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02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A61B-F00C-4EDE-AA57-3B78327381E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81A-F870-42B1-A762-E4DC1A5BD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7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A61B-F00C-4EDE-AA57-3B78327381E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81A-F870-42B1-A762-E4DC1A5BD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4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A61B-F00C-4EDE-AA57-3B78327381E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81A-F870-42B1-A762-E4DC1A5BD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3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A61B-F00C-4EDE-AA57-3B78327381E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81A-F870-42B1-A762-E4DC1A5BD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4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A61B-F00C-4EDE-AA57-3B78327381E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81A-F870-42B1-A762-E4DC1A5BD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1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A61B-F00C-4EDE-AA57-3B78327381E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81A-F870-42B1-A762-E4DC1A5BD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7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A61B-F00C-4EDE-AA57-3B78327381E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81A-F870-42B1-A762-E4DC1A5BD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2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A61B-F00C-4EDE-AA57-3B78327381E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81A-F870-42B1-A762-E4DC1A5BD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9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A61B-F00C-4EDE-AA57-3B78327381E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81A-F870-42B1-A762-E4DC1A5BD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0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A61B-F00C-4EDE-AA57-3B78327381E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81A-F870-42B1-A762-E4DC1A5BD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9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A61B-F00C-4EDE-AA57-3B78327381E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81A-F870-42B1-A762-E4DC1A5BD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3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A61B-F00C-4EDE-AA57-3B78327381E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381A-F870-42B1-A762-E4DC1A5BD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0227"/>
            <a:ext cx="7886700" cy="6043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异常炉况的分类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612899"/>
            <a:ext cx="7886700" cy="4564063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数据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高炉历史数据</a:t>
            </a:r>
            <a:r>
              <a:rPr lang="en-US" altLang="zh-CN" sz="1400" dirty="0"/>
              <a:t>=&gt;</a:t>
            </a:r>
            <a:r>
              <a:rPr lang="zh-CN" altLang="en-US" sz="1400" dirty="0"/>
              <a:t>多维时序数据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操作工根据经验判断炉况</a:t>
            </a:r>
            <a:r>
              <a:rPr lang="en-US" altLang="zh-CN" sz="1400" dirty="0" smtClean="0"/>
              <a:t>=&gt;</a:t>
            </a:r>
            <a:r>
              <a:rPr lang="zh-CN" altLang="en-US" sz="1400" dirty="0" smtClean="0"/>
              <a:t>时序标签</a:t>
            </a:r>
            <a:endParaRPr lang="en-US" altLang="zh-CN" sz="1400" dirty="0" smtClean="0"/>
          </a:p>
          <a:p>
            <a:r>
              <a:rPr lang="zh-CN" altLang="en-US" sz="1800" dirty="0"/>
              <a:t>特征提取</a:t>
            </a:r>
            <a:r>
              <a:rPr lang="en-US" altLang="zh-CN" sz="1800" dirty="0" smtClean="0"/>
              <a:t>=&gt;</a:t>
            </a:r>
            <a:r>
              <a:rPr lang="zh-CN" altLang="en-US" sz="1800" dirty="0" smtClean="0"/>
              <a:t>多维时序特征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波形特征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状态值特征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自动编码器</a:t>
            </a:r>
            <a:r>
              <a:rPr lang="en-US" altLang="zh-CN" sz="1400" dirty="0" smtClean="0"/>
              <a:t>(auto-encoder)</a:t>
            </a:r>
            <a:endParaRPr lang="en-US" altLang="zh-CN" sz="1400" dirty="0"/>
          </a:p>
          <a:p>
            <a:pPr lvl="1"/>
            <a:r>
              <a:rPr lang="zh-CN" altLang="en-US" sz="1400" dirty="0" smtClean="0"/>
              <a:t>统计量</a:t>
            </a:r>
            <a:r>
              <a:rPr lang="en-US" altLang="zh-CN" sz="1400" dirty="0" smtClean="0"/>
              <a:t>(PCA)</a:t>
            </a:r>
          </a:p>
          <a:p>
            <a:r>
              <a:rPr lang="zh-CN" altLang="en-US" sz="1800" dirty="0" smtClean="0"/>
              <a:t>训练深度循环神经网络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LSTM+softmax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zh-CN" altLang="zh-CN" sz="1400" dirty="0" smtClean="0"/>
              <a:t>长短</a:t>
            </a:r>
            <a:r>
              <a:rPr lang="zh-CN" altLang="zh-CN" sz="1400" dirty="0"/>
              <a:t>型记忆</a:t>
            </a:r>
            <a:r>
              <a:rPr lang="zh-CN" altLang="en-US" sz="1400" dirty="0" smtClean="0"/>
              <a:t>神经元</a:t>
            </a:r>
            <a:r>
              <a:rPr lang="en-US" altLang="zh-CN" sz="1400" dirty="0" smtClean="0"/>
              <a:t> (Long-Short </a:t>
            </a:r>
            <a:r>
              <a:rPr lang="en-US" altLang="zh-CN" sz="1400" dirty="0"/>
              <a:t>Term Memory, </a:t>
            </a:r>
            <a:r>
              <a:rPr lang="en-US" altLang="zh-CN" sz="1400" dirty="0" smtClean="0"/>
              <a:t>LSTM)</a:t>
            </a:r>
            <a:r>
              <a:rPr lang="zh-CN" altLang="en-US" sz="1400" dirty="0" smtClean="0"/>
              <a:t>：能够拟合长时间范围的系统动态特性</a:t>
            </a:r>
            <a:endParaRPr lang="en-US" altLang="zh-CN" sz="1400" dirty="0" smtClean="0"/>
          </a:p>
          <a:p>
            <a:pPr lvl="1"/>
            <a:r>
              <a:rPr lang="en-US" altLang="zh-CN" sz="1400" dirty="0" err="1"/>
              <a:t>softmax</a:t>
            </a:r>
            <a:r>
              <a:rPr lang="zh-CN" altLang="en-US" sz="1400" dirty="0" smtClean="0"/>
              <a:t>：能够输出关于各类炉况的条件概率分布</a:t>
            </a:r>
            <a:endParaRPr lang="en-US" altLang="zh-CN" sz="1400" dirty="0" smtClean="0"/>
          </a:p>
          <a:p>
            <a:pPr lvl="0"/>
            <a:r>
              <a:rPr lang="zh-CN" altLang="en-US" sz="1800" dirty="0">
                <a:solidFill>
                  <a:prstClr val="black"/>
                </a:solidFill>
              </a:rPr>
              <a:t>异常炉况</a:t>
            </a:r>
            <a:r>
              <a:rPr lang="zh-CN" altLang="en-US" sz="1800" dirty="0" smtClean="0">
                <a:solidFill>
                  <a:prstClr val="black"/>
                </a:solidFill>
              </a:rPr>
              <a:t>分类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sz="1400" dirty="0">
                <a:solidFill>
                  <a:prstClr val="black"/>
                </a:solidFill>
              </a:rPr>
              <a:t>已有</a:t>
            </a:r>
            <a:r>
              <a:rPr lang="zh-CN" altLang="en-US" sz="1400" dirty="0" smtClean="0">
                <a:solidFill>
                  <a:prstClr val="black"/>
                </a:solidFill>
              </a:rPr>
              <a:t>算法早期诊断异常炉况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sz="1400" dirty="0" smtClean="0">
                <a:solidFill>
                  <a:prstClr val="black"/>
                </a:solidFill>
              </a:rPr>
              <a:t>实时生成多维时序特征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sz="1400" dirty="0">
                <a:solidFill>
                  <a:prstClr val="black"/>
                </a:solidFill>
              </a:rPr>
              <a:t>深度循环</a:t>
            </a:r>
            <a:r>
              <a:rPr lang="zh-CN" altLang="en-US" sz="1400" dirty="0" smtClean="0">
                <a:solidFill>
                  <a:prstClr val="black"/>
                </a:solidFill>
              </a:rPr>
              <a:t>神经网络给出炉况诊断结果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lvl="1"/>
            <a:endParaRPr lang="en-US" altLang="zh-CN" sz="1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4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99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异常炉况的分类</vt:lpstr>
    </vt:vector>
  </TitlesOfParts>
  <Company>清华大学自动化系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异常炉况的分类</dc:title>
  <dc:creator> 庞人铭</dc:creator>
  <cp:lastModifiedBy> 庞人铭</cp:lastModifiedBy>
  <cp:revision>15</cp:revision>
  <dcterms:created xsi:type="dcterms:W3CDTF">2015-12-23T06:52:36Z</dcterms:created>
  <dcterms:modified xsi:type="dcterms:W3CDTF">2015-12-23T08:13:24Z</dcterms:modified>
</cp:coreProperties>
</file>