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B3686-F1B9-4FAD-BAB3-314199D4016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897B3-42FD-4FCE-BD80-528FC1EA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897B3-42FD-4FCE-BD80-528FC1EA4F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2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01D50A-EC23-4CB9-8BA0-24864161E3A6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1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F35ED-01E7-429B-8805-A499526B8AAB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6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46DA2-3B45-4C0B-8527-72E0D7B2A8A6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9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64AA9-B12B-4F6F-B726-86A301A36D85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6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8EAD9-18F4-4D55-8169-B9F0F141098A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9A04-B028-4DDA-983A-740574A9E66D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8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1E25-8DD9-4720-B450-942147513C7B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9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35D1-FCAC-47DF-9DF5-1E7F0B07E164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0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48EF-79EA-4708-987F-B19FA086B737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7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5BBF-8388-43C1-944A-7D851096784B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23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A5DB-2420-4E3F-AC13-F688C594B25F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F0690-A703-4B2D-9115-56F45C58BADF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30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D53-3679-4020-991E-3B68F87EB4AC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3D2-76FA-4185-92C5-12BF82FF3277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7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3ECD-19CF-4162-A536-FF7D9BEE1774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10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3ECD-9B68-480F-A6FC-812ADAB1AA09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35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443D-70A7-47D0-B669-ACD1C8F878EA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0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80376-D79A-43BE-BEEF-4F5232401EB7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0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96602-8830-4954-BFC8-621B85752865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FFE62-E12F-4B16-8DA7-599867E98FBE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4C13D-83EF-4F38-A079-BD7CFE1CF236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2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D1431-BFE0-41F0-9EC5-4674898FF935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81920-FB0F-4882-A752-A81324916FA5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D59AC-37E5-46CB-8BA0-CA732F14321B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8510046-B2C0-4C23-B763-6D067A48C231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/>
              </a:defRPr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0396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E15B-2CD9-443B-968B-2924DDA1532A}" type="datetime1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模型相似度总结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zh-CN" dirty="0"/>
              <a:t>模型</a:t>
            </a:r>
            <a:r>
              <a:rPr lang="zh-CN" altLang="zh-CN" dirty="0" smtClean="0"/>
              <a:t>相似度</a:t>
            </a:r>
            <a:r>
              <a:rPr lang="zh-CN" altLang="en-US" dirty="0" smtClean="0"/>
              <a:t>的简介与</a:t>
            </a:r>
            <a:r>
              <a:rPr lang="zh-CN" altLang="zh-CN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</a:t>
            </a:r>
            <a:r>
              <a:rPr lang="en-US" altLang="zh-CN" dirty="0" smtClean="0"/>
              <a:t>PCA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相似度的改进与物理意义</a:t>
            </a:r>
            <a:endParaRPr lang="en-US" altLang="zh-CN" dirty="0" smtClean="0"/>
          </a:p>
          <a:p>
            <a:r>
              <a:rPr lang="zh-CN" altLang="zh-CN" dirty="0" smtClean="0"/>
              <a:t>相似度</a:t>
            </a:r>
            <a:r>
              <a:rPr lang="zh-CN" altLang="zh-CN" dirty="0"/>
              <a:t>饱和曲线及其基于</a:t>
            </a:r>
            <a:r>
              <a:rPr lang="en-US" altLang="zh-CN" dirty="0"/>
              <a:t>PPCA</a:t>
            </a:r>
            <a:r>
              <a:rPr lang="zh-CN" altLang="zh-CN" dirty="0"/>
              <a:t>的理论</a:t>
            </a:r>
            <a:r>
              <a:rPr lang="zh-CN" altLang="zh-CN" dirty="0" smtClean="0"/>
              <a:t>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提出饱和曲线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PPCA</a:t>
            </a:r>
            <a:r>
              <a:rPr lang="zh-CN" altLang="en-US" dirty="0" smtClean="0"/>
              <a:t>的理论解释</a:t>
            </a:r>
            <a:endParaRPr lang="en-US" altLang="zh-CN" dirty="0" smtClean="0"/>
          </a:p>
          <a:p>
            <a:pPr lvl="1"/>
            <a:r>
              <a:rPr lang="zh-CN" altLang="en-US" dirty="0"/>
              <a:t>仿真</a:t>
            </a:r>
            <a:endParaRPr lang="en-US" altLang="zh-CN" dirty="0"/>
          </a:p>
          <a:p>
            <a:r>
              <a:rPr lang="zh-CN" altLang="zh-CN" dirty="0"/>
              <a:t>饱和曲线用于高炉炉况的</a:t>
            </a:r>
            <a:r>
              <a:rPr lang="zh-CN" altLang="zh-CN" dirty="0" smtClean="0"/>
              <a:t>聚类分析</a:t>
            </a:r>
            <a:endParaRPr lang="en-US" altLang="zh-CN" dirty="0" smtClean="0"/>
          </a:p>
          <a:p>
            <a:pPr lvl="1"/>
            <a:r>
              <a:rPr lang="zh-CN" altLang="zh-CN" dirty="0"/>
              <a:t>高炉</a:t>
            </a:r>
            <a:r>
              <a:rPr lang="zh-CN" altLang="en-US" dirty="0"/>
              <a:t>炉况的时变特性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MSI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narrow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MSI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narrow</m:t>
                          </m:r>
                        </m:sub>
                      </m:sSub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CN" altLang="en-US"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zh-CN" altLang="en-US" sz="1400" dirty="0" smtClean="0"/>
                  <a:t>主元方向和次序严格一致</a:t>
                </a:r>
                <a:endParaRPr lang="en-US" altLang="zh-CN" sz="1400" dirty="0" smtClean="0"/>
              </a:p>
              <a:p>
                <a:r>
                  <a:rPr lang="zh-CN" altLang="en-US" sz="1400" dirty="0" smtClean="0"/>
                  <a:t>按协方差</a:t>
                </a:r>
                <a:r>
                  <a:rPr lang="zh-CN" altLang="en-US" sz="1400" dirty="0"/>
                  <a:t>矩阵特征值</a:t>
                </a:r>
                <a:r>
                  <a:rPr lang="zh-CN" altLang="en-US" sz="1400" dirty="0" smtClean="0"/>
                  <a:t>大小加权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en-US" altLang="zh-CN" dirty="0" smtClean="0"/>
              <a:t>general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100">
                              <a:latin typeface="Cambria Math" panose="02040503050406030204" pitchFamily="18" charset="0"/>
                            </a:rPr>
                            <m:t>MSI</m:t>
                          </m:r>
                        </m:e>
                        <m:sub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𝑔𝑒𝑛𝑒𝑟𝑎𝑙</m:t>
                          </m:r>
                        </m:sub>
                      </m:sSub>
                      <m:d>
                        <m:d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1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sz="11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1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11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400" dirty="0" smtClean="0"/>
              </a:p>
              <a:p>
                <a:endParaRPr lang="en-US" altLang="zh-CN" sz="1400" dirty="0"/>
              </a:p>
              <a:p>
                <a:r>
                  <a:rPr lang="zh-CN" altLang="en-US" sz="1400" dirty="0" smtClean="0"/>
                  <a:t>只关注主元方向</a:t>
                </a:r>
                <a:endParaRPr lang="en-US" altLang="zh-CN" sz="1400" dirty="0" smtClean="0"/>
              </a:p>
              <a:p>
                <a:r>
                  <a:rPr lang="zh-CN" altLang="en-US" sz="1400" dirty="0" smtClean="0"/>
                  <a:t>与协方差矩阵特征值大小无关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302" t="-1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问题与改进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half" idx="1"/>
              </p:nvPr>
            </p:nvSpPr>
            <p:spPr/>
            <p:txBody>
              <a:bodyPr/>
              <a:lstStyle/>
              <a:p>
                <a:r>
                  <a:rPr lang="zh-CN" altLang="zh-CN" sz="1400" dirty="0"/>
                  <a:t>原来的广义</a:t>
                </a:r>
                <a:r>
                  <a:rPr lang="zh-CN" altLang="zh-CN" sz="1400" dirty="0" smtClean="0"/>
                  <a:t>相似度</a:t>
                </a:r>
                <a:endParaRPr lang="en-US" altLang="zh-CN" sz="1400" dirty="0" smtClean="0"/>
              </a:p>
              <a:p>
                <a:endParaRPr lang="en-US" altLang="zh-CN" sz="1400" dirty="0"/>
              </a:p>
              <a:p>
                <a:endParaRPr lang="en-US" altLang="zh-CN" sz="1400" dirty="0" smtClean="0"/>
              </a:p>
              <a:p>
                <a:endParaRPr lang="en-US" altLang="zh-CN" sz="1400" dirty="0"/>
              </a:p>
              <a:p>
                <a:endParaRPr lang="en-US" altLang="zh-CN" sz="1400" dirty="0" smtClean="0"/>
              </a:p>
              <a:p>
                <a:r>
                  <a:rPr lang="zh-CN" altLang="zh-CN" sz="1400" dirty="0"/>
                  <a:t>论文中提出了一种考虑主元空间特征值大小进行加权的</a:t>
                </a:r>
                <a:r>
                  <a:rPr lang="zh-CN" altLang="zh-CN" sz="1400" dirty="0" smtClean="0"/>
                  <a:t>算法</a:t>
                </a:r>
                <a:endParaRPr lang="en-US" altLang="zh-CN" sz="1400" dirty="0" smtClean="0"/>
              </a:p>
              <a:p>
                <a:endParaRPr lang="en-US" altLang="zh-CN" sz="1400" dirty="0"/>
              </a:p>
              <a:p>
                <a:endParaRPr lang="en-US" altLang="zh-CN" sz="1400" dirty="0" smtClean="0"/>
              </a:p>
              <a:p>
                <a:endParaRPr lang="en-US" altLang="zh-CN" sz="1400" dirty="0"/>
              </a:p>
              <a:p>
                <a:endParaRPr lang="en-US" altLang="zh-C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r>
                  <a:rPr lang="zh-CN" altLang="en-US" sz="1400" dirty="0" smtClean="0"/>
                  <a:t>问题：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没有归一化，导致异常情况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没有解释物理含义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 rotWithShape="0">
                <a:blip r:embed="rId2"/>
                <a:stretch>
                  <a:fillRect l="-452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648200" y="1600202"/>
                <a:ext cx="4038600" cy="14294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zh-CN" sz="1400" dirty="0"/>
              </a:p>
              <a:p>
                <a:r>
                  <a:rPr lang="zh-CN" altLang="zh-CN" sz="1400" dirty="0"/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1400" dirty="0"/>
                  <a:t>时即为</a:t>
                </a:r>
                <a:r>
                  <a:rPr lang="en-US" altLang="zh-CN" sz="1400" dirty="0"/>
                  <a:t>1</a:t>
                </a:r>
                <a:r>
                  <a:rPr lang="zh-CN" altLang="zh-CN" sz="1400" dirty="0"/>
                  <a:t>，即主元方向、顺序完全相同时为</a:t>
                </a:r>
                <a:r>
                  <a:rPr lang="en-US" altLang="zh-CN" sz="1400" dirty="0" smtClean="0"/>
                  <a:t>1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648200" y="1600202"/>
                <a:ext cx="4038600" cy="142943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sz="quarter" idx="3"/>
              </p:nvPr>
            </p:nvSpPr>
            <p:spPr>
              <a:xfrm>
                <a:off x="4648200" y="3135896"/>
                <a:ext cx="4038600" cy="13700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:r>
                  <a:rPr lang="zh-CN" altLang="zh-CN" sz="1400" dirty="0"/>
                  <a:t>只有当主元方向、顺序、大小比例完全相同时为</a:t>
                </a:r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>
              <a:xfrm>
                <a:off x="4648200" y="3135896"/>
                <a:ext cx="4038600" cy="1370003"/>
              </a:xfrm>
              <a:blipFill rotWithShape="0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78" y="1934570"/>
            <a:ext cx="3691259" cy="731512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54620" y="3466959"/>
            <a:ext cx="3211452" cy="763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7"/>
              <p:cNvSpPr txBox="1">
                <a:spLocks/>
              </p:cNvSpPr>
              <p:nvPr/>
            </p:nvSpPr>
            <p:spPr bwMode="auto">
              <a:xfrm>
                <a:off x="4648200" y="4878397"/>
                <a:ext cx="4038600" cy="1370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/>
                            <m:t>i</m:t>
                          </m:r>
                          <m:r>
                            <a:rPr lang="en-US" altLang="zh-CN" sz="14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/>
                            <m:t>j</m:t>
                          </m:r>
                        </m:sub>
                        <m:sup>
                          <m:r>
                            <a:rPr lang="en-US" altLang="zh-CN" sz="1400"/>
                            <m:t>3</m:t>
                          </m:r>
                        </m:sup>
                      </m:sSubSup>
                      <m:r>
                        <a:rPr lang="en-US" altLang="zh-CN" sz="1400" i="1"/>
                        <m:t>=</m:t>
                      </m:r>
                      <m:f>
                        <m:fPr>
                          <m:ctrlPr>
                            <a:rPr lang="zh-CN" altLang="zh-CN" sz="1400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/>
                              </m:ctrlPr>
                            </m:naryPr>
                            <m:sub>
                              <m:r>
                                <a:rPr lang="en-US" altLang="zh-CN" sz="1400" i="1"/>
                                <m:t>𝑘</m:t>
                              </m:r>
                              <m:r>
                                <a:rPr lang="en-US" altLang="zh-CN" sz="1400" i="1"/>
                                <m:t>=1</m:t>
                              </m:r>
                            </m:sub>
                            <m:sup>
                              <m:r>
                                <a:rPr lang="en-US" altLang="zh-CN" sz="1400" i="1"/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400" i="1"/>
                                  </m:ctrlPr>
                                </m:sSubPr>
                                <m:e>
                                  <m:r>
                                    <a:rPr lang="en-US" altLang="zh-CN" sz="1400" i="1"/>
                                    <m:t>𝑆𝑉𝐷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/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/>
                                      </m:ctrlPr>
                                    </m:fPr>
                                    <m:num>
                                      <m:r>
                                        <a:rPr lang="en-US" altLang="zh-CN" sz="1400" i="1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/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a:rPr lang="en-US" altLang="zh-CN" sz="1400" i="1"/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400" i="1"/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/>
                                  </m:ctrlPr>
                                </m:sSubPr>
                                <m:e>
                                  <m:r>
                                    <a:rPr lang="en-US" altLang="zh-CN" sz="1400" i="1"/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/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/>
                                    <m:t>j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/>
                                      </m:ctrlPr>
                                    </m:fPr>
                                    <m:num>
                                      <m:r>
                                        <a:rPr lang="en-US" altLang="zh-CN" sz="1400"/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/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400" i="1"/>
                              </m:ctrlPr>
                            </m:radPr>
                            <m:deg/>
                            <m:e>
                              <m:r>
                                <a:rPr lang="en-US" altLang="zh-CN" sz="1400" i="1"/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/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/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/>
                                <m:t>∗</m:t>
                              </m:r>
                              <m:r>
                                <a:rPr lang="en-US" altLang="zh-CN" sz="1400" i="1"/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/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/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400" kern="0" dirty="0" smtClean="0"/>
              </a:p>
              <a:p>
                <a:r>
                  <a:rPr lang="zh-CN" altLang="zh-CN" sz="1400" kern="0" dirty="0"/>
                  <a:t>只有当主元方向、顺序、大小比例完全相同时为</a:t>
                </a:r>
                <a:r>
                  <a:rPr lang="en-US" altLang="zh-CN" sz="1400" kern="0" dirty="0" smtClean="0"/>
                  <a:t>1</a:t>
                </a:r>
                <a:r>
                  <a:rPr lang="zh-CN" altLang="en-US" sz="1400" kern="0" dirty="0" smtClean="0"/>
                  <a:t>，主角度的余弦和</a:t>
                </a:r>
                <a:endParaRPr lang="zh-CN" altLang="en-US" sz="1400" kern="0" dirty="0"/>
              </a:p>
            </p:txBody>
          </p:sp>
        </mc:Choice>
        <mc:Fallback>
          <p:sp>
            <p:nvSpPr>
              <p:cNvPr id="13" name="内容占位符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4878397"/>
                <a:ext cx="4038600" cy="13700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的物理含义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6E7A6B5-397B-4DEA-A228-B2FFFCD23BCE}" vid="{A21A23D5-5700-41A7-8791-AB62C9A350AD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1607</TotalTime>
  <Words>188</Words>
  <Application>Microsoft Office PowerPoint</Application>
  <PresentationFormat>全屏显示(4:3)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Times New Roman</vt:lpstr>
      <vt:lpstr>Wingdings</vt:lpstr>
      <vt:lpstr>主题1</vt:lpstr>
      <vt:lpstr>自定义设计方案</vt:lpstr>
      <vt:lpstr>模型相似度总结</vt:lpstr>
      <vt:lpstr>提纲</vt:lpstr>
      <vt:lpstr>MSI简介</vt:lpstr>
      <vt:lpstr>问题与改进</vt:lpstr>
      <vt:lpstr>改进MSI的物理含义</vt:lpstr>
      <vt:lpstr>PowerPoint 演示文稿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庞人铭</dc:creator>
  <cp:lastModifiedBy> 庞人铭</cp:lastModifiedBy>
  <cp:revision>26</cp:revision>
  <dcterms:created xsi:type="dcterms:W3CDTF">2016-10-31T06:01:00Z</dcterms:created>
  <dcterms:modified xsi:type="dcterms:W3CDTF">2016-11-01T08:54:48Z</dcterms:modified>
</cp:coreProperties>
</file>