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0" r:id="rId4"/>
    <p:sldId id="264" r:id="rId5"/>
    <p:sldId id="272" r:id="rId6"/>
    <p:sldId id="273" r:id="rId7"/>
    <p:sldId id="274" r:id="rId8"/>
    <p:sldId id="266" r:id="rId9"/>
    <p:sldId id="262" r:id="rId10"/>
    <p:sldId id="271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6" y="-3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28A9B3-5E03-463E-9010-5F2C605EB77E}" type="datetimeFigureOut">
              <a:rPr lang="zh-CN" altLang="en-US" smtClean="0"/>
              <a:t>2012/9/4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BDAFC-3B46-44CD-B8AD-26A0E77F01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6733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999C58-11B8-4251-BB67-67F64D517949}" type="datetimeFigureOut">
              <a:rPr lang="zh-CN" altLang="en-US" smtClean="0"/>
              <a:t>2012/9/4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4086B8-EE04-456D-8B92-0A8C1AE576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584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2012/9/4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圆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圆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2012/9/4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开题</a:t>
            </a:r>
            <a:r>
              <a:rPr lang="zh-CN" altLang="en-US" dirty="0" smtClean="0"/>
              <a:t>人：张统帅</a:t>
            </a:r>
            <a:endParaRPr lang="en-US" altLang="zh-CN" dirty="0" smtClean="0"/>
          </a:p>
          <a:p>
            <a:r>
              <a:rPr lang="zh-CN" altLang="en-US" dirty="0"/>
              <a:t>指导</a:t>
            </a:r>
            <a:r>
              <a:rPr lang="zh-CN" altLang="en-US" dirty="0" smtClean="0"/>
              <a:t>教师：叶昊 教授</a:t>
            </a:r>
            <a:endParaRPr lang="en-US" altLang="zh-CN" dirty="0" smtClean="0"/>
          </a:p>
          <a:p>
            <a:r>
              <a:rPr lang="en-US" altLang="zh-CN" dirty="0" smtClean="0"/>
              <a:t>zts11@mails.tsinghua.edu.cn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轨道电路故障诊断方法研究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欢迎提问！</a:t>
            </a:r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谢谢！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目录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课题背景</a:t>
            </a:r>
            <a:endParaRPr lang="en-US" altLang="zh-CN" sz="3600" dirty="0" smtClean="0"/>
          </a:p>
          <a:p>
            <a:r>
              <a:rPr lang="zh-CN" altLang="en-US" sz="3600" dirty="0" smtClean="0"/>
              <a:t>轨道电路故障诊断方法简介</a:t>
            </a:r>
            <a:endParaRPr lang="en-US" altLang="zh-CN" sz="3600" dirty="0" smtClean="0"/>
          </a:p>
          <a:p>
            <a:r>
              <a:rPr lang="zh-CN" altLang="en-US" sz="3600" dirty="0" smtClean="0"/>
              <a:t>课题难点</a:t>
            </a:r>
            <a:endParaRPr lang="en-US" altLang="zh-CN" sz="3600" dirty="0" smtClean="0"/>
          </a:p>
          <a:p>
            <a:r>
              <a:rPr lang="zh-CN" altLang="en-US" sz="3600" dirty="0" smtClean="0"/>
              <a:t>课题研究内容</a:t>
            </a:r>
            <a:endParaRPr lang="en-US" altLang="zh-CN" sz="3600" dirty="0" smtClean="0"/>
          </a:p>
          <a:p>
            <a:r>
              <a:rPr lang="zh-CN" altLang="en-US" sz="3600" dirty="0" smtClean="0"/>
              <a:t>课题研究计划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课题背景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高速铁路轨道轨道电路，</a:t>
            </a:r>
            <a:r>
              <a:rPr lang="en-US" altLang="zh-CN" dirty="0" smtClean="0"/>
              <a:t>ZPW-2000A</a:t>
            </a:r>
            <a:r>
              <a:rPr lang="zh-CN" altLang="en-US" dirty="0" smtClean="0"/>
              <a:t>移频自动闭塞系统的建模、故障诊断及预测</a:t>
            </a:r>
            <a:endParaRPr lang="en-US" altLang="zh-CN" dirty="0" smtClean="0"/>
          </a:p>
          <a:p>
            <a:r>
              <a:rPr lang="zh-CN" altLang="en-US" dirty="0" smtClean="0"/>
              <a:t>重要性：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轨道电路故障频发，造成人员、财产损失。</a:t>
            </a:r>
            <a:endParaRPr lang="en-US" altLang="zh-CN" dirty="0" smtClean="0"/>
          </a:p>
          <a:p>
            <a:pPr lvl="1"/>
            <a:r>
              <a:rPr lang="zh-CN" altLang="zh-CN" dirty="0"/>
              <a:t>《国家中长期科学和技术发展规划纲要</a:t>
            </a:r>
            <a:r>
              <a:rPr lang="en-US" altLang="zh-CN" dirty="0"/>
              <a:t>2006-2020</a:t>
            </a:r>
            <a:r>
              <a:rPr lang="zh-CN" altLang="zh-CN" dirty="0" smtClean="0"/>
              <a:t>》</a:t>
            </a:r>
            <a:r>
              <a:rPr lang="zh-CN" altLang="en-US" dirty="0" smtClean="0"/>
              <a:t>优先研究主题与重点建设任务</a:t>
            </a:r>
            <a:endParaRPr lang="en-US" altLang="zh-CN" dirty="0" smtClean="0"/>
          </a:p>
          <a:p>
            <a:r>
              <a:rPr lang="zh-CN" altLang="en-US" dirty="0" smtClean="0"/>
              <a:t>研究价值：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典型混杂系统，故障诊断的热点领域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轨道电路存在故障模式多样性、故障特征不确定性等特点，现有诊断方法原始。</a:t>
            </a:r>
            <a:endParaRPr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轨道电路故障诊断方法简介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混杂系统建模及故障诊断</a:t>
            </a:r>
            <a:endParaRPr lang="en-US" altLang="zh-CN" dirty="0" smtClean="0"/>
          </a:p>
          <a:p>
            <a:r>
              <a:rPr lang="zh-CN" altLang="en-US" dirty="0" smtClean="0"/>
              <a:t>建模：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二端口网络建立工作点模型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适用于非占用状态，无法描述非线性及频变特性</a:t>
            </a:r>
            <a:endParaRPr lang="en-US" altLang="zh-CN" dirty="0" smtClean="0"/>
          </a:p>
          <a:p>
            <a:r>
              <a:rPr lang="zh-CN" altLang="en-US" dirty="0" smtClean="0"/>
              <a:t>诊断方法：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基于混杂自动机的故障诊断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基于混杂连截图的故障诊断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</a:t>
            </a:r>
            <a:r>
              <a:rPr lang="en-US" altLang="zh-CN" dirty="0" smtClean="0"/>
              <a:t>Petri</a:t>
            </a:r>
            <a:r>
              <a:rPr lang="zh-CN" altLang="en-US" dirty="0" smtClean="0"/>
              <a:t>网的故障诊断</a:t>
            </a:r>
            <a:endParaRPr lang="en-US" altLang="zh-CN" dirty="0"/>
          </a:p>
          <a:p>
            <a:pPr lvl="1"/>
            <a:r>
              <a:rPr lang="zh-CN" altLang="en-US" dirty="0" smtClean="0"/>
              <a:t>基于马尔科夫链的故障诊断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基于交互式多模型估计的故障诊断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基于混杂动态贝叶斯网络的故障诊断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基于连续离散动态抽象的故障诊断</a:t>
            </a:r>
            <a:endParaRPr lang="en-US" altLang="zh-CN" dirty="0" smtClean="0"/>
          </a:p>
          <a:p>
            <a:r>
              <a:rPr lang="zh-CN" altLang="en-US" dirty="0" smtClean="0"/>
              <a:t>总结：各有优缺点，多数只适用于简单系统，计算复杂度高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轨道电路故障诊断方法简介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模拟电路故障诊断方法</a:t>
            </a:r>
            <a:endParaRPr lang="en-US" altLang="zh-CN" dirty="0" smtClean="0"/>
          </a:p>
          <a:p>
            <a:r>
              <a:rPr lang="zh-CN" altLang="en-US" dirty="0"/>
              <a:t>传统方法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故障字典法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参数辨识法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故障验证法</a:t>
            </a:r>
            <a:endParaRPr lang="en-US" altLang="zh-CN" dirty="0" smtClean="0"/>
          </a:p>
          <a:p>
            <a:r>
              <a:rPr lang="zh-CN" altLang="en-US" dirty="0" smtClean="0"/>
              <a:t>人工智能方法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基于模糊集理论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基于人工神经网络</a:t>
            </a:r>
            <a:endParaRPr lang="en-US" altLang="zh-CN" dirty="0" smtClean="0"/>
          </a:p>
          <a:p>
            <a:pPr lvl="1"/>
            <a:r>
              <a:rPr lang="zh-CN" altLang="en-US" dirty="0"/>
              <a:t>基于证据理论</a:t>
            </a:r>
            <a:r>
              <a:rPr lang="zh-CN" altLang="en-US" dirty="0" smtClean="0"/>
              <a:t>的综合性决策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7312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轨道电路故障诊断方法简介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轨道电路的故障预测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人工神经网络</a:t>
            </a:r>
            <a:endParaRPr lang="en-US" altLang="zh-CN" dirty="0" smtClean="0"/>
          </a:p>
          <a:p>
            <a:pPr lvl="1"/>
            <a:r>
              <a:rPr lang="zh-CN" altLang="en-US" dirty="0"/>
              <a:t>模糊</a:t>
            </a:r>
            <a:r>
              <a:rPr lang="zh-CN" altLang="en-US" dirty="0" smtClean="0"/>
              <a:t>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隐马尔科夫模型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36627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课题难点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轨道电路建模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混杂系统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非线性</a:t>
            </a:r>
            <a:endParaRPr lang="en-US" altLang="zh-CN" dirty="0" smtClean="0"/>
          </a:p>
          <a:p>
            <a:pPr lvl="1"/>
            <a:r>
              <a:rPr lang="zh-CN" altLang="en-US" dirty="0"/>
              <a:t>变</a:t>
            </a:r>
            <a:r>
              <a:rPr lang="zh-CN" altLang="en-US" dirty="0" smtClean="0"/>
              <a:t>结构</a:t>
            </a:r>
            <a:endParaRPr lang="en-US" altLang="zh-CN" dirty="0" smtClean="0"/>
          </a:p>
          <a:p>
            <a:r>
              <a:rPr lang="zh-CN" altLang="en-US" dirty="0" smtClean="0"/>
              <a:t>轨道电路故障特点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潜在故障多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并发故障多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满足“状态修”需求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6664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课题研究内容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混杂系统建模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建立离散事件和连续变量的统一模型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模型的数学描述</a:t>
            </a:r>
            <a:endParaRPr lang="en-US" altLang="zh-CN" dirty="0"/>
          </a:p>
          <a:p>
            <a:r>
              <a:rPr lang="zh-CN" altLang="en-US" dirty="0" smtClean="0"/>
              <a:t>故障诊断方法研究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基于模型与数据的故障诊断</a:t>
            </a:r>
            <a:endParaRPr lang="en-US" altLang="zh-CN" dirty="0" smtClean="0"/>
          </a:p>
          <a:p>
            <a:r>
              <a:rPr lang="zh-CN" altLang="en-US" dirty="0" smtClean="0"/>
              <a:t>故障预测（待定）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结合模型与故障机理的数据挖掘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课题研究计划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3568" y="1772816"/>
            <a:ext cx="7916416" cy="4283968"/>
          </a:xfrm>
        </p:spPr>
        <p:txBody>
          <a:bodyPr/>
          <a:lstStyle/>
          <a:p>
            <a:r>
              <a:rPr lang="en-US" altLang="zh-CN" dirty="0" smtClean="0"/>
              <a:t>2012.6-2012.9</a:t>
            </a:r>
            <a:r>
              <a:rPr lang="zh-CN" altLang="zh-CN" dirty="0"/>
              <a:t>：前期调研和文献综述；</a:t>
            </a:r>
          </a:p>
          <a:p>
            <a:r>
              <a:rPr lang="en-US" altLang="zh-CN" dirty="0" smtClean="0"/>
              <a:t>2012.9-2013.1</a:t>
            </a:r>
            <a:r>
              <a:rPr lang="zh-CN" altLang="zh-CN" dirty="0"/>
              <a:t>：轨道电路混杂系统建模 ；</a:t>
            </a:r>
          </a:p>
          <a:p>
            <a:r>
              <a:rPr lang="en-US" altLang="zh-CN" dirty="0" smtClean="0"/>
              <a:t>2013.2-2013.4</a:t>
            </a:r>
            <a:r>
              <a:rPr lang="zh-CN" altLang="zh-CN" dirty="0"/>
              <a:t>：基于模型的故障诊断方法研究与算法应用；</a:t>
            </a:r>
          </a:p>
          <a:p>
            <a:r>
              <a:rPr lang="en-US" altLang="zh-CN" dirty="0" smtClean="0"/>
              <a:t>2013.5-2013.7</a:t>
            </a:r>
            <a:r>
              <a:rPr lang="zh-CN" altLang="zh-CN" dirty="0"/>
              <a:t>：基于数据的故障诊断方法研究与算法应用；</a:t>
            </a:r>
          </a:p>
          <a:p>
            <a:r>
              <a:rPr lang="en-US" altLang="zh-CN" dirty="0" smtClean="0"/>
              <a:t>2013.8-2013.12</a:t>
            </a:r>
            <a:r>
              <a:rPr lang="zh-CN" altLang="zh-CN" dirty="0"/>
              <a:t>：利用实验平台和实际数据检验模型和算法；</a:t>
            </a:r>
          </a:p>
          <a:p>
            <a:r>
              <a:rPr lang="en-US" altLang="zh-CN" dirty="0" smtClean="0"/>
              <a:t>2014.1-2014.5</a:t>
            </a:r>
            <a:r>
              <a:rPr lang="zh-CN" altLang="zh-CN" dirty="0"/>
              <a:t>：毕业论文写作与答辩。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128</TotalTime>
  <Words>363</Words>
  <Application>Microsoft Office PowerPoint</Application>
  <PresentationFormat>全屏显示(4:3)</PresentationFormat>
  <Paragraphs>73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平衡</vt:lpstr>
      <vt:lpstr>轨道电路故障诊断方法研究</vt:lpstr>
      <vt:lpstr>目录</vt:lpstr>
      <vt:lpstr>课题背景</vt:lpstr>
      <vt:lpstr>轨道电路故障诊断方法简介</vt:lpstr>
      <vt:lpstr>轨道电路故障诊断方法简介</vt:lpstr>
      <vt:lpstr>轨道电路故障诊断方法简介</vt:lpstr>
      <vt:lpstr>课题难点</vt:lpstr>
      <vt:lpstr>课题研究内容</vt:lpstr>
      <vt:lpstr>课题研究计划</vt:lpstr>
      <vt:lpstr>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基于参数估计的系统故障诊断方法研究</dc:title>
  <dc:creator>Townsend</dc:creator>
  <cp:lastModifiedBy>Townsend Zhang</cp:lastModifiedBy>
  <cp:revision>28</cp:revision>
  <dcterms:modified xsi:type="dcterms:W3CDTF">2012-09-04T03:10:41Z</dcterms:modified>
</cp:coreProperties>
</file>