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4.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5.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6.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rts/chart1.xml" ContentType="application/vnd.openxmlformats-officedocument.drawingml.chart+xml"/>
  <Override PartName="/ppt/diagrams/data17.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8.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9.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0.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1.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2.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3.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4.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5.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6.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7.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8.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9.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30.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1.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2.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3.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4.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5.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6.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7.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8.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9.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40.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1.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2.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3.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4.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5.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6.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7.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8.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9.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50.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1.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2.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3.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4.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5.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1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sldIdLst>
    <p:sldId id="257" r:id="rId3"/>
    <p:sldId id="256" r:id="rId4"/>
    <p:sldId id="261" r:id="rId5"/>
    <p:sldId id="262" r:id="rId6"/>
    <p:sldId id="299" r:id="rId7"/>
    <p:sldId id="263" r:id="rId8"/>
    <p:sldId id="264" r:id="rId9"/>
    <p:sldId id="258" r:id="rId10"/>
    <p:sldId id="259" r:id="rId11"/>
    <p:sldId id="260" r:id="rId12"/>
    <p:sldId id="266" r:id="rId13"/>
    <p:sldId id="265" r:id="rId14"/>
    <p:sldId id="270" r:id="rId15"/>
    <p:sldId id="300" r:id="rId16"/>
    <p:sldId id="273" r:id="rId17"/>
    <p:sldId id="271" r:id="rId18"/>
    <p:sldId id="296" r:id="rId19"/>
    <p:sldId id="272" r:id="rId20"/>
    <p:sldId id="295" r:id="rId21"/>
    <p:sldId id="303" r:id="rId22"/>
    <p:sldId id="274" r:id="rId23"/>
    <p:sldId id="275" r:id="rId24"/>
    <p:sldId id="301" r:id="rId25"/>
    <p:sldId id="276" r:id="rId26"/>
    <p:sldId id="277" r:id="rId27"/>
    <p:sldId id="282" r:id="rId28"/>
    <p:sldId id="281" r:id="rId29"/>
    <p:sldId id="283" r:id="rId30"/>
    <p:sldId id="284" r:id="rId31"/>
    <p:sldId id="285" r:id="rId32"/>
    <p:sldId id="286" r:id="rId33"/>
    <p:sldId id="287" r:id="rId34"/>
    <p:sldId id="288" r:id="rId35"/>
    <p:sldId id="289" r:id="rId36"/>
    <p:sldId id="290" r:id="rId37"/>
    <p:sldId id="297" r:id="rId38"/>
    <p:sldId id="302" r:id="rId39"/>
    <p:sldId id="304" r:id="rId40"/>
    <p:sldId id="293" r:id="rId41"/>
    <p:sldId id="294"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2CA7FF9-5E6B-41EA-A93E-9382FFB8FF85}">
          <p14:sldIdLst>
            <p14:sldId id="257"/>
            <p14:sldId id="256"/>
            <p14:sldId id="261"/>
            <p14:sldId id="262"/>
            <p14:sldId id="299"/>
            <p14:sldId id="263"/>
            <p14:sldId id="264"/>
            <p14:sldId id="258"/>
            <p14:sldId id="259"/>
            <p14:sldId id="260"/>
            <p14:sldId id="266"/>
            <p14:sldId id="265"/>
            <p14:sldId id="270"/>
            <p14:sldId id="300"/>
            <p14:sldId id="273"/>
            <p14:sldId id="271"/>
            <p14:sldId id="296"/>
            <p14:sldId id="272"/>
            <p14:sldId id="295"/>
            <p14:sldId id="303"/>
            <p14:sldId id="274"/>
            <p14:sldId id="275"/>
            <p14:sldId id="301"/>
            <p14:sldId id="276"/>
            <p14:sldId id="277"/>
            <p14:sldId id="282"/>
            <p14:sldId id="281"/>
            <p14:sldId id="283"/>
            <p14:sldId id="284"/>
            <p14:sldId id="285"/>
            <p14:sldId id="286"/>
            <p14:sldId id="287"/>
            <p14:sldId id="288"/>
            <p14:sldId id="289"/>
            <p14:sldId id="290"/>
            <p14:sldId id="297"/>
            <p14:sldId id="302"/>
            <p14:sldId id="304"/>
            <p14:sldId id="293"/>
            <p14:sldId id="2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p:cViewPr varScale="1">
        <p:scale>
          <a:sx n="76" d="100"/>
          <a:sy n="76" d="100"/>
        </p:scale>
        <p:origin x="123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rts/_rels/chart1.xml.rels><?xml version="1.0" encoding="UTF-8" standalone="yes"?>
<Relationships xmlns="http://schemas.openxmlformats.org/package/2006/relationships"><Relationship Id="rId1" Type="http://schemas.openxmlformats.org/officeDocument/2006/relationships/oleObject" Target="file:///D:\Users\awire\Downloads\&#20132;&#20114;&#25968;&#25454;&#34920;.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Users\awire\Downloads\&#20132;&#20114;&#25968;&#25454;&#34920;.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D:\Users\awire\Downloads\&#20132;&#20114;&#25968;&#25454;&#349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latin typeface="华文楷体" panose="02010600040101010101" pitchFamily="2" charset="-122"/>
                <a:ea typeface="华文楷体" panose="02010600040101010101" pitchFamily="2" charset="-122"/>
              </a:defRPr>
            </a:pPr>
            <a:r>
              <a:rPr lang="zh-CN" altLang="en-US" dirty="0">
                <a:latin typeface="华文楷体" panose="02010600040101010101" pitchFamily="2" charset="-122"/>
                <a:ea typeface="华文楷体" panose="02010600040101010101" pitchFamily="2" charset="-122"/>
              </a:rPr>
              <a:t>购买</a:t>
            </a:r>
            <a:r>
              <a:rPr lang="zh-CN" altLang="en-US" dirty="0" smtClean="0">
                <a:latin typeface="华文楷体" panose="02010600040101010101" pitchFamily="2" charset="-122"/>
                <a:ea typeface="华文楷体" panose="02010600040101010101" pitchFamily="2" charset="-122"/>
              </a:rPr>
              <a:t>转化率</a:t>
            </a:r>
            <a:endParaRPr lang="zh-CN" altLang="en-US" dirty="0">
              <a:latin typeface="华文楷体" panose="02010600040101010101" pitchFamily="2" charset="-122"/>
              <a:ea typeface="华文楷体" panose="02010600040101010101" pitchFamily="2" charset="-122"/>
            </a:endParaRPr>
          </a:p>
        </c:rich>
      </c:tx>
      <c:layout/>
      <c:overlay val="0"/>
    </c:title>
    <c:autoTitleDeleted val="0"/>
    <c:plotArea>
      <c:layout/>
      <c:lineChart>
        <c:grouping val="standard"/>
        <c:varyColors val="0"/>
        <c:ser>
          <c:idx val="0"/>
          <c:order val="0"/>
          <c:tx>
            <c:strRef>
              <c:f>工作表1!$A$42</c:f>
              <c:strCache>
                <c:ptCount val="1"/>
                <c:pt idx="0">
                  <c:v>Browse</c:v>
                </c:pt>
              </c:strCache>
            </c:strRef>
          </c:tx>
          <c:cat>
            <c:strRef>
              <c:f>工作表1!$B$41:$K$41</c:f>
              <c:strCache>
                <c:ptCount val="10"/>
                <c:pt idx="0">
                  <c:v>ddate=1</c:v>
                </c:pt>
                <c:pt idx="1">
                  <c:v>ddate=2</c:v>
                </c:pt>
                <c:pt idx="2">
                  <c:v>ddate=3</c:v>
                </c:pt>
                <c:pt idx="3">
                  <c:v>ddate=4</c:v>
                </c:pt>
                <c:pt idx="4">
                  <c:v>ddate=5</c:v>
                </c:pt>
                <c:pt idx="5">
                  <c:v>ddate=6</c:v>
                </c:pt>
                <c:pt idx="6">
                  <c:v>ddate=7</c:v>
                </c:pt>
                <c:pt idx="7">
                  <c:v>ddate=8</c:v>
                </c:pt>
                <c:pt idx="8">
                  <c:v>ddate=9</c:v>
                </c:pt>
                <c:pt idx="9">
                  <c:v>ddate=10</c:v>
                </c:pt>
              </c:strCache>
            </c:strRef>
          </c:cat>
          <c:val>
            <c:numRef>
              <c:f>工作表1!$B$42:$K$42</c:f>
              <c:numCache>
                <c:formatCode>0.00%</c:formatCode>
                <c:ptCount val="10"/>
                <c:pt idx="0">
                  <c:v>0.1656</c:v>
                </c:pt>
                <c:pt idx="1">
                  <c:v>4.2200000000000001E-2</c:v>
                </c:pt>
                <c:pt idx="2">
                  <c:v>2.3400000000000001E-2</c:v>
                </c:pt>
                <c:pt idx="3">
                  <c:v>1.6299999999999999E-2</c:v>
                </c:pt>
                <c:pt idx="4">
                  <c:v>1.12E-2</c:v>
                </c:pt>
                <c:pt idx="5">
                  <c:v>1.2500000000000001E-2</c:v>
                </c:pt>
                <c:pt idx="6">
                  <c:v>6.5999999999999904E-3</c:v>
                </c:pt>
                <c:pt idx="7">
                  <c:v>5.1999999999999798E-3</c:v>
                </c:pt>
                <c:pt idx="8">
                  <c:v>4.2000000000000396E-3</c:v>
                </c:pt>
                <c:pt idx="9">
                  <c:v>3.7999999999999701E-3</c:v>
                </c:pt>
              </c:numCache>
            </c:numRef>
          </c:val>
          <c:smooth val="0"/>
        </c:ser>
        <c:ser>
          <c:idx val="1"/>
          <c:order val="1"/>
          <c:tx>
            <c:strRef>
              <c:f>工作表1!$A$43</c:f>
              <c:strCache>
                <c:ptCount val="1"/>
                <c:pt idx="0">
                  <c:v>Collection</c:v>
                </c:pt>
              </c:strCache>
            </c:strRef>
          </c:tx>
          <c:cat>
            <c:strRef>
              <c:f>工作表1!$B$41:$K$41</c:f>
              <c:strCache>
                <c:ptCount val="10"/>
                <c:pt idx="0">
                  <c:v>ddate=1</c:v>
                </c:pt>
                <c:pt idx="1">
                  <c:v>ddate=2</c:v>
                </c:pt>
                <c:pt idx="2">
                  <c:v>ddate=3</c:v>
                </c:pt>
                <c:pt idx="3">
                  <c:v>ddate=4</c:v>
                </c:pt>
                <c:pt idx="4">
                  <c:v>ddate=5</c:v>
                </c:pt>
                <c:pt idx="5">
                  <c:v>ddate=6</c:v>
                </c:pt>
                <c:pt idx="6">
                  <c:v>ddate=7</c:v>
                </c:pt>
                <c:pt idx="7">
                  <c:v>ddate=8</c:v>
                </c:pt>
                <c:pt idx="8">
                  <c:v>ddate=9</c:v>
                </c:pt>
                <c:pt idx="9">
                  <c:v>ddate=10</c:v>
                </c:pt>
              </c:strCache>
            </c:strRef>
          </c:cat>
          <c:val>
            <c:numRef>
              <c:f>工作表1!$B$43:$K$43</c:f>
              <c:numCache>
                <c:formatCode>0.00%</c:formatCode>
                <c:ptCount val="10"/>
                <c:pt idx="0">
                  <c:v>1.7999999999999999E-2</c:v>
                </c:pt>
                <c:pt idx="1">
                  <c:v>6.3E-3</c:v>
                </c:pt>
                <c:pt idx="2">
                  <c:v>4.4999999999999997E-3</c:v>
                </c:pt>
                <c:pt idx="3">
                  <c:v>3.2000000000000002E-3</c:v>
                </c:pt>
                <c:pt idx="4">
                  <c:v>2.3E-3</c:v>
                </c:pt>
                <c:pt idx="5">
                  <c:v>1.9599999999999999E-3</c:v>
                </c:pt>
                <c:pt idx="6">
                  <c:v>1.5399999999999999E-3</c:v>
                </c:pt>
                <c:pt idx="7">
                  <c:v>1.2999999999999999E-3</c:v>
                </c:pt>
                <c:pt idx="8">
                  <c:v>9.9999999999999395E-4</c:v>
                </c:pt>
                <c:pt idx="9">
                  <c:v>1E-3</c:v>
                </c:pt>
              </c:numCache>
            </c:numRef>
          </c:val>
          <c:smooth val="0"/>
        </c:ser>
        <c:ser>
          <c:idx val="2"/>
          <c:order val="2"/>
          <c:tx>
            <c:strRef>
              <c:f>工作表1!$A$44</c:f>
              <c:strCache>
                <c:ptCount val="1"/>
                <c:pt idx="0">
                  <c:v>Add-to-cart</c:v>
                </c:pt>
              </c:strCache>
            </c:strRef>
          </c:tx>
          <c:cat>
            <c:strRef>
              <c:f>工作表1!$B$41:$K$41</c:f>
              <c:strCache>
                <c:ptCount val="10"/>
                <c:pt idx="0">
                  <c:v>ddate=1</c:v>
                </c:pt>
                <c:pt idx="1">
                  <c:v>ddate=2</c:v>
                </c:pt>
                <c:pt idx="2">
                  <c:v>ddate=3</c:v>
                </c:pt>
                <c:pt idx="3">
                  <c:v>ddate=4</c:v>
                </c:pt>
                <c:pt idx="4">
                  <c:v>ddate=5</c:v>
                </c:pt>
                <c:pt idx="5">
                  <c:v>ddate=6</c:v>
                </c:pt>
                <c:pt idx="6">
                  <c:v>ddate=7</c:v>
                </c:pt>
                <c:pt idx="7">
                  <c:v>ddate=8</c:v>
                </c:pt>
                <c:pt idx="8">
                  <c:v>ddate=9</c:v>
                </c:pt>
                <c:pt idx="9">
                  <c:v>ddate=10</c:v>
                </c:pt>
              </c:strCache>
            </c:strRef>
          </c:cat>
          <c:val>
            <c:numRef>
              <c:f>工作表1!$B$44:$K$44</c:f>
              <c:numCache>
                <c:formatCode>0.00%</c:formatCode>
                <c:ptCount val="10"/>
                <c:pt idx="0">
                  <c:v>7.8299999999999995E-2</c:v>
                </c:pt>
                <c:pt idx="1">
                  <c:v>2.23E-2</c:v>
                </c:pt>
                <c:pt idx="2">
                  <c:v>1.23E-2</c:v>
                </c:pt>
                <c:pt idx="3">
                  <c:v>9.4000000000000004E-3</c:v>
                </c:pt>
                <c:pt idx="4">
                  <c:v>6.1999999999999998E-3</c:v>
                </c:pt>
                <c:pt idx="5">
                  <c:v>6.8999999999999903E-3</c:v>
                </c:pt>
                <c:pt idx="6">
                  <c:v>3.9000000000000098E-3</c:v>
                </c:pt>
                <c:pt idx="7">
                  <c:v>2.8999999999999898E-3</c:v>
                </c:pt>
                <c:pt idx="8">
                  <c:v>2.5000000000000001E-3</c:v>
                </c:pt>
                <c:pt idx="9">
                  <c:v>2.3E-3</c:v>
                </c:pt>
              </c:numCache>
            </c:numRef>
          </c:val>
          <c:smooth val="0"/>
        </c:ser>
        <c:dLbls>
          <c:showLegendKey val="0"/>
          <c:showVal val="0"/>
          <c:showCatName val="0"/>
          <c:showSerName val="0"/>
          <c:showPercent val="0"/>
          <c:showBubbleSize val="0"/>
        </c:dLbls>
        <c:marker val="1"/>
        <c:smooth val="0"/>
        <c:axId val="141258032"/>
        <c:axId val="141258592"/>
      </c:lineChart>
      <c:catAx>
        <c:axId val="141258032"/>
        <c:scaling>
          <c:orientation val="minMax"/>
        </c:scaling>
        <c:delete val="0"/>
        <c:axPos val="b"/>
        <c:numFmt formatCode="General" sourceLinked="0"/>
        <c:majorTickMark val="out"/>
        <c:minorTickMark val="none"/>
        <c:tickLblPos val="nextTo"/>
        <c:crossAx val="141258592"/>
        <c:crosses val="autoZero"/>
        <c:auto val="1"/>
        <c:lblAlgn val="ctr"/>
        <c:lblOffset val="100"/>
        <c:noMultiLvlLbl val="0"/>
      </c:catAx>
      <c:valAx>
        <c:axId val="141258592"/>
        <c:scaling>
          <c:orientation val="minMax"/>
        </c:scaling>
        <c:delete val="0"/>
        <c:axPos val="l"/>
        <c:majorGridlines/>
        <c:numFmt formatCode="0.00%" sourceLinked="1"/>
        <c:majorTickMark val="out"/>
        <c:minorTickMark val="none"/>
        <c:tickLblPos val="nextTo"/>
        <c:crossAx val="1412580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华文楷体" panose="02010600040101010101" pitchFamily="2" charset="-122"/>
                <a:ea typeface="华文楷体" panose="02010600040101010101" pitchFamily="2" charset="-122"/>
                <a:cs typeface="+mn-cs"/>
              </a:defRPr>
            </a:pPr>
            <a:r>
              <a:rPr lang="zh-CN" altLang="en-US" b="1" dirty="0" smtClean="0">
                <a:latin typeface="华文楷体" panose="02010600040101010101" pitchFamily="2" charset="-122"/>
                <a:ea typeface="华文楷体" panose="02010600040101010101" pitchFamily="2" charset="-122"/>
              </a:rPr>
              <a:t>前</a:t>
            </a:r>
            <a:r>
              <a:rPr lang="en-US" altLang="zh-CN" b="1" dirty="0" smtClean="0">
                <a:latin typeface="华文楷体" panose="02010600040101010101" pitchFamily="2" charset="-122"/>
                <a:ea typeface="华文楷体" panose="02010600040101010101" pitchFamily="2" charset="-122"/>
              </a:rPr>
              <a:t>n</a:t>
            </a:r>
            <a:r>
              <a:rPr lang="zh-CN" altLang="en-US" b="1" dirty="0" smtClean="0">
                <a:latin typeface="华文楷体" panose="02010600040101010101" pitchFamily="2" charset="-122"/>
                <a:ea typeface="华文楷体" panose="02010600040101010101" pitchFamily="2" charset="-122"/>
              </a:rPr>
              <a:t>天交互对象为  考察日</a:t>
            </a:r>
            <a:r>
              <a:rPr lang="zh-CN" altLang="en-US" b="1" dirty="0" smtClean="0">
                <a:solidFill>
                  <a:srgbClr val="FF0000"/>
                </a:solidFill>
                <a:latin typeface="华文楷体" panose="02010600040101010101" pitchFamily="2" charset="-122"/>
                <a:ea typeface="华文楷体" panose="02010600040101010101" pitchFamily="2" charset="-122"/>
              </a:rPr>
              <a:t>负样本  </a:t>
            </a:r>
            <a:r>
              <a:rPr lang="zh-CN" altLang="en-US" b="1" dirty="0" smtClean="0">
                <a:latin typeface="华文楷体" panose="02010600040101010101" pitchFamily="2" charset="-122"/>
                <a:ea typeface="华文楷体" panose="02010600040101010101" pitchFamily="2" charset="-122"/>
              </a:rPr>
              <a:t>分布</a:t>
            </a:r>
            <a:endParaRPr lang="zh-CN" altLang="en-US" b="1" dirty="0">
              <a:latin typeface="华文楷体" panose="02010600040101010101" pitchFamily="2" charset="-122"/>
              <a:ea typeface="华文楷体" panose="02010600040101010101" pitchFamily="2" charset="-122"/>
            </a:endParaRPr>
          </a:p>
        </c:rich>
      </c:tx>
      <c:layout>
        <c:manualLayout>
          <c:xMode val="edge"/>
          <c:yMode val="edge"/>
          <c:x val="0.32109690662069901"/>
          <c:y val="1.36388336613574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华文楷体" panose="02010600040101010101" pitchFamily="2" charset="-122"/>
              <a:ea typeface="华文楷体" panose="02010600040101010101" pitchFamily="2" charset="-122"/>
              <a:cs typeface="+mn-cs"/>
            </a:defRPr>
          </a:pPr>
          <a:endParaRPr lang="zh-CN"/>
        </a:p>
      </c:txPr>
    </c:title>
    <c:autoTitleDeleted val="0"/>
    <c:plotArea>
      <c:layout/>
      <c:barChart>
        <c:barDir val="col"/>
        <c:grouping val="clustered"/>
        <c:varyColors val="0"/>
        <c:ser>
          <c:idx val="0"/>
          <c:order val="0"/>
          <c:tx>
            <c:strRef>
              <c:f>[交互数据表.xlsx]工作表1!$B$9</c:f>
              <c:strCache>
                <c:ptCount val="1"/>
                <c:pt idx="0">
                  <c:v>Day1</c:v>
                </c:pt>
              </c:strCache>
            </c:strRef>
          </c:tx>
          <c:spPr>
            <a:solidFill>
              <a:schemeClr val="accent1"/>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[交互数据表.xlsx]工作表1!$B$10:$B$12</c:f>
              <c:numCache>
                <c:formatCode>General</c:formatCode>
                <c:ptCount val="3"/>
                <c:pt idx="0">
                  <c:v>226438827</c:v>
                </c:pt>
                <c:pt idx="1">
                  <c:v>8222027</c:v>
                </c:pt>
                <c:pt idx="2">
                  <c:v>13541633</c:v>
                </c:pt>
              </c:numCache>
            </c:numRef>
          </c:val>
        </c:ser>
        <c:ser>
          <c:idx val="1"/>
          <c:order val="1"/>
          <c:tx>
            <c:strRef>
              <c:f>[交互数据表.xlsx]工作表1!$C$9</c:f>
              <c:strCache>
                <c:ptCount val="1"/>
                <c:pt idx="0">
                  <c:v>Day1-2</c:v>
                </c:pt>
              </c:strCache>
            </c:strRef>
          </c:tx>
          <c:spPr>
            <a:solidFill>
              <a:schemeClr val="accent2"/>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[交互数据表.xlsx]工作表1!$C$10:$C$12</c:f>
              <c:numCache>
                <c:formatCode>General</c:formatCode>
                <c:ptCount val="3"/>
                <c:pt idx="0">
                  <c:v>443563325</c:v>
                </c:pt>
                <c:pt idx="1">
                  <c:v>16416563</c:v>
                </c:pt>
                <c:pt idx="2">
                  <c:v>26599033</c:v>
                </c:pt>
              </c:numCache>
            </c:numRef>
          </c:val>
        </c:ser>
        <c:ser>
          <c:idx val="2"/>
          <c:order val="2"/>
          <c:tx>
            <c:strRef>
              <c:f>[交互数据表.xlsx]工作表1!$D$9</c:f>
              <c:strCache>
                <c:ptCount val="1"/>
                <c:pt idx="0">
                  <c:v>Day1-3</c:v>
                </c:pt>
              </c:strCache>
            </c:strRef>
          </c:tx>
          <c:spPr>
            <a:solidFill>
              <a:schemeClr val="accent3"/>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[交互数据表.xlsx]工作表1!$D$10:$D$12</c:f>
              <c:numCache>
                <c:formatCode>General</c:formatCode>
                <c:ptCount val="3"/>
                <c:pt idx="0">
                  <c:v>656894968</c:v>
                </c:pt>
                <c:pt idx="1">
                  <c:v>24582543</c:v>
                </c:pt>
                <c:pt idx="2">
                  <c:v>39442282</c:v>
                </c:pt>
              </c:numCache>
            </c:numRef>
          </c:val>
        </c:ser>
        <c:ser>
          <c:idx val="3"/>
          <c:order val="3"/>
          <c:tx>
            <c:strRef>
              <c:f>[交互数据表.xlsx]工作表1!$E$9</c:f>
              <c:strCache>
                <c:ptCount val="1"/>
                <c:pt idx="0">
                  <c:v>Day1-4</c:v>
                </c:pt>
              </c:strCache>
            </c:strRef>
          </c:tx>
          <c:spPr>
            <a:solidFill>
              <a:schemeClr val="accent4"/>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[交互数据表.xlsx]工作表1!$E$10:$E$12</c:f>
              <c:numCache>
                <c:formatCode>General</c:formatCode>
                <c:ptCount val="3"/>
                <c:pt idx="0">
                  <c:v>867782883</c:v>
                </c:pt>
                <c:pt idx="1">
                  <c:v>32725126</c:v>
                </c:pt>
                <c:pt idx="2">
                  <c:v>52144030</c:v>
                </c:pt>
              </c:numCache>
            </c:numRef>
          </c:val>
        </c:ser>
        <c:ser>
          <c:idx val="4"/>
          <c:order val="4"/>
          <c:tx>
            <c:strRef>
              <c:f>[交互数据表.xlsx]工作表1!$F$9</c:f>
              <c:strCache>
                <c:ptCount val="1"/>
                <c:pt idx="0">
                  <c:v>Day1-5</c:v>
                </c:pt>
              </c:strCache>
            </c:strRef>
          </c:tx>
          <c:spPr>
            <a:solidFill>
              <a:schemeClr val="accent5"/>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[交互数据表.xlsx]工作表1!$F$10:$F$12</c:f>
              <c:numCache>
                <c:formatCode>General</c:formatCode>
                <c:ptCount val="3"/>
                <c:pt idx="0">
                  <c:v>1076922223</c:v>
                </c:pt>
                <c:pt idx="1">
                  <c:v>40848419</c:v>
                </c:pt>
                <c:pt idx="2">
                  <c:v>64740260</c:v>
                </c:pt>
              </c:numCache>
            </c:numRef>
          </c:val>
        </c:ser>
        <c:ser>
          <c:idx val="5"/>
          <c:order val="5"/>
          <c:tx>
            <c:strRef>
              <c:f>[交互数据表.xlsx]工作表1!$G$9</c:f>
              <c:strCache>
                <c:ptCount val="1"/>
                <c:pt idx="0">
                  <c:v>Day1-6</c:v>
                </c:pt>
              </c:strCache>
            </c:strRef>
          </c:tx>
          <c:spPr>
            <a:solidFill>
              <a:schemeClr val="accent6"/>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[交互数据表.xlsx]工作表1!$G$10:$G$12</c:f>
              <c:numCache>
                <c:formatCode>General</c:formatCode>
                <c:ptCount val="3"/>
                <c:pt idx="0">
                  <c:v>1284766846</c:v>
                </c:pt>
                <c:pt idx="1">
                  <c:v>48956214</c:v>
                </c:pt>
                <c:pt idx="2">
                  <c:v>77256507</c:v>
                </c:pt>
              </c:numCache>
            </c:numRef>
          </c:val>
        </c:ser>
        <c:ser>
          <c:idx val="6"/>
          <c:order val="6"/>
          <c:tx>
            <c:strRef>
              <c:f>[交互数据表.xlsx]工作表1!$H$9</c:f>
              <c:strCache>
                <c:ptCount val="1"/>
                <c:pt idx="0">
                  <c:v>Day1-7</c:v>
                </c:pt>
              </c:strCache>
            </c:strRef>
          </c:tx>
          <c:spPr>
            <a:solidFill>
              <a:schemeClr val="accent1">
                <a:lumMod val="60000"/>
              </a:schemeClr>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[交互数据表.xlsx]工作表1!$H$10:$H$12</c:f>
              <c:numCache>
                <c:formatCode>General</c:formatCode>
                <c:ptCount val="3"/>
                <c:pt idx="0">
                  <c:v>1491614402</c:v>
                </c:pt>
                <c:pt idx="1">
                  <c:v>57049730</c:v>
                </c:pt>
                <c:pt idx="2">
                  <c:v>89710761</c:v>
                </c:pt>
              </c:numCache>
            </c:numRef>
          </c:val>
        </c:ser>
        <c:ser>
          <c:idx val="7"/>
          <c:order val="7"/>
          <c:tx>
            <c:strRef>
              <c:f>[交互数据表.xlsx]工作表1!$I$9</c:f>
              <c:strCache>
                <c:ptCount val="1"/>
                <c:pt idx="0">
                  <c:v>Day1-8</c:v>
                </c:pt>
              </c:strCache>
            </c:strRef>
          </c:tx>
          <c:spPr>
            <a:solidFill>
              <a:schemeClr val="accent2">
                <a:lumMod val="60000"/>
              </a:schemeClr>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[交互数据表.xlsx]工作表1!$I$10:$I$12</c:f>
              <c:numCache>
                <c:formatCode>General</c:formatCode>
                <c:ptCount val="3"/>
                <c:pt idx="0">
                  <c:v>1697682725</c:v>
                </c:pt>
                <c:pt idx="1">
                  <c:v>65131088</c:v>
                </c:pt>
                <c:pt idx="2">
                  <c:v>102115396</c:v>
                </c:pt>
              </c:numCache>
            </c:numRef>
          </c:val>
        </c:ser>
        <c:ser>
          <c:idx val="8"/>
          <c:order val="8"/>
          <c:tx>
            <c:strRef>
              <c:f>[交互数据表.xlsx]工作表1!$J$9</c:f>
              <c:strCache>
                <c:ptCount val="1"/>
                <c:pt idx="0">
                  <c:v>Day1-9</c:v>
                </c:pt>
              </c:strCache>
            </c:strRef>
          </c:tx>
          <c:spPr>
            <a:solidFill>
              <a:schemeClr val="accent3">
                <a:lumMod val="60000"/>
              </a:schemeClr>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[交互数据表.xlsx]工作表1!$J$10:$J$12</c:f>
              <c:numCache>
                <c:formatCode>General</c:formatCode>
                <c:ptCount val="3"/>
                <c:pt idx="0">
                  <c:v>1903128329</c:v>
                </c:pt>
                <c:pt idx="1">
                  <c:v>73202078</c:v>
                </c:pt>
                <c:pt idx="2">
                  <c:v>114479427</c:v>
                </c:pt>
              </c:numCache>
            </c:numRef>
          </c:val>
        </c:ser>
        <c:ser>
          <c:idx val="9"/>
          <c:order val="9"/>
          <c:tx>
            <c:strRef>
              <c:f>[交互数据表.xlsx]工作表1!$K$9</c:f>
              <c:strCache>
                <c:ptCount val="1"/>
                <c:pt idx="0">
                  <c:v>Day1-10</c:v>
                </c:pt>
              </c:strCache>
            </c:strRef>
          </c:tx>
          <c:spPr>
            <a:solidFill>
              <a:schemeClr val="accent4">
                <a:lumMod val="60000"/>
              </a:schemeClr>
            </a:solidFill>
            <a:ln>
              <a:noFill/>
            </a:ln>
            <a:effectLst/>
          </c:spPr>
          <c:invertIfNegative val="0"/>
          <c:cat>
            <c:strRef>
              <c:f>[交互数据表.xlsx]工作表1!$A$10:$A$12</c:f>
              <c:strCache>
                <c:ptCount val="3"/>
                <c:pt idx="0">
                  <c:v>Browse</c:v>
                </c:pt>
                <c:pt idx="1">
                  <c:v>Collection</c:v>
                </c:pt>
                <c:pt idx="2">
                  <c:v>Add-to-cart</c:v>
                </c:pt>
              </c:strCache>
            </c:strRef>
          </c:cat>
          <c:val>
            <c:numRef>
              <c:f>[交互数据表.xlsx]工作表1!$K$10:$K$12</c:f>
              <c:numCache>
                <c:formatCode>General</c:formatCode>
                <c:ptCount val="3"/>
                <c:pt idx="0">
                  <c:v>2108062129</c:v>
                </c:pt>
                <c:pt idx="1">
                  <c:v>81264149</c:v>
                </c:pt>
                <c:pt idx="2">
                  <c:v>126809505</c:v>
                </c:pt>
              </c:numCache>
            </c:numRef>
          </c:val>
        </c:ser>
        <c:dLbls>
          <c:showLegendKey val="0"/>
          <c:showVal val="0"/>
          <c:showCatName val="0"/>
          <c:showSerName val="0"/>
          <c:showPercent val="0"/>
          <c:showBubbleSize val="0"/>
        </c:dLbls>
        <c:gapWidth val="219"/>
        <c:overlap val="-27"/>
        <c:axId val="204702848"/>
        <c:axId val="204703408"/>
      </c:barChart>
      <c:catAx>
        <c:axId val="204702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703408"/>
        <c:crosses val="autoZero"/>
        <c:auto val="1"/>
        <c:lblAlgn val="ctr"/>
        <c:lblOffset val="100"/>
        <c:noMultiLvlLbl val="0"/>
      </c:catAx>
      <c:valAx>
        <c:axId val="204703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7028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华文楷体" panose="02010600040101010101" pitchFamily="2" charset="-122"/>
                <a:ea typeface="华文楷体" panose="02010600040101010101" pitchFamily="2" charset="-122"/>
                <a:cs typeface="+mn-cs"/>
              </a:defRPr>
            </a:pPr>
            <a:r>
              <a:rPr lang="zh-CN" altLang="en-US" b="1" dirty="0" smtClean="0">
                <a:latin typeface="华文楷体" panose="02010600040101010101" pitchFamily="2" charset="-122"/>
                <a:ea typeface="华文楷体" panose="02010600040101010101" pitchFamily="2" charset="-122"/>
              </a:rPr>
              <a:t>前</a:t>
            </a:r>
            <a:r>
              <a:rPr lang="en-US" altLang="zh-CN" b="1" dirty="0" smtClean="0">
                <a:latin typeface="华文楷体" panose="02010600040101010101" pitchFamily="2" charset="-122"/>
                <a:ea typeface="华文楷体" panose="02010600040101010101" pitchFamily="2" charset="-122"/>
              </a:rPr>
              <a:t>n</a:t>
            </a:r>
            <a:r>
              <a:rPr lang="zh-CN" altLang="en-US" b="1" dirty="0" smtClean="0">
                <a:latin typeface="华文楷体" panose="02010600040101010101" pitchFamily="2" charset="-122"/>
                <a:ea typeface="华文楷体" panose="02010600040101010101" pitchFamily="2" charset="-122"/>
              </a:rPr>
              <a:t>天交互对象为  考察日</a:t>
            </a:r>
            <a:r>
              <a:rPr lang="zh-CN" altLang="en-US" b="1" dirty="0" smtClean="0">
                <a:solidFill>
                  <a:srgbClr val="FF0000"/>
                </a:solidFill>
                <a:latin typeface="华文楷体" panose="02010600040101010101" pitchFamily="2" charset="-122"/>
                <a:ea typeface="华文楷体" panose="02010600040101010101" pitchFamily="2" charset="-122"/>
              </a:rPr>
              <a:t>正样本  </a:t>
            </a:r>
            <a:r>
              <a:rPr lang="zh-CN" altLang="en-US" b="1" dirty="0" smtClean="0">
                <a:latin typeface="华文楷体" panose="02010600040101010101" pitchFamily="2" charset="-122"/>
                <a:ea typeface="华文楷体" panose="02010600040101010101" pitchFamily="2" charset="-122"/>
              </a:rPr>
              <a:t>分布</a:t>
            </a:r>
            <a:r>
              <a:rPr lang="zh-CN" altLang="en-US" b="1" dirty="0">
                <a:latin typeface="华文楷体" panose="02010600040101010101" pitchFamily="2" charset="-122"/>
                <a:ea typeface="华文楷体" panose="02010600040101010101" pitchFamily="2" charset="-122"/>
              </a:rPr>
              <a:t>（平缓）</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华文楷体" panose="02010600040101010101" pitchFamily="2" charset="-122"/>
              <a:ea typeface="华文楷体" panose="02010600040101010101" pitchFamily="2" charset="-122"/>
              <a:cs typeface="+mn-cs"/>
            </a:defRPr>
          </a:pPr>
          <a:endParaRPr lang="zh-CN"/>
        </a:p>
      </c:txPr>
    </c:title>
    <c:autoTitleDeleted val="0"/>
    <c:plotArea>
      <c:layout/>
      <c:barChart>
        <c:barDir val="col"/>
        <c:grouping val="clustered"/>
        <c:varyColors val="0"/>
        <c:ser>
          <c:idx val="0"/>
          <c:order val="0"/>
          <c:tx>
            <c:strRef>
              <c:f>[交互数据表.xlsx]工作表1!$B$1</c:f>
              <c:strCache>
                <c:ptCount val="1"/>
                <c:pt idx="0">
                  <c:v>Day1</c:v>
                </c:pt>
              </c:strCache>
            </c:strRef>
          </c:tx>
          <c:spPr>
            <a:solidFill>
              <a:schemeClr val="accent1"/>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[交互数据表.xlsx]工作表1!$B$2:$B$4</c:f>
              <c:numCache>
                <c:formatCode>General</c:formatCode>
                <c:ptCount val="3"/>
                <c:pt idx="0">
                  <c:v>910105</c:v>
                </c:pt>
                <c:pt idx="1">
                  <c:v>96420</c:v>
                </c:pt>
                <c:pt idx="2">
                  <c:v>420078</c:v>
                </c:pt>
              </c:numCache>
            </c:numRef>
          </c:val>
        </c:ser>
        <c:ser>
          <c:idx val="1"/>
          <c:order val="1"/>
          <c:tx>
            <c:strRef>
              <c:f>[交互数据表.xlsx]工作表1!$C$1</c:f>
              <c:strCache>
                <c:ptCount val="1"/>
                <c:pt idx="0">
                  <c:v>Day1-2</c:v>
                </c:pt>
              </c:strCache>
            </c:strRef>
          </c:tx>
          <c:spPr>
            <a:solidFill>
              <a:schemeClr val="accent2"/>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[交互数据表.xlsx]工作表1!$C$2:$C$4</c:f>
              <c:numCache>
                <c:formatCode>General</c:formatCode>
                <c:ptCount val="3"/>
                <c:pt idx="0">
                  <c:v>1131098</c:v>
                </c:pt>
                <c:pt idx="1">
                  <c:v>133356</c:v>
                </c:pt>
                <c:pt idx="2">
                  <c:v>538167</c:v>
                </c:pt>
              </c:numCache>
            </c:numRef>
          </c:val>
        </c:ser>
        <c:ser>
          <c:idx val="2"/>
          <c:order val="2"/>
          <c:tx>
            <c:strRef>
              <c:f>[交互数据表.xlsx]工作表1!$D$1</c:f>
              <c:strCache>
                <c:ptCount val="1"/>
                <c:pt idx="0">
                  <c:v>Day1-3</c:v>
                </c:pt>
              </c:strCache>
            </c:strRef>
          </c:tx>
          <c:spPr>
            <a:solidFill>
              <a:schemeClr val="accent3"/>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[交互数据表.xlsx]工作表1!$D$2:$D$4</c:f>
              <c:numCache>
                <c:formatCode>General</c:formatCode>
                <c:ptCount val="3"/>
                <c:pt idx="0">
                  <c:v>1251509</c:v>
                </c:pt>
                <c:pt idx="1">
                  <c:v>156027</c:v>
                </c:pt>
                <c:pt idx="2">
                  <c:v>606394</c:v>
                </c:pt>
              </c:numCache>
            </c:numRef>
          </c:val>
        </c:ser>
        <c:ser>
          <c:idx val="3"/>
          <c:order val="3"/>
          <c:tx>
            <c:strRef>
              <c:f>[交互数据表.xlsx]工作表1!$E$1</c:f>
              <c:strCache>
                <c:ptCount val="1"/>
                <c:pt idx="0">
                  <c:v>Day1-4</c:v>
                </c:pt>
              </c:strCache>
            </c:strRef>
          </c:tx>
          <c:spPr>
            <a:solidFill>
              <a:schemeClr val="accent4"/>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[交互数据表.xlsx]工作表1!$E$2:$E$4</c:f>
              <c:numCache>
                <c:formatCode>General</c:formatCode>
                <c:ptCount val="3"/>
                <c:pt idx="0">
                  <c:v>1331835</c:v>
                </c:pt>
                <c:pt idx="1">
                  <c:v>172656</c:v>
                </c:pt>
                <c:pt idx="2">
                  <c:v>654254</c:v>
                </c:pt>
              </c:numCache>
            </c:numRef>
          </c:val>
        </c:ser>
        <c:ser>
          <c:idx val="4"/>
          <c:order val="4"/>
          <c:tx>
            <c:strRef>
              <c:f>[交互数据表.xlsx]工作表1!$F$1</c:f>
              <c:strCache>
                <c:ptCount val="1"/>
                <c:pt idx="0">
                  <c:v>Day1-5</c:v>
                </c:pt>
              </c:strCache>
            </c:strRef>
          </c:tx>
          <c:spPr>
            <a:solidFill>
              <a:schemeClr val="accent5"/>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[交互数据表.xlsx]工作表1!$F$2:$F$4</c:f>
              <c:numCache>
                <c:formatCode>General</c:formatCode>
                <c:ptCount val="3"/>
                <c:pt idx="0">
                  <c:v>1389870</c:v>
                </c:pt>
                <c:pt idx="1">
                  <c:v>185669</c:v>
                </c:pt>
                <c:pt idx="2">
                  <c:v>690573</c:v>
                </c:pt>
              </c:numCache>
            </c:numRef>
          </c:val>
        </c:ser>
        <c:ser>
          <c:idx val="5"/>
          <c:order val="5"/>
          <c:tx>
            <c:strRef>
              <c:f>[交互数据表.xlsx]工作表1!$G$1</c:f>
              <c:strCache>
                <c:ptCount val="1"/>
                <c:pt idx="0">
                  <c:v>Day1-6</c:v>
                </c:pt>
              </c:strCache>
            </c:strRef>
          </c:tx>
          <c:spPr>
            <a:solidFill>
              <a:schemeClr val="accent6"/>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[交互数据表.xlsx]工作表1!$G$2:$G$4</c:f>
              <c:numCache>
                <c:formatCode>General</c:formatCode>
                <c:ptCount val="3"/>
                <c:pt idx="0">
                  <c:v>1433251</c:v>
                </c:pt>
                <c:pt idx="1">
                  <c:v>195889</c:v>
                </c:pt>
                <c:pt idx="2">
                  <c:v>718593</c:v>
                </c:pt>
              </c:numCache>
            </c:numRef>
          </c:val>
        </c:ser>
        <c:ser>
          <c:idx val="6"/>
          <c:order val="6"/>
          <c:tx>
            <c:strRef>
              <c:f>[交互数据表.xlsx]工作表1!$H$1</c:f>
              <c:strCache>
                <c:ptCount val="1"/>
                <c:pt idx="0">
                  <c:v>Day1-7</c:v>
                </c:pt>
              </c:strCache>
            </c:strRef>
          </c:tx>
          <c:spPr>
            <a:solidFill>
              <a:schemeClr val="accent1">
                <a:lumMod val="60000"/>
              </a:schemeClr>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[交互数据表.xlsx]工作表1!$H$2:$H$4</c:f>
              <c:numCache>
                <c:formatCode>General</c:formatCode>
                <c:ptCount val="3"/>
                <c:pt idx="0">
                  <c:v>1466097</c:v>
                </c:pt>
                <c:pt idx="1">
                  <c:v>204341</c:v>
                </c:pt>
                <c:pt idx="2">
                  <c:v>740060</c:v>
                </c:pt>
              </c:numCache>
            </c:numRef>
          </c:val>
        </c:ser>
        <c:ser>
          <c:idx val="7"/>
          <c:order val="7"/>
          <c:tx>
            <c:strRef>
              <c:f>[交互数据表.xlsx]工作表1!$I$1</c:f>
              <c:strCache>
                <c:ptCount val="1"/>
                <c:pt idx="0">
                  <c:v>Day1-8</c:v>
                </c:pt>
              </c:strCache>
            </c:strRef>
          </c:tx>
          <c:spPr>
            <a:solidFill>
              <a:schemeClr val="accent2">
                <a:lumMod val="60000"/>
              </a:schemeClr>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[交互数据表.xlsx]工作表1!$I$2:$I$4</c:f>
              <c:numCache>
                <c:formatCode>General</c:formatCode>
                <c:ptCount val="3"/>
                <c:pt idx="0">
                  <c:v>1492025</c:v>
                </c:pt>
                <c:pt idx="1">
                  <c:v>211335</c:v>
                </c:pt>
                <c:pt idx="2">
                  <c:v>757300</c:v>
                </c:pt>
              </c:numCache>
            </c:numRef>
          </c:val>
        </c:ser>
        <c:ser>
          <c:idx val="8"/>
          <c:order val="8"/>
          <c:tx>
            <c:strRef>
              <c:f>[交互数据表.xlsx]工作表1!$J$1</c:f>
              <c:strCache>
                <c:ptCount val="1"/>
                <c:pt idx="0">
                  <c:v>Day1-9</c:v>
                </c:pt>
              </c:strCache>
            </c:strRef>
          </c:tx>
          <c:spPr>
            <a:solidFill>
              <a:schemeClr val="accent3">
                <a:lumMod val="60000"/>
              </a:schemeClr>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[交互数据表.xlsx]工作表1!$J$2:$J$4</c:f>
              <c:numCache>
                <c:formatCode>General</c:formatCode>
                <c:ptCount val="3"/>
                <c:pt idx="0">
                  <c:v>1513164</c:v>
                </c:pt>
                <c:pt idx="1">
                  <c:v>217354</c:v>
                </c:pt>
                <c:pt idx="2">
                  <c:v>771727</c:v>
                </c:pt>
              </c:numCache>
            </c:numRef>
          </c:val>
        </c:ser>
        <c:ser>
          <c:idx val="9"/>
          <c:order val="9"/>
          <c:tx>
            <c:strRef>
              <c:f>[交互数据表.xlsx]工作表1!$K$1</c:f>
              <c:strCache>
                <c:ptCount val="1"/>
                <c:pt idx="0">
                  <c:v>Day1-10</c:v>
                </c:pt>
              </c:strCache>
            </c:strRef>
          </c:tx>
          <c:spPr>
            <a:solidFill>
              <a:schemeClr val="accent4">
                <a:lumMod val="60000"/>
              </a:schemeClr>
            </a:solidFill>
            <a:ln>
              <a:noFill/>
            </a:ln>
            <a:effectLst/>
          </c:spPr>
          <c:invertIfNegative val="0"/>
          <c:cat>
            <c:strRef>
              <c:f>[交互数据表.xlsx]工作表1!$A$2:$A$4</c:f>
              <c:strCache>
                <c:ptCount val="3"/>
                <c:pt idx="0">
                  <c:v>Browse</c:v>
                </c:pt>
                <c:pt idx="1">
                  <c:v>Collection</c:v>
                </c:pt>
                <c:pt idx="2">
                  <c:v>Add-to-cart</c:v>
                </c:pt>
              </c:strCache>
            </c:strRef>
          </c:cat>
          <c:val>
            <c:numRef>
              <c:f>[交互数据表.xlsx]工作表1!$K$2:$K$4</c:f>
              <c:numCache>
                <c:formatCode>General</c:formatCode>
                <c:ptCount val="3"/>
                <c:pt idx="0">
                  <c:v>1530606</c:v>
                </c:pt>
                <c:pt idx="1">
                  <c:v>222579</c:v>
                </c:pt>
                <c:pt idx="2">
                  <c:v>783804</c:v>
                </c:pt>
              </c:numCache>
            </c:numRef>
          </c:val>
        </c:ser>
        <c:dLbls>
          <c:showLegendKey val="0"/>
          <c:showVal val="0"/>
          <c:showCatName val="0"/>
          <c:showSerName val="0"/>
          <c:showPercent val="0"/>
          <c:showBubbleSize val="0"/>
        </c:dLbls>
        <c:gapWidth val="219"/>
        <c:overlap val="-27"/>
        <c:axId val="204298768"/>
        <c:axId val="204299328"/>
      </c:barChart>
      <c:catAx>
        <c:axId val="20429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299328"/>
        <c:crosses val="autoZero"/>
        <c:auto val="1"/>
        <c:lblAlgn val="ctr"/>
        <c:lblOffset val="100"/>
        <c:noMultiLvlLbl val="0"/>
      </c:catAx>
      <c:valAx>
        <c:axId val="20429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2987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png"/><Relationship Id="rId1" Type="http://schemas.openxmlformats.org/officeDocument/2006/relationships/image" Target="../media/image10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0E5DB6-80BF-4EE2-A2CC-CBA6CEDB4D23}"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zh-CN" altLang="en-US"/>
        </a:p>
      </dgm:t>
    </dgm:pt>
    <dgm:pt modelId="{10DF6518-F19F-4F59-90F7-CA386E164ABE}">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框架设计</a:t>
          </a:r>
          <a:endParaRPr lang="zh-CN" altLang="en-US" sz="2000" b="1" dirty="0">
            <a:latin typeface="华文楷体" panose="02010600040101010101" pitchFamily="2" charset="-122"/>
            <a:ea typeface="华文楷体" panose="02010600040101010101" pitchFamily="2" charset="-122"/>
          </a:endParaRPr>
        </a:p>
      </dgm:t>
    </dgm:pt>
    <dgm:pt modelId="{544B11C9-9E2C-459D-B0FF-0B46EEA294A9}" type="par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8D726C8D-F71D-4BC0-BBE1-99A63D9DA899}" type="sib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31FD7A33-DD13-4A8B-8F30-0752C369E945}">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特征工程</a:t>
          </a:r>
          <a:endParaRPr lang="zh-CN" altLang="en-US" sz="2000" b="1" dirty="0">
            <a:latin typeface="华文楷体" panose="02010600040101010101" pitchFamily="2" charset="-122"/>
            <a:ea typeface="华文楷体" panose="02010600040101010101" pitchFamily="2" charset="-122"/>
          </a:endParaRPr>
        </a:p>
      </dgm:t>
    </dgm:pt>
    <dgm:pt modelId="{2639296C-0BA8-4CEE-A288-3FEF64DEA326}" type="par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F5758920-3F73-44EA-9AA9-B8547858E282}" type="sib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B730EC8B-7D62-4B82-B566-9CC3D4BC80FF}">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算法及</a:t>
          </a:r>
          <a:endParaRPr lang="en-US" altLang="zh-CN" sz="2000" b="1" dirty="0" smtClean="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模型融合</a:t>
          </a:r>
          <a:endParaRPr lang="zh-CN" altLang="en-US" sz="2000" b="1" dirty="0">
            <a:latin typeface="华文楷体" panose="02010600040101010101" pitchFamily="2" charset="-122"/>
            <a:ea typeface="华文楷体" panose="02010600040101010101" pitchFamily="2" charset="-122"/>
          </a:endParaRPr>
        </a:p>
      </dgm:t>
    </dgm:pt>
    <dgm:pt modelId="{EC8186A7-608C-4ACF-93FF-62EC69C107DC}" type="parTrans" cxnId="{4562E1A3-9AB4-49D5-999E-CC82D4FFD47C}">
      <dgm:prSet/>
      <dgm:spPr/>
      <dgm:t>
        <a:bodyPr/>
        <a:lstStyle/>
        <a:p>
          <a:endParaRPr lang="zh-CN" altLang="en-US" sz="3200" b="1"/>
        </a:p>
      </dgm:t>
    </dgm:pt>
    <dgm:pt modelId="{3BCF9631-3891-4476-B88C-8E5AF368F5B0}" type="sibTrans" cxnId="{4562E1A3-9AB4-49D5-999E-CC82D4FFD47C}">
      <dgm:prSet/>
      <dgm:spPr/>
      <dgm:t>
        <a:bodyPr/>
        <a:lstStyle/>
        <a:p>
          <a:endParaRPr lang="zh-CN" altLang="en-US" sz="3200" b="1"/>
        </a:p>
      </dgm:t>
    </dgm:pt>
    <dgm:pt modelId="{28B27DFD-F143-4174-8743-98CA881F7D4F}">
      <dgm:prSet phldrT="[文本]" custT="1"/>
      <dgm:spPr/>
      <dgm:t>
        <a:bodyPr/>
        <a:lstStyle/>
        <a:p>
          <a:r>
            <a:rPr lang="zh-CN" altLang="en-US" sz="2000" b="1" dirty="0" smtClean="0">
              <a:effectLst/>
              <a:latin typeface="华文楷体" panose="02010600040101010101" pitchFamily="2" charset="-122"/>
              <a:ea typeface="华文楷体" panose="02010600040101010101" pitchFamily="2" charset="-122"/>
            </a:rPr>
            <a:t>任务描述</a:t>
          </a:r>
          <a:endParaRPr lang="zh-CN" altLang="en-US" sz="2000" b="1" dirty="0">
            <a:effectLst/>
            <a:latin typeface="华文楷体" panose="02010600040101010101" pitchFamily="2" charset="-122"/>
            <a:ea typeface="华文楷体" panose="02010600040101010101" pitchFamily="2" charset="-122"/>
          </a:endParaRPr>
        </a:p>
      </dgm:t>
    </dgm:pt>
    <dgm:pt modelId="{D42B1EE1-C79A-4499-93BA-560265D0F289}" type="sib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18BC1CA9-94EC-4B51-90AB-7FB74D166EE5}" type="par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22EDA2FC-B354-48D2-A0A3-E9035BACC92E}">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后续</a:t>
          </a:r>
          <a:endParaRPr lang="zh-CN" altLang="en-US" sz="2000" b="1" dirty="0">
            <a:effectLst/>
            <a:latin typeface="华文楷体" panose="02010600040101010101" pitchFamily="2" charset="-122"/>
            <a:ea typeface="华文楷体" panose="02010600040101010101" pitchFamily="2" charset="-122"/>
          </a:endParaRPr>
        </a:p>
      </dgm:t>
    </dgm:pt>
    <dgm:pt modelId="{C737BBEB-DB98-452D-BF21-1C7E40896990}" type="parTrans" cxnId="{D495802B-2069-4AE9-96C0-6D5DD075D3A5}">
      <dgm:prSet/>
      <dgm:spPr/>
      <dgm:t>
        <a:bodyPr/>
        <a:lstStyle/>
        <a:p>
          <a:endParaRPr lang="zh-CN" altLang="en-US"/>
        </a:p>
      </dgm:t>
    </dgm:pt>
    <dgm:pt modelId="{C03251AC-D6C2-44A6-B513-1F64FC61EF61}" type="sibTrans" cxnId="{D495802B-2069-4AE9-96C0-6D5DD075D3A5}">
      <dgm:prSet/>
      <dgm:spPr/>
      <dgm:t>
        <a:bodyPr/>
        <a:lstStyle/>
        <a:p>
          <a:endParaRPr lang="zh-CN" altLang="en-US"/>
        </a:p>
      </dgm:t>
    </dgm:pt>
    <dgm:pt modelId="{0E4D0A02-1CB1-48A0-9D79-C4B967F726DF}" type="pres">
      <dgm:prSet presAssocID="{E20E5DB6-80BF-4EE2-A2CC-CBA6CEDB4D23}" presName="cycle" presStyleCnt="0">
        <dgm:presLayoutVars>
          <dgm:dir/>
          <dgm:resizeHandles val="exact"/>
        </dgm:presLayoutVars>
      </dgm:prSet>
      <dgm:spPr/>
      <dgm:t>
        <a:bodyPr/>
        <a:lstStyle/>
        <a:p>
          <a:endParaRPr lang="zh-CN" altLang="en-US"/>
        </a:p>
      </dgm:t>
    </dgm:pt>
    <dgm:pt modelId="{09A1D863-9229-431F-907A-030E77BD554D}" type="pres">
      <dgm:prSet presAssocID="{22EDA2FC-B354-48D2-A0A3-E9035BACC92E}" presName="node" presStyleLbl="node1" presStyleIdx="0" presStyleCnt="5">
        <dgm:presLayoutVars>
          <dgm:bulletEnabled val="1"/>
        </dgm:presLayoutVars>
      </dgm:prSet>
      <dgm:spPr/>
      <dgm:t>
        <a:bodyPr/>
        <a:lstStyle/>
        <a:p>
          <a:endParaRPr lang="zh-CN" altLang="en-US"/>
        </a:p>
      </dgm:t>
    </dgm:pt>
    <dgm:pt modelId="{DEAF5C07-4C92-4C6D-8272-5662B0FC52E8}" type="pres">
      <dgm:prSet presAssocID="{22EDA2FC-B354-48D2-A0A3-E9035BACC92E}" presName="spNode" presStyleCnt="0"/>
      <dgm:spPr/>
    </dgm:pt>
    <dgm:pt modelId="{445D8FAC-2E6E-4751-8A28-0B31BCAF0BB3}" type="pres">
      <dgm:prSet presAssocID="{C03251AC-D6C2-44A6-B513-1F64FC61EF61}" presName="sibTrans" presStyleLbl="sibTrans1D1" presStyleIdx="0" presStyleCnt="5"/>
      <dgm:spPr/>
      <dgm:t>
        <a:bodyPr/>
        <a:lstStyle/>
        <a:p>
          <a:endParaRPr lang="zh-CN" altLang="en-US"/>
        </a:p>
      </dgm:t>
    </dgm:pt>
    <dgm:pt modelId="{EFF74E73-E817-4224-A21C-E631678B9765}" type="pres">
      <dgm:prSet presAssocID="{28B27DFD-F143-4174-8743-98CA881F7D4F}" presName="node" presStyleLbl="node1" presStyleIdx="1" presStyleCnt="5">
        <dgm:presLayoutVars>
          <dgm:bulletEnabled val="1"/>
        </dgm:presLayoutVars>
      </dgm:prSet>
      <dgm:spPr/>
      <dgm:t>
        <a:bodyPr/>
        <a:lstStyle/>
        <a:p>
          <a:endParaRPr lang="zh-CN" altLang="en-US"/>
        </a:p>
      </dgm:t>
    </dgm:pt>
    <dgm:pt modelId="{BA2C32D5-3B8A-40E7-B388-41AAF435EA9A}" type="pres">
      <dgm:prSet presAssocID="{28B27DFD-F143-4174-8743-98CA881F7D4F}" presName="spNode" presStyleCnt="0"/>
      <dgm:spPr/>
      <dgm:t>
        <a:bodyPr/>
        <a:lstStyle/>
        <a:p>
          <a:endParaRPr lang="zh-CN" altLang="en-US"/>
        </a:p>
      </dgm:t>
    </dgm:pt>
    <dgm:pt modelId="{2A25E4D8-45DE-419E-A64A-E9763CCE0CBF}" type="pres">
      <dgm:prSet presAssocID="{D42B1EE1-C79A-4499-93BA-560265D0F289}" presName="sibTrans" presStyleLbl="sibTrans1D1" presStyleIdx="1" presStyleCnt="5"/>
      <dgm:spPr/>
      <dgm:t>
        <a:bodyPr/>
        <a:lstStyle/>
        <a:p>
          <a:endParaRPr lang="zh-CN" altLang="en-US"/>
        </a:p>
      </dgm:t>
    </dgm:pt>
    <dgm:pt modelId="{C94700EB-17B1-4DF3-A41B-DAD7FEEAD87E}" type="pres">
      <dgm:prSet presAssocID="{10DF6518-F19F-4F59-90F7-CA386E164ABE}" presName="node" presStyleLbl="node1" presStyleIdx="2" presStyleCnt="5">
        <dgm:presLayoutVars>
          <dgm:bulletEnabled val="1"/>
        </dgm:presLayoutVars>
      </dgm:prSet>
      <dgm:spPr/>
      <dgm:t>
        <a:bodyPr/>
        <a:lstStyle/>
        <a:p>
          <a:endParaRPr lang="zh-CN" altLang="en-US"/>
        </a:p>
      </dgm:t>
    </dgm:pt>
    <dgm:pt modelId="{539A380D-ECD8-40E4-BA41-0D83C22FC888}" type="pres">
      <dgm:prSet presAssocID="{10DF6518-F19F-4F59-90F7-CA386E164ABE}" presName="spNode" presStyleCnt="0"/>
      <dgm:spPr/>
      <dgm:t>
        <a:bodyPr/>
        <a:lstStyle/>
        <a:p>
          <a:endParaRPr lang="zh-CN" altLang="en-US"/>
        </a:p>
      </dgm:t>
    </dgm:pt>
    <dgm:pt modelId="{0C297471-6EA3-42CD-B11F-890D5190F381}" type="pres">
      <dgm:prSet presAssocID="{8D726C8D-F71D-4BC0-BBE1-99A63D9DA899}" presName="sibTrans" presStyleLbl="sibTrans1D1" presStyleIdx="2" presStyleCnt="5"/>
      <dgm:spPr/>
      <dgm:t>
        <a:bodyPr/>
        <a:lstStyle/>
        <a:p>
          <a:endParaRPr lang="zh-CN" altLang="en-US"/>
        </a:p>
      </dgm:t>
    </dgm:pt>
    <dgm:pt modelId="{55A7CAED-A114-42EB-806B-B1A46A160533}" type="pres">
      <dgm:prSet presAssocID="{31FD7A33-DD13-4A8B-8F30-0752C369E945}" presName="node" presStyleLbl="node1" presStyleIdx="3" presStyleCnt="5">
        <dgm:presLayoutVars>
          <dgm:bulletEnabled val="1"/>
        </dgm:presLayoutVars>
      </dgm:prSet>
      <dgm:spPr/>
      <dgm:t>
        <a:bodyPr/>
        <a:lstStyle/>
        <a:p>
          <a:endParaRPr lang="zh-CN" altLang="en-US"/>
        </a:p>
      </dgm:t>
    </dgm:pt>
    <dgm:pt modelId="{90293F7F-2FBD-4854-999A-77D7AA7D5E55}" type="pres">
      <dgm:prSet presAssocID="{31FD7A33-DD13-4A8B-8F30-0752C369E945}" presName="spNode" presStyleCnt="0"/>
      <dgm:spPr/>
      <dgm:t>
        <a:bodyPr/>
        <a:lstStyle/>
        <a:p>
          <a:endParaRPr lang="zh-CN" altLang="en-US"/>
        </a:p>
      </dgm:t>
    </dgm:pt>
    <dgm:pt modelId="{56D9B103-214F-4DA5-A230-5F8034B6E929}" type="pres">
      <dgm:prSet presAssocID="{F5758920-3F73-44EA-9AA9-B8547858E282}" presName="sibTrans" presStyleLbl="sibTrans1D1" presStyleIdx="3" presStyleCnt="5"/>
      <dgm:spPr/>
      <dgm:t>
        <a:bodyPr/>
        <a:lstStyle/>
        <a:p>
          <a:endParaRPr lang="zh-CN" altLang="en-US"/>
        </a:p>
      </dgm:t>
    </dgm:pt>
    <dgm:pt modelId="{7D48FC55-C9A2-40B4-B2C3-485F15A84A0B}" type="pres">
      <dgm:prSet presAssocID="{B730EC8B-7D62-4B82-B566-9CC3D4BC80FF}" presName="node" presStyleLbl="node1" presStyleIdx="4" presStyleCnt="5">
        <dgm:presLayoutVars>
          <dgm:bulletEnabled val="1"/>
        </dgm:presLayoutVars>
      </dgm:prSet>
      <dgm:spPr/>
      <dgm:t>
        <a:bodyPr/>
        <a:lstStyle/>
        <a:p>
          <a:endParaRPr lang="zh-CN" altLang="en-US"/>
        </a:p>
      </dgm:t>
    </dgm:pt>
    <dgm:pt modelId="{B321EAB1-319D-4E4B-B557-ACD753BCFCB0}" type="pres">
      <dgm:prSet presAssocID="{B730EC8B-7D62-4B82-B566-9CC3D4BC80FF}" presName="spNode" presStyleCnt="0"/>
      <dgm:spPr/>
      <dgm:t>
        <a:bodyPr/>
        <a:lstStyle/>
        <a:p>
          <a:endParaRPr lang="zh-CN" altLang="en-US"/>
        </a:p>
      </dgm:t>
    </dgm:pt>
    <dgm:pt modelId="{24C36D88-E3D2-4613-BA05-7085D8A4451E}" type="pres">
      <dgm:prSet presAssocID="{3BCF9631-3891-4476-B88C-8E5AF368F5B0}" presName="sibTrans" presStyleLbl="sibTrans1D1" presStyleIdx="4" presStyleCnt="5"/>
      <dgm:spPr/>
      <dgm:t>
        <a:bodyPr/>
        <a:lstStyle/>
        <a:p>
          <a:endParaRPr lang="zh-CN" altLang="en-US"/>
        </a:p>
      </dgm:t>
    </dgm:pt>
  </dgm:ptLst>
  <dgm:cxnLst>
    <dgm:cxn modelId="{87C20A18-F0F6-4873-8504-AAFC2419DB41}" srcId="{E20E5DB6-80BF-4EE2-A2CC-CBA6CEDB4D23}" destId="{10DF6518-F19F-4F59-90F7-CA386E164ABE}" srcOrd="2" destOrd="0" parTransId="{544B11C9-9E2C-459D-B0FF-0B46EEA294A9}" sibTransId="{8D726C8D-F71D-4BC0-BBE1-99A63D9DA899}"/>
    <dgm:cxn modelId="{23A92D7E-4CB6-473F-AE7F-18F044706CB8}" type="presOf" srcId="{8D726C8D-F71D-4BC0-BBE1-99A63D9DA899}" destId="{0C297471-6EA3-42CD-B11F-890D5190F381}" srcOrd="0" destOrd="0" presId="urn:microsoft.com/office/officeart/2005/8/layout/cycle6"/>
    <dgm:cxn modelId="{37462AA0-8D91-4EC2-BA80-16A9E6599680}" type="presOf" srcId="{B730EC8B-7D62-4B82-B566-9CC3D4BC80FF}" destId="{7D48FC55-C9A2-40B4-B2C3-485F15A84A0B}" srcOrd="0" destOrd="0" presId="urn:microsoft.com/office/officeart/2005/8/layout/cycle6"/>
    <dgm:cxn modelId="{83B583F5-A8E0-432F-BF08-F0C2A7940468}" type="presOf" srcId="{22EDA2FC-B354-48D2-A0A3-E9035BACC92E}" destId="{09A1D863-9229-431F-907A-030E77BD554D}" srcOrd="0" destOrd="0" presId="urn:microsoft.com/office/officeart/2005/8/layout/cycle6"/>
    <dgm:cxn modelId="{A42AFBBB-B84F-4B60-BE12-464550C79FBD}" srcId="{E20E5DB6-80BF-4EE2-A2CC-CBA6CEDB4D23}" destId="{28B27DFD-F143-4174-8743-98CA881F7D4F}" srcOrd="1" destOrd="0" parTransId="{18BC1CA9-94EC-4B51-90AB-7FB74D166EE5}" sibTransId="{D42B1EE1-C79A-4499-93BA-560265D0F289}"/>
    <dgm:cxn modelId="{103B2915-8503-4F95-818F-1671468D983F}" type="presOf" srcId="{3BCF9631-3891-4476-B88C-8E5AF368F5B0}" destId="{24C36D88-E3D2-4613-BA05-7085D8A4451E}" srcOrd="0" destOrd="0" presId="urn:microsoft.com/office/officeart/2005/8/layout/cycle6"/>
    <dgm:cxn modelId="{8569117D-036C-4F19-AD99-4038DDCCCD38}" type="presOf" srcId="{31FD7A33-DD13-4A8B-8F30-0752C369E945}" destId="{55A7CAED-A114-42EB-806B-B1A46A160533}" srcOrd="0" destOrd="0" presId="urn:microsoft.com/office/officeart/2005/8/layout/cycle6"/>
    <dgm:cxn modelId="{46B4B2CA-CBED-4962-89A2-12E90B229FD0}" type="presOf" srcId="{E20E5DB6-80BF-4EE2-A2CC-CBA6CEDB4D23}" destId="{0E4D0A02-1CB1-48A0-9D79-C4B967F726DF}" srcOrd="0" destOrd="0" presId="urn:microsoft.com/office/officeart/2005/8/layout/cycle6"/>
    <dgm:cxn modelId="{15C097C0-FA7F-427F-856C-687561CD5E83}" type="presOf" srcId="{28B27DFD-F143-4174-8743-98CA881F7D4F}" destId="{EFF74E73-E817-4224-A21C-E631678B9765}" srcOrd="0" destOrd="0" presId="urn:microsoft.com/office/officeart/2005/8/layout/cycle6"/>
    <dgm:cxn modelId="{D495802B-2069-4AE9-96C0-6D5DD075D3A5}" srcId="{E20E5DB6-80BF-4EE2-A2CC-CBA6CEDB4D23}" destId="{22EDA2FC-B354-48D2-A0A3-E9035BACC92E}" srcOrd="0" destOrd="0" parTransId="{C737BBEB-DB98-452D-BF21-1C7E40896990}" sibTransId="{C03251AC-D6C2-44A6-B513-1F64FC61EF61}"/>
    <dgm:cxn modelId="{444CE8D0-14AE-481E-9512-2E306F6EADDE}" type="presOf" srcId="{F5758920-3F73-44EA-9AA9-B8547858E282}" destId="{56D9B103-214F-4DA5-A230-5F8034B6E929}" srcOrd="0" destOrd="0" presId="urn:microsoft.com/office/officeart/2005/8/layout/cycle6"/>
    <dgm:cxn modelId="{177E1603-8D46-40E1-A596-741DFEC418BB}" type="presOf" srcId="{C03251AC-D6C2-44A6-B513-1F64FC61EF61}" destId="{445D8FAC-2E6E-4751-8A28-0B31BCAF0BB3}" srcOrd="0" destOrd="0" presId="urn:microsoft.com/office/officeart/2005/8/layout/cycle6"/>
    <dgm:cxn modelId="{4562E1A3-9AB4-49D5-999E-CC82D4FFD47C}" srcId="{E20E5DB6-80BF-4EE2-A2CC-CBA6CEDB4D23}" destId="{B730EC8B-7D62-4B82-B566-9CC3D4BC80FF}" srcOrd="4" destOrd="0" parTransId="{EC8186A7-608C-4ACF-93FF-62EC69C107DC}" sibTransId="{3BCF9631-3891-4476-B88C-8E5AF368F5B0}"/>
    <dgm:cxn modelId="{F22629D8-925D-4A30-9568-67AEB5B5B32A}" type="presOf" srcId="{10DF6518-F19F-4F59-90F7-CA386E164ABE}" destId="{C94700EB-17B1-4DF3-A41B-DAD7FEEAD87E}" srcOrd="0" destOrd="0" presId="urn:microsoft.com/office/officeart/2005/8/layout/cycle6"/>
    <dgm:cxn modelId="{7EBA04DF-0CC7-4544-99AD-7CC7368946F1}" srcId="{E20E5DB6-80BF-4EE2-A2CC-CBA6CEDB4D23}" destId="{31FD7A33-DD13-4A8B-8F30-0752C369E945}" srcOrd="3" destOrd="0" parTransId="{2639296C-0BA8-4CEE-A288-3FEF64DEA326}" sibTransId="{F5758920-3F73-44EA-9AA9-B8547858E282}"/>
    <dgm:cxn modelId="{26BA2264-916A-454F-8342-C5FCDA8AB0AD}" type="presOf" srcId="{D42B1EE1-C79A-4499-93BA-560265D0F289}" destId="{2A25E4D8-45DE-419E-A64A-E9763CCE0CBF}" srcOrd="0" destOrd="0" presId="urn:microsoft.com/office/officeart/2005/8/layout/cycle6"/>
    <dgm:cxn modelId="{8125B461-D6B1-4E1E-A6F4-3408C8B0AEEE}" type="presParOf" srcId="{0E4D0A02-1CB1-48A0-9D79-C4B967F726DF}" destId="{09A1D863-9229-431F-907A-030E77BD554D}" srcOrd="0" destOrd="0" presId="urn:microsoft.com/office/officeart/2005/8/layout/cycle6"/>
    <dgm:cxn modelId="{4A647CFC-C867-40A5-AD88-915A4D6B342D}" type="presParOf" srcId="{0E4D0A02-1CB1-48A0-9D79-C4B967F726DF}" destId="{DEAF5C07-4C92-4C6D-8272-5662B0FC52E8}" srcOrd="1" destOrd="0" presId="urn:microsoft.com/office/officeart/2005/8/layout/cycle6"/>
    <dgm:cxn modelId="{AE231FA3-6213-4761-84F8-46AE9C848EA9}" type="presParOf" srcId="{0E4D0A02-1CB1-48A0-9D79-C4B967F726DF}" destId="{445D8FAC-2E6E-4751-8A28-0B31BCAF0BB3}" srcOrd="2" destOrd="0" presId="urn:microsoft.com/office/officeart/2005/8/layout/cycle6"/>
    <dgm:cxn modelId="{5817FF70-7117-48E3-A488-604B2D8779E0}" type="presParOf" srcId="{0E4D0A02-1CB1-48A0-9D79-C4B967F726DF}" destId="{EFF74E73-E817-4224-A21C-E631678B9765}" srcOrd="3" destOrd="0" presId="urn:microsoft.com/office/officeart/2005/8/layout/cycle6"/>
    <dgm:cxn modelId="{CB97E238-521B-469E-BB46-079E128005DD}" type="presParOf" srcId="{0E4D0A02-1CB1-48A0-9D79-C4B967F726DF}" destId="{BA2C32D5-3B8A-40E7-B388-41AAF435EA9A}" srcOrd="4" destOrd="0" presId="urn:microsoft.com/office/officeart/2005/8/layout/cycle6"/>
    <dgm:cxn modelId="{DC7BF2DE-4857-470F-B649-ACAE33D22DB0}" type="presParOf" srcId="{0E4D0A02-1CB1-48A0-9D79-C4B967F726DF}" destId="{2A25E4D8-45DE-419E-A64A-E9763CCE0CBF}" srcOrd="5" destOrd="0" presId="urn:microsoft.com/office/officeart/2005/8/layout/cycle6"/>
    <dgm:cxn modelId="{455EA680-192D-4361-88B9-BB150ACD696C}" type="presParOf" srcId="{0E4D0A02-1CB1-48A0-9D79-C4B967F726DF}" destId="{C94700EB-17B1-4DF3-A41B-DAD7FEEAD87E}" srcOrd="6" destOrd="0" presId="urn:microsoft.com/office/officeart/2005/8/layout/cycle6"/>
    <dgm:cxn modelId="{5CCE6454-49D7-4486-9133-37FA70DA736B}" type="presParOf" srcId="{0E4D0A02-1CB1-48A0-9D79-C4B967F726DF}" destId="{539A380D-ECD8-40E4-BA41-0D83C22FC888}" srcOrd="7" destOrd="0" presId="urn:microsoft.com/office/officeart/2005/8/layout/cycle6"/>
    <dgm:cxn modelId="{C7A6BDE5-5895-46F1-A521-C98315D66AFA}" type="presParOf" srcId="{0E4D0A02-1CB1-48A0-9D79-C4B967F726DF}" destId="{0C297471-6EA3-42CD-B11F-890D5190F381}" srcOrd="8" destOrd="0" presId="urn:microsoft.com/office/officeart/2005/8/layout/cycle6"/>
    <dgm:cxn modelId="{472C73F2-1344-4059-B493-2944AFD980D0}" type="presParOf" srcId="{0E4D0A02-1CB1-48A0-9D79-C4B967F726DF}" destId="{55A7CAED-A114-42EB-806B-B1A46A160533}" srcOrd="9" destOrd="0" presId="urn:microsoft.com/office/officeart/2005/8/layout/cycle6"/>
    <dgm:cxn modelId="{0F5D7276-E820-43BF-BE08-7C757D517340}" type="presParOf" srcId="{0E4D0A02-1CB1-48A0-9D79-C4B967F726DF}" destId="{90293F7F-2FBD-4854-999A-77D7AA7D5E55}" srcOrd="10" destOrd="0" presId="urn:microsoft.com/office/officeart/2005/8/layout/cycle6"/>
    <dgm:cxn modelId="{9288C3D1-1266-4A41-9D1A-3815C4051BF8}" type="presParOf" srcId="{0E4D0A02-1CB1-48A0-9D79-C4B967F726DF}" destId="{56D9B103-214F-4DA5-A230-5F8034B6E929}" srcOrd="11" destOrd="0" presId="urn:microsoft.com/office/officeart/2005/8/layout/cycle6"/>
    <dgm:cxn modelId="{16230C7A-A80A-4368-942B-A3716CCBD18C}" type="presParOf" srcId="{0E4D0A02-1CB1-48A0-9D79-C4B967F726DF}" destId="{7D48FC55-C9A2-40B4-B2C3-485F15A84A0B}" srcOrd="12" destOrd="0" presId="urn:microsoft.com/office/officeart/2005/8/layout/cycle6"/>
    <dgm:cxn modelId="{05F92CE0-C2A4-4E59-A1BB-7F126CAF5E2E}" type="presParOf" srcId="{0E4D0A02-1CB1-48A0-9D79-C4B967F726DF}" destId="{B321EAB1-319D-4E4B-B557-ACD753BCFCB0}" srcOrd="13" destOrd="0" presId="urn:microsoft.com/office/officeart/2005/8/layout/cycle6"/>
    <dgm:cxn modelId="{8E33CB6B-717D-49FD-B707-01B167E999A0}" type="presParOf" srcId="{0E4D0A02-1CB1-48A0-9D79-C4B967F726DF}" destId="{24C36D88-E3D2-4613-BA05-7085D8A4451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4_5" csCatId="accent4"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框架设计</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EBC188A2-E1FC-4F15-963D-C9FFBFEB303F}" type="presOf" srcId="{946A31E6-8C2A-4373-98C9-BDB68CA52D57}" destId="{3257E262-933A-4254-AE6E-F63902EC6E8A}" srcOrd="0" destOrd="0" presId="urn:microsoft.com/office/officeart/2005/8/layout/equation1"/>
    <dgm:cxn modelId="{0D43EEC8-0BD5-4733-977E-A3B62FE28B6C}" type="presOf" srcId="{F942F98D-5050-45B7-88AF-01C960D67054}" destId="{7E34A0DB-C97E-441B-B0F0-C1F3613C1B99}" srcOrd="0" destOrd="0" presId="urn:microsoft.com/office/officeart/2005/8/layout/equation1"/>
    <dgm:cxn modelId="{4B1D8868-28E6-4CB2-95F8-2DCD80FA2AED}"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4_5" csCatId="accent4"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框架设计</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F7B89962-293B-4F37-A606-5330E77ADB41}" type="presOf" srcId="{946A31E6-8C2A-4373-98C9-BDB68CA52D57}" destId="{3257E262-933A-4254-AE6E-F63902EC6E8A}" srcOrd="0" destOrd="0" presId="urn:microsoft.com/office/officeart/2005/8/layout/equation1"/>
    <dgm:cxn modelId="{6AC75BC9-62B9-4F46-9DF5-3D76D9DBA7F2}" type="presOf" srcId="{F942F98D-5050-45B7-88AF-01C960D67054}" destId="{7E34A0DB-C97E-441B-B0F0-C1F3613C1B99}" srcOrd="0" destOrd="0" presId="urn:microsoft.com/office/officeart/2005/8/layout/equation1"/>
    <dgm:cxn modelId="{4064312A-6D34-40C8-BEC2-A36CA70D6E9C}"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5379C5-E6B9-405B-9B9C-0870A13E89B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mc:AlternateContent xmlns:mc="http://schemas.openxmlformats.org/markup-compatibility/2006" xmlns:a14="http://schemas.microsoft.com/office/drawing/2010/main">
      <mc:Choice Requires="a14">
        <dgm:pt modelId="{77ACB6A6-9B4E-4E31-A9B6-62177E348B4F}">
          <dgm:prSet phldrT="[文本]" custT="1"/>
          <dgm:spPr/>
          <dgm:t>
            <a:bodyPr/>
            <a:lstStyle/>
            <a:p>
              <a:r>
                <a:rPr lang="zh-CN" altLang="en-US" sz="1800" b="1" dirty="0" smtClean="0">
                  <a:latin typeface="华文楷体" panose="02010600040101010101" pitchFamily="2" charset="-122"/>
                  <a:ea typeface="华文楷体" panose="02010600040101010101" pitchFamily="2" charset="-122"/>
                </a:rPr>
                <a:t>方案一：所有用户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r>
                <a:rPr lang="en-US" altLang="zh-CN" sz="1800" b="1" dirty="0" smtClean="0">
                  <a:latin typeface="华文楷体" panose="02010600040101010101" pitchFamily="2" charset="-122"/>
                  <a:ea typeface="华文楷体" panose="02010600040101010101" pitchFamily="2" charset="-122"/>
                </a:rPr>
                <a:t> </a:t>
              </a:r>
              <a:r>
                <a:rPr lang="zh-CN" altLang="en-US" sz="1800" b="1" dirty="0" smtClean="0">
                  <a:latin typeface="华文楷体" panose="02010600040101010101" pitchFamily="2" charset="-122"/>
                  <a:ea typeface="华文楷体" panose="02010600040101010101" pitchFamily="2" charset="-122"/>
                </a:rPr>
                <a:t>所有商品</a:t>
              </a:r>
              <a:endParaRPr lang="zh-CN" altLang="en-US" sz="1800" b="1" dirty="0">
                <a:latin typeface="华文楷体" panose="02010600040101010101" pitchFamily="2" charset="-122"/>
                <a:ea typeface="华文楷体" panose="02010600040101010101" pitchFamily="2" charset="-122"/>
              </a:endParaRPr>
            </a:p>
          </dgm:t>
        </dgm:pt>
      </mc:Choice>
      <mc:Fallback xmlns="">
        <dgm:pt modelId="{77ACB6A6-9B4E-4E31-A9B6-62177E348B4F}">
          <dgm:prSet phldrT="[文本]" custT="1"/>
          <dgm:spPr/>
          <dgm:t>
            <a:bodyPr/>
            <a:lstStyle/>
            <a:p>
              <a:r>
                <a:rPr lang="zh-CN" altLang="en-US" sz="1800" b="1" dirty="0" smtClean="0">
                  <a:latin typeface="华文楷体" panose="02010600040101010101" pitchFamily="2" charset="-122"/>
                  <a:ea typeface="华文楷体" panose="02010600040101010101" pitchFamily="2" charset="-122"/>
                </a:rPr>
                <a:t>方案一：所有用户 </a:t>
              </a:r>
              <a:r>
                <a:rPr lang="en-US" altLang="zh-CN" sz="1800" i="0" smtClean="0">
                  <a:latin typeface="Cambria Math" panose="02040503050406030204" pitchFamily="18" charset="0"/>
                  <a:ea typeface="Cambria Math" panose="02040503050406030204" pitchFamily="18" charset="0"/>
                </a:rPr>
                <a:t>×</a:t>
              </a:r>
              <a:r>
                <a:rPr lang="en-US" altLang="zh-CN" sz="1800" b="1" dirty="0" smtClean="0">
                  <a:latin typeface="华文楷体" panose="02010600040101010101" pitchFamily="2" charset="-122"/>
                  <a:ea typeface="华文楷体" panose="02010600040101010101" pitchFamily="2" charset="-122"/>
                </a:rPr>
                <a:t> </a:t>
              </a:r>
              <a:r>
                <a:rPr lang="zh-CN" altLang="en-US" sz="1800" b="1" dirty="0" smtClean="0">
                  <a:latin typeface="华文楷体" panose="02010600040101010101" pitchFamily="2" charset="-122"/>
                  <a:ea typeface="华文楷体" panose="02010600040101010101" pitchFamily="2" charset="-122"/>
                </a:rPr>
                <a:t>所有商品</a:t>
              </a:r>
              <a:endParaRPr lang="zh-CN" altLang="en-US" sz="1800" b="1" dirty="0">
                <a:latin typeface="华文楷体" panose="02010600040101010101" pitchFamily="2" charset="-122"/>
                <a:ea typeface="华文楷体" panose="02010600040101010101" pitchFamily="2" charset="-122"/>
              </a:endParaRPr>
            </a:p>
          </dgm:t>
        </dgm:pt>
      </mc:Fallback>
    </mc:AlternateContent>
    <dgm:pt modelId="{012A96E9-EEE0-4C5E-91E4-05BF58860468}" type="parTrans" cxnId="{CEEA761D-11AE-4998-B71E-CCCF689BCAED}">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9A8D651C-21C2-4715-9684-90A4F1472B8E}" type="sibTrans" cxnId="{CEEA761D-11AE-4998-B71E-CCCF689BCAED}">
      <dgm:prSet/>
      <dgm:spPr/>
      <dgm:t>
        <a:bodyPr/>
        <a:lstStyle/>
        <a:p>
          <a:endParaRPr lang="zh-CN" altLang="en-US" sz="2000" b="1">
            <a:latin typeface="华文楷体" panose="02010600040101010101" pitchFamily="2" charset="-122"/>
            <a:ea typeface="华文楷体" panose="02010600040101010101" pitchFamily="2" charset="-122"/>
          </a:endParaRPr>
        </a:p>
      </dgm:t>
    </dgm:pt>
    <mc:AlternateContent xmlns:mc="http://schemas.openxmlformats.org/markup-compatibility/2006" xmlns:a14="http://schemas.microsoft.com/office/drawing/2010/main">
      <mc:Choice Requires="a14">
        <dgm:pt modelId="{8B597DDB-A73B-44EB-9B9A-3CAE1E84E066}">
          <dgm:prSet phldrT="[文本]" custT="1"/>
          <dgm:spPr/>
          <dgm:t>
            <a:bodyPr/>
            <a:lstStyle/>
            <a:p>
              <a:r>
                <a:rPr lang="zh-CN" altLang="en-US" sz="1800" b="1" dirty="0" smtClean="0">
                  <a:latin typeface="华文楷体" panose="02010600040101010101" pitchFamily="2" charset="-122"/>
                  <a:ea typeface="华文楷体" panose="02010600040101010101" pitchFamily="2" charset="-122"/>
                </a:rPr>
                <a:t>方案二：考察日前所有有交互的用户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r>
                <a:rPr lang="en-US" altLang="zh-CN" sz="1800" b="1" dirty="0" smtClean="0">
                  <a:latin typeface="华文楷体" panose="02010600040101010101" pitchFamily="2" charset="-122"/>
                  <a:ea typeface="华文楷体" panose="02010600040101010101" pitchFamily="2" charset="-122"/>
                </a:rPr>
                <a:t> </a:t>
              </a:r>
              <a:r>
                <a:rPr lang="zh-CN" altLang="en-US" sz="1800" b="1" dirty="0" smtClean="0">
                  <a:latin typeface="华文楷体" panose="02010600040101010101" pitchFamily="2" charset="-122"/>
                  <a:ea typeface="华文楷体" panose="02010600040101010101" pitchFamily="2" charset="-122"/>
                </a:rPr>
                <a:t>交互商品</a:t>
              </a:r>
              <a:endParaRPr lang="zh-CN" altLang="en-US" sz="1800" b="1" dirty="0">
                <a:latin typeface="华文楷体" panose="02010600040101010101" pitchFamily="2" charset="-122"/>
                <a:ea typeface="华文楷体" panose="02010600040101010101" pitchFamily="2" charset="-122"/>
              </a:endParaRPr>
            </a:p>
          </dgm:t>
        </dgm:pt>
      </mc:Choice>
      <mc:Fallback xmlns="">
        <dgm:pt modelId="{8B597DDB-A73B-44EB-9B9A-3CAE1E84E066}">
          <dgm:prSet phldrT="[文本]" custT="1"/>
          <dgm:spPr/>
          <dgm:t>
            <a:bodyPr/>
            <a:lstStyle/>
            <a:p>
              <a:r>
                <a:rPr lang="zh-CN" altLang="en-US" sz="1800" b="1" dirty="0" smtClean="0">
                  <a:latin typeface="华文楷体" panose="02010600040101010101" pitchFamily="2" charset="-122"/>
                  <a:ea typeface="华文楷体" panose="02010600040101010101" pitchFamily="2" charset="-122"/>
                </a:rPr>
                <a:t>方案二：考察日前所有有交互的用户 </a:t>
              </a:r>
              <a:r>
                <a:rPr lang="en-US" altLang="zh-CN" sz="1800" i="0" smtClean="0">
                  <a:latin typeface="Cambria Math" panose="02040503050406030204" pitchFamily="18" charset="0"/>
                  <a:ea typeface="Cambria Math" panose="02040503050406030204" pitchFamily="18" charset="0"/>
                </a:rPr>
                <a:t>×</a:t>
              </a:r>
              <a:r>
                <a:rPr lang="en-US" altLang="zh-CN" sz="1800" b="1" dirty="0" smtClean="0">
                  <a:latin typeface="华文楷体" panose="02010600040101010101" pitchFamily="2" charset="-122"/>
                  <a:ea typeface="华文楷体" panose="02010600040101010101" pitchFamily="2" charset="-122"/>
                </a:rPr>
                <a:t> </a:t>
              </a:r>
              <a:r>
                <a:rPr lang="zh-CN" altLang="en-US" sz="1800" b="1" dirty="0" smtClean="0">
                  <a:latin typeface="华文楷体" panose="02010600040101010101" pitchFamily="2" charset="-122"/>
                  <a:ea typeface="华文楷体" panose="02010600040101010101" pitchFamily="2" charset="-122"/>
                </a:rPr>
                <a:t>交互商品</a:t>
              </a:r>
              <a:endParaRPr lang="zh-CN" altLang="en-US" sz="1800" b="1" dirty="0">
                <a:latin typeface="华文楷体" panose="02010600040101010101" pitchFamily="2" charset="-122"/>
                <a:ea typeface="华文楷体" panose="02010600040101010101" pitchFamily="2" charset="-122"/>
              </a:endParaRPr>
            </a:p>
          </dgm:t>
        </dgm:pt>
      </mc:Fallback>
    </mc:AlternateContent>
    <dgm:pt modelId="{DC4ACBA4-562D-44C9-ACD8-A572F1C3C61A}" type="parTrans" cxnId="{33B3E78C-DDE5-46EF-BC01-FD04ED692D76}">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1194CC64-43D1-47A5-A52D-253E982A6FD9}" type="sibTrans" cxnId="{33B3E78C-DDE5-46EF-BC01-FD04ED692D76}">
      <dgm:prSet/>
      <dgm:spPr/>
      <dgm:t>
        <a:bodyPr/>
        <a:lstStyle/>
        <a:p>
          <a:endParaRPr lang="zh-CN" altLang="en-US" sz="2000" b="1">
            <a:latin typeface="华文楷体" panose="02010600040101010101" pitchFamily="2" charset="-122"/>
            <a:ea typeface="华文楷体" panose="02010600040101010101" pitchFamily="2" charset="-122"/>
          </a:endParaRPr>
        </a:p>
      </dgm:t>
    </dgm:pt>
    <mc:AlternateContent xmlns:mc="http://schemas.openxmlformats.org/markup-compatibility/2006" xmlns:a14="http://schemas.microsoft.com/office/drawing/2010/main">
      <mc:Choice Requires="a14">
        <dgm:pt modelId="{37DD813A-9991-4183-A61C-5150A9A4598A}">
          <dgm:prSet phldrT="[文本]" custT="1"/>
          <dgm:spPr/>
          <dgm:t>
            <a:bodyPr/>
            <a:lstStyle/>
            <a:p>
              <a:r>
                <a:rPr lang="zh-CN" altLang="en-US" sz="1800" b="1" dirty="0" smtClean="0">
                  <a:latin typeface="华文楷体" panose="02010600040101010101" pitchFamily="2" charset="-122"/>
                  <a:ea typeface="华文楷体" panose="02010600040101010101" pitchFamily="2" charset="-122"/>
                </a:rPr>
                <a:t>方案三：考察日前特定天数特定交互的用户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m:t>
                  </m:r>
                </m:oMath>
              </a14:m>
              <a:r>
                <a:rPr lang="en-US" altLang="zh-CN" sz="1800" b="1" dirty="0" smtClean="0">
                  <a:latin typeface="华文楷体" panose="02010600040101010101" pitchFamily="2" charset="-122"/>
                  <a:ea typeface="华文楷体" panose="02010600040101010101" pitchFamily="2" charset="-122"/>
                </a:rPr>
                <a:t> </a:t>
              </a:r>
              <a:r>
                <a:rPr lang="zh-CN" altLang="en-US" sz="1800" b="1" dirty="0" smtClean="0">
                  <a:latin typeface="华文楷体" panose="02010600040101010101" pitchFamily="2" charset="-122"/>
                  <a:ea typeface="华文楷体" panose="02010600040101010101" pitchFamily="2" charset="-122"/>
                </a:rPr>
                <a:t>交互商品</a:t>
              </a:r>
              <a:endParaRPr lang="zh-CN" altLang="en-US" sz="1800" b="1" dirty="0">
                <a:latin typeface="华文楷体" panose="02010600040101010101" pitchFamily="2" charset="-122"/>
                <a:ea typeface="华文楷体" panose="02010600040101010101" pitchFamily="2" charset="-122"/>
              </a:endParaRPr>
            </a:p>
          </dgm:t>
        </dgm:pt>
      </mc:Choice>
      <mc:Fallback xmlns="">
        <dgm:pt modelId="{37DD813A-9991-4183-A61C-5150A9A4598A}">
          <dgm:prSet phldrT="[文本]" custT="1"/>
          <dgm:spPr/>
          <dgm:t>
            <a:bodyPr/>
            <a:lstStyle/>
            <a:p>
              <a:r>
                <a:rPr lang="zh-CN" altLang="en-US" sz="1800" b="1" dirty="0" smtClean="0">
                  <a:latin typeface="华文楷体" panose="02010600040101010101" pitchFamily="2" charset="-122"/>
                  <a:ea typeface="华文楷体" panose="02010600040101010101" pitchFamily="2" charset="-122"/>
                </a:rPr>
                <a:t>方案三：考察日前特定天数特定交互的用户 </a:t>
              </a:r>
              <a:r>
                <a:rPr lang="en-US" altLang="zh-CN" sz="1800" i="0" smtClean="0">
                  <a:latin typeface="Cambria Math" panose="02040503050406030204" pitchFamily="18" charset="0"/>
                  <a:ea typeface="Cambria Math" panose="02040503050406030204" pitchFamily="18" charset="0"/>
                </a:rPr>
                <a:t>×</a:t>
              </a:r>
              <a:r>
                <a:rPr lang="en-US" altLang="zh-CN" sz="1800" b="1" dirty="0" smtClean="0">
                  <a:latin typeface="华文楷体" panose="02010600040101010101" pitchFamily="2" charset="-122"/>
                  <a:ea typeface="华文楷体" panose="02010600040101010101" pitchFamily="2" charset="-122"/>
                </a:rPr>
                <a:t> </a:t>
              </a:r>
              <a:r>
                <a:rPr lang="zh-CN" altLang="en-US" sz="1800" b="1" dirty="0" smtClean="0">
                  <a:latin typeface="华文楷体" panose="02010600040101010101" pitchFamily="2" charset="-122"/>
                  <a:ea typeface="华文楷体" panose="02010600040101010101" pitchFamily="2" charset="-122"/>
                </a:rPr>
                <a:t>交互商品</a:t>
              </a:r>
              <a:endParaRPr lang="zh-CN" altLang="en-US" sz="1800" b="1" dirty="0">
                <a:latin typeface="华文楷体" panose="02010600040101010101" pitchFamily="2" charset="-122"/>
                <a:ea typeface="华文楷体" panose="02010600040101010101" pitchFamily="2" charset="-122"/>
              </a:endParaRPr>
            </a:p>
          </dgm:t>
        </dgm:pt>
      </mc:Fallback>
    </mc:AlternateContent>
    <dgm:pt modelId="{CF768B1E-BEB6-4661-9D71-D4EF9C6F63D3}" type="parTrans" cxnId="{A1EC55C3-61C3-4073-B6E1-A9676B962D96}">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7BAA4C4C-1340-48DC-8080-A1016588DC78}" type="sibTrans" cxnId="{A1EC55C3-61C3-4073-B6E1-A9676B962D96}">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0021D00F-B4B3-41E7-983E-8A13D4FBA5DE}" type="pres">
      <dgm:prSet presAssocID="{695379C5-E6B9-405B-9B9C-0870A13E89B8}" presName="linear" presStyleCnt="0">
        <dgm:presLayoutVars>
          <dgm:dir/>
          <dgm:animLvl val="lvl"/>
          <dgm:resizeHandles val="exact"/>
        </dgm:presLayoutVars>
      </dgm:prSet>
      <dgm:spPr/>
      <dgm:t>
        <a:bodyPr/>
        <a:lstStyle/>
        <a:p>
          <a:endParaRPr lang="zh-CN" altLang="en-US"/>
        </a:p>
      </dgm:t>
    </dgm:pt>
    <dgm:pt modelId="{5DDB7F37-0E88-4F9B-82FE-1B3352EEC1E0}" type="pres">
      <dgm:prSet presAssocID="{77ACB6A6-9B4E-4E31-A9B6-62177E348B4F}" presName="parentLin" presStyleCnt="0"/>
      <dgm:spPr/>
    </dgm:pt>
    <dgm:pt modelId="{1D441C6A-3EBE-485A-A7AB-609BC70D7BC7}" type="pres">
      <dgm:prSet presAssocID="{77ACB6A6-9B4E-4E31-A9B6-62177E348B4F}" presName="parentLeftMargin" presStyleLbl="node1" presStyleIdx="0" presStyleCnt="3"/>
      <dgm:spPr/>
      <dgm:t>
        <a:bodyPr/>
        <a:lstStyle/>
        <a:p>
          <a:endParaRPr lang="zh-CN" altLang="en-US"/>
        </a:p>
      </dgm:t>
    </dgm:pt>
    <dgm:pt modelId="{59A8BE98-FE30-4329-903A-0AC02BEE9271}" type="pres">
      <dgm:prSet presAssocID="{77ACB6A6-9B4E-4E31-A9B6-62177E348B4F}" presName="parentText" presStyleLbl="node1" presStyleIdx="0" presStyleCnt="3" custScaleX="97379">
        <dgm:presLayoutVars>
          <dgm:chMax val="0"/>
          <dgm:bulletEnabled val="1"/>
        </dgm:presLayoutVars>
      </dgm:prSet>
      <dgm:spPr/>
      <dgm:t>
        <a:bodyPr/>
        <a:lstStyle/>
        <a:p>
          <a:endParaRPr lang="zh-CN" altLang="en-US"/>
        </a:p>
      </dgm:t>
    </dgm:pt>
    <dgm:pt modelId="{F96627A0-76BA-4F07-A470-C6024CD4C3F5}" type="pres">
      <dgm:prSet presAssocID="{77ACB6A6-9B4E-4E31-A9B6-62177E348B4F}" presName="negativeSpace" presStyleCnt="0"/>
      <dgm:spPr/>
    </dgm:pt>
    <dgm:pt modelId="{5CC608FE-B7CD-4669-8973-3BC0ABD13B77}" type="pres">
      <dgm:prSet presAssocID="{77ACB6A6-9B4E-4E31-A9B6-62177E348B4F}" presName="childText" presStyleLbl="conFgAcc1" presStyleIdx="0" presStyleCnt="3">
        <dgm:presLayoutVars>
          <dgm:bulletEnabled val="1"/>
        </dgm:presLayoutVars>
      </dgm:prSet>
      <dgm:spPr/>
    </dgm:pt>
    <dgm:pt modelId="{FE07B144-2D0A-44B3-B4D1-3413B4B55AB1}" type="pres">
      <dgm:prSet presAssocID="{9A8D651C-21C2-4715-9684-90A4F1472B8E}" presName="spaceBetweenRectangles" presStyleCnt="0"/>
      <dgm:spPr/>
    </dgm:pt>
    <dgm:pt modelId="{E64606A1-07F9-4294-9923-65393684D107}" type="pres">
      <dgm:prSet presAssocID="{8B597DDB-A73B-44EB-9B9A-3CAE1E84E066}" presName="parentLin" presStyleCnt="0"/>
      <dgm:spPr/>
    </dgm:pt>
    <dgm:pt modelId="{15F5CC6D-29B6-43B0-A830-F9C7FAB42909}" type="pres">
      <dgm:prSet presAssocID="{8B597DDB-A73B-44EB-9B9A-3CAE1E84E066}" presName="parentLeftMargin" presStyleLbl="node1" presStyleIdx="0" presStyleCnt="3"/>
      <dgm:spPr/>
      <dgm:t>
        <a:bodyPr/>
        <a:lstStyle/>
        <a:p>
          <a:endParaRPr lang="zh-CN" altLang="en-US"/>
        </a:p>
      </dgm:t>
    </dgm:pt>
    <dgm:pt modelId="{AE29E075-9D60-46C5-A9D4-94A92A0E52F6}" type="pres">
      <dgm:prSet presAssocID="{8B597DDB-A73B-44EB-9B9A-3CAE1E84E066}" presName="parentText" presStyleLbl="node1" presStyleIdx="1" presStyleCnt="3" custScaleX="119004">
        <dgm:presLayoutVars>
          <dgm:chMax val="0"/>
          <dgm:bulletEnabled val="1"/>
        </dgm:presLayoutVars>
      </dgm:prSet>
      <dgm:spPr/>
      <dgm:t>
        <a:bodyPr/>
        <a:lstStyle/>
        <a:p>
          <a:endParaRPr lang="zh-CN" altLang="en-US"/>
        </a:p>
      </dgm:t>
    </dgm:pt>
    <dgm:pt modelId="{B021A343-D806-4AA5-B6A4-2BE51B9E51C7}" type="pres">
      <dgm:prSet presAssocID="{8B597DDB-A73B-44EB-9B9A-3CAE1E84E066}" presName="negativeSpace" presStyleCnt="0"/>
      <dgm:spPr/>
    </dgm:pt>
    <dgm:pt modelId="{7BDC504A-8C80-4B95-A9C2-4EE087DFBDA8}" type="pres">
      <dgm:prSet presAssocID="{8B597DDB-A73B-44EB-9B9A-3CAE1E84E066}" presName="childText" presStyleLbl="conFgAcc1" presStyleIdx="1" presStyleCnt="3">
        <dgm:presLayoutVars>
          <dgm:bulletEnabled val="1"/>
        </dgm:presLayoutVars>
      </dgm:prSet>
      <dgm:spPr/>
    </dgm:pt>
    <dgm:pt modelId="{83139CF0-4BC3-4DE7-ABCE-01FBB87BE3A2}" type="pres">
      <dgm:prSet presAssocID="{1194CC64-43D1-47A5-A52D-253E982A6FD9}" presName="spaceBetweenRectangles" presStyleCnt="0"/>
      <dgm:spPr/>
    </dgm:pt>
    <dgm:pt modelId="{76259F7F-00AA-4425-8D60-6BD27BA51B4F}" type="pres">
      <dgm:prSet presAssocID="{37DD813A-9991-4183-A61C-5150A9A4598A}" presName="parentLin" presStyleCnt="0"/>
      <dgm:spPr/>
    </dgm:pt>
    <dgm:pt modelId="{DA669E48-1FF3-47AD-ADB0-634C02E0955C}" type="pres">
      <dgm:prSet presAssocID="{37DD813A-9991-4183-A61C-5150A9A4598A}" presName="parentLeftMargin" presStyleLbl="node1" presStyleIdx="1" presStyleCnt="3"/>
      <dgm:spPr/>
      <dgm:t>
        <a:bodyPr/>
        <a:lstStyle/>
        <a:p>
          <a:endParaRPr lang="zh-CN" altLang="en-US"/>
        </a:p>
      </dgm:t>
    </dgm:pt>
    <dgm:pt modelId="{084EB427-931E-4F0B-888B-BBDDC1E64C66}" type="pres">
      <dgm:prSet presAssocID="{37DD813A-9991-4183-A61C-5150A9A4598A}" presName="parentText" presStyleLbl="node1" presStyleIdx="2" presStyleCnt="3" custScaleX="129650">
        <dgm:presLayoutVars>
          <dgm:chMax val="0"/>
          <dgm:bulletEnabled val="1"/>
        </dgm:presLayoutVars>
      </dgm:prSet>
      <dgm:spPr/>
      <dgm:t>
        <a:bodyPr/>
        <a:lstStyle/>
        <a:p>
          <a:endParaRPr lang="zh-CN" altLang="en-US"/>
        </a:p>
      </dgm:t>
    </dgm:pt>
    <dgm:pt modelId="{421B8008-0ADC-47E9-8315-856427A93E0D}" type="pres">
      <dgm:prSet presAssocID="{37DD813A-9991-4183-A61C-5150A9A4598A}" presName="negativeSpace" presStyleCnt="0"/>
      <dgm:spPr/>
    </dgm:pt>
    <dgm:pt modelId="{3060684F-7C0F-4E24-9755-EAFD6CF8C1CC}" type="pres">
      <dgm:prSet presAssocID="{37DD813A-9991-4183-A61C-5150A9A4598A}" presName="childText" presStyleLbl="conFgAcc1" presStyleIdx="2" presStyleCnt="3">
        <dgm:presLayoutVars>
          <dgm:bulletEnabled val="1"/>
        </dgm:presLayoutVars>
      </dgm:prSet>
      <dgm:spPr/>
    </dgm:pt>
  </dgm:ptLst>
  <dgm:cxnLst>
    <dgm:cxn modelId="{BDC95165-4A20-49D9-822B-CA4250CA558E}" type="presOf" srcId="{37DD813A-9991-4183-A61C-5150A9A4598A}" destId="{DA669E48-1FF3-47AD-ADB0-634C02E0955C}" srcOrd="0" destOrd="0" presId="urn:microsoft.com/office/officeart/2005/8/layout/list1"/>
    <dgm:cxn modelId="{5205D85F-797C-41AA-B616-661C36A847C7}" type="presOf" srcId="{77ACB6A6-9B4E-4E31-A9B6-62177E348B4F}" destId="{1D441C6A-3EBE-485A-A7AB-609BC70D7BC7}" srcOrd="0" destOrd="0" presId="urn:microsoft.com/office/officeart/2005/8/layout/list1"/>
    <dgm:cxn modelId="{AE6789C6-ABB2-4CCE-A444-106355FA020F}" type="presOf" srcId="{695379C5-E6B9-405B-9B9C-0870A13E89B8}" destId="{0021D00F-B4B3-41E7-983E-8A13D4FBA5DE}" srcOrd="0" destOrd="0" presId="urn:microsoft.com/office/officeart/2005/8/layout/list1"/>
    <dgm:cxn modelId="{B7BDAE59-50CC-4FFE-8395-529153E105D5}" type="presOf" srcId="{8B597DDB-A73B-44EB-9B9A-3CAE1E84E066}" destId="{15F5CC6D-29B6-43B0-A830-F9C7FAB42909}" srcOrd="0" destOrd="0" presId="urn:microsoft.com/office/officeart/2005/8/layout/list1"/>
    <dgm:cxn modelId="{A1EC55C3-61C3-4073-B6E1-A9676B962D96}" srcId="{695379C5-E6B9-405B-9B9C-0870A13E89B8}" destId="{37DD813A-9991-4183-A61C-5150A9A4598A}" srcOrd="2" destOrd="0" parTransId="{CF768B1E-BEB6-4661-9D71-D4EF9C6F63D3}" sibTransId="{7BAA4C4C-1340-48DC-8080-A1016588DC78}"/>
    <dgm:cxn modelId="{CEEA761D-11AE-4998-B71E-CCCF689BCAED}" srcId="{695379C5-E6B9-405B-9B9C-0870A13E89B8}" destId="{77ACB6A6-9B4E-4E31-A9B6-62177E348B4F}" srcOrd="0" destOrd="0" parTransId="{012A96E9-EEE0-4C5E-91E4-05BF58860468}" sibTransId="{9A8D651C-21C2-4715-9684-90A4F1472B8E}"/>
    <dgm:cxn modelId="{9624CA1A-ACC1-4422-82F3-824E2A1FEF96}" type="presOf" srcId="{77ACB6A6-9B4E-4E31-A9B6-62177E348B4F}" destId="{59A8BE98-FE30-4329-903A-0AC02BEE9271}" srcOrd="1" destOrd="0" presId="urn:microsoft.com/office/officeart/2005/8/layout/list1"/>
    <dgm:cxn modelId="{33B3E78C-DDE5-46EF-BC01-FD04ED692D76}" srcId="{695379C5-E6B9-405B-9B9C-0870A13E89B8}" destId="{8B597DDB-A73B-44EB-9B9A-3CAE1E84E066}" srcOrd="1" destOrd="0" parTransId="{DC4ACBA4-562D-44C9-ACD8-A572F1C3C61A}" sibTransId="{1194CC64-43D1-47A5-A52D-253E982A6FD9}"/>
    <dgm:cxn modelId="{A469FE0F-5937-4CB0-8280-4E4A3DBB909E}" type="presOf" srcId="{37DD813A-9991-4183-A61C-5150A9A4598A}" destId="{084EB427-931E-4F0B-888B-BBDDC1E64C66}" srcOrd="1" destOrd="0" presId="urn:microsoft.com/office/officeart/2005/8/layout/list1"/>
    <dgm:cxn modelId="{15782D21-614E-41FA-B779-6E3AF610E43A}" type="presOf" srcId="{8B597DDB-A73B-44EB-9B9A-3CAE1E84E066}" destId="{AE29E075-9D60-46C5-A9D4-94A92A0E52F6}" srcOrd="1" destOrd="0" presId="urn:microsoft.com/office/officeart/2005/8/layout/list1"/>
    <dgm:cxn modelId="{1A07681E-6B62-4C93-8BAE-BF58449EBC10}" type="presParOf" srcId="{0021D00F-B4B3-41E7-983E-8A13D4FBA5DE}" destId="{5DDB7F37-0E88-4F9B-82FE-1B3352EEC1E0}" srcOrd="0" destOrd="0" presId="urn:microsoft.com/office/officeart/2005/8/layout/list1"/>
    <dgm:cxn modelId="{C79EFCD7-4332-49F2-8023-ED1DF8D8D404}" type="presParOf" srcId="{5DDB7F37-0E88-4F9B-82FE-1B3352EEC1E0}" destId="{1D441C6A-3EBE-485A-A7AB-609BC70D7BC7}" srcOrd="0" destOrd="0" presId="urn:microsoft.com/office/officeart/2005/8/layout/list1"/>
    <dgm:cxn modelId="{CC617E85-3609-4BDB-9451-2021D60F40E8}" type="presParOf" srcId="{5DDB7F37-0E88-4F9B-82FE-1B3352EEC1E0}" destId="{59A8BE98-FE30-4329-903A-0AC02BEE9271}" srcOrd="1" destOrd="0" presId="urn:microsoft.com/office/officeart/2005/8/layout/list1"/>
    <dgm:cxn modelId="{1B4540DB-834B-4790-8D3A-2ED392483F5F}" type="presParOf" srcId="{0021D00F-B4B3-41E7-983E-8A13D4FBA5DE}" destId="{F96627A0-76BA-4F07-A470-C6024CD4C3F5}" srcOrd="1" destOrd="0" presId="urn:microsoft.com/office/officeart/2005/8/layout/list1"/>
    <dgm:cxn modelId="{7F773FFE-9336-47F0-8F99-599DE5A38EDE}" type="presParOf" srcId="{0021D00F-B4B3-41E7-983E-8A13D4FBA5DE}" destId="{5CC608FE-B7CD-4669-8973-3BC0ABD13B77}" srcOrd="2" destOrd="0" presId="urn:microsoft.com/office/officeart/2005/8/layout/list1"/>
    <dgm:cxn modelId="{634FF31F-1423-495B-936B-968914FC08C1}" type="presParOf" srcId="{0021D00F-B4B3-41E7-983E-8A13D4FBA5DE}" destId="{FE07B144-2D0A-44B3-B4D1-3413B4B55AB1}" srcOrd="3" destOrd="0" presId="urn:microsoft.com/office/officeart/2005/8/layout/list1"/>
    <dgm:cxn modelId="{BDFE9564-6896-49C0-AFAE-FEDA6B3DA433}" type="presParOf" srcId="{0021D00F-B4B3-41E7-983E-8A13D4FBA5DE}" destId="{E64606A1-07F9-4294-9923-65393684D107}" srcOrd="4" destOrd="0" presId="urn:microsoft.com/office/officeart/2005/8/layout/list1"/>
    <dgm:cxn modelId="{90E05C2D-89B2-48F7-97D8-53A5B41420F1}" type="presParOf" srcId="{E64606A1-07F9-4294-9923-65393684D107}" destId="{15F5CC6D-29B6-43B0-A830-F9C7FAB42909}" srcOrd="0" destOrd="0" presId="urn:microsoft.com/office/officeart/2005/8/layout/list1"/>
    <dgm:cxn modelId="{6AC71D27-61CF-4234-81DF-9831B7FA6480}" type="presParOf" srcId="{E64606A1-07F9-4294-9923-65393684D107}" destId="{AE29E075-9D60-46C5-A9D4-94A92A0E52F6}" srcOrd="1" destOrd="0" presId="urn:microsoft.com/office/officeart/2005/8/layout/list1"/>
    <dgm:cxn modelId="{08494E32-B2EB-462E-AC24-6301DB126622}" type="presParOf" srcId="{0021D00F-B4B3-41E7-983E-8A13D4FBA5DE}" destId="{B021A343-D806-4AA5-B6A4-2BE51B9E51C7}" srcOrd="5" destOrd="0" presId="urn:microsoft.com/office/officeart/2005/8/layout/list1"/>
    <dgm:cxn modelId="{E764A6BE-F741-4EB4-BF6B-61F395A6EDDC}" type="presParOf" srcId="{0021D00F-B4B3-41E7-983E-8A13D4FBA5DE}" destId="{7BDC504A-8C80-4B95-A9C2-4EE087DFBDA8}" srcOrd="6" destOrd="0" presId="urn:microsoft.com/office/officeart/2005/8/layout/list1"/>
    <dgm:cxn modelId="{0E9A47F5-BE31-45F4-9FB7-DD6E71B813C7}" type="presParOf" srcId="{0021D00F-B4B3-41E7-983E-8A13D4FBA5DE}" destId="{83139CF0-4BC3-4DE7-ABCE-01FBB87BE3A2}" srcOrd="7" destOrd="0" presId="urn:microsoft.com/office/officeart/2005/8/layout/list1"/>
    <dgm:cxn modelId="{B7449DD5-34DE-4E74-A687-2954A71F0BC9}" type="presParOf" srcId="{0021D00F-B4B3-41E7-983E-8A13D4FBA5DE}" destId="{76259F7F-00AA-4425-8D60-6BD27BA51B4F}" srcOrd="8" destOrd="0" presId="urn:microsoft.com/office/officeart/2005/8/layout/list1"/>
    <dgm:cxn modelId="{3DDD0A62-593E-432D-ABF2-8B566BB6CB17}" type="presParOf" srcId="{76259F7F-00AA-4425-8D60-6BD27BA51B4F}" destId="{DA669E48-1FF3-47AD-ADB0-634C02E0955C}" srcOrd="0" destOrd="0" presId="urn:microsoft.com/office/officeart/2005/8/layout/list1"/>
    <dgm:cxn modelId="{355C7250-238A-47BE-B074-A23E7D0AA0B6}" type="presParOf" srcId="{76259F7F-00AA-4425-8D60-6BD27BA51B4F}" destId="{084EB427-931E-4F0B-888B-BBDDC1E64C66}" srcOrd="1" destOrd="0" presId="urn:microsoft.com/office/officeart/2005/8/layout/list1"/>
    <dgm:cxn modelId="{09426417-F789-4189-9D39-7325CBAB05B7}" type="presParOf" srcId="{0021D00F-B4B3-41E7-983E-8A13D4FBA5DE}" destId="{421B8008-0ADC-47E9-8315-856427A93E0D}" srcOrd="9" destOrd="0" presId="urn:microsoft.com/office/officeart/2005/8/layout/list1"/>
    <dgm:cxn modelId="{4A0A3CC3-334E-4FB1-BB91-6567884E01BF}" type="presParOf" srcId="{0021D00F-B4B3-41E7-983E-8A13D4FBA5DE}" destId="{3060684F-7C0F-4E24-9755-EAFD6CF8C1CC}"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95379C5-E6B9-405B-9B9C-0870A13E89B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77ACB6A6-9B4E-4E31-A9B6-62177E348B4F}">
      <dgm:prSet phldrT="[文本]" custT="1"/>
      <dgm:spPr>
        <a:blipFill rotWithShape="0">
          <a:blip xmlns:r="http://schemas.openxmlformats.org/officeDocument/2006/relationships" r:embed="rId1"/>
          <a:stretch>
            <a:fillRect/>
          </a:stretch>
        </a:blipFill>
      </dgm:spPr>
      <dgm:t>
        <a:bodyPr/>
        <a:lstStyle/>
        <a:p>
          <a:r>
            <a:rPr lang="zh-CN" altLang="en-US">
              <a:noFill/>
            </a:rPr>
            <a:t> </a:t>
          </a:r>
        </a:p>
      </dgm:t>
    </dgm:pt>
    <dgm:pt modelId="{012A96E9-EEE0-4C5E-91E4-05BF58860468}" type="parTrans" cxnId="{CEEA761D-11AE-4998-B71E-CCCF689BCAED}">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9A8D651C-21C2-4715-9684-90A4F1472B8E}" type="sibTrans" cxnId="{CEEA761D-11AE-4998-B71E-CCCF689BCAED}">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8B597DDB-A73B-44EB-9B9A-3CAE1E84E066}">
      <dgm:prSet phldrT="[文本]" custT="1"/>
      <dgm:spPr>
        <a:blipFill rotWithShape="0">
          <a:blip xmlns:r="http://schemas.openxmlformats.org/officeDocument/2006/relationships" r:embed="rId2"/>
          <a:stretch>
            <a:fillRect/>
          </a:stretch>
        </a:blipFill>
      </dgm:spPr>
      <dgm:t>
        <a:bodyPr/>
        <a:lstStyle/>
        <a:p>
          <a:r>
            <a:rPr lang="zh-CN" altLang="en-US">
              <a:noFill/>
            </a:rPr>
            <a:t> </a:t>
          </a:r>
        </a:p>
      </dgm:t>
    </dgm:pt>
    <dgm:pt modelId="{DC4ACBA4-562D-44C9-ACD8-A572F1C3C61A}" type="parTrans" cxnId="{33B3E78C-DDE5-46EF-BC01-FD04ED692D76}">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1194CC64-43D1-47A5-A52D-253E982A6FD9}" type="sibTrans" cxnId="{33B3E78C-DDE5-46EF-BC01-FD04ED692D76}">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37DD813A-9991-4183-A61C-5150A9A4598A}">
      <dgm:prSet phldrT="[文本]" custT="1"/>
      <dgm:spPr>
        <a:blipFill rotWithShape="0">
          <a:blip xmlns:r="http://schemas.openxmlformats.org/officeDocument/2006/relationships" r:embed="rId3"/>
          <a:stretch>
            <a:fillRect/>
          </a:stretch>
        </a:blipFill>
      </dgm:spPr>
      <dgm:t>
        <a:bodyPr/>
        <a:lstStyle/>
        <a:p>
          <a:r>
            <a:rPr lang="zh-CN" altLang="en-US">
              <a:noFill/>
            </a:rPr>
            <a:t> </a:t>
          </a:r>
        </a:p>
      </dgm:t>
    </dgm:pt>
    <dgm:pt modelId="{CF768B1E-BEB6-4661-9D71-D4EF9C6F63D3}" type="parTrans" cxnId="{A1EC55C3-61C3-4073-B6E1-A9676B962D96}">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7BAA4C4C-1340-48DC-8080-A1016588DC78}" type="sibTrans" cxnId="{A1EC55C3-61C3-4073-B6E1-A9676B962D96}">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0021D00F-B4B3-41E7-983E-8A13D4FBA5DE}" type="pres">
      <dgm:prSet presAssocID="{695379C5-E6B9-405B-9B9C-0870A13E89B8}" presName="linear" presStyleCnt="0">
        <dgm:presLayoutVars>
          <dgm:dir/>
          <dgm:animLvl val="lvl"/>
          <dgm:resizeHandles val="exact"/>
        </dgm:presLayoutVars>
      </dgm:prSet>
      <dgm:spPr/>
      <dgm:t>
        <a:bodyPr/>
        <a:lstStyle/>
        <a:p>
          <a:endParaRPr lang="zh-CN" altLang="en-US"/>
        </a:p>
      </dgm:t>
    </dgm:pt>
    <dgm:pt modelId="{5DDB7F37-0E88-4F9B-82FE-1B3352EEC1E0}" type="pres">
      <dgm:prSet presAssocID="{77ACB6A6-9B4E-4E31-A9B6-62177E348B4F}" presName="parentLin" presStyleCnt="0"/>
      <dgm:spPr/>
    </dgm:pt>
    <dgm:pt modelId="{1D441C6A-3EBE-485A-A7AB-609BC70D7BC7}" type="pres">
      <dgm:prSet presAssocID="{77ACB6A6-9B4E-4E31-A9B6-62177E348B4F}" presName="parentLeftMargin" presStyleLbl="node1" presStyleIdx="0" presStyleCnt="3"/>
      <dgm:spPr/>
      <dgm:t>
        <a:bodyPr/>
        <a:lstStyle/>
        <a:p>
          <a:endParaRPr lang="zh-CN" altLang="en-US"/>
        </a:p>
      </dgm:t>
    </dgm:pt>
    <dgm:pt modelId="{59A8BE98-FE30-4329-903A-0AC02BEE9271}" type="pres">
      <dgm:prSet presAssocID="{77ACB6A6-9B4E-4E31-A9B6-62177E348B4F}" presName="parentText" presStyleLbl="node1" presStyleIdx="0" presStyleCnt="3" custScaleX="97379">
        <dgm:presLayoutVars>
          <dgm:chMax val="0"/>
          <dgm:bulletEnabled val="1"/>
        </dgm:presLayoutVars>
      </dgm:prSet>
      <dgm:spPr/>
      <dgm:t>
        <a:bodyPr/>
        <a:lstStyle/>
        <a:p>
          <a:endParaRPr lang="zh-CN" altLang="en-US"/>
        </a:p>
      </dgm:t>
    </dgm:pt>
    <dgm:pt modelId="{F96627A0-76BA-4F07-A470-C6024CD4C3F5}" type="pres">
      <dgm:prSet presAssocID="{77ACB6A6-9B4E-4E31-A9B6-62177E348B4F}" presName="negativeSpace" presStyleCnt="0"/>
      <dgm:spPr/>
    </dgm:pt>
    <dgm:pt modelId="{5CC608FE-B7CD-4669-8973-3BC0ABD13B77}" type="pres">
      <dgm:prSet presAssocID="{77ACB6A6-9B4E-4E31-A9B6-62177E348B4F}" presName="childText" presStyleLbl="conFgAcc1" presStyleIdx="0" presStyleCnt="3">
        <dgm:presLayoutVars>
          <dgm:bulletEnabled val="1"/>
        </dgm:presLayoutVars>
      </dgm:prSet>
      <dgm:spPr/>
    </dgm:pt>
    <dgm:pt modelId="{FE07B144-2D0A-44B3-B4D1-3413B4B55AB1}" type="pres">
      <dgm:prSet presAssocID="{9A8D651C-21C2-4715-9684-90A4F1472B8E}" presName="spaceBetweenRectangles" presStyleCnt="0"/>
      <dgm:spPr/>
    </dgm:pt>
    <dgm:pt modelId="{E64606A1-07F9-4294-9923-65393684D107}" type="pres">
      <dgm:prSet presAssocID="{8B597DDB-A73B-44EB-9B9A-3CAE1E84E066}" presName="parentLin" presStyleCnt="0"/>
      <dgm:spPr/>
    </dgm:pt>
    <dgm:pt modelId="{15F5CC6D-29B6-43B0-A830-F9C7FAB42909}" type="pres">
      <dgm:prSet presAssocID="{8B597DDB-A73B-44EB-9B9A-3CAE1E84E066}" presName="parentLeftMargin" presStyleLbl="node1" presStyleIdx="0" presStyleCnt="3"/>
      <dgm:spPr/>
      <dgm:t>
        <a:bodyPr/>
        <a:lstStyle/>
        <a:p>
          <a:endParaRPr lang="zh-CN" altLang="en-US"/>
        </a:p>
      </dgm:t>
    </dgm:pt>
    <dgm:pt modelId="{AE29E075-9D60-46C5-A9D4-94A92A0E52F6}" type="pres">
      <dgm:prSet presAssocID="{8B597DDB-A73B-44EB-9B9A-3CAE1E84E066}" presName="parentText" presStyleLbl="node1" presStyleIdx="1" presStyleCnt="3" custScaleX="119004">
        <dgm:presLayoutVars>
          <dgm:chMax val="0"/>
          <dgm:bulletEnabled val="1"/>
        </dgm:presLayoutVars>
      </dgm:prSet>
      <dgm:spPr/>
      <dgm:t>
        <a:bodyPr/>
        <a:lstStyle/>
        <a:p>
          <a:endParaRPr lang="zh-CN" altLang="en-US"/>
        </a:p>
      </dgm:t>
    </dgm:pt>
    <dgm:pt modelId="{B021A343-D806-4AA5-B6A4-2BE51B9E51C7}" type="pres">
      <dgm:prSet presAssocID="{8B597DDB-A73B-44EB-9B9A-3CAE1E84E066}" presName="negativeSpace" presStyleCnt="0"/>
      <dgm:spPr/>
    </dgm:pt>
    <dgm:pt modelId="{7BDC504A-8C80-4B95-A9C2-4EE087DFBDA8}" type="pres">
      <dgm:prSet presAssocID="{8B597DDB-A73B-44EB-9B9A-3CAE1E84E066}" presName="childText" presStyleLbl="conFgAcc1" presStyleIdx="1" presStyleCnt="3">
        <dgm:presLayoutVars>
          <dgm:bulletEnabled val="1"/>
        </dgm:presLayoutVars>
      </dgm:prSet>
      <dgm:spPr/>
    </dgm:pt>
    <dgm:pt modelId="{83139CF0-4BC3-4DE7-ABCE-01FBB87BE3A2}" type="pres">
      <dgm:prSet presAssocID="{1194CC64-43D1-47A5-A52D-253E982A6FD9}" presName="spaceBetweenRectangles" presStyleCnt="0"/>
      <dgm:spPr/>
    </dgm:pt>
    <dgm:pt modelId="{76259F7F-00AA-4425-8D60-6BD27BA51B4F}" type="pres">
      <dgm:prSet presAssocID="{37DD813A-9991-4183-A61C-5150A9A4598A}" presName="parentLin" presStyleCnt="0"/>
      <dgm:spPr/>
    </dgm:pt>
    <dgm:pt modelId="{DA669E48-1FF3-47AD-ADB0-634C02E0955C}" type="pres">
      <dgm:prSet presAssocID="{37DD813A-9991-4183-A61C-5150A9A4598A}" presName="parentLeftMargin" presStyleLbl="node1" presStyleIdx="1" presStyleCnt="3"/>
      <dgm:spPr/>
      <dgm:t>
        <a:bodyPr/>
        <a:lstStyle/>
        <a:p>
          <a:endParaRPr lang="zh-CN" altLang="en-US"/>
        </a:p>
      </dgm:t>
    </dgm:pt>
    <dgm:pt modelId="{084EB427-931E-4F0B-888B-BBDDC1E64C66}" type="pres">
      <dgm:prSet presAssocID="{37DD813A-9991-4183-A61C-5150A9A4598A}" presName="parentText" presStyleLbl="node1" presStyleIdx="2" presStyleCnt="3" custScaleX="129650">
        <dgm:presLayoutVars>
          <dgm:chMax val="0"/>
          <dgm:bulletEnabled val="1"/>
        </dgm:presLayoutVars>
      </dgm:prSet>
      <dgm:spPr/>
      <dgm:t>
        <a:bodyPr/>
        <a:lstStyle/>
        <a:p>
          <a:endParaRPr lang="zh-CN" altLang="en-US"/>
        </a:p>
      </dgm:t>
    </dgm:pt>
    <dgm:pt modelId="{421B8008-0ADC-47E9-8315-856427A93E0D}" type="pres">
      <dgm:prSet presAssocID="{37DD813A-9991-4183-A61C-5150A9A4598A}" presName="negativeSpace" presStyleCnt="0"/>
      <dgm:spPr/>
    </dgm:pt>
    <dgm:pt modelId="{3060684F-7C0F-4E24-9755-EAFD6CF8C1CC}" type="pres">
      <dgm:prSet presAssocID="{37DD813A-9991-4183-A61C-5150A9A4598A}" presName="childText" presStyleLbl="conFgAcc1" presStyleIdx="2" presStyleCnt="3">
        <dgm:presLayoutVars>
          <dgm:bulletEnabled val="1"/>
        </dgm:presLayoutVars>
      </dgm:prSet>
      <dgm:spPr/>
    </dgm:pt>
  </dgm:ptLst>
  <dgm:cxnLst>
    <dgm:cxn modelId="{BDC95165-4A20-49D9-822B-CA4250CA558E}" type="presOf" srcId="{37DD813A-9991-4183-A61C-5150A9A4598A}" destId="{DA669E48-1FF3-47AD-ADB0-634C02E0955C}" srcOrd="0" destOrd="0" presId="urn:microsoft.com/office/officeart/2005/8/layout/list1"/>
    <dgm:cxn modelId="{5205D85F-797C-41AA-B616-661C36A847C7}" type="presOf" srcId="{77ACB6A6-9B4E-4E31-A9B6-62177E348B4F}" destId="{1D441C6A-3EBE-485A-A7AB-609BC70D7BC7}" srcOrd="0" destOrd="0" presId="urn:microsoft.com/office/officeart/2005/8/layout/list1"/>
    <dgm:cxn modelId="{AE6789C6-ABB2-4CCE-A444-106355FA020F}" type="presOf" srcId="{695379C5-E6B9-405B-9B9C-0870A13E89B8}" destId="{0021D00F-B4B3-41E7-983E-8A13D4FBA5DE}" srcOrd="0" destOrd="0" presId="urn:microsoft.com/office/officeart/2005/8/layout/list1"/>
    <dgm:cxn modelId="{B7BDAE59-50CC-4FFE-8395-529153E105D5}" type="presOf" srcId="{8B597DDB-A73B-44EB-9B9A-3CAE1E84E066}" destId="{15F5CC6D-29B6-43B0-A830-F9C7FAB42909}" srcOrd="0" destOrd="0" presId="urn:microsoft.com/office/officeart/2005/8/layout/list1"/>
    <dgm:cxn modelId="{A1EC55C3-61C3-4073-B6E1-A9676B962D96}" srcId="{695379C5-E6B9-405B-9B9C-0870A13E89B8}" destId="{37DD813A-9991-4183-A61C-5150A9A4598A}" srcOrd="2" destOrd="0" parTransId="{CF768B1E-BEB6-4661-9D71-D4EF9C6F63D3}" sibTransId="{7BAA4C4C-1340-48DC-8080-A1016588DC78}"/>
    <dgm:cxn modelId="{CEEA761D-11AE-4998-B71E-CCCF689BCAED}" srcId="{695379C5-E6B9-405B-9B9C-0870A13E89B8}" destId="{77ACB6A6-9B4E-4E31-A9B6-62177E348B4F}" srcOrd="0" destOrd="0" parTransId="{012A96E9-EEE0-4C5E-91E4-05BF58860468}" sibTransId="{9A8D651C-21C2-4715-9684-90A4F1472B8E}"/>
    <dgm:cxn modelId="{9624CA1A-ACC1-4422-82F3-824E2A1FEF96}" type="presOf" srcId="{77ACB6A6-9B4E-4E31-A9B6-62177E348B4F}" destId="{59A8BE98-FE30-4329-903A-0AC02BEE9271}" srcOrd="1" destOrd="0" presId="urn:microsoft.com/office/officeart/2005/8/layout/list1"/>
    <dgm:cxn modelId="{33B3E78C-DDE5-46EF-BC01-FD04ED692D76}" srcId="{695379C5-E6B9-405B-9B9C-0870A13E89B8}" destId="{8B597DDB-A73B-44EB-9B9A-3CAE1E84E066}" srcOrd="1" destOrd="0" parTransId="{DC4ACBA4-562D-44C9-ACD8-A572F1C3C61A}" sibTransId="{1194CC64-43D1-47A5-A52D-253E982A6FD9}"/>
    <dgm:cxn modelId="{A469FE0F-5937-4CB0-8280-4E4A3DBB909E}" type="presOf" srcId="{37DD813A-9991-4183-A61C-5150A9A4598A}" destId="{084EB427-931E-4F0B-888B-BBDDC1E64C66}" srcOrd="1" destOrd="0" presId="urn:microsoft.com/office/officeart/2005/8/layout/list1"/>
    <dgm:cxn modelId="{15782D21-614E-41FA-B779-6E3AF610E43A}" type="presOf" srcId="{8B597DDB-A73B-44EB-9B9A-3CAE1E84E066}" destId="{AE29E075-9D60-46C5-A9D4-94A92A0E52F6}" srcOrd="1" destOrd="0" presId="urn:microsoft.com/office/officeart/2005/8/layout/list1"/>
    <dgm:cxn modelId="{1A07681E-6B62-4C93-8BAE-BF58449EBC10}" type="presParOf" srcId="{0021D00F-B4B3-41E7-983E-8A13D4FBA5DE}" destId="{5DDB7F37-0E88-4F9B-82FE-1B3352EEC1E0}" srcOrd="0" destOrd="0" presId="urn:microsoft.com/office/officeart/2005/8/layout/list1"/>
    <dgm:cxn modelId="{C79EFCD7-4332-49F2-8023-ED1DF8D8D404}" type="presParOf" srcId="{5DDB7F37-0E88-4F9B-82FE-1B3352EEC1E0}" destId="{1D441C6A-3EBE-485A-A7AB-609BC70D7BC7}" srcOrd="0" destOrd="0" presId="urn:microsoft.com/office/officeart/2005/8/layout/list1"/>
    <dgm:cxn modelId="{CC617E85-3609-4BDB-9451-2021D60F40E8}" type="presParOf" srcId="{5DDB7F37-0E88-4F9B-82FE-1B3352EEC1E0}" destId="{59A8BE98-FE30-4329-903A-0AC02BEE9271}" srcOrd="1" destOrd="0" presId="urn:microsoft.com/office/officeart/2005/8/layout/list1"/>
    <dgm:cxn modelId="{1B4540DB-834B-4790-8D3A-2ED392483F5F}" type="presParOf" srcId="{0021D00F-B4B3-41E7-983E-8A13D4FBA5DE}" destId="{F96627A0-76BA-4F07-A470-C6024CD4C3F5}" srcOrd="1" destOrd="0" presId="urn:microsoft.com/office/officeart/2005/8/layout/list1"/>
    <dgm:cxn modelId="{7F773FFE-9336-47F0-8F99-599DE5A38EDE}" type="presParOf" srcId="{0021D00F-B4B3-41E7-983E-8A13D4FBA5DE}" destId="{5CC608FE-B7CD-4669-8973-3BC0ABD13B77}" srcOrd="2" destOrd="0" presId="urn:microsoft.com/office/officeart/2005/8/layout/list1"/>
    <dgm:cxn modelId="{634FF31F-1423-495B-936B-968914FC08C1}" type="presParOf" srcId="{0021D00F-B4B3-41E7-983E-8A13D4FBA5DE}" destId="{FE07B144-2D0A-44B3-B4D1-3413B4B55AB1}" srcOrd="3" destOrd="0" presId="urn:microsoft.com/office/officeart/2005/8/layout/list1"/>
    <dgm:cxn modelId="{BDFE9564-6896-49C0-AFAE-FEDA6B3DA433}" type="presParOf" srcId="{0021D00F-B4B3-41E7-983E-8A13D4FBA5DE}" destId="{E64606A1-07F9-4294-9923-65393684D107}" srcOrd="4" destOrd="0" presId="urn:microsoft.com/office/officeart/2005/8/layout/list1"/>
    <dgm:cxn modelId="{90E05C2D-89B2-48F7-97D8-53A5B41420F1}" type="presParOf" srcId="{E64606A1-07F9-4294-9923-65393684D107}" destId="{15F5CC6D-29B6-43B0-A830-F9C7FAB42909}" srcOrd="0" destOrd="0" presId="urn:microsoft.com/office/officeart/2005/8/layout/list1"/>
    <dgm:cxn modelId="{6AC71D27-61CF-4234-81DF-9831B7FA6480}" type="presParOf" srcId="{E64606A1-07F9-4294-9923-65393684D107}" destId="{AE29E075-9D60-46C5-A9D4-94A92A0E52F6}" srcOrd="1" destOrd="0" presId="urn:microsoft.com/office/officeart/2005/8/layout/list1"/>
    <dgm:cxn modelId="{08494E32-B2EB-462E-AC24-6301DB126622}" type="presParOf" srcId="{0021D00F-B4B3-41E7-983E-8A13D4FBA5DE}" destId="{B021A343-D806-4AA5-B6A4-2BE51B9E51C7}" srcOrd="5" destOrd="0" presId="urn:microsoft.com/office/officeart/2005/8/layout/list1"/>
    <dgm:cxn modelId="{E764A6BE-F741-4EB4-BF6B-61F395A6EDDC}" type="presParOf" srcId="{0021D00F-B4B3-41E7-983E-8A13D4FBA5DE}" destId="{7BDC504A-8C80-4B95-A9C2-4EE087DFBDA8}" srcOrd="6" destOrd="0" presId="urn:microsoft.com/office/officeart/2005/8/layout/list1"/>
    <dgm:cxn modelId="{0E9A47F5-BE31-45F4-9FB7-DD6E71B813C7}" type="presParOf" srcId="{0021D00F-B4B3-41E7-983E-8A13D4FBA5DE}" destId="{83139CF0-4BC3-4DE7-ABCE-01FBB87BE3A2}" srcOrd="7" destOrd="0" presId="urn:microsoft.com/office/officeart/2005/8/layout/list1"/>
    <dgm:cxn modelId="{B7449DD5-34DE-4E74-A687-2954A71F0BC9}" type="presParOf" srcId="{0021D00F-B4B3-41E7-983E-8A13D4FBA5DE}" destId="{76259F7F-00AA-4425-8D60-6BD27BA51B4F}" srcOrd="8" destOrd="0" presId="urn:microsoft.com/office/officeart/2005/8/layout/list1"/>
    <dgm:cxn modelId="{3DDD0A62-593E-432D-ABF2-8B566BB6CB17}" type="presParOf" srcId="{76259F7F-00AA-4425-8D60-6BD27BA51B4F}" destId="{DA669E48-1FF3-47AD-ADB0-634C02E0955C}" srcOrd="0" destOrd="0" presId="urn:microsoft.com/office/officeart/2005/8/layout/list1"/>
    <dgm:cxn modelId="{355C7250-238A-47BE-B074-A23E7D0AA0B6}" type="presParOf" srcId="{76259F7F-00AA-4425-8D60-6BD27BA51B4F}" destId="{084EB427-931E-4F0B-888B-BBDDC1E64C66}" srcOrd="1" destOrd="0" presId="urn:microsoft.com/office/officeart/2005/8/layout/list1"/>
    <dgm:cxn modelId="{09426417-F789-4189-9D39-7325CBAB05B7}" type="presParOf" srcId="{0021D00F-B4B3-41E7-983E-8A13D4FBA5DE}" destId="{421B8008-0ADC-47E9-8315-856427A93E0D}" srcOrd="9" destOrd="0" presId="urn:microsoft.com/office/officeart/2005/8/layout/list1"/>
    <dgm:cxn modelId="{4A0A3CC3-334E-4FB1-BB91-6567884E01BF}" type="presParOf" srcId="{0021D00F-B4B3-41E7-983E-8A13D4FBA5DE}" destId="{3060684F-7C0F-4E24-9755-EAFD6CF8C1CC}" srcOrd="10"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4_5" csCatId="accent4"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框架设计</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7FE6EA90-983D-4A94-93D1-42C2E8BA4F65}" type="presOf" srcId="{946A31E6-8C2A-4373-98C9-BDB68CA52D57}" destId="{3257E262-933A-4254-AE6E-F63902EC6E8A}" srcOrd="0" destOrd="0" presId="urn:microsoft.com/office/officeart/2005/8/layout/equation1"/>
    <dgm:cxn modelId="{445A9AFC-C5F4-4BEF-BA88-60271E235349}" type="presOf" srcId="{F942F98D-5050-45B7-88AF-01C960D67054}" destId="{7E34A0DB-C97E-441B-B0F0-C1F3613C1B99}" srcOrd="0" destOrd="0" presId="urn:microsoft.com/office/officeart/2005/8/layout/equation1"/>
    <dgm:cxn modelId="{0CEE575D-9DA1-47DD-B4FF-827570536F0D}"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3564E20-862E-4505-8CBC-154986675D73}" type="doc">
      <dgm:prSet loTypeId="urn:microsoft.com/office/officeart/2005/8/layout/equation1" loCatId="process" qsTypeId="urn:microsoft.com/office/officeart/2005/8/quickstyle/simple1" qsCatId="simple" csTypeId="urn:microsoft.com/office/officeart/2005/8/colors/colorful1" csCatId="colorful" phldr="1"/>
      <dgm:spPr/>
    </dgm:pt>
    <dgm:pt modelId="{D0791C16-3D4E-421F-A449-D936A6A317E0}">
      <dgm:prSet phldrT="[文本]" custT="1"/>
      <dgm:spPr/>
      <dgm:t>
        <a:bodyPr/>
        <a:lstStyle/>
        <a:p>
          <a:r>
            <a:rPr lang="zh-CN" altLang="en-US" sz="1600" b="1" dirty="0" smtClean="0">
              <a:latin typeface="华文楷体" panose="02010600040101010101" pitchFamily="2" charset="-122"/>
              <a:ea typeface="华文楷体" panose="02010600040101010101" pitchFamily="2" charset="-122"/>
            </a:rPr>
            <a:t>用户数</a:t>
          </a:r>
          <a:endParaRPr lang="en-US" altLang="zh-CN" sz="1600" b="1" dirty="0" smtClean="0">
            <a:latin typeface="华文楷体" panose="02010600040101010101" pitchFamily="2" charset="-122"/>
            <a:ea typeface="华文楷体" panose="02010600040101010101" pitchFamily="2" charset="-122"/>
          </a:endParaRPr>
        </a:p>
        <a:p>
          <a:r>
            <a:rPr lang="en-US" altLang="zh-CN" sz="1600" b="1" dirty="0" smtClean="0">
              <a:latin typeface="华文楷体" panose="02010600040101010101" pitchFamily="2" charset="-122"/>
              <a:ea typeface="华文楷体" panose="02010600040101010101" pitchFamily="2" charset="-122"/>
            </a:rPr>
            <a:t>5 million</a:t>
          </a:r>
          <a:endParaRPr lang="zh-CN" altLang="en-US" sz="1600" b="1" dirty="0">
            <a:latin typeface="华文楷体" panose="02010600040101010101" pitchFamily="2" charset="-122"/>
            <a:ea typeface="华文楷体" panose="02010600040101010101" pitchFamily="2" charset="-122"/>
          </a:endParaRPr>
        </a:p>
      </dgm:t>
    </dgm:pt>
    <dgm:pt modelId="{8A29AB58-9071-4319-81A4-988DC15DE394}" type="parTrans" cxnId="{A8924107-CA24-4D60-B24F-1B8199EE69BF}">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65DE40E1-3F9F-4F87-938D-FF69547E9A0F}" type="sibTrans" cxnId="{A8924107-CA24-4D60-B24F-1B8199EE69BF}">
      <dgm:prSet custT="1"/>
      <dgm:spPr/>
      <dgm:t>
        <a:bodyPr/>
        <a:lstStyle/>
        <a:p>
          <a:endParaRPr lang="zh-CN" altLang="en-US" sz="1000" b="1">
            <a:latin typeface="华文楷体" panose="02010600040101010101" pitchFamily="2" charset="-122"/>
            <a:ea typeface="华文楷体" panose="02010600040101010101" pitchFamily="2" charset="-122"/>
          </a:endParaRPr>
        </a:p>
      </dgm:t>
    </dgm:pt>
    <dgm:pt modelId="{D53EC797-0142-41C1-B644-19F7EAAD9123}">
      <dgm:prSet phldrT="[文本]" custT="1"/>
      <dgm:spPr/>
      <dgm:t>
        <a:bodyPr/>
        <a:lstStyle/>
        <a:p>
          <a:r>
            <a:rPr lang="zh-CN" altLang="en-US" sz="1600" b="1" dirty="0" smtClean="0">
              <a:latin typeface="华文楷体" panose="02010600040101010101" pitchFamily="2" charset="-122"/>
              <a:ea typeface="华文楷体" panose="02010600040101010101" pitchFamily="2" charset="-122"/>
            </a:rPr>
            <a:t>商品数</a:t>
          </a:r>
          <a:endParaRPr lang="en-US" altLang="zh-CN" sz="1600" b="1" dirty="0" smtClean="0">
            <a:latin typeface="华文楷体" panose="02010600040101010101" pitchFamily="2" charset="-122"/>
            <a:ea typeface="华文楷体" panose="02010600040101010101" pitchFamily="2" charset="-122"/>
          </a:endParaRPr>
        </a:p>
        <a:p>
          <a:r>
            <a:rPr lang="en-US" altLang="zh-CN" sz="1600" b="1" dirty="0" smtClean="0">
              <a:latin typeface="华文楷体" panose="02010600040101010101" pitchFamily="2" charset="-122"/>
              <a:ea typeface="华文楷体" panose="02010600040101010101" pitchFamily="2" charset="-122"/>
            </a:rPr>
            <a:t>13 million</a:t>
          </a:r>
          <a:endParaRPr lang="zh-CN" altLang="en-US" sz="1600" b="1" dirty="0">
            <a:latin typeface="华文楷体" panose="02010600040101010101" pitchFamily="2" charset="-122"/>
            <a:ea typeface="华文楷体" panose="02010600040101010101" pitchFamily="2" charset="-122"/>
          </a:endParaRPr>
        </a:p>
      </dgm:t>
    </dgm:pt>
    <dgm:pt modelId="{D5683D96-73D2-487E-B233-04D34346ACEE}" type="parTrans" cxnId="{4189F984-2EA6-4BF9-A4B7-B290BEFE4331}">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4E4F15A3-070E-4C99-B415-E28C660CCA33}" type="sibTrans" cxnId="{4189F984-2EA6-4BF9-A4B7-B290BEFE4331}">
      <dgm:prSet custT="1"/>
      <dgm:spPr/>
      <dgm:t>
        <a:bodyPr/>
        <a:lstStyle/>
        <a:p>
          <a:endParaRPr lang="zh-CN" altLang="en-US" sz="1000" b="1">
            <a:latin typeface="华文楷体" panose="02010600040101010101" pitchFamily="2" charset="-122"/>
            <a:ea typeface="华文楷体" panose="02010600040101010101" pitchFamily="2" charset="-122"/>
          </a:endParaRPr>
        </a:p>
      </dgm:t>
    </dgm:pt>
    <dgm:pt modelId="{0C14DC00-E0B4-4C9A-BC53-10D30B0F6FBB}">
      <dgm:prSet phldrT="[文本]" custT="1"/>
      <dgm:spPr/>
      <dgm:t>
        <a:bodyPr/>
        <a:lstStyle/>
        <a:p>
          <a:r>
            <a:rPr lang="zh-CN" altLang="en-US" sz="1600" b="1" dirty="0" smtClean="0">
              <a:latin typeface="华文楷体" panose="02010600040101010101" pitchFamily="2" charset="-122"/>
              <a:ea typeface="华文楷体" panose="02010600040101010101" pitchFamily="2" charset="-122"/>
            </a:rPr>
            <a:t>总样本数</a:t>
          </a:r>
          <a:endParaRPr lang="zh-CN" altLang="en-US" sz="1600" b="1" dirty="0">
            <a:latin typeface="华文楷体" panose="02010600040101010101" pitchFamily="2" charset="-122"/>
            <a:ea typeface="华文楷体" panose="02010600040101010101" pitchFamily="2" charset="-122"/>
          </a:endParaRPr>
        </a:p>
      </dgm:t>
    </dgm:pt>
    <dgm:pt modelId="{4170C77A-DDD2-4343-942C-B87A47E02C8F}" type="parTrans" cxnId="{C3B92650-CC19-419A-A4AB-4C588085267D}">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4BB26B8F-90EB-4A34-B20B-8D3AC649AEE1}" type="sibTrans" cxnId="{C3B92650-CC19-419A-A4AB-4C588085267D}">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F994B3C3-64BD-4F16-8C89-9C4B82B4929C}">
      <dgm:prSet phldrT="[文本]" custT="1"/>
      <dgm:spPr/>
      <dgm:t>
        <a:bodyPr/>
        <a:lstStyle/>
        <a:p>
          <a:r>
            <a:rPr lang="zh-CN" altLang="en-US" sz="1600" b="1" dirty="0" smtClean="0">
              <a:latin typeface="华文楷体" panose="02010600040101010101" pitchFamily="2" charset="-122"/>
              <a:ea typeface="华文楷体" panose="02010600040101010101" pitchFamily="2" charset="-122"/>
            </a:rPr>
            <a:t>观察天数</a:t>
          </a:r>
          <a:endParaRPr lang="en-US" altLang="zh-CN" sz="1600" b="1" dirty="0" smtClean="0">
            <a:latin typeface="华文楷体" panose="02010600040101010101" pitchFamily="2" charset="-122"/>
            <a:ea typeface="华文楷体" panose="02010600040101010101" pitchFamily="2" charset="-122"/>
          </a:endParaRPr>
        </a:p>
        <a:p>
          <a:r>
            <a:rPr lang="en-US" altLang="zh-CN" sz="1600" b="1" dirty="0" smtClean="0">
              <a:latin typeface="华文楷体" panose="02010600040101010101" pitchFamily="2" charset="-122"/>
              <a:ea typeface="华文楷体" panose="02010600040101010101" pitchFamily="2" charset="-122"/>
            </a:rPr>
            <a:t>32</a:t>
          </a:r>
          <a:endParaRPr lang="zh-CN" altLang="en-US" sz="1600" b="1" dirty="0">
            <a:latin typeface="华文楷体" panose="02010600040101010101" pitchFamily="2" charset="-122"/>
            <a:ea typeface="华文楷体" panose="02010600040101010101" pitchFamily="2" charset="-122"/>
          </a:endParaRPr>
        </a:p>
      </dgm:t>
    </dgm:pt>
    <dgm:pt modelId="{F4B4EBF4-1587-4CD7-9088-6F2ED7C99204}" type="parTrans" cxnId="{AFDA9551-F514-4C25-984B-913BE72D2A40}">
      <dgm:prSet/>
      <dgm:spPr/>
      <dgm:t>
        <a:bodyPr/>
        <a:lstStyle/>
        <a:p>
          <a:endParaRPr lang="zh-CN" altLang="en-US" sz="2000" b="1">
            <a:latin typeface="华文楷体" panose="02010600040101010101" pitchFamily="2" charset="-122"/>
            <a:ea typeface="华文楷体" panose="02010600040101010101" pitchFamily="2" charset="-122"/>
          </a:endParaRPr>
        </a:p>
      </dgm:t>
    </dgm:pt>
    <dgm:pt modelId="{18062018-3345-457A-A9FA-BF9975EFC46C}" type="sibTrans" cxnId="{AFDA9551-F514-4C25-984B-913BE72D2A40}">
      <dgm:prSet custT="1"/>
      <dgm:spPr/>
      <dgm:t>
        <a:bodyPr/>
        <a:lstStyle/>
        <a:p>
          <a:endParaRPr lang="zh-CN" altLang="en-US" sz="1600" b="1">
            <a:latin typeface="华文楷体" panose="02010600040101010101" pitchFamily="2" charset="-122"/>
            <a:ea typeface="华文楷体" panose="02010600040101010101" pitchFamily="2" charset="-122"/>
          </a:endParaRPr>
        </a:p>
      </dgm:t>
    </dgm:pt>
    <dgm:pt modelId="{EA173B55-0B4F-4E1D-B07A-6438328D87A7}" type="pres">
      <dgm:prSet presAssocID="{43564E20-862E-4505-8CBC-154986675D73}" presName="linearFlow" presStyleCnt="0">
        <dgm:presLayoutVars>
          <dgm:dir/>
          <dgm:resizeHandles val="exact"/>
        </dgm:presLayoutVars>
      </dgm:prSet>
      <dgm:spPr/>
    </dgm:pt>
    <dgm:pt modelId="{9CAD9B7A-AC7C-4DD0-BFB8-3B9F9141B28A}" type="pres">
      <dgm:prSet presAssocID="{D0791C16-3D4E-421F-A449-D936A6A317E0}" presName="node" presStyleLbl="node1" presStyleIdx="0" presStyleCnt="4">
        <dgm:presLayoutVars>
          <dgm:bulletEnabled val="1"/>
        </dgm:presLayoutVars>
      </dgm:prSet>
      <dgm:spPr/>
      <dgm:t>
        <a:bodyPr/>
        <a:lstStyle/>
        <a:p>
          <a:endParaRPr lang="zh-CN" altLang="en-US"/>
        </a:p>
      </dgm:t>
    </dgm:pt>
    <dgm:pt modelId="{BCB3D7A7-2406-4DBF-992A-DAFD6942883B}" type="pres">
      <dgm:prSet presAssocID="{65DE40E1-3F9F-4F87-938D-FF69547E9A0F}" presName="spacerL" presStyleCnt="0"/>
      <dgm:spPr/>
    </dgm:pt>
    <dgm:pt modelId="{4C505FB4-B43C-411B-8835-C5F09CEDB9E8}" type="pres">
      <dgm:prSet presAssocID="{65DE40E1-3F9F-4F87-938D-FF69547E9A0F}" presName="sibTrans" presStyleLbl="sibTrans2D1" presStyleIdx="0" presStyleCnt="3" custAng="2732915"/>
      <dgm:spPr/>
      <dgm:t>
        <a:bodyPr/>
        <a:lstStyle/>
        <a:p>
          <a:endParaRPr lang="zh-CN" altLang="en-US"/>
        </a:p>
      </dgm:t>
    </dgm:pt>
    <dgm:pt modelId="{AB409BA9-8349-4224-9FDA-C43378EEECBA}" type="pres">
      <dgm:prSet presAssocID="{65DE40E1-3F9F-4F87-938D-FF69547E9A0F}" presName="spacerR" presStyleCnt="0"/>
      <dgm:spPr/>
    </dgm:pt>
    <dgm:pt modelId="{280AD6AF-7A18-411A-9EFD-3E0EE22E6A61}" type="pres">
      <dgm:prSet presAssocID="{D53EC797-0142-41C1-B644-19F7EAAD9123}" presName="node" presStyleLbl="node1" presStyleIdx="1" presStyleCnt="4">
        <dgm:presLayoutVars>
          <dgm:bulletEnabled val="1"/>
        </dgm:presLayoutVars>
      </dgm:prSet>
      <dgm:spPr/>
      <dgm:t>
        <a:bodyPr/>
        <a:lstStyle/>
        <a:p>
          <a:endParaRPr lang="zh-CN" altLang="en-US"/>
        </a:p>
      </dgm:t>
    </dgm:pt>
    <dgm:pt modelId="{EDA5E096-9881-40A8-85EF-D6E1C75A6D31}" type="pres">
      <dgm:prSet presAssocID="{4E4F15A3-070E-4C99-B415-E28C660CCA33}" presName="spacerL" presStyleCnt="0"/>
      <dgm:spPr/>
    </dgm:pt>
    <dgm:pt modelId="{68D352F1-DCD8-42D0-882E-01BF3D0E4256}" type="pres">
      <dgm:prSet presAssocID="{4E4F15A3-070E-4C99-B415-E28C660CCA33}" presName="sibTrans" presStyleLbl="sibTrans2D1" presStyleIdx="1" presStyleCnt="3" custAng="2614900"/>
      <dgm:spPr/>
      <dgm:t>
        <a:bodyPr/>
        <a:lstStyle/>
        <a:p>
          <a:endParaRPr lang="zh-CN" altLang="en-US"/>
        </a:p>
      </dgm:t>
    </dgm:pt>
    <dgm:pt modelId="{9C14C55C-9B65-4083-A35F-7E01C0DAA3F9}" type="pres">
      <dgm:prSet presAssocID="{4E4F15A3-070E-4C99-B415-E28C660CCA33}" presName="spacerR" presStyleCnt="0"/>
      <dgm:spPr/>
    </dgm:pt>
    <dgm:pt modelId="{829525A1-8B86-46E6-BD65-B96425CC6AE1}" type="pres">
      <dgm:prSet presAssocID="{F994B3C3-64BD-4F16-8C89-9C4B82B4929C}" presName="node" presStyleLbl="node1" presStyleIdx="2" presStyleCnt="4">
        <dgm:presLayoutVars>
          <dgm:bulletEnabled val="1"/>
        </dgm:presLayoutVars>
      </dgm:prSet>
      <dgm:spPr/>
      <dgm:t>
        <a:bodyPr/>
        <a:lstStyle/>
        <a:p>
          <a:endParaRPr lang="zh-CN" altLang="en-US"/>
        </a:p>
      </dgm:t>
    </dgm:pt>
    <dgm:pt modelId="{69144799-5798-43F5-8BF5-B9B02BCADC7B}" type="pres">
      <dgm:prSet presAssocID="{18062018-3345-457A-A9FA-BF9975EFC46C}" presName="spacerL" presStyleCnt="0"/>
      <dgm:spPr/>
    </dgm:pt>
    <dgm:pt modelId="{F8A9ADF1-BDE8-4A33-9F32-BAD1BFC0F229}" type="pres">
      <dgm:prSet presAssocID="{18062018-3345-457A-A9FA-BF9975EFC46C}" presName="sibTrans" presStyleLbl="sibTrans2D1" presStyleIdx="2" presStyleCnt="3"/>
      <dgm:spPr/>
      <dgm:t>
        <a:bodyPr/>
        <a:lstStyle/>
        <a:p>
          <a:endParaRPr lang="zh-CN" altLang="en-US"/>
        </a:p>
      </dgm:t>
    </dgm:pt>
    <dgm:pt modelId="{13E249E1-C6B4-4082-93A9-DFF5410A8132}" type="pres">
      <dgm:prSet presAssocID="{18062018-3345-457A-A9FA-BF9975EFC46C}" presName="spacerR" presStyleCnt="0"/>
      <dgm:spPr/>
    </dgm:pt>
    <dgm:pt modelId="{A4F7A8AA-F6E1-4D00-9D32-7F8478ADF5A2}" type="pres">
      <dgm:prSet presAssocID="{0C14DC00-E0B4-4C9A-BC53-10D30B0F6FBB}" presName="node" presStyleLbl="node1" presStyleIdx="3" presStyleCnt="4">
        <dgm:presLayoutVars>
          <dgm:bulletEnabled val="1"/>
        </dgm:presLayoutVars>
      </dgm:prSet>
      <dgm:spPr/>
      <dgm:t>
        <a:bodyPr/>
        <a:lstStyle/>
        <a:p>
          <a:endParaRPr lang="zh-CN" altLang="en-US"/>
        </a:p>
      </dgm:t>
    </dgm:pt>
  </dgm:ptLst>
  <dgm:cxnLst>
    <dgm:cxn modelId="{C3B92650-CC19-419A-A4AB-4C588085267D}" srcId="{43564E20-862E-4505-8CBC-154986675D73}" destId="{0C14DC00-E0B4-4C9A-BC53-10D30B0F6FBB}" srcOrd="3" destOrd="0" parTransId="{4170C77A-DDD2-4343-942C-B87A47E02C8F}" sibTransId="{4BB26B8F-90EB-4A34-B20B-8D3AC649AEE1}"/>
    <dgm:cxn modelId="{681367ED-EF10-4F3D-8D0F-17D880C13A8F}" type="presOf" srcId="{D0791C16-3D4E-421F-A449-D936A6A317E0}" destId="{9CAD9B7A-AC7C-4DD0-BFB8-3B9F9141B28A}" srcOrd="0" destOrd="0" presId="urn:microsoft.com/office/officeart/2005/8/layout/equation1"/>
    <dgm:cxn modelId="{4189F984-2EA6-4BF9-A4B7-B290BEFE4331}" srcId="{43564E20-862E-4505-8CBC-154986675D73}" destId="{D53EC797-0142-41C1-B644-19F7EAAD9123}" srcOrd="1" destOrd="0" parTransId="{D5683D96-73D2-487E-B233-04D34346ACEE}" sibTransId="{4E4F15A3-070E-4C99-B415-E28C660CCA33}"/>
    <dgm:cxn modelId="{D123EB75-CCF5-4E3D-B6BB-5B3B0C2518FD}" type="presOf" srcId="{0C14DC00-E0B4-4C9A-BC53-10D30B0F6FBB}" destId="{A4F7A8AA-F6E1-4D00-9D32-7F8478ADF5A2}" srcOrd="0" destOrd="0" presId="urn:microsoft.com/office/officeart/2005/8/layout/equation1"/>
    <dgm:cxn modelId="{F7902E30-0E2F-4DF5-A294-8471856DE302}" type="presOf" srcId="{65DE40E1-3F9F-4F87-938D-FF69547E9A0F}" destId="{4C505FB4-B43C-411B-8835-C5F09CEDB9E8}" srcOrd="0" destOrd="0" presId="urn:microsoft.com/office/officeart/2005/8/layout/equation1"/>
    <dgm:cxn modelId="{A8924107-CA24-4D60-B24F-1B8199EE69BF}" srcId="{43564E20-862E-4505-8CBC-154986675D73}" destId="{D0791C16-3D4E-421F-A449-D936A6A317E0}" srcOrd="0" destOrd="0" parTransId="{8A29AB58-9071-4319-81A4-988DC15DE394}" sibTransId="{65DE40E1-3F9F-4F87-938D-FF69547E9A0F}"/>
    <dgm:cxn modelId="{11BCCE77-0B42-450C-BDD8-CECF0CBBB564}" type="presOf" srcId="{4E4F15A3-070E-4C99-B415-E28C660CCA33}" destId="{68D352F1-DCD8-42D0-882E-01BF3D0E4256}" srcOrd="0" destOrd="0" presId="urn:microsoft.com/office/officeart/2005/8/layout/equation1"/>
    <dgm:cxn modelId="{ED2961BE-B06A-460C-B67E-DC1DAA2E03EC}" type="presOf" srcId="{F994B3C3-64BD-4F16-8C89-9C4B82B4929C}" destId="{829525A1-8B86-46E6-BD65-B96425CC6AE1}" srcOrd="0" destOrd="0" presId="urn:microsoft.com/office/officeart/2005/8/layout/equation1"/>
    <dgm:cxn modelId="{46F4720C-6196-4F71-8C1D-85ADB7463EAB}" type="presOf" srcId="{18062018-3345-457A-A9FA-BF9975EFC46C}" destId="{F8A9ADF1-BDE8-4A33-9F32-BAD1BFC0F229}" srcOrd="0" destOrd="0" presId="urn:microsoft.com/office/officeart/2005/8/layout/equation1"/>
    <dgm:cxn modelId="{AFDA9551-F514-4C25-984B-913BE72D2A40}" srcId="{43564E20-862E-4505-8CBC-154986675D73}" destId="{F994B3C3-64BD-4F16-8C89-9C4B82B4929C}" srcOrd="2" destOrd="0" parTransId="{F4B4EBF4-1587-4CD7-9088-6F2ED7C99204}" sibTransId="{18062018-3345-457A-A9FA-BF9975EFC46C}"/>
    <dgm:cxn modelId="{EA460657-C02B-452B-9501-A07E78D7F7CC}" type="presOf" srcId="{D53EC797-0142-41C1-B644-19F7EAAD9123}" destId="{280AD6AF-7A18-411A-9EFD-3E0EE22E6A61}" srcOrd="0" destOrd="0" presId="urn:microsoft.com/office/officeart/2005/8/layout/equation1"/>
    <dgm:cxn modelId="{EE14E6FE-B918-49C4-8221-6F03B7ADF324}" type="presOf" srcId="{43564E20-862E-4505-8CBC-154986675D73}" destId="{EA173B55-0B4F-4E1D-B07A-6438328D87A7}" srcOrd="0" destOrd="0" presId="urn:microsoft.com/office/officeart/2005/8/layout/equation1"/>
    <dgm:cxn modelId="{4BD57720-8AE9-4B98-AB5C-F8F3F2AA3CD8}" type="presParOf" srcId="{EA173B55-0B4F-4E1D-B07A-6438328D87A7}" destId="{9CAD9B7A-AC7C-4DD0-BFB8-3B9F9141B28A}" srcOrd="0" destOrd="0" presId="urn:microsoft.com/office/officeart/2005/8/layout/equation1"/>
    <dgm:cxn modelId="{9B4D621B-7BFD-4B5C-8929-6441F236EA0C}" type="presParOf" srcId="{EA173B55-0B4F-4E1D-B07A-6438328D87A7}" destId="{BCB3D7A7-2406-4DBF-992A-DAFD6942883B}" srcOrd="1" destOrd="0" presId="urn:microsoft.com/office/officeart/2005/8/layout/equation1"/>
    <dgm:cxn modelId="{195EA4D2-B4E0-44B6-BA6D-81767BAC6072}" type="presParOf" srcId="{EA173B55-0B4F-4E1D-B07A-6438328D87A7}" destId="{4C505FB4-B43C-411B-8835-C5F09CEDB9E8}" srcOrd="2" destOrd="0" presId="urn:microsoft.com/office/officeart/2005/8/layout/equation1"/>
    <dgm:cxn modelId="{64542008-8E65-4F34-9C4A-F09A0AA66239}" type="presParOf" srcId="{EA173B55-0B4F-4E1D-B07A-6438328D87A7}" destId="{AB409BA9-8349-4224-9FDA-C43378EEECBA}" srcOrd="3" destOrd="0" presId="urn:microsoft.com/office/officeart/2005/8/layout/equation1"/>
    <dgm:cxn modelId="{DC93B477-1A1F-4165-9C11-CB886C784FCD}" type="presParOf" srcId="{EA173B55-0B4F-4E1D-B07A-6438328D87A7}" destId="{280AD6AF-7A18-411A-9EFD-3E0EE22E6A61}" srcOrd="4" destOrd="0" presId="urn:microsoft.com/office/officeart/2005/8/layout/equation1"/>
    <dgm:cxn modelId="{E9C40C72-4069-472F-8E0A-39CB636DB904}" type="presParOf" srcId="{EA173B55-0B4F-4E1D-B07A-6438328D87A7}" destId="{EDA5E096-9881-40A8-85EF-D6E1C75A6D31}" srcOrd="5" destOrd="0" presId="urn:microsoft.com/office/officeart/2005/8/layout/equation1"/>
    <dgm:cxn modelId="{A8553D65-89E9-4829-AEF1-4840BFE8058E}" type="presParOf" srcId="{EA173B55-0B4F-4E1D-B07A-6438328D87A7}" destId="{68D352F1-DCD8-42D0-882E-01BF3D0E4256}" srcOrd="6" destOrd="0" presId="urn:microsoft.com/office/officeart/2005/8/layout/equation1"/>
    <dgm:cxn modelId="{DE846109-5420-496B-9FCF-28E8ECF76DB5}" type="presParOf" srcId="{EA173B55-0B4F-4E1D-B07A-6438328D87A7}" destId="{9C14C55C-9B65-4083-A35F-7E01C0DAA3F9}" srcOrd="7" destOrd="0" presId="urn:microsoft.com/office/officeart/2005/8/layout/equation1"/>
    <dgm:cxn modelId="{E42D26A2-BD6F-47BF-8817-E2E4C6E902D8}" type="presParOf" srcId="{EA173B55-0B4F-4E1D-B07A-6438328D87A7}" destId="{829525A1-8B86-46E6-BD65-B96425CC6AE1}" srcOrd="8" destOrd="0" presId="urn:microsoft.com/office/officeart/2005/8/layout/equation1"/>
    <dgm:cxn modelId="{13B8F379-E33E-4C2E-BBD9-5BC003676B62}" type="presParOf" srcId="{EA173B55-0B4F-4E1D-B07A-6438328D87A7}" destId="{69144799-5798-43F5-8BF5-B9B02BCADC7B}" srcOrd="9" destOrd="0" presId="urn:microsoft.com/office/officeart/2005/8/layout/equation1"/>
    <dgm:cxn modelId="{0DCE2E0B-CEA0-43D0-B27A-08C8525BFBD9}" type="presParOf" srcId="{EA173B55-0B4F-4E1D-B07A-6438328D87A7}" destId="{F8A9ADF1-BDE8-4A33-9F32-BAD1BFC0F229}" srcOrd="10" destOrd="0" presId="urn:microsoft.com/office/officeart/2005/8/layout/equation1"/>
    <dgm:cxn modelId="{D5215A4B-3C9B-4670-B4C3-24D84F20436E}" type="presParOf" srcId="{EA173B55-0B4F-4E1D-B07A-6438328D87A7}" destId="{13E249E1-C6B4-4082-93A9-DFF5410A8132}" srcOrd="11" destOrd="0" presId="urn:microsoft.com/office/officeart/2005/8/layout/equation1"/>
    <dgm:cxn modelId="{46A76711-909D-4512-9173-B589AB3B1048}" type="presParOf" srcId="{EA173B55-0B4F-4E1D-B07A-6438328D87A7}" destId="{A4F7A8AA-F6E1-4D00-9D32-7F8478ADF5A2}" srcOrd="12"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4_5" csCatId="accent4"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框架设计</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80C993E9-380D-4192-A1D4-9007A3AC1FDC}" type="presOf" srcId="{F942F98D-5050-45B7-88AF-01C960D67054}" destId="{7E34A0DB-C97E-441B-B0F0-C1F3613C1B99}" srcOrd="0" destOrd="0" presId="urn:microsoft.com/office/officeart/2005/8/layout/equation1"/>
    <dgm:cxn modelId="{5B082249-A56E-4F71-A602-EEED8F583B80}" type="presOf" srcId="{946A31E6-8C2A-4373-98C9-BDB68CA52D57}" destId="{3257E262-933A-4254-AE6E-F63902EC6E8A}" srcOrd="0" destOrd="0" presId="urn:microsoft.com/office/officeart/2005/8/layout/equation1"/>
    <dgm:cxn modelId="{CA533D67-BA1C-4A24-B62C-551FBD753A0B}"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4_5" csCatId="accent4"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框架设计</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D2B938EB-D564-4ABC-8B4E-E429D07B5DA4}" type="presOf" srcId="{F942F98D-5050-45B7-88AF-01C960D67054}" destId="{7E34A0DB-C97E-441B-B0F0-C1F3613C1B99}" srcOrd="0" destOrd="0" presId="urn:microsoft.com/office/officeart/2005/8/layout/equation1"/>
    <dgm:cxn modelId="{0770634C-C57E-4CFB-BED6-246AD1AA306C}" type="presOf" srcId="{946A31E6-8C2A-4373-98C9-BDB68CA52D57}" destId="{3257E262-933A-4254-AE6E-F63902EC6E8A}" srcOrd="0" destOrd="0" presId="urn:microsoft.com/office/officeart/2005/8/layout/equation1"/>
    <dgm:cxn modelId="{B016C585-6244-40FA-B432-9CD4169920D3}"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4_5" csCatId="accent4"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框架设计</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7A8F0532-758C-4BEC-8A9E-5CE7DB225F2C}" type="presOf" srcId="{946A31E6-8C2A-4373-98C9-BDB68CA52D57}" destId="{3257E262-933A-4254-AE6E-F63902EC6E8A}" srcOrd="0" destOrd="0" presId="urn:microsoft.com/office/officeart/2005/8/layout/equation1"/>
    <dgm:cxn modelId="{6E28B054-8539-4797-9559-9D6FBAB262F0}" type="presOf" srcId="{F942F98D-5050-45B7-88AF-01C960D67054}" destId="{7E34A0DB-C97E-441B-B0F0-C1F3613C1B99}" srcOrd="0" destOrd="0" presId="urn:microsoft.com/office/officeart/2005/8/layout/equation1"/>
    <dgm:cxn modelId="{0099C2DF-6EDC-4BFC-B7B0-16B33F7B89CF}"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4_5" csCatId="accent4"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框架设计</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FFCAE3AD-6BA3-4D5A-9668-3C23A64B3E75}" type="presOf" srcId="{946A31E6-8C2A-4373-98C9-BDB68CA52D57}" destId="{3257E262-933A-4254-AE6E-F63902EC6E8A}" srcOrd="0" destOrd="0" presId="urn:microsoft.com/office/officeart/2005/8/layout/equation1"/>
    <dgm:cxn modelId="{BB01F5BC-D3BB-427C-BCF9-E69F5DDB3D62}" type="presOf" srcId="{F942F98D-5050-45B7-88AF-01C960D67054}" destId="{7E34A0DB-C97E-441B-B0F0-C1F3613C1B99}" srcOrd="0" destOrd="0" presId="urn:microsoft.com/office/officeart/2005/8/layout/equation1"/>
    <dgm:cxn modelId="{AA9DC654-46DF-48B1-9318-8F957382A57A}"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3_2" csCatId="accent3"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任务描述</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1110412C-78AA-41FB-A39B-A161D1A3EDF0}" type="presOf" srcId="{F942F98D-5050-45B7-88AF-01C960D67054}" destId="{7E34A0DB-C97E-441B-B0F0-C1F3613C1B99}" srcOrd="0" destOrd="0" presId="urn:microsoft.com/office/officeart/2005/8/layout/equation1"/>
    <dgm:cxn modelId="{64F1F106-92AE-4F85-A605-673136C901DB}" type="presOf" srcId="{946A31E6-8C2A-4373-98C9-BDB68CA52D57}" destId="{3257E262-933A-4254-AE6E-F63902EC6E8A}" srcOrd="0" destOrd="0" presId="urn:microsoft.com/office/officeart/2005/8/layout/equation1"/>
    <dgm:cxn modelId="{9DB602D4-2371-4525-B418-C5D1235F8EB6}"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D82BF08-7772-43EE-AB6A-92740C78F809}" type="doc">
      <dgm:prSet loTypeId="urn:microsoft.com/office/officeart/2005/8/layout/hProcess3" loCatId="process" qsTypeId="urn:microsoft.com/office/officeart/2005/8/quickstyle/simple2" qsCatId="simple" csTypeId="urn:microsoft.com/office/officeart/2005/8/colors/colorful1" csCatId="colorful" phldr="1"/>
      <dgm:spPr/>
    </dgm:pt>
    <dgm:pt modelId="{A1747028-0EC7-4450-8FC9-31D75EFC28F0}">
      <dgm:prSet phldrT="[文本]"/>
      <dgm:spPr/>
      <dgm:t>
        <a:bodyPr/>
        <a:lstStyle/>
        <a:p>
          <a:r>
            <a:rPr lang="en-US" altLang="zh-CN" dirty="0" smtClean="0"/>
            <a:t> </a:t>
          </a:r>
          <a:endParaRPr lang="zh-CN" altLang="en-US" dirty="0"/>
        </a:p>
      </dgm:t>
    </dgm:pt>
    <dgm:pt modelId="{FD95813E-7CBC-49E0-AEF7-0B601244BFAC}" type="parTrans" cxnId="{555806FA-EF08-4F99-A0F3-0D5DFDF0957E}">
      <dgm:prSet/>
      <dgm:spPr/>
      <dgm:t>
        <a:bodyPr/>
        <a:lstStyle/>
        <a:p>
          <a:endParaRPr lang="zh-CN" altLang="en-US"/>
        </a:p>
      </dgm:t>
    </dgm:pt>
    <dgm:pt modelId="{7084E1D6-B984-4D98-8084-61A5D151976D}" type="sibTrans" cxnId="{555806FA-EF08-4F99-A0F3-0D5DFDF0957E}">
      <dgm:prSet/>
      <dgm:spPr/>
      <dgm:t>
        <a:bodyPr/>
        <a:lstStyle/>
        <a:p>
          <a:endParaRPr lang="zh-CN" altLang="en-US"/>
        </a:p>
      </dgm:t>
    </dgm:pt>
    <dgm:pt modelId="{0FEFB09E-B8CD-410F-86DA-3EF67DFD5B6A}" type="pres">
      <dgm:prSet presAssocID="{1D82BF08-7772-43EE-AB6A-92740C78F809}" presName="Name0" presStyleCnt="0">
        <dgm:presLayoutVars>
          <dgm:dir/>
          <dgm:animLvl val="lvl"/>
          <dgm:resizeHandles val="exact"/>
        </dgm:presLayoutVars>
      </dgm:prSet>
      <dgm:spPr/>
    </dgm:pt>
    <dgm:pt modelId="{BED4A06B-4DFF-47FD-8873-2BAF1F30FB7A}" type="pres">
      <dgm:prSet presAssocID="{1D82BF08-7772-43EE-AB6A-92740C78F809}" presName="dummy" presStyleCnt="0"/>
      <dgm:spPr/>
    </dgm:pt>
    <dgm:pt modelId="{FB12968C-E523-4385-B5F5-C73D5D064350}" type="pres">
      <dgm:prSet presAssocID="{1D82BF08-7772-43EE-AB6A-92740C78F809}" presName="linH" presStyleCnt="0"/>
      <dgm:spPr/>
    </dgm:pt>
    <dgm:pt modelId="{813D2E3B-182F-478F-B739-1B9A2D61745F}" type="pres">
      <dgm:prSet presAssocID="{1D82BF08-7772-43EE-AB6A-92740C78F809}" presName="padding1" presStyleCnt="0"/>
      <dgm:spPr/>
    </dgm:pt>
    <dgm:pt modelId="{56C55CEA-3CB4-4617-A993-33D9CEB066E3}" type="pres">
      <dgm:prSet presAssocID="{A1747028-0EC7-4450-8FC9-31D75EFC28F0}" presName="linV" presStyleCnt="0"/>
      <dgm:spPr/>
    </dgm:pt>
    <dgm:pt modelId="{7A44B96E-A79E-437A-AEC9-78FF11CD2ACA}" type="pres">
      <dgm:prSet presAssocID="{A1747028-0EC7-4450-8FC9-31D75EFC28F0}" presName="spVertical1" presStyleCnt="0"/>
      <dgm:spPr/>
    </dgm:pt>
    <dgm:pt modelId="{025F2317-1FEC-417B-B7D6-406BC0B793F3}" type="pres">
      <dgm:prSet presAssocID="{A1747028-0EC7-4450-8FC9-31D75EFC28F0}" presName="parTx" presStyleLbl="revTx" presStyleIdx="0" presStyleCnt="1">
        <dgm:presLayoutVars>
          <dgm:chMax val="0"/>
          <dgm:chPref val="0"/>
          <dgm:bulletEnabled val="1"/>
        </dgm:presLayoutVars>
      </dgm:prSet>
      <dgm:spPr/>
      <dgm:t>
        <a:bodyPr/>
        <a:lstStyle/>
        <a:p>
          <a:endParaRPr lang="zh-CN" altLang="en-US"/>
        </a:p>
      </dgm:t>
    </dgm:pt>
    <dgm:pt modelId="{A188D126-8011-43A7-8957-3D8CD351292C}" type="pres">
      <dgm:prSet presAssocID="{A1747028-0EC7-4450-8FC9-31D75EFC28F0}" presName="spVertical2" presStyleCnt="0"/>
      <dgm:spPr/>
    </dgm:pt>
    <dgm:pt modelId="{5EA8E5D5-077A-443A-80A4-CC0BD71AD75E}" type="pres">
      <dgm:prSet presAssocID="{A1747028-0EC7-4450-8FC9-31D75EFC28F0}" presName="spVertical3" presStyleCnt="0"/>
      <dgm:spPr/>
    </dgm:pt>
    <dgm:pt modelId="{6B7191BF-70FE-48B0-B77F-F072A9A5537C}" type="pres">
      <dgm:prSet presAssocID="{1D82BF08-7772-43EE-AB6A-92740C78F809}" presName="padding2" presStyleCnt="0"/>
      <dgm:spPr/>
    </dgm:pt>
    <dgm:pt modelId="{05B422ED-A6C3-4598-961A-81BE29E6A8DC}" type="pres">
      <dgm:prSet presAssocID="{1D82BF08-7772-43EE-AB6A-92740C78F809}" presName="negArrow" presStyleCnt="0"/>
      <dgm:spPr/>
    </dgm:pt>
    <dgm:pt modelId="{1246FC6D-4783-413E-A23E-35592E538E8E}" type="pres">
      <dgm:prSet presAssocID="{1D82BF08-7772-43EE-AB6A-92740C78F809}" presName="backgroundArrow" presStyleLbl="node1" presStyleIdx="0" presStyleCnt="1" custLinFactNeighborX="926" custLinFactNeighborY="990"/>
      <dgm:spPr>
        <a:effectLst>
          <a:glow rad="101600">
            <a:schemeClr val="accent2">
              <a:satMod val="175000"/>
              <a:alpha val="40000"/>
            </a:schemeClr>
          </a:glow>
        </a:effectLst>
      </dgm:spPr>
    </dgm:pt>
  </dgm:ptLst>
  <dgm:cxnLst>
    <dgm:cxn modelId="{4FC516BD-2CB9-4206-AB19-28DB61B68339}" type="presOf" srcId="{A1747028-0EC7-4450-8FC9-31D75EFC28F0}" destId="{025F2317-1FEC-417B-B7D6-406BC0B793F3}" srcOrd="0" destOrd="0" presId="urn:microsoft.com/office/officeart/2005/8/layout/hProcess3"/>
    <dgm:cxn modelId="{555806FA-EF08-4F99-A0F3-0D5DFDF0957E}" srcId="{1D82BF08-7772-43EE-AB6A-92740C78F809}" destId="{A1747028-0EC7-4450-8FC9-31D75EFC28F0}" srcOrd="0" destOrd="0" parTransId="{FD95813E-7CBC-49E0-AEF7-0B601244BFAC}" sibTransId="{7084E1D6-B984-4D98-8084-61A5D151976D}"/>
    <dgm:cxn modelId="{8BBAFC87-89EC-4716-A838-EFC44801F5B0}" type="presOf" srcId="{1D82BF08-7772-43EE-AB6A-92740C78F809}" destId="{0FEFB09E-B8CD-410F-86DA-3EF67DFD5B6A}" srcOrd="0" destOrd="0" presId="urn:microsoft.com/office/officeart/2005/8/layout/hProcess3"/>
    <dgm:cxn modelId="{0901DE40-E786-4AA4-824D-7ED9CF5109E6}" type="presParOf" srcId="{0FEFB09E-B8CD-410F-86DA-3EF67DFD5B6A}" destId="{BED4A06B-4DFF-47FD-8873-2BAF1F30FB7A}" srcOrd="0" destOrd="0" presId="urn:microsoft.com/office/officeart/2005/8/layout/hProcess3"/>
    <dgm:cxn modelId="{27CF6BB8-7B91-473C-B25D-992D6D96DACA}" type="presParOf" srcId="{0FEFB09E-B8CD-410F-86DA-3EF67DFD5B6A}" destId="{FB12968C-E523-4385-B5F5-C73D5D064350}" srcOrd="1" destOrd="0" presId="urn:microsoft.com/office/officeart/2005/8/layout/hProcess3"/>
    <dgm:cxn modelId="{62C09A2E-40CE-4DB2-8394-3730A42F3206}" type="presParOf" srcId="{FB12968C-E523-4385-B5F5-C73D5D064350}" destId="{813D2E3B-182F-478F-B739-1B9A2D61745F}" srcOrd="0" destOrd="0" presId="urn:microsoft.com/office/officeart/2005/8/layout/hProcess3"/>
    <dgm:cxn modelId="{79284F21-739C-44D9-BAC2-159B9E0D4EE6}" type="presParOf" srcId="{FB12968C-E523-4385-B5F5-C73D5D064350}" destId="{56C55CEA-3CB4-4617-A993-33D9CEB066E3}" srcOrd="1" destOrd="0" presId="urn:microsoft.com/office/officeart/2005/8/layout/hProcess3"/>
    <dgm:cxn modelId="{881CDC1E-AEEF-4D02-90B5-9450BA25653E}" type="presParOf" srcId="{56C55CEA-3CB4-4617-A993-33D9CEB066E3}" destId="{7A44B96E-A79E-437A-AEC9-78FF11CD2ACA}" srcOrd="0" destOrd="0" presId="urn:microsoft.com/office/officeart/2005/8/layout/hProcess3"/>
    <dgm:cxn modelId="{1E7A7E2B-C19E-4630-9022-488A229ED0E9}" type="presParOf" srcId="{56C55CEA-3CB4-4617-A993-33D9CEB066E3}" destId="{025F2317-1FEC-417B-B7D6-406BC0B793F3}" srcOrd="1" destOrd="0" presId="urn:microsoft.com/office/officeart/2005/8/layout/hProcess3"/>
    <dgm:cxn modelId="{FE129262-1D2A-4E91-8D4C-5D2917979E1A}" type="presParOf" srcId="{56C55CEA-3CB4-4617-A993-33D9CEB066E3}" destId="{A188D126-8011-43A7-8957-3D8CD351292C}" srcOrd="2" destOrd="0" presId="urn:microsoft.com/office/officeart/2005/8/layout/hProcess3"/>
    <dgm:cxn modelId="{F478C7FF-FE7F-41DA-BD47-7B6EFCAC4746}" type="presParOf" srcId="{56C55CEA-3CB4-4617-A993-33D9CEB066E3}" destId="{5EA8E5D5-077A-443A-80A4-CC0BD71AD75E}" srcOrd="3" destOrd="0" presId="urn:microsoft.com/office/officeart/2005/8/layout/hProcess3"/>
    <dgm:cxn modelId="{D6954C98-8392-4A94-835D-7FE9DD128DF9}" type="presParOf" srcId="{FB12968C-E523-4385-B5F5-C73D5D064350}" destId="{6B7191BF-70FE-48B0-B77F-F072A9A5537C}" srcOrd="2" destOrd="0" presId="urn:microsoft.com/office/officeart/2005/8/layout/hProcess3"/>
    <dgm:cxn modelId="{9D0BE042-6599-44DF-97B9-168703BDFA46}" type="presParOf" srcId="{FB12968C-E523-4385-B5F5-C73D5D064350}" destId="{05B422ED-A6C3-4598-961A-81BE29E6A8DC}" srcOrd="3" destOrd="0" presId="urn:microsoft.com/office/officeart/2005/8/layout/hProcess3"/>
    <dgm:cxn modelId="{4FF5B51C-520F-4BFB-91FE-E3236A041307}" type="presParOf" srcId="{FB12968C-E523-4385-B5F5-C73D5D064350}" destId="{1246FC6D-4783-413E-A23E-35592E538E8E}"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20E5DB6-80BF-4EE2-A2CC-CBA6CEDB4D23}"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zh-CN" altLang="en-US"/>
        </a:p>
      </dgm:t>
    </dgm:pt>
    <dgm:pt modelId="{10DF6518-F19F-4F59-90F7-CA386E164ABE}">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框架设计</a:t>
          </a:r>
          <a:endParaRPr lang="zh-CN" altLang="en-US" sz="2000" b="1" dirty="0">
            <a:latin typeface="华文楷体" panose="02010600040101010101" pitchFamily="2" charset="-122"/>
            <a:ea typeface="华文楷体" panose="02010600040101010101" pitchFamily="2" charset="-122"/>
          </a:endParaRPr>
        </a:p>
      </dgm:t>
    </dgm:pt>
    <dgm:pt modelId="{544B11C9-9E2C-459D-B0FF-0B46EEA294A9}" type="par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8D726C8D-F71D-4BC0-BBE1-99A63D9DA899}" type="sib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31FD7A33-DD13-4A8B-8F30-0752C369E945}">
      <dgm:prSet phldrT="[文本]" custT="1"/>
      <dgm:spPr>
        <a:effectLst/>
      </dgm:spPr>
      <dgm:t>
        <a:bodyPr/>
        <a:lstStyle/>
        <a:p>
          <a:r>
            <a:rPr lang="zh-CN" altLang="en-US" sz="2000" b="1" dirty="0" smtClean="0">
              <a:latin typeface="华文楷体" panose="02010600040101010101" pitchFamily="2" charset="-122"/>
              <a:ea typeface="华文楷体" panose="02010600040101010101" pitchFamily="2" charset="-122"/>
            </a:rPr>
            <a:t>特征工程</a:t>
          </a:r>
          <a:endParaRPr lang="zh-CN" altLang="en-US" sz="2000" b="1" dirty="0">
            <a:latin typeface="华文楷体" panose="02010600040101010101" pitchFamily="2" charset="-122"/>
            <a:ea typeface="华文楷体" panose="02010600040101010101" pitchFamily="2" charset="-122"/>
          </a:endParaRPr>
        </a:p>
      </dgm:t>
    </dgm:pt>
    <dgm:pt modelId="{2639296C-0BA8-4CEE-A288-3FEF64DEA326}" type="par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F5758920-3F73-44EA-9AA9-B8547858E282}" type="sib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B730EC8B-7D62-4B82-B566-9CC3D4BC80FF}">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算法及</a:t>
          </a:r>
          <a:endParaRPr lang="en-US" altLang="zh-CN" sz="2000" b="1" dirty="0" smtClean="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模型融合</a:t>
          </a:r>
          <a:endParaRPr lang="zh-CN" altLang="en-US" sz="2000" b="1" dirty="0">
            <a:latin typeface="华文楷体" panose="02010600040101010101" pitchFamily="2" charset="-122"/>
            <a:ea typeface="华文楷体" panose="02010600040101010101" pitchFamily="2" charset="-122"/>
          </a:endParaRPr>
        </a:p>
      </dgm:t>
    </dgm:pt>
    <dgm:pt modelId="{EC8186A7-608C-4ACF-93FF-62EC69C107DC}" type="parTrans" cxnId="{4562E1A3-9AB4-49D5-999E-CC82D4FFD47C}">
      <dgm:prSet/>
      <dgm:spPr/>
      <dgm:t>
        <a:bodyPr/>
        <a:lstStyle/>
        <a:p>
          <a:endParaRPr lang="zh-CN" altLang="en-US" sz="3200" b="1"/>
        </a:p>
      </dgm:t>
    </dgm:pt>
    <dgm:pt modelId="{3BCF9631-3891-4476-B88C-8E5AF368F5B0}" type="sibTrans" cxnId="{4562E1A3-9AB4-49D5-999E-CC82D4FFD47C}">
      <dgm:prSet/>
      <dgm:spPr/>
      <dgm:t>
        <a:bodyPr/>
        <a:lstStyle/>
        <a:p>
          <a:endParaRPr lang="zh-CN" altLang="en-US" sz="3200" b="1"/>
        </a:p>
      </dgm:t>
    </dgm:pt>
    <dgm:pt modelId="{28B27DFD-F143-4174-8743-98CA881F7D4F}">
      <dgm:prSet phldrT="[文本]" custT="1"/>
      <dgm:spPr>
        <a:effectLst>
          <a:softEdge rad="317500"/>
        </a:effectLst>
      </dgm:spPr>
      <dgm:t>
        <a:bodyPr/>
        <a:lstStyle/>
        <a:p>
          <a:r>
            <a:rPr lang="zh-CN" altLang="en-US" sz="2000" b="1" dirty="0" smtClean="0">
              <a:effectLst/>
              <a:latin typeface="华文楷体" panose="02010600040101010101" pitchFamily="2" charset="-122"/>
              <a:ea typeface="华文楷体" panose="02010600040101010101" pitchFamily="2" charset="-122"/>
            </a:rPr>
            <a:t>任务描述</a:t>
          </a:r>
          <a:endParaRPr lang="zh-CN" altLang="en-US" sz="2000" b="1" dirty="0">
            <a:effectLst/>
            <a:latin typeface="华文楷体" panose="02010600040101010101" pitchFamily="2" charset="-122"/>
            <a:ea typeface="华文楷体" panose="02010600040101010101" pitchFamily="2" charset="-122"/>
          </a:endParaRPr>
        </a:p>
      </dgm:t>
    </dgm:pt>
    <dgm:pt modelId="{D42B1EE1-C79A-4499-93BA-560265D0F289}" type="sib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18BC1CA9-94EC-4B51-90AB-7FB74D166EE5}" type="par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22EDA2FC-B354-48D2-A0A3-E9035BACC92E}">
      <dgm:prSet phldrT="[文本]" custT="1"/>
      <dgm:spPr>
        <a:effectLst>
          <a:softEdge rad="317500"/>
        </a:effectLst>
      </dgm:spPr>
      <dgm:t>
        <a:bodyPr/>
        <a:lstStyle/>
        <a:p>
          <a:r>
            <a:rPr lang="zh-CN" altLang="en-US" sz="2000" b="1" smtClean="0">
              <a:latin typeface="华文楷体" panose="02010600040101010101" pitchFamily="2" charset="-122"/>
              <a:ea typeface="华文楷体" panose="02010600040101010101" pitchFamily="2" charset="-122"/>
            </a:rPr>
            <a:t>后续</a:t>
          </a:r>
          <a:endParaRPr lang="zh-CN" altLang="en-US" sz="2000" b="1" dirty="0">
            <a:effectLst/>
            <a:latin typeface="华文楷体" panose="02010600040101010101" pitchFamily="2" charset="-122"/>
            <a:ea typeface="华文楷体" panose="02010600040101010101" pitchFamily="2" charset="-122"/>
          </a:endParaRPr>
        </a:p>
      </dgm:t>
    </dgm:pt>
    <dgm:pt modelId="{C737BBEB-DB98-452D-BF21-1C7E40896990}" type="parTrans" cxnId="{D495802B-2069-4AE9-96C0-6D5DD075D3A5}">
      <dgm:prSet/>
      <dgm:spPr/>
      <dgm:t>
        <a:bodyPr/>
        <a:lstStyle/>
        <a:p>
          <a:endParaRPr lang="zh-CN" altLang="en-US"/>
        </a:p>
      </dgm:t>
    </dgm:pt>
    <dgm:pt modelId="{C03251AC-D6C2-44A6-B513-1F64FC61EF61}" type="sibTrans" cxnId="{D495802B-2069-4AE9-96C0-6D5DD075D3A5}">
      <dgm:prSet/>
      <dgm:spPr/>
      <dgm:t>
        <a:bodyPr/>
        <a:lstStyle/>
        <a:p>
          <a:endParaRPr lang="zh-CN" altLang="en-US"/>
        </a:p>
      </dgm:t>
    </dgm:pt>
    <dgm:pt modelId="{0E4D0A02-1CB1-48A0-9D79-C4B967F726DF}" type="pres">
      <dgm:prSet presAssocID="{E20E5DB6-80BF-4EE2-A2CC-CBA6CEDB4D23}" presName="cycle" presStyleCnt="0">
        <dgm:presLayoutVars>
          <dgm:dir/>
          <dgm:resizeHandles val="exact"/>
        </dgm:presLayoutVars>
      </dgm:prSet>
      <dgm:spPr/>
      <dgm:t>
        <a:bodyPr/>
        <a:lstStyle/>
        <a:p>
          <a:endParaRPr lang="zh-CN" altLang="en-US"/>
        </a:p>
      </dgm:t>
    </dgm:pt>
    <dgm:pt modelId="{09A1D863-9229-431F-907A-030E77BD554D}" type="pres">
      <dgm:prSet presAssocID="{22EDA2FC-B354-48D2-A0A3-E9035BACC92E}" presName="node" presStyleLbl="node1" presStyleIdx="0" presStyleCnt="5">
        <dgm:presLayoutVars>
          <dgm:bulletEnabled val="1"/>
        </dgm:presLayoutVars>
      </dgm:prSet>
      <dgm:spPr/>
      <dgm:t>
        <a:bodyPr/>
        <a:lstStyle/>
        <a:p>
          <a:endParaRPr lang="zh-CN" altLang="en-US"/>
        </a:p>
      </dgm:t>
    </dgm:pt>
    <dgm:pt modelId="{DEAF5C07-4C92-4C6D-8272-5662B0FC52E8}" type="pres">
      <dgm:prSet presAssocID="{22EDA2FC-B354-48D2-A0A3-E9035BACC92E}" presName="spNode" presStyleCnt="0"/>
      <dgm:spPr/>
    </dgm:pt>
    <dgm:pt modelId="{445D8FAC-2E6E-4751-8A28-0B31BCAF0BB3}" type="pres">
      <dgm:prSet presAssocID="{C03251AC-D6C2-44A6-B513-1F64FC61EF61}" presName="sibTrans" presStyleLbl="sibTrans1D1" presStyleIdx="0" presStyleCnt="5"/>
      <dgm:spPr/>
      <dgm:t>
        <a:bodyPr/>
        <a:lstStyle/>
        <a:p>
          <a:endParaRPr lang="zh-CN" altLang="en-US"/>
        </a:p>
      </dgm:t>
    </dgm:pt>
    <dgm:pt modelId="{EFF74E73-E817-4224-A21C-E631678B9765}" type="pres">
      <dgm:prSet presAssocID="{28B27DFD-F143-4174-8743-98CA881F7D4F}" presName="node" presStyleLbl="node1" presStyleIdx="1" presStyleCnt="5">
        <dgm:presLayoutVars>
          <dgm:bulletEnabled val="1"/>
        </dgm:presLayoutVars>
      </dgm:prSet>
      <dgm:spPr/>
      <dgm:t>
        <a:bodyPr/>
        <a:lstStyle/>
        <a:p>
          <a:endParaRPr lang="zh-CN" altLang="en-US"/>
        </a:p>
      </dgm:t>
    </dgm:pt>
    <dgm:pt modelId="{BA2C32D5-3B8A-40E7-B388-41AAF435EA9A}" type="pres">
      <dgm:prSet presAssocID="{28B27DFD-F143-4174-8743-98CA881F7D4F}" presName="spNode" presStyleCnt="0"/>
      <dgm:spPr/>
      <dgm:t>
        <a:bodyPr/>
        <a:lstStyle/>
        <a:p>
          <a:endParaRPr lang="zh-CN" altLang="en-US"/>
        </a:p>
      </dgm:t>
    </dgm:pt>
    <dgm:pt modelId="{2A25E4D8-45DE-419E-A64A-E9763CCE0CBF}" type="pres">
      <dgm:prSet presAssocID="{D42B1EE1-C79A-4499-93BA-560265D0F289}" presName="sibTrans" presStyleLbl="sibTrans1D1" presStyleIdx="1" presStyleCnt="5"/>
      <dgm:spPr/>
      <dgm:t>
        <a:bodyPr/>
        <a:lstStyle/>
        <a:p>
          <a:endParaRPr lang="zh-CN" altLang="en-US"/>
        </a:p>
      </dgm:t>
    </dgm:pt>
    <dgm:pt modelId="{C94700EB-17B1-4DF3-A41B-DAD7FEEAD87E}" type="pres">
      <dgm:prSet presAssocID="{10DF6518-F19F-4F59-90F7-CA386E164ABE}" presName="node" presStyleLbl="node1" presStyleIdx="2" presStyleCnt="5">
        <dgm:presLayoutVars>
          <dgm:bulletEnabled val="1"/>
        </dgm:presLayoutVars>
      </dgm:prSet>
      <dgm:spPr/>
      <dgm:t>
        <a:bodyPr/>
        <a:lstStyle/>
        <a:p>
          <a:endParaRPr lang="zh-CN" altLang="en-US"/>
        </a:p>
      </dgm:t>
    </dgm:pt>
    <dgm:pt modelId="{539A380D-ECD8-40E4-BA41-0D83C22FC888}" type="pres">
      <dgm:prSet presAssocID="{10DF6518-F19F-4F59-90F7-CA386E164ABE}" presName="spNode" presStyleCnt="0"/>
      <dgm:spPr/>
      <dgm:t>
        <a:bodyPr/>
        <a:lstStyle/>
        <a:p>
          <a:endParaRPr lang="zh-CN" altLang="en-US"/>
        </a:p>
      </dgm:t>
    </dgm:pt>
    <dgm:pt modelId="{0C297471-6EA3-42CD-B11F-890D5190F381}" type="pres">
      <dgm:prSet presAssocID="{8D726C8D-F71D-4BC0-BBE1-99A63D9DA899}" presName="sibTrans" presStyleLbl="sibTrans1D1" presStyleIdx="2" presStyleCnt="5"/>
      <dgm:spPr/>
      <dgm:t>
        <a:bodyPr/>
        <a:lstStyle/>
        <a:p>
          <a:endParaRPr lang="zh-CN" altLang="en-US"/>
        </a:p>
      </dgm:t>
    </dgm:pt>
    <dgm:pt modelId="{55A7CAED-A114-42EB-806B-B1A46A160533}" type="pres">
      <dgm:prSet presAssocID="{31FD7A33-DD13-4A8B-8F30-0752C369E945}" presName="node" presStyleLbl="node1" presStyleIdx="3" presStyleCnt="5">
        <dgm:presLayoutVars>
          <dgm:bulletEnabled val="1"/>
        </dgm:presLayoutVars>
      </dgm:prSet>
      <dgm:spPr/>
      <dgm:t>
        <a:bodyPr/>
        <a:lstStyle/>
        <a:p>
          <a:endParaRPr lang="zh-CN" altLang="en-US"/>
        </a:p>
      </dgm:t>
    </dgm:pt>
    <dgm:pt modelId="{90293F7F-2FBD-4854-999A-77D7AA7D5E55}" type="pres">
      <dgm:prSet presAssocID="{31FD7A33-DD13-4A8B-8F30-0752C369E945}" presName="spNode" presStyleCnt="0"/>
      <dgm:spPr/>
      <dgm:t>
        <a:bodyPr/>
        <a:lstStyle/>
        <a:p>
          <a:endParaRPr lang="zh-CN" altLang="en-US"/>
        </a:p>
      </dgm:t>
    </dgm:pt>
    <dgm:pt modelId="{56D9B103-214F-4DA5-A230-5F8034B6E929}" type="pres">
      <dgm:prSet presAssocID="{F5758920-3F73-44EA-9AA9-B8547858E282}" presName="sibTrans" presStyleLbl="sibTrans1D1" presStyleIdx="3" presStyleCnt="5"/>
      <dgm:spPr/>
      <dgm:t>
        <a:bodyPr/>
        <a:lstStyle/>
        <a:p>
          <a:endParaRPr lang="zh-CN" altLang="en-US"/>
        </a:p>
      </dgm:t>
    </dgm:pt>
    <dgm:pt modelId="{7D48FC55-C9A2-40B4-B2C3-485F15A84A0B}" type="pres">
      <dgm:prSet presAssocID="{B730EC8B-7D62-4B82-B566-9CC3D4BC80FF}" presName="node" presStyleLbl="node1" presStyleIdx="4" presStyleCnt="5">
        <dgm:presLayoutVars>
          <dgm:bulletEnabled val="1"/>
        </dgm:presLayoutVars>
      </dgm:prSet>
      <dgm:spPr/>
      <dgm:t>
        <a:bodyPr/>
        <a:lstStyle/>
        <a:p>
          <a:endParaRPr lang="zh-CN" altLang="en-US"/>
        </a:p>
      </dgm:t>
    </dgm:pt>
    <dgm:pt modelId="{B321EAB1-319D-4E4B-B557-ACD753BCFCB0}" type="pres">
      <dgm:prSet presAssocID="{B730EC8B-7D62-4B82-B566-9CC3D4BC80FF}" presName="spNode" presStyleCnt="0"/>
      <dgm:spPr/>
      <dgm:t>
        <a:bodyPr/>
        <a:lstStyle/>
        <a:p>
          <a:endParaRPr lang="zh-CN" altLang="en-US"/>
        </a:p>
      </dgm:t>
    </dgm:pt>
    <dgm:pt modelId="{24C36D88-E3D2-4613-BA05-7085D8A4451E}" type="pres">
      <dgm:prSet presAssocID="{3BCF9631-3891-4476-B88C-8E5AF368F5B0}" presName="sibTrans" presStyleLbl="sibTrans1D1" presStyleIdx="4" presStyleCnt="5"/>
      <dgm:spPr/>
      <dgm:t>
        <a:bodyPr/>
        <a:lstStyle/>
        <a:p>
          <a:endParaRPr lang="zh-CN" altLang="en-US"/>
        </a:p>
      </dgm:t>
    </dgm:pt>
  </dgm:ptLst>
  <dgm:cxnLst>
    <dgm:cxn modelId="{87C20A18-F0F6-4873-8504-AAFC2419DB41}" srcId="{E20E5DB6-80BF-4EE2-A2CC-CBA6CEDB4D23}" destId="{10DF6518-F19F-4F59-90F7-CA386E164ABE}" srcOrd="2" destOrd="0" parTransId="{544B11C9-9E2C-459D-B0FF-0B46EEA294A9}" sibTransId="{8D726C8D-F71D-4BC0-BBE1-99A63D9DA899}"/>
    <dgm:cxn modelId="{77C59F8D-512D-4F1E-A6E8-5B1435C21CDE}" type="presOf" srcId="{10DF6518-F19F-4F59-90F7-CA386E164ABE}" destId="{C94700EB-17B1-4DF3-A41B-DAD7FEEAD87E}" srcOrd="0" destOrd="0" presId="urn:microsoft.com/office/officeart/2005/8/layout/cycle6"/>
    <dgm:cxn modelId="{A42AFBBB-B84F-4B60-BE12-464550C79FBD}" srcId="{E20E5DB6-80BF-4EE2-A2CC-CBA6CEDB4D23}" destId="{28B27DFD-F143-4174-8743-98CA881F7D4F}" srcOrd="1" destOrd="0" parTransId="{18BC1CA9-94EC-4B51-90AB-7FB74D166EE5}" sibTransId="{D42B1EE1-C79A-4499-93BA-560265D0F289}"/>
    <dgm:cxn modelId="{A4143E1B-D1B0-4FA5-AE42-6CE01A3FC62A}" type="presOf" srcId="{31FD7A33-DD13-4A8B-8F30-0752C369E945}" destId="{55A7CAED-A114-42EB-806B-B1A46A160533}" srcOrd="0" destOrd="0" presId="urn:microsoft.com/office/officeart/2005/8/layout/cycle6"/>
    <dgm:cxn modelId="{80C5B022-3059-443F-978A-766DFCB549F2}" type="presOf" srcId="{8D726C8D-F71D-4BC0-BBE1-99A63D9DA899}" destId="{0C297471-6EA3-42CD-B11F-890D5190F381}" srcOrd="0" destOrd="0" presId="urn:microsoft.com/office/officeart/2005/8/layout/cycle6"/>
    <dgm:cxn modelId="{9ECCF937-91C6-4C11-B8A7-1ECF91BDC11D}" type="presOf" srcId="{3BCF9631-3891-4476-B88C-8E5AF368F5B0}" destId="{24C36D88-E3D2-4613-BA05-7085D8A4451E}" srcOrd="0" destOrd="0" presId="urn:microsoft.com/office/officeart/2005/8/layout/cycle6"/>
    <dgm:cxn modelId="{CB55408C-4683-4D3B-8AEB-CBE577342DC0}" type="presOf" srcId="{22EDA2FC-B354-48D2-A0A3-E9035BACC92E}" destId="{09A1D863-9229-431F-907A-030E77BD554D}" srcOrd="0" destOrd="0" presId="urn:microsoft.com/office/officeart/2005/8/layout/cycle6"/>
    <dgm:cxn modelId="{D495802B-2069-4AE9-96C0-6D5DD075D3A5}" srcId="{E20E5DB6-80BF-4EE2-A2CC-CBA6CEDB4D23}" destId="{22EDA2FC-B354-48D2-A0A3-E9035BACC92E}" srcOrd="0" destOrd="0" parTransId="{C737BBEB-DB98-452D-BF21-1C7E40896990}" sibTransId="{C03251AC-D6C2-44A6-B513-1F64FC61EF61}"/>
    <dgm:cxn modelId="{8F49CED2-8553-4EE9-9A92-8A07E9045F60}" type="presOf" srcId="{28B27DFD-F143-4174-8743-98CA881F7D4F}" destId="{EFF74E73-E817-4224-A21C-E631678B9765}" srcOrd="0" destOrd="0" presId="urn:microsoft.com/office/officeart/2005/8/layout/cycle6"/>
    <dgm:cxn modelId="{E8B00498-9FFA-4B09-87DF-29C0879CE2FC}" type="presOf" srcId="{F5758920-3F73-44EA-9AA9-B8547858E282}" destId="{56D9B103-214F-4DA5-A230-5F8034B6E929}" srcOrd="0" destOrd="0" presId="urn:microsoft.com/office/officeart/2005/8/layout/cycle6"/>
    <dgm:cxn modelId="{4562E1A3-9AB4-49D5-999E-CC82D4FFD47C}" srcId="{E20E5DB6-80BF-4EE2-A2CC-CBA6CEDB4D23}" destId="{B730EC8B-7D62-4B82-B566-9CC3D4BC80FF}" srcOrd="4" destOrd="0" parTransId="{EC8186A7-608C-4ACF-93FF-62EC69C107DC}" sibTransId="{3BCF9631-3891-4476-B88C-8E5AF368F5B0}"/>
    <dgm:cxn modelId="{267F91F4-442C-4EA0-A08E-FEA2DDF52C07}" type="presOf" srcId="{D42B1EE1-C79A-4499-93BA-560265D0F289}" destId="{2A25E4D8-45DE-419E-A64A-E9763CCE0CBF}" srcOrd="0" destOrd="0" presId="urn:microsoft.com/office/officeart/2005/8/layout/cycle6"/>
    <dgm:cxn modelId="{B579BBD0-6284-4263-A2DA-49BC58B46C6D}" type="presOf" srcId="{B730EC8B-7D62-4B82-B566-9CC3D4BC80FF}" destId="{7D48FC55-C9A2-40B4-B2C3-485F15A84A0B}" srcOrd="0" destOrd="0" presId="urn:microsoft.com/office/officeart/2005/8/layout/cycle6"/>
    <dgm:cxn modelId="{853A1D40-F603-4DBC-AF0A-CCF83E3554EF}" type="presOf" srcId="{C03251AC-D6C2-44A6-B513-1F64FC61EF61}" destId="{445D8FAC-2E6E-4751-8A28-0B31BCAF0BB3}" srcOrd="0" destOrd="0" presId="urn:microsoft.com/office/officeart/2005/8/layout/cycle6"/>
    <dgm:cxn modelId="{7EBA04DF-0CC7-4544-99AD-7CC7368946F1}" srcId="{E20E5DB6-80BF-4EE2-A2CC-CBA6CEDB4D23}" destId="{31FD7A33-DD13-4A8B-8F30-0752C369E945}" srcOrd="3" destOrd="0" parTransId="{2639296C-0BA8-4CEE-A288-3FEF64DEA326}" sibTransId="{F5758920-3F73-44EA-9AA9-B8547858E282}"/>
    <dgm:cxn modelId="{9C202CD7-2D80-4D06-BC51-5E34979BA3E9}" type="presOf" srcId="{E20E5DB6-80BF-4EE2-A2CC-CBA6CEDB4D23}" destId="{0E4D0A02-1CB1-48A0-9D79-C4B967F726DF}" srcOrd="0" destOrd="0" presId="urn:microsoft.com/office/officeart/2005/8/layout/cycle6"/>
    <dgm:cxn modelId="{41ACA591-8E61-4A0C-A223-EA8A07F852D6}" type="presParOf" srcId="{0E4D0A02-1CB1-48A0-9D79-C4B967F726DF}" destId="{09A1D863-9229-431F-907A-030E77BD554D}" srcOrd="0" destOrd="0" presId="urn:microsoft.com/office/officeart/2005/8/layout/cycle6"/>
    <dgm:cxn modelId="{30223089-AB17-4FAF-AC23-F130AD993336}" type="presParOf" srcId="{0E4D0A02-1CB1-48A0-9D79-C4B967F726DF}" destId="{DEAF5C07-4C92-4C6D-8272-5662B0FC52E8}" srcOrd="1" destOrd="0" presId="urn:microsoft.com/office/officeart/2005/8/layout/cycle6"/>
    <dgm:cxn modelId="{DE9FC826-CFBB-4230-B3F2-7231E22EE1BC}" type="presParOf" srcId="{0E4D0A02-1CB1-48A0-9D79-C4B967F726DF}" destId="{445D8FAC-2E6E-4751-8A28-0B31BCAF0BB3}" srcOrd="2" destOrd="0" presId="urn:microsoft.com/office/officeart/2005/8/layout/cycle6"/>
    <dgm:cxn modelId="{BFF3D10D-3188-489A-97B8-9948DB856BF3}" type="presParOf" srcId="{0E4D0A02-1CB1-48A0-9D79-C4B967F726DF}" destId="{EFF74E73-E817-4224-A21C-E631678B9765}" srcOrd="3" destOrd="0" presId="urn:microsoft.com/office/officeart/2005/8/layout/cycle6"/>
    <dgm:cxn modelId="{0FDFD68F-4EA5-495E-B704-915474951C17}" type="presParOf" srcId="{0E4D0A02-1CB1-48A0-9D79-C4B967F726DF}" destId="{BA2C32D5-3B8A-40E7-B388-41AAF435EA9A}" srcOrd="4" destOrd="0" presId="urn:microsoft.com/office/officeart/2005/8/layout/cycle6"/>
    <dgm:cxn modelId="{60C8B082-FF73-4164-836C-7432FD5BE23C}" type="presParOf" srcId="{0E4D0A02-1CB1-48A0-9D79-C4B967F726DF}" destId="{2A25E4D8-45DE-419E-A64A-E9763CCE0CBF}" srcOrd="5" destOrd="0" presId="urn:microsoft.com/office/officeart/2005/8/layout/cycle6"/>
    <dgm:cxn modelId="{47FE5F69-003D-43E7-9A85-DB7D014605B2}" type="presParOf" srcId="{0E4D0A02-1CB1-48A0-9D79-C4B967F726DF}" destId="{C94700EB-17B1-4DF3-A41B-DAD7FEEAD87E}" srcOrd="6" destOrd="0" presId="urn:microsoft.com/office/officeart/2005/8/layout/cycle6"/>
    <dgm:cxn modelId="{A848A01D-FA0A-4B9E-8390-3C1B6EF58F3D}" type="presParOf" srcId="{0E4D0A02-1CB1-48A0-9D79-C4B967F726DF}" destId="{539A380D-ECD8-40E4-BA41-0D83C22FC888}" srcOrd="7" destOrd="0" presId="urn:microsoft.com/office/officeart/2005/8/layout/cycle6"/>
    <dgm:cxn modelId="{B2EE6443-82D8-4301-9080-C9689F4341AA}" type="presParOf" srcId="{0E4D0A02-1CB1-48A0-9D79-C4B967F726DF}" destId="{0C297471-6EA3-42CD-B11F-890D5190F381}" srcOrd="8" destOrd="0" presId="urn:microsoft.com/office/officeart/2005/8/layout/cycle6"/>
    <dgm:cxn modelId="{FC14FAF1-D826-4298-8A86-742B6FA19CFB}" type="presParOf" srcId="{0E4D0A02-1CB1-48A0-9D79-C4B967F726DF}" destId="{55A7CAED-A114-42EB-806B-B1A46A160533}" srcOrd="9" destOrd="0" presId="urn:microsoft.com/office/officeart/2005/8/layout/cycle6"/>
    <dgm:cxn modelId="{69BBDAF9-8934-45A9-9307-52B8566254F1}" type="presParOf" srcId="{0E4D0A02-1CB1-48A0-9D79-C4B967F726DF}" destId="{90293F7F-2FBD-4854-999A-77D7AA7D5E55}" srcOrd="10" destOrd="0" presId="urn:microsoft.com/office/officeart/2005/8/layout/cycle6"/>
    <dgm:cxn modelId="{F2DDC54B-BD2D-4495-9A24-A32D18CF349B}" type="presParOf" srcId="{0E4D0A02-1CB1-48A0-9D79-C4B967F726DF}" destId="{56D9B103-214F-4DA5-A230-5F8034B6E929}" srcOrd="11" destOrd="0" presId="urn:microsoft.com/office/officeart/2005/8/layout/cycle6"/>
    <dgm:cxn modelId="{52DF9403-25CF-48F9-9665-CDB2B48A2C7D}" type="presParOf" srcId="{0E4D0A02-1CB1-48A0-9D79-C4B967F726DF}" destId="{7D48FC55-C9A2-40B4-B2C3-485F15A84A0B}" srcOrd="12" destOrd="0" presId="urn:microsoft.com/office/officeart/2005/8/layout/cycle6"/>
    <dgm:cxn modelId="{57BE0FA8-6522-46E9-BC8D-7AB1693BBAE1}" type="presParOf" srcId="{0E4D0A02-1CB1-48A0-9D79-C4B967F726DF}" destId="{B321EAB1-319D-4E4B-B557-ACD753BCFCB0}" srcOrd="13" destOrd="0" presId="urn:microsoft.com/office/officeart/2005/8/layout/cycle6"/>
    <dgm:cxn modelId="{FF6AAC2C-7D55-4760-BA64-84C694AD775F}" type="presParOf" srcId="{0E4D0A02-1CB1-48A0-9D79-C4B967F726DF}" destId="{24C36D88-E3D2-4613-BA05-7085D8A4451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5_5" csCatId="accent5"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特征工程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CFF07259-7501-4B0E-BD14-45D521A2E6A7}" type="presOf" srcId="{F942F98D-5050-45B7-88AF-01C960D67054}" destId="{7E34A0DB-C97E-441B-B0F0-C1F3613C1B99}" srcOrd="0" destOrd="0" presId="urn:microsoft.com/office/officeart/2005/8/layout/equation1"/>
    <dgm:cxn modelId="{40263BFB-5642-4DA4-BA3A-8780F66EE970}" type="presOf" srcId="{946A31E6-8C2A-4373-98C9-BDB68CA52D57}" destId="{3257E262-933A-4254-AE6E-F63902EC6E8A}" srcOrd="0" destOrd="0" presId="urn:microsoft.com/office/officeart/2005/8/layout/equation1"/>
    <dgm:cxn modelId="{9A630074-4024-4E96-AF23-A285A2DD412F}"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5_5" csCatId="accent5"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特征工程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F4596A0C-E87D-4084-9D62-868B4085412F}" type="presOf" srcId="{F942F98D-5050-45B7-88AF-01C960D67054}" destId="{7E34A0DB-C97E-441B-B0F0-C1F3613C1B99}" srcOrd="0" destOrd="0" presId="urn:microsoft.com/office/officeart/2005/8/layout/equation1"/>
    <dgm:cxn modelId="{7A3D8650-37B6-43DA-BED6-2E3755381C58}" type="presOf" srcId="{946A31E6-8C2A-4373-98C9-BDB68CA52D57}" destId="{3257E262-933A-4254-AE6E-F63902EC6E8A}" srcOrd="0" destOrd="0" presId="urn:microsoft.com/office/officeart/2005/8/layout/equation1"/>
    <dgm:cxn modelId="{A1F7E821-859C-4A10-8424-9A9FFC7460CD}"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C5612AC-CC98-46B9-9794-9A623DE0D85C}" type="doc">
      <dgm:prSet loTypeId="urn:microsoft.com/office/officeart/2008/layout/RadialCluster" loCatId="cycle" qsTypeId="urn:microsoft.com/office/officeart/2005/8/quickstyle/simple4" qsCatId="simple" csTypeId="urn:microsoft.com/office/officeart/2005/8/colors/colorful1" csCatId="colorful" phldr="1"/>
      <dgm:spPr/>
      <dgm:t>
        <a:bodyPr/>
        <a:lstStyle/>
        <a:p>
          <a:endParaRPr lang="zh-CN" altLang="en-US"/>
        </a:p>
      </dgm:t>
    </dgm:pt>
    <dgm:pt modelId="{3A3FCE8A-25B6-4B53-9DE7-A0917F3FA8D1}">
      <dgm:prSet phldrT="[文本]" custT="1"/>
      <dgm:spPr/>
      <dgm:t>
        <a:bodyPr/>
        <a:lstStyle/>
        <a:p>
          <a:r>
            <a:rPr lang="en-US" altLang="zh-CN" sz="1800" dirty="0" smtClean="0">
              <a:latin typeface="华文楷体" panose="02010600040101010101" pitchFamily="2" charset="-122"/>
              <a:ea typeface="华文楷体" panose="02010600040101010101" pitchFamily="2" charset="-122"/>
            </a:rPr>
            <a:t>Geo</a:t>
          </a:r>
        </a:p>
        <a:p>
          <a:r>
            <a:rPr lang="zh-CN" altLang="en-US" sz="1800" dirty="0" smtClean="0">
              <a:latin typeface="华文楷体" panose="02010600040101010101" pitchFamily="2" charset="-122"/>
              <a:ea typeface="华文楷体" panose="02010600040101010101" pitchFamily="2" charset="-122"/>
            </a:rPr>
            <a:t>（地理信息）</a:t>
          </a:r>
          <a:endParaRPr lang="zh-CN" altLang="en-US" sz="1800" dirty="0">
            <a:latin typeface="华文楷体" panose="02010600040101010101" pitchFamily="2" charset="-122"/>
            <a:ea typeface="华文楷体" panose="02010600040101010101" pitchFamily="2" charset="-122"/>
          </a:endParaRPr>
        </a:p>
      </dgm:t>
    </dgm:pt>
    <dgm:pt modelId="{ACDCC004-9BDD-4736-A1C6-FD3136D7ED57}" type="parTrans" cxnId="{AE8D3466-AF16-405C-90C1-84663D6ABE5D}">
      <dgm:prSet/>
      <dgm:spPr/>
      <dgm:t>
        <a:bodyPr/>
        <a:lstStyle/>
        <a:p>
          <a:endParaRPr lang="zh-CN" altLang="en-US" sz="1600">
            <a:latin typeface="华文楷体" panose="02010600040101010101" pitchFamily="2" charset="-122"/>
            <a:ea typeface="华文楷体" panose="02010600040101010101" pitchFamily="2" charset="-122"/>
          </a:endParaRPr>
        </a:p>
      </dgm:t>
    </dgm:pt>
    <dgm:pt modelId="{283E097B-B8BC-4730-BDDD-59AEF8D68B88}" type="sibTrans" cxnId="{AE8D3466-AF16-405C-90C1-84663D6ABE5D}">
      <dgm:prSet/>
      <dgm:spPr/>
      <dgm:t>
        <a:bodyPr/>
        <a:lstStyle/>
        <a:p>
          <a:endParaRPr lang="zh-CN" altLang="en-US" sz="1600">
            <a:latin typeface="华文楷体" panose="02010600040101010101" pitchFamily="2" charset="-122"/>
            <a:ea typeface="华文楷体" panose="02010600040101010101" pitchFamily="2" charset="-122"/>
          </a:endParaRPr>
        </a:p>
      </dgm:t>
    </dgm:pt>
    <dgm:pt modelId="{511F317C-8818-4AE1-92BF-ABE53C26D992}">
      <dgm:prSet phldrT="[文本]" custT="1"/>
      <dgm:spPr/>
      <dgm:t>
        <a:bodyPr/>
        <a:lstStyle/>
        <a:p>
          <a:r>
            <a:rPr lang="en-US" altLang="zh-CN" sz="1800" dirty="0" smtClean="0">
              <a:latin typeface="华文楷体" panose="02010600040101010101" pitchFamily="2" charset="-122"/>
              <a:ea typeface="华文楷体" panose="02010600040101010101" pitchFamily="2" charset="-122"/>
            </a:rPr>
            <a:t>C</a:t>
          </a:r>
        </a:p>
        <a:p>
          <a:r>
            <a:rPr lang="zh-CN" altLang="en-US" sz="1800" dirty="0" smtClean="0">
              <a:latin typeface="华文楷体" panose="02010600040101010101" pitchFamily="2" charset="-122"/>
              <a:ea typeface="华文楷体" panose="02010600040101010101" pitchFamily="2" charset="-122"/>
            </a:rPr>
            <a:t>（商品类别）</a:t>
          </a:r>
          <a:endParaRPr lang="zh-CN" altLang="en-US" sz="1800" dirty="0">
            <a:latin typeface="华文楷体" panose="02010600040101010101" pitchFamily="2" charset="-122"/>
            <a:ea typeface="华文楷体" panose="02010600040101010101" pitchFamily="2" charset="-122"/>
          </a:endParaRPr>
        </a:p>
      </dgm:t>
    </dgm:pt>
    <dgm:pt modelId="{6AA2BA9B-5C3E-4F68-A414-A774EF438319}" type="parTrans" cxnId="{8C687ECB-EF2B-4BB3-BFB9-5AAAC46B0A34}">
      <dgm:prSet/>
      <dgm:spPr/>
      <dgm:t>
        <a:bodyPr/>
        <a:lstStyle/>
        <a:p>
          <a:endParaRPr lang="zh-CN" altLang="en-US" sz="1600">
            <a:latin typeface="华文楷体" panose="02010600040101010101" pitchFamily="2" charset="-122"/>
            <a:ea typeface="华文楷体" panose="02010600040101010101" pitchFamily="2" charset="-122"/>
          </a:endParaRPr>
        </a:p>
      </dgm:t>
    </dgm:pt>
    <dgm:pt modelId="{40EDDF85-6CBA-424C-A3C1-FF6D7A1C90F5}" type="sibTrans" cxnId="{8C687ECB-EF2B-4BB3-BFB9-5AAAC46B0A34}">
      <dgm:prSet/>
      <dgm:spPr/>
      <dgm:t>
        <a:bodyPr/>
        <a:lstStyle/>
        <a:p>
          <a:endParaRPr lang="zh-CN" altLang="en-US" sz="1600">
            <a:latin typeface="华文楷体" panose="02010600040101010101" pitchFamily="2" charset="-122"/>
            <a:ea typeface="华文楷体" panose="02010600040101010101" pitchFamily="2" charset="-122"/>
          </a:endParaRPr>
        </a:p>
      </dgm:t>
    </dgm:pt>
    <dgm:pt modelId="{E3C13E18-750F-4E45-9530-47A3F14893ED}">
      <dgm:prSet phldrT="[文本]" custT="1"/>
      <dgm:spPr/>
      <dgm:t>
        <a:bodyPr/>
        <a:lstStyle/>
        <a:p>
          <a:r>
            <a:rPr lang="en-US" altLang="zh-CN" sz="1800" dirty="0" smtClean="0">
              <a:latin typeface="华文楷体" panose="02010600040101010101" pitchFamily="2" charset="-122"/>
              <a:ea typeface="华文楷体" panose="02010600040101010101" pitchFamily="2" charset="-122"/>
            </a:rPr>
            <a:t>I</a:t>
          </a:r>
        </a:p>
        <a:p>
          <a:r>
            <a:rPr lang="zh-CN" altLang="en-US" sz="1800" dirty="0" smtClean="0">
              <a:latin typeface="华文楷体" panose="02010600040101010101" pitchFamily="2" charset="-122"/>
              <a:ea typeface="华文楷体" panose="02010600040101010101" pitchFamily="2" charset="-122"/>
            </a:rPr>
            <a:t>（商品）</a:t>
          </a:r>
          <a:endParaRPr lang="zh-CN" altLang="en-US" sz="1800" dirty="0">
            <a:latin typeface="华文楷体" panose="02010600040101010101" pitchFamily="2" charset="-122"/>
            <a:ea typeface="华文楷体" panose="02010600040101010101" pitchFamily="2" charset="-122"/>
          </a:endParaRPr>
        </a:p>
      </dgm:t>
    </dgm:pt>
    <dgm:pt modelId="{54E961D7-7FB6-4F90-AC2D-4883A730F395}" type="parTrans" cxnId="{F5D88461-23D1-433B-8E54-EC5A49813AC4}">
      <dgm:prSet/>
      <dgm:spPr/>
      <dgm:t>
        <a:bodyPr/>
        <a:lstStyle/>
        <a:p>
          <a:endParaRPr lang="zh-CN" altLang="en-US" sz="1600">
            <a:latin typeface="华文楷体" panose="02010600040101010101" pitchFamily="2" charset="-122"/>
            <a:ea typeface="华文楷体" panose="02010600040101010101" pitchFamily="2" charset="-122"/>
          </a:endParaRPr>
        </a:p>
      </dgm:t>
    </dgm:pt>
    <dgm:pt modelId="{E0AD9B55-2D4D-451C-829D-6CCCED2CD517}" type="sibTrans" cxnId="{F5D88461-23D1-433B-8E54-EC5A49813AC4}">
      <dgm:prSet/>
      <dgm:spPr/>
      <dgm:t>
        <a:bodyPr/>
        <a:lstStyle/>
        <a:p>
          <a:endParaRPr lang="zh-CN" altLang="en-US" sz="1600">
            <a:latin typeface="华文楷体" panose="02010600040101010101" pitchFamily="2" charset="-122"/>
            <a:ea typeface="华文楷体" panose="02010600040101010101" pitchFamily="2" charset="-122"/>
          </a:endParaRPr>
        </a:p>
      </dgm:t>
    </dgm:pt>
    <dgm:pt modelId="{6624614A-16C0-4356-9500-DBD21CF8F7BD}">
      <dgm:prSet custT="1"/>
      <dgm:spPr/>
      <dgm:t>
        <a:bodyPr/>
        <a:lstStyle/>
        <a:p>
          <a:r>
            <a:rPr lang="en-US" altLang="zh-CN" sz="1800" dirty="0" smtClean="0">
              <a:latin typeface="华文楷体" panose="02010600040101010101" pitchFamily="2" charset="-122"/>
              <a:ea typeface="华文楷体" panose="02010600040101010101" pitchFamily="2" charset="-122"/>
            </a:rPr>
            <a:t>U</a:t>
          </a:r>
        </a:p>
        <a:p>
          <a:r>
            <a:rPr lang="zh-CN" altLang="en-US" sz="1800" dirty="0" smtClean="0">
              <a:latin typeface="华文楷体" panose="02010600040101010101" pitchFamily="2" charset="-122"/>
              <a:ea typeface="华文楷体" panose="02010600040101010101" pitchFamily="2" charset="-122"/>
            </a:rPr>
            <a:t>（用户）</a:t>
          </a:r>
          <a:endParaRPr lang="zh-CN" altLang="en-US" sz="1800" dirty="0">
            <a:latin typeface="华文楷体" panose="02010600040101010101" pitchFamily="2" charset="-122"/>
            <a:ea typeface="华文楷体" panose="02010600040101010101" pitchFamily="2" charset="-122"/>
          </a:endParaRPr>
        </a:p>
      </dgm:t>
    </dgm:pt>
    <dgm:pt modelId="{4E96947A-0FFB-4446-8523-6478A92C1E12}" type="parTrans" cxnId="{E5C41271-44AA-449F-935B-DF44F46ADBCB}">
      <dgm:prSet/>
      <dgm:spPr/>
      <dgm:t>
        <a:bodyPr/>
        <a:lstStyle/>
        <a:p>
          <a:endParaRPr lang="zh-CN" altLang="en-US" sz="1600">
            <a:latin typeface="华文楷体" panose="02010600040101010101" pitchFamily="2" charset="-122"/>
            <a:ea typeface="华文楷体" panose="02010600040101010101" pitchFamily="2" charset="-122"/>
          </a:endParaRPr>
        </a:p>
      </dgm:t>
    </dgm:pt>
    <dgm:pt modelId="{71F6BE58-C784-4AF8-927A-2D68A733B702}" type="sibTrans" cxnId="{E5C41271-44AA-449F-935B-DF44F46ADBCB}">
      <dgm:prSet/>
      <dgm:spPr/>
      <dgm:t>
        <a:bodyPr/>
        <a:lstStyle/>
        <a:p>
          <a:endParaRPr lang="zh-CN" altLang="en-US" sz="1600">
            <a:latin typeface="华文楷体" panose="02010600040101010101" pitchFamily="2" charset="-122"/>
            <a:ea typeface="华文楷体" panose="02010600040101010101" pitchFamily="2" charset="-122"/>
          </a:endParaRPr>
        </a:p>
      </dgm:t>
    </dgm:pt>
    <dgm:pt modelId="{0F1A95B5-7297-400C-B0A7-C70172F4B3B9}" type="pres">
      <dgm:prSet presAssocID="{AC5612AC-CC98-46B9-9794-9A623DE0D85C}" presName="Name0" presStyleCnt="0">
        <dgm:presLayoutVars>
          <dgm:chMax val="1"/>
          <dgm:chPref val="1"/>
          <dgm:dir/>
          <dgm:animOne val="branch"/>
          <dgm:animLvl val="lvl"/>
        </dgm:presLayoutVars>
      </dgm:prSet>
      <dgm:spPr/>
      <dgm:t>
        <a:bodyPr/>
        <a:lstStyle/>
        <a:p>
          <a:endParaRPr lang="zh-CN" altLang="en-US"/>
        </a:p>
      </dgm:t>
    </dgm:pt>
    <dgm:pt modelId="{9E9E82ED-320B-4292-9C20-91F7979EC1BB}" type="pres">
      <dgm:prSet presAssocID="{3A3FCE8A-25B6-4B53-9DE7-A0917F3FA8D1}" presName="singleCycle" presStyleCnt="0"/>
      <dgm:spPr/>
    </dgm:pt>
    <dgm:pt modelId="{0A76274B-519B-45F5-90A4-649290E07422}" type="pres">
      <dgm:prSet presAssocID="{3A3FCE8A-25B6-4B53-9DE7-A0917F3FA8D1}" presName="singleCenter" presStyleLbl="node1" presStyleIdx="0" presStyleCnt="4" custScaleX="132809" custScaleY="88519" custLinFactNeighborX="-476" custLinFactNeighborY="-6456">
        <dgm:presLayoutVars>
          <dgm:chMax val="7"/>
          <dgm:chPref val="7"/>
        </dgm:presLayoutVars>
      </dgm:prSet>
      <dgm:spPr/>
      <dgm:t>
        <a:bodyPr/>
        <a:lstStyle/>
        <a:p>
          <a:endParaRPr lang="zh-CN" altLang="en-US"/>
        </a:p>
      </dgm:t>
    </dgm:pt>
    <dgm:pt modelId="{824962D6-67DF-4FD7-8AC1-B6E4EFDE4867}" type="pres">
      <dgm:prSet presAssocID="{4E96947A-0FFB-4446-8523-6478A92C1E12}" presName="Name56" presStyleLbl="parChTrans1D2" presStyleIdx="0" presStyleCnt="3"/>
      <dgm:spPr/>
      <dgm:t>
        <a:bodyPr/>
        <a:lstStyle/>
        <a:p>
          <a:endParaRPr lang="zh-CN" altLang="en-US"/>
        </a:p>
      </dgm:t>
    </dgm:pt>
    <dgm:pt modelId="{CEDEBDC5-BE75-4BE8-8043-7BE3708B233F}" type="pres">
      <dgm:prSet presAssocID="{6624614A-16C0-4356-9500-DBD21CF8F7BD}" presName="text0" presStyleLbl="node1" presStyleIdx="1" presStyleCnt="4" custScaleX="172210" custScaleY="130690">
        <dgm:presLayoutVars>
          <dgm:bulletEnabled val="1"/>
        </dgm:presLayoutVars>
      </dgm:prSet>
      <dgm:spPr/>
      <dgm:t>
        <a:bodyPr/>
        <a:lstStyle/>
        <a:p>
          <a:endParaRPr lang="zh-CN" altLang="en-US"/>
        </a:p>
      </dgm:t>
    </dgm:pt>
    <dgm:pt modelId="{20C6C51D-96D7-4AFF-931F-1E5F7DE1E5A6}" type="pres">
      <dgm:prSet presAssocID="{6AA2BA9B-5C3E-4F68-A414-A774EF438319}" presName="Name56" presStyleLbl="parChTrans1D2" presStyleIdx="1" presStyleCnt="3"/>
      <dgm:spPr/>
      <dgm:t>
        <a:bodyPr/>
        <a:lstStyle/>
        <a:p>
          <a:endParaRPr lang="zh-CN" altLang="en-US"/>
        </a:p>
      </dgm:t>
    </dgm:pt>
    <dgm:pt modelId="{8492DF86-7A81-4413-AF75-E609586A118B}" type="pres">
      <dgm:prSet presAssocID="{511F317C-8818-4AE1-92BF-ABE53C26D992}" presName="text0" presStyleLbl="node1" presStyleIdx="2" presStyleCnt="4" custScaleX="191999" custScaleY="124709" custRadScaleRad="112262" custRadScaleInc="-5677">
        <dgm:presLayoutVars>
          <dgm:bulletEnabled val="1"/>
        </dgm:presLayoutVars>
      </dgm:prSet>
      <dgm:spPr/>
      <dgm:t>
        <a:bodyPr/>
        <a:lstStyle/>
        <a:p>
          <a:endParaRPr lang="zh-CN" altLang="en-US"/>
        </a:p>
      </dgm:t>
    </dgm:pt>
    <dgm:pt modelId="{32ED0195-F1A1-434F-8090-0685F5AD46E0}" type="pres">
      <dgm:prSet presAssocID="{54E961D7-7FB6-4F90-AC2D-4883A730F395}" presName="Name56" presStyleLbl="parChTrans1D2" presStyleIdx="2" presStyleCnt="3"/>
      <dgm:spPr/>
      <dgm:t>
        <a:bodyPr/>
        <a:lstStyle/>
        <a:p>
          <a:endParaRPr lang="zh-CN" altLang="en-US"/>
        </a:p>
      </dgm:t>
    </dgm:pt>
    <dgm:pt modelId="{7EDACF2F-5A9A-4FAA-A6BA-E4CAFAB1D8CA}" type="pres">
      <dgm:prSet presAssocID="{E3C13E18-750F-4E45-9530-47A3F14893ED}" presName="text0" presStyleLbl="node1" presStyleIdx="3" presStyleCnt="4" custScaleX="189130" custScaleY="126103" custRadScaleRad="114882" custRadScaleInc="5959">
        <dgm:presLayoutVars>
          <dgm:bulletEnabled val="1"/>
        </dgm:presLayoutVars>
      </dgm:prSet>
      <dgm:spPr/>
      <dgm:t>
        <a:bodyPr/>
        <a:lstStyle/>
        <a:p>
          <a:endParaRPr lang="zh-CN" altLang="en-US"/>
        </a:p>
      </dgm:t>
    </dgm:pt>
  </dgm:ptLst>
  <dgm:cxnLst>
    <dgm:cxn modelId="{24C9947D-5562-4CA4-8E85-81AB44E7C41A}" type="presOf" srcId="{3A3FCE8A-25B6-4B53-9DE7-A0917F3FA8D1}" destId="{0A76274B-519B-45F5-90A4-649290E07422}" srcOrd="0" destOrd="0" presId="urn:microsoft.com/office/officeart/2008/layout/RadialCluster"/>
    <dgm:cxn modelId="{3D7021F0-7593-4792-BAEA-2F8F6C0ED90F}" type="presOf" srcId="{AC5612AC-CC98-46B9-9794-9A623DE0D85C}" destId="{0F1A95B5-7297-400C-B0A7-C70172F4B3B9}" srcOrd="0" destOrd="0" presId="urn:microsoft.com/office/officeart/2008/layout/RadialCluster"/>
    <dgm:cxn modelId="{5B891ECA-AE0E-4253-9ECB-65CCE9F4B06A}" type="presOf" srcId="{511F317C-8818-4AE1-92BF-ABE53C26D992}" destId="{8492DF86-7A81-4413-AF75-E609586A118B}" srcOrd="0" destOrd="0" presId="urn:microsoft.com/office/officeart/2008/layout/RadialCluster"/>
    <dgm:cxn modelId="{1A0A4D47-83C2-4E2A-B6F3-ECBA92A38B92}" type="presOf" srcId="{6624614A-16C0-4356-9500-DBD21CF8F7BD}" destId="{CEDEBDC5-BE75-4BE8-8043-7BE3708B233F}" srcOrd="0" destOrd="0" presId="urn:microsoft.com/office/officeart/2008/layout/RadialCluster"/>
    <dgm:cxn modelId="{21B9D1D0-D441-4268-ADDD-D79EB69A628E}" type="presOf" srcId="{54E961D7-7FB6-4F90-AC2D-4883A730F395}" destId="{32ED0195-F1A1-434F-8090-0685F5AD46E0}" srcOrd="0" destOrd="0" presId="urn:microsoft.com/office/officeart/2008/layout/RadialCluster"/>
    <dgm:cxn modelId="{E5C41271-44AA-449F-935B-DF44F46ADBCB}" srcId="{3A3FCE8A-25B6-4B53-9DE7-A0917F3FA8D1}" destId="{6624614A-16C0-4356-9500-DBD21CF8F7BD}" srcOrd="0" destOrd="0" parTransId="{4E96947A-0FFB-4446-8523-6478A92C1E12}" sibTransId="{71F6BE58-C784-4AF8-927A-2D68A733B702}"/>
    <dgm:cxn modelId="{8C687ECB-EF2B-4BB3-BFB9-5AAAC46B0A34}" srcId="{3A3FCE8A-25B6-4B53-9DE7-A0917F3FA8D1}" destId="{511F317C-8818-4AE1-92BF-ABE53C26D992}" srcOrd="1" destOrd="0" parTransId="{6AA2BA9B-5C3E-4F68-A414-A774EF438319}" sibTransId="{40EDDF85-6CBA-424C-A3C1-FF6D7A1C90F5}"/>
    <dgm:cxn modelId="{2FE0290D-0A06-4355-A0CA-53D842EF4D39}" type="presOf" srcId="{6AA2BA9B-5C3E-4F68-A414-A774EF438319}" destId="{20C6C51D-96D7-4AFF-931F-1E5F7DE1E5A6}" srcOrd="0" destOrd="0" presId="urn:microsoft.com/office/officeart/2008/layout/RadialCluster"/>
    <dgm:cxn modelId="{DFA29275-A9F2-4DBC-9B41-4535783A02A8}" type="presOf" srcId="{E3C13E18-750F-4E45-9530-47A3F14893ED}" destId="{7EDACF2F-5A9A-4FAA-A6BA-E4CAFAB1D8CA}" srcOrd="0" destOrd="0" presId="urn:microsoft.com/office/officeart/2008/layout/RadialCluster"/>
    <dgm:cxn modelId="{F5D88461-23D1-433B-8E54-EC5A49813AC4}" srcId="{3A3FCE8A-25B6-4B53-9DE7-A0917F3FA8D1}" destId="{E3C13E18-750F-4E45-9530-47A3F14893ED}" srcOrd="2" destOrd="0" parTransId="{54E961D7-7FB6-4F90-AC2D-4883A730F395}" sibTransId="{E0AD9B55-2D4D-451C-829D-6CCCED2CD517}"/>
    <dgm:cxn modelId="{AE8D3466-AF16-405C-90C1-84663D6ABE5D}" srcId="{AC5612AC-CC98-46B9-9794-9A623DE0D85C}" destId="{3A3FCE8A-25B6-4B53-9DE7-A0917F3FA8D1}" srcOrd="0" destOrd="0" parTransId="{ACDCC004-9BDD-4736-A1C6-FD3136D7ED57}" sibTransId="{283E097B-B8BC-4730-BDDD-59AEF8D68B88}"/>
    <dgm:cxn modelId="{5EB11BDD-520A-4AEC-A859-A468D601CB69}" type="presOf" srcId="{4E96947A-0FFB-4446-8523-6478A92C1E12}" destId="{824962D6-67DF-4FD7-8AC1-B6E4EFDE4867}" srcOrd="0" destOrd="0" presId="urn:microsoft.com/office/officeart/2008/layout/RadialCluster"/>
    <dgm:cxn modelId="{8A705E00-981E-4F69-9ED6-7FD83EEDEB05}" type="presParOf" srcId="{0F1A95B5-7297-400C-B0A7-C70172F4B3B9}" destId="{9E9E82ED-320B-4292-9C20-91F7979EC1BB}" srcOrd="0" destOrd="0" presId="urn:microsoft.com/office/officeart/2008/layout/RadialCluster"/>
    <dgm:cxn modelId="{33324A14-A73A-4BC8-B6D3-B49EB2A61E6B}" type="presParOf" srcId="{9E9E82ED-320B-4292-9C20-91F7979EC1BB}" destId="{0A76274B-519B-45F5-90A4-649290E07422}" srcOrd="0" destOrd="0" presId="urn:microsoft.com/office/officeart/2008/layout/RadialCluster"/>
    <dgm:cxn modelId="{2EE2B26B-4A18-40FF-96C5-BBAFD231FA5B}" type="presParOf" srcId="{9E9E82ED-320B-4292-9C20-91F7979EC1BB}" destId="{824962D6-67DF-4FD7-8AC1-B6E4EFDE4867}" srcOrd="1" destOrd="0" presId="urn:microsoft.com/office/officeart/2008/layout/RadialCluster"/>
    <dgm:cxn modelId="{4BF30654-4A18-4920-95BD-6D19EEEB9328}" type="presParOf" srcId="{9E9E82ED-320B-4292-9C20-91F7979EC1BB}" destId="{CEDEBDC5-BE75-4BE8-8043-7BE3708B233F}" srcOrd="2" destOrd="0" presId="urn:microsoft.com/office/officeart/2008/layout/RadialCluster"/>
    <dgm:cxn modelId="{7EFFC890-3E34-4EB8-9B83-DBDE9B50C563}" type="presParOf" srcId="{9E9E82ED-320B-4292-9C20-91F7979EC1BB}" destId="{20C6C51D-96D7-4AFF-931F-1E5F7DE1E5A6}" srcOrd="3" destOrd="0" presId="urn:microsoft.com/office/officeart/2008/layout/RadialCluster"/>
    <dgm:cxn modelId="{56D26C46-5013-4DB1-B714-2E0D75055D95}" type="presParOf" srcId="{9E9E82ED-320B-4292-9C20-91F7979EC1BB}" destId="{8492DF86-7A81-4413-AF75-E609586A118B}" srcOrd="4" destOrd="0" presId="urn:microsoft.com/office/officeart/2008/layout/RadialCluster"/>
    <dgm:cxn modelId="{081F44DF-7B3E-456B-AC9B-8EB40BA463EB}" type="presParOf" srcId="{9E9E82ED-320B-4292-9C20-91F7979EC1BB}" destId="{32ED0195-F1A1-434F-8090-0685F5AD46E0}" srcOrd="5" destOrd="0" presId="urn:microsoft.com/office/officeart/2008/layout/RadialCluster"/>
    <dgm:cxn modelId="{5180B761-EB60-4F1B-8E22-57481CF7D68A}" type="presParOf" srcId="{9E9E82ED-320B-4292-9C20-91F7979EC1BB}" destId="{7EDACF2F-5A9A-4FAA-A6BA-E4CAFAB1D8CA}" srcOrd="6" destOrd="0" presId="urn:microsoft.com/office/officeart/2008/layout/Radial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5_5" csCatId="accent5"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特征工程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3FBF047B-7E3B-914D-9D1A-0444EEF1046A}" type="presOf" srcId="{F942F98D-5050-45B7-88AF-01C960D67054}" destId="{7E34A0DB-C97E-441B-B0F0-C1F3613C1B99}" srcOrd="0" destOrd="0" presId="urn:microsoft.com/office/officeart/2005/8/layout/equation1"/>
    <dgm:cxn modelId="{868C88D1-3992-EB41-A204-08545C533F42}" type="presOf" srcId="{946A31E6-8C2A-4373-98C9-BDB68CA52D57}" destId="{3257E262-933A-4254-AE6E-F63902EC6E8A}" srcOrd="0" destOrd="0" presId="urn:microsoft.com/office/officeart/2005/8/layout/equation1"/>
    <dgm:cxn modelId="{7D4B2D3D-2CFB-1447-9280-D55FB188BB4B}"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6A8941C-0877-8841-BB8B-7E529B7F3B0A}"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zh-CN" altLang="en-US"/>
        </a:p>
      </dgm:t>
    </dgm:pt>
    <dgm:pt modelId="{4F8D7B01-3C9C-8B4A-9721-8E14C42F84A5}">
      <dgm:prSet phldrT="[文本]"/>
      <dgm:spPr/>
      <dgm:t>
        <a:bodyPr/>
        <a:lstStyle/>
        <a:p>
          <a:r>
            <a:rPr lang="en-US" altLang="zh-CN" dirty="0" smtClean="0">
              <a:latin typeface="华文楷体" panose="02010600040101010101" pitchFamily="2" charset="-122"/>
              <a:ea typeface="华文楷体" panose="02010600040101010101" pitchFamily="2" charset="-122"/>
            </a:rPr>
            <a:t>U</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dgm:t>
    </dgm:pt>
    <dgm:pt modelId="{4F77E976-8600-9543-A192-6CCF71E53E3E}" type="parTrans" cxnId="{DDA04686-51AB-A246-BCD4-DDB9B66523C2}">
      <dgm:prSet/>
      <dgm:spPr/>
      <dgm:t>
        <a:bodyPr/>
        <a:lstStyle/>
        <a:p>
          <a:endParaRPr lang="zh-CN" altLang="en-US">
            <a:latin typeface="华文楷体" panose="02010600040101010101" pitchFamily="2" charset="-122"/>
            <a:ea typeface="华文楷体" panose="02010600040101010101" pitchFamily="2" charset="-122"/>
          </a:endParaRPr>
        </a:p>
      </dgm:t>
    </dgm:pt>
    <dgm:pt modelId="{F3755AA5-C78F-1440-8CA3-C78FA51A46B8}" type="sibTrans" cxnId="{DDA04686-51AB-A246-BCD4-DDB9B66523C2}">
      <dgm:prSet/>
      <dgm:spPr/>
      <dgm:t>
        <a:bodyPr/>
        <a:lstStyle/>
        <a:p>
          <a:endParaRPr lang="zh-CN" altLang="en-US">
            <a:latin typeface="华文楷体" panose="02010600040101010101" pitchFamily="2" charset="-122"/>
            <a:ea typeface="华文楷体" panose="02010600040101010101" pitchFamily="2" charset="-122"/>
          </a:endParaRPr>
        </a:p>
      </dgm:t>
    </dgm:pt>
    <dgm:pt modelId="{5B916B3B-4133-2040-B60F-33AA8665F7F7}">
      <dgm:prSet phldrT="[文本]"/>
      <dgm:spPr/>
      <dgm:t>
        <a:bodyPr/>
        <a:lstStyle/>
        <a:p>
          <a:r>
            <a:rPr lang="zh-CN" altLang="en-US" dirty="0" smtClean="0">
              <a:latin typeface="华文楷体" panose="02010600040101010101" pitchFamily="2" charset="-122"/>
              <a:ea typeface="华文楷体" panose="02010600040101010101" pitchFamily="2" charset="-122"/>
            </a:rPr>
            <a:t>计数特征</a:t>
          </a:r>
          <a:endParaRPr lang="zh-CN" altLang="en-US" dirty="0">
            <a:latin typeface="华文楷体" panose="02010600040101010101" pitchFamily="2" charset="-122"/>
            <a:ea typeface="华文楷体" panose="02010600040101010101" pitchFamily="2" charset="-122"/>
          </a:endParaRPr>
        </a:p>
      </dgm:t>
    </dgm:pt>
    <dgm:pt modelId="{72BB22C1-674A-5C4E-AAD0-11EFFC367D87}" type="parTrans" cxnId="{2EA42A4F-3671-0549-8802-4D67A652B065}">
      <dgm:prSet/>
      <dgm:spPr/>
      <dgm:t>
        <a:bodyPr/>
        <a:lstStyle/>
        <a:p>
          <a:endParaRPr lang="zh-CN" altLang="en-US">
            <a:latin typeface="华文楷体" panose="02010600040101010101" pitchFamily="2" charset="-122"/>
            <a:ea typeface="华文楷体" panose="02010600040101010101" pitchFamily="2" charset="-122"/>
          </a:endParaRPr>
        </a:p>
      </dgm:t>
    </dgm:pt>
    <dgm:pt modelId="{D32C2D31-2209-5F4E-929F-DAAEC59353AB}" type="sibTrans" cxnId="{2EA42A4F-3671-0549-8802-4D67A652B065}">
      <dgm:prSet/>
      <dgm:spPr/>
      <dgm:t>
        <a:bodyPr/>
        <a:lstStyle/>
        <a:p>
          <a:endParaRPr lang="zh-CN" altLang="en-US">
            <a:latin typeface="华文楷体" panose="02010600040101010101" pitchFamily="2" charset="-122"/>
            <a:ea typeface="华文楷体" panose="02010600040101010101" pitchFamily="2" charset="-122"/>
          </a:endParaRPr>
        </a:p>
      </dgm:t>
    </dgm:pt>
    <dgm:pt modelId="{709CDA12-3DA4-874D-B522-AFF2848F4BD1}">
      <dgm:prSet phldrT="[文本]"/>
      <dgm:spPr/>
      <dgm:t>
        <a:bodyPr/>
        <a:lstStyle/>
        <a:p>
          <a:r>
            <a:rPr lang="zh-CN" altLang="en-US" dirty="0" smtClean="0">
              <a:latin typeface="华文楷体" panose="02010600040101010101" pitchFamily="2" charset="-122"/>
              <a:ea typeface="华文楷体" panose="02010600040101010101" pitchFamily="2" charset="-122"/>
            </a:rPr>
            <a:t>加和特征</a:t>
          </a:r>
          <a:endParaRPr lang="zh-CN" altLang="en-US" dirty="0">
            <a:latin typeface="华文楷体" panose="02010600040101010101" pitchFamily="2" charset="-122"/>
            <a:ea typeface="华文楷体" panose="02010600040101010101" pitchFamily="2" charset="-122"/>
          </a:endParaRPr>
        </a:p>
      </dgm:t>
    </dgm:pt>
    <dgm:pt modelId="{23B86EE0-4350-5544-A02E-6838F2C898DC}" type="parTrans" cxnId="{D95B9A6E-D966-AE4C-B257-958852122F7E}">
      <dgm:prSet/>
      <dgm:spPr/>
      <dgm:t>
        <a:bodyPr/>
        <a:lstStyle/>
        <a:p>
          <a:endParaRPr lang="zh-CN" altLang="en-US">
            <a:latin typeface="华文楷体" panose="02010600040101010101" pitchFamily="2" charset="-122"/>
            <a:ea typeface="华文楷体" panose="02010600040101010101" pitchFamily="2" charset="-122"/>
          </a:endParaRPr>
        </a:p>
      </dgm:t>
    </dgm:pt>
    <dgm:pt modelId="{9C601448-C1EA-C842-881C-07D2A2DF152D}" type="sibTrans" cxnId="{D95B9A6E-D966-AE4C-B257-958852122F7E}">
      <dgm:prSet/>
      <dgm:spPr/>
      <dgm:t>
        <a:bodyPr/>
        <a:lstStyle/>
        <a:p>
          <a:endParaRPr lang="zh-CN" altLang="en-US">
            <a:latin typeface="华文楷体" panose="02010600040101010101" pitchFamily="2" charset="-122"/>
            <a:ea typeface="华文楷体" panose="02010600040101010101" pitchFamily="2" charset="-122"/>
          </a:endParaRPr>
        </a:p>
      </dgm:t>
    </dgm:pt>
    <dgm:pt modelId="{B9F40639-D60F-7140-9DBB-3CF8DEBD60E6}">
      <dgm:prSet phldrT="[文本]"/>
      <dgm:spPr/>
      <dgm:t>
        <a:bodyPr/>
        <a:lstStyle/>
        <a:p>
          <a:r>
            <a:rPr lang="zh-CN" altLang="en-US" dirty="0" smtClean="0">
              <a:latin typeface="华文楷体" panose="02010600040101010101" pitchFamily="2" charset="-122"/>
              <a:ea typeface="华文楷体" panose="02010600040101010101" pitchFamily="2" charset="-122"/>
            </a:rPr>
            <a:t>转化率特征</a:t>
          </a:r>
          <a:endParaRPr lang="zh-CN" altLang="en-US" dirty="0">
            <a:latin typeface="华文楷体" panose="02010600040101010101" pitchFamily="2" charset="-122"/>
            <a:ea typeface="华文楷体" panose="02010600040101010101" pitchFamily="2" charset="-122"/>
          </a:endParaRPr>
        </a:p>
      </dgm:t>
    </dgm:pt>
    <dgm:pt modelId="{4FB9A0A7-DBC5-B144-8C65-C5AEF1B4AD22}" type="parTrans" cxnId="{AD948C9C-5177-9947-AE6D-F12FCA93492D}">
      <dgm:prSet/>
      <dgm:spPr/>
      <dgm:t>
        <a:bodyPr/>
        <a:lstStyle/>
        <a:p>
          <a:endParaRPr lang="zh-CN" altLang="en-US">
            <a:latin typeface="华文楷体" panose="02010600040101010101" pitchFamily="2" charset="-122"/>
            <a:ea typeface="华文楷体" panose="02010600040101010101" pitchFamily="2" charset="-122"/>
          </a:endParaRPr>
        </a:p>
      </dgm:t>
    </dgm:pt>
    <dgm:pt modelId="{F12C5F15-4BD8-7245-B0DE-3FAC3A0BFF37}" type="sibTrans" cxnId="{AD948C9C-5177-9947-AE6D-F12FCA93492D}">
      <dgm:prSet/>
      <dgm:spPr/>
      <dgm:t>
        <a:bodyPr/>
        <a:lstStyle/>
        <a:p>
          <a:endParaRPr lang="zh-CN" altLang="en-US">
            <a:latin typeface="华文楷体" panose="02010600040101010101" pitchFamily="2" charset="-122"/>
            <a:ea typeface="华文楷体" panose="02010600040101010101" pitchFamily="2" charset="-122"/>
          </a:endParaRPr>
        </a:p>
      </dgm:t>
    </dgm:pt>
    <dgm:pt modelId="{1EFDA570-1DD3-0241-8E4B-E4940A3ED57A}">
      <dgm:prSet phldrT="[文本]"/>
      <dgm:spPr/>
      <dgm:t>
        <a:bodyPr/>
        <a:lstStyle/>
        <a:p>
          <a:r>
            <a:rPr lang="en-US" altLang="zh-CN" dirty="0" smtClean="0">
              <a:latin typeface="华文楷体" panose="02010600040101010101" pitchFamily="2" charset="-122"/>
              <a:ea typeface="华文楷体" panose="02010600040101010101" pitchFamily="2" charset="-122"/>
            </a:rPr>
            <a:t>I</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dgm:t>
    </dgm:pt>
    <dgm:pt modelId="{A4B7555F-4ECC-2F40-B8B2-0ED2F1A77DBF}" type="parTrans" cxnId="{F76DF98E-B97B-A14E-93A6-2CBADE737EFE}">
      <dgm:prSet/>
      <dgm:spPr/>
      <dgm:t>
        <a:bodyPr/>
        <a:lstStyle/>
        <a:p>
          <a:endParaRPr lang="zh-CN" altLang="en-US">
            <a:latin typeface="华文楷体" panose="02010600040101010101" pitchFamily="2" charset="-122"/>
            <a:ea typeface="华文楷体" panose="02010600040101010101" pitchFamily="2" charset="-122"/>
          </a:endParaRPr>
        </a:p>
      </dgm:t>
    </dgm:pt>
    <dgm:pt modelId="{91ED9A1F-EC4F-D54F-B2DC-488D593CC566}" type="sibTrans" cxnId="{F76DF98E-B97B-A14E-93A6-2CBADE737EFE}">
      <dgm:prSet/>
      <dgm:spPr/>
      <dgm:t>
        <a:bodyPr/>
        <a:lstStyle/>
        <a:p>
          <a:endParaRPr lang="zh-CN" altLang="en-US">
            <a:latin typeface="华文楷体" panose="02010600040101010101" pitchFamily="2" charset="-122"/>
            <a:ea typeface="华文楷体" panose="02010600040101010101" pitchFamily="2" charset="-122"/>
          </a:endParaRPr>
        </a:p>
      </dgm:t>
    </dgm:pt>
    <dgm:pt modelId="{680D1A9D-2A36-C846-BC11-B11A7EBBE80B}">
      <dgm:prSet phldrT="[文本]"/>
      <dgm:spPr/>
      <dgm:t>
        <a:bodyPr/>
        <a:lstStyle/>
        <a:p>
          <a:r>
            <a:rPr lang="zh-CN" altLang="en-US" dirty="0" smtClean="0">
              <a:latin typeface="华文楷体" panose="02010600040101010101" pitchFamily="2" charset="-122"/>
              <a:ea typeface="华文楷体" panose="02010600040101010101" pitchFamily="2" charset="-122"/>
            </a:rPr>
            <a:t>交互人数特征</a:t>
          </a:r>
          <a:endParaRPr lang="zh-CN" altLang="en-US" dirty="0">
            <a:latin typeface="华文楷体" panose="02010600040101010101" pitchFamily="2" charset="-122"/>
            <a:ea typeface="华文楷体" panose="02010600040101010101" pitchFamily="2" charset="-122"/>
          </a:endParaRPr>
        </a:p>
      </dgm:t>
    </dgm:pt>
    <dgm:pt modelId="{00C8F05A-DDE5-EE4F-808F-9D0D14470D31}" type="parTrans" cxnId="{A7C9BAC8-4D8A-7544-92D0-1A839E374C1D}">
      <dgm:prSet/>
      <dgm:spPr/>
      <dgm:t>
        <a:bodyPr/>
        <a:lstStyle/>
        <a:p>
          <a:endParaRPr lang="zh-CN" altLang="en-US">
            <a:latin typeface="华文楷体" panose="02010600040101010101" pitchFamily="2" charset="-122"/>
            <a:ea typeface="华文楷体" panose="02010600040101010101" pitchFamily="2" charset="-122"/>
          </a:endParaRPr>
        </a:p>
      </dgm:t>
    </dgm:pt>
    <dgm:pt modelId="{2D412D8A-D69A-3648-B282-C35B7F176BAA}" type="sibTrans" cxnId="{A7C9BAC8-4D8A-7544-92D0-1A839E374C1D}">
      <dgm:prSet/>
      <dgm:spPr/>
      <dgm:t>
        <a:bodyPr/>
        <a:lstStyle/>
        <a:p>
          <a:endParaRPr lang="zh-CN" altLang="en-US">
            <a:latin typeface="华文楷体" panose="02010600040101010101" pitchFamily="2" charset="-122"/>
            <a:ea typeface="华文楷体" panose="02010600040101010101" pitchFamily="2" charset="-122"/>
          </a:endParaRPr>
        </a:p>
      </dgm:t>
    </dgm:pt>
    <dgm:pt modelId="{3448B8EA-EC13-2B4C-81BD-47A45423CD84}">
      <dgm:prSet phldrT="[文本]"/>
      <dgm:spPr/>
      <dgm:t>
        <a:bodyPr/>
        <a:lstStyle/>
        <a:p>
          <a:r>
            <a:rPr lang="zh-CN" altLang="en-US" b="1" dirty="0" smtClean="0">
              <a:latin typeface="华文楷体" panose="02010600040101010101" pitchFamily="2" charset="-122"/>
              <a:ea typeface="华文楷体" panose="02010600040101010101" pitchFamily="2" charset="-122"/>
            </a:rPr>
            <a:t>星期分布特征</a:t>
          </a:r>
          <a:endParaRPr lang="zh-CN" altLang="en-US" b="1" dirty="0">
            <a:latin typeface="华文楷体" panose="02010600040101010101" pitchFamily="2" charset="-122"/>
            <a:ea typeface="华文楷体" panose="02010600040101010101" pitchFamily="2" charset="-122"/>
          </a:endParaRPr>
        </a:p>
      </dgm:t>
    </dgm:pt>
    <dgm:pt modelId="{FBF0EA2F-1D8A-8F4B-98AC-16F8D0D21E9F}" type="parTrans" cxnId="{46052F3D-5321-044D-8CEA-5CD4E1EDB316}">
      <dgm:prSet/>
      <dgm:spPr/>
      <dgm:t>
        <a:bodyPr/>
        <a:lstStyle/>
        <a:p>
          <a:endParaRPr lang="zh-CN" altLang="en-US">
            <a:latin typeface="华文楷体" panose="02010600040101010101" pitchFamily="2" charset="-122"/>
            <a:ea typeface="华文楷体" panose="02010600040101010101" pitchFamily="2" charset="-122"/>
          </a:endParaRPr>
        </a:p>
      </dgm:t>
    </dgm:pt>
    <dgm:pt modelId="{E6E956B1-3428-2B4D-A151-C7662CF2C2BE}" type="sibTrans" cxnId="{46052F3D-5321-044D-8CEA-5CD4E1EDB316}">
      <dgm:prSet/>
      <dgm:spPr/>
      <dgm:t>
        <a:bodyPr/>
        <a:lstStyle/>
        <a:p>
          <a:endParaRPr lang="zh-CN" altLang="en-US">
            <a:latin typeface="华文楷体" panose="02010600040101010101" pitchFamily="2" charset="-122"/>
            <a:ea typeface="华文楷体" panose="02010600040101010101" pitchFamily="2" charset="-122"/>
          </a:endParaRPr>
        </a:p>
      </dgm:t>
    </dgm:pt>
    <dgm:pt modelId="{7C09D0E6-8FED-B24F-AF4C-AE924F3830E2}">
      <dgm:prSet phldrT="[文本]"/>
      <dgm:spPr/>
      <dgm:t>
        <a:bodyPr/>
        <a:lstStyle/>
        <a:p>
          <a:r>
            <a:rPr lang="en-US" altLang="zh-CN" dirty="0" smtClean="0">
              <a:latin typeface="华文楷体" panose="02010600040101010101" pitchFamily="2" charset="-122"/>
              <a:ea typeface="华文楷体" panose="02010600040101010101" pitchFamily="2" charset="-122"/>
            </a:rPr>
            <a:t>C</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dgm:t>
    </dgm:pt>
    <dgm:pt modelId="{A921F5B7-B55F-D74B-912C-A18DEB68AE81}" type="parTrans" cxnId="{F2CED7DB-D0A5-674B-A517-051372C3F488}">
      <dgm:prSet/>
      <dgm:spPr/>
      <dgm:t>
        <a:bodyPr/>
        <a:lstStyle/>
        <a:p>
          <a:endParaRPr lang="zh-CN" altLang="en-US">
            <a:latin typeface="华文楷体" panose="02010600040101010101" pitchFamily="2" charset="-122"/>
            <a:ea typeface="华文楷体" panose="02010600040101010101" pitchFamily="2" charset="-122"/>
          </a:endParaRPr>
        </a:p>
      </dgm:t>
    </dgm:pt>
    <dgm:pt modelId="{85E4BDF4-F233-AC4A-9804-41AB7F488970}" type="sibTrans" cxnId="{F2CED7DB-D0A5-674B-A517-051372C3F488}">
      <dgm:prSet/>
      <dgm:spPr/>
      <dgm:t>
        <a:bodyPr/>
        <a:lstStyle/>
        <a:p>
          <a:endParaRPr lang="zh-CN" altLang="en-US">
            <a:latin typeface="华文楷体" panose="02010600040101010101" pitchFamily="2" charset="-122"/>
            <a:ea typeface="华文楷体" panose="02010600040101010101" pitchFamily="2" charset="-122"/>
          </a:endParaRPr>
        </a:p>
      </dgm:t>
    </dgm:pt>
    <dgm:pt modelId="{5692B3FE-5E2A-7A40-BC55-EFE5DCE18C2B}">
      <dgm:prSet phldrT="[文本]"/>
      <dgm:spPr/>
      <dgm:t>
        <a:bodyPr/>
        <a:lstStyle/>
        <a:p>
          <a:r>
            <a:rPr lang="zh-CN" altLang="en-US" dirty="0" smtClean="0">
              <a:latin typeface="华文楷体" panose="02010600040101010101" pitchFamily="2" charset="-122"/>
              <a:ea typeface="华文楷体" panose="02010600040101010101" pitchFamily="2" charset="-122"/>
            </a:rPr>
            <a:t>计数特征</a:t>
          </a:r>
          <a:endParaRPr lang="zh-CN" altLang="en-US" dirty="0">
            <a:latin typeface="华文楷体" panose="02010600040101010101" pitchFamily="2" charset="-122"/>
            <a:ea typeface="华文楷体" panose="02010600040101010101" pitchFamily="2" charset="-122"/>
          </a:endParaRPr>
        </a:p>
      </dgm:t>
    </dgm:pt>
    <dgm:pt modelId="{1F0A62FE-D02B-CF44-B8B5-00ED586BF2EC}" type="parTrans" cxnId="{DA167136-F5B9-394C-97EF-2417BDEAB2D3}">
      <dgm:prSet/>
      <dgm:spPr/>
      <dgm:t>
        <a:bodyPr/>
        <a:lstStyle/>
        <a:p>
          <a:endParaRPr lang="zh-CN" altLang="en-US">
            <a:latin typeface="华文楷体" panose="02010600040101010101" pitchFamily="2" charset="-122"/>
            <a:ea typeface="华文楷体" panose="02010600040101010101" pitchFamily="2" charset="-122"/>
          </a:endParaRPr>
        </a:p>
      </dgm:t>
    </dgm:pt>
    <dgm:pt modelId="{6782FE78-1576-F945-998E-AD5E75B97809}" type="sibTrans" cxnId="{DA167136-F5B9-394C-97EF-2417BDEAB2D3}">
      <dgm:prSet/>
      <dgm:spPr/>
      <dgm:t>
        <a:bodyPr/>
        <a:lstStyle/>
        <a:p>
          <a:endParaRPr lang="zh-CN" altLang="en-US">
            <a:latin typeface="华文楷体" panose="02010600040101010101" pitchFamily="2" charset="-122"/>
            <a:ea typeface="华文楷体" panose="02010600040101010101" pitchFamily="2" charset="-122"/>
          </a:endParaRPr>
        </a:p>
      </dgm:t>
    </dgm:pt>
    <dgm:pt modelId="{63BD2023-ED73-A04E-87E1-E4BE276BFFBB}">
      <dgm:prSet phldrT="[文本]"/>
      <dgm:spPr/>
      <dgm:t>
        <a:bodyPr/>
        <a:lstStyle/>
        <a:p>
          <a:r>
            <a:rPr lang="zh-CN" altLang="en-US" dirty="0" smtClean="0">
              <a:latin typeface="华文楷体" panose="02010600040101010101" pitchFamily="2" charset="-122"/>
              <a:ea typeface="华文楷体" panose="02010600040101010101" pitchFamily="2" charset="-122"/>
            </a:rPr>
            <a:t>加和特征</a:t>
          </a:r>
          <a:endParaRPr lang="zh-CN" altLang="en-US" dirty="0">
            <a:latin typeface="华文楷体" panose="02010600040101010101" pitchFamily="2" charset="-122"/>
            <a:ea typeface="华文楷体" panose="02010600040101010101" pitchFamily="2" charset="-122"/>
          </a:endParaRPr>
        </a:p>
      </dgm:t>
    </dgm:pt>
    <dgm:pt modelId="{DDEE6F39-6C91-A649-B2B3-4D2512E1AAD2}" type="parTrans" cxnId="{4A1B9353-EADD-0D41-9BEC-2831728A9DD5}">
      <dgm:prSet/>
      <dgm:spPr/>
      <dgm:t>
        <a:bodyPr/>
        <a:lstStyle/>
        <a:p>
          <a:endParaRPr lang="zh-CN" altLang="en-US">
            <a:latin typeface="华文楷体" panose="02010600040101010101" pitchFamily="2" charset="-122"/>
            <a:ea typeface="华文楷体" panose="02010600040101010101" pitchFamily="2" charset="-122"/>
          </a:endParaRPr>
        </a:p>
      </dgm:t>
    </dgm:pt>
    <dgm:pt modelId="{BFE44E76-DCFB-934E-B31E-F07E968DE89A}" type="sibTrans" cxnId="{4A1B9353-EADD-0D41-9BEC-2831728A9DD5}">
      <dgm:prSet/>
      <dgm:spPr/>
      <dgm:t>
        <a:bodyPr/>
        <a:lstStyle/>
        <a:p>
          <a:endParaRPr lang="zh-CN" altLang="en-US">
            <a:latin typeface="华文楷体" panose="02010600040101010101" pitchFamily="2" charset="-122"/>
            <a:ea typeface="华文楷体" panose="02010600040101010101" pitchFamily="2" charset="-122"/>
          </a:endParaRPr>
        </a:p>
      </dgm:t>
    </dgm:pt>
    <dgm:pt modelId="{72C26251-E024-BD41-A8AF-77FED6E4B679}">
      <dgm:prSet phldrT="[文本]"/>
      <dgm:spPr/>
      <dgm:t>
        <a:bodyPr/>
        <a:lstStyle/>
        <a:p>
          <a:r>
            <a:rPr lang="zh-CN" altLang="en-US" dirty="0" smtClean="0">
              <a:latin typeface="华文楷体" panose="02010600040101010101" pitchFamily="2" charset="-122"/>
              <a:ea typeface="华文楷体" panose="02010600040101010101" pitchFamily="2" charset="-122"/>
            </a:rPr>
            <a:t>计数特征</a:t>
          </a:r>
          <a:endParaRPr lang="zh-CN" altLang="en-US" dirty="0">
            <a:latin typeface="华文楷体" panose="02010600040101010101" pitchFamily="2" charset="-122"/>
            <a:ea typeface="华文楷体" panose="02010600040101010101" pitchFamily="2" charset="-122"/>
          </a:endParaRPr>
        </a:p>
      </dgm:t>
    </dgm:pt>
    <dgm:pt modelId="{DE9BA9E3-1DFB-2647-AEF7-BBEEB8BE7279}" type="parTrans" cxnId="{9563D89C-CB02-5445-97CE-5167AC1135C7}">
      <dgm:prSet/>
      <dgm:spPr/>
      <dgm:t>
        <a:bodyPr/>
        <a:lstStyle/>
        <a:p>
          <a:endParaRPr lang="zh-CN" altLang="en-US">
            <a:latin typeface="华文楷体" panose="02010600040101010101" pitchFamily="2" charset="-122"/>
            <a:ea typeface="华文楷体" panose="02010600040101010101" pitchFamily="2" charset="-122"/>
          </a:endParaRPr>
        </a:p>
      </dgm:t>
    </dgm:pt>
    <dgm:pt modelId="{F40AD983-8EE6-0A4D-B069-7DE66B439B8A}" type="sibTrans" cxnId="{9563D89C-CB02-5445-97CE-5167AC1135C7}">
      <dgm:prSet/>
      <dgm:spPr/>
      <dgm:t>
        <a:bodyPr/>
        <a:lstStyle/>
        <a:p>
          <a:endParaRPr lang="zh-CN" altLang="en-US">
            <a:latin typeface="华文楷体" panose="02010600040101010101" pitchFamily="2" charset="-122"/>
            <a:ea typeface="华文楷体" panose="02010600040101010101" pitchFamily="2" charset="-122"/>
          </a:endParaRPr>
        </a:p>
      </dgm:t>
    </dgm:pt>
    <dgm:pt modelId="{48714BBA-15F6-7041-990C-5255E9357D36}">
      <dgm:prSet phldrT="[文本]"/>
      <dgm:spPr/>
      <dgm:t>
        <a:bodyPr/>
        <a:lstStyle/>
        <a:p>
          <a:r>
            <a:rPr lang="zh-CN" altLang="en-US" dirty="0" smtClean="0">
              <a:latin typeface="华文楷体" panose="02010600040101010101" pitchFamily="2" charset="-122"/>
              <a:ea typeface="华文楷体" panose="02010600040101010101" pitchFamily="2" charset="-122"/>
            </a:rPr>
            <a:t>加和特征</a:t>
          </a:r>
          <a:endParaRPr lang="zh-CN" altLang="en-US" dirty="0">
            <a:latin typeface="华文楷体" panose="02010600040101010101" pitchFamily="2" charset="-122"/>
            <a:ea typeface="华文楷体" panose="02010600040101010101" pitchFamily="2" charset="-122"/>
          </a:endParaRPr>
        </a:p>
      </dgm:t>
    </dgm:pt>
    <dgm:pt modelId="{A0153184-45B1-2240-AC9C-C3F9B6B26017}" type="parTrans" cxnId="{C283224F-1AF5-314D-A01A-2B46D52BD486}">
      <dgm:prSet/>
      <dgm:spPr/>
      <dgm:t>
        <a:bodyPr/>
        <a:lstStyle/>
        <a:p>
          <a:endParaRPr lang="zh-CN" altLang="en-US">
            <a:latin typeface="华文楷体" panose="02010600040101010101" pitchFamily="2" charset="-122"/>
            <a:ea typeface="华文楷体" panose="02010600040101010101" pitchFamily="2" charset="-122"/>
          </a:endParaRPr>
        </a:p>
      </dgm:t>
    </dgm:pt>
    <dgm:pt modelId="{DA22C55C-024E-C24D-9D88-82114A65BA3F}" type="sibTrans" cxnId="{C283224F-1AF5-314D-A01A-2B46D52BD486}">
      <dgm:prSet/>
      <dgm:spPr/>
      <dgm:t>
        <a:bodyPr/>
        <a:lstStyle/>
        <a:p>
          <a:endParaRPr lang="zh-CN" altLang="en-US">
            <a:latin typeface="华文楷体" panose="02010600040101010101" pitchFamily="2" charset="-122"/>
            <a:ea typeface="华文楷体" panose="02010600040101010101" pitchFamily="2" charset="-122"/>
          </a:endParaRPr>
        </a:p>
      </dgm:t>
    </dgm:pt>
    <dgm:pt modelId="{01F88C5F-AF66-524F-AD23-E66E73418B59}">
      <dgm:prSet phldrT="[文本]"/>
      <dgm:spPr/>
      <dgm:t>
        <a:bodyPr/>
        <a:lstStyle/>
        <a:p>
          <a:r>
            <a:rPr lang="zh-CN" altLang="en-US" dirty="0" smtClean="0">
              <a:latin typeface="华文楷体" panose="02010600040101010101" pitchFamily="2" charset="-122"/>
              <a:ea typeface="华文楷体" panose="02010600040101010101" pitchFamily="2" charset="-122"/>
            </a:rPr>
            <a:t>交互时间特征</a:t>
          </a:r>
          <a:endParaRPr lang="zh-CN" altLang="en-US" dirty="0">
            <a:latin typeface="华文楷体" panose="02010600040101010101" pitchFamily="2" charset="-122"/>
            <a:ea typeface="华文楷体" panose="02010600040101010101" pitchFamily="2" charset="-122"/>
          </a:endParaRPr>
        </a:p>
      </dgm:t>
    </dgm:pt>
    <dgm:pt modelId="{64003E8A-2DC2-EF43-99D3-46116C845468}" type="parTrans" cxnId="{B88A3719-2CBA-4A40-A0AE-33A9EB70FD95}">
      <dgm:prSet/>
      <dgm:spPr/>
      <dgm:t>
        <a:bodyPr/>
        <a:lstStyle/>
        <a:p>
          <a:endParaRPr lang="zh-CN" altLang="en-US">
            <a:latin typeface="华文楷体" panose="02010600040101010101" pitchFamily="2" charset="-122"/>
            <a:ea typeface="华文楷体" panose="02010600040101010101" pitchFamily="2" charset="-122"/>
          </a:endParaRPr>
        </a:p>
      </dgm:t>
    </dgm:pt>
    <dgm:pt modelId="{705ACABB-D0F1-2747-87EA-96B061B848AC}" type="sibTrans" cxnId="{B88A3719-2CBA-4A40-A0AE-33A9EB70FD95}">
      <dgm:prSet/>
      <dgm:spPr/>
      <dgm:t>
        <a:bodyPr/>
        <a:lstStyle/>
        <a:p>
          <a:endParaRPr lang="zh-CN" altLang="en-US">
            <a:latin typeface="华文楷体" panose="02010600040101010101" pitchFamily="2" charset="-122"/>
            <a:ea typeface="华文楷体" panose="02010600040101010101" pitchFamily="2" charset="-122"/>
          </a:endParaRPr>
        </a:p>
      </dgm:t>
    </dgm:pt>
    <dgm:pt modelId="{2B549D3D-69AF-2F44-95B9-AA89E0D4E704}">
      <dgm:prSet phldrT="[文本]"/>
      <dgm:spPr/>
      <dgm:t>
        <a:bodyPr/>
        <a:lstStyle/>
        <a:p>
          <a:r>
            <a:rPr lang="zh-CN" altLang="en-US" dirty="0" smtClean="0">
              <a:latin typeface="华文楷体" panose="02010600040101010101" pitchFamily="2" charset="-122"/>
              <a:ea typeface="华文楷体" panose="02010600040101010101" pitchFamily="2" charset="-122"/>
            </a:rPr>
            <a:t>加权特征</a:t>
          </a:r>
          <a:endParaRPr lang="zh-CN" altLang="en-US" dirty="0">
            <a:latin typeface="华文楷体" panose="02010600040101010101" pitchFamily="2" charset="-122"/>
            <a:ea typeface="华文楷体" panose="02010600040101010101" pitchFamily="2" charset="-122"/>
          </a:endParaRPr>
        </a:p>
      </dgm:t>
    </dgm:pt>
    <dgm:pt modelId="{811E2472-C196-A644-9E01-9AFEB059AE99}" type="parTrans" cxnId="{7CC7F4B0-FBD2-1947-B511-EAA8A51B4ABF}">
      <dgm:prSet/>
      <dgm:spPr/>
      <dgm:t>
        <a:bodyPr/>
        <a:lstStyle/>
        <a:p>
          <a:endParaRPr lang="zh-CN" altLang="en-US">
            <a:latin typeface="华文楷体" panose="02010600040101010101" pitchFamily="2" charset="-122"/>
            <a:ea typeface="华文楷体" panose="02010600040101010101" pitchFamily="2" charset="-122"/>
          </a:endParaRPr>
        </a:p>
      </dgm:t>
    </dgm:pt>
    <dgm:pt modelId="{76D78CBF-928B-4847-A073-EF4078F9F264}" type="sibTrans" cxnId="{7CC7F4B0-FBD2-1947-B511-EAA8A51B4ABF}">
      <dgm:prSet/>
      <dgm:spPr/>
      <dgm:t>
        <a:bodyPr/>
        <a:lstStyle/>
        <a:p>
          <a:endParaRPr lang="zh-CN" altLang="en-US">
            <a:latin typeface="华文楷体" panose="02010600040101010101" pitchFamily="2" charset="-122"/>
            <a:ea typeface="华文楷体" panose="02010600040101010101" pitchFamily="2" charset="-122"/>
          </a:endParaRPr>
        </a:p>
      </dgm:t>
    </dgm:pt>
    <dgm:pt modelId="{E72FF2F3-386E-B140-8CC8-F8CB5525FAC0}">
      <dgm:prSet phldrT="[文本]"/>
      <dgm:spPr/>
      <dgm:t>
        <a:bodyPr/>
        <a:lstStyle/>
        <a:p>
          <a:r>
            <a:rPr lang="zh-CN" altLang="en-US" dirty="0" smtClean="0">
              <a:latin typeface="华文楷体" panose="02010600040101010101" pitchFamily="2" charset="-122"/>
              <a:ea typeface="华文楷体" panose="02010600040101010101" pitchFamily="2" charset="-122"/>
            </a:rPr>
            <a:t>商品热度特征</a:t>
          </a:r>
          <a:endParaRPr lang="zh-CN" altLang="en-US" dirty="0">
            <a:latin typeface="华文楷体" panose="02010600040101010101" pitchFamily="2" charset="-122"/>
            <a:ea typeface="华文楷体" panose="02010600040101010101" pitchFamily="2" charset="-122"/>
          </a:endParaRPr>
        </a:p>
      </dgm:t>
    </dgm:pt>
    <dgm:pt modelId="{D6A5553C-90A5-C047-94AD-2EF2DA21E9BA}" type="parTrans" cxnId="{1707E18D-AEF8-C043-BD46-2192857F6E4F}">
      <dgm:prSet/>
      <dgm:spPr/>
      <dgm:t>
        <a:bodyPr/>
        <a:lstStyle/>
        <a:p>
          <a:endParaRPr lang="zh-CN" altLang="en-US">
            <a:latin typeface="华文楷体" panose="02010600040101010101" pitchFamily="2" charset="-122"/>
            <a:ea typeface="华文楷体" panose="02010600040101010101" pitchFamily="2" charset="-122"/>
          </a:endParaRPr>
        </a:p>
      </dgm:t>
    </dgm:pt>
    <dgm:pt modelId="{202FBBD1-0835-994E-BDF6-2B2FF4A17A82}" type="sibTrans" cxnId="{1707E18D-AEF8-C043-BD46-2192857F6E4F}">
      <dgm:prSet/>
      <dgm:spPr/>
      <dgm:t>
        <a:bodyPr/>
        <a:lstStyle/>
        <a:p>
          <a:endParaRPr lang="zh-CN" altLang="en-US">
            <a:latin typeface="华文楷体" panose="02010600040101010101" pitchFamily="2" charset="-122"/>
            <a:ea typeface="华文楷体" panose="02010600040101010101" pitchFamily="2" charset="-122"/>
          </a:endParaRPr>
        </a:p>
      </dgm:t>
    </dgm:pt>
    <dgm:pt modelId="{315123A9-C777-C148-8731-507B0264DA2E}">
      <dgm:prSet phldrT="[文本]"/>
      <dgm:spPr/>
      <dgm:t>
        <a:bodyPr/>
        <a:lstStyle/>
        <a:p>
          <a:r>
            <a:rPr lang="zh-CN" altLang="en-US" b="1" dirty="0" smtClean="0">
              <a:latin typeface="华文楷体" panose="02010600040101010101" pitchFamily="2" charset="-122"/>
              <a:ea typeface="华文楷体" panose="02010600040101010101" pitchFamily="2" charset="-122"/>
            </a:rPr>
            <a:t>活跃度特征</a:t>
          </a:r>
          <a:endParaRPr lang="zh-CN" altLang="en-US" b="1" dirty="0">
            <a:latin typeface="华文楷体" panose="02010600040101010101" pitchFamily="2" charset="-122"/>
            <a:ea typeface="华文楷体" panose="02010600040101010101" pitchFamily="2" charset="-122"/>
          </a:endParaRPr>
        </a:p>
      </dgm:t>
    </dgm:pt>
    <dgm:pt modelId="{7AECF820-FC48-5745-81CD-0DFA1E711C15}" type="parTrans" cxnId="{B82CE55B-8B01-8B46-BDB2-2B5BDA149CCA}">
      <dgm:prSet/>
      <dgm:spPr/>
      <dgm:t>
        <a:bodyPr/>
        <a:lstStyle/>
        <a:p>
          <a:endParaRPr lang="zh-CN" altLang="en-US">
            <a:latin typeface="华文楷体" panose="02010600040101010101" pitchFamily="2" charset="-122"/>
            <a:ea typeface="华文楷体" panose="02010600040101010101" pitchFamily="2" charset="-122"/>
          </a:endParaRPr>
        </a:p>
      </dgm:t>
    </dgm:pt>
    <dgm:pt modelId="{B43B1313-F31B-EA41-84D9-0EA5557E0BF8}" type="sibTrans" cxnId="{B82CE55B-8B01-8B46-BDB2-2B5BDA149CCA}">
      <dgm:prSet/>
      <dgm:spPr/>
      <dgm:t>
        <a:bodyPr/>
        <a:lstStyle/>
        <a:p>
          <a:endParaRPr lang="zh-CN" altLang="en-US">
            <a:latin typeface="华文楷体" panose="02010600040101010101" pitchFamily="2" charset="-122"/>
            <a:ea typeface="华文楷体" panose="02010600040101010101" pitchFamily="2" charset="-122"/>
          </a:endParaRPr>
        </a:p>
      </dgm:t>
    </dgm:pt>
    <dgm:pt modelId="{DE63DC92-F3CF-624B-BA80-A506BC607B51}">
      <dgm:prSet phldrT="[文本]"/>
      <dgm:spPr/>
      <dgm:t>
        <a:bodyPr/>
        <a:lstStyle/>
        <a:p>
          <a:r>
            <a:rPr lang="zh-CN" altLang="en-US" dirty="0" smtClean="0">
              <a:latin typeface="华文楷体" panose="02010600040101010101" pitchFamily="2" charset="-122"/>
              <a:ea typeface="华文楷体" panose="02010600040101010101" pitchFamily="2" charset="-122"/>
            </a:rPr>
            <a:t>类别热度特征</a:t>
          </a:r>
          <a:endParaRPr lang="zh-CN" altLang="en-US" dirty="0">
            <a:latin typeface="华文楷体" panose="02010600040101010101" pitchFamily="2" charset="-122"/>
            <a:ea typeface="华文楷体" panose="02010600040101010101" pitchFamily="2" charset="-122"/>
          </a:endParaRPr>
        </a:p>
      </dgm:t>
    </dgm:pt>
    <dgm:pt modelId="{5FB9CFDD-3BAF-A84D-B787-C76E70AA0660}" type="parTrans" cxnId="{E9715E8A-63D1-904B-97F0-3DD3542B0C6B}">
      <dgm:prSet/>
      <dgm:spPr/>
      <dgm:t>
        <a:bodyPr/>
        <a:lstStyle/>
        <a:p>
          <a:endParaRPr lang="zh-CN" altLang="en-US">
            <a:latin typeface="华文楷体" panose="02010600040101010101" pitchFamily="2" charset="-122"/>
            <a:ea typeface="华文楷体" panose="02010600040101010101" pitchFamily="2" charset="-122"/>
          </a:endParaRPr>
        </a:p>
      </dgm:t>
    </dgm:pt>
    <dgm:pt modelId="{84C79DF3-FD4F-6A40-8AE8-7E9886EE2779}" type="sibTrans" cxnId="{E9715E8A-63D1-904B-97F0-3DD3542B0C6B}">
      <dgm:prSet/>
      <dgm:spPr/>
      <dgm:t>
        <a:bodyPr/>
        <a:lstStyle/>
        <a:p>
          <a:endParaRPr lang="zh-CN" altLang="en-US">
            <a:latin typeface="华文楷体" panose="02010600040101010101" pitchFamily="2" charset="-122"/>
            <a:ea typeface="华文楷体" panose="02010600040101010101" pitchFamily="2" charset="-122"/>
          </a:endParaRPr>
        </a:p>
      </dgm:t>
    </dgm:pt>
    <dgm:pt modelId="{F6EEDE81-5A57-CB40-BC99-2354F54FF9AF}">
      <dgm:prSet phldrT="[文本]"/>
      <dgm:spPr/>
      <dgm:t>
        <a:bodyPr/>
        <a:lstStyle/>
        <a:p>
          <a:r>
            <a:rPr lang="zh-CN" altLang="en-US" b="1" dirty="0" smtClean="0">
              <a:latin typeface="华文楷体" panose="02010600040101010101" pitchFamily="2" charset="-122"/>
              <a:ea typeface="华文楷体" panose="02010600040101010101" pitchFamily="2" charset="-122"/>
            </a:rPr>
            <a:t>回头客特征</a:t>
          </a:r>
          <a:endParaRPr lang="zh-CN" altLang="en-US" b="1" dirty="0">
            <a:latin typeface="华文楷体" panose="02010600040101010101" pitchFamily="2" charset="-122"/>
            <a:ea typeface="华文楷体" panose="02010600040101010101" pitchFamily="2" charset="-122"/>
          </a:endParaRPr>
        </a:p>
      </dgm:t>
    </dgm:pt>
    <dgm:pt modelId="{78B02496-79B7-5E4A-97D6-2FB354FF4E6C}" type="parTrans" cxnId="{DAC61215-CE66-414B-B7EF-199160595166}">
      <dgm:prSet/>
      <dgm:spPr/>
      <dgm:t>
        <a:bodyPr/>
        <a:lstStyle/>
        <a:p>
          <a:endParaRPr lang="zh-CN" altLang="en-US">
            <a:latin typeface="华文楷体" panose="02010600040101010101" pitchFamily="2" charset="-122"/>
            <a:ea typeface="华文楷体" panose="02010600040101010101" pitchFamily="2" charset="-122"/>
          </a:endParaRPr>
        </a:p>
      </dgm:t>
    </dgm:pt>
    <dgm:pt modelId="{C3A046B8-684D-7F42-9734-2C7F0760859E}" type="sibTrans" cxnId="{DAC61215-CE66-414B-B7EF-199160595166}">
      <dgm:prSet/>
      <dgm:spPr/>
      <dgm:t>
        <a:bodyPr/>
        <a:lstStyle/>
        <a:p>
          <a:endParaRPr lang="zh-CN" altLang="en-US">
            <a:latin typeface="华文楷体" panose="02010600040101010101" pitchFamily="2" charset="-122"/>
            <a:ea typeface="华文楷体" panose="02010600040101010101" pitchFamily="2" charset="-122"/>
          </a:endParaRPr>
        </a:p>
      </dgm:t>
    </dgm:pt>
    <dgm:pt modelId="{A89E1517-9B70-1549-93B8-69D7F6FEADB5}">
      <dgm:prSet phldrT="[文本]"/>
      <dgm:spPr/>
      <dgm:t>
        <a:bodyPr/>
        <a:lstStyle/>
        <a:p>
          <a:r>
            <a:rPr lang="en-US" altLang="zh-CN" dirty="0" smtClean="0">
              <a:latin typeface="华文楷体" panose="02010600040101010101" pitchFamily="2" charset="-122"/>
              <a:ea typeface="华文楷体" panose="02010600040101010101" pitchFamily="2" charset="-122"/>
            </a:rPr>
            <a:t>Geo</a:t>
          </a:r>
          <a:r>
            <a:rPr lang="zh-CN" altLang="en-US" dirty="0" smtClean="0">
              <a:latin typeface="华文楷体" panose="02010600040101010101" pitchFamily="2" charset="-122"/>
              <a:ea typeface="华文楷体" panose="02010600040101010101" pitchFamily="2" charset="-122"/>
            </a:rPr>
            <a:t>群</a:t>
          </a:r>
          <a:endParaRPr lang="zh-CN" altLang="en-US" dirty="0">
            <a:latin typeface="华文楷体" panose="02010600040101010101" pitchFamily="2" charset="-122"/>
            <a:ea typeface="华文楷体" panose="02010600040101010101" pitchFamily="2" charset="-122"/>
          </a:endParaRPr>
        </a:p>
      </dgm:t>
    </dgm:pt>
    <dgm:pt modelId="{D4749A87-80D0-EC4E-A3C0-A27EC9EF84AC}" type="parTrans" cxnId="{CFEE60E8-3BD1-E947-A4E6-9A72E9707882}">
      <dgm:prSet/>
      <dgm:spPr/>
      <dgm:t>
        <a:bodyPr/>
        <a:lstStyle/>
        <a:p>
          <a:endParaRPr lang="zh-CN" altLang="en-US">
            <a:latin typeface="华文楷体" panose="02010600040101010101" pitchFamily="2" charset="-122"/>
            <a:ea typeface="华文楷体" panose="02010600040101010101" pitchFamily="2" charset="-122"/>
          </a:endParaRPr>
        </a:p>
      </dgm:t>
    </dgm:pt>
    <dgm:pt modelId="{8B1410F9-1E46-024C-BCE0-6F107BFCFACD}" type="sibTrans" cxnId="{CFEE60E8-3BD1-E947-A4E6-9A72E9707882}">
      <dgm:prSet/>
      <dgm:spPr/>
      <dgm:t>
        <a:bodyPr/>
        <a:lstStyle/>
        <a:p>
          <a:endParaRPr lang="zh-CN" altLang="en-US">
            <a:latin typeface="华文楷体" panose="02010600040101010101" pitchFamily="2" charset="-122"/>
            <a:ea typeface="华文楷体" panose="02010600040101010101" pitchFamily="2" charset="-122"/>
          </a:endParaRPr>
        </a:p>
      </dgm:t>
    </dgm:pt>
    <dgm:pt modelId="{D0A41C1F-81E9-0E41-8E5F-059151DE31BF}">
      <dgm:prSet phldrT="[文本]"/>
      <dgm:spPr/>
      <dgm:t>
        <a:bodyPr/>
        <a:lstStyle/>
        <a:p>
          <a:r>
            <a:rPr lang="zh-CN" altLang="en-US" dirty="0" smtClean="0">
              <a:latin typeface="华文楷体" panose="02010600040101010101" pitchFamily="2" charset="-122"/>
              <a:ea typeface="华文楷体" panose="02010600040101010101" pitchFamily="2" charset="-122"/>
            </a:rPr>
            <a:t>用户商品最近距离特征</a:t>
          </a:r>
          <a:endParaRPr lang="zh-CN" altLang="en-US" dirty="0">
            <a:latin typeface="华文楷体" panose="02010600040101010101" pitchFamily="2" charset="-122"/>
            <a:ea typeface="华文楷体" panose="02010600040101010101" pitchFamily="2" charset="-122"/>
          </a:endParaRPr>
        </a:p>
      </dgm:t>
    </dgm:pt>
    <dgm:pt modelId="{911A938E-A178-544D-8550-424C62359C4E}" type="parTrans" cxnId="{3235AD7D-2679-7742-9AD2-D43DB57D2C62}">
      <dgm:prSet/>
      <dgm:spPr/>
      <dgm:t>
        <a:bodyPr/>
        <a:lstStyle/>
        <a:p>
          <a:endParaRPr lang="zh-CN" altLang="en-US">
            <a:latin typeface="华文楷体" panose="02010600040101010101" pitchFamily="2" charset="-122"/>
            <a:ea typeface="华文楷体" panose="02010600040101010101" pitchFamily="2" charset="-122"/>
          </a:endParaRPr>
        </a:p>
      </dgm:t>
    </dgm:pt>
    <dgm:pt modelId="{B30508D8-99FB-D947-A8A6-B306CCA76C2E}" type="sibTrans" cxnId="{3235AD7D-2679-7742-9AD2-D43DB57D2C62}">
      <dgm:prSet/>
      <dgm:spPr/>
      <dgm:t>
        <a:bodyPr/>
        <a:lstStyle/>
        <a:p>
          <a:endParaRPr lang="zh-CN" altLang="en-US">
            <a:latin typeface="华文楷体" panose="02010600040101010101" pitchFamily="2" charset="-122"/>
            <a:ea typeface="华文楷体" panose="02010600040101010101" pitchFamily="2" charset="-122"/>
          </a:endParaRPr>
        </a:p>
      </dgm:t>
    </dgm:pt>
    <dgm:pt modelId="{541D943F-5EF8-F343-8863-E1B0C40F0449}">
      <dgm:prSet phldrT="[文本]"/>
      <dgm:spPr/>
      <dgm:t>
        <a:bodyPr/>
        <a:lstStyle/>
        <a:p>
          <a:r>
            <a:rPr lang="zh-CN" altLang="en-US" dirty="0" smtClean="0">
              <a:latin typeface="华文楷体" panose="02010600040101010101" pitchFamily="2" charset="-122"/>
              <a:ea typeface="华文楷体" panose="02010600040101010101" pitchFamily="2" charset="-122"/>
            </a:rPr>
            <a:t>商品是否具有地理信息特征</a:t>
          </a:r>
          <a:endParaRPr lang="zh-CN" altLang="en-US" dirty="0">
            <a:latin typeface="华文楷体" panose="02010600040101010101" pitchFamily="2" charset="-122"/>
            <a:ea typeface="华文楷体" panose="02010600040101010101" pitchFamily="2" charset="-122"/>
          </a:endParaRPr>
        </a:p>
      </dgm:t>
    </dgm:pt>
    <dgm:pt modelId="{55891796-7C6D-3E49-A9F5-6C8BDAA64B2E}" type="parTrans" cxnId="{80CAD7C8-F1DE-B247-84E3-675C59D3443F}">
      <dgm:prSet/>
      <dgm:spPr/>
      <dgm:t>
        <a:bodyPr/>
        <a:lstStyle/>
        <a:p>
          <a:endParaRPr lang="zh-CN" altLang="en-US">
            <a:latin typeface="华文楷体" panose="02010600040101010101" pitchFamily="2" charset="-122"/>
            <a:ea typeface="华文楷体" panose="02010600040101010101" pitchFamily="2" charset="-122"/>
          </a:endParaRPr>
        </a:p>
      </dgm:t>
    </dgm:pt>
    <dgm:pt modelId="{CE8946B2-D9FE-014C-99B0-B36B4514E7BD}" type="sibTrans" cxnId="{80CAD7C8-F1DE-B247-84E3-675C59D3443F}">
      <dgm:prSet/>
      <dgm:spPr/>
      <dgm:t>
        <a:bodyPr/>
        <a:lstStyle/>
        <a:p>
          <a:endParaRPr lang="zh-CN" altLang="en-US">
            <a:latin typeface="华文楷体" panose="02010600040101010101" pitchFamily="2" charset="-122"/>
            <a:ea typeface="华文楷体" panose="02010600040101010101" pitchFamily="2" charset="-122"/>
          </a:endParaRPr>
        </a:p>
      </dgm:t>
    </dgm:pt>
    <dgm:pt modelId="{2D8A75B2-3A64-BF44-B7D9-CCA4B69C7178}" type="pres">
      <dgm:prSet presAssocID="{D6A8941C-0877-8841-BB8B-7E529B7F3B0A}" presName="theList" presStyleCnt="0">
        <dgm:presLayoutVars>
          <dgm:dir/>
          <dgm:animLvl val="lvl"/>
          <dgm:resizeHandles val="exact"/>
        </dgm:presLayoutVars>
      </dgm:prSet>
      <dgm:spPr/>
      <dgm:t>
        <a:bodyPr/>
        <a:lstStyle/>
        <a:p>
          <a:endParaRPr lang="zh-CN" altLang="en-US"/>
        </a:p>
      </dgm:t>
    </dgm:pt>
    <dgm:pt modelId="{4BC6E805-F3DF-0647-938C-633635816D62}" type="pres">
      <dgm:prSet presAssocID="{4F8D7B01-3C9C-8B4A-9721-8E14C42F84A5}" presName="compNode" presStyleCnt="0"/>
      <dgm:spPr/>
    </dgm:pt>
    <dgm:pt modelId="{4F8E1335-D875-2748-BDC2-C4F8E0EDC902}" type="pres">
      <dgm:prSet presAssocID="{4F8D7B01-3C9C-8B4A-9721-8E14C42F84A5}" presName="aNode" presStyleLbl="bgShp" presStyleIdx="0" presStyleCnt="4"/>
      <dgm:spPr/>
      <dgm:t>
        <a:bodyPr/>
        <a:lstStyle/>
        <a:p>
          <a:endParaRPr lang="zh-CN" altLang="en-US"/>
        </a:p>
      </dgm:t>
    </dgm:pt>
    <dgm:pt modelId="{C11110E8-49A2-2544-A8FB-12FDF4EA469B}" type="pres">
      <dgm:prSet presAssocID="{4F8D7B01-3C9C-8B4A-9721-8E14C42F84A5}" presName="textNode" presStyleLbl="bgShp" presStyleIdx="0" presStyleCnt="4"/>
      <dgm:spPr/>
      <dgm:t>
        <a:bodyPr/>
        <a:lstStyle/>
        <a:p>
          <a:endParaRPr lang="zh-CN" altLang="en-US"/>
        </a:p>
      </dgm:t>
    </dgm:pt>
    <dgm:pt modelId="{682E5276-F8A5-BB40-8A84-8C90E7021076}" type="pres">
      <dgm:prSet presAssocID="{4F8D7B01-3C9C-8B4A-9721-8E14C42F84A5}" presName="compChildNode" presStyleCnt="0"/>
      <dgm:spPr/>
    </dgm:pt>
    <dgm:pt modelId="{2069D5A4-E550-8E4F-A6B6-BFDA211A2158}" type="pres">
      <dgm:prSet presAssocID="{4F8D7B01-3C9C-8B4A-9721-8E14C42F84A5}" presName="theInnerList" presStyleCnt="0"/>
      <dgm:spPr/>
    </dgm:pt>
    <dgm:pt modelId="{00109093-884C-4644-896B-2F06319A1567}" type="pres">
      <dgm:prSet presAssocID="{5B916B3B-4133-2040-B60F-33AA8665F7F7}" presName="childNode" presStyleLbl="node1" presStyleIdx="0" presStyleCnt="17">
        <dgm:presLayoutVars>
          <dgm:bulletEnabled val="1"/>
        </dgm:presLayoutVars>
      </dgm:prSet>
      <dgm:spPr/>
      <dgm:t>
        <a:bodyPr/>
        <a:lstStyle/>
        <a:p>
          <a:endParaRPr lang="zh-CN" altLang="en-US"/>
        </a:p>
      </dgm:t>
    </dgm:pt>
    <dgm:pt modelId="{9D21C948-1D16-C440-84A7-358CCC3870F9}" type="pres">
      <dgm:prSet presAssocID="{5B916B3B-4133-2040-B60F-33AA8665F7F7}" presName="aSpace2" presStyleCnt="0"/>
      <dgm:spPr/>
    </dgm:pt>
    <dgm:pt modelId="{0B097278-5C43-3D42-AA7C-64AB08C4F9A9}" type="pres">
      <dgm:prSet presAssocID="{709CDA12-3DA4-874D-B522-AFF2848F4BD1}" presName="childNode" presStyleLbl="node1" presStyleIdx="1" presStyleCnt="17">
        <dgm:presLayoutVars>
          <dgm:bulletEnabled val="1"/>
        </dgm:presLayoutVars>
      </dgm:prSet>
      <dgm:spPr/>
      <dgm:t>
        <a:bodyPr/>
        <a:lstStyle/>
        <a:p>
          <a:endParaRPr lang="zh-CN" altLang="en-US"/>
        </a:p>
      </dgm:t>
    </dgm:pt>
    <dgm:pt modelId="{468E81A3-1BE4-BE41-9464-5C7B52F441EC}" type="pres">
      <dgm:prSet presAssocID="{709CDA12-3DA4-874D-B522-AFF2848F4BD1}" presName="aSpace2" presStyleCnt="0"/>
      <dgm:spPr/>
    </dgm:pt>
    <dgm:pt modelId="{51F2DEF5-3506-5A43-B1D2-DED798C35CBE}" type="pres">
      <dgm:prSet presAssocID="{2B549D3D-69AF-2F44-95B9-AA89E0D4E704}" presName="childNode" presStyleLbl="node1" presStyleIdx="2" presStyleCnt="17">
        <dgm:presLayoutVars>
          <dgm:bulletEnabled val="1"/>
        </dgm:presLayoutVars>
      </dgm:prSet>
      <dgm:spPr/>
      <dgm:t>
        <a:bodyPr/>
        <a:lstStyle/>
        <a:p>
          <a:endParaRPr lang="zh-CN" altLang="en-US"/>
        </a:p>
      </dgm:t>
    </dgm:pt>
    <dgm:pt modelId="{B1C6A0AA-1CCC-D947-B88B-F7383D32F93E}" type="pres">
      <dgm:prSet presAssocID="{2B549D3D-69AF-2F44-95B9-AA89E0D4E704}" presName="aSpace2" presStyleCnt="0"/>
      <dgm:spPr/>
    </dgm:pt>
    <dgm:pt modelId="{C8FBD34C-ACC2-7D4B-8145-3D67489733CB}" type="pres">
      <dgm:prSet presAssocID="{B9F40639-D60F-7140-9DBB-3CF8DEBD60E6}" presName="childNode" presStyleLbl="node1" presStyleIdx="3" presStyleCnt="17">
        <dgm:presLayoutVars>
          <dgm:bulletEnabled val="1"/>
        </dgm:presLayoutVars>
      </dgm:prSet>
      <dgm:spPr/>
      <dgm:t>
        <a:bodyPr/>
        <a:lstStyle/>
        <a:p>
          <a:endParaRPr lang="zh-CN" altLang="en-US"/>
        </a:p>
      </dgm:t>
    </dgm:pt>
    <dgm:pt modelId="{BB930385-9B73-734D-B4EA-0138F733A59A}" type="pres">
      <dgm:prSet presAssocID="{B9F40639-D60F-7140-9DBB-3CF8DEBD60E6}" presName="aSpace2" presStyleCnt="0"/>
      <dgm:spPr/>
    </dgm:pt>
    <dgm:pt modelId="{2D5FD1D6-7F82-114C-983D-7803935DEDDD}" type="pres">
      <dgm:prSet presAssocID="{315123A9-C777-C148-8731-507B0264DA2E}" presName="childNode" presStyleLbl="node1" presStyleIdx="4" presStyleCnt="17">
        <dgm:presLayoutVars>
          <dgm:bulletEnabled val="1"/>
        </dgm:presLayoutVars>
      </dgm:prSet>
      <dgm:spPr/>
      <dgm:t>
        <a:bodyPr/>
        <a:lstStyle/>
        <a:p>
          <a:endParaRPr lang="zh-CN" altLang="en-US"/>
        </a:p>
      </dgm:t>
    </dgm:pt>
    <dgm:pt modelId="{B735C35B-759A-0148-AE85-62F41ECAA6B5}" type="pres">
      <dgm:prSet presAssocID="{4F8D7B01-3C9C-8B4A-9721-8E14C42F84A5}" presName="aSpace" presStyleCnt="0"/>
      <dgm:spPr/>
    </dgm:pt>
    <dgm:pt modelId="{8CEB9887-4B24-A944-9B07-CA80C77A7D0B}" type="pres">
      <dgm:prSet presAssocID="{1EFDA570-1DD3-0241-8E4B-E4940A3ED57A}" presName="compNode" presStyleCnt="0"/>
      <dgm:spPr/>
    </dgm:pt>
    <dgm:pt modelId="{51B73E1F-5AC0-9341-8046-23EBB826D996}" type="pres">
      <dgm:prSet presAssocID="{1EFDA570-1DD3-0241-8E4B-E4940A3ED57A}" presName="aNode" presStyleLbl="bgShp" presStyleIdx="1" presStyleCnt="4"/>
      <dgm:spPr/>
      <dgm:t>
        <a:bodyPr/>
        <a:lstStyle/>
        <a:p>
          <a:endParaRPr lang="zh-CN" altLang="en-US"/>
        </a:p>
      </dgm:t>
    </dgm:pt>
    <dgm:pt modelId="{6782F511-A4BC-E946-833A-25588FDEF6EE}" type="pres">
      <dgm:prSet presAssocID="{1EFDA570-1DD3-0241-8E4B-E4940A3ED57A}" presName="textNode" presStyleLbl="bgShp" presStyleIdx="1" presStyleCnt="4"/>
      <dgm:spPr/>
      <dgm:t>
        <a:bodyPr/>
        <a:lstStyle/>
        <a:p>
          <a:endParaRPr lang="zh-CN" altLang="en-US"/>
        </a:p>
      </dgm:t>
    </dgm:pt>
    <dgm:pt modelId="{72C5822C-F996-2E49-9B6C-E870D80EFDFF}" type="pres">
      <dgm:prSet presAssocID="{1EFDA570-1DD3-0241-8E4B-E4940A3ED57A}" presName="compChildNode" presStyleCnt="0"/>
      <dgm:spPr/>
    </dgm:pt>
    <dgm:pt modelId="{05FC7F02-E5C6-D241-8310-0FFC8B3C3906}" type="pres">
      <dgm:prSet presAssocID="{1EFDA570-1DD3-0241-8E4B-E4940A3ED57A}" presName="theInnerList" presStyleCnt="0"/>
      <dgm:spPr/>
    </dgm:pt>
    <dgm:pt modelId="{97F91635-2016-9147-B154-8779F715E5D2}" type="pres">
      <dgm:prSet presAssocID="{72C26251-E024-BD41-A8AF-77FED6E4B679}" presName="childNode" presStyleLbl="node1" presStyleIdx="5" presStyleCnt="17">
        <dgm:presLayoutVars>
          <dgm:bulletEnabled val="1"/>
        </dgm:presLayoutVars>
      </dgm:prSet>
      <dgm:spPr/>
      <dgm:t>
        <a:bodyPr/>
        <a:lstStyle/>
        <a:p>
          <a:endParaRPr lang="zh-CN" altLang="en-US"/>
        </a:p>
      </dgm:t>
    </dgm:pt>
    <dgm:pt modelId="{AE6E7E10-5560-F94E-9A54-85B14ED5612A}" type="pres">
      <dgm:prSet presAssocID="{72C26251-E024-BD41-A8AF-77FED6E4B679}" presName="aSpace2" presStyleCnt="0"/>
      <dgm:spPr/>
    </dgm:pt>
    <dgm:pt modelId="{F2ADB3AF-CC2F-574D-96D5-4CC4D327055C}" type="pres">
      <dgm:prSet presAssocID="{48714BBA-15F6-7041-990C-5255E9357D36}" presName="childNode" presStyleLbl="node1" presStyleIdx="6" presStyleCnt="17">
        <dgm:presLayoutVars>
          <dgm:bulletEnabled val="1"/>
        </dgm:presLayoutVars>
      </dgm:prSet>
      <dgm:spPr/>
      <dgm:t>
        <a:bodyPr/>
        <a:lstStyle/>
        <a:p>
          <a:endParaRPr lang="zh-CN" altLang="en-US"/>
        </a:p>
      </dgm:t>
    </dgm:pt>
    <dgm:pt modelId="{AD7DBB64-67EF-624D-A346-57D87BF6AEC8}" type="pres">
      <dgm:prSet presAssocID="{48714BBA-15F6-7041-990C-5255E9357D36}" presName="aSpace2" presStyleCnt="0"/>
      <dgm:spPr/>
    </dgm:pt>
    <dgm:pt modelId="{BBF4DE7B-B2C6-C44A-9582-BD6681D4CD3B}" type="pres">
      <dgm:prSet presAssocID="{E72FF2F3-386E-B140-8CC8-F8CB5525FAC0}" presName="childNode" presStyleLbl="node1" presStyleIdx="7" presStyleCnt="17">
        <dgm:presLayoutVars>
          <dgm:bulletEnabled val="1"/>
        </dgm:presLayoutVars>
      </dgm:prSet>
      <dgm:spPr/>
      <dgm:t>
        <a:bodyPr/>
        <a:lstStyle/>
        <a:p>
          <a:endParaRPr lang="zh-CN" altLang="en-US"/>
        </a:p>
      </dgm:t>
    </dgm:pt>
    <dgm:pt modelId="{125CFE18-94E0-3342-88B1-856CEB9B4CC4}" type="pres">
      <dgm:prSet presAssocID="{E72FF2F3-386E-B140-8CC8-F8CB5525FAC0}" presName="aSpace2" presStyleCnt="0"/>
      <dgm:spPr/>
    </dgm:pt>
    <dgm:pt modelId="{851B4E75-BA2A-F94C-9EAA-5AE4D4F3246E}" type="pres">
      <dgm:prSet presAssocID="{01F88C5F-AF66-524F-AD23-E66E73418B59}" presName="childNode" presStyleLbl="node1" presStyleIdx="8" presStyleCnt="17">
        <dgm:presLayoutVars>
          <dgm:bulletEnabled val="1"/>
        </dgm:presLayoutVars>
      </dgm:prSet>
      <dgm:spPr/>
      <dgm:t>
        <a:bodyPr/>
        <a:lstStyle/>
        <a:p>
          <a:endParaRPr lang="zh-CN" altLang="en-US"/>
        </a:p>
      </dgm:t>
    </dgm:pt>
    <dgm:pt modelId="{A62154E7-2EFF-C94D-A58B-3AB4F8764DB8}" type="pres">
      <dgm:prSet presAssocID="{01F88C5F-AF66-524F-AD23-E66E73418B59}" presName="aSpace2" presStyleCnt="0"/>
      <dgm:spPr/>
    </dgm:pt>
    <dgm:pt modelId="{4EC7CC44-2951-8A46-9420-13D2FAABAE1D}" type="pres">
      <dgm:prSet presAssocID="{680D1A9D-2A36-C846-BC11-B11A7EBBE80B}" presName="childNode" presStyleLbl="node1" presStyleIdx="9" presStyleCnt="17">
        <dgm:presLayoutVars>
          <dgm:bulletEnabled val="1"/>
        </dgm:presLayoutVars>
      </dgm:prSet>
      <dgm:spPr/>
      <dgm:t>
        <a:bodyPr/>
        <a:lstStyle/>
        <a:p>
          <a:endParaRPr lang="zh-CN" altLang="en-US"/>
        </a:p>
      </dgm:t>
    </dgm:pt>
    <dgm:pt modelId="{9BC6F409-B7F3-2A47-AA15-08C09BC625BD}" type="pres">
      <dgm:prSet presAssocID="{680D1A9D-2A36-C846-BC11-B11A7EBBE80B}" presName="aSpace2" presStyleCnt="0"/>
      <dgm:spPr/>
    </dgm:pt>
    <dgm:pt modelId="{FC19C017-2451-F442-BEE8-FF3CE3C97DA3}" type="pres">
      <dgm:prSet presAssocID="{3448B8EA-EC13-2B4C-81BD-47A45423CD84}" presName="childNode" presStyleLbl="node1" presStyleIdx="10" presStyleCnt="17">
        <dgm:presLayoutVars>
          <dgm:bulletEnabled val="1"/>
        </dgm:presLayoutVars>
      </dgm:prSet>
      <dgm:spPr/>
      <dgm:t>
        <a:bodyPr/>
        <a:lstStyle/>
        <a:p>
          <a:endParaRPr lang="zh-CN" altLang="en-US"/>
        </a:p>
      </dgm:t>
    </dgm:pt>
    <dgm:pt modelId="{18BDB872-7E99-914B-B9A6-F4CD9AF9D9AB}" type="pres">
      <dgm:prSet presAssocID="{1EFDA570-1DD3-0241-8E4B-E4940A3ED57A}" presName="aSpace" presStyleCnt="0"/>
      <dgm:spPr/>
    </dgm:pt>
    <dgm:pt modelId="{A5E09704-C3BA-034B-9EEE-8B4C2B3CA7B1}" type="pres">
      <dgm:prSet presAssocID="{7C09D0E6-8FED-B24F-AF4C-AE924F3830E2}" presName="compNode" presStyleCnt="0"/>
      <dgm:spPr/>
    </dgm:pt>
    <dgm:pt modelId="{16544762-D81E-F74F-A9CA-8F387155423B}" type="pres">
      <dgm:prSet presAssocID="{7C09D0E6-8FED-B24F-AF4C-AE924F3830E2}" presName="aNode" presStyleLbl="bgShp" presStyleIdx="2" presStyleCnt="4"/>
      <dgm:spPr/>
      <dgm:t>
        <a:bodyPr/>
        <a:lstStyle/>
        <a:p>
          <a:endParaRPr lang="zh-CN" altLang="en-US"/>
        </a:p>
      </dgm:t>
    </dgm:pt>
    <dgm:pt modelId="{1A307CBD-1C21-3742-91E8-D0ED7410AE40}" type="pres">
      <dgm:prSet presAssocID="{7C09D0E6-8FED-B24F-AF4C-AE924F3830E2}" presName="textNode" presStyleLbl="bgShp" presStyleIdx="2" presStyleCnt="4"/>
      <dgm:spPr/>
      <dgm:t>
        <a:bodyPr/>
        <a:lstStyle/>
        <a:p>
          <a:endParaRPr lang="zh-CN" altLang="en-US"/>
        </a:p>
      </dgm:t>
    </dgm:pt>
    <dgm:pt modelId="{4E906C0C-C1A0-0D40-97A3-AAD6810AB76C}" type="pres">
      <dgm:prSet presAssocID="{7C09D0E6-8FED-B24F-AF4C-AE924F3830E2}" presName="compChildNode" presStyleCnt="0"/>
      <dgm:spPr/>
    </dgm:pt>
    <dgm:pt modelId="{8372162B-E502-9346-AC9E-8AE7BB017D60}" type="pres">
      <dgm:prSet presAssocID="{7C09D0E6-8FED-B24F-AF4C-AE924F3830E2}" presName="theInnerList" presStyleCnt="0"/>
      <dgm:spPr/>
    </dgm:pt>
    <dgm:pt modelId="{79F8C9F2-8E2F-804E-9AB5-CF82D28678A3}" type="pres">
      <dgm:prSet presAssocID="{5692B3FE-5E2A-7A40-BC55-EFE5DCE18C2B}" presName="childNode" presStyleLbl="node1" presStyleIdx="11" presStyleCnt="17">
        <dgm:presLayoutVars>
          <dgm:bulletEnabled val="1"/>
        </dgm:presLayoutVars>
      </dgm:prSet>
      <dgm:spPr/>
      <dgm:t>
        <a:bodyPr/>
        <a:lstStyle/>
        <a:p>
          <a:endParaRPr lang="zh-CN" altLang="en-US"/>
        </a:p>
      </dgm:t>
    </dgm:pt>
    <dgm:pt modelId="{003303EF-35DD-A845-8263-5BB79CE76FBA}" type="pres">
      <dgm:prSet presAssocID="{5692B3FE-5E2A-7A40-BC55-EFE5DCE18C2B}" presName="aSpace2" presStyleCnt="0"/>
      <dgm:spPr/>
    </dgm:pt>
    <dgm:pt modelId="{CDBB522A-9C1B-D84B-9242-E5CCF6C60359}" type="pres">
      <dgm:prSet presAssocID="{63BD2023-ED73-A04E-87E1-E4BE276BFFBB}" presName="childNode" presStyleLbl="node1" presStyleIdx="12" presStyleCnt="17">
        <dgm:presLayoutVars>
          <dgm:bulletEnabled val="1"/>
        </dgm:presLayoutVars>
      </dgm:prSet>
      <dgm:spPr/>
      <dgm:t>
        <a:bodyPr/>
        <a:lstStyle/>
        <a:p>
          <a:endParaRPr lang="zh-CN" altLang="en-US"/>
        </a:p>
      </dgm:t>
    </dgm:pt>
    <dgm:pt modelId="{04A37310-A0F3-4340-9641-0820FFBF67B2}" type="pres">
      <dgm:prSet presAssocID="{63BD2023-ED73-A04E-87E1-E4BE276BFFBB}" presName="aSpace2" presStyleCnt="0"/>
      <dgm:spPr/>
    </dgm:pt>
    <dgm:pt modelId="{6EBE9254-422B-8347-AB76-4CC0CC2B405C}" type="pres">
      <dgm:prSet presAssocID="{DE63DC92-F3CF-624B-BA80-A506BC607B51}" presName="childNode" presStyleLbl="node1" presStyleIdx="13" presStyleCnt="17">
        <dgm:presLayoutVars>
          <dgm:bulletEnabled val="1"/>
        </dgm:presLayoutVars>
      </dgm:prSet>
      <dgm:spPr/>
      <dgm:t>
        <a:bodyPr/>
        <a:lstStyle/>
        <a:p>
          <a:endParaRPr lang="zh-CN" altLang="en-US"/>
        </a:p>
      </dgm:t>
    </dgm:pt>
    <dgm:pt modelId="{3414DA01-ACF9-5B4B-84CB-320CBE799205}" type="pres">
      <dgm:prSet presAssocID="{DE63DC92-F3CF-624B-BA80-A506BC607B51}" presName="aSpace2" presStyleCnt="0"/>
      <dgm:spPr/>
    </dgm:pt>
    <dgm:pt modelId="{92CCD873-5D85-344E-988F-06E883E4BDD0}" type="pres">
      <dgm:prSet presAssocID="{F6EEDE81-5A57-CB40-BC99-2354F54FF9AF}" presName="childNode" presStyleLbl="node1" presStyleIdx="14" presStyleCnt="17">
        <dgm:presLayoutVars>
          <dgm:bulletEnabled val="1"/>
        </dgm:presLayoutVars>
      </dgm:prSet>
      <dgm:spPr/>
      <dgm:t>
        <a:bodyPr/>
        <a:lstStyle/>
        <a:p>
          <a:endParaRPr lang="zh-CN" altLang="en-US"/>
        </a:p>
      </dgm:t>
    </dgm:pt>
    <dgm:pt modelId="{EAA803DA-DFD8-D149-A1B7-8FC8B3900A32}" type="pres">
      <dgm:prSet presAssocID="{7C09D0E6-8FED-B24F-AF4C-AE924F3830E2}" presName="aSpace" presStyleCnt="0"/>
      <dgm:spPr/>
    </dgm:pt>
    <dgm:pt modelId="{13AD5D71-A549-1B43-A18A-9061F0E82537}" type="pres">
      <dgm:prSet presAssocID="{A89E1517-9B70-1549-93B8-69D7F6FEADB5}" presName="compNode" presStyleCnt="0"/>
      <dgm:spPr/>
    </dgm:pt>
    <dgm:pt modelId="{C9A6E610-750A-5D4B-8917-60B1322FFD36}" type="pres">
      <dgm:prSet presAssocID="{A89E1517-9B70-1549-93B8-69D7F6FEADB5}" presName="aNode" presStyleLbl="bgShp" presStyleIdx="3" presStyleCnt="4"/>
      <dgm:spPr/>
      <dgm:t>
        <a:bodyPr/>
        <a:lstStyle/>
        <a:p>
          <a:endParaRPr lang="zh-CN" altLang="en-US"/>
        </a:p>
      </dgm:t>
    </dgm:pt>
    <dgm:pt modelId="{7AF64E78-0501-FD4A-98CA-F080FC119AB2}" type="pres">
      <dgm:prSet presAssocID="{A89E1517-9B70-1549-93B8-69D7F6FEADB5}" presName="textNode" presStyleLbl="bgShp" presStyleIdx="3" presStyleCnt="4"/>
      <dgm:spPr/>
      <dgm:t>
        <a:bodyPr/>
        <a:lstStyle/>
        <a:p>
          <a:endParaRPr lang="zh-CN" altLang="en-US"/>
        </a:p>
      </dgm:t>
    </dgm:pt>
    <dgm:pt modelId="{F1A65013-F95E-C742-9915-26E741C35B7D}" type="pres">
      <dgm:prSet presAssocID="{A89E1517-9B70-1549-93B8-69D7F6FEADB5}" presName="compChildNode" presStyleCnt="0"/>
      <dgm:spPr/>
    </dgm:pt>
    <dgm:pt modelId="{F7F9DB4D-7B9E-9242-BAD7-DDC4B7601F6F}" type="pres">
      <dgm:prSet presAssocID="{A89E1517-9B70-1549-93B8-69D7F6FEADB5}" presName="theInnerList" presStyleCnt="0"/>
      <dgm:spPr/>
    </dgm:pt>
    <dgm:pt modelId="{2633A61C-4AE3-7946-8454-ABFD55FC3CC1}" type="pres">
      <dgm:prSet presAssocID="{D0A41C1F-81E9-0E41-8E5F-059151DE31BF}" presName="childNode" presStyleLbl="node1" presStyleIdx="15" presStyleCnt="17">
        <dgm:presLayoutVars>
          <dgm:bulletEnabled val="1"/>
        </dgm:presLayoutVars>
      </dgm:prSet>
      <dgm:spPr/>
      <dgm:t>
        <a:bodyPr/>
        <a:lstStyle/>
        <a:p>
          <a:endParaRPr lang="zh-CN" altLang="en-US"/>
        </a:p>
      </dgm:t>
    </dgm:pt>
    <dgm:pt modelId="{F0E84F8E-2D16-B546-9B8D-EF3DA757D93F}" type="pres">
      <dgm:prSet presAssocID="{D0A41C1F-81E9-0E41-8E5F-059151DE31BF}" presName="aSpace2" presStyleCnt="0"/>
      <dgm:spPr/>
    </dgm:pt>
    <dgm:pt modelId="{FD98C1B8-0DED-C24D-ACE8-395E96C217CD}" type="pres">
      <dgm:prSet presAssocID="{541D943F-5EF8-F343-8863-E1B0C40F0449}" presName="childNode" presStyleLbl="node1" presStyleIdx="16" presStyleCnt="17">
        <dgm:presLayoutVars>
          <dgm:bulletEnabled val="1"/>
        </dgm:presLayoutVars>
      </dgm:prSet>
      <dgm:spPr/>
      <dgm:t>
        <a:bodyPr/>
        <a:lstStyle/>
        <a:p>
          <a:endParaRPr lang="zh-CN" altLang="en-US"/>
        </a:p>
      </dgm:t>
    </dgm:pt>
  </dgm:ptLst>
  <dgm:cxnLst>
    <dgm:cxn modelId="{8AAF609A-C51A-084B-9DA6-D7659F1DF3F9}" type="presOf" srcId="{01F88C5F-AF66-524F-AD23-E66E73418B59}" destId="{851B4E75-BA2A-F94C-9EAA-5AE4D4F3246E}" srcOrd="0" destOrd="0" presId="urn:microsoft.com/office/officeart/2005/8/layout/lProcess2"/>
    <dgm:cxn modelId="{B78D82BD-4AD6-CE49-A5DC-2E7481F308B6}" type="presOf" srcId="{D0A41C1F-81E9-0E41-8E5F-059151DE31BF}" destId="{2633A61C-4AE3-7946-8454-ABFD55FC3CC1}" srcOrd="0" destOrd="0" presId="urn:microsoft.com/office/officeart/2005/8/layout/lProcess2"/>
    <dgm:cxn modelId="{DDA04686-51AB-A246-BCD4-DDB9B66523C2}" srcId="{D6A8941C-0877-8841-BB8B-7E529B7F3B0A}" destId="{4F8D7B01-3C9C-8B4A-9721-8E14C42F84A5}" srcOrd="0" destOrd="0" parTransId="{4F77E976-8600-9543-A192-6CCF71E53E3E}" sibTransId="{F3755AA5-C78F-1440-8CA3-C78FA51A46B8}"/>
    <dgm:cxn modelId="{4A1B9353-EADD-0D41-9BEC-2831728A9DD5}" srcId="{7C09D0E6-8FED-B24F-AF4C-AE924F3830E2}" destId="{63BD2023-ED73-A04E-87E1-E4BE276BFFBB}" srcOrd="1" destOrd="0" parTransId="{DDEE6F39-6C91-A649-B2B3-4D2512E1AAD2}" sibTransId="{BFE44E76-DCFB-934E-B31E-F07E968DE89A}"/>
    <dgm:cxn modelId="{F76DF98E-B97B-A14E-93A6-2CBADE737EFE}" srcId="{D6A8941C-0877-8841-BB8B-7E529B7F3B0A}" destId="{1EFDA570-1DD3-0241-8E4B-E4940A3ED57A}" srcOrd="1" destOrd="0" parTransId="{A4B7555F-4ECC-2F40-B8B2-0ED2F1A77DBF}" sibTransId="{91ED9A1F-EC4F-D54F-B2DC-488D593CC566}"/>
    <dgm:cxn modelId="{C44A4EC4-FE83-C54D-85D7-CC35E5DFC298}" type="presOf" srcId="{709CDA12-3DA4-874D-B522-AFF2848F4BD1}" destId="{0B097278-5C43-3D42-AA7C-64AB08C4F9A9}" srcOrd="0" destOrd="0" presId="urn:microsoft.com/office/officeart/2005/8/layout/lProcess2"/>
    <dgm:cxn modelId="{B88A3719-2CBA-4A40-A0AE-33A9EB70FD95}" srcId="{1EFDA570-1DD3-0241-8E4B-E4940A3ED57A}" destId="{01F88C5F-AF66-524F-AD23-E66E73418B59}" srcOrd="3" destOrd="0" parTransId="{64003E8A-2DC2-EF43-99D3-46116C845468}" sibTransId="{705ACABB-D0F1-2747-87EA-96B061B848AC}"/>
    <dgm:cxn modelId="{7F01DBC6-3B19-0F4D-BAD1-199FE73317C8}" type="presOf" srcId="{B9F40639-D60F-7140-9DBB-3CF8DEBD60E6}" destId="{C8FBD34C-ACC2-7D4B-8145-3D67489733CB}" srcOrd="0" destOrd="0" presId="urn:microsoft.com/office/officeart/2005/8/layout/lProcess2"/>
    <dgm:cxn modelId="{BFD4BB74-6435-8D4B-931A-DA077826B841}" type="presOf" srcId="{2B549D3D-69AF-2F44-95B9-AA89E0D4E704}" destId="{51F2DEF5-3506-5A43-B1D2-DED798C35CBE}" srcOrd="0" destOrd="0" presId="urn:microsoft.com/office/officeart/2005/8/layout/lProcess2"/>
    <dgm:cxn modelId="{F2CED7DB-D0A5-674B-A517-051372C3F488}" srcId="{D6A8941C-0877-8841-BB8B-7E529B7F3B0A}" destId="{7C09D0E6-8FED-B24F-AF4C-AE924F3830E2}" srcOrd="2" destOrd="0" parTransId="{A921F5B7-B55F-D74B-912C-A18DEB68AE81}" sibTransId="{85E4BDF4-F233-AC4A-9804-41AB7F488970}"/>
    <dgm:cxn modelId="{37951816-6DE1-4645-9598-94F1FDA8306E}" type="presOf" srcId="{A89E1517-9B70-1549-93B8-69D7F6FEADB5}" destId="{7AF64E78-0501-FD4A-98CA-F080FC119AB2}" srcOrd="1" destOrd="0" presId="urn:microsoft.com/office/officeart/2005/8/layout/lProcess2"/>
    <dgm:cxn modelId="{B82CE55B-8B01-8B46-BDB2-2B5BDA149CCA}" srcId="{4F8D7B01-3C9C-8B4A-9721-8E14C42F84A5}" destId="{315123A9-C777-C148-8731-507B0264DA2E}" srcOrd="4" destOrd="0" parTransId="{7AECF820-FC48-5745-81CD-0DFA1E711C15}" sibTransId="{B43B1313-F31B-EA41-84D9-0EA5557E0BF8}"/>
    <dgm:cxn modelId="{CFEE60E8-3BD1-E947-A4E6-9A72E9707882}" srcId="{D6A8941C-0877-8841-BB8B-7E529B7F3B0A}" destId="{A89E1517-9B70-1549-93B8-69D7F6FEADB5}" srcOrd="3" destOrd="0" parTransId="{D4749A87-80D0-EC4E-A3C0-A27EC9EF84AC}" sibTransId="{8B1410F9-1E46-024C-BCE0-6F107BFCFACD}"/>
    <dgm:cxn modelId="{3235AD7D-2679-7742-9AD2-D43DB57D2C62}" srcId="{A89E1517-9B70-1549-93B8-69D7F6FEADB5}" destId="{D0A41C1F-81E9-0E41-8E5F-059151DE31BF}" srcOrd="0" destOrd="0" parTransId="{911A938E-A178-544D-8550-424C62359C4E}" sibTransId="{B30508D8-99FB-D947-A8A6-B306CCA76C2E}"/>
    <dgm:cxn modelId="{DA167136-F5B9-394C-97EF-2417BDEAB2D3}" srcId="{7C09D0E6-8FED-B24F-AF4C-AE924F3830E2}" destId="{5692B3FE-5E2A-7A40-BC55-EFE5DCE18C2B}" srcOrd="0" destOrd="0" parTransId="{1F0A62FE-D02B-CF44-B8B5-00ED586BF2EC}" sibTransId="{6782FE78-1576-F945-998E-AD5E75B97809}"/>
    <dgm:cxn modelId="{548F3162-6EA6-8B4F-B42F-ACD418E0CD4E}" type="presOf" srcId="{4F8D7B01-3C9C-8B4A-9721-8E14C42F84A5}" destId="{4F8E1335-D875-2748-BDC2-C4F8E0EDC902}" srcOrd="0" destOrd="0" presId="urn:microsoft.com/office/officeart/2005/8/layout/lProcess2"/>
    <dgm:cxn modelId="{DAC61215-CE66-414B-B7EF-199160595166}" srcId="{7C09D0E6-8FED-B24F-AF4C-AE924F3830E2}" destId="{F6EEDE81-5A57-CB40-BC99-2354F54FF9AF}" srcOrd="3" destOrd="0" parTransId="{78B02496-79B7-5E4A-97D6-2FB354FF4E6C}" sibTransId="{C3A046B8-684D-7F42-9734-2C7F0760859E}"/>
    <dgm:cxn modelId="{B788E74F-8540-CF4E-AD54-321DCB9EF8A7}" type="presOf" srcId="{48714BBA-15F6-7041-990C-5255E9357D36}" destId="{F2ADB3AF-CC2F-574D-96D5-4CC4D327055C}" srcOrd="0" destOrd="0" presId="urn:microsoft.com/office/officeart/2005/8/layout/lProcess2"/>
    <dgm:cxn modelId="{781B01E6-D4E2-F14A-82C9-D84401712DF2}" type="presOf" srcId="{63BD2023-ED73-A04E-87E1-E4BE276BFFBB}" destId="{CDBB522A-9C1B-D84B-9242-E5CCF6C60359}" srcOrd="0" destOrd="0" presId="urn:microsoft.com/office/officeart/2005/8/layout/lProcess2"/>
    <dgm:cxn modelId="{1707E18D-AEF8-C043-BD46-2192857F6E4F}" srcId="{1EFDA570-1DD3-0241-8E4B-E4940A3ED57A}" destId="{E72FF2F3-386E-B140-8CC8-F8CB5525FAC0}" srcOrd="2" destOrd="0" parTransId="{D6A5553C-90A5-C047-94AD-2EF2DA21E9BA}" sibTransId="{202FBBD1-0835-994E-BDF6-2B2FF4A17A82}"/>
    <dgm:cxn modelId="{A2980696-99CE-214A-AACD-7B3EFFF197BA}" type="presOf" srcId="{E72FF2F3-386E-B140-8CC8-F8CB5525FAC0}" destId="{BBF4DE7B-B2C6-C44A-9582-BD6681D4CD3B}" srcOrd="0" destOrd="0" presId="urn:microsoft.com/office/officeart/2005/8/layout/lProcess2"/>
    <dgm:cxn modelId="{CF1BAA06-21DE-3B4E-B118-00C4D1FCE50D}" type="presOf" srcId="{7C09D0E6-8FED-B24F-AF4C-AE924F3830E2}" destId="{16544762-D81E-F74F-A9CA-8F387155423B}" srcOrd="0" destOrd="0" presId="urn:microsoft.com/office/officeart/2005/8/layout/lProcess2"/>
    <dgm:cxn modelId="{984C3FC3-ADB0-7C49-AAD1-FE7EE64728D1}" type="presOf" srcId="{7C09D0E6-8FED-B24F-AF4C-AE924F3830E2}" destId="{1A307CBD-1C21-3742-91E8-D0ED7410AE40}" srcOrd="1" destOrd="0" presId="urn:microsoft.com/office/officeart/2005/8/layout/lProcess2"/>
    <dgm:cxn modelId="{46052F3D-5321-044D-8CEA-5CD4E1EDB316}" srcId="{1EFDA570-1DD3-0241-8E4B-E4940A3ED57A}" destId="{3448B8EA-EC13-2B4C-81BD-47A45423CD84}" srcOrd="5" destOrd="0" parTransId="{FBF0EA2F-1D8A-8F4B-98AC-16F8D0D21E9F}" sibTransId="{E6E956B1-3428-2B4D-A151-C7662CF2C2BE}"/>
    <dgm:cxn modelId="{80CAD7C8-F1DE-B247-84E3-675C59D3443F}" srcId="{A89E1517-9B70-1549-93B8-69D7F6FEADB5}" destId="{541D943F-5EF8-F343-8863-E1B0C40F0449}" srcOrd="1" destOrd="0" parTransId="{55891796-7C6D-3E49-A9F5-6C8BDAA64B2E}" sibTransId="{CE8946B2-D9FE-014C-99B0-B36B4514E7BD}"/>
    <dgm:cxn modelId="{00481923-8058-8F43-934A-F9B8CF0E349C}" type="presOf" srcId="{1EFDA570-1DD3-0241-8E4B-E4940A3ED57A}" destId="{6782F511-A4BC-E946-833A-25588FDEF6EE}" srcOrd="1" destOrd="0" presId="urn:microsoft.com/office/officeart/2005/8/layout/lProcess2"/>
    <dgm:cxn modelId="{A7C9BAC8-4D8A-7544-92D0-1A839E374C1D}" srcId="{1EFDA570-1DD3-0241-8E4B-E4940A3ED57A}" destId="{680D1A9D-2A36-C846-BC11-B11A7EBBE80B}" srcOrd="4" destOrd="0" parTransId="{00C8F05A-DDE5-EE4F-808F-9D0D14470D31}" sibTransId="{2D412D8A-D69A-3648-B282-C35B7F176BAA}"/>
    <dgm:cxn modelId="{B555F2DC-74C1-9649-8674-71861BAE6A68}" type="presOf" srcId="{4F8D7B01-3C9C-8B4A-9721-8E14C42F84A5}" destId="{C11110E8-49A2-2544-A8FB-12FDF4EA469B}" srcOrd="1" destOrd="0" presId="urn:microsoft.com/office/officeart/2005/8/layout/lProcess2"/>
    <dgm:cxn modelId="{4BE53FDA-16DE-9040-B25F-C0DE2ADD0F92}" type="presOf" srcId="{541D943F-5EF8-F343-8863-E1B0C40F0449}" destId="{FD98C1B8-0DED-C24D-ACE8-395E96C217CD}" srcOrd="0" destOrd="0" presId="urn:microsoft.com/office/officeart/2005/8/layout/lProcess2"/>
    <dgm:cxn modelId="{F1A4C6EF-74E8-1548-96C4-367312773A81}" type="presOf" srcId="{1EFDA570-1DD3-0241-8E4B-E4940A3ED57A}" destId="{51B73E1F-5AC0-9341-8046-23EBB826D996}" srcOrd="0" destOrd="0" presId="urn:microsoft.com/office/officeart/2005/8/layout/lProcess2"/>
    <dgm:cxn modelId="{ACAAE200-5574-5B4D-A5F4-AF98E66A74BE}" type="presOf" srcId="{680D1A9D-2A36-C846-BC11-B11A7EBBE80B}" destId="{4EC7CC44-2951-8A46-9420-13D2FAABAE1D}" srcOrd="0" destOrd="0" presId="urn:microsoft.com/office/officeart/2005/8/layout/lProcess2"/>
    <dgm:cxn modelId="{44BF7DF5-2917-4349-9206-BE1C616DC23B}" type="presOf" srcId="{DE63DC92-F3CF-624B-BA80-A506BC607B51}" destId="{6EBE9254-422B-8347-AB76-4CC0CC2B405C}" srcOrd="0" destOrd="0" presId="urn:microsoft.com/office/officeart/2005/8/layout/lProcess2"/>
    <dgm:cxn modelId="{4118F2FB-24C2-C04E-97FE-70DF1D93C51C}" type="presOf" srcId="{D6A8941C-0877-8841-BB8B-7E529B7F3B0A}" destId="{2D8A75B2-3A64-BF44-B7D9-CCA4B69C7178}" srcOrd="0" destOrd="0" presId="urn:microsoft.com/office/officeart/2005/8/layout/lProcess2"/>
    <dgm:cxn modelId="{69034DA2-EB8E-2043-A9C2-6348B6CA155E}" type="presOf" srcId="{315123A9-C777-C148-8731-507B0264DA2E}" destId="{2D5FD1D6-7F82-114C-983D-7803935DEDDD}" srcOrd="0" destOrd="0" presId="urn:microsoft.com/office/officeart/2005/8/layout/lProcess2"/>
    <dgm:cxn modelId="{C283224F-1AF5-314D-A01A-2B46D52BD486}" srcId="{1EFDA570-1DD3-0241-8E4B-E4940A3ED57A}" destId="{48714BBA-15F6-7041-990C-5255E9357D36}" srcOrd="1" destOrd="0" parTransId="{A0153184-45B1-2240-AC9C-C3F9B6B26017}" sibTransId="{DA22C55C-024E-C24D-9D88-82114A65BA3F}"/>
    <dgm:cxn modelId="{EE1C226E-1DC5-A840-BC7D-676A6C751C68}" type="presOf" srcId="{5692B3FE-5E2A-7A40-BC55-EFE5DCE18C2B}" destId="{79F8C9F2-8E2F-804E-9AB5-CF82D28678A3}" srcOrd="0" destOrd="0" presId="urn:microsoft.com/office/officeart/2005/8/layout/lProcess2"/>
    <dgm:cxn modelId="{648582E4-00BC-A147-A5DB-13563212C3C8}" type="presOf" srcId="{5B916B3B-4133-2040-B60F-33AA8665F7F7}" destId="{00109093-884C-4644-896B-2F06319A1567}" srcOrd="0" destOrd="0" presId="urn:microsoft.com/office/officeart/2005/8/layout/lProcess2"/>
    <dgm:cxn modelId="{C903A1B8-F112-5643-9654-0E987B8C7093}" type="presOf" srcId="{72C26251-E024-BD41-A8AF-77FED6E4B679}" destId="{97F91635-2016-9147-B154-8779F715E5D2}" srcOrd="0" destOrd="0" presId="urn:microsoft.com/office/officeart/2005/8/layout/lProcess2"/>
    <dgm:cxn modelId="{9563D89C-CB02-5445-97CE-5167AC1135C7}" srcId="{1EFDA570-1DD3-0241-8E4B-E4940A3ED57A}" destId="{72C26251-E024-BD41-A8AF-77FED6E4B679}" srcOrd="0" destOrd="0" parTransId="{DE9BA9E3-1DFB-2647-AEF7-BBEEB8BE7279}" sibTransId="{F40AD983-8EE6-0A4D-B069-7DE66B439B8A}"/>
    <dgm:cxn modelId="{F33445AE-1491-AC47-9127-81F0F83B4A0D}" type="presOf" srcId="{A89E1517-9B70-1549-93B8-69D7F6FEADB5}" destId="{C9A6E610-750A-5D4B-8917-60B1322FFD36}" srcOrd="0" destOrd="0" presId="urn:microsoft.com/office/officeart/2005/8/layout/lProcess2"/>
    <dgm:cxn modelId="{D95B9A6E-D966-AE4C-B257-958852122F7E}" srcId="{4F8D7B01-3C9C-8B4A-9721-8E14C42F84A5}" destId="{709CDA12-3DA4-874D-B522-AFF2848F4BD1}" srcOrd="1" destOrd="0" parTransId="{23B86EE0-4350-5544-A02E-6838F2C898DC}" sibTransId="{9C601448-C1EA-C842-881C-07D2A2DF152D}"/>
    <dgm:cxn modelId="{E9715E8A-63D1-904B-97F0-3DD3542B0C6B}" srcId="{7C09D0E6-8FED-B24F-AF4C-AE924F3830E2}" destId="{DE63DC92-F3CF-624B-BA80-A506BC607B51}" srcOrd="2" destOrd="0" parTransId="{5FB9CFDD-3BAF-A84D-B787-C76E70AA0660}" sibTransId="{84C79DF3-FD4F-6A40-8AE8-7E9886EE2779}"/>
    <dgm:cxn modelId="{9BADCC14-4A2E-1B47-8B67-EE6E67C4F255}" type="presOf" srcId="{3448B8EA-EC13-2B4C-81BD-47A45423CD84}" destId="{FC19C017-2451-F442-BEE8-FF3CE3C97DA3}" srcOrd="0" destOrd="0" presId="urn:microsoft.com/office/officeart/2005/8/layout/lProcess2"/>
    <dgm:cxn modelId="{2EA42A4F-3671-0549-8802-4D67A652B065}" srcId="{4F8D7B01-3C9C-8B4A-9721-8E14C42F84A5}" destId="{5B916B3B-4133-2040-B60F-33AA8665F7F7}" srcOrd="0" destOrd="0" parTransId="{72BB22C1-674A-5C4E-AAD0-11EFFC367D87}" sibTransId="{D32C2D31-2209-5F4E-929F-DAAEC59353AB}"/>
    <dgm:cxn modelId="{B93B9FC1-AE7A-1943-8314-250D3DCBD2C9}" type="presOf" srcId="{F6EEDE81-5A57-CB40-BC99-2354F54FF9AF}" destId="{92CCD873-5D85-344E-988F-06E883E4BDD0}" srcOrd="0" destOrd="0" presId="urn:microsoft.com/office/officeart/2005/8/layout/lProcess2"/>
    <dgm:cxn modelId="{7CC7F4B0-FBD2-1947-B511-EAA8A51B4ABF}" srcId="{4F8D7B01-3C9C-8B4A-9721-8E14C42F84A5}" destId="{2B549D3D-69AF-2F44-95B9-AA89E0D4E704}" srcOrd="2" destOrd="0" parTransId="{811E2472-C196-A644-9E01-9AFEB059AE99}" sibTransId="{76D78CBF-928B-4847-A073-EF4078F9F264}"/>
    <dgm:cxn modelId="{AD948C9C-5177-9947-AE6D-F12FCA93492D}" srcId="{4F8D7B01-3C9C-8B4A-9721-8E14C42F84A5}" destId="{B9F40639-D60F-7140-9DBB-3CF8DEBD60E6}" srcOrd="3" destOrd="0" parTransId="{4FB9A0A7-DBC5-B144-8C65-C5AEF1B4AD22}" sibTransId="{F12C5F15-4BD8-7245-B0DE-3FAC3A0BFF37}"/>
    <dgm:cxn modelId="{DE4AD6CB-CC34-5340-90E1-903987ECF5F3}" type="presParOf" srcId="{2D8A75B2-3A64-BF44-B7D9-CCA4B69C7178}" destId="{4BC6E805-F3DF-0647-938C-633635816D62}" srcOrd="0" destOrd="0" presId="urn:microsoft.com/office/officeart/2005/8/layout/lProcess2"/>
    <dgm:cxn modelId="{8268A4AF-0A16-324C-A5B2-8F6D54A4B109}" type="presParOf" srcId="{4BC6E805-F3DF-0647-938C-633635816D62}" destId="{4F8E1335-D875-2748-BDC2-C4F8E0EDC902}" srcOrd="0" destOrd="0" presId="urn:microsoft.com/office/officeart/2005/8/layout/lProcess2"/>
    <dgm:cxn modelId="{CC979276-27CA-9145-8B03-D3C19DF7589F}" type="presParOf" srcId="{4BC6E805-F3DF-0647-938C-633635816D62}" destId="{C11110E8-49A2-2544-A8FB-12FDF4EA469B}" srcOrd="1" destOrd="0" presId="urn:microsoft.com/office/officeart/2005/8/layout/lProcess2"/>
    <dgm:cxn modelId="{55563D53-DAC3-FE47-A348-FF90CC74B773}" type="presParOf" srcId="{4BC6E805-F3DF-0647-938C-633635816D62}" destId="{682E5276-F8A5-BB40-8A84-8C90E7021076}" srcOrd="2" destOrd="0" presId="urn:microsoft.com/office/officeart/2005/8/layout/lProcess2"/>
    <dgm:cxn modelId="{53EEB8CE-7891-9149-8014-F7EBB3E80FB5}" type="presParOf" srcId="{682E5276-F8A5-BB40-8A84-8C90E7021076}" destId="{2069D5A4-E550-8E4F-A6B6-BFDA211A2158}" srcOrd="0" destOrd="0" presId="urn:microsoft.com/office/officeart/2005/8/layout/lProcess2"/>
    <dgm:cxn modelId="{AF3B62F8-F40B-D245-9A84-42A08EEF973C}" type="presParOf" srcId="{2069D5A4-E550-8E4F-A6B6-BFDA211A2158}" destId="{00109093-884C-4644-896B-2F06319A1567}" srcOrd="0" destOrd="0" presId="urn:microsoft.com/office/officeart/2005/8/layout/lProcess2"/>
    <dgm:cxn modelId="{1D5733C1-40A6-ED4B-9ED8-B944C5C0A227}" type="presParOf" srcId="{2069D5A4-E550-8E4F-A6B6-BFDA211A2158}" destId="{9D21C948-1D16-C440-84A7-358CCC3870F9}" srcOrd="1" destOrd="0" presId="urn:microsoft.com/office/officeart/2005/8/layout/lProcess2"/>
    <dgm:cxn modelId="{33C0303E-D83A-1F40-914F-2B05D8CE9216}" type="presParOf" srcId="{2069D5A4-E550-8E4F-A6B6-BFDA211A2158}" destId="{0B097278-5C43-3D42-AA7C-64AB08C4F9A9}" srcOrd="2" destOrd="0" presId="urn:microsoft.com/office/officeart/2005/8/layout/lProcess2"/>
    <dgm:cxn modelId="{A426E806-A0A1-FE49-B648-BCD50E702918}" type="presParOf" srcId="{2069D5A4-E550-8E4F-A6B6-BFDA211A2158}" destId="{468E81A3-1BE4-BE41-9464-5C7B52F441EC}" srcOrd="3" destOrd="0" presId="urn:microsoft.com/office/officeart/2005/8/layout/lProcess2"/>
    <dgm:cxn modelId="{B0398287-50E6-0F4B-ABFD-0909BEA73A1B}" type="presParOf" srcId="{2069D5A4-E550-8E4F-A6B6-BFDA211A2158}" destId="{51F2DEF5-3506-5A43-B1D2-DED798C35CBE}" srcOrd="4" destOrd="0" presId="urn:microsoft.com/office/officeart/2005/8/layout/lProcess2"/>
    <dgm:cxn modelId="{96879611-B2D4-5F4D-AEF7-E3E7455718A8}" type="presParOf" srcId="{2069D5A4-E550-8E4F-A6B6-BFDA211A2158}" destId="{B1C6A0AA-1CCC-D947-B88B-F7383D32F93E}" srcOrd="5" destOrd="0" presId="urn:microsoft.com/office/officeart/2005/8/layout/lProcess2"/>
    <dgm:cxn modelId="{FAA4EAB0-CAB9-174E-ACA3-6F847FA48E84}" type="presParOf" srcId="{2069D5A4-E550-8E4F-A6B6-BFDA211A2158}" destId="{C8FBD34C-ACC2-7D4B-8145-3D67489733CB}" srcOrd="6" destOrd="0" presId="urn:microsoft.com/office/officeart/2005/8/layout/lProcess2"/>
    <dgm:cxn modelId="{63F1593E-ECD3-984B-904D-52CAC3362D5F}" type="presParOf" srcId="{2069D5A4-E550-8E4F-A6B6-BFDA211A2158}" destId="{BB930385-9B73-734D-B4EA-0138F733A59A}" srcOrd="7" destOrd="0" presId="urn:microsoft.com/office/officeart/2005/8/layout/lProcess2"/>
    <dgm:cxn modelId="{8E2DCBDC-3ABB-2D42-86BD-E639C50FF61F}" type="presParOf" srcId="{2069D5A4-E550-8E4F-A6B6-BFDA211A2158}" destId="{2D5FD1D6-7F82-114C-983D-7803935DEDDD}" srcOrd="8" destOrd="0" presId="urn:microsoft.com/office/officeart/2005/8/layout/lProcess2"/>
    <dgm:cxn modelId="{DC7EC508-C45C-1A49-9ACE-D332482ADD9B}" type="presParOf" srcId="{2D8A75B2-3A64-BF44-B7D9-CCA4B69C7178}" destId="{B735C35B-759A-0148-AE85-62F41ECAA6B5}" srcOrd="1" destOrd="0" presId="urn:microsoft.com/office/officeart/2005/8/layout/lProcess2"/>
    <dgm:cxn modelId="{B6BCD27F-650D-BD47-B2AD-672ED5CFB127}" type="presParOf" srcId="{2D8A75B2-3A64-BF44-B7D9-CCA4B69C7178}" destId="{8CEB9887-4B24-A944-9B07-CA80C77A7D0B}" srcOrd="2" destOrd="0" presId="urn:microsoft.com/office/officeart/2005/8/layout/lProcess2"/>
    <dgm:cxn modelId="{24245B06-1389-E845-BCD6-B4F487DAC6AC}" type="presParOf" srcId="{8CEB9887-4B24-A944-9B07-CA80C77A7D0B}" destId="{51B73E1F-5AC0-9341-8046-23EBB826D996}" srcOrd="0" destOrd="0" presId="urn:microsoft.com/office/officeart/2005/8/layout/lProcess2"/>
    <dgm:cxn modelId="{E162E318-B060-C243-ADEF-0880C256737A}" type="presParOf" srcId="{8CEB9887-4B24-A944-9B07-CA80C77A7D0B}" destId="{6782F511-A4BC-E946-833A-25588FDEF6EE}" srcOrd="1" destOrd="0" presId="urn:microsoft.com/office/officeart/2005/8/layout/lProcess2"/>
    <dgm:cxn modelId="{C146B73B-192B-EF4B-B58C-0648D67D0194}" type="presParOf" srcId="{8CEB9887-4B24-A944-9B07-CA80C77A7D0B}" destId="{72C5822C-F996-2E49-9B6C-E870D80EFDFF}" srcOrd="2" destOrd="0" presId="urn:microsoft.com/office/officeart/2005/8/layout/lProcess2"/>
    <dgm:cxn modelId="{39F87682-4BEC-5E4D-945C-48146F5CAF68}" type="presParOf" srcId="{72C5822C-F996-2E49-9B6C-E870D80EFDFF}" destId="{05FC7F02-E5C6-D241-8310-0FFC8B3C3906}" srcOrd="0" destOrd="0" presId="urn:microsoft.com/office/officeart/2005/8/layout/lProcess2"/>
    <dgm:cxn modelId="{D6E8AF29-8447-D748-A423-91751A53D1BD}" type="presParOf" srcId="{05FC7F02-E5C6-D241-8310-0FFC8B3C3906}" destId="{97F91635-2016-9147-B154-8779F715E5D2}" srcOrd="0" destOrd="0" presId="urn:microsoft.com/office/officeart/2005/8/layout/lProcess2"/>
    <dgm:cxn modelId="{2E252A38-3B4C-C04B-B265-6B2283A3B738}" type="presParOf" srcId="{05FC7F02-E5C6-D241-8310-0FFC8B3C3906}" destId="{AE6E7E10-5560-F94E-9A54-85B14ED5612A}" srcOrd="1" destOrd="0" presId="urn:microsoft.com/office/officeart/2005/8/layout/lProcess2"/>
    <dgm:cxn modelId="{6DFECB0C-3E3E-F543-9EB9-1F31ED4A2D8A}" type="presParOf" srcId="{05FC7F02-E5C6-D241-8310-0FFC8B3C3906}" destId="{F2ADB3AF-CC2F-574D-96D5-4CC4D327055C}" srcOrd="2" destOrd="0" presId="urn:microsoft.com/office/officeart/2005/8/layout/lProcess2"/>
    <dgm:cxn modelId="{53BFDDC8-7F30-664C-B213-99D13694F728}" type="presParOf" srcId="{05FC7F02-E5C6-D241-8310-0FFC8B3C3906}" destId="{AD7DBB64-67EF-624D-A346-57D87BF6AEC8}" srcOrd="3" destOrd="0" presId="urn:microsoft.com/office/officeart/2005/8/layout/lProcess2"/>
    <dgm:cxn modelId="{8AD5A373-2EFE-D24D-9B90-BC7EE20FDA86}" type="presParOf" srcId="{05FC7F02-E5C6-D241-8310-0FFC8B3C3906}" destId="{BBF4DE7B-B2C6-C44A-9582-BD6681D4CD3B}" srcOrd="4" destOrd="0" presId="urn:microsoft.com/office/officeart/2005/8/layout/lProcess2"/>
    <dgm:cxn modelId="{D762AC55-A17B-A346-864C-6398F5FD1734}" type="presParOf" srcId="{05FC7F02-E5C6-D241-8310-0FFC8B3C3906}" destId="{125CFE18-94E0-3342-88B1-856CEB9B4CC4}" srcOrd="5" destOrd="0" presId="urn:microsoft.com/office/officeart/2005/8/layout/lProcess2"/>
    <dgm:cxn modelId="{8E4E8320-CA18-294C-AC26-9420CC8BE33C}" type="presParOf" srcId="{05FC7F02-E5C6-D241-8310-0FFC8B3C3906}" destId="{851B4E75-BA2A-F94C-9EAA-5AE4D4F3246E}" srcOrd="6" destOrd="0" presId="urn:microsoft.com/office/officeart/2005/8/layout/lProcess2"/>
    <dgm:cxn modelId="{BDAF7049-6A82-3742-A6A4-042BB14A59E8}" type="presParOf" srcId="{05FC7F02-E5C6-D241-8310-0FFC8B3C3906}" destId="{A62154E7-2EFF-C94D-A58B-3AB4F8764DB8}" srcOrd="7" destOrd="0" presId="urn:microsoft.com/office/officeart/2005/8/layout/lProcess2"/>
    <dgm:cxn modelId="{9FB4ED0E-9B55-C148-A69C-F48CB751E75F}" type="presParOf" srcId="{05FC7F02-E5C6-D241-8310-0FFC8B3C3906}" destId="{4EC7CC44-2951-8A46-9420-13D2FAABAE1D}" srcOrd="8" destOrd="0" presId="urn:microsoft.com/office/officeart/2005/8/layout/lProcess2"/>
    <dgm:cxn modelId="{725CA990-95E6-E141-B347-421AE6E80159}" type="presParOf" srcId="{05FC7F02-E5C6-D241-8310-0FFC8B3C3906}" destId="{9BC6F409-B7F3-2A47-AA15-08C09BC625BD}" srcOrd="9" destOrd="0" presId="urn:microsoft.com/office/officeart/2005/8/layout/lProcess2"/>
    <dgm:cxn modelId="{00ADCEAD-96F8-7145-952C-F8B89A46B3B2}" type="presParOf" srcId="{05FC7F02-E5C6-D241-8310-0FFC8B3C3906}" destId="{FC19C017-2451-F442-BEE8-FF3CE3C97DA3}" srcOrd="10" destOrd="0" presId="urn:microsoft.com/office/officeart/2005/8/layout/lProcess2"/>
    <dgm:cxn modelId="{9BADAA4C-464F-D84A-A0CE-5C5450335D9D}" type="presParOf" srcId="{2D8A75B2-3A64-BF44-B7D9-CCA4B69C7178}" destId="{18BDB872-7E99-914B-B9A6-F4CD9AF9D9AB}" srcOrd="3" destOrd="0" presId="urn:microsoft.com/office/officeart/2005/8/layout/lProcess2"/>
    <dgm:cxn modelId="{C19DDE8F-1FBB-C848-AF55-88A263BE106D}" type="presParOf" srcId="{2D8A75B2-3A64-BF44-B7D9-CCA4B69C7178}" destId="{A5E09704-C3BA-034B-9EEE-8B4C2B3CA7B1}" srcOrd="4" destOrd="0" presId="urn:microsoft.com/office/officeart/2005/8/layout/lProcess2"/>
    <dgm:cxn modelId="{40646CDE-E3FB-A94C-9889-AA0CA4A01B6B}" type="presParOf" srcId="{A5E09704-C3BA-034B-9EEE-8B4C2B3CA7B1}" destId="{16544762-D81E-F74F-A9CA-8F387155423B}" srcOrd="0" destOrd="0" presId="urn:microsoft.com/office/officeart/2005/8/layout/lProcess2"/>
    <dgm:cxn modelId="{BCD5C51C-127A-EB4C-839F-9DA76A777453}" type="presParOf" srcId="{A5E09704-C3BA-034B-9EEE-8B4C2B3CA7B1}" destId="{1A307CBD-1C21-3742-91E8-D0ED7410AE40}" srcOrd="1" destOrd="0" presId="urn:microsoft.com/office/officeart/2005/8/layout/lProcess2"/>
    <dgm:cxn modelId="{87A8100B-08D6-B14A-9FC6-B16E42D728EF}" type="presParOf" srcId="{A5E09704-C3BA-034B-9EEE-8B4C2B3CA7B1}" destId="{4E906C0C-C1A0-0D40-97A3-AAD6810AB76C}" srcOrd="2" destOrd="0" presId="urn:microsoft.com/office/officeart/2005/8/layout/lProcess2"/>
    <dgm:cxn modelId="{959EBD3F-B4FB-C444-A9BE-55C21347D212}" type="presParOf" srcId="{4E906C0C-C1A0-0D40-97A3-AAD6810AB76C}" destId="{8372162B-E502-9346-AC9E-8AE7BB017D60}" srcOrd="0" destOrd="0" presId="urn:microsoft.com/office/officeart/2005/8/layout/lProcess2"/>
    <dgm:cxn modelId="{5FAF3F3B-E9B9-4B48-9885-F1CB55271464}" type="presParOf" srcId="{8372162B-E502-9346-AC9E-8AE7BB017D60}" destId="{79F8C9F2-8E2F-804E-9AB5-CF82D28678A3}" srcOrd="0" destOrd="0" presId="urn:microsoft.com/office/officeart/2005/8/layout/lProcess2"/>
    <dgm:cxn modelId="{7F5FF652-430C-4549-A4FB-77F2EF12BAD1}" type="presParOf" srcId="{8372162B-E502-9346-AC9E-8AE7BB017D60}" destId="{003303EF-35DD-A845-8263-5BB79CE76FBA}" srcOrd="1" destOrd="0" presId="urn:microsoft.com/office/officeart/2005/8/layout/lProcess2"/>
    <dgm:cxn modelId="{26E319A6-CF5A-3C47-BECE-1428AC241BB8}" type="presParOf" srcId="{8372162B-E502-9346-AC9E-8AE7BB017D60}" destId="{CDBB522A-9C1B-D84B-9242-E5CCF6C60359}" srcOrd="2" destOrd="0" presId="urn:microsoft.com/office/officeart/2005/8/layout/lProcess2"/>
    <dgm:cxn modelId="{164526B4-AD6B-0E48-B2B4-D7854497DA43}" type="presParOf" srcId="{8372162B-E502-9346-AC9E-8AE7BB017D60}" destId="{04A37310-A0F3-4340-9641-0820FFBF67B2}" srcOrd="3" destOrd="0" presId="urn:microsoft.com/office/officeart/2005/8/layout/lProcess2"/>
    <dgm:cxn modelId="{3A50ED36-9E19-3245-9C6A-E1D2C20AA8C9}" type="presParOf" srcId="{8372162B-E502-9346-AC9E-8AE7BB017D60}" destId="{6EBE9254-422B-8347-AB76-4CC0CC2B405C}" srcOrd="4" destOrd="0" presId="urn:microsoft.com/office/officeart/2005/8/layout/lProcess2"/>
    <dgm:cxn modelId="{3B198156-AD71-BA4C-9D59-77EAC60FF07F}" type="presParOf" srcId="{8372162B-E502-9346-AC9E-8AE7BB017D60}" destId="{3414DA01-ACF9-5B4B-84CB-320CBE799205}" srcOrd="5" destOrd="0" presId="urn:microsoft.com/office/officeart/2005/8/layout/lProcess2"/>
    <dgm:cxn modelId="{153086D5-9077-8149-AD7E-121F6C9F6E11}" type="presParOf" srcId="{8372162B-E502-9346-AC9E-8AE7BB017D60}" destId="{92CCD873-5D85-344E-988F-06E883E4BDD0}" srcOrd="6" destOrd="0" presId="urn:microsoft.com/office/officeart/2005/8/layout/lProcess2"/>
    <dgm:cxn modelId="{90214543-3BC7-0D44-B981-2FFAB9892252}" type="presParOf" srcId="{2D8A75B2-3A64-BF44-B7D9-CCA4B69C7178}" destId="{EAA803DA-DFD8-D149-A1B7-8FC8B3900A32}" srcOrd="5" destOrd="0" presId="urn:microsoft.com/office/officeart/2005/8/layout/lProcess2"/>
    <dgm:cxn modelId="{2CD5D113-07FA-C941-A954-AE7BFAF08D17}" type="presParOf" srcId="{2D8A75B2-3A64-BF44-B7D9-CCA4B69C7178}" destId="{13AD5D71-A549-1B43-A18A-9061F0E82537}" srcOrd="6" destOrd="0" presId="urn:microsoft.com/office/officeart/2005/8/layout/lProcess2"/>
    <dgm:cxn modelId="{B8891A41-84CD-824B-B9A2-62A8BE7FC084}" type="presParOf" srcId="{13AD5D71-A549-1B43-A18A-9061F0E82537}" destId="{C9A6E610-750A-5D4B-8917-60B1322FFD36}" srcOrd="0" destOrd="0" presId="urn:microsoft.com/office/officeart/2005/8/layout/lProcess2"/>
    <dgm:cxn modelId="{E538A8E0-2011-2D48-9A51-9CAA36CE3FA5}" type="presParOf" srcId="{13AD5D71-A549-1B43-A18A-9061F0E82537}" destId="{7AF64E78-0501-FD4A-98CA-F080FC119AB2}" srcOrd="1" destOrd="0" presId="urn:microsoft.com/office/officeart/2005/8/layout/lProcess2"/>
    <dgm:cxn modelId="{3ADD6F17-6EEE-A04B-A02A-C2823232407D}" type="presParOf" srcId="{13AD5D71-A549-1B43-A18A-9061F0E82537}" destId="{F1A65013-F95E-C742-9915-26E741C35B7D}" srcOrd="2" destOrd="0" presId="urn:microsoft.com/office/officeart/2005/8/layout/lProcess2"/>
    <dgm:cxn modelId="{F6F84665-44F4-6C49-A10F-02580173E23F}" type="presParOf" srcId="{F1A65013-F95E-C742-9915-26E741C35B7D}" destId="{F7F9DB4D-7B9E-9242-BAD7-DDC4B7601F6F}" srcOrd="0" destOrd="0" presId="urn:microsoft.com/office/officeart/2005/8/layout/lProcess2"/>
    <dgm:cxn modelId="{7A350C77-EFEC-A640-A11D-9AA433008F83}" type="presParOf" srcId="{F7F9DB4D-7B9E-9242-BAD7-DDC4B7601F6F}" destId="{2633A61C-4AE3-7946-8454-ABFD55FC3CC1}" srcOrd="0" destOrd="0" presId="urn:microsoft.com/office/officeart/2005/8/layout/lProcess2"/>
    <dgm:cxn modelId="{51B411C9-CCDB-E243-9333-3E53C8A048B8}" type="presParOf" srcId="{F7F9DB4D-7B9E-9242-BAD7-DDC4B7601F6F}" destId="{F0E84F8E-2D16-B546-9B8D-EF3DA757D93F}" srcOrd="1" destOrd="0" presId="urn:microsoft.com/office/officeart/2005/8/layout/lProcess2"/>
    <dgm:cxn modelId="{4B084D32-8F76-9E41-BDE4-621222FCCB73}" type="presParOf" srcId="{F7F9DB4D-7B9E-9242-BAD7-DDC4B7601F6F}" destId="{FD98C1B8-0DED-C24D-ACE8-395E96C217CD}" srcOrd="2"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5_5" csCatId="accent5"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特征工程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0DE2B00C-8CC9-41D4-8F43-E65D367AFD85}" type="presOf" srcId="{F942F98D-5050-45B7-88AF-01C960D67054}" destId="{7E34A0DB-C97E-441B-B0F0-C1F3613C1B99}" srcOrd="0" destOrd="0" presId="urn:microsoft.com/office/officeart/2005/8/layout/equation1"/>
    <dgm:cxn modelId="{B4CD77EB-FA59-41DF-9367-C727534614CB}" type="presOf" srcId="{946A31E6-8C2A-4373-98C9-BDB68CA52D57}" destId="{3257E262-933A-4254-AE6E-F63902EC6E8A}" srcOrd="0" destOrd="0" presId="urn:microsoft.com/office/officeart/2005/8/layout/equation1"/>
    <dgm:cxn modelId="{19CE8534-025B-434E-AD16-379842C06403}"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25E2FA5-AC55-4D88-A2C0-0295A6E3F80E}" type="doc">
      <dgm:prSet loTypeId="urn:microsoft.com/office/officeart/2005/8/layout/equation1" loCatId="process" qsTypeId="urn:microsoft.com/office/officeart/2005/8/quickstyle/simple1" qsCatId="simple" csTypeId="urn:microsoft.com/office/officeart/2005/8/colors/colorful1" csCatId="colorful" phldr="1"/>
      <dgm:spPr/>
    </dgm:pt>
    <dgm:pt modelId="{4E10DBEE-0AD4-4AC0-AB8E-C0EBFCE4FE83}">
      <dgm:prSet phldrT="[文本]" custT="1"/>
      <dgm:spPr/>
      <dgm:t>
        <a:bodyPr/>
        <a:lstStyle/>
        <a:p>
          <a:r>
            <a:rPr lang="en-US" altLang="zh-CN" sz="2000" dirty="0" smtClean="0">
              <a:latin typeface="华文楷体" panose="02010600040101010101" pitchFamily="2" charset="-122"/>
              <a:ea typeface="华文楷体" panose="02010600040101010101" pitchFamily="2" charset="-122"/>
            </a:rPr>
            <a:t>U</a:t>
          </a:r>
        </a:p>
        <a:p>
          <a:r>
            <a:rPr lang="zh-CN" altLang="en-US" sz="2000" dirty="0" smtClean="0">
              <a:latin typeface="华文楷体" panose="02010600040101010101" pitchFamily="2" charset="-122"/>
              <a:ea typeface="华文楷体" panose="02010600040101010101" pitchFamily="2" charset="-122"/>
            </a:rPr>
            <a:t>用户</a:t>
          </a:r>
          <a:endParaRPr lang="zh-CN" altLang="en-US" sz="2000" dirty="0">
            <a:latin typeface="华文楷体" panose="02010600040101010101" pitchFamily="2" charset="-122"/>
            <a:ea typeface="华文楷体" panose="02010600040101010101" pitchFamily="2" charset="-122"/>
          </a:endParaRPr>
        </a:p>
      </dgm:t>
    </dgm:pt>
    <dgm:pt modelId="{D65B51C0-BB12-4191-9470-26DE6D25C164}" type="parTrans" cxnId="{9D540B34-40B3-47EA-AE44-B2E05CAFF348}">
      <dgm:prSet/>
      <dgm:spPr/>
      <dgm:t>
        <a:bodyPr/>
        <a:lstStyle/>
        <a:p>
          <a:endParaRPr lang="zh-CN" altLang="en-US" sz="2000">
            <a:latin typeface="华文楷体" panose="02010600040101010101" pitchFamily="2" charset="-122"/>
            <a:ea typeface="华文楷体" panose="02010600040101010101" pitchFamily="2" charset="-122"/>
          </a:endParaRPr>
        </a:p>
      </dgm:t>
    </dgm:pt>
    <dgm:pt modelId="{1F812E7A-2034-4016-93B8-FC080A8431A8}" type="sibTrans" cxnId="{9D540B34-40B3-47EA-AE44-B2E05CAFF348}">
      <dgm:prSet custT="1"/>
      <dgm:spPr/>
      <dgm:t>
        <a:bodyPr/>
        <a:lstStyle/>
        <a:p>
          <a:endParaRPr lang="zh-CN" altLang="en-US" sz="1000">
            <a:latin typeface="华文楷体" panose="02010600040101010101" pitchFamily="2" charset="-122"/>
            <a:ea typeface="华文楷体" panose="02010600040101010101" pitchFamily="2" charset="-122"/>
          </a:endParaRPr>
        </a:p>
      </dgm:t>
    </dgm:pt>
    <dgm:pt modelId="{175C6E10-99C7-4E18-96DA-9EE9BA25F7AF}">
      <dgm:prSet phldrT="[文本]" custT="1"/>
      <dgm:spPr/>
      <dgm:t>
        <a:bodyPr/>
        <a:lstStyle/>
        <a:p>
          <a:r>
            <a:rPr lang="en-US" altLang="zh-CN" sz="2000" dirty="0" smtClean="0">
              <a:latin typeface="华文楷体" panose="02010600040101010101" pitchFamily="2" charset="-122"/>
              <a:ea typeface="华文楷体" panose="02010600040101010101" pitchFamily="2" charset="-122"/>
            </a:rPr>
            <a:t>I</a:t>
          </a:r>
        </a:p>
        <a:p>
          <a:r>
            <a:rPr lang="zh-CN" altLang="en-US" sz="2000" dirty="0" smtClean="0">
              <a:latin typeface="华文楷体" panose="02010600040101010101" pitchFamily="2" charset="-122"/>
              <a:ea typeface="华文楷体" panose="02010600040101010101" pitchFamily="2" charset="-122"/>
            </a:rPr>
            <a:t>商品</a:t>
          </a:r>
          <a:endParaRPr lang="zh-CN" altLang="en-US" sz="2000" dirty="0">
            <a:latin typeface="华文楷体" panose="02010600040101010101" pitchFamily="2" charset="-122"/>
            <a:ea typeface="华文楷体" panose="02010600040101010101" pitchFamily="2" charset="-122"/>
          </a:endParaRPr>
        </a:p>
      </dgm:t>
    </dgm:pt>
    <dgm:pt modelId="{D0BC0565-B2A4-4DB4-8ABD-7D81BF52A415}" type="parTrans" cxnId="{5C935D44-84CF-4138-B720-6E09EB773F58}">
      <dgm:prSet/>
      <dgm:spPr/>
      <dgm:t>
        <a:bodyPr/>
        <a:lstStyle/>
        <a:p>
          <a:endParaRPr lang="zh-CN" altLang="en-US" sz="2000">
            <a:latin typeface="华文楷体" panose="02010600040101010101" pitchFamily="2" charset="-122"/>
            <a:ea typeface="华文楷体" panose="02010600040101010101" pitchFamily="2" charset="-122"/>
          </a:endParaRPr>
        </a:p>
      </dgm:t>
    </dgm:pt>
    <dgm:pt modelId="{0DC54E2A-80DE-4867-A2FC-3F4CCDC4B49D}" type="sibTrans" cxnId="{5C935D44-84CF-4138-B720-6E09EB773F58}">
      <dgm:prSet custT="1"/>
      <dgm:spPr/>
      <dgm:t>
        <a:bodyPr/>
        <a:lstStyle/>
        <a:p>
          <a:endParaRPr lang="zh-CN" altLang="en-US" sz="1600">
            <a:latin typeface="华文楷体" panose="02010600040101010101" pitchFamily="2" charset="-122"/>
            <a:ea typeface="华文楷体" panose="02010600040101010101" pitchFamily="2" charset="-122"/>
          </a:endParaRPr>
        </a:p>
      </dgm:t>
    </dgm:pt>
    <dgm:pt modelId="{DF099E78-7FF8-42AF-A80C-9CEEBE5F8F85}">
      <dgm:prSet phldrT="[文本]" custT="1"/>
      <dgm:spPr/>
      <dgm:t>
        <a:bodyPr/>
        <a:lstStyle/>
        <a:p>
          <a:r>
            <a:rPr lang="en-US" altLang="zh-CN" sz="2000" dirty="0" smtClean="0">
              <a:latin typeface="华文楷体" panose="02010600040101010101" pitchFamily="2" charset="-122"/>
              <a:ea typeface="华文楷体" panose="02010600040101010101" pitchFamily="2" charset="-122"/>
            </a:rPr>
            <a:t>UI</a:t>
          </a:r>
        </a:p>
        <a:p>
          <a:r>
            <a:rPr lang="zh-CN" altLang="en-US" sz="2000" dirty="0" smtClean="0">
              <a:latin typeface="华文楷体" panose="02010600040101010101" pitchFamily="2" charset="-122"/>
              <a:ea typeface="华文楷体" panose="02010600040101010101" pitchFamily="2" charset="-122"/>
            </a:rPr>
            <a:t>用户</a:t>
          </a: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商品</a:t>
          </a:r>
          <a:endParaRPr lang="zh-CN" altLang="en-US" sz="2000" dirty="0">
            <a:latin typeface="华文楷体" panose="02010600040101010101" pitchFamily="2" charset="-122"/>
            <a:ea typeface="华文楷体" panose="02010600040101010101" pitchFamily="2" charset="-122"/>
          </a:endParaRPr>
        </a:p>
      </dgm:t>
    </dgm:pt>
    <dgm:pt modelId="{2DA68FD3-62F5-4D0C-BB65-BE2D987C1CE1}" type="parTrans" cxnId="{28AF7557-052F-4FF0-BCAA-1F752E3D9A12}">
      <dgm:prSet/>
      <dgm:spPr/>
      <dgm:t>
        <a:bodyPr/>
        <a:lstStyle/>
        <a:p>
          <a:endParaRPr lang="zh-CN" altLang="en-US" sz="2000">
            <a:latin typeface="华文楷体" panose="02010600040101010101" pitchFamily="2" charset="-122"/>
            <a:ea typeface="华文楷体" panose="02010600040101010101" pitchFamily="2" charset="-122"/>
          </a:endParaRPr>
        </a:p>
      </dgm:t>
    </dgm:pt>
    <dgm:pt modelId="{E64152BF-FBC5-44B6-A3CC-F503AFB81754}" type="sibTrans" cxnId="{28AF7557-052F-4FF0-BCAA-1F752E3D9A12}">
      <dgm:prSet/>
      <dgm:spPr/>
      <dgm:t>
        <a:bodyPr/>
        <a:lstStyle/>
        <a:p>
          <a:endParaRPr lang="zh-CN" altLang="en-US" sz="2000">
            <a:latin typeface="华文楷体" panose="02010600040101010101" pitchFamily="2" charset="-122"/>
            <a:ea typeface="华文楷体" panose="02010600040101010101" pitchFamily="2" charset="-122"/>
          </a:endParaRPr>
        </a:p>
      </dgm:t>
    </dgm:pt>
    <dgm:pt modelId="{8EAC8195-FD70-4321-80FD-5886EBA98A64}" type="pres">
      <dgm:prSet presAssocID="{625E2FA5-AC55-4D88-A2C0-0295A6E3F80E}" presName="linearFlow" presStyleCnt="0">
        <dgm:presLayoutVars>
          <dgm:dir/>
          <dgm:resizeHandles val="exact"/>
        </dgm:presLayoutVars>
      </dgm:prSet>
      <dgm:spPr/>
    </dgm:pt>
    <dgm:pt modelId="{F4C17057-97D0-4DF4-82D5-4ABB06F65F9C}" type="pres">
      <dgm:prSet presAssocID="{4E10DBEE-0AD4-4AC0-AB8E-C0EBFCE4FE83}" presName="node" presStyleLbl="node1" presStyleIdx="0" presStyleCnt="3">
        <dgm:presLayoutVars>
          <dgm:bulletEnabled val="1"/>
        </dgm:presLayoutVars>
      </dgm:prSet>
      <dgm:spPr/>
      <dgm:t>
        <a:bodyPr/>
        <a:lstStyle/>
        <a:p>
          <a:endParaRPr lang="zh-CN" altLang="en-US"/>
        </a:p>
      </dgm:t>
    </dgm:pt>
    <dgm:pt modelId="{2996FEA4-A0D7-46E7-AFB0-500087C3AE6D}" type="pres">
      <dgm:prSet presAssocID="{1F812E7A-2034-4016-93B8-FC080A8431A8}" presName="spacerL" presStyleCnt="0"/>
      <dgm:spPr/>
    </dgm:pt>
    <dgm:pt modelId="{B153C056-16FC-4C10-874D-33962F1745B0}" type="pres">
      <dgm:prSet presAssocID="{1F812E7A-2034-4016-93B8-FC080A8431A8}" presName="sibTrans" presStyleLbl="sibTrans2D1" presStyleIdx="0" presStyleCnt="2"/>
      <dgm:spPr/>
      <dgm:t>
        <a:bodyPr/>
        <a:lstStyle/>
        <a:p>
          <a:endParaRPr lang="zh-CN" altLang="en-US"/>
        </a:p>
      </dgm:t>
    </dgm:pt>
    <dgm:pt modelId="{EA37286B-0194-45C8-806B-7FE7167285B4}" type="pres">
      <dgm:prSet presAssocID="{1F812E7A-2034-4016-93B8-FC080A8431A8}" presName="spacerR" presStyleCnt="0"/>
      <dgm:spPr/>
    </dgm:pt>
    <dgm:pt modelId="{33E049FE-082C-4D36-A936-7D0004CB3917}" type="pres">
      <dgm:prSet presAssocID="{175C6E10-99C7-4E18-96DA-9EE9BA25F7AF}" presName="node" presStyleLbl="node1" presStyleIdx="1" presStyleCnt="3">
        <dgm:presLayoutVars>
          <dgm:bulletEnabled val="1"/>
        </dgm:presLayoutVars>
      </dgm:prSet>
      <dgm:spPr/>
      <dgm:t>
        <a:bodyPr/>
        <a:lstStyle/>
        <a:p>
          <a:endParaRPr lang="zh-CN" altLang="en-US"/>
        </a:p>
      </dgm:t>
    </dgm:pt>
    <dgm:pt modelId="{0D5929ED-BEC5-4221-B0D0-D9BF2A5DD9A4}" type="pres">
      <dgm:prSet presAssocID="{0DC54E2A-80DE-4867-A2FC-3F4CCDC4B49D}" presName="spacerL" presStyleCnt="0"/>
      <dgm:spPr/>
    </dgm:pt>
    <dgm:pt modelId="{7B0115EC-05A0-43AE-9790-507150388C5B}" type="pres">
      <dgm:prSet presAssocID="{0DC54E2A-80DE-4867-A2FC-3F4CCDC4B49D}" presName="sibTrans" presStyleLbl="sibTrans2D1" presStyleIdx="1" presStyleCnt="2"/>
      <dgm:spPr/>
      <dgm:t>
        <a:bodyPr/>
        <a:lstStyle/>
        <a:p>
          <a:endParaRPr lang="zh-CN" altLang="en-US"/>
        </a:p>
      </dgm:t>
    </dgm:pt>
    <dgm:pt modelId="{881087E1-914A-4B3D-AC63-F51930391005}" type="pres">
      <dgm:prSet presAssocID="{0DC54E2A-80DE-4867-A2FC-3F4CCDC4B49D}" presName="spacerR" presStyleCnt="0"/>
      <dgm:spPr/>
    </dgm:pt>
    <dgm:pt modelId="{E3B5979C-E700-4325-AC6A-D9CAD11CA673}" type="pres">
      <dgm:prSet presAssocID="{DF099E78-7FF8-42AF-A80C-9CEEBE5F8F85}" presName="node" presStyleLbl="node1" presStyleIdx="2" presStyleCnt="3" custScaleX="162856" custScaleY="125190">
        <dgm:presLayoutVars>
          <dgm:bulletEnabled val="1"/>
        </dgm:presLayoutVars>
      </dgm:prSet>
      <dgm:spPr/>
      <dgm:t>
        <a:bodyPr/>
        <a:lstStyle/>
        <a:p>
          <a:endParaRPr lang="zh-CN" altLang="en-US"/>
        </a:p>
      </dgm:t>
    </dgm:pt>
  </dgm:ptLst>
  <dgm:cxnLst>
    <dgm:cxn modelId="{058D9538-6D89-455D-9064-5C709A723F35}" type="presOf" srcId="{DF099E78-7FF8-42AF-A80C-9CEEBE5F8F85}" destId="{E3B5979C-E700-4325-AC6A-D9CAD11CA673}" srcOrd="0" destOrd="0" presId="urn:microsoft.com/office/officeart/2005/8/layout/equation1"/>
    <dgm:cxn modelId="{28AF7557-052F-4FF0-BCAA-1F752E3D9A12}" srcId="{625E2FA5-AC55-4D88-A2C0-0295A6E3F80E}" destId="{DF099E78-7FF8-42AF-A80C-9CEEBE5F8F85}" srcOrd="2" destOrd="0" parTransId="{2DA68FD3-62F5-4D0C-BB65-BE2D987C1CE1}" sibTransId="{E64152BF-FBC5-44B6-A3CC-F503AFB81754}"/>
    <dgm:cxn modelId="{F9A2C9FB-BEA6-401D-948D-A98621A080BC}" type="presOf" srcId="{175C6E10-99C7-4E18-96DA-9EE9BA25F7AF}" destId="{33E049FE-082C-4D36-A936-7D0004CB3917}" srcOrd="0" destOrd="0" presId="urn:microsoft.com/office/officeart/2005/8/layout/equation1"/>
    <dgm:cxn modelId="{5C935D44-84CF-4138-B720-6E09EB773F58}" srcId="{625E2FA5-AC55-4D88-A2C0-0295A6E3F80E}" destId="{175C6E10-99C7-4E18-96DA-9EE9BA25F7AF}" srcOrd="1" destOrd="0" parTransId="{D0BC0565-B2A4-4DB4-8ABD-7D81BF52A415}" sibTransId="{0DC54E2A-80DE-4867-A2FC-3F4CCDC4B49D}"/>
    <dgm:cxn modelId="{075F9E02-486A-4ACF-ADF4-03BA38EA1796}" type="presOf" srcId="{4E10DBEE-0AD4-4AC0-AB8E-C0EBFCE4FE83}" destId="{F4C17057-97D0-4DF4-82D5-4ABB06F65F9C}" srcOrd="0" destOrd="0" presId="urn:microsoft.com/office/officeart/2005/8/layout/equation1"/>
    <dgm:cxn modelId="{9D540B34-40B3-47EA-AE44-B2E05CAFF348}" srcId="{625E2FA5-AC55-4D88-A2C0-0295A6E3F80E}" destId="{4E10DBEE-0AD4-4AC0-AB8E-C0EBFCE4FE83}" srcOrd="0" destOrd="0" parTransId="{D65B51C0-BB12-4191-9470-26DE6D25C164}" sibTransId="{1F812E7A-2034-4016-93B8-FC080A8431A8}"/>
    <dgm:cxn modelId="{606DA20C-E3C6-4344-847D-06C323E0F41A}" type="presOf" srcId="{625E2FA5-AC55-4D88-A2C0-0295A6E3F80E}" destId="{8EAC8195-FD70-4321-80FD-5886EBA98A64}" srcOrd="0" destOrd="0" presId="urn:microsoft.com/office/officeart/2005/8/layout/equation1"/>
    <dgm:cxn modelId="{F5AADB1C-0FAD-438C-A012-0422C4C47664}" type="presOf" srcId="{1F812E7A-2034-4016-93B8-FC080A8431A8}" destId="{B153C056-16FC-4C10-874D-33962F1745B0}" srcOrd="0" destOrd="0" presId="urn:microsoft.com/office/officeart/2005/8/layout/equation1"/>
    <dgm:cxn modelId="{5720E8D5-3FF2-4933-8ED1-D79ABD6B2600}" type="presOf" srcId="{0DC54E2A-80DE-4867-A2FC-3F4CCDC4B49D}" destId="{7B0115EC-05A0-43AE-9790-507150388C5B}" srcOrd="0" destOrd="0" presId="urn:microsoft.com/office/officeart/2005/8/layout/equation1"/>
    <dgm:cxn modelId="{CABF978F-E145-4BBD-B930-E7C7F4D3663D}" type="presParOf" srcId="{8EAC8195-FD70-4321-80FD-5886EBA98A64}" destId="{F4C17057-97D0-4DF4-82D5-4ABB06F65F9C}" srcOrd="0" destOrd="0" presId="urn:microsoft.com/office/officeart/2005/8/layout/equation1"/>
    <dgm:cxn modelId="{04EE9496-65BC-4E2C-B310-17DA32DEAC2F}" type="presParOf" srcId="{8EAC8195-FD70-4321-80FD-5886EBA98A64}" destId="{2996FEA4-A0D7-46E7-AFB0-500087C3AE6D}" srcOrd="1" destOrd="0" presId="urn:microsoft.com/office/officeart/2005/8/layout/equation1"/>
    <dgm:cxn modelId="{5D095EBC-499E-4883-AC39-099760CFCFC1}" type="presParOf" srcId="{8EAC8195-FD70-4321-80FD-5886EBA98A64}" destId="{B153C056-16FC-4C10-874D-33962F1745B0}" srcOrd="2" destOrd="0" presId="urn:microsoft.com/office/officeart/2005/8/layout/equation1"/>
    <dgm:cxn modelId="{AE03BDCA-1EF1-4E97-BAC1-B326291DC55E}" type="presParOf" srcId="{8EAC8195-FD70-4321-80FD-5886EBA98A64}" destId="{EA37286B-0194-45C8-806B-7FE7167285B4}" srcOrd="3" destOrd="0" presId="urn:microsoft.com/office/officeart/2005/8/layout/equation1"/>
    <dgm:cxn modelId="{99B76E33-534A-41CD-B68A-A46FB538969C}" type="presParOf" srcId="{8EAC8195-FD70-4321-80FD-5886EBA98A64}" destId="{33E049FE-082C-4D36-A936-7D0004CB3917}" srcOrd="4" destOrd="0" presId="urn:microsoft.com/office/officeart/2005/8/layout/equation1"/>
    <dgm:cxn modelId="{2987956F-3177-4490-921F-F2135CFFD928}" type="presParOf" srcId="{8EAC8195-FD70-4321-80FD-5886EBA98A64}" destId="{0D5929ED-BEC5-4221-B0D0-D9BF2A5DD9A4}" srcOrd="5" destOrd="0" presId="urn:microsoft.com/office/officeart/2005/8/layout/equation1"/>
    <dgm:cxn modelId="{7B4FE706-992E-483E-9960-91B2CB54F059}" type="presParOf" srcId="{8EAC8195-FD70-4321-80FD-5886EBA98A64}" destId="{7B0115EC-05A0-43AE-9790-507150388C5B}" srcOrd="6" destOrd="0" presId="urn:microsoft.com/office/officeart/2005/8/layout/equation1"/>
    <dgm:cxn modelId="{FABE1739-A30D-4C45-A71B-31C7029B4347}" type="presParOf" srcId="{8EAC8195-FD70-4321-80FD-5886EBA98A64}" destId="{881087E1-914A-4B3D-AC63-F51930391005}" srcOrd="7" destOrd="0" presId="urn:microsoft.com/office/officeart/2005/8/layout/equation1"/>
    <dgm:cxn modelId="{F312DBFB-65C9-470C-AB5D-E5AE73C51449}" type="presParOf" srcId="{8EAC8195-FD70-4321-80FD-5886EBA98A64}" destId="{E3B5979C-E700-4325-AC6A-D9CAD11CA673}" srcOrd="8"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5_5" csCatId="accent5"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特征工程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98632318-EAF8-6B4A-8838-942B3BEBD04F}" type="presOf" srcId="{946A31E6-8C2A-4373-98C9-BDB68CA52D57}" destId="{3257E262-933A-4254-AE6E-F63902EC6E8A}" srcOrd="0" destOrd="0" presId="urn:microsoft.com/office/officeart/2005/8/layout/equation1"/>
    <dgm:cxn modelId="{BD5A561C-F5CB-B948-8BE2-7CDFC1EC464F}" type="presOf" srcId="{F942F98D-5050-45B7-88AF-01C960D67054}" destId="{7E34A0DB-C97E-441B-B0F0-C1F3613C1B99}" srcOrd="0" destOrd="0" presId="urn:microsoft.com/office/officeart/2005/8/layout/equation1"/>
    <dgm:cxn modelId="{13E9C040-C6D8-764E-8AA5-15DE35C7CF7E}"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5C3A4-1226-4CFB-AE4E-81E70970C561}" type="doc">
      <dgm:prSet loTypeId="urn:microsoft.com/office/officeart/2005/8/layout/hProcess9" loCatId="process" qsTypeId="urn:microsoft.com/office/officeart/2005/8/quickstyle/simple1" qsCatId="simple" csTypeId="urn:microsoft.com/office/officeart/2005/8/colors/colorful5" csCatId="colorful" phldr="1"/>
      <dgm:spPr/>
    </dgm:pt>
    <dgm:pt modelId="{A4ACF5EB-6908-474F-8277-3D201DF66DF6}">
      <dgm:prSet phldrT="[文本]" custT="1"/>
      <dgm:spPr/>
      <dgm:t>
        <a:bodyPr/>
        <a:lstStyle/>
        <a:p>
          <a:r>
            <a:rPr lang="en-US" altLang="zh-CN"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0 ~ 30 </a:t>
          </a:r>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天脱敏用户商品交互数据</a:t>
          </a:r>
          <a:endPar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5FC1554E-AF78-473B-BBE5-B3E7D84FFD8F}" type="parTrans" cxnId="{40E2F123-F3E1-490D-9E93-23166055EF3F}">
      <dgm:prSet/>
      <dgm:spPr/>
      <dgm:t>
        <a:bodyPr/>
        <a:lstStyle/>
        <a:p>
          <a:endParaRPr lang="zh-CN" altLang="en-US" sz="2000" b="1">
            <a:effectLst>
              <a:outerShdw blurRad="38100" dist="38100" dir="2700000" algn="tl">
                <a:srgbClr val="000000">
                  <a:alpha val="43137"/>
                </a:srgbClr>
              </a:outerShdw>
            </a:effectLst>
          </a:endParaRPr>
        </a:p>
      </dgm:t>
    </dgm:pt>
    <dgm:pt modelId="{CBE18D98-4E47-41ED-B1FC-576E816D4373}" type="sibTrans" cxnId="{40E2F123-F3E1-490D-9E93-23166055EF3F}">
      <dgm:prSet/>
      <dgm:spPr/>
      <dgm:t>
        <a:bodyPr/>
        <a:lstStyle/>
        <a:p>
          <a:endParaRPr lang="zh-CN" altLang="en-US" sz="2000" b="1">
            <a:effectLst>
              <a:outerShdw blurRad="38100" dist="38100" dir="2700000" algn="tl">
                <a:srgbClr val="000000">
                  <a:alpha val="43137"/>
                </a:srgbClr>
              </a:outerShdw>
            </a:effectLst>
          </a:endParaRPr>
        </a:p>
      </dgm:t>
    </dgm:pt>
    <dgm:pt modelId="{321B542A-B2DC-45EB-8F35-8F4B02307DFF}">
      <dgm:prSet phldrT="[文本]" custT="1"/>
      <dgm:spPr/>
      <dgm:t>
        <a:bodyPr/>
        <a:lstStyle/>
        <a:p>
          <a:r>
            <a:rPr lang="en-US" altLang="zh-CN"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31</a:t>
          </a:r>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天 </a:t>
          </a:r>
          <a:endParaRPr lang="en-US" altLang="zh-CN"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用户购买商品 ？</a:t>
          </a:r>
          <a:r>
            <a:rPr lang="zh-CN" altLang="en-US" sz="2000" b="1" dirty="0" smtClean="0">
              <a:effectLst>
                <a:outerShdw blurRad="38100" dist="38100" dir="2700000" algn="tl">
                  <a:srgbClr val="000000">
                    <a:alpha val="43137"/>
                  </a:srgbClr>
                </a:outerShdw>
              </a:effectLst>
            </a:rPr>
            <a:t> </a:t>
          </a:r>
          <a:endParaRPr lang="zh-CN" altLang="en-US" sz="2000" b="1" dirty="0">
            <a:effectLst>
              <a:outerShdw blurRad="38100" dist="38100" dir="2700000" algn="tl">
                <a:srgbClr val="000000">
                  <a:alpha val="43137"/>
                </a:srgbClr>
              </a:outerShdw>
            </a:effectLst>
          </a:endParaRPr>
        </a:p>
      </dgm:t>
    </dgm:pt>
    <dgm:pt modelId="{B1CD09F1-7DC3-4130-9EA5-80EEFC340ADE}" type="parTrans" cxnId="{269176FC-19A4-40D5-80B5-8647FD9EC7B3}">
      <dgm:prSet/>
      <dgm:spPr/>
      <dgm:t>
        <a:bodyPr/>
        <a:lstStyle/>
        <a:p>
          <a:endParaRPr lang="zh-CN" altLang="en-US" sz="2000" b="1">
            <a:effectLst>
              <a:outerShdw blurRad="38100" dist="38100" dir="2700000" algn="tl">
                <a:srgbClr val="000000">
                  <a:alpha val="43137"/>
                </a:srgbClr>
              </a:outerShdw>
            </a:effectLst>
          </a:endParaRPr>
        </a:p>
      </dgm:t>
    </dgm:pt>
    <dgm:pt modelId="{3FF4620D-ED1F-4435-B1DA-42FF9299B30D}" type="sibTrans" cxnId="{269176FC-19A4-40D5-80B5-8647FD9EC7B3}">
      <dgm:prSet/>
      <dgm:spPr/>
      <dgm:t>
        <a:bodyPr/>
        <a:lstStyle/>
        <a:p>
          <a:endParaRPr lang="zh-CN" altLang="en-US" sz="2000" b="1">
            <a:effectLst>
              <a:outerShdw blurRad="38100" dist="38100" dir="2700000" algn="tl">
                <a:srgbClr val="000000">
                  <a:alpha val="43137"/>
                </a:srgbClr>
              </a:outerShdw>
            </a:effectLst>
          </a:endParaRPr>
        </a:p>
      </dgm:t>
    </dgm:pt>
    <dgm:pt modelId="{4942F230-F1CD-4D5E-81E8-56DAF87EE2A8}" type="pres">
      <dgm:prSet presAssocID="{6D15C3A4-1226-4CFB-AE4E-81E70970C561}" presName="CompostProcess" presStyleCnt="0">
        <dgm:presLayoutVars>
          <dgm:dir/>
          <dgm:resizeHandles val="exact"/>
        </dgm:presLayoutVars>
      </dgm:prSet>
      <dgm:spPr/>
    </dgm:pt>
    <dgm:pt modelId="{E41664AD-58E0-422F-8891-11843489F99E}" type="pres">
      <dgm:prSet presAssocID="{6D15C3A4-1226-4CFB-AE4E-81E70970C561}" presName="arrow" presStyleLbl="bgShp" presStyleIdx="0" presStyleCnt="1"/>
      <dgm:spPr/>
    </dgm:pt>
    <dgm:pt modelId="{561C82C8-A860-4AC0-8064-4C30EF8B6581}" type="pres">
      <dgm:prSet presAssocID="{6D15C3A4-1226-4CFB-AE4E-81E70970C561}" presName="linearProcess" presStyleCnt="0"/>
      <dgm:spPr/>
    </dgm:pt>
    <dgm:pt modelId="{CDC03486-65ED-4823-B435-27FA54117F85}" type="pres">
      <dgm:prSet presAssocID="{A4ACF5EB-6908-474F-8277-3D201DF66DF6}" presName="textNode" presStyleLbl="node1" presStyleIdx="0" presStyleCnt="2" custScaleX="193509" custScaleY="106868">
        <dgm:presLayoutVars>
          <dgm:bulletEnabled val="1"/>
        </dgm:presLayoutVars>
      </dgm:prSet>
      <dgm:spPr/>
      <dgm:t>
        <a:bodyPr/>
        <a:lstStyle/>
        <a:p>
          <a:endParaRPr lang="zh-CN" altLang="en-US"/>
        </a:p>
      </dgm:t>
    </dgm:pt>
    <dgm:pt modelId="{18BFB5CE-B3CC-4269-A0A7-04BAB9980DC0}" type="pres">
      <dgm:prSet presAssocID="{CBE18D98-4E47-41ED-B1FC-576E816D4373}" presName="sibTrans" presStyleCnt="0"/>
      <dgm:spPr/>
    </dgm:pt>
    <dgm:pt modelId="{5C96D793-664C-4AB3-9FA2-481D661BEBA1}" type="pres">
      <dgm:prSet presAssocID="{321B542A-B2DC-45EB-8F35-8F4B02307DFF}" presName="textNode" presStyleLbl="node1" presStyleIdx="1" presStyleCnt="2" custLinFactNeighborX="-64902" custLinFactNeighborY="927">
        <dgm:presLayoutVars>
          <dgm:bulletEnabled val="1"/>
        </dgm:presLayoutVars>
      </dgm:prSet>
      <dgm:spPr/>
      <dgm:t>
        <a:bodyPr/>
        <a:lstStyle/>
        <a:p>
          <a:endParaRPr lang="zh-CN" altLang="en-US"/>
        </a:p>
      </dgm:t>
    </dgm:pt>
  </dgm:ptLst>
  <dgm:cxnLst>
    <dgm:cxn modelId="{91D4B1DD-E674-4C3D-AF1D-5E1579B3AAE9}" type="presOf" srcId="{321B542A-B2DC-45EB-8F35-8F4B02307DFF}" destId="{5C96D793-664C-4AB3-9FA2-481D661BEBA1}" srcOrd="0" destOrd="0" presId="urn:microsoft.com/office/officeart/2005/8/layout/hProcess9"/>
    <dgm:cxn modelId="{269176FC-19A4-40D5-80B5-8647FD9EC7B3}" srcId="{6D15C3A4-1226-4CFB-AE4E-81E70970C561}" destId="{321B542A-B2DC-45EB-8F35-8F4B02307DFF}" srcOrd="1" destOrd="0" parTransId="{B1CD09F1-7DC3-4130-9EA5-80EEFC340ADE}" sibTransId="{3FF4620D-ED1F-4435-B1DA-42FF9299B30D}"/>
    <dgm:cxn modelId="{83192197-B674-48A9-82B3-F3D023D783EE}" type="presOf" srcId="{A4ACF5EB-6908-474F-8277-3D201DF66DF6}" destId="{CDC03486-65ED-4823-B435-27FA54117F85}" srcOrd="0" destOrd="0" presId="urn:microsoft.com/office/officeart/2005/8/layout/hProcess9"/>
    <dgm:cxn modelId="{40E2F123-F3E1-490D-9E93-23166055EF3F}" srcId="{6D15C3A4-1226-4CFB-AE4E-81E70970C561}" destId="{A4ACF5EB-6908-474F-8277-3D201DF66DF6}" srcOrd="0" destOrd="0" parTransId="{5FC1554E-AF78-473B-BBE5-B3E7D84FFD8F}" sibTransId="{CBE18D98-4E47-41ED-B1FC-576E816D4373}"/>
    <dgm:cxn modelId="{2D7D1712-23A9-49DD-8987-DCDB9F73F8C3}" type="presOf" srcId="{6D15C3A4-1226-4CFB-AE4E-81E70970C561}" destId="{4942F230-F1CD-4D5E-81E8-56DAF87EE2A8}" srcOrd="0" destOrd="0" presId="urn:microsoft.com/office/officeart/2005/8/layout/hProcess9"/>
    <dgm:cxn modelId="{6DDD079B-A198-4103-A605-BEFC10C67210}" type="presParOf" srcId="{4942F230-F1CD-4D5E-81E8-56DAF87EE2A8}" destId="{E41664AD-58E0-422F-8891-11843489F99E}" srcOrd="0" destOrd="0" presId="urn:microsoft.com/office/officeart/2005/8/layout/hProcess9"/>
    <dgm:cxn modelId="{B7AE91AB-F26D-4228-AE05-7DAA6DAE6706}" type="presParOf" srcId="{4942F230-F1CD-4D5E-81E8-56DAF87EE2A8}" destId="{561C82C8-A860-4AC0-8064-4C30EF8B6581}" srcOrd="1" destOrd="0" presId="urn:microsoft.com/office/officeart/2005/8/layout/hProcess9"/>
    <dgm:cxn modelId="{01474DCA-8EB0-4C61-89A9-C1F97EFA5F72}" type="presParOf" srcId="{561C82C8-A860-4AC0-8064-4C30EF8B6581}" destId="{CDC03486-65ED-4823-B435-27FA54117F85}" srcOrd="0" destOrd="0" presId="urn:microsoft.com/office/officeart/2005/8/layout/hProcess9"/>
    <dgm:cxn modelId="{AD6B3CCF-1DC0-410E-9653-F6A5C685FC63}" type="presParOf" srcId="{561C82C8-A860-4AC0-8064-4C30EF8B6581}" destId="{18BFB5CE-B3CC-4269-A0A7-04BAB9980DC0}" srcOrd="1" destOrd="0" presId="urn:microsoft.com/office/officeart/2005/8/layout/hProcess9"/>
    <dgm:cxn modelId="{809CB16A-E351-4FBD-BA65-02EB415D7052}" type="presParOf" srcId="{561C82C8-A860-4AC0-8064-4C30EF8B6581}" destId="{5C96D793-664C-4AB3-9FA2-481D661BEBA1}"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D6A8941C-0877-8841-BB8B-7E529B7F3B0A}"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zh-CN" altLang="en-US"/>
        </a:p>
      </dgm:t>
    </dgm:pt>
    <dgm:pt modelId="{4F8D7B01-3C9C-8B4A-9721-8E14C42F84A5}">
      <dgm:prSet phldrT="[文本]" custT="1"/>
      <dgm:spPr/>
      <dgm:t>
        <a:bodyPr/>
        <a:lstStyle/>
        <a:p>
          <a:r>
            <a:rPr lang="en-US" altLang="zh-CN" sz="3600" dirty="0" smtClean="0">
              <a:latin typeface="华文楷体" panose="02010600040101010101" pitchFamily="2" charset="-122"/>
              <a:ea typeface="华文楷体" panose="02010600040101010101" pitchFamily="2" charset="-122"/>
            </a:rPr>
            <a:t>UI</a:t>
          </a:r>
          <a:r>
            <a:rPr lang="zh-CN" altLang="en-US" sz="3600" dirty="0" smtClean="0">
              <a:latin typeface="华文楷体" panose="02010600040101010101" pitchFamily="2" charset="-122"/>
              <a:ea typeface="华文楷体" panose="02010600040101010101" pitchFamily="2" charset="-122"/>
            </a:rPr>
            <a:t>特征群</a:t>
          </a:r>
          <a:endParaRPr lang="zh-CN" altLang="en-US" sz="3600" dirty="0">
            <a:latin typeface="华文楷体" panose="02010600040101010101" pitchFamily="2" charset="-122"/>
            <a:ea typeface="华文楷体" panose="02010600040101010101" pitchFamily="2" charset="-122"/>
          </a:endParaRPr>
        </a:p>
      </dgm:t>
    </dgm:pt>
    <dgm:pt modelId="{4F77E976-8600-9543-A192-6CCF71E53E3E}" type="parTrans" cxnId="{DDA04686-51AB-A246-BCD4-DDB9B66523C2}">
      <dgm:prSet/>
      <dgm:spPr/>
      <dgm:t>
        <a:bodyPr/>
        <a:lstStyle/>
        <a:p>
          <a:endParaRPr lang="zh-CN" altLang="en-US" sz="2000">
            <a:latin typeface="华文楷体" panose="02010600040101010101" pitchFamily="2" charset="-122"/>
            <a:ea typeface="华文楷体" panose="02010600040101010101" pitchFamily="2" charset="-122"/>
          </a:endParaRPr>
        </a:p>
      </dgm:t>
    </dgm:pt>
    <dgm:pt modelId="{F3755AA5-C78F-1440-8CA3-C78FA51A46B8}" type="sibTrans" cxnId="{DDA04686-51AB-A246-BCD4-DDB9B66523C2}">
      <dgm:prSet/>
      <dgm:spPr/>
      <dgm:t>
        <a:bodyPr/>
        <a:lstStyle/>
        <a:p>
          <a:endParaRPr lang="zh-CN" altLang="en-US" sz="2000">
            <a:latin typeface="华文楷体" panose="02010600040101010101" pitchFamily="2" charset="-122"/>
            <a:ea typeface="华文楷体" panose="02010600040101010101" pitchFamily="2" charset="-122"/>
          </a:endParaRPr>
        </a:p>
      </dgm:t>
    </dgm:pt>
    <dgm:pt modelId="{5B916B3B-4133-2040-B60F-33AA8665F7F7}">
      <dgm:prSet phldrT="[文本]" custT="1"/>
      <dgm:spPr/>
      <dgm:t>
        <a:bodyPr/>
        <a:lstStyle/>
        <a:p>
          <a:r>
            <a:rPr lang="zh-CN" altLang="en-US" sz="1600" dirty="0" smtClean="0">
              <a:latin typeface="华文楷体" panose="02010600040101010101" pitchFamily="2" charset="-122"/>
              <a:ea typeface="华文楷体" panose="02010600040101010101" pitchFamily="2" charset="-122"/>
            </a:rPr>
            <a:t>计数特征</a:t>
          </a:r>
          <a:endParaRPr lang="zh-CN" altLang="en-US" sz="1600" dirty="0">
            <a:latin typeface="华文楷体" panose="02010600040101010101" pitchFamily="2" charset="-122"/>
            <a:ea typeface="华文楷体" panose="02010600040101010101" pitchFamily="2" charset="-122"/>
          </a:endParaRPr>
        </a:p>
      </dgm:t>
    </dgm:pt>
    <dgm:pt modelId="{72BB22C1-674A-5C4E-AAD0-11EFFC367D87}" type="parTrans" cxnId="{2EA42A4F-3671-0549-8802-4D67A652B065}">
      <dgm:prSet/>
      <dgm:spPr/>
      <dgm:t>
        <a:bodyPr/>
        <a:lstStyle/>
        <a:p>
          <a:endParaRPr lang="zh-CN" altLang="en-US" sz="2000">
            <a:latin typeface="华文楷体" panose="02010600040101010101" pitchFamily="2" charset="-122"/>
            <a:ea typeface="华文楷体" panose="02010600040101010101" pitchFamily="2" charset="-122"/>
          </a:endParaRPr>
        </a:p>
      </dgm:t>
    </dgm:pt>
    <dgm:pt modelId="{D32C2D31-2209-5F4E-929F-DAAEC59353AB}" type="sibTrans" cxnId="{2EA42A4F-3671-0549-8802-4D67A652B065}">
      <dgm:prSet/>
      <dgm:spPr/>
      <dgm:t>
        <a:bodyPr/>
        <a:lstStyle/>
        <a:p>
          <a:endParaRPr lang="zh-CN" altLang="en-US" sz="2000">
            <a:latin typeface="华文楷体" panose="02010600040101010101" pitchFamily="2" charset="-122"/>
            <a:ea typeface="华文楷体" panose="02010600040101010101" pitchFamily="2" charset="-122"/>
          </a:endParaRPr>
        </a:p>
      </dgm:t>
    </dgm:pt>
    <dgm:pt modelId="{709CDA12-3DA4-874D-B522-AFF2848F4BD1}">
      <dgm:prSet phldrT="[文本]" custT="1"/>
      <dgm:spPr/>
      <dgm:t>
        <a:bodyPr/>
        <a:lstStyle/>
        <a:p>
          <a:r>
            <a:rPr lang="zh-CN" altLang="en-US" sz="1600" dirty="0" smtClean="0">
              <a:latin typeface="华文楷体" panose="02010600040101010101" pitchFamily="2" charset="-122"/>
              <a:ea typeface="华文楷体" panose="02010600040101010101" pitchFamily="2" charset="-122"/>
            </a:rPr>
            <a:t>加和特征</a:t>
          </a:r>
          <a:endParaRPr lang="zh-CN" altLang="en-US" sz="1600" dirty="0">
            <a:latin typeface="华文楷体" panose="02010600040101010101" pitchFamily="2" charset="-122"/>
            <a:ea typeface="华文楷体" panose="02010600040101010101" pitchFamily="2" charset="-122"/>
          </a:endParaRPr>
        </a:p>
      </dgm:t>
    </dgm:pt>
    <dgm:pt modelId="{23B86EE0-4350-5544-A02E-6838F2C898DC}" type="parTrans" cxnId="{D95B9A6E-D966-AE4C-B257-958852122F7E}">
      <dgm:prSet/>
      <dgm:spPr/>
      <dgm:t>
        <a:bodyPr/>
        <a:lstStyle/>
        <a:p>
          <a:endParaRPr lang="zh-CN" altLang="en-US" sz="2000">
            <a:latin typeface="华文楷体" panose="02010600040101010101" pitchFamily="2" charset="-122"/>
            <a:ea typeface="华文楷体" panose="02010600040101010101" pitchFamily="2" charset="-122"/>
          </a:endParaRPr>
        </a:p>
      </dgm:t>
    </dgm:pt>
    <dgm:pt modelId="{9C601448-C1EA-C842-881C-07D2A2DF152D}" type="sibTrans" cxnId="{D95B9A6E-D966-AE4C-B257-958852122F7E}">
      <dgm:prSet/>
      <dgm:spPr/>
      <dgm:t>
        <a:bodyPr/>
        <a:lstStyle/>
        <a:p>
          <a:endParaRPr lang="zh-CN" altLang="en-US" sz="2000">
            <a:latin typeface="华文楷体" panose="02010600040101010101" pitchFamily="2" charset="-122"/>
            <a:ea typeface="华文楷体" panose="02010600040101010101" pitchFamily="2" charset="-122"/>
          </a:endParaRPr>
        </a:p>
      </dgm:t>
    </dgm:pt>
    <dgm:pt modelId="{B9F40639-D60F-7140-9DBB-3CF8DEBD60E6}">
      <dgm:prSet phldrT="[文本]" custT="1"/>
      <dgm:spPr/>
      <dgm:t>
        <a:bodyPr/>
        <a:lstStyle/>
        <a:p>
          <a:r>
            <a:rPr lang="zh-CN" altLang="en-US" sz="1600" dirty="0" smtClean="0">
              <a:latin typeface="华文楷体" panose="02010600040101010101" pitchFamily="2" charset="-122"/>
              <a:ea typeface="华文楷体" panose="02010600040101010101" pitchFamily="2" charset="-122"/>
            </a:rPr>
            <a:t>交互时间特征</a:t>
          </a:r>
          <a:endParaRPr lang="zh-CN" altLang="en-US" sz="1600" dirty="0">
            <a:latin typeface="华文楷体" panose="02010600040101010101" pitchFamily="2" charset="-122"/>
            <a:ea typeface="华文楷体" panose="02010600040101010101" pitchFamily="2" charset="-122"/>
          </a:endParaRPr>
        </a:p>
      </dgm:t>
    </dgm:pt>
    <dgm:pt modelId="{4FB9A0A7-DBC5-B144-8C65-C5AEF1B4AD22}" type="parTrans" cxnId="{AD948C9C-5177-9947-AE6D-F12FCA93492D}">
      <dgm:prSet/>
      <dgm:spPr/>
      <dgm:t>
        <a:bodyPr/>
        <a:lstStyle/>
        <a:p>
          <a:endParaRPr lang="zh-CN" altLang="en-US" sz="2000">
            <a:latin typeface="华文楷体" panose="02010600040101010101" pitchFamily="2" charset="-122"/>
            <a:ea typeface="华文楷体" panose="02010600040101010101" pitchFamily="2" charset="-122"/>
          </a:endParaRPr>
        </a:p>
      </dgm:t>
    </dgm:pt>
    <dgm:pt modelId="{F12C5F15-4BD8-7245-B0DE-3FAC3A0BFF37}" type="sibTrans" cxnId="{AD948C9C-5177-9947-AE6D-F12FCA93492D}">
      <dgm:prSet/>
      <dgm:spPr/>
      <dgm:t>
        <a:bodyPr/>
        <a:lstStyle/>
        <a:p>
          <a:endParaRPr lang="zh-CN" altLang="en-US" sz="2000">
            <a:latin typeface="华文楷体" panose="02010600040101010101" pitchFamily="2" charset="-122"/>
            <a:ea typeface="华文楷体" panose="02010600040101010101" pitchFamily="2" charset="-122"/>
          </a:endParaRPr>
        </a:p>
      </dgm:t>
    </dgm:pt>
    <dgm:pt modelId="{1EFDA570-1DD3-0241-8E4B-E4940A3ED57A}">
      <dgm:prSet phldrT="[文本]" custT="1"/>
      <dgm:spPr/>
      <dgm:t>
        <a:bodyPr/>
        <a:lstStyle/>
        <a:p>
          <a:r>
            <a:rPr lang="en-US" altLang="zh-CN" sz="3600" dirty="0" smtClean="0">
              <a:latin typeface="华文楷体" panose="02010600040101010101" pitchFamily="2" charset="-122"/>
              <a:ea typeface="华文楷体" panose="02010600040101010101" pitchFamily="2" charset="-122"/>
            </a:rPr>
            <a:t>UC</a:t>
          </a:r>
          <a:r>
            <a:rPr lang="zh-CN" altLang="en-US" sz="3600" dirty="0" smtClean="0">
              <a:latin typeface="华文楷体" panose="02010600040101010101" pitchFamily="2" charset="-122"/>
              <a:ea typeface="华文楷体" panose="02010600040101010101" pitchFamily="2" charset="-122"/>
            </a:rPr>
            <a:t>特征群</a:t>
          </a:r>
          <a:endParaRPr lang="zh-CN" altLang="en-US" sz="3600" dirty="0">
            <a:latin typeface="华文楷体" panose="02010600040101010101" pitchFamily="2" charset="-122"/>
            <a:ea typeface="华文楷体" panose="02010600040101010101" pitchFamily="2" charset="-122"/>
          </a:endParaRPr>
        </a:p>
      </dgm:t>
    </dgm:pt>
    <dgm:pt modelId="{A4B7555F-4ECC-2F40-B8B2-0ED2F1A77DBF}" type="parTrans" cxnId="{F76DF98E-B97B-A14E-93A6-2CBADE737EFE}">
      <dgm:prSet/>
      <dgm:spPr/>
      <dgm:t>
        <a:bodyPr/>
        <a:lstStyle/>
        <a:p>
          <a:endParaRPr lang="zh-CN" altLang="en-US" sz="2000">
            <a:latin typeface="华文楷体" panose="02010600040101010101" pitchFamily="2" charset="-122"/>
            <a:ea typeface="华文楷体" panose="02010600040101010101" pitchFamily="2" charset="-122"/>
          </a:endParaRPr>
        </a:p>
      </dgm:t>
    </dgm:pt>
    <dgm:pt modelId="{91ED9A1F-EC4F-D54F-B2DC-488D593CC566}" type="sibTrans" cxnId="{F76DF98E-B97B-A14E-93A6-2CBADE737EFE}">
      <dgm:prSet/>
      <dgm:spPr/>
      <dgm:t>
        <a:bodyPr/>
        <a:lstStyle/>
        <a:p>
          <a:endParaRPr lang="zh-CN" altLang="en-US" sz="2000">
            <a:latin typeface="华文楷体" panose="02010600040101010101" pitchFamily="2" charset="-122"/>
            <a:ea typeface="华文楷体" panose="02010600040101010101" pitchFamily="2" charset="-122"/>
          </a:endParaRPr>
        </a:p>
      </dgm:t>
    </dgm:pt>
    <dgm:pt modelId="{680D1A9D-2A36-C846-BC11-B11A7EBBE80B}">
      <dgm:prSet phldrT="[文本]" custT="1"/>
      <dgm:spPr/>
      <dgm:t>
        <a:bodyPr/>
        <a:lstStyle/>
        <a:p>
          <a:r>
            <a:rPr lang="zh-CN" altLang="en-US" sz="1600" b="1" dirty="0" smtClean="0">
              <a:latin typeface="华文楷体" panose="02010600040101010101" pitchFamily="2" charset="-122"/>
              <a:ea typeface="华文楷体" panose="02010600040101010101" pitchFamily="2" charset="-122"/>
            </a:rPr>
            <a:t>习惯偏差特征</a:t>
          </a:r>
          <a:endParaRPr lang="zh-CN" altLang="en-US" sz="1600" b="1" dirty="0">
            <a:latin typeface="华文楷体" panose="02010600040101010101" pitchFamily="2" charset="-122"/>
            <a:ea typeface="华文楷体" panose="02010600040101010101" pitchFamily="2" charset="-122"/>
          </a:endParaRPr>
        </a:p>
      </dgm:t>
    </dgm:pt>
    <dgm:pt modelId="{00C8F05A-DDE5-EE4F-808F-9D0D14470D31}" type="parTrans" cxnId="{A7C9BAC8-4D8A-7544-92D0-1A839E374C1D}">
      <dgm:prSet/>
      <dgm:spPr/>
      <dgm:t>
        <a:bodyPr/>
        <a:lstStyle/>
        <a:p>
          <a:endParaRPr lang="zh-CN" altLang="en-US" sz="2000">
            <a:latin typeface="华文楷体" panose="02010600040101010101" pitchFamily="2" charset="-122"/>
            <a:ea typeface="华文楷体" panose="02010600040101010101" pitchFamily="2" charset="-122"/>
          </a:endParaRPr>
        </a:p>
      </dgm:t>
    </dgm:pt>
    <dgm:pt modelId="{2D412D8A-D69A-3648-B282-C35B7F176BAA}" type="sibTrans" cxnId="{A7C9BAC8-4D8A-7544-92D0-1A839E374C1D}">
      <dgm:prSet/>
      <dgm:spPr/>
      <dgm:t>
        <a:bodyPr/>
        <a:lstStyle/>
        <a:p>
          <a:endParaRPr lang="zh-CN" altLang="en-US" sz="2000">
            <a:latin typeface="华文楷体" panose="02010600040101010101" pitchFamily="2" charset="-122"/>
            <a:ea typeface="华文楷体" panose="02010600040101010101" pitchFamily="2" charset="-122"/>
          </a:endParaRPr>
        </a:p>
      </dgm:t>
    </dgm:pt>
    <dgm:pt modelId="{3448B8EA-EC13-2B4C-81BD-47A45423CD84}">
      <dgm:prSet phldrT="[文本]" custT="1"/>
      <dgm:spPr/>
      <dgm:t>
        <a:bodyPr/>
        <a:lstStyle/>
        <a:p>
          <a:r>
            <a:rPr lang="zh-CN" altLang="en-US" sz="1600" dirty="0" smtClean="0">
              <a:latin typeface="华文楷体" panose="02010600040101010101" pitchFamily="2" charset="-122"/>
              <a:ea typeface="华文楷体" panose="02010600040101010101" pitchFamily="2" charset="-122"/>
            </a:rPr>
            <a:t>星期分布特征</a:t>
          </a:r>
          <a:endParaRPr lang="zh-CN" altLang="en-US" sz="1600" dirty="0">
            <a:latin typeface="华文楷体" panose="02010600040101010101" pitchFamily="2" charset="-122"/>
            <a:ea typeface="华文楷体" panose="02010600040101010101" pitchFamily="2" charset="-122"/>
          </a:endParaRPr>
        </a:p>
      </dgm:t>
    </dgm:pt>
    <dgm:pt modelId="{FBF0EA2F-1D8A-8F4B-98AC-16F8D0D21E9F}" type="parTrans" cxnId="{46052F3D-5321-044D-8CEA-5CD4E1EDB316}">
      <dgm:prSet/>
      <dgm:spPr/>
      <dgm:t>
        <a:bodyPr/>
        <a:lstStyle/>
        <a:p>
          <a:endParaRPr lang="zh-CN" altLang="en-US" sz="2000">
            <a:latin typeface="华文楷体" panose="02010600040101010101" pitchFamily="2" charset="-122"/>
            <a:ea typeface="华文楷体" panose="02010600040101010101" pitchFamily="2" charset="-122"/>
          </a:endParaRPr>
        </a:p>
      </dgm:t>
    </dgm:pt>
    <dgm:pt modelId="{E6E956B1-3428-2B4D-A151-C7662CF2C2BE}" type="sibTrans" cxnId="{46052F3D-5321-044D-8CEA-5CD4E1EDB316}">
      <dgm:prSet/>
      <dgm:spPr/>
      <dgm:t>
        <a:bodyPr/>
        <a:lstStyle/>
        <a:p>
          <a:endParaRPr lang="zh-CN" altLang="en-US" sz="2000">
            <a:latin typeface="华文楷体" panose="02010600040101010101" pitchFamily="2" charset="-122"/>
            <a:ea typeface="华文楷体" panose="02010600040101010101" pitchFamily="2" charset="-122"/>
          </a:endParaRPr>
        </a:p>
      </dgm:t>
    </dgm:pt>
    <dgm:pt modelId="{7C09D0E6-8FED-B24F-AF4C-AE924F3830E2}">
      <dgm:prSet phldrT="[文本]" custT="1"/>
      <dgm:spPr/>
      <dgm:t>
        <a:bodyPr/>
        <a:lstStyle/>
        <a:p>
          <a:r>
            <a:rPr lang="en-US" altLang="zh-CN" sz="3600" dirty="0" smtClean="0">
              <a:latin typeface="华文楷体" panose="02010600040101010101" pitchFamily="2" charset="-122"/>
              <a:ea typeface="华文楷体" panose="02010600040101010101" pitchFamily="2" charset="-122"/>
            </a:rPr>
            <a:t>IC</a:t>
          </a:r>
          <a:r>
            <a:rPr lang="zh-CN" altLang="en-US" sz="3600" dirty="0" smtClean="0">
              <a:latin typeface="华文楷体" panose="02010600040101010101" pitchFamily="2" charset="-122"/>
              <a:ea typeface="华文楷体" panose="02010600040101010101" pitchFamily="2" charset="-122"/>
            </a:rPr>
            <a:t>特征群</a:t>
          </a:r>
          <a:endParaRPr lang="zh-CN" altLang="en-US" sz="3600" dirty="0">
            <a:latin typeface="华文楷体" panose="02010600040101010101" pitchFamily="2" charset="-122"/>
            <a:ea typeface="华文楷体" panose="02010600040101010101" pitchFamily="2" charset="-122"/>
          </a:endParaRPr>
        </a:p>
      </dgm:t>
    </dgm:pt>
    <dgm:pt modelId="{A921F5B7-B55F-D74B-912C-A18DEB68AE81}" type="parTrans" cxnId="{F2CED7DB-D0A5-674B-A517-051372C3F488}">
      <dgm:prSet/>
      <dgm:spPr/>
      <dgm:t>
        <a:bodyPr/>
        <a:lstStyle/>
        <a:p>
          <a:endParaRPr lang="zh-CN" altLang="en-US" sz="2000">
            <a:latin typeface="华文楷体" panose="02010600040101010101" pitchFamily="2" charset="-122"/>
            <a:ea typeface="华文楷体" panose="02010600040101010101" pitchFamily="2" charset="-122"/>
          </a:endParaRPr>
        </a:p>
      </dgm:t>
    </dgm:pt>
    <dgm:pt modelId="{85E4BDF4-F233-AC4A-9804-41AB7F488970}" type="sibTrans" cxnId="{F2CED7DB-D0A5-674B-A517-051372C3F488}">
      <dgm:prSet/>
      <dgm:spPr/>
      <dgm:t>
        <a:bodyPr/>
        <a:lstStyle/>
        <a:p>
          <a:endParaRPr lang="zh-CN" altLang="en-US" sz="2000">
            <a:latin typeface="华文楷体" panose="02010600040101010101" pitchFamily="2" charset="-122"/>
            <a:ea typeface="华文楷体" panose="02010600040101010101" pitchFamily="2" charset="-122"/>
          </a:endParaRPr>
        </a:p>
      </dgm:t>
    </dgm:pt>
    <dgm:pt modelId="{5692B3FE-5E2A-7A40-BC55-EFE5DCE18C2B}">
      <dgm:prSet phldrT="[文本]" custT="1"/>
      <dgm:spPr/>
      <dgm:t>
        <a:bodyPr/>
        <a:lstStyle/>
        <a:p>
          <a:r>
            <a:rPr lang="zh-CN" altLang="en-US" sz="1600" dirty="0" smtClean="0">
              <a:latin typeface="华文楷体" panose="02010600040101010101" pitchFamily="2" charset="-122"/>
              <a:ea typeface="华文楷体" panose="02010600040101010101" pitchFamily="2" charset="-122"/>
            </a:rPr>
            <a:t>比例特征</a:t>
          </a:r>
          <a:endParaRPr lang="zh-CN" altLang="en-US" sz="1600" dirty="0">
            <a:latin typeface="华文楷体" panose="02010600040101010101" pitchFamily="2" charset="-122"/>
            <a:ea typeface="华文楷体" panose="02010600040101010101" pitchFamily="2" charset="-122"/>
          </a:endParaRPr>
        </a:p>
      </dgm:t>
    </dgm:pt>
    <dgm:pt modelId="{1F0A62FE-D02B-CF44-B8B5-00ED586BF2EC}" type="parTrans" cxnId="{DA167136-F5B9-394C-97EF-2417BDEAB2D3}">
      <dgm:prSet/>
      <dgm:spPr/>
      <dgm:t>
        <a:bodyPr/>
        <a:lstStyle/>
        <a:p>
          <a:endParaRPr lang="zh-CN" altLang="en-US" sz="2000">
            <a:latin typeface="华文楷体" panose="02010600040101010101" pitchFamily="2" charset="-122"/>
            <a:ea typeface="华文楷体" panose="02010600040101010101" pitchFamily="2" charset="-122"/>
          </a:endParaRPr>
        </a:p>
      </dgm:t>
    </dgm:pt>
    <dgm:pt modelId="{6782FE78-1576-F945-998E-AD5E75B97809}" type="sibTrans" cxnId="{DA167136-F5B9-394C-97EF-2417BDEAB2D3}">
      <dgm:prSet/>
      <dgm:spPr/>
      <dgm:t>
        <a:bodyPr/>
        <a:lstStyle/>
        <a:p>
          <a:endParaRPr lang="zh-CN" altLang="en-US" sz="2000">
            <a:latin typeface="华文楷体" panose="02010600040101010101" pitchFamily="2" charset="-122"/>
            <a:ea typeface="华文楷体" panose="02010600040101010101" pitchFamily="2" charset="-122"/>
          </a:endParaRPr>
        </a:p>
      </dgm:t>
    </dgm:pt>
    <dgm:pt modelId="{63BD2023-ED73-A04E-87E1-E4BE276BFFBB}">
      <dgm:prSet phldrT="[文本]" custT="1"/>
      <dgm:spPr/>
      <dgm:t>
        <a:bodyPr/>
        <a:lstStyle/>
        <a:p>
          <a:r>
            <a:rPr lang="zh-CN" altLang="en-US" sz="1600" b="1" dirty="0" smtClean="0">
              <a:latin typeface="华文楷体" panose="02010600040101010101" pitchFamily="2" charset="-122"/>
              <a:ea typeface="华文楷体" panose="02010600040101010101" pitchFamily="2" charset="-122"/>
            </a:rPr>
            <a:t>排序特征</a:t>
          </a:r>
          <a:endParaRPr lang="zh-CN" altLang="en-US" sz="1600" b="1" dirty="0">
            <a:latin typeface="华文楷体" panose="02010600040101010101" pitchFamily="2" charset="-122"/>
            <a:ea typeface="华文楷体" panose="02010600040101010101" pitchFamily="2" charset="-122"/>
          </a:endParaRPr>
        </a:p>
      </dgm:t>
    </dgm:pt>
    <dgm:pt modelId="{DDEE6F39-6C91-A649-B2B3-4D2512E1AAD2}" type="parTrans" cxnId="{4A1B9353-EADD-0D41-9BEC-2831728A9DD5}">
      <dgm:prSet/>
      <dgm:spPr/>
      <dgm:t>
        <a:bodyPr/>
        <a:lstStyle/>
        <a:p>
          <a:endParaRPr lang="zh-CN" altLang="en-US" sz="2000">
            <a:latin typeface="华文楷体" panose="02010600040101010101" pitchFamily="2" charset="-122"/>
            <a:ea typeface="华文楷体" panose="02010600040101010101" pitchFamily="2" charset="-122"/>
          </a:endParaRPr>
        </a:p>
      </dgm:t>
    </dgm:pt>
    <dgm:pt modelId="{BFE44E76-DCFB-934E-B31E-F07E968DE89A}" type="sibTrans" cxnId="{4A1B9353-EADD-0D41-9BEC-2831728A9DD5}">
      <dgm:prSet/>
      <dgm:spPr/>
      <dgm:t>
        <a:bodyPr/>
        <a:lstStyle/>
        <a:p>
          <a:endParaRPr lang="zh-CN" altLang="en-US" sz="2000">
            <a:latin typeface="华文楷体" panose="02010600040101010101" pitchFamily="2" charset="-122"/>
            <a:ea typeface="华文楷体" panose="02010600040101010101" pitchFamily="2" charset="-122"/>
          </a:endParaRPr>
        </a:p>
      </dgm:t>
    </dgm:pt>
    <dgm:pt modelId="{E0A3845C-C6D7-7240-962E-A6CC3AAD85BA}">
      <dgm:prSet phldrT="[文本]" custT="1"/>
      <dgm:spPr/>
      <dgm:t>
        <a:bodyPr/>
        <a:lstStyle/>
        <a:p>
          <a:r>
            <a:rPr lang="zh-CN" altLang="en-US" sz="1600" b="1" dirty="0" smtClean="0">
              <a:latin typeface="华文楷体" panose="02010600040101010101" pitchFamily="2" charset="-122"/>
              <a:ea typeface="华文楷体" panose="02010600040101010101" pitchFamily="2" charset="-122"/>
            </a:rPr>
            <a:t>习惯偏差特征</a:t>
          </a:r>
          <a:endParaRPr lang="zh-CN" altLang="en-US" sz="1600" b="1" dirty="0">
            <a:latin typeface="华文楷体" panose="02010600040101010101" pitchFamily="2" charset="-122"/>
            <a:ea typeface="华文楷体" panose="02010600040101010101" pitchFamily="2" charset="-122"/>
          </a:endParaRPr>
        </a:p>
      </dgm:t>
    </dgm:pt>
    <dgm:pt modelId="{95575000-1B62-CB40-8B2F-47D59E33AD58}" type="parTrans" cxnId="{A8A3AD04-1255-F444-BB9C-90E887E0A828}">
      <dgm:prSet/>
      <dgm:spPr/>
      <dgm:t>
        <a:bodyPr/>
        <a:lstStyle/>
        <a:p>
          <a:endParaRPr lang="zh-CN" altLang="en-US" sz="2000">
            <a:latin typeface="华文楷体" panose="02010600040101010101" pitchFamily="2" charset="-122"/>
            <a:ea typeface="华文楷体" panose="02010600040101010101" pitchFamily="2" charset="-122"/>
          </a:endParaRPr>
        </a:p>
      </dgm:t>
    </dgm:pt>
    <dgm:pt modelId="{B06B1C7F-E92D-7A43-BD95-2EDF7DEFDFA0}" type="sibTrans" cxnId="{A8A3AD04-1255-F444-BB9C-90E887E0A828}">
      <dgm:prSet/>
      <dgm:spPr/>
      <dgm:t>
        <a:bodyPr/>
        <a:lstStyle/>
        <a:p>
          <a:endParaRPr lang="zh-CN" altLang="en-US" sz="2000">
            <a:latin typeface="华文楷体" panose="02010600040101010101" pitchFamily="2" charset="-122"/>
            <a:ea typeface="华文楷体" panose="02010600040101010101" pitchFamily="2" charset="-122"/>
          </a:endParaRPr>
        </a:p>
      </dgm:t>
    </dgm:pt>
    <dgm:pt modelId="{72C26251-E024-BD41-A8AF-77FED6E4B679}">
      <dgm:prSet phldrT="[文本]" custT="1"/>
      <dgm:spPr/>
      <dgm:t>
        <a:bodyPr/>
        <a:lstStyle/>
        <a:p>
          <a:r>
            <a:rPr lang="zh-CN" altLang="en-US" sz="1600" dirty="0" smtClean="0">
              <a:latin typeface="华文楷体" panose="02010600040101010101" pitchFamily="2" charset="-122"/>
              <a:ea typeface="华文楷体" panose="02010600040101010101" pitchFamily="2" charset="-122"/>
            </a:rPr>
            <a:t>计数特征</a:t>
          </a:r>
          <a:endParaRPr lang="zh-CN" altLang="en-US" sz="1600" dirty="0">
            <a:latin typeface="华文楷体" panose="02010600040101010101" pitchFamily="2" charset="-122"/>
            <a:ea typeface="华文楷体" panose="02010600040101010101" pitchFamily="2" charset="-122"/>
          </a:endParaRPr>
        </a:p>
      </dgm:t>
    </dgm:pt>
    <dgm:pt modelId="{DE9BA9E3-1DFB-2647-AEF7-BBEEB8BE7279}" type="parTrans" cxnId="{9563D89C-CB02-5445-97CE-5167AC1135C7}">
      <dgm:prSet/>
      <dgm:spPr/>
      <dgm:t>
        <a:bodyPr/>
        <a:lstStyle/>
        <a:p>
          <a:endParaRPr lang="zh-CN" altLang="en-US" sz="2000">
            <a:latin typeface="华文楷体" panose="02010600040101010101" pitchFamily="2" charset="-122"/>
            <a:ea typeface="华文楷体" panose="02010600040101010101" pitchFamily="2" charset="-122"/>
          </a:endParaRPr>
        </a:p>
      </dgm:t>
    </dgm:pt>
    <dgm:pt modelId="{F40AD983-8EE6-0A4D-B069-7DE66B439B8A}" type="sibTrans" cxnId="{9563D89C-CB02-5445-97CE-5167AC1135C7}">
      <dgm:prSet/>
      <dgm:spPr/>
      <dgm:t>
        <a:bodyPr/>
        <a:lstStyle/>
        <a:p>
          <a:endParaRPr lang="zh-CN" altLang="en-US" sz="2000">
            <a:latin typeface="华文楷体" panose="02010600040101010101" pitchFamily="2" charset="-122"/>
            <a:ea typeface="华文楷体" panose="02010600040101010101" pitchFamily="2" charset="-122"/>
          </a:endParaRPr>
        </a:p>
      </dgm:t>
    </dgm:pt>
    <dgm:pt modelId="{48714BBA-15F6-7041-990C-5255E9357D36}">
      <dgm:prSet phldrT="[文本]" custT="1"/>
      <dgm:spPr/>
      <dgm:t>
        <a:bodyPr/>
        <a:lstStyle/>
        <a:p>
          <a:r>
            <a:rPr lang="zh-CN" altLang="en-US" sz="1600" dirty="0" smtClean="0">
              <a:latin typeface="华文楷体" panose="02010600040101010101" pitchFamily="2" charset="-122"/>
              <a:ea typeface="华文楷体" panose="02010600040101010101" pitchFamily="2" charset="-122"/>
            </a:rPr>
            <a:t>加和特征</a:t>
          </a:r>
          <a:endParaRPr lang="zh-CN" altLang="en-US" sz="1600" dirty="0">
            <a:latin typeface="华文楷体" panose="02010600040101010101" pitchFamily="2" charset="-122"/>
            <a:ea typeface="华文楷体" panose="02010600040101010101" pitchFamily="2" charset="-122"/>
          </a:endParaRPr>
        </a:p>
      </dgm:t>
    </dgm:pt>
    <dgm:pt modelId="{A0153184-45B1-2240-AC9C-C3F9B6B26017}" type="parTrans" cxnId="{C283224F-1AF5-314D-A01A-2B46D52BD486}">
      <dgm:prSet/>
      <dgm:spPr/>
      <dgm:t>
        <a:bodyPr/>
        <a:lstStyle/>
        <a:p>
          <a:endParaRPr lang="zh-CN" altLang="en-US" sz="2000">
            <a:latin typeface="华文楷体" panose="02010600040101010101" pitchFamily="2" charset="-122"/>
            <a:ea typeface="华文楷体" panose="02010600040101010101" pitchFamily="2" charset="-122"/>
          </a:endParaRPr>
        </a:p>
      </dgm:t>
    </dgm:pt>
    <dgm:pt modelId="{DA22C55C-024E-C24D-9D88-82114A65BA3F}" type="sibTrans" cxnId="{C283224F-1AF5-314D-A01A-2B46D52BD486}">
      <dgm:prSet/>
      <dgm:spPr/>
      <dgm:t>
        <a:bodyPr/>
        <a:lstStyle/>
        <a:p>
          <a:endParaRPr lang="zh-CN" altLang="en-US" sz="2000">
            <a:latin typeface="华文楷体" panose="02010600040101010101" pitchFamily="2" charset="-122"/>
            <a:ea typeface="华文楷体" panose="02010600040101010101" pitchFamily="2" charset="-122"/>
          </a:endParaRPr>
        </a:p>
      </dgm:t>
    </dgm:pt>
    <dgm:pt modelId="{01F88C5F-AF66-524F-AD23-E66E73418B59}">
      <dgm:prSet phldrT="[文本]" custT="1"/>
      <dgm:spPr/>
      <dgm:t>
        <a:bodyPr/>
        <a:lstStyle/>
        <a:p>
          <a:r>
            <a:rPr lang="zh-CN" altLang="en-US" sz="1600" dirty="0" smtClean="0">
              <a:latin typeface="华文楷体" panose="02010600040101010101" pitchFamily="2" charset="-122"/>
              <a:ea typeface="华文楷体" panose="02010600040101010101" pitchFamily="2" charset="-122"/>
            </a:rPr>
            <a:t>交互时间特征</a:t>
          </a:r>
          <a:endParaRPr lang="zh-CN" altLang="en-US" sz="1600" dirty="0">
            <a:latin typeface="华文楷体" panose="02010600040101010101" pitchFamily="2" charset="-122"/>
            <a:ea typeface="华文楷体" panose="02010600040101010101" pitchFamily="2" charset="-122"/>
          </a:endParaRPr>
        </a:p>
      </dgm:t>
    </dgm:pt>
    <dgm:pt modelId="{64003E8A-2DC2-EF43-99D3-46116C845468}" type="parTrans" cxnId="{B88A3719-2CBA-4A40-A0AE-33A9EB70FD95}">
      <dgm:prSet/>
      <dgm:spPr/>
      <dgm:t>
        <a:bodyPr/>
        <a:lstStyle/>
        <a:p>
          <a:endParaRPr lang="zh-CN" altLang="en-US" sz="2000">
            <a:latin typeface="华文楷体" panose="02010600040101010101" pitchFamily="2" charset="-122"/>
            <a:ea typeface="华文楷体" panose="02010600040101010101" pitchFamily="2" charset="-122"/>
          </a:endParaRPr>
        </a:p>
      </dgm:t>
    </dgm:pt>
    <dgm:pt modelId="{705ACABB-D0F1-2747-87EA-96B061B848AC}" type="sibTrans" cxnId="{B88A3719-2CBA-4A40-A0AE-33A9EB70FD95}">
      <dgm:prSet/>
      <dgm:spPr/>
      <dgm:t>
        <a:bodyPr/>
        <a:lstStyle/>
        <a:p>
          <a:endParaRPr lang="zh-CN" altLang="en-US" sz="2000">
            <a:latin typeface="华文楷体" panose="02010600040101010101" pitchFamily="2" charset="-122"/>
            <a:ea typeface="华文楷体" panose="02010600040101010101" pitchFamily="2" charset="-122"/>
          </a:endParaRPr>
        </a:p>
      </dgm:t>
    </dgm:pt>
    <dgm:pt modelId="{2B549D3D-69AF-2F44-95B9-AA89E0D4E704}">
      <dgm:prSet phldrT="[文本]" custT="1"/>
      <dgm:spPr/>
      <dgm:t>
        <a:bodyPr/>
        <a:lstStyle/>
        <a:p>
          <a:r>
            <a:rPr lang="zh-CN" altLang="en-US" sz="1600" dirty="0" smtClean="0">
              <a:latin typeface="华文楷体" panose="02010600040101010101" pitchFamily="2" charset="-122"/>
              <a:ea typeface="华文楷体" panose="02010600040101010101" pitchFamily="2" charset="-122"/>
            </a:rPr>
            <a:t>权值特征</a:t>
          </a:r>
          <a:endParaRPr lang="zh-CN" altLang="en-US" sz="1600" dirty="0">
            <a:latin typeface="华文楷体" panose="02010600040101010101" pitchFamily="2" charset="-122"/>
            <a:ea typeface="华文楷体" panose="02010600040101010101" pitchFamily="2" charset="-122"/>
          </a:endParaRPr>
        </a:p>
      </dgm:t>
    </dgm:pt>
    <dgm:pt modelId="{811E2472-C196-A644-9E01-9AFEB059AE99}" type="parTrans" cxnId="{7CC7F4B0-FBD2-1947-B511-EAA8A51B4ABF}">
      <dgm:prSet/>
      <dgm:spPr/>
      <dgm:t>
        <a:bodyPr/>
        <a:lstStyle/>
        <a:p>
          <a:endParaRPr lang="zh-CN" altLang="en-US" sz="2000">
            <a:latin typeface="华文楷体" panose="02010600040101010101" pitchFamily="2" charset="-122"/>
            <a:ea typeface="华文楷体" panose="02010600040101010101" pitchFamily="2" charset="-122"/>
          </a:endParaRPr>
        </a:p>
      </dgm:t>
    </dgm:pt>
    <dgm:pt modelId="{76D78CBF-928B-4847-A073-EF4078F9F264}" type="sibTrans" cxnId="{7CC7F4B0-FBD2-1947-B511-EAA8A51B4ABF}">
      <dgm:prSet/>
      <dgm:spPr/>
      <dgm:t>
        <a:bodyPr/>
        <a:lstStyle/>
        <a:p>
          <a:endParaRPr lang="zh-CN" altLang="en-US" sz="2000">
            <a:latin typeface="华文楷体" panose="02010600040101010101" pitchFamily="2" charset="-122"/>
            <a:ea typeface="华文楷体" panose="02010600040101010101" pitchFamily="2" charset="-122"/>
          </a:endParaRPr>
        </a:p>
      </dgm:t>
    </dgm:pt>
    <dgm:pt modelId="{E72FF2F3-386E-B140-8CC8-F8CB5525FAC0}">
      <dgm:prSet phldrT="[文本]" custT="1"/>
      <dgm:spPr/>
      <dgm:t>
        <a:bodyPr/>
        <a:lstStyle/>
        <a:p>
          <a:r>
            <a:rPr lang="zh-CN" altLang="en-US" sz="1600" dirty="0" smtClean="0">
              <a:latin typeface="华文楷体" panose="02010600040101010101" pitchFamily="2" charset="-122"/>
              <a:ea typeface="华文楷体" panose="02010600040101010101" pitchFamily="2" charset="-122"/>
            </a:rPr>
            <a:t>权值特征</a:t>
          </a:r>
          <a:endParaRPr lang="zh-CN" altLang="en-US" sz="1600" dirty="0">
            <a:latin typeface="华文楷体" panose="02010600040101010101" pitchFamily="2" charset="-122"/>
            <a:ea typeface="华文楷体" panose="02010600040101010101" pitchFamily="2" charset="-122"/>
          </a:endParaRPr>
        </a:p>
      </dgm:t>
    </dgm:pt>
    <dgm:pt modelId="{D6A5553C-90A5-C047-94AD-2EF2DA21E9BA}" type="parTrans" cxnId="{1707E18D-AEF8-C043-BD46-2192857F6E4F}">
      <dgm:prSet/>
      <dgm:spPr/>
      <dgm:t>
        <a:bodyPr/>
        <a:lstStyle/>
        <a:p>
          <a:endParaRPr lang="zh-CN" altLang="en-US" sz="2000">
            <a:latin typeface="华文楷体" panose="02010600040101010101" pitchFamily="2" charset="-122"/>
            <a:ea typeface="华文楷体" panose="02010600040101010101" pitchFamily="2" charset="-122"/>
          </a:endParaRPr>
        </a:p>
      </dgm:t>
    </dgm:pt>
    <dgm:pt modelId="{202FBBD1-0835-994E-BDF6-2B2FF4A17A82}" type="sibTrans" cxnId="{1707E18D-AEF8-C043-BD46-2192857F6E4F}">
      <dgm:prSet/>
      <dgm:spPr/>
      <dgm:t>
        <a:bodyPr/>
        <a:lstStyle/>
        <a:p>
          <a:endParaRPr lang="zh-CN" altLang="en-US" sz="2000">
            <a:latin typeface="华文楷体" panose="02010600040101010101" pitchFamily="2" charset="-122"/>
            <a:ea typeface="华文楷体" panose="02010600040101010101" pitchFamily="2" charset="-122"/>
          </a:endParaRPr>
        </a:p>
      </dgm:t>
    </dgm:pt>
    <dgm:pt modelId="{2D8A75B2-3A64-BF44-B7D9-CCA4B69C7178}" type="pres">
      <dgm:prSet presAssocID="{D6A8941C-0877-8841-BB8B-7E529B7F3B0A}" presName="theList" presStyleCnt="0">
        <dgm:presLayoutVars>
          <dgm:dir/>
          <dgm:animLvl val="lvl"/>
          <dgm:resizeHandles val="exact"/>
        </dgm:presLayoutVars>
      </dgm:prSet>
      <dgm:spPr/>
      <dgm:t>
        <a:bodyPr/>
        <a:lstStyle/>
        <a:p>
          <a:endParaRPr lang="zh-CN" altLang="en-US"/>
        </a:p>
      </dgm:t>
    </dgm:pt>
    <dgm:pt modelId="{4BC6E805-F3DF-0647-938C-633635816D62}" type="pres">
      <dgm:prSet presAssocID="{4F8D7B01-3C9C-8B4A-9721-8E14C42F84A5}" presName="compNode" presStyleCnt="0"/>
      <dgm:spPr/>
    </dgm:pt>
    <dgm:pt modelId="{4F8E1335-D875-2748-BDC2-C4F8E0EDC902}" type="pres">
      <dgm:prSet presAssocID="{4F8D7B01-3C9C-8B4A-9721-8E14C42F84A5}" presName="aNode" presStyleLbl="bgShp" presStyleIdx="0" presStyleCnt="3"/>
      <dgm:spPr/>
      <dgm:t>
        <a:bodyPr/>
        <a:lstStyle/>
        <a:p>
          <a:endParaRPr lang="zh-CN" altLang="en-US"/>
        </a:p>
      </dgm:t>
    </dgm:pt>
    <dgm:pt modelId="{C11110E8-49A2-2544-A8FB-12FDF4EA469B}" type="pres">
      <dgm:prSet presAssocID="{4F8D7B01-3C9C-8B4A-9721-8E14C42F84A5}" presName="textNode" presStyleLbl="bgShp" presStyleIdx="0" presStyleCnt="3"/>
      <dgm:spPr/>
      <dgm:t>
        <a:bodyPr/>
        <a:lstStyle/>
        <a:p>
          <a:endParaRPr lang="zh-CN" altLang="en-US"/>
        </a:p>
      </dgm:t>
    </dgm:pt>
    <dgm:pt modelId="{682E5276-F8A5-BB40-8A84-8C90E7021076}" type="pres">
      <dgm:prSet presAssocID="{4F8D7B01-3C9C-8B4A-9721-8E14C42F84A5}" presName="compChildNode" presStyleCnt="0"/>
      <dgm:spPr/>
    </dgm:pt>
    <dgm:pt modelId="{2069D5A4-E550-8E4F-A6B6-BFDA211A2158}" type="pres">
      <dgm:prSet presAssocID="{4F8D7B01-3C9C-8B4A-9721-8E14C42F84A5}" presName="theInnerList" presStyleCnt="0"/>
      <dgm:spPr/>
    </dgm:pt>
    <dgm:pt modelId="{00109093-884C-4644-896B-2F06319A1567}" type="pres">
      <dgm:prSet presAssocID="{5B916B3B-4133-2040-B60F-33AA8665F7F7}" presName="childNode" presStyleLbl="node1" presStyleIdx="0" presStyleCnt="13">
        <dgm:presLayoutVars>
          <dgm:bulletEnabled val="1"/>
        </dgm:presLayoutVars>
      </dgm:prSet>
      <dgm:spPr/>
      <dgm:t>
        <a:bodyPr/>
        <a:lstStyle/>
        <a:p>
          <a:endParaRPr lang="zh-CN" altLang="en-US"/>
        </a:p>
      </dgm:t>
    </dgm:pt>
    <dgm:pt modelId="{9D21C948-1D16-C440-84A7-358CCC3870F9}" type="pres">
      <dgm:prSet presAssocID="{5B916B3B-4133-2040-B60F-33AA8665F7F7}" presName="aSpace2" presStyleCnt="0"/>
      <dgm:spPr/>
    </dgm:pt>
    <dgm:pt modelId="{0B097278-5C43-3D42-AA7C-64AB08C4F9A9}" type="pres">
      <dgm:prSet presAssocID="{709CDA12-3DA4-874D-B522-AFF2848F4BD1}" presName="childNode" presStyleLbl="node1" presStyleIdx="1" presStyleCnt="13">
        <dgm:presLayoutVars>
          <dgm:bulletEnabled val="1"/>
        </dgm:presLayoutVars>
      </dgm:prSet>
      <dgm:spPr/>
      <dgm:t>
        <a:bodyPr/>
        <a:lstStyle/>
        <a:p>
          <a:endParaRPr lang="zh-CN" altLang="en-US"/>
        </a:p>
      </dgm:t>
    </dgm:pt>
    <dgm:pt modelId="{468E81A3-1BE4-BE41-9464-5C7B52F441EC}" type="pres">
      <dgm:prSet presAssocID="{709CDA12-3DA4-874D-B522-AFF2848F4BD1}" presName="aSpace2" presStyleCnt="0"/>
      <dgm:spPr/>
    </dgm:pt>
    <dgm:pt modelId="{51F2DEF5-3506-5A43-B1D2-DED798C35CBE}" type="pres">
      <dgm:prSet presAssocID="{2B549D3D-69AF-2F44-95B9-AA89E0D4E704}" presName="childNode" presStyleLbl="node1" presStyleIdx="2" presStyleCnt="13">
        <dgm:presLayoutVars>
          <dgm:bulletEnabled val="1"/>
        </dgm:presLayoutVars>
      </dgm:prSet>
      <dgm:spPr/>
      <dgm:t>
        <a:bodyPr/>
        <a:lstStyle/>
        <a:p>
          <a:endParaRPr lang="zh-CN" altLang="en-US"/>
        </a:p>
      </dgm:t>
    </dgm:pt>
    <dgm:pt modelId="{B1C6A0AA-1CCC-D947-B88B-F7383D32F93E}" type="pres">
      <dgm:prSet presAssocID="{2B549D3D-69AF-2F44-95B9-AA89E0D4E704}" presName="aSpace2" presStyleCnt="0"/>
      <dgm:spPr/>
    </dgm:pt>
    <dgm:pt modelId="{C8FBD34C-ACC2-7D4B-8145-3D67489733CB}" type="pres">
      <dgm:prSet presAssocID="{B9F40639-D60F-7140-9DBB-3CF8DEBD60E6}" presName="childNode" presStyleLbl="node1" presStyleIdx="3" presStyleCnt="13">
        <dgm:presLayoutVars>
          <dgm:bulletEnabled val="1"/>
        </dgm:presLayoutVars>
      </dgm:prSet>
      <dgm:spPr/>
      <dgm:t>
        <a:bodyPr/>
        <a:lstStyle/>
        <a:p>
          <a:endParaRPr lang="zh-CN" altLang="en-US"/>
        </a:p>
      </dgm:t>
    </dgm:pt>
    <dgm:pt modelId="{BB930385-9B73-734D-B4EA-0138F733A59A}" type="pres">
      <dgm:prSet presAssocID="{B9F40639-D60F-7140-9DBB-3CF8DEBD60E6}" presName="aSpace2" presStyleCnt="0"/>
      <dgm:spPr/>
    </dgm:pt>
    <dgm:pt modelId="{DA3045E5-C37B-5C45-AAC1-7B13EC38FE06}" type="pres">
      <dgm:prSet presAssocID="{E0A3845C-C6D7-7240-962E-A6CC3AAD85BA}" presName="childNode" presStyleLbl="node1" presStyleIdx="4" presStyleCnt="13">
        <dgm:presLayoutVars>
          <dgm:bulletEnabled val="1"/>
        </dgm:presLayoutVars>
      </dgm:prSet>
      <dgm:spPr/>
      <dgm:t>
        <a:bodyPr/>
        <a:lstStyle/>
        <a:p>
          <a:endParaRPr lang="zh-CN" altLang="en-US"/>
        </a:p>
      </dgm:t>
    </dgm:pt>
    <dgm:pt modelId="{B735C35B-759A-0148-AE85-62F41ECAA6B5}" type="pres">
      <dgm:prSet presAssocID="{4F8D7B01-3C9C-8B4A-9721-8E14C42F84A5}" presName="aSpace" presStyleCnt="0"/>
      <dgm:spPr/>
    </dgm:pt>
    <dgm:pt modelId="{8CEB9887-4B24-A944-9B07-CA80C77A7D0B}" type="pres">
      <dgm:prSet presAssocID="{1EFDA570-1DD3-0241-8E4B-E4940A3ED57A}" presName="compNode" presStyleCnt="0"/>
      <dgm:spPr/>
    </dgm:pt>
    <dgm:pt modelId="{51B73E1F-5AC0-9341-8046-23EBB826D996}" type="pres">
      <dgm:prSet presAssocID="{1EFDA570-1DD3-0241-8E4B-E4940A3ED57A}" presName="aNode" presStyleLbl="bgShp" presStyleIdx="1" presStyleCnt="3"/>
      <dgm:spPr/>
      <dgm:t>
        <a:bodyPr/>
        <a:lstStyle/>
        <a:p>
          <a:endParaRPr lang="zh-CN" altLang="en-US"/>
        </a:p>
      </dgm:t>
    </dgm:pt>
    <dgm:pt modelId="{6782F511-A4BC-E946-833A-25588FDEF6EE}" type="pres">
      <dgm:prSet presAssocID="{1EFDA570-1DD3-0241-8E4B-E4940A3ED57A}" presName="textNode" presStyleLbl="bgShp" presStyleIdx="1" presStyleCnt="3"/>
      <dgm:spPr/>
      <dgm:t>
        <a:bodyPr/>
        <a:lstStyle/>
        <a:p>
          <a:endParaRPr lang="zh-CN" altLang="en-US"/>
        </a:p>
      </dgm:t>
    </dgm:pt>
    <dgm:pt modelId="{72C5822C-F996-2E49-9B6C-E870D80EFDFF}" type="pres">
      <dgm:prSet presAssocID="{1EFDA570-1DD3-0241-8E4B-E4940A3ED57A}" presName="compChildNode" presStyleCnt="0"/>
      <dgm:spPr/>
    </dgm:pt>
    <dgm:pt modelId="{05FC7F02-E5C6-D241-8310-0FFC8B3C3906}" type="pres">
      <dgm:prSet presAssocID="{1EFDA570-1DD3-0241-8E4B-E4940A3ED57A}" presName="theInnerList" presStyleCnt="0"/>
      <dgm:spPr/>
    </dgm:pt>
    <dgm:pt modelId="{97F91635-2016-9147-B154-8779F715E5D2}" type="pres">
      <dgm:prSet presAssocID="{72C26251-E024-BD41-A8AF-77FED6E4B679}" presName="childNode" presStyleLbl="node1" presStyleIdx="5" presStyleCnt="13">
        <dgm:presLayoutVars>
          <dgm:bulletEnabled val="1"/>
        </dgm:presLayoutVars>
      </dgm:prSet>
      <dgm:spPr/>
      <dgm:t>
        <a:bodyPr/>
        <a:lstStyle/>
        <a:p>
          <a:endParaRPr lang="zh-CN" altLang="en-US"/>
        </a:p>
      </dgm:t>
    </dgm:pt>
    <dgm:pt modelId="{AE6E7E10-5560-F94E-9A54-85B14ED5612A}" type="pres">
      <dgm:prSet presAssocID="{72C26251-E024-BD41-A8AF-77FED6E4B679}" presName="aSpace2" presStyleCnt="0"/>
      <dgm:spPr/>
    </dgm:pt>
    <dgm:pt modelId="{F2ADB3AF-CC2F-574D-96D5-4CC4D327055C}" type="pres">
      <dgm:prSet presAssocID="{48714BBA-15F6-7041-990C-5255E9357D36}" presName="childNode" presStyleLbl="node1" presStyleIdx="6" presStyleCnt="13">
        <dgm:presLayoutVars>
          <dgm:bulletEnabled val="1"/>
        </dgm:presLayoutVars>
      </dgm:prSet>
      <dgm:spPr/>
      <dgm:t>
        <a:bodyPr/>
        <a:lstStyle/>
        <a:p>
          <a:endParaRPr lang="zh-CN" altLang="en-US"/>
        </a:p>
      </dgm:t>
    </dgm:pt>
    <dgm:pt modelId="{AD7DBB64-67EF-624D-A346-57D87BF6AEC8}" type="pres">
      <dgm:prSet presAssocID="{48714BBA-15F6-7041-990C-5255E9357D36}" presName="aSpace2" presStyleCnt="0"/>
      <dgm:spPr/>
    </dgm:pt>
    <dgm:pt modelId="{BBF4DE7B-B2C6-C44A-9582-BD6681D4CD3B}" type="pres">
      <dgm:prSet presAssocID="{E72FF2F3-386E-B140-8CC8-F8CB5525FAC0}" presName="childNode" presStyleLbl="node1" presStyleIdx="7" presStyleCnt="13">
        <dgm:presLayoutVars>
          <dgm:bulletEnabled val="1"/>
        </dgm:presLayoutVars>
      </dgm:prSet>
      <dgm:spPr/>
      <dgm:t>
        <a:bodyPr/>
        <a:lstStyle/>
        <a:p>
          <a:endParaRPr lang="zh-CN" altLang="en-US"/>
        </a:p>
      </dgm:t>
    </dgm:pt>
    <dgm:pt modelId="{125CFE18-94E0-3342-88B1-856CEB9B4CC4}" type="pres">
      <dgm:prSet presAssocID="{E72FF2F3-386E-B140-8CC8-F8CB5525FAC0}" presName="aSpace2" presStyleCnt="0"/>
      <dgm:spPr/>
    </dgm:pt>
    <dgm:pt modelId="{851B4E75-BA2A-F94C-9EAA-5AE4D4F3246E}" type="pres">
      <dgm:prSet presAssocID="{01F88C5F-AF66-524F-AD23-E66E73418B59}" presName="childNode" presStyleLbl="node1" presStyleIdx="8" presStyleCnt="13">
        <dgm:presLayoutVars>
          <dgm:bulletEnabled val="1"/>
        </dgm:presLayoutVars>
      </dgm:prSet>
      <dgm:spPr/>
      <dgm:t>
        <a:bodyPr/>
        <a:lstStyle/>
        <a:p>
          <a:endParaRPr lang="zh-CN" altLang="en-US"/>
        </a:p>
      </dgm:t>
    </dgm:pt>
    <dgm:pt modelId="{A62154E7-2EFF-C94D-A58B-3AB4F8764DB8}" type="pres">
      <dgm:prSet presAssocID="{01F88C5F-AF66-524F-AD23-E66E73418B59}" presName="aSpace2" presStyleCnt="0"/>
      <dgm:spPr/>
    </dgm:pt>
    <dgm:pt modelId="{4EC7CC44-2951-8A46-9420-13D2FAABAE1D}" type="pres">
      <dgm:prSet presAssocID="{680D1A9D-2A36-C846-BC11-B11A7EBBE80B}" presName="childNode" presStyleLbl="node1" presStyleIdx="9" presStyleCnt="13">
        <dgm:presLayoutVars>
          <dgm:bulletEnabled val="1"/>
        </dgm:presLayoutVars>
      </dgm:prSet>
      <dgm:spPr/>
      <dgm:t>
        <a:bodyPr/>
        <a:lstStyle/>
        <a:p>
          <a:endParaRPr lang="zh-CN" altLang="en-US"/>
        </a:p>
      </dgm:t>
    </dgm:pt>
    <dgm:pt modelId="{9BC6F409-B7F3-2A47-AA15-08C09BC625BD}" type="pres">
      <dgm:prSet presAssocID="{680D1A9D-2A36-C846-BC11-B11A7EBBE80B}" presName="aSpace2" presStyleCnt="0"/>
      <dgm:spPr/>
    </dgm:pt>
    <dgm:pt modelId="{FC19C017-2451-F442-BEE8-FF3CE3C97DA3}" type="pres">
      <dgm:prSet presAssocID="{3448B8EA-EC13-2B4C-81BD-47A45423CD84}" presName="childNode" presStyleLbl="node1" presStyleIdx="10" presStyleCnt="13">
        <dgm:presLayoutVars>
          <dgm:bulletEnabled val="1"/>
        </dgm:presLayoutVars>
      </dgm:prSet>
      <dgm:spPr/>
      <dgm:t>
        <a:bodyPr/>
        <a:lstStyle/>
        <a:p>
          <a:endParaRPr lang="zh-CN" altLang="en-US"/>
        </a:p>
      </dgm:t>
    </dgm:pt>
    <dgm:pt modelId="{18BDB872-7E99-914B-B9A6-F4CD9AF9D9AB}" type="pres">
      <dgm:prSet presAssocID="{1EFDA570-1DD3-0241-8E4B-E4940A3ED57A}" presName="aSpace" presStyleCnt="0"/>
      <dgm:spPr/>
    </dgm:pt>
    <dgm:pt modelId="{A5E09704-C3BA-034B-9EEE-8B4C2B3CA7B1}" type="pres">
      <dgm:prSet presAssocID="{7C09D0E6-8FED-B24F-AF4C-AE924F3830E2}" presName="compNode" presStyleCnt="0"/>
      <dgm:spPr/>
    </dgm:pt>
    <dgm:pt modelId="{16544762-D81E-F74F-A9CA-8F387155423B}" type="pres">
      <dgm:prSet presAssocID="{7C09D0E6-8FED-B24F-AF4C-AE924F3830E2}" presName="aNode" presStyleLbl="bgShp" presStyleIdx="2" presStyleCnt="3"/>
      <dgm:spPr/>
      <dgm:t>
        <a:bodyPr/>
        <a:lstStyle/>
        <a:p>
          <a:endParaRPr lang="zh-CN" altLang="en-US"/>
        </a:p>
      </dgm:t>
    </dgm:pt>
    <dgm:pt modelId="{1A307CBD-1C21-3742-91E8-D0ED7410AE40}" type="pres">
      <dgm:prSet presAssocID="{7C09D0E6-8FED-B24F-AF4C-AE924F3830E2}" presName="textNode" presStyleLbl="bgShp" presStyleIdx="2" presStyleCnt="3"/>
      <dgm:spPr/>
      <dgm:t>
        <a:bodyPr/>
        <a:lstStyle/>
        <a:p>
          <a:endParaRPr lang="zh-CN" altLang="en-US"/>
        </a:p>
      </dgm:t>
    </dgm:pt>
    <dgm:pt modelId="{4E906C0C-C1A0-0D40-97A3-AAD6810AB76C}" type="pres">
      <dgm:prSet presAssocID="{7C09D0E6-8FED-B24F-AF4C-AE924F3830E2}" presName="compChildNode" presStyleCnt="0"/>
      <dgm:spPr/>
    </dgm:pt>
    <dgm:pt modelId="{8372162B-E502-9346-AC9E-8AE7BB017D60}" type="pres">
      <dgm:prSet presAssocID="{7C09D0E6-8FED-B24F-AF4C-AE924F3830E2}" presName="theInnerList" presStyleCnt="0"/>
      <dgm:spPr/>
    </dgm:pt>
    <dgm:pt modelId="{79F8C9F2-8E2F-804E-9AB5-CF82D28678A3}" type="pres">
      <dgm:prSet presAssocID="{5692B3FE-5E2A-7A40-BC55-EFE5DCE18C2B}" presName="childNode" presStyleLbl="node1" presStyleIdx="11" presStyleCnt="13">
        <dgm:presLayoutVars>
          <dgm:bulletEnabled val="1"/>
        </dgm:presLayoutVars>
      </dgm:prSet>
      <dgm:spPr/>
      <dgm:t>
        <a:bodyPr/>
        <a:lstStyle/>
        <a:p>
          <a:endParaRPr lang="zh-CN" altLang="en-US"/>
        </a:p>
      </dgm:t>
    </dgm:pt>
    <dgm:pt modelId="{003303EF-35DD-A845-8263-5BB79CE76FBA}" type="pres">
      <dgm:prSet presAssocID="{5692B3FE-5E2A-7A40-BC55-EFE5DCE18C2B}" presName="aSpace2" presStyleCnt="0"/>
      <dgm:spPr/>
    </dgm:pt>
    <dgm:pt modelId="{CDBB522A-9C1B-D84B-9242-E5CCF6C60359}" type="pres">
      <dgm:prSet presAssocID="{63BD2023-ED73-A04E-87E1-E4BE276BFFBB}" presName="childNode" presStyleLbl="node1" presStyleIdx="12" presStyleCnt="13">
        <dgm:presLayoutVars>
          <dgm:bulletEnabled val="1"/>
        </dgm:presLayoutVars>
      </dgm:prSet>
      <dgm:spPr/>
      <dgm:t>
        <a:bodyPr/>
        <a:lstStyle/>
        <a:p>
          <a:endParaRPr lang="zh-CN" altLang="en-US"/>
        </a:p>
      </dgm:t>
    </dgm:pt>
  </dgm:ptLst>
  <dgm:cxnLst>
    <dgm:cxn modelId="{6A286666-A3A7-5A4E-8AE9-38E0EF80103B}" type="presOf" srcId="{B9F40639-D60F-7140-9DBB-3CF8DEBD60E6}" destId="{C8FBD34C-ACC2-7D4B-8145-3D67489733CB}" srcOrd="0" destOrd="0" presId="urn:microsoft.com/office/officeart/2005/8/layout/lProcess2"/>
    <dgm:cxn modelId="{4A1B9353-EADD-0D41-9BEC-2831728A9DD5}" srcId="{7C09D0E6-8FED-B24F-AF4C-AE924F3830E2}" destId="{63BD2023-ED73-A04E-87E1-E4BE276BFFBB}" srcOrd="1" destOrd="0" parTransId="{DDEE6F39-6C91-A649-B2B3-4D2512E1AAD2}" sibTransId="{BFE44E76-DCFB-934E-B31E-F07E968DE89A}"/>
    <dgm:cxn modelId="{F2CED7DB-D0A5-674B-A517-051372C3F488}" srcId="{D6A8941C-0877-8841-BB8B-7E529B7F3B0A}" destId="{7C09D0E6-8FED-B24F-AF4C-AE924F3830E2}" srcOrd="2" destOrd="0" parTransId="{A921F5B7-B55F-D74B-912C-A18DEB68AE81}" sibTransId="{85E4BDF4-F233-AC4A-9804-41AB7F488970}"/>
    <dgm:cxn modelId="{7CC7F4B0-FBD2-1947-B511-EAA8A51B4ABF}" srcId="{4F8D7B01-3C9C-8B4A-9721-8E14C42F84A5}" destId="{2B549D3D-69AF-2F44-95B9-AA89E0D4E704}" srcOrd="2" destOrd="0" parTransId="{811E2472-C196-A644-9E01-9AFEB059AE99}" sibTransId="{76D78CBF-928B-4847-A073-EF4078F9F264}"/>
    <dgm:cxn modelId="{55E4D125-6C99-8C40-9B99-B19FD8A42AB2}" type="presOf" srcId="{E0A3845C-C6D7-7240-962E-A6CC3AAD85BA}" destId="{DA3045E5-C37B-5C45-AAC1-7B13EC38FE06}" srcOrd="0" destOrd="0" presId="urn:microsoft.com/office/officeart/2005/8/layout/lProcess2"/>
    <dgm:cxn modelId="{4F0B0165-56E7-044B-A075-8D05131C0C7B}" type="presOf" srcId="{01F88C5F-AF66-524F-AD23-E66E73418B59}" destId="{851B4E75-BA2A-F94C-9EAA-5AE4D4F3246E}" srcOrd="0" destOrd="0" presId="urn:microsoft.com/office/officeart/2005/8/layout/lProcess2"/>
    <dgm:cxn modelId="{DA167136-F5B9-394C-97EF-2417BDEAB2D3}" srcId="{7C09D0E6-8FED-B24F-AF4C-AE924F3830E2}" destId="{5692B3FE-5E2A-7A40-BC55-EFE5DCE18C2B}" srcOrd="0" destOrd="0" parTransId="{1F0A62FE-D02B-CF44-B8B5-00ED586BF2EC}" sibTransId="{6782FE78-1576-F945-998E-AD5E75B97809}"/>
    <dgm:cxn modelId="{A7C9BAC8-4D8A-7544-92D0-1A839E374C1D}" srcId="{1EFDA570-1DD3-0241-8E4B-E4940A3ED57A}" destId="{680D1A9D-2A36-C846-BC11-B11A7EBBE80B}" srcOrd="4" destOrd="0" parTransId="{00C8F05A-DDE5-EE4F-808F-9D0D14470D31}" sibTransId="{2D412D8A-D69A-3648-B282-C35B7F176BAA}"/>
    <dgm:cxn modelId="{46052F3D-5321-044D-8CEA-5CD4E1EDB316}" srcId="{1EFDA570-1DD3-0241-8E4B-E4940A3ED57A}" destId="{3448B8EA-EC13-2B4C-81BD-47A45423CD84}" srcOrd="5" destOrd="0" parTransId="{FBF0EA2F-1D8A-8F4B-98AC-16F8D0D21E9F}" sibTransId="{E6E956B1-3428-2B4D-A151-C7662CF2C2BE}"/>
    <dgm:cxn modelId="{A8A3AD04-1255-F444-BB9C-90E887E0A828}" srcId="{4F8D7B01-3C9C-8B4A-9721-8E14C42F84A5}" destId="{E0A3845C-C6D7-7240-962E-A6CC3AAD85BA}" srcOrd="4" destOrd="0" parTransId="{95575000-1B62-CB40-8B2F-47D59E33AD58}" sibTransId="{B06B1C7F-E92D-7A43-BD95-2EDF7DEFDFA0}"/>
    <dgm:cxn modelId="{DDA04686-51AB-A246-BCD4-DDB9B66523C2}" srcId="{D6A8941C-0877-8841-BB8B-7E529B7F3B0A}" destId="{4F8D7B01-3C9C-8B4A-9721-8E14C42F84A5}" srcOrd="0" destOrd="0" parTransId="{4F77E976-8600-9543-A192-6CCF71E53E3E}" sibTransId="{F3755AA5-C78F-1440-8CA3-C78FA51A46B8}"/>
    <dgm:cxn modelId="{69A83EF2-AAD8-7A48-92DF-DA061BACF727}" type="presOf" srcId="{3448B8EA-EC13-2B4C-81BD-47A45423CD84}" destId="{FC19C017-2451-F442-BEE8-FF3CE3C97DA3}" srcOrd="0" destOrd="0" presId="urn:microsoft.com/office/officeart/2005/8/layout/lProcess2"/>
    <dgm:cxn modelId="{CF770A40-7868-A848-BA36-39AEF30080F4}" type="presOf" srcId="{7C09D0E6-8FED-B24F-AF4C-AE924F3830E2}" destId="{16544762-D81E-F74F-A9CA-8F387155423B}" srcOrd="0" destOrd="0" presId="urn:microsoft.com/office/officeart/2005/8/layout/lProcess2"/>
    <dgm:cxn modelId="{AD948C9C-5177-9947-AE6D-F12FCA93492D}" srcId="{4F8D7B01-3C9C-8B4A-9721-8E14C42F84A5}" destId="{B9F40639-D60F-7140-9DBB-3CF8DEBD60E6}" srcOrd="3" destOrd="0" parTransId="{4FB9A0A7-DBC5-B144-8C65-C5AEF1B4AD22}" sibTransId="{F12C5F15-4BD8-7245-B0DE-3FAC3A0BFF37}"/>
    <dgm:cxn modelId="{1707E18D-AEF8-C043-BD46-2192857F6E4F}" srcId="{1EFDA570-1DD3-0241-8E4B-E4940A3ED57A}" destId="{E72FF2F3-386E-B140-8CC8-F8CB5525FAC0}" srcOrd="2" destOrd="0" parTransId="{D6A5553C-90A5-C047-94AD-2EF2DA21E9BA}" sibTransId="{202FBBD1-0835-994E-BDF6-2B2FF4A17A82}"/>
    <dgm:cxn modelId="{812A6BDC-9D1C-2E45-9694-C356E751E1EF}" type="presOf" srcId="{680D1A9D-2A36-C846-BC11-B11A7EBBE80B}" destId="{4EC7CC44-2951-8A46-9420-13D2FAABAE1D}" srcOrd="0" destOrd="0" presId="urn:microsoft.com/office/officeart/2005/8/layout/lProcess2"/>
    <dgm:cxn modelId="{C6E3425D-E437-0440-AAFA-A8EC77FC5DBC}" type="presOf" srcId="{48714BBA-15F6-7041-990C-5255E9357D36}" destId="{F2ADB3AF-CC2F-574D-96D5-4CC4D327055C}" srcOrd="0" destOrd="0" presId="urn:microsoft.com/office/officeart/2005/8/layout/lProcess2"/>
    <dgm:cxn modelId="{F0ADBCD1-4C05-5845-A468-631B8869A1B8}" type="presOf" srcId="{1EFDA570-1DD3-0241-8E4B-E4940A3ED57A}" destId="{51B73E1F-5AC0-9341-8046-23EBB826D996}" srcOrd="0" destOrd="0" presId="urn:microsoft.com/office/officeart/2005/8/layout/lProcess2"/>
    <dgm:cxn modelId="{C283224F-1AF5-314D-A01A-2B46D52BD486}" srcId="{1EFDA570-1DD3-0241-8E4B-E4940A3ED57A}" destId="{48714BBA-15F6-7041-990C-5255E9357D36}" srcOrd="1" destOrd="0" parTransId="{A0153184-45B1-2240-AC9C-C3F9B6B26017}" sibTransId="{DA22C55C-024E-C24D-9D88-82114A65BA3F}"/>
    <dgm:cxn modelId="{7D825680-44E8-4548-A5EB-30EEEEC22E29}" type="presOf" srcId="{709CDA12-3DA4-874D-B522-AFF2848F4BD1}" destId="{0B097278-5C43-3D42-AA7C-64AB08C4F9A9}" srcOrd="0" destOrd="0" presId="urn:microsoft.com/office/officeart/2005/8/layout/lProcess2"/>
    <dgm:cxn modelId="{B88A3719-2CBA-4A40-A0AE-33A9EB70FD95}" srcId="{1EFDA570-1DD3-0241-8E4B-E4940A3ED57A}" destId="{01F88C5F-AF66-524F-AD23-E66E73418B59}" srcOrd="3" destOrd="0" parTransId="{64003E8A-2DC2-EF43-99D3-46116C845468}" sibTransId="{705ACABB-D0F1-2747-87EA-96B061B848AC}"/>
    <dgm:cxn modelId="{89D2C4EF-D6F2-D940-8B7A-0FCFAD6A4548}" type="presOf" srcId="{4F8D7B01-3C9C-8B4A-9721-8E14C42F84A5}" destId="{4F8E1335-D875-2748-BDC2-C4F8E0EDC902}" srcOrd="0" destOrd="0" presId="urn:microsoft.com/office/officeart/2005/8/layout/lProcess2"/>
    <dgm:cxn modelId="{F76DF98E-B97B-A14E-93A6-2CBADE737EFE}" srcId="{D6A8941C-0877-8841-BB8B-7E529B7F3B0A}" destId="{1EFDA570-1DD3-0241-8E4B-E4940A3ED57A}" srcOrd="1" destOrd="0" parTransId="{A4B7555F-4ECC-2F40-B8B2-0ED2F1A77DBF}" sibTransId="{91ED9A1F-EC4F-D54F-B2DC-488D593CC566}"/>
    <dgm:cxn modelId="{9563D89C-CB02-5445-97CE-5167AC1135C7}" srcId="{1EFDA570-1DD3-0241-8E4B-E4940A3ED57A}" destId="{72C26251-E024-BD41-A8AF-77FED6E4B679}" srcOrd="0" destOrd="0" parTransId="{DE9BA9E3-1DFB-2647-AEF7-BBEEB8BE7279}" sibTransId="{F40AD983-8EE6-0A4D-B069-7DE66B439B8A}"/>
    <dgm:cxn modelId="{89E45B53-6AD8-9543-8F08-41F059B829B0}" type="presOf" srcId="{E72FF2F3-386E-B140-8CC8-F8CB5525FAC0}" destId="{BBF4DE7B-B2C6-C44A-9582-BD6681D4CD3B}" srcOrd="0" destOrd="0" presId="urn:microsoft.com/office/officeart/2005/8/layout/lProcess2"/>
    <dgm:cxn modelId="{AB9C9507-287D-9A40-86B1-BC28DD922950}" type="presOf" srcId="{D6A8941C-0877-8841-BB8B-7E529B7F3B0A}" destId="{2D8A75B2-3A64-BF44-B7D9-CCA4B69C7178}" srcOrd="0" destOrd="0" presId="urn:microsoft.com/office/officeart/2005/8/layout/lProcess2"/>
    <dgm:cxn modelId="{5676F4F1-37E7-9642-8FA5-F10BBB322F8E}" type="presOf" srcId="{2B549D3D-69AF-2F44-95B9-AA89E0D4E704}" destId="{51F2DEF5-3506-5A43-B1D2-DED798C35CBE}" srcOrd="0" destOrd="0" presId="urn:microsoft.com/office/officeart/2005/8/layout/lProcess2"/>
    <dgm:cxn modelId="{B2B96F73-C1D4-6644-B90B-C4441B3858D4}" type="presOf" srcId="{72C26251-E024-BD41-A8AF-77FED6E4B679}" destId="{97F91635-2016-9147-B154-8779F715E5D2}" srcOrd="0" destOrd="0" presId="urn:microsoft.com/office/officeart/2005/8/layout/lProcess2"/>
    <dgm:cxn modelId="{8B6B2286-6F90-EB4E-875E-F08552723B24}" type="presOf" srcId="{1EFDA570-1DD3-0241-8E4B-E4940A3ED57A}" destId="{6782F511-A4BC-E946-833A-25588FDEF6EE}" srcOrd="1" destOrd="0" presId="urn:microsoft.com/office/officeart/2005/8/layout/lProcess2"/>
    <dgm:cxn modelId="{26058B13-4300-954D-BA04-1EA015254AC6}" type="presOf" srcId="{7C09D0E6-8FED-B24F-AF4C-AE924F3830E2}" destId="{1A307CBD-1C21-3742-91E8-D0ED7410AE40}" srcOrd="1" destOrd="0" presId="urn:microsoft.com/office/officeart/2005/8/layout/lProcess2"/>
    <dgm:cxn modelId="{2EA42A4F-3671-0549-8802-4D67A652B065}" srcId="{4F8D7B01-3C9C-8B4A-9721-8E14C42F84A5}" destId="{5B916B3B-4133-2040-B60F-33AA8665F7F7}" srcOrd="0" destOrd="0" parTransId="{72BB22C1-674A-5C4E-AAD0-11EFFC367D87}" sibTransId="{D32C2D31-2209-5F4E-929F-DAAEC59353AB}"/>
    <dgm:cxn modelId="{504AD3EE-F27E-5944-B582-87FA6B7328E5}" type="presOf" srcId="{5B916B3B-4133-2040-B60F-33AA8665F7F7}" destId="{00109093-884C-4644-896B-2F06319A1567}" srcOrd="0" destOrd="0" presId="urn:microsoft.com/office/officeart/2005/8/layout/lProcess2"/>
    <dgm:cxn modelId="{C5E0666B-94C8-254A-B316-A1D003CB71FF}" type="presOf" srcId="{4F8D7B01-3C9C-8B4A-9721-8E14C42F84A5}" destId="{C11110E8-49A2-2544-A8FB-12FDF4EA469B}" srcOrd="1" destOrd="0" presId="urn:microsoft.com/office/officeart/2005/8/layout/lProcess2"/>
    <dgm:cxn modelId="{FF0B1104-7A27-7B48-8DD4-C481B4B8FED5}" type="presOf" srcId="{63BD2023-ED73-A04E-87E1-E4BE276BFFBB}" destId="{CDBB522A-9C1B-D84B-9242-E5CCF6C60359}" srcOrd="0" destOrd="0" presId="urn:microsoft.com/office/officeart/2005/8/layout/lProcess2"/>
    <dgm:cxn modelId="{D95B9A6E-D966-AE4C-B257-958852122F7E}" srcId="{4F8D7B01-3C9C-8B4A-9721-8E14C42F84A5}" destId="{709CDA12-3DA4-874D-B522-AFF2848F4BD1}" srcOrd="1" destOrd="0" parTransId="{23B86EE0-4350-5544-A02E-6838F2C898DC}" sibTransId="{9C601448-C1EA-C842-881C-07D2A2DF152D}"/>
    <dgm:cxn modelId="{53C7932D-319C-2A4F-86AC-5303FF908204}" type="presOf" srcId="{5692B3FE-5E2A-7A40-BC55-EFE5DCE18C2B}" destId="{79F8C9F2-8E2F-804E-9AB5-CF82D28678A3}" srcOrd="0" destOrd="0" presId="urn:microsoft.com/office/officeart/2005/8/layout/lProcess2"/>
    <dgm:cxn modelId="{94D6FFB7-ADB5-4E42-B960-72E3026772D9}" type="presParOf" srcId="{2D8A75B2-3A64-BF44-B7D9-CCA4B69C7178}" destId="{4BC6E805-F3DF-0647-938C-633635816D62}" srcOrd="0" destOrd="0" presId="urn:microsoft.com/office/officeart/2005/8/layout/lProcess2"/>
    <dgm:cxn modelId="{B7F0E7BE-176C-0141-9AB3-17323445B8DE}" type="presParOf" srcId="{4BC6E805-F3DF-0647-938C-633635816D62}" destId="{4F8E1335-D875-2748-BDC2-C4F8E0EDC902}" srcOrd="0" destOrd="0" presId="urn:microsoft.com/office/officeart/2005/8/layout/lProcess2"/>
    <dgm:cxn modelId="{6024C631-0E13-044F-879C-6510DB05BBE3}" type="presParOf" srcId="{4BC6E805-F3DF-0647-938C-633635816D62}" destId="{C11110E8-49A2-2544-A8FB-12FDF4EA469B}" srcOrd="1" destOrd="0" presId="urn:microsoft.com/office/officeart/2005/8/layout/lProcess2"/>
    <dgm:cxn modelId="{D0989149-12CF-0C40-B88E-02D77616B4C9}" type="presParOf" srcId="{4BC6E805-F3DF-0647-938C-633635816D62}" destId="{682E5276-F8A5-BB40-8A84-8C90E7021076}" srcOrd="2" destOrd="0" presId="urn:microsoft.com/office/officeart/2005/8/layout/lProcess2"/>
    <dgm:cxn modelId="{27E51A50-8854-3443-A28E-502EC46E712A}" type="presParOf" srcId="{682E5276-F8A5-BB40-8A84-8C90E7021076}" destId="{2069D5A4-E550-8E4F-A6B6-BFDA211A2158}" srcOrd="0" destOrd="0" presId="urn:microsoft.com/office/officeart/2005/8/layout/lProcess2"/>
    <dgm:cxn modelId="{D4141FD6-1DCB-4345-9B2E-216D31374F28}" type="presParOf" srcId="{2069D5A4-E550-8E4F-A6B6-BFDA211A2158}" destId="{00109093-884C-4644-896B-2F06319A1567}" srcOrd="0" destOrd="0" presId="urn:microsoft.com/office/officeart/2005/8/layout/lProcess2"/>
    <dgm:cxn modelId="{91C59AFE-A78D-2A45-8527-B6188EBA4BA4}" type="presParOf" srcId="{2069D5A4-E550-8E4F-A6B6-BFDA211A2158}" destId="{9D21C948-1D16-C440-84A7-358CCC3870F9}" srcOrd="1" destOrd="0" presId="urn:microsoft.com/office/officeart/2005/8/layout/lProcess2"/>
    <dgm:cxn modelId="{2E874A63-E956-8845-B69A-00A5CA56EDC1}" type="presParOf" srcId="{2069D5A4-E550-8E4F-A6B6-BFDA211A2158}" destId="{0B097278-5C43-3D42-AA7C-64AB08C4F9A9}" srcOrd="2" destOrd="0" presId="urn:microsoft.com/office/officeart/2005/8/layout/lProcess2"/>
    <dgm:cxn modelId="{F4BAC1DD-8223-1747-B6ED-AE8B4CD03E5B}" type="presParOf" srcId="{2069D5A4-E550-8E4F-A6B6-BFDA211A2158}" destId="{468E81A3-1BE4-BE41-9464-5C7B52F441EC}" srcOrd="3" destOrd="0" presId="urn:microsoft.com/office/officeart/2005/8/layout/lProcess2"/>
    <dgm:cxn modelId="{A500C17E-365B-964E-8491-681437003A61}" type="presParOf" srcId="{2069D5A4-E550-8E4F-A6B6-BFDA211A2158}" destId="{51F2DEF5-3506-5A43-B1D2-DED798C35CBE}" srcOrd="4" destOrd="0" presId="urn:microsoft.com/office/officeart/2005/8/layout/lProcess2"/>
    <dgm:cxn modelId="{0E6F5E50-A740-834B-BBB7-2128EFA29C44}" type="presParOf" srcId="{2069D5A4-E550-8E4F-A6B6-BFDA211A2158}" destId="{B1C6A0AA-1CCC-D947-B88B-F7383D32F93E}" srcOrd="5" destOrd="0" presId="urn:microsoft.com/office/officeart/2005/8/layout/lProcess2"/>
    <dgm:cxn modelId="{C5B8D2C1-CA47-C542-B8CC-8672946225F3}" type="presParOf" srcId="{2069D5A4-E550-8E4F-A6B6-BFDA211A2158}" destId="{C8FBD34C-ACC2-7D4B-8145-3D67489733CB}" srcOrd="6" destOrd="0" presId="urn:microsoft.com/office/officeart/2005/8/layout/lProcess2"/>
    <dgm:cxn modelId="{3E2BB1F7-2BC4-A740-97F7-CCBB1D2AE871}" type="presParOf" srcId="{2069D5A4-E550-8E4F-A6B6-BFDA211A2158}" destId="{BB930385-9B73-734D-B4EA-0138F733A59A}" srcOrd="7" destOrd="0" presId="urn:microsoft.com/office/officeart/2005/8/layout/lProcess2"/>
    <dgm:cxn modelId="{B0A7AD45-D78B-EC4E-8838-13D22505FF60}" type="presParOf" srcId="{2069D5A4-E550-8E4F-A6B6-BFDA211A2158}" destId="{DA3045E5-C37B-5C45-AAC1-7B13EC38FE06}" srcOrd="8" destOrd="0" presId="urn:microsoft.com/office/officeart/2005/8/layout/lProcess2"/>
    <dgm:cxn modelId="{305370E0-769B-134C-96A2-439BD5680F08}" type="presParOf" srcId="{2D8A75B2-3A64-BF44-B7D9-CCA4B69C7178}" destId="{B735C35B-759A-0148-AE85-62F41ECAA6B5}" srcOrd="1" destOrd="0" presId="urn:microsoft.com/office/officeart/2005/8/layout/lProcess2"/>
    <dgm:cxn modelId="{A98186D5-939D-924B-BCD4-04BC6440A5AA}" type="presParOf" srcId="{2D8A75B2-3A64-BF44-B7D9-CCA4B69C7178}" destId="{8CEB9887-4B24-A944-9B07-CA80C77A7D0B}" srcOrd="2" destOrd="0" presId="urn:microsoft.com/office/officeart/2005/8/layout/lProcess2"/>
    <dgm:cxn modelId="{F6D6DBBC-A42C-1241-857A-9E8821D7BAD2}" type="presParOf" srcId="{8CEB9887-4B24-A944-9B07-CA80C77A7D0B}" destId="{51B73E1F-5AC0-9341-8046-23EBB826D996}" srcOrd="0" destOrd="0" presId="urn:microsoft.com/office/officeart/2005/8/layout/lProcess2"/>
    <dgm:cxn modelId="{5CF8FE6F-0056-7045-9365-2CD4CA437621}" type="presParOf" srcId="{8CEB9887-4B24-A944-9B07-CA80C77A7D0B}" destId="{6782F511-A4BC-E946-833A-25588FDEF6EE}" srcOrd="1" destOrd="0" presId="urn:microsoft.com/office/officeart/2005/8/layout/lProcess2"/>
    <dgm:cxn modelId="{A67861A1-EE3D-6E47-8375-B4173003F0C5}" type="presParOf" srcId="{8CEB9887-4B24-A944-9B07-CA80C77A7D0B}" destId="{72C5822C-F996-2E49-9B6C-E870D80EFDFF}" srcOrd="2" destOrd="0" presId="urn:microsoft.com/office/officeart/2005/8/layout/lProcess2"/>
    <dgm:cxn modelId="{5060FF94-E7F5-0B4D-B660-CAC9F42FA468}" type="presParOf" srcId="{72C5822C-F996-2E49-9B6C-E870D80EFDFF}" destId="{05FC7F02-E5C6-D241-8310-0FFC8B3C3906}" srcOrd="0" destOrd="0" presId="urn:microsoft.com/office/officeart/2005/8/layout/lProcess2"/>
    <dgm:cxn modelId="{31D73411-53B7-8447-9DA8-862CE558AF80}" type="presParOf" srcId="{05FC7F02-E5C6-D241-8310-0FFC8B3C3906}" destId="{97F91635-2016-9147-B154-8779F715E5D2}" srcOrd="0" destOrd="0" presId="urn:microsoft.com/office/officeart/2005/8/layout/lProcess2"/>
    <dgm:cxn modelId="{F90C2419-E5AD-E34C-B736-FFE64425B29F}" type="presParOf" srcId="{05FC7F02-E5C6-D241-8310-0FFC8B3C3906}" destId="{AE6E7E10-5560-F94E-9A54-85B14ED5612A}" srcOrd="1" destOrd="0" presId="urn:microsoft.com/office/officeart/2005/8/layout/lProcess2"/>
    <dgm:cxn modelId="{42CFB5DE-35B9-934A-977B-B56E7AF8802E}" type="presParOf" srcId="{05FC7F02-E5C6-D241-8310-0FFC8B3C3906}" destId="{F2ADB3AF-CC2F-574D-96D5-4CC4D327055C}" srcOrd="2" destOrd="0" presId="urn:microsoft.com/office/officeart/2005/8/layout/lProcess2"/>
    <dgm:cxn modelId="{AC4EC4A7-ED7E-544F-B61E-4E0EA919A2A8}" type="presParOf" srcId="{05FC7F02-E5C6-D241-8310-0FFC8B3C3906}" destId="{AD7DBB64-67EF-624D-A346-57D87BF6AEC8}" srcOrd="3" destOrd="0" presId="urn:microsoft.com/office/officeart/2005/8/layout/lProcess2"/>
    <dgm:cxn modelId="{5ED7C284-236E-FF48-8CD5-D1ACF2E0F480}" type="presParOf" srcId="{05FC7F02-E5C6-D241-8310-0FFC8B3C3906}" destId="{BBF4DE7B-B2C6-C44A-9582-BD6681D4CD3B}" srcOrd="4" destOrd="0" presId="urn:microsoft.com/office/officeart/2005/8/layout/lProcess2"/>
    <dgm:cxn modelId="{151C4C0C-3AA0-394B-AC45-C8F4D7E7BD86}" type="presParOf" srcId="{05FC7F02-E5C6-D241-8310-0FFC8B3C3906}" destId="{125CFE18-94E0-3342-88B1-856CEB9B4CC4}" srcOrd="5" destOrd="0" presId="urn:microsoft.com/office/officeart/2005/8/layout/lProcess2"/>
    <dgm:cxn modelId="{F07E3111-2827-5A44-8677-962F03C2F3E3}" type="presParOf" srcId="{05FC7F02-E5C6-D241-8310-0FFC8B3C3906}" destId="{851B4E75-BA2A-F94C-9EAA-5AE4D4F3246E}" srcOrd="6" destOrd="0" presId="urn:microsoft.com/office/officeart/2005/8/layout/lProcess2"/>
    <dgm:cxn modelId="{5C66955B-2A67-4F40-906E-BC530F93A26B}" type="presParOf" srcId="{05FC7F02-E5C6-D241-8310-0FFC8B3C3906}" destId="{A62154E7-2EFF-C94D-A58B-3AB4F8764DB8}" srcOrd="7" destOrd="0" presId="urn:microsoft.com/office/officeart/2005/8/layout/lProcess2"/>
    <dgm:cxn modelId="{E9508350-11B5-8746-A047-546571D3F574}" type="presParOf" srcId="{05FC7F02-E5C6-D241-8310-0FFC8B3C3906}" destId="{4EC7CC44-2951-8A46-9420-13D2FAABAE1D}" srcOrd="8" destOrd="0" presId="urn:microsoft.com/office/officeart/2005/8/layout/lProcess2"/>
    <dgm:cxn modelId="{A47BF625-2FEF-CE4F-927B-51B457AAB124}" type="presParOf" srcId="{05FC7F02-E5C6-D241-8310-0FFC8B3C3906}" destId="{9BC6F409-B7F3-2A47-AA15-08C09BC625BD}" srcOrd="9" destOrd="0" presId="urn:microsoft.com/office/officeart/2005/8/layout/lProcess2"/>
    <dgm:cxn modelId="{662283CA-530E-0942-8603-807F45884574}" type="presParOf" srcId="{05FC7F02-E5C6-D241-8310-0FFC8B3C3906}" destId="{FC19C017-2451-F442-BEE8-FF3CE3C97DA3}" srcOrd="10" destOrd="0" presId="urn:microsoft.com/office/officeart/2005/8/layout/lProcess2"/>
    <dgm:cxn modelId="{DC6B381A-DBDB-0841-8601-9FF2E493B18C}" type="presParOf" srcId="{2D8A75B2-3A64-BF44-B7D9-CCA4B69C7178}" destId="{18BDB872-7E99-914B-B9A6-F4CD9AF9D9AB}" srcOrd="3" destOrd="0" presId="urn:microsoft.com/office/officeart/2005/8/layout/lProcess2"/>
    <dgm:cxn modelId="{1ABD4E4D-B351-EE4A-A8B3-02DC7BBA1A8E}" type="presParOf" srcId="{2D8A75B2-3A64-BF44-B7D9-CCA4B69C7178}" destId="{A5E09704-C3BA-034B-9EEE-8B4C2B3CA7B1}" srcOrd="4" destOrd="0" presId="urn:microsoft.com/office/officeart/2005/8/layout/lProcess2"/>
    <dgm:cxn modelId="{011B4297-F6F2-6647-A281-BDD99582295A}" type="presParOf" srcId="{A5E09704-C3BA-034B-9EEE-8B4C2B3CA7B1}" destId="{16544762-D81E-F74F-A9CA-8F387155423B}" srcOrd="0" destOrd="0" presId="urn:microsoft.com/office/officeart/2005/8/layout/lProcess2"/>
    <dgm:cxn modelId="{6353D91F-6EBF-A849-AF71-CEE37AF85E0C}" type="presParOf" srcId="{A5E09704-C3BA-034B-9EEE-8B4C2B3CA7B1}" destId="{1A307CBD-1C21-3742-91E8-D0ED7410AE40}" srcOrd="1" destOrd="0" presId="urn:microsoft.com/office/officeart/2005/8/layout/lProcess2"/>
    <dgm:cxn modelId="{68599A83-F877-1642-9649-6591D54F1110}" type="presParOf" srcId="{A5E09704-C3BA-034B-9EEE-8B4C2B3CA7B1}" destId="{4E906C0C-C1A0-0D40-97A3-AAD6810AB76C}" srcOrd="2" destOrd="0" presId="urn:microsoft.com/office/officeart/2005/8/layout/lProcess2"/>
    <dgm:cxn modelId="{BBE0E630-0E55-624C-86C1-6DEC646850F9}" type="presParOf" srcId="{4E906C0C-C1A0-0D40-97A3-AAD6810AB76C}" destId="{8372162B-E502-9346-AC9E-8AE7BB017D60}" srcOrd="0" destOrd="0" presId="urn:microsoft.com/office/officeart/2005/8/layout/lProcess2"/>
    <dgm:cxn modelId="{425765FA-2DAC-0942-B946-2F49DBAAD3A2}" type="presParOf" srcId="{8372162B-E502-9346-AC9E-8AE7BB017D60}" destId="{79F8C9F2-8E2F-804E-9AB5-CF82D28678A3}" srcOrd="0" destOrd="0" presId="urn:microsoft.com/office/officeart/2005/8/layout/lProcess2"/>
    <dgm:cxn modelId="{CD4FD101-84EE-AE4F-BEDA-45111846CD7C}" type="presParOf" srcId="{8372162B-E502-9346-AC9E-8AE7BB017D60}" destId="{003303EF-35DD-A845-8263-5BB79CE76FBA}" srcOrd="1" destOrd="0" presId="urn:microsoft.com/office/officeart/2005/8/layout/lProcess2"/>
    <dgm:cxn modelId="{8660E1C4-148C-5044-946B-E5F97FC77C95}" type="presParOf" srcId="{8372162B-E502-9346-AC9E-8AE7BB017D60}" destId="{CDBB522A-9C1B-D84B-9242-E5CCF6C60359}" srcOrd="2"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6A8941C-0877-8841-BB8B-7E529B7F3B0A}"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zh-CN" altLang="en-US"/>
        </a:p>
      </dgm:t>
    </dgm:pt>
    <dgm:pt modelId="{4F8D7B01-3C9C-8B4A-9721-8E14C42F84A5}">
      <dgm:prSet phldrT="[文本]"/>
      <dgm:spPr/>
      <dgm:t>
        <a:bodyPr/>
        <a:lstStyle/>
        <a:p>
          <a:r>
            <a:rPr lang="en-US" altLang="zh-CN" b="0" dirty="0" smtClean="0">
              <a:latin typeface="华文楷体" panose="02010600040101010101" pitchFamily="2" charset="-122"/>
              <a:ea typeface="华文楷体" panose="02010600040101010101" pitchFamily="2" charset="-122"/>
            </a:rPr>
            <a:t>UI&amp;UC</a:t>
          </a:r>
          <a:r>
            <a:rPr lang="zh-CN" altLang="en-US" b="0" dirty="0" smtClean="0">
              <a:latin typeface="华文楷体" panose="02010600040101010101" pitchFamily="2" charset="-122"/>
              <a:ea typeface="华文楷体" panose="02010600040101010101" pitchFamily="2" charset="-122"/>
            </a:rPr>
            <a:t>特征群</a:t>
          </a:r>
          <a:endParaRPr lang="zh-CN" altLang="en-US" b="0" dirty="0">
            <a:latin typeface="华文楷体" panose="02010600040101010101" pitchFamily="2" charset="-122"/>
            <a:ea typeface="华文楷体" panose="02010600040101010101" pitchFamily="2" charset="-122"/>
          </a:endParaRPr>
        </a:p>
      </dgm:t>
    </dgm:pt>
    <dgm:pt modelId="{4F77E976-8600-9543-A192-6CCF71E53E3E}" type="parTrans" cxnId="{DDA04686-51AB-A246-BCD4-DDB9B66523C2}">
      <dgm:prSet/>
      <dgm:spPr/>
      <dgm:t>
        <a:bodyPr/>
        <a:lstStyle/>
        <a:p>
          <a:endParaRPr lang="zh-CN" altLang="en-US">
            <a:latin typeface="华文楷体" panose="02010600040101010101" pitchFamily="2" charset="-122"/>
            <a:ea typeface="华文楷体" panose="02010600040101010101" pitchFamily="2" charset="-122"/>
          </a:endParaRPr>
        </a:p>
      </dgm:t>
    </dgm:pt>
    <dgm:pt modelId="{F3755AA5-C78F-1440-8CA3-C78FA51A46B8}" type="sibTrans" cxnId="{DDA04686-51AB-A246-BCD4-DDB9B66523C2}">
      <dgm:prSet/>
      <dgm:spPr/>
      <dgm:t>
        <a:bodyPr/>
        <a:lstStyle/>
        <a:p>
          <a:endParaRPr lang="zh-CN" altLang="en-US">
            <a:latin typeface="华文楷体" panose="02010600040101010101" pitchFamily="2" charset="-122"/>
            <a:ea typeface="华文楷体" panose="02010600040101010101" pitchFamily="2" charset="-122"/>
          </a:endParaRPr>
        </a:p>
      </dgm:t>
    </dgm:pt>
    <dgm:pt modelId="{5B916B3B-4133-2040-B60F-33AA8665F7F7}">
      <dgm:prSet phldrT="[文本]"/>
      <dgm:spPr/>
      <dgm:t>
        <a:bodyPr/>
        <a:lstStyle/>
        <a:p>
          <a:r>
            <a:rPr lang="zh-CN" altLang="en-US" dirty="0" smtClean="0">
              <a:latin typeface="华文楷体" panose="02010600040101010101" pitchFamily="2" charset="-122"/>
              <a:ea typeface="华文楷体" panose="02010600040101010101" pitchFamily="2" charset="-122"/>
            </a:rPr>
            <a:t>竞争特征</a:t>
          </a:r>
          <a:endParaRPr lang="zh-CN" altLang="en-US" dirty="0">
            <a:latin typeface="华文楷体" panose="02010600040101010101" pitchFamily="2" charset="-122"/>
            <a:ea typeface="华文楷体" panose="02010600040101010101" pitchFamily="2" charset="-122"/>
          </a:endParaRPr>
        </a:p>
      </dgm:t>
    </dgm:pt>
    <dgm:pt modelId="{72BB22C1-674A-5C4E-AAD0-11EFFC367D87}" type="parTrans" cxnId="{2EA42A4F-3671-0549-8802-4D67A652B065}">
      <dgm:prSet/>
      <dgm:spPr/>
      <dgm:t>
        <a:bodyPr/>
        <a:lstStyle/>
        <a:p>
          <a:endParaRPr lang="zh-CN" altLang="en-US">
            <a:latin typeface="华文楷体" panose="02010600040101010101" pitchFamily="2" charset="-122"/>
            <a:ea typeface="华文楷体" panose="02010600040101010101" pitchFamily="2" charset="-122"/>
          </a:endParaRPr>
        </a:p>
      </dgm:t>
    </dgm:pt>
    <dgm:pt modelId="{D32C2D31-2209-5F4E-929F-DAAEC59353AB}" type="sibTrans" cxnId="{2EA42A4F-3671-0549-8802-4D67A652B065}">
      <dgm:prSet/>
      <dgm:spPr/>
      <dgm:t>
        <a:bodyPr/>
        <a:lstStyle/>
        <a:p>
          <a:endParaRPr lang="zh-CN" altLang="en-US">
            <a:latin typeface="华文楷体" panose="02010600040101010101" pitchFamily="2" charset="-122"/>
            <a:ea typeface="华文楷体" panose="02010600040101010101" pitchFamily="2" charset="-122"/>
          </a:endParaRPr>
        </a:p>
      </dgm:t>
    </dgm:pt>
    <dgm:pt modelId="{709CDA12-3DA4-874D-B522-AFF2848F4BD1}">
      <dgm:prSet phldrT="[文本]"/>
      <dgm:spPr/>
      <dgm:t>
        <a:bodyPr/>
        <a:lstStyle/>
        <a:p>
          <a:r>
            <a:rPr lang="zh-CN" altLang="en-US" dirty="0" smtClean="0">
              <a:latin typeface="华文楷体" panose="02010600040101010101" pitchFamily="2" charset="-122"/>
              <a:ea typeface="华文楷体" panose="02010600040101010101" pitchFamily="2" charset="-122"/>
            </a:rPr>
            <a:t>排名特征</a:t>
          </a:r>
          <a:endParaRPr lang="zh-CN" altLang="en-US" dirty="0">
            <a:latin typeface="华文楷体" panose="02010600040101010101" pitchFamily="2" charset="-122"/>
            <a:ea typeface="华文楷体" panose="02010600040101010101" pitchFamily="2" charset="-122"/>
          </a:endParaRPr>
        </a:p>
      </dgm:t>
    </dgm:pt>
    <dgm:pt modelId="{23B86EE0-4350-5544-A02E-6838F2C898DC}" type="parTrans" cxnId="{D95B9A6E-D966-AE4C-B257-958852122F7E}">
      <dgm:prSet/>
      <dgm:spPr/>
      <dgm:t>
        <a:bodyPr/>
        <a:lstStyle/>
        <a:p>
          <a:endParaRPr lang="zh-CN" altLang="en-US">
            <a:latin typeface="华文楷体" panose="02010600040101010101" pitchFamily="2" charset="-122"/>
            <a:ea typeface="华文楷体" panose="02010600040101010101" pitchFamily="2" charset="-122"/>
          </a:endParaRPr>
        </a:p>
      </dgm:t>
    </dgm:pt>
    <dgm:pt modelId="{9C601448-C1EA-C842-881C-07D2A2DF152D}" type="sibTrans" cxnId="{D95B9A6E-D966-AE4C-B257-958852122F7E}">
      <dgm:prSet/>
      <dgm:spPr/>
      <dgm:t>
        <a:bodyPr/>
        <a:lstStyle/>
        <a:p>
          <a:endParaRPr lang="zh-CN" altLang="en-US">
            <a:latin typeface="华文楷体" panose="02010600040101010101" pitchFamily="2" charset="-122"/>
            <a:ea typeface="华文楷体" panose="02010600040101010101" pitchFamily="2" charset="-122"/>
          </a:endParaRPr>
        </a:p>
      </dgm:t>
    </dgm:pt>
    <dgm:pt modelId="{1EFDA570-1DD3-0241-8E4B-E4940A3ED57A}">
      <dgm:prSet phldrT="[文本]"/>
      <dgm:spPr/>
      <dgm:t>
        <a:bodyPr/>
        <a:lstStyle/>
        <a:p>
          <a:r>
            <a:rPr lang="en-US" altLang="zh-CN" dirty="0" smtClean="0">
              <a:latin typeface="华文楷体" panose="02010600040101010101" pitchFamily="2" charset="-122"/>
              <a:ea typeface="华文楷体" panose="02010600040101010101" pitchFamily="2" charset="-122"/>
            </a:rPr>
            <a:t>U&amp;UI</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dgm:t>
    </dgm:pt>
    <dgm:pt modelId="{A4B7555F-4ECC-2F40-B8B2-0ED2F1A77DBF}" type="parTrans" cxnId="{F76DF98E-B97B-A14E-93A6-2CBADE737EFE}">
      <dgm:prSet/>
      <dgm:spPr/>
      <dgm:t>
        <a:bodyPr/>
        <a:lstStyle/>
        <a:p>
          <a:endParaRPr lang="zh-CN" altLang="en-US">
            <a:latin typeface="华文楷体" panose="02010600040101010101" pitchFamily="2" charset="-122"/>
            <a:ea typeface="华文楷体" panose="02010600040101010101" pitchFamily="2" charset="-122"/>
          </a:endParaRPr>
        </a:p>
      </dgm:t>
    </dgm:pt>
    <dgm:pt modelId="{91ED9A1F-EC4F-D54F-B2DC-488D593CC566}" type="sibTrans" cxnId="{F76DF98E-B97B-A14E-93A6-2CBADE737EFE}">
      <dgm:prSet/>
      <dgm:spPr/>
      <dgm:t>
        <a:bodyPr/>
        <a:lstStyle/>
        <a:p>
          <a:endParaRPr lang="zh-CN" altLang="en-US">
            <a:latin typeface="华文楷体" panose="02010600040101010101" pitchFamily="2" charset="-122"/>
            <a:ea typeface="华文楷体" panose="02010600040101010101" pitchFamily="2" charset="-122"/>
          </a:endParaRPr>
        </a:p>
      </dgm:t>
    </dgm:pt>
    <dgm:pt modelId="{7C09D0E6-8FED-B24F-AF4C-AE924F3830E2}">
      <dgm:prSet phldrT="[文本]"/>
      <dgm:spPr/>
      <dgm:t>
        <a:bodyPr/>
        <a:lstStyle/>
        <a:p>
          <a:r>
            <a:rPr lang="en-US" altLang="zh-CN" dirty="0" smtClean="0">
              <a:latin typeface="华文楷体" panose="02010600040101010101" pitchFamily="2" charset="-122"/>
              <a:ea typeface="华文楷体" panose="02010600040101010101" pitchFamily="2" charset="-122"/>
            </a:rPr>
            <a:t>U&amp;UC</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dgm:t>
    </dgm:pt>
    <dgm:pt modelId="{A921F5B7-B55F-D74B-912C-A18DEB68AE81}" type="parTrans" cxnId="{F2CED7DB-D0A5-674B-A517-051372C3F488}">
      <dgm:prSet/>
      <dgm:spPr/>
      <dgm:t>
        <a:bodyPr/>
        <a:lstStyle/>
        <a:p>
          <a:endParaRPr lang="zh-CN" altLang="en-US">
            <a:latin typeface="华文楷体" panose="02010600040101010101" pitchFamily="2" charset="-122"/>
            <a:ea typeface="华文楷体" panose="02010600040101010101" pitchFamily="2" charset="-122"/>
          </a:endParaRPr>
        </a:p>
      </dgm:t>
    </dgm:pt>
    <dgm:pt modelId="{85E4BDF4-F233-AC4A-9804-41AB7F488970}" type="sibTrans" cxnId="{F2CED7DB-D0A5-674B-A517-051372C3F488}">
      <dgm:prSet/>
      <dgm:spPr/>
      <dgm:t>
        <a:bodyPr/>
        <a:lstStyle/>
        <a:p>
          <a:endParaRPr lang="zh-CN" altLang="en-US">
            <a:latin typeface="华文楷体" panose="02010600040101010101" pitchFamily="2" charset="-122"/>
            <a:ea typeface="华文楷体" panose="02010600040101010101" pitchFamily="2" charset="-122"/>
          </a:endParaRPr>
        </a:p>
      </dgm:t>
    </dgm:pt>
    <dgm:pt modelId="{5692B3FE-5E2A-7A40-BC55-EFE5DCE18C2B}">
      <dgm:prSet phldrT="[文本]"/>
      <dgm:spPr/>
      <dgm:t>
        <a:bodyPr/>
        <a:lstStyle/>
        <a:p>
          <a:r>
            <a:rPr lang="zh-CN" altLang="en-US" dirty="0" smtClean="0">
              <a:latin typeface="华文楷体" panose="02010600040101010101" pitchFamily="2" charset="-122"/>
              <a:ea typeface="华文楷体" panose="02010600040101010101" pitchFamily="2" charset="-122"/>
            </a:rPr>
            <a:t>基本比率特征</a:t>
          </a:r>
          <a:endParaRPr lang="zh-CN" altLang="en-US" dirty="0">
            <a:latin typeface="华文楷体" panose="02010600040101010101" pitchFamily="2" charset="-122"/>
            <a:ea typeface="华文楷体" panose="02010600040101010101" pitchFamily="2" charset="-122"/>
          </a:endParaRPr>
        </a:p>
      </dgm:t>
    </dgm:pt>
    <dgm:pt modelId="{1F0A62FE-D02B-CF44-B8B5-00ED586BF2EC}" type="parTrans" cxnId="{DA167136-F5B9-394C-97EF-2417BDEAB2D3}">
      <dgm:prSet/>
      <dgm:spPr/>
      <dgm:t>
        <a:bodyPr/>
        <a:lstStyle/>
        <a:p>
          <a:endParaRPr lang="zh-CN" altLang="en-US">
            <a:latin typeface="华文楷体" panose="02010600040101010101" pitchFamily="2" charset="-122"/>
            <a:ea typeface="华文楷体" panose="02010600040101010101" pitchFamily="2" charset="-122"/>
          </a:endParaRPr>
        </a:p>
      </dgm:t>
    </dgm:pt>
    <dgm:pt modelId="{6782FE78-1576-F945-998E-AD5E75B97809}" type="sibTrans" cxnId="{DA167136-F5B9-394C-97EF-2417BDEAB2D3}">
      <dgm:prSet/>
      <dgm:spPr/>
      <dgm:t>
        <a:bodyPr/>
        <a:lstStyle/>
        <a:p>
          <a:endParaRPr lang="zh-CN" altLang="en-US">
            <a:latin typeface="华文楷体" panose="02010600040101010101" pitchFamily="2" charset="-122"/>
            <a:ea typeface="华文楷体" panose="02010600040101010101" pitchFamily="2" charset="-122"/>
          </a:endParaRPr>
        </a:p>
      </dgm:t>
    </dgm:pt>
    <dgm:pt modelId="{63BD2023-ED73-A04E-87E1-E4BE276BFFBB}">
      <dgm:prSet phldrT="[文本]"/>
      <dgm:spPr/>
      <dgm:t>
        <a:bodyPr/>
        <a:lstStyle/>
        <a:p>
          <a:r>
            <a:rPr lang="zh-CN" altLang="en-US" dirty="0" smtClean="0">
              <a:latin typeface="华文楷体" panose="02010600040101010101" pitchFamily="2" charset="-122"/>
              <a:ea typeface="华文楷体" panose="02010600040101010101" pitchFamily="2" charset="-122"/>
            </a:rPr>
            <a:t>二次购买特征</a:t>
          </a:r>
          <a:endParaRPr lang="zh-CN" altLang="en-US" b="1" dirty="0">
            <a:latin typeface="华文楷体" panose="02010600040101010101" pitchFamily="2" charset="-122"/>
            <a:ea typeface="华文楷体" panose="02010600040101010101" pitchFamily="2" charset="-122"/>
          </a:endParaRPr>
        </a:p>
      </dgm:t>
    </dgm:pt>
    <dgm:pt modelId="{DDEE6F39-6C91-A649-B2B3-4D2512E1AAD2}" type="parTrans" cxnId="{4A1B9353-EADD-0D41-9BEC-2831728A9DD5}">
      <dgm:prSet/>
      <dgm:spPr/>
      <dgm:t>
        <a:bodyPr/>
        <a:lstStyle/>
        <a:p>
          <a:endParaRPr lang="zh-CN" altLang="en-US">
            <a:latin typeface="华文楷体" panose="02010600040101010101" pitchFamily="2" charset="-122"/>
            <a:ea typeface="华文楷体" panose="02010600040101010101" pitchFamily="2" charset="-122"/>
          </a:endParaRPr>
        </a:p>
      </dgm:t>
    </dgm:pt>
    <dgm:pt modelId="{BFE44E76-DCFB-934E-B31E-F07E968DE89A}" type="sibTrans" cxnId="{4A1B9353-EADD-0D41-9BEC-2831728A9DD5}">
      <dgm:prSet/>
      <dgm:spPr/>
      <dgm:t>
        <a:bodyPr/>
        <a:lstStyle/>
        <a:p>
          <a:endParaRPr lang="zh-CN" altLang="en-US">
            <a:latin typeface="华文楷体" panose="02010600040101010101" pitchFamily="2" charset="-122"/>
            <a:ea typeface="华文楷体" panose="02010600040101010101" pitchFamily="2" charset="-122"/>
          </a:endParaRPr>
        </a:p>
      </dgm:t>
    </dgm:pt>
    <dgm:pt modelId="{72C26251-E024-BD41-A8AF-77FED6E4B679}">
      <dgm:prSet phldrT="[文本]"/>
      <dgm:spPr/>
      <dgm:t>
        <a:bodyPr/>
        <a:lstStyle/>
        <a:p>
          <a:r>
            <a:rPr lang="zh-CN" altLang="en-US" dirty="0" smtClean="0">
              <a:latin typeface="华文楷体" panose="02010600040101010101" pitchFamily="2" charset="-122"/>
              <a:ea typeface="华文楷体" panose="02010600040101010101" pitchFamily="2" charset="-122"/>
            </a:rPr>
            <a:t>基本比率特征</a:t>
          </a:r>
          <a:endParaRPr lang="zh-CN" altLang="en-US" dirty="0">
            <a:latin typeface="华文楷体" panose="02010600040101010101" pitchFamily="2" charset="-122"/>
            <a:ea typeface="华文楷体" panose="02010600040101010101" pitchFamily="2" charset="-122"/>
          </a:endParaRPr>
        </a:p>
      </dgm:t>
    </dgm:pt>
    <dgm:pt modelId="{DE9BA9E3-1DFB-2647-AEF7-BBEEB8BE7279}" type="parTrans" cxnId="{9563D89C-CB02-5445-97CE-5167AC1135C7}">
      <dgm:prSet/>
      <dgm:spPr/>
      <dgm:t>
        <a:bodyPr/>
        <a:lstStyle/>
        <a:p>
          <a:endParaRPr lang="zh-CN" altLang="en-US">
            <a:latin typeface="华文楷体" panose="02010600040101010101" pitchFamily="2" charset="-122"/>
            <a:ea typeface="华文楷体" panose="02010600040101010101" pitchFamily="2" charset="-122"/>
          </a:endParaRPr>
        </a:p>
      </dgm:t>
    </dgm:pt>
    <dgm:pt modelId="{F40AD983-8EE6-0A4D-B069-7DE66B439B8A}" type="sibTrans" cxnId="{9563D89C-CB02-5445-97CE-5167AC1135C7}">
      <dgm:prSet/>
      <dgm:spPr/>
      <dgm:t>
        <a:bodyPr/>
        <a:lstStyle/>
        <a:p>
          <a:endParaRPr lang="zh-CN" altLang="en-US">
            <a:latin typeface="华文楷体" panose="02010600040101010101" pitchFamily="2" charset="-122"/>
            <a:ea typeface="华文楷体" panose="02010600040101010101" pitchFamily="2" charset="-122"/>
          </a:endParaRPr>
        </a:p>
      </dgm:t>
    </dgm:pt>
    <dgm:pt modelId="{48714BBA-15F6-7041-990C-5255E9357D36}">
      <dgm:prSet phldrT="[文本]"/>
      <dgm:spPr/>
      <dgm:t>
        <a:bodyPr/>
        <a:lstStyle/>
        <a:p>
          <a:r>
            <a:rPr lang="zh-CN" altLang="en-US" dirty="0" smtClean="0">
              <a:latin typeface="华文楷体" panose="02010600040101010101" pitchFamily="2" charset="-122"/>
              <a:ea typeface="华文楷体" panose="02010600040101010101" pitchFamily="2" charset="-122"/>
            </a:rPr>
            <a:t>二次购买特征</a:t>
          </a:r>
          <a:endParaRPr lang="zh-CN" altLang="en-US" dirty="0">
            <a:latin typeface="华文楷体" panose="02010600040101010101" pitchFamily="2" charset="-122"/>
            <a:ea typeface="华文楷体" panose="02010600040101010101" pitchFamily="2" charset="-122"/>
          </a:endParaRPr>
        </a:p>
      </dgm:t>
    </dgm:pt>
    <dgm:pt modelId="{A0153184-45B1-2240-AC9C-C3F9B6B26017}" type="parTrans" cxnId="{C283224F-1AF5-314D-A01A-2B46D52BD486}">
      <dgm:prSet/>
      <dgm:spPr/>
      <dgm:t>
        <a:bodyPr/>
        <a:lstStyle/>
        <a:p>
          <a:endParaRPr lang="zh-CN" altLang="en-US">
            <a:latin typeface="华文楷体" panose="02010600040101010101" pitchFamily="2" charset="-122"/>
            <a:ea typeface="华文楷体" panose="02010600040101010101" pitchFamily="2" charset="-122"/>
          </a:endParaRPr>
        </a:p>
      </dgm:t>
    </dgm:pt>
    <dgm:pt modelId="{DA22C55C-024E-C24D-9D88-82114A65BA3F}" type="sibTrans" cxnId="{C283224F-1AF5-314D-A01A-2B46D52BD486}">
      <dgm:prSet/>
      <dgm:spPr/>
      <dgm:t>
        <a:bodyPr/>
        <a:lstStyle/>
        <a:p>
          <a:endParaRPr lang="zh-CN" altLang="en-US">
            <a:latin typeface="华文楷体" panose="02010600040101010101" pitchFamily="2" charset="-122"/>
            <a:ea typeface="华文楷体" panose="02010600040101010101" pitchFamily="2" charset="-122"/>
          </a:endParaRPr>
        </a:p>
      </dgm:t>
    </dgm:pt>
    <dgm:pt modelId="{01F88C5F-AF66-524F-AD23-E66E73418B59}">
      <dgm:prSet phldrT="[文本]"/>
      <dgm:spPr/>
      <dgm:t>
        <a:bodyPr/>
        <a:lstStyle/>
        <a:p>
          <a:r>
            <a:rPr lang="zh-CN" altLang="en-US" dirty="0" smtClean="0">
              <a:latin typeface="华文楷体" panose="02010600040101010101" pitchFamily="2" charset="-122"/>
              <a:ea typeface="华文楷体" panose="02010600040101010101" pitchFamily="2" charset="-122"/>
            </a:rPr>
            <a:t>交互排名特征</a:t>
          </a:r>
          <a:endParaRPr lang="zh-CN" altLang="en-US" dirty="0">
            <a:latin typeface="华文楷体" panose="02010600040101010101" pitchFamily="2" charset="-122"/>
            <a:ea typeface="华文楷体" panose="02010600040101010101" pitchFamily="2" charset="-122"/>
          </a:endParaRPr>
        </a:p>
      </dgm:t>
    </dgm:pt>
    <dgm:pt modelId="{64003E8A-2DC2-EF43-99D3-46116C845468}" type="parTrans" cxnId="{B88A3719-2CBA-4A40-A0AE-33A9EB70FD95}">
      <dgm:prSet/>
      <dgm:spPr/>
      <dgm:t>
        <a:bodyPr/>
        <a:lstStyle/>
        <a:p>
          <a:endParaRPr lang="zh-CN" altLang="en-US">
            <a:latin typeface="华文楷体" panose="02010600040101010101" pitchFamily="2" charset="-122"/>
            <a:ea typeface="华文楷体" panose="02010600040101010101" pitchFamily="2" charset="-122"/>
          </a:endParaRPr>
        </a:p>
      </dgm:t>
    </dgm:pt>
    <dgm:pt modelId="{705ACABB-D0F1-2747-87EA-96B061B848AC}" type="sibTrans" cxnId="{B88A3719-2CBA-4A40-A0AE-33A9EB70FD95}">
      <dgm:prSet/>
      <dgm:spPr/>
      <dgm:t>
        <a:bodyPr/>
        <a:lstStyle/>
        <a:p>
          <a:endParaRPr lang="zh-CN" altLang="en-US">
            <a:latin typeface="华文楷体" panose="02010600040101010101" pitchFamily="2" charset="-122"/>
            <a:ea typeface="华文楷体" panose="02010600040101010101" pitchFamily="2" charset="-122"/>
          </a:endParaRPr>
        </a:p>
      </dgm:t>
    </dgm:pt>
    <dgm:pt modelId="{E72FF2F3-386E-B140-8CC8-F8CB5525FAC0}">
      <dgm:prSet phldrT="[文本]"/>
      <dgm:spPr/>
      <dgm:t>
        <a:bodyPr/>
        <a:lstStyle/>
        <a:p>
          <a:r>
            <a:rPr lang="zh-CN" altLang="en-US" dirty="0" smtClean="0">
              <a:latin typeface="华文楷体" panose="02010600040101010101" pitchFamily="2" charset="-122"/>
              <a:ea typeface="华文楷体" panose="02010600040101010101" pitchFamily="2" charset="-122"/>
            </a:rPr>
            <a:t>交互时间比特征</a:t>
          </a:r>
          <a:endParaRPr lang="zh-CN" altLang="en-US" dirty="0">
            <a:latin typeface="华文楷体" panose="02010600040101010101" pitchFamily="2" charset="-122"/>
            <a:ea typeface="华文楷体" panose="02010600040101010101" pitchFamily="2" charset="-122"/>
          </a:endParaRPr>
        </a:p>
      </dgm:t>
    </dgm:pt>
    <dgm:pt modelId="{D6A5553C-90A5-C047-94AD-2EF2DA21E9BA}" type="parTrans" cxnId="{1707E18D-AEF8-C043-BD46-2192857F6E4F}">
      <dgm:prSet/>
      <dgm:spPr/>
      <dgm:t>
        <a:bodyPr/>
        <a:lstStyle/>
        <a:p>
          <a:endParaRPr lang="zh-CN" altLang="en-US">
            <a:latin typeface="华文楷体" panose="02010600040101010101" pitchFamily="2" charset="-122"/>
            <a:ea typeface="华文楷体" panose="02010600040101010101" pitchFamily="2" charset="-122"/>
          </a:endParaRPr>
        </a:p>
      </dgm:t>
    </dgm:pt>
    <dgm:pt modelId="{202FBBD1-0835-994E-BDF6-2B2FF4A17A82}" type="sibTrans" cxnId="{1707E18D-AEF8-C043-BD46-2192857F6E4F}">
      <dgm:prSet/>
      <dgm:spPr/>
      <dgm:t>
        <a:bodyPr/>
        <a:lstStyle/>
        <a:p>
          <a:endParaRPr lang="zh-CN" altLang="en-US">
            <a:latin typeface="华文楷体" panose="02010600040101010101" pitchFamily="2" charset="-122"/>
            <a:ea typeface="华文楷体" panose="02010600040101010101" pitchFamily="2" charset="-122"/>
          </a:endParaRPr>
        </a:p>
      </dgm:t>
    </dgm:pt>
    <dgm:pt modelId="{5A9139E1-9E64-41DB-A112-BF9E6B676183}">
      <dgm:prSet phldrT="[文本]"/>
      <dgm:spPr/>
      <dgm:t>
        <a:bodyPr/>
        <a:lstStyle/>
        <a:p>
          <a:r>
            <a:rPr lang="zh-CN" altLang="en-US" b="0" dirty="0" smtClean="0">
              <a:latin typeface="华文楷体" panose="02010600040101010101" pitchFamily="2" charset="-122"/>
              <a:ea typeface="华文楷体" panose="02010600040101010101" pitchFamily="2" charset="-122"/>
            </a:rPr>
            <a:t>竞争特征</a:t>
          </a:r>
          <a:endParaRPr lang="zh-CN" altLang="en-US" b="0" dirty="0">
            <a:latin typeface="华文楷体" panose="02010600040101010101" pitchFamily="2" charset="-122"/>
            <a:ea typeface="华文楷体" panose="02010600040101010101" pitchFamily="2" charset="-122"/>
          </a:endParaRPr>
        </a:p>
      </dgm:t>
    </dgm:pt>
    <dgm:pt modelId="{E9DC1294-3ECD-4CBC-8410-CBEF5E5340EB}" type="parTrans" cxnId="{4B6787DB-C1E1-4B4E-A7FE-AC4159C1928F}">
      <dgm:prSet/>
      <dgm:spPr/>
      <dgm:t>
        <a:bodyPr/>
        <a:lstStyle/>
        <a:p>
          <a:endParaRPr lang="zh-CN" altLang="en-US"/>
        </a:p>
      </dgm:t>
    </dgm:pt>
    <dgm:pt modelId="{B5EAA291-1215-4A9F-8A2D-485B7653B763}" type="sibTrans" cxnId="{4B6787DB-C1E1-4B4E-A7FE-AC4159C1928F}">
      <dgm:prSet/>
      <dgm:spPr/>
      <dgm:t>
        <a:bodyPr/>
        <a:lstStyle/>
        <a:p>
          <a:endParaRPr lang="zh-CN" altLang="en-US"/>
        </a:p>
      </dgm:t>
    </dgm:pt>
    <dgm:pt modelId="{6ADEF043-8B61-4FCA-A163-9A224ED74D7B}">
      <dgm:prSet phldrT="[文本]"/>
      <dgm:spPr/>
      <dgm:t>
        <a:bodyPr/>
        <a:lstStyle/>
        <a:p>
          <a:r>
            <a:rPr lang="zh-CN" altLang="en-US" dirty="0" smtClean="0">
              <a:latin typeface="华文楷体" panose="02010600040101010101" pitchFamily="2" charset="-122"/>
              <a:ea typeface="华文楷体" panose="02010600040101010101" pitchFamily="2" charset="-122"/>
            </a:rPr>
            <a:t>交互时间比特征</a:t>
          </a:r>
          <a:endParaRPr lang="zh-CN" altLang="en-US" b="0" dirty="0">
            <a:latin typeface="华文楷体" panose="02010600040101010101" pitchFamily="2" charset="-122"/>
            <a:ea typeface="华文楷体" panose="02010600040101010101" pitchFamily="2" charset="-122"/>
          </a:endParaRPr>
        </a:p>
      </dgm:t>
    </dgm:pt>
    <dgm:pt modelId="{2C9EC060-479C-4E2A-9659-553DB303CD4A}" type="parTrans" cxnId="{6B8ECA14-0EDA-4CCB-8AC8-38C2D2E5EC93}">
      <dgm:prSet/>
      <dgm:spPr/>
      <dgm:t>
        <a:bodyPr/>
        <a:lstStyle/>
        <a:p>
          <a:endParaRPr lang="zh-CN" altLang="en-US"/>
        </a:p>
      </dgm:t>
    </dgm:pt>
    <dgm:pt modelId="{56879837-A3F5-487F-A63A-6961D78F68E4}" type="sibTrans" cxnId="{6B8ECA14-0EDA-4CCB-8AC8-38C2D2E5EC93}">
      <dgm:prSet/>
      <dgm:spPr/>
      <dgm:t>
        <a:bodyPr/>
        <a:lstStyle/>
        <a:p>
          <a:endParaRPr lang="zh-CN" altLang="en-US"/>
        </a:p>
      </dgm:t>
    </dgm:pt>
    <dgm:pt modelId="{F5319FF8-643A-422C-BF06-8A1541F6013C}">
      <dgm:prSet phldrT="[文本]"/>
      <dgm:spPr/>
      <dgm:t>
        <a:bodyPr/>
        <a:lstStyle/>
        <a:p>
          <a:r>
            <a:rPr lang="zh-CN" altLang="en-US" dirty="0" smtClean="0">
              <a:latin typeface="华文楷体" panose="02010600040101010101" pitchFamily="2" charset="-122"/>
              <a:ea typeface="华文楷体" panose="02010600040101010101" pitchFamily="2" charset="-122"/>
            </a:rPr>
            <a:t>交互排名特征</a:t>
          </a:r>
          <a:endParaRPr lang="zh-CN" altLang="en-US" b="0" dirty="0">
            <a:latin typeface="华文楷体" panose="02010600040101010101" pitchFamily="2" charset="-122"/>
            <a:ea typeface="华文楷体" panose="02010600040101010101" pitchFamily="2" charset="-122"/>
          </a:endParaRPr>
        </a:p>
      </dgm:t>
    </dgm:pt>
    <dgm:pt modelId="{14D74E62-EB26-4911-8AEF-28E071291274}" type="parTrans" cxnId="{D3E75846-A48E-487A-8A49-89DBFFBCE071}">
      <dgm:prSet/>
      <dgm:spPr/>
      <dgm:t>
        <a:bodyPr/>
        <a:lstStyle/>
        <a:p>
          <a:endParaRPr lang="zh-CN" altLang="en-US"/>
        </a:p>
      </dgm:t>
    </dgm:pt>
    <dgm:pt modelId="{88B1FE78-3523-4108-B6FE-BDE8BD9C8517}" type="sibTrans" cxnId="{D3E75846-A48E-487A-8A49-89DBFFBCE071}">
      <dgm:prSet/>
      <dgm:spPr/>
      <dgm:t>
        <a:bodyPr/>
        <a:lstStyle/>
        <a:p>
          <a:endParaRPr lang="zh-CN" altLang="en-US"/>
        </a:p>
      </dgm:t>
    </dgm:pt>
    <dgm:pt modelId="{2D8A75B2-3A64-BF44-B7D9-CCA4B69C7178}" type="pres">
      <dgm:prSet presAssocID="{D6A8941C-0877-8841-BB8B-7E529B7F3B0A}" presName="theList" presStyleCnt="0">
        <dgm:presLayoutVars>
          <dgm:dir/>
          <dgm:animLvl val="lvl"/>
          <dgm:resizeHandles val="exact"/>
        </dgm:presLayoutVars>
      </dgm:prSet>
      <dgm:spPr/>
      <dgm:t>
        <a:bodyPr/>
        <a:lstStyle/>
        <a:p>
          <a:endParaRPr lang="zh-CN" altLang="en-US"/>
        </a:p>
      </dgm:t>
    </dgm:pt>
    <dgm:pt modelId="{4BC6E805-F3DF-0647-938C-633635816D62}" type="pres">
      <dgm:prSet presAssocID="{4F8D7B01-3C9C-8B4A-9721-8E14C42F84A5}" presName="compNode" presStyleCnt="0"/>
      <dgm:spPr/>
    </dgm:pt>
    <dgm:pt modelId="{4F8E1335-D875-2748-BDC2-C4F8E0EDC902}" type="pres">
      <dgm:prSet presAssocID="{4F8D7B01-3C9C-8B4A-9721-8E14C42F84A5}" presName="aNode" presStyleLbl="bgShp" presStyleIdx="0" presStyleCnt="3"/>
      <dgm:spPr/>
      <dgm:t>
        <a:bodyPr/>
        <a:lstStyle/>
        <a:p>
          <a:endParaRPr lang="zh-CN" altLang="en-US"/>
        </a:p>
      </dgm:t>
    </dgm:pt>
    <dgm:pt modelId="{C11110E8-49A2-2544-A8FB-12FDF4EA469B}" type="pres">
      <dgm:prSet presAssocID="{4F8D7B01-3C9C-8B4A-9721-8E14C42F84A5}" presName="textNode" presStyleLbl="bgShp" presStyleIdx="0" presStyleCnt="3"/>
      <dgm:spPr/>
      <dgm:t>
        <a:bodyPr/>
        <a:lstStyle/>
        <a:p>
          <a:endParaRPr lang="zh-CN" altLang="en-US"/>
        </a:p>
      </dgm:t>
    </dgm:pt>
    <dgm:pt modelId="{682E5276-F8A5-BB40-8A84-8C90E7021076}" type="pres">
      <dgm:prSet presAssocID="{4F8D7B01-3C9C-8B4A-9721-8E14C42F84A5}" presName="compChildNode" presStyleCnt="0"/>
      <dgm:spPr/>
    </dgm:pt>
    <dgm:pt modelId="{2069D5A4-E550-8E4F-A6B6-BFDA211A2158}" type="pres">
      <dgm:prSet presAssocID="{4F8D7B01-3C9C-8B4A-9721-8E14C42F84A5}" presName="theInnerList" presStyleCnt="0"/>
      <dgm:spPr/>
    </dgm:pt>
    <dgm:pt modelId="{00109093-884C-4644-896B-2F06319A1567}" type="pres">
      <dgm:prSet presAssocID="{5B916B3B-4133-2040-B60F-33AA8665F7F7}" presName="childNode" presStyleLbl="node1" presStyleIdx="0" presStyleCnt="11">
        <dgm:presLayoutVars>
          <dgm:bulletEnabled val="1"/>
        </dgm:presLayoutVars>
      </dgm:prSet>
      <dgm:spPr/>
      <dgm:t>
        <a:bodyPr/>
        <a:lstStyle/>
        <a:p>
          <a:endParaRPr lang="zh-CN" altLang="en-US"/>
        </a:p>
      </dgm:t>
    </dgm:pt>
    <dgm:pt modelId="{9D21C948-1D16-C440-84A7-358CCC3870F9}" type="pres">
      <dgm:prSet presAssocID="{5B916B3B-4133-2040-B60F-33AA8665F7F7}" presName="aSpace2" presStyleCnt="0"/>
      <dgm:spPr/>
    </dgm:pt>
    <dgm:pt modelId="{0B097278-5C43-3D42-AA7C-64AB08C4F9A9}" type="pres">
      <dgm:prSet presAssocID="{709CDA12-3DA4-874D-B522-AFF2848F4BD1}" presName="childNode" presStyleLbl="node1" presStyleIdx="1" presStyleCnt="11">
        <dgm:presLayoutVars>
          <dgm:bulletEnabled val="1"/>
        </dgm:presLayoutVars>
      </dgm:prSet>
      <dgm:spPr/>
      <dgm:t>
        <a:bodyPr/>
        <a:lstStyle/>
        <a:p>
          <a:endParaRPr lang="zh-CN" altLang="en-US"/>
        </a:p>
      </dgm:t>
    </dgm:pt>
    <dgm:pt modelId="{B735C35B-759A-0148-AE85-62F41ECAA6B5}" type="pres">
      <dgm:prSet presAssocID="{4F8D7B01-3C9C-8B4A-9721-8E14C42F84A5}" presName="aSpace" presStyleCnt="0"/>
      <dgm:spPr/>
    </dgm:pt>
    <dgm:pt modelId="{8CEB9887-4B24-A944-9B07-CA80C77A7D0B}" type="pres">
      <dgm:prSet presAssocID="{1EFDA570-1DD3-0241-8E4B-E4940A3ED57A}" presName="compNode" presStyleCnt="0"/>
      <dgm:spPr/>
    </dgm:pt>
    <dgm:pt modelId="{51B73E1F-5AC0-9341-8046-23EBB826D996}" type="pres">
      <dgm:prSet presAssocID="{1EFDA570-1DD3-0241-8E4B-E4940A3ED57A}" presName="aNode" presStyleLbl="bgShp" presStyleIdx="1" presStyleCnt="3"/>
      <dgm:spPr/>
      <dgm:t>
        <a:bodyPr/>
        <a:lstStyle/>
        <a:p>
          <a:endParaRPr lang="zh-CN" altLang="en-US"/>
        </a:p>
      </dgm:t>
    </dgm:pt>
    <dgm:pt modelId="{6782F511-A4BC-E946-833A-25588FDEF6EE}" type="pres">
      <dgm:prSet presAssocID="{1EFDA570-1DD3-0241-8E4B-E4940A3ED57A}" presName="textNode" presStyleLbl="bgShp" presStyleIdx="1" presStyleCnt="3"/>
      <dgm:spPr/>
      <dgm:t>
        <a:bodyPr/>
        <a:lstStyle/>
        <a:p>
          <a:endParaRPr lang="zh-CN" altLang="en-US"/>
        </a:p>
      </dgm:t>
    </dgm:pt>
    <dgm:pt modelId="{72C5822C-F996-2E49-9B6C-E870D80EFDFF}" type="pres">
      <dgm:prSet presAssocID="{1EFDA570-1DD3-0241-8E4B-E4940A3ED57A}" presName="compChildNode" presStyleCnt="0"/>
      <dgm:spPr/>
    </dgm:pt>
    <dgm:pt modelId="{05FC7F02-E5C6-D241-8310-0FFC8B3C3906}" type="pres">
      <dgm:prSet presAssocID="{1EFDA570-1DD3-0241-8E4B-E4940A3ED57A}" presName="theInnerList" presStyleCnt="0"/>
      <dgm:spPr/>
    </dgm:pt>
    <dgm:pt modelId="{97F91635-2016-9147-B154-8779F715E5D2}" type="pres">
      <dgm:prSet presAssocID="{72C26251-E024-BD41-A8AF-77FED6E4B679}" presName="childNode" presStyleLbl="node1" presStyleIdx="2" presStyleCnt="11">
        <dgm:presLayoutVars>
          <dgm:bulletEnabled val="1"/>
        </dgm:presLayoutVars>
      </dgm:prSet>
      <dgm:spPr/>
      <dgm:t>
        <a:bodyPr/>
        <a:lstStyle/>
        <a:p>
          <a:endParaRPr lang="zh-CN" altLang="en-US"/>
        </a:p>
      </dgm:t>
    </dgm:pt>
    <dgm:pt modelId="{AE6E7E10-5560-F94E-9A54-85B14ED5612A}" type="pres">
      <dgm:prSet presAssocID="{72C26251-E024-BD41-A8AF-77FED6E4B679}" presName="aSpace2" presStyleCnt="0"/>
      <dgm:spPr/>
    </dgm:pt>
    <dgm:pt modelId="{F2ADB3AF-CC2F-574D-96D5-4CC4D327055C}" type="pres">
      <dgm:prSet presAssocID="{48714BBA-15F6-7041-990C-5255E9357D36}" presName="childNode" presStyleLbl="node1" presStyleIdx="3" presStyleCnt="11">
        <dgm:presLayoutVars>
          <dgm:bulletEnabled val="1"/>
        </dgm:presLayoutVars>
      </dgm:prSet>
      <dgm:spPr/>
      <dgm:t>
        <a:bodyPr/>
        <a:lstStyle/>
        <a:p>
          <a:endParaRPr lang="zh-CN" altLang="en-US"/>
        </a:p>
      </dgm:t>
    </dgm:pt>
    <dgm:pt modelId="{AD7DBB64-67EF-624D-A346-57D87BF6AEC8}" type="pres">
      <dgm:prSet presAssocID="{48714BBA-15F6-7041-990C-5255E9357D36}" presName="aSpace2" presStyleCnt="0"/>
      <dgm:spPr/>
    </dgm:pt>
    <dgm:pt modelId="{BBF4DE7B-B2C6-C44A-9582-BD6681D4CD3B}" type="pres">
      <dgm:prSet presAssocID="{E72FF2F3-386E-B140-8CC8-F8CB5525FAC0}" presName="childNode" presStyleLbl="node1" presStyleIdx="4" presStyleCnt="11">
        <dgm:presLayoutVars>
          <dgm:bulletEnabled val="1"/>
        </dgm:presLayoutVars>
      </dgm:prSet>
      <dgm:spPr/>
      <dgm:t>
        <a:bodyPr/>
        <a:lstStyle/>
        <a:p>
          <a:endParaRPr lang="zh-CN" altLang="en-US"/>
        </a:p>
      </dgm:t>
    </dgm:pt>
    <dgm:pt modelId="{125CFE18-94E0-3342-88B1-856CEB9B4CC4}" type="pres">
      <dgm:prSet presAssocID="{E72FF2F3-386E-B140-8CC8-F8CB5525FAC0}" presName="aSpace2" presStyleCnt="0"/>
      <dgm:spPr/>
    </dgm:pt>
    <dgm:pt modelId="{851B4E75-BA2A-F94C-9EAA-5AE4D4F3246E}" type="pres">
      <dgm:prSet presAssocID="{01F88C5F-AF66-524F-AD23-E66E73418B59}" presName="childNode" presStyleLbl="node1" presStyleIdx="5" presStyleCnt="11">
        <dgm:presLayoutVars>
          <dgm:bulletEnabled val="1"/>
        </dgm:presLayoutVars>
      </dgm:prSet>
      <dgm:spPr/>
      <dgm:t>
        <a:bodyPr/>
        <a:lstStyle/>
        <a:p>
          <a:endParaRPr lang="zh-CN" altLang="en-US"/>
        </a:p>
      </dgm:t>
    </dgm:pt>
    <dgm:pt modelId="{18BDB872-7E99-914B-B9A6-F4CD9AF9D9AB}" type="pres">
      <dgm:prSet presAssocID="{1EFDA570-1DD3-0241-8E4B-E4940A3ED57A}" presName="aSpace" presStyleCnt="0"/>
      <dgm:spPr/>
    </dgm:pt>
    <dgm:pt modelId="{A5E09704-C3BA-034B-9EEE-8B4C2B3CA7B1}" type="pres">
      <dgm:prSet presAssocID="{7C09D0E6-8FED-B24F-AF4C-AE924F3830E2}" presName="compNode" presStyleCnt="0"/>
      <dgm:spPr/>
    </dgm:pt>
    <dgm:pt modelId="{16544762-D81E-F74F-A9CA-8F387155423B}" type="pres">
      <dgm:prSet presAssocID="{7C09D0E6-8FED-B24F-AF4C-AE924F3830E2}" presName="aNode" presStyleLbl="bgShp" presStyleIdx="2" presStyleCnt="3" custLinFactNeighborY="2229"/>
      <dgm:spPr/>
      <dgm:t>
        <a:bodyPr/>
        <a:lstStyle/>
        <a:p>
          <a:endParaRPr lang="zh-CN" altLang="en-US"/>
        </a:p>
      </dgm:t>
    </dgm:pt>
    <dgm:pt modelId="{1A307CBD-1C21-3742-91E8-D0ED7410AE40}" type="pres">
      <dgm:prSet presAssocID="{7C09D0E6-8FED-B24F-AF4C-AE924F3830E2}" presName="textNode" presStyleLbl="bgShp" presStyleIdx="2" presStyleCnt="3"/>
      <dgm:spPr/>
      <dgm:t>
        <a:bodyPr/>
        <a:lstStyle/>
        <a:p>
          <a:endParaRPr lang="zh-CN" altLang="en-US"/>
        </a:p>
      </dgm:t>
    </dgm:pt>
    <dgm:pt modelId="{4E906C0C-C1A0-0D40-97A3-AAD6810AB76C}" type="pres">
      <dgm:prSet presAssocID="{7C09D0E6-8FED-B24F-AF4C-AE924F3830E2}" presName="compChildNode" presStyleCnt="0"/>
      <dgm:spPr/>
    </dgm:pt>
    <dgm:pt modelId="{8372162B-E502-9346-AC9E-8AE7BB017D60}" type="pres">
      <dgm:prSet presAssocID="{7C09D0E6-8FED-B24F-AF4C-AE924F3830E2}" presName="theInnerList" presStyleCnt="0"/>
      <dgm:spPr/>
    </dgm:pt>
    <dgm:pt modelId="{79F8C9F2-8E2F-804E-9AB5-CF82D28678A3}" type="pres">
      <dgm:prSet presAssocID="{5692B3FE-5E2A-7A40-BC55-EFE5DCE18C2B}" presName="childNode" presStyleLbl="node1" presStyleIdx="6" presStyleCnt="11">
        <dgm:presLayoutVars>
          <dgm:bulletEnabled val="1"/>
        </dgm:presLayoutVars>
      </dgm:prSet>
      <dgm:spPr/>
      <dgm:t>
        <a:bodyPr/>
        <a:lstStyle/>
        <a:p>
          <a:endParaRPr lang="zh-CN" altLang="en-US"/>
        </a:p>
      </dgm:t>
    </dgm:pt>
    <dgm:pt modelId="{003303EF-35DD-A845-8263-5BB79CE76FBA}" type="pres">
      <dgm:prSet presAssocID="{5692B3FE-5E2A-7A40-BC55-EFE5DCE18C2B}" presName="aSpace2" presStyleCnt="0"/>
      <dgm:spPr/>
    </dgm:pt>
    <dgm:pt modelId="{CDBB522A-9C1B-D84B-9242-E5CCF6C60359}" type="pres">
      <dgm:prSet presAssocID="{63BD2023-ED73-A04E-87E1-E4BE276BFFBB}" presName="childNode" presStyleLbl="node1" presStyleIdx="7" presStyleCnt="11">
        <dgm:presLayoutVars>
          <dgm:bulletEnabled val="1"/>
        </dgm:presLayoutVars>
      </dgm:prSet>
      <dgm:spPr/>
      <dgm:t>
        <a:bodyPr/>
        <a:lstStyle/>
        <a:p>
          <a:endParaRPr lang="zh-CN" altLang="en-US"/>
        </a:p>
      </dgm:t>
    </dgm:pt>
    <dgm:pt modelId="{FBE2689E-12B8-4565-BB9A-6AD0D98A6E0C}" type="pres">
      <dgm:prSet presAssocID="{63BD2023-ED73-A04E-87E1-E4BE276BFFBB}" presName="aSpace2" presStyleCnt="0"/>
      <dgm:spPr/>
    </dgm:pt>
    <dgm:pt modelId="{48E3FCB9-9B4F-49E7-9097-1C905D6045F7}" type="pres">
      <dgm:prSet presAssocID="{5A9139E1-9E64-41DB-A112-BF9E6B676183}" presName="childNode" presStyleLbl="node1" presStyleIdx="8" presStyleCnt="11">
        <dgm:presLayoutVars>
          <dgm:bulletEnabled val="1"/>
        </dgm:presLayoutVars>
      </dgm:prSet>
      <dgm:spPr/>
      <dgm:t>
        <a:bodyPr/>
        <a:lstStyle/>
        <a:p>
          <a:endParaRPr lang="zh-CN" altLang="en-US"/>
        </a:p>
      </dgm:t>
    </dgm:pt>
    <dgm:pt modelId="{881DB5D2-4843-4D29-9BCF-3FF1EA97491F}" type="pres">
      <dgm:prSet presAssocID="{5A9139E1-9E64-41DB-A112-BF9E6B676183}" presName="aSpace2" presStyleCnt="0"/>
      <dgm:spPr/>
    </dgm:pt>
    <dgm:pt modelId="{F770BF05-7BF7-4593-86A7-FDB1CA0A69AC}" type="pres">
      <dgm:prSet presAssocID="{6ADEF043-8B61-4FCA-A163-9A224ED74D7B}" presName="childNode" presStyleLbl="node1" presStyleIdx="9" presStyleCnt="11">
        <dgm:presLayoutVars>
          <dgm:bulletEnabled val="1"/>
        </dgm:presLayoutVars>
      </dgm:prSet>
      <dgm:spPr/>
      <dgm:t>
        <a:bodyPr/>
        <a:lstStyle/>
        <a:p>
          <a:endParaRPr lang="zh-CN" altLang="en-US"/>
        </a:p>
      </dgm:t>
    </dgm:pt>
    <dgm:pt modelId="{E183CE99-2CCE-4DE0-B971-52CAB1F7A1C2}" type="pres">
      <dgm:prSet presAssocID="{6ADEF043-8B61-4FCA-A163-9A224ED74D7B}" presName="aSpace2" presStyleCnt="0"/>
      <dgm:spPr/>
    </dgm:pt>
    <dgm:pt modelId="{91583EE7-BB1F-445F-8A6B-8C494F728A03}" type="pres">
      <dgm:prSet presAssocID="{F5319FF8-643A-422C-BF06-8A1541F6013C}" presName="childNode" presStyleLbl="node1" presStyleIdx="10" presStyleCnt="11">
        <dgm:presLayoutVars>
          <dgm:bulletEnabled val="1"/>
        </dgm:presLayoutVars>
      </dgm:prSet>
      <dgm:spPr/>
      <dgm:t>
        <a:bodyPr/>
        <a:lstStyle/>
        <a:p>
          <a:endParaRPr lang="zh-CN" altLang="en-US"/>
        </a:p>
      </dgm:t>
    </dgm:pt>
  </dgm:ptLst>
  <dgm:cxnLst>
    <dgm:cxn modelId="{09D9EE30-F0C4-4605-AD40-A0A6E57CE437}" type="presOf" srcId="{7C09D0E6-8FED-B24F-AF4C-AE924F3830E2}" destId="{1A307CBD-1C21-3742-91E8-D0ED7410AE40}" srcOrd="1" destOrd="0" presId="urn:microsoft.com/office/officeart/2005/8/layout/lProcess2"/>
    <dgm:cxn modelId="{4A1B9353-EADD-0D41-9BEC-2831728A9DD5}" srcId="{7C09D0E6-8FED-B24F-AF4C-AE924F3830E2}" destId="{63BD2023-ED73-A04E-87E1-E4BE276BFFBB}" srcOrd="1" destOrd="0" parTransId="{DDEE6F39-6C91-A649-B2B3-4D2512E1AAD2}" sibTransId="{BFE44E76-DCFB-934E-B31E-F07E968DE89A}"/>
    <dgm:cxn modelId="{ADC4BB85-4BF8-4ED5-97B9-EB4C034CF79F}" type="presOf" srcId="{5692B3FE-5E2A-7A40-BC55-EFE5DCE18C2B}" destId="{79F8C9F2-8E2F-804E-9AB5-CF82D28678A3}" srcOrd="0" destOrd="0" presId="urn:microsoft.com/office/officeart/2005/8/layout/lProcess2"/>
    <dgm:cxn modelId="{FC59968C-30C2-4BF4-AB43-1942D986EE32}" type="presOf" srcId="{6ADEF043-8B61-4FCA-A163-9A224ED74D7B}" destId="{F770BF05-7BF7-4593-86A7-FDB1CA0A69AC}" srcOrd="0" destOrd="0" presId="urn:microsoft.com/office/officeart/2005/8/layout/lProcess2"/>
    <dgm:cxn modelId="{F2CED7DB-D0A5-674B-A517-051372C3F488}" srcId="{D6A8941C-0877-8841-BB8B-7E529B7F3B0A}" destId="{7C09D0E6-8FED-B24F-AF4C-AE924F3830E2}" srcOrd="2" destOrd="0" parTransId="{A921F5B7-B55F-D74B-912C-A18DEB68AE81}" sibTransId="{85E4BDF4-F233-AC4A-9804-41AB7F488970}"/>
    <dgm:cxn modelId="{DA167136-F5B9-394C-97EF-2417BDEAB2D3}" srcId="{7C09D0E6-8FED-B24F-AF4C-AE924F3830E2}" destId="{5692B3FE-5E2A-7A40-BC55-EFE5DCE18C2B}" srcOrd="0" destOrd="0" parTransId="{1F0A62FE-D02B-CF44-B8B5-00ED586BF2EC}" sibTransId="{6782FE78-1576-F945-998E-AD5E75B97809}"/>
    <dgm:cxn modelId="{D3E75846-A48E-487A-8A49-89DBFFBCE071}" srcId="{7C09D0E6-8FED-B24F-AF4C-AE924F3830E2}" destId="{F5319FF8-643A-422C-BF06-8A1541F6013C}" srcOrd="4" destOrd="0" parTransId="{14D74E62-EB26-4911-8AEF-28E071291274}" sibTransId="{88B1FE78-3523-4108-B6FE-BDE8BD9C8517}"/>
    <dgm:cxn modelId="{4B3C38F3-C44B-4141-8891-D9DA36E347F7}" type="presOf" srcId="{E72FF2F3-386E-B140-8CC8-F8CB5525FAC0}" destId="{BBF4DE7B-B2C6-C44A-9582-BD6681D4CD3B}" srcOrd="0" destOrd="0" presId="urn:microsoft.com/office/officeart/2005/8/layout/lProcess2"/>
    <dgm:cxn modelId="{FF784F08-48BE-41A5-87B1-D7D3FF385F2B}" type="presOf" srcId="{1EFDA570-1DD3-0241-8E4B-E4940A3ED57A}" destId="{6782F511-A4BC-E946-833A-25588FDEF6EE}" srcOrd="1" destOrd="0" presId="urn:microsoft.com/office/officeart/2005/8/layout/lProcess2"/>
    <dgm:cxn modelId="{3DC0868D-E088-4167-B142-71F6AE0A59CF}" type="presOf" srcId="{5B916B3B-4133-2040-B60F-33AA8665F7F7}" destId="{00109093-884C-4644-896B-2F06319A1567}" srcOrd="0" destOrd="0" presId="urn:microsoft.com/office/officeart/2005/8/layout/lProcess2"/>
    <dgm:cxn modelId="{18A9F8D2-47D9-4F34-82D5-38D30F68D2B2}" type="presOf" srcId="{5A9139E1-9E64-41DB-A112-BF9E6B676183}" destId="{48E3FCB9-9B4F-49E7-9097-1C905D6045F7}" srcOrd="0" destOrd="0" presId="urn:microsoft.com/office/officeart/2005/8/layout/lProcess2"/>
    <dgm:cxn modelId="{240C17B6-1FB2-4E7B-A3AF-343C89E61643}" type="presOf" srcId="{4F8D7B01-3C9C-8B4A-9721-8E14C42F84A5}" destId="{4F8E1335-D875-2748-BDC2-C4F8E0EDC902}" srcOrd="0" destOrd="0" presId="urn:microsoft.com/office/officeart/2005/8/layout/lProcess2"/>
    <dgm:cxn modelId="{DDA04686-51AB-A246-BCD4-DDB9B66523C2}" srcId="{D6A8941C-0877-8841-BB8B-7E529B7F3B0A}" destId="{4F8D7B01-3C9C-8B4A-9721-8E14C42F84A5}" srcOrd="0" destOrd="0" parTransId="{4F77E976-8600-9543-A192-6CCF71E53E3E}" sibTransId="{F3755AA5-C78F-1440-8CA3-C78FA51A46B8}"/>
    <dgm:cxn modelId="{19B16101-57D5-461F-8B62-FD2A2F590C64}" type="presOf" srcId="{48714BBA-15F6-7041-990C-5255E9357D36}" destId="{F2ADB3AF-CC2F-574D-96D5-4CC4D327055C}" srcOrd="0" destOrd="0" presId="urn:microsoft.com/office/officeart/2005/8/layout/lProcess2"/>
    <dgm:cxn modelId="{4DFACF71-2681-46F2-9229-2AABBB49C449}" type="presOf" srcId="{709CDA12-3DA4-874D-B522-AFF2848F4BD1}" destId="{0B097278-5C43-3D42-AA7C-64AB08C4F9A9}" srcOrd="0" destOrd="0" presId="urn:microsoft.com/office/officeart/2005/8/layout/lProcess2"/>
    <dgm:cxn modelId="{6B8ECA14-0EDA-4CCB-8AC8-38C2D2E5EC93}" srcId="{7C09D0E6-8FED-B24F-AF4C-AE924F3830E2}" destId="{6ADEF043-8B61-4FCA-A163-9A224ED74D7B}" srcOrd="3" destOrd="0" parTransId="{2C9EC060-479C-4E2A-9659-553DB303CD4A}" sibTransId="{56879837-A3F5-487F-A63A-6961D78F68E4}"/>
    <dgm:cxn modelId="{1707E18D-AEF8-C043-BD46-2192857F6E4F}" srcId="{1EFDA570-1DD3-0241-8E4B-E4940A3ED57A}" destId="{E72FF2F3-386E-B140-8CC8-F8CB5525FAC0}" srcOrd="2" destOrd="0" parTransId="{D6A5553C-90A5-C047-94AD-2EF2DA21E9BA}" sibTransId="{202FBBD1-0835-994E-BDF6-2B2FF4A17A82}"/>
    <dgm:cxn modelId="{C283224F-1AF5-314D-A01A-2B46D52BD486}" srcId="{1EFDA570-1DD3-0241-8E4B-E4940A3ED57A}" destId="{48714BBA-15F6-7041-990C-5255E9357D36}" srcOrd="1" destOrd="0" parTransId="{A0153184-45B1-2240-AC9C-C3F9B6B26017}" sibTransId="{DA22C55C-024E-C24D-9D88-82114A65BA3F}"/>
    <dgm:cxn modelId="{B88A3719-2CBA-4A40-A0AE-33A9EB70FD95}" srcId="{1EFDA570-1DD3-0241-8E4B-E4940A3ED57A}" destId="{01F88C5F-AF66-524F-AD23-E66E73418B59}" srcOrd="3" destOrd="0" parTransId="{64003E8A-2DC2-EF43-99D3-46116C845468}" sibTransId="{705ACABB-D0F1-2747-87EA-96B061B848AC}"/>
    <dgm:cxn modelId="{9A49A6AE-69F9-4DB1-8744-79D3639783E1}" type="presOf" srcId="{1EFDA570-1DD3-0241-8E4B-E4940A3ED57A}" destId="{51B73E1F-5AC0-9341-8046-23EBB826D996}" srcOrd="0" destOrd="0" presId="urn:microsoft.com/office/officeart/2005/8/layout/lProcess2"/>
    <dgm:cxn modelId="{AADE2CA4-CAF1-472B-8455-FB9A4D796074}" type="presOf" srcId="{63BD2023-ED73-A04E-87E1-E4BE276BFFBB}" destId="{CDBB522A-9C1B-D84B-9242-E5CCF6C60359}" srcOrd="0" destOrd="0" presId="urn:microsoft.com/office/officeart/2005/8/layout/lProcess2"/>
    <dgm:cxn modelId="{F76DF98E-B97B-A14E-93A6-2CBADE737EFE}" srcId="{D6A8941C-0877-8841-BB8B-7E529B7F3B0A}" destId="{1EFDA570-1DD3-0241-8E4B-E4940A3ED57A}" srcOrd="1" destOrd="0" parTransId="{A4B7555F-4ECC-2F40-B8B2-0ED2F1A77DBF}" sibTransId="{91ED9A1F-EC4F-D54F-B2DC-488D593CC566}"/>
    <dgm:cxn modelId="{9563D89C-CB02-5445-97CE-5167AC1135C7}" srcId="{1EFDA570-1DD3-0241-8E4B-E4940A3ED57A}" destId="{72C26251-E024-BD41-A8AF-77FED6E4B679}" srcOrd="0" destOrd="0" parTransId="{DE9BA9E3-1DFB-2647-AEF7-BBEEB8BE7279}" sibTransId="{F40AD983-8EE6-0A4D-B069-7DE66B439B8A}"/>
    <dgm:cxn modelId="{A1A2F400-CDF6-49BB-AA98-6B4C9505C0F4}" type="presOf" srcId="{D6A8941C-0877-8841-BB8B-7E529B7F3B0A}" destId="{2D8A75B2-3A64-BF44-B7D9-CCA4B69C7178}" srcOrd="0" destOrd="0" presId="urn:microsoft.com/office/officeart/2005/8/layout/lProcess2"/>
    <dgm:cxn modelId="{B663994D-3046-4CF2-8128-E3604C588CEB}" type="presOf" srcId="{01F88C5F-AF66-524F-AD23-E66E73418B59}" destId="{851B4E75-BA2A-F94C-9EAA-5AE4D4F3246E}" srcOrd="0" destOrd="0" presId="urn:microsoft.com/office/officeart/2005/8/layout/lProcess2"/>
    <dgm:cxn modelId="{B49339CB-F4A7-4A40-8E82-BC7377BC5873}" type="presOf" srcId="{72C26251-E024-BD41-A8AF-77FED6E4B679}" destId="{97F91635-2016-9147-B154-8779F715E5D2}" srcOrd="0" destOrd="0" presId="urn:microsoft.com/office/officeart/2005/8/layout/lProcess2"/>
    <dgm:cxn modelId="{E06AC55C-57F3-48F9-9876-6E925028AC4A}" type="presOf" srcId="{F5319FF8-643A-422C-BF06-8A1541F6013C}" destId="{91583EE7-BB1F-445F-8A6B-8C494F728A03}" srcOrd="0" destOrd="0" presId="urn:microsoft.com/office/officeart/2005/8/layout/lProcess2"/>
    <dgm:cxn modelId="{2EA42A4F-3671-0549-8802-4D67A652B065}" srcId="{4F8D7B01-3C9C-8B4A-9721-8E14C42F84A5}" destId="{5B916B3B-4133-2040-B60F-33AA8665F7F7}" srcOrd="0" destOrd="0" parTransId="{72BB22C1-674A-5C4E-AAD0-11EFFC367D87}" sibTransId="{D32C2D31-2209-5F4E-929F-DAAEC59353AB}"/>
    <dgm:cxn modelId="{4B6787DB-C1E1-4B4E-A7FE-AC4159C1928F}" srcId="{7C09D0E6-8FED-B24F-AF4C-AE924F3830E2}" destId="{5A9139E1-9E64-41DB-A112-BF9E6B676183}" srcOrd="2" destOrd="0" parTransId="{E9DC1294-3ECD-4CBC-8410-CBEF5E5340EB}" sibTransId="{B5EAA291-1215-4A9F-8A2D-485B7653B763}"/>
    <dgm:cxn modelId="{D95B9A6E-D966-AE4C-B257-958852122F7E}" srcId="{4F8D7B01-3C9C-8B4A-9721-8E14C42F84A5}" destId="{709CDA12-3DA4-874D-B522-AFF2848F4BD1}" srcOrd="1" destOrd="0" parTransId="{23B86EE0-4350-5544-A02E-6838F2C898DC}" sibTransId="{9C601448-C1EA-C842-881C-07D2A2DF152D}"/>
    <dgm:cxn modelId="{C5F9111B-167D-454B-955B-818757C208BB}" type="presOf" srcId="{4F8D7B01-3C9C-8B4A-9721-8E14C42F84A5}" destId="{C11110E8-49A2-2544-A8FB-12FDF4EA469B}" srcOrd="1" destOrd="0" presId="urn:microsoft.com/office/officeart/2005/8/layout/lProcess2"/>
    <dgm:cxn modelId="{9C71DF28-A807-438E-8CB7-7EBE8B6F6DA7}" type="presOf" srcId="{7C09D0E6-8FED-B24F-AF4C-AE924F3830E2}" destId="{16544762-D81E-F74F-A9CA-8F387155423B}" srcOrd="0" destOrd="0" presId="urn:microsoft.com/office/officeart/2005/8/layout/lProcess2"/>
    <dgm:cxn modelId="{25A66C5F-A00D-4219-A3EA-A268E4E15F77}" type="presParOf" srcId="{2D8A75B2-3A64-BF44-B7D9-CCA4B69C7178}" destId="{4BC6E805-F3DF-0647-938C-633635816D62}" srcOrd="0" destOrd="0" presId="urn:microsoft.com/office/officeart/2005/8/layout/lProcess2"/>
    <dgm:cxn modelId="{E24AA409-D350-4928-84C5-F0ED906F3FEF}" type="presParOf" srcId="{4BC6E805-F3DF-0647-938C-633635816D62}" destId="{4F8E1335-D875-2748-BDC2-C4F8E0EDC902}" srcOrd="0" destOrd="0" presId="urn:microsoft.com/office/officeart/2005/8/layout/lProcess2"/>
    <dgm:cxn modelId="{FE29D77F-372A-42F7-B099-5AD8AD595B25}" type="presParOf" srcId="{4BC6E805-F3DF-0647-938C-633635816D62}" destId="{C11110E8-49A2-2544-A8FB-12FDF4EA469B}" srcOrd="1" destOrd="0" presId="urn:microsoft.com/office/officeart/2005/8/layout/lProcess2"/>
    <dgm:cxn modelId="{7DF7DECE-760A-4A78-93A3-8426C3AF0234}" type="presParOf" srcId="{4BC6E805-F3DF-0647-938C-633635816D62}" destId="{682E5276-F8A5-BB40-8A84-8C90E7021076}" srcOrd="2" destOrd="0" presId="urn:microsoft.com/office/officeart/2005/8/layout/lProcess2"/>
    <dgm:cxn modelId="{B36758FB-1648-4127-8C7E-A1742C3D183B}" type="presParOf" srcId="{682E5276-F8A5-BB40-8A84-8C90E7021076}" destId="{2069D5A4-E550-8E4F-A6B6-BFDA211A2158}" srcOrd="0" destOrd="0" presId="urn:microsoft.com/office/officeart/2005/8/layout/lProcess2"/>
    <dgm:cxn modelId="{905F8405-F26C-4DE3-959B-00B02E4AC886}" type="presParOf" srcId="{2069D5A4-E550-8E4F-A6B6-BFDA211A2158}" destId="{00109093-884C-4644-896B-2F06319A1567}" srcOrd="0" destOrd="0" presId="urn:microsoft.com/office/officeart/2005/8/layout/lProcess2"/>
    <dgm:cxn modelId="{454D811B-6A45-48FA-A6F2-1D1197FF9554}" type="presParOf" srcId="{2069D5A4-E550-8E4F-A6B6-BFDA211A2158}" destId="{9D21C948-1D16-C440-84A7-358CCC3870F9}" srcOrd="1" destOrd="0" presId="urn:microsoft.com/office/officeart/2005/8/layout/lProcess2"/>
    <dgm:cxn modelId="{49D88B0A-E668-4CE5-A6AB-63323D68185E}" type="presParOf" srcId="{2069D5A4-E550-8E4F-A6B6-BFDA211A2158}" destId="{0B097278-5C43-3D42-AA7C-64AB08C4F9A9}" srcOrd="2" destOrd="0" presId="urn:microsoft.com/office/officeart/2005/8/layout/lProcess2"/>
    <dgm:cxn modelId="{985878AD-F13C-46CA-A9FA-A9870B213CC4}" type="presParOf" srcId="{2D8A75B2-3A64-BF44-B7D9-CCA4B69C7178}" destId="{B735C35B-759A-0148-AE85-62F41ECAA6B5}" srcOrd="1" destOrd="0" presId="urn:microsoft.com/office/officeart/2005/8/layout/lProcess2"/>
    <dgm:cxn modelId="{622C88C1-66BB-4D6F-A756-6F0D0E77EFA2}" type="presParOf" srcId="{2D8A75B2-3A64-BF44-B7D9-CCA4B69C7178}" destId="{8CEB9887-4B24-A944-9B07-CA80C77A7D0B}" srcOrd="2" destOrd="0" presId="urn:microsoft.com/office/officeart/2005/8/layout/lProcess2"/>
    <dgm:cxn modelId="{D050B33C-D100-436F-86FB-EE647633BBBA}" type="presParOf" srcId="{8CEB9887-4B24-A944-9B07-CA80C77A7D0B}" destId="{51B73E1F-5AC0-9341-8046-23EBB826D996}" srcOrd="0" destOrd="0" presId="urn:microsoft.com/office/officeart/2005/8/layout/lProcess2"/>
    <dgm:cxn modelId="{4E6C0241-BE5A-419A-A868-42723D7D2619}" type="presParOf" srcId="{8CEB9887-4B24-A944-9B07-CA80C77A7D0B}" destId="{6782F511-A4BC-E946-833A-25588FDEF6EE}" srcOrd="1" destOrd="0" presId="urn:microsoft.com/office/officeart/2005/8/layout/lProcess2"/>
    <dgm:cxn modelId="{4D2EB706-7D4A-426C-BCF7-BAB2708569B1}" type="presParOf" srcId="{8CEB9887-4B24-A944-9B07-CA80C77A7D0B}" destId="{72C5822C-F996-2E49-9B6C-E870D80EFDFF}" srcOrd="2" destOrd="0" presId="urn:microsoft.com/office/officeart/2005/8/layout/lProcess2"/>
    <dgm:cxn modelId="{8DF9E8BA-95EC-475B-9E9E-2BD0EA6173AC}" type="presParOf" srcId="{72C5822C-F996-2E49-9B6C-E870D80EFDFF}" destId="{05FC7F02-E5C6-D241-8310-0FFC8B3C3906}" srcOrd="0" destOrd="0" presId="urn:microsoft.com/office/officeart/2005/8/layout/lProcess2"/>
    <dgm:cxn modelId="{C92989F2-F4FF-46A5-BEAA-F06CE811C7D8}" type="presParOf" srcId="{05FC7F02-E5C6-D241-8310-0FFC8B3C3906}" destId="{97F91635-2016-9147-B154-8779F715E5D2}" srcOrd="0" destOrd="0" presId="urn:microsoft.com/office/officeart/2005/8/layout/lProcess2"/>
    <dgm:cxn modelId="{094E972F-CF25-4799-9B52-097AEFFBC488}" type="presParOf" srcId="{05FC7F02-E5C6-D241-8310-0FFC8B3C3906}" destId="{AE6E7E10-5560-F94E-9A54-85B14ED5612A}" srcOrd="1" destOrd="0" presId="urn:microsoft.com/office/officeart/2005/8/layout/lProcess2"/>
    <dgm:cxn modelId="{BB2783E6-2FBE-4854-B0B3-7B5380EDB507}" type="presParOf" srcId="{05FC7F02-E5C6-D241-8310-0FFC8B3C3906}" destId="{F2ADB3AF-CC2F-574D-96D5-4CC4D327055C}" srcOrd="2" destOrd="0" presId="urn:microsoft.com/office/officeart/2005/8/layout/lProcess2"/>
    <dgm:cxn modelId="{7D74A602-2216-4882-9096-4C52E963940B}" type="presParOf" srcId="{05FC7F02-E5C6-D241-8310-0FFC8B3C3906}" destId="{AD7DBB64-67EF-624D-A346-57D87BF6AEC8}" srcOrd="3" destOrd="0" presId="urn:microsoft.com/office/officeart/2005/8/layout/lProcess2"/>
    <dgm:cxn modelId="{9B1A92C3-D3A0-4790-93E0-41DF65C134BA}" type="presParOf" srcId="{05FC7F02-E5C6-D241-8310-0FFC8B3C3906}" destId="{BBF4DE7B-B2C6-C44A-9582-BD6681D4CD3B}" srcOrd="4" destOrd="0" presId="urn:microsoft.com/office/officeart/2005/8/layout/lProcess2"/>
    <dgm:cxn modelId="{7B60220F-25B9-4BC9-BDC3-77BB9888B633}" type="presParOf" srcId="{05FC7F02-E5C6-D241-8310-0FFC8B3C3906}" destId="{125CFE18-94E0-3342-88B1-856CEB9B4CC4}" srcOrd="5" destOrd="0" presId="urn:microsoft.com/office/officeart/2005/8/layout/lProcess2"/>
    <dgm:cxn modelId="{4E587FF9-FB09-4902-8D63-58C775E5CF3B}" type="presParOf" srcId="{05FC7F02-E5C6-D241-8310-0FFC8B3C3906}" destId="{851B4E75-BA2A-F94C-9EAA-5AE4D4F3246E}" srcOrd="6" destOrd="0" presId="urn:microsoft.com/office/officeart/2005/8/layout/lProcess2"/>
    <dgm:cxn modelId="{BD0F4872-0625-41B2-96CC-B82B55BACE38}" type="presParOf" srcId="{2D8A75B2-3A64-BF44-B7D9-CCA4B69C7178}" destId="{18BDB872-7E99-914B-B9A6-F4CD9AF9D9AB}" srcOrd="3" destOrd="0" presId="urn:microsoft.com/office/officeart/2005/8/layout/lProcess2"/>
    <dgm:cxn modelId="{79364551-79C0-4EFC-983F-0C5764686EDD}" type="presParOf" srcId="{2D8A75B2-3A64-BF44-B7D9-CCA4B69C7178}" destId="{A5E09704-C3BA-034B-9EEE-8B4C2B3CA7B1}" srcOrd="4" destOrd="0" presId="urn:microsoft.com/office/officeart/2005/8/layout/lProcess2"/>
    <dgm:cxn modelId="{ACA6D837-F174-4770-B37A-D24F319C61F2}" type="presParOf" srcId="{A5E09704-C3BA-034B-9EEE-8B4C2B3CA7B1}" destId="{16544762-D81E-F74F-A9CA-8F387155423B}" srcOrd="0" destOrd="0" presId="urn:microsoft.com/office/officeart/2005/8/layout/lProcess2"/>
    <dgm:cxn modelId="{894E1A07-E6A2-4587-9EFF-DD77A2760FD1}" type="presParOf" srcId="{A5E09704-C3BA-034B-9EEE-8B4C2B3CA7B1}" destId="{1A307CBD-1C21-3742-91E8-D0ED7410AE40}" srcOrd="1" destOrd="0" presId="urn:microsoft.com/office/officeart/2005/8/layout/lProcess2"/>
    <dgm:cxn modelId="{FFA49FCD-A61E-479E-883A-D778AD92D4DA}" type="presParOf" srcId="{A5E09704-C3BA-034B-9EEE-8B4C2B3CA7B1}" destId="{4E906C0C-C1A0-0D40-97A3-AAD6810AB76C}" srcOrd="2" destOrd="0" presId="urn:microsoft.com/office/officeart/2005/8/layout/lProcess2"/>
    <dgm:cxn modelId="{F496F226-9A9F-4C74-9707-EA3B5C9529FA}" type="presParOf" srcId="{4E906C0C-C1A0-0D40-97A3-AAD6810AB76C}" destId="{8372162B-E502-9346-AC9E-8AE7BB017D60}" srcOrd="0" destOrd="0" presId="urn:microsoft.com/office/officeart/2005/8/layout/lProcess2"/>
    <dgm:cxn modelId="{AA28B5D7-DE79-476A-AFD5-36BA0589F51E}" type="presParOf" srcId="{8372162B-E502-9346-AC9E-8AE7BB017D60}" destId="{79F8C9F2-8E2F-804E-9AB5-CF82D28678A3}" srcOrd="0" destOrd="0" presId="urn:microsoft.com/office/officeart/2005/8/layout/lProcess2"/>
    <dgm:cxn modelId="{0A42CE4F-1EB9-4E82-BC91-27DAC360B05B}" type="presParOf" srcId="{8372162B-E502-9346-AC9E-8AE7BB017D60}" destId="{003303EF-35DD-A845-8263-5BB79CE76FBA}" srcOrd="1" destOrd="0" presId="urn:microsoft.com/office/officeart/2005/8/layout/lProcess2"/>
    <dgm:cxn modelId="{F0EC26B8-5139-4821-83DA-D092DA819EA4}" type="presParOf" srcId="{8372162B-E502-9346-AC9E-8AE7BB017D60}" destId="{CDBB522A-9C1B-D84B-9242-E5CCF6C60359}" srcOrd="2" destOrd="0" presId="urn:microsoft.com/office/officeart/2005/8/layout/lProcess2"/>
    <dgm:cxn modelId="{687FDC45-F535-488C-AC65-CDACE8F7DAAC}" type="presParOf" srcId="{8372162B-E502-9346-AC9E-8AE7BB017D60}" destId="{FBE2689E-12B8-4565-BB9A-6AD0D98A6E0C}" srcOrd="3" destOrd="0" presId="urn:microsoft.com/office/officeart/2005/8/layout/lProcess2"/>
    <dgm:cxn modelId="{93CEA0CD-F525-4366-901B-4AA552F877F3}" type="presParOf" srcId="{8372162B-E502-9346-AC9E-8AE7BB017D60}" destId="{48E3FCB9-9B4F-49E7-9097-1C905D6045F7}" srcOrd="4" destOrd="0" presId="urn:microsoft.com/office/officeart/2005/8/layout/lProcess2"/>
    <dgm:cxn modelId="{C9C5006B-298A-4019-8412-A29E42C31A7E}" type="presParOf" srcId="{8372162B-E502-9346-AC9E-8AE7BB017D60}" destId="{881DB5D2-4843-4D29-9BCF-3FF1EA97491F}" srcOrd="5" destOrd="0" presId="urn:microsoft.com/office/officeart/2005/8/layout/lProcess2"/>
    <dgm:cxn modelId="{404A4B90-16A4-4398-B037-1B559440AECE}" type="presParOf" srcId="{8372162B-E502-9346-AC9E-8AE7BB017D60}" destId="{F770BF05-7BF7-4593-86A7-FDB1CA0A69AC}" srcOrd="6" destOrd="0" presId="urn:microsoft.com/office/officeart/2005/8/layout/lProcess2"/>
    <dgm:cxn modelId="{99FF4593-6D4F-4630-BD99-021E7FFF7FBA}" type="presParOf" srcId="{8372162B-E502-9346-AC9E-8AE7BB017D60}" destId="{E183CE99-2CCE-4DE0-B971-52CAB1F7A1C2}" srcOrd="7" destOrd="0" presId="urn:microsoft.com/office/officeart/2005/8/layout/lProcess2"/>
    <dgm:cxn modelId="{85487EE6-0423-4BA1-AF8C-4D08461028DB}" type="presParOf" srcId="{8372162B-E502-9346-AC9E-8AE7BB017D60}" destId="{91583EE7-BB1F-445F-8A6B-8C494F728A03}"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5_5" csCatId="accent5"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特征工程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F0C081DD-5E6D-4AE5-B365-738681411B8F}" type="presOf" srcId="{F942F98D-5050-45B7-88AF-01C960D67054}" destId="{7E34A0DB-C97E-441B-B0F0-C1F3613C1B99}" srcOrd="0" destOrd="0" presId="urn:microsoft.com/office/officeart/2005/8/layout/equation1"/>
    <dgm:cxn modelId="{72DFBF97-2B43-4358-9D75-F94A77DB8839}" type="presOf" srcId="{946A31E6-8C2A-4373-98C9-BDB68CA52D57}" destId="{3257E262-933A-4254-AE6E-F63902EC6E8A}" srcOrd="0" destOrd="0" presId="urn:microsoft.com/office/officeart/2005/8/layout/equation1"/>
    <dgm:cxn modelId="{7D8FFECA-B85A-4884-A8F2-0ACCB84BCFE1}"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5_5" csCatId="accent5"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特征工程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BC909489-3C78-4D8D-BE7A-04CB14797E96}" type="presOf" srcId="{946A31E6-8C2A-4373-98C9-BDB68CA52D57}" destId="{3257E262-933A-4254-AE6E-F63902EC6E8A}" srcOrd="0" destOrd="0" presId="urn:microsoft.com/office/officeart/2005/8/layout/equation1"/>
    <dgm:cxn modelId="{12F7706B-1787-4F5E-B531-0746DEF6F6AD}" type="presOf" srcId="{F942F98D-5050-45B7-88AF-01C960D67054}" destId="{7E34A0DB-C97E-441B-B0F0-C1F3613C1B99}" srcOrd="0" destOrd="0" presId="urn:microsoft.com/office/officeart/2005/8/layout/equation1"/>
    <dgm:cxn modelId="{F9AB503A-4354-4F3D-8214-C2C3CA29C1C9}"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5_5" csCatId="accent5"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特征工程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3FCC3B81-3601-42F8-AE77-63589E2E74A9}" type="presOf" srcId="{F942F98D-5050-45B7-88AF-01C960D67054}" destId="{7E34A0DB-C97E-441B-B0F0-C1F3613C1B99}" srcOrd="0" destOrd="0" presId="urn:microsoft.com/office/officeart/2005/8/layout/equation1"/>
    <dgm:cxn modelId="{1AF673DF-AE74-4B30-AC99-94428B786490}" type="presOf" srcId="{946A31E6-8C2A-4373-98C9-BDB68CA52D57}" destId="{3257E262-933A-4254-AE6E-F63902EC6E8A}" srcOrd="0" destOrd="0" presId="urn:microsoft.com/office/officeart/2005/8/layout/equation1"/>
    <dgm:cxn modelId="{42323F1C-D4AF-4AE3-8E4D-F2780C33AC38}"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E20E5DB6-80BF-4EE2-A2CC-CBA6CEDB4D23}"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zh-CN" altLang="en-US"/>
        </a:p>
      </dgm:t>
    </dgm:pt>
    <dgm:pt modelId="{10DF6518-F19F-4F59-90F7-CA386E164ABE}">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框架设计</a:t>
          </a:r>
          <a:endParaRPr lang="zh-CN" altLang="en-US" sz="2000" b="1" dirty="0">
            <a:latin typeface="华文楷体" panose="02010600040101010101" pitchFamily="2" charset="-122"/>
            <a:ea typeface="华文楷体" panose="02010600040101010101" pitchFamily="2" charset="-122"/>
          </a:endParaRPr>
        </a:p>
      </dgm:t>
    </dgm:pt>
    <dgm:pt modelId="{544B11C9-9E2C-459D-B0FF-0B46EEA294A9}" type="par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8D726C8D-F71D-4BC0-BBE1-99A63D9DA899}" type="sib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31FD7A33-DD13-4A8B-8F30-0752C369E945}">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特征工程</a:t>
          </a:r>
          <a:endParaRPr lang="zh-CN" altLang="en-US" sz="2000" b="1" dirty="0">
            <a:latin typeface="华文楷体" panose="02010600040101010101" pitchFamily="2" charset="-122"/>
            <a:ea typeface="华文楷体" panose="02010600040101010101" pitchFamily="2" charset="-122"/>
          </a:endParaRPr>
        </a:p>
      </dgm:t>
    </dgm:pt>
    <dgm:pt modelId="{2639296C-0BA8-4CEE-A288-3FEF64DEA326}" type="par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F5758920-3F73-44EA-9AA9-B8547858E282}" type="sib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B730EC8B-7D62-4B82-B566-9CC3D4BC80FF}">
      <dgm:prSet phldrT="[文本]" custT="1"/>
      <dgm:spPr>
        <a:effectLst/>
      </dgm:spPr>
      <dgm:t>
        <a:bodyPr/>
        <a:lstStyle/>
        <a:p>
          <a:r>
            <a:rPr lang="zh-CN" altLang="en-US" sz="2000" b="1" dirty="0" smtClean="0">
              <a:latin typeface="华文楷体" panose="02010600040101010101" pitchFamily="2" charset="-122"/>
              <a:ea typeface="华文楷体" panose="02010600040101010101" pitchFamily="2" charset="-122"/>
            </a:rPr>
            <a:t>算法及</a:t>
          </a:r>
          <a:endParaRPr lang="en-US" altLang="zh-CN" sz="2000" b="1" dirty="0" smtClean="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模型融合</a:t>
          </a:r>
          <a:endParaRPr lang="zh-CN" altLang="en-US" sz="2000" b="1" dirty="0">
            <a:latin typeface="华文楷体" panose="02010600040101010101" pitchFamily="2" charset="-122"/>
            <a:ea typeface="华文楷体" panose="02010600040101010101" pitchFamily="2" charset="-122"/>
          </a:endParaRPr>
        </a:p>
      </dgm:t>
    </dgm:pt>
    <dgm:pt modelId="{EC8186A7-608C-4ACF-93FF-62EC69C107DC}" type="parTrans" cxnId="{4562E1A3-9AB4-49D5-999E-CC82D4FFD47C}">
      <dgm:prSet/>
      <dgm:spPr/>
      <dgm:t>
        <a:bodyPr/>
        <a:lstStyle/>
        <a:p>
          <a:endParaRPr lang="zh-CN" altLang="en-US" sz="3200" b="1"/>
        </a:p>
      </dgm:t>
    </dgm:pt>
    <dgm:pt modelId="{3BCF9631-3891-4476-B88C-8E5AF368F5B0}" type="sibTrans" cxnId="{4562E1A3-9AB4-49D5-999E-CC82D4FFD47C}">
      <dgm:prSet/>
      <dgm:spPr/>
      <dgm:t>
        <a:bodyPr/>
        <a:lstStyle/>
        <a:p>
          <a:endParaRPr lang="zh-CN" altLang="en-US" sz="3200" b="1"/>
        </a:p>
      </dgm:t>
    </dgm:pt>
    <dgm:pt modelId="{28B27DFD-F143-4174-8743-98CA881F7D4F}">
      <dgm:prSet phldrT="[文本]" custT="1"/>
      <dgm:spPr>
        <a:effectLst>
          <a:softEdge rad="317500"/>
        </a:effectLst>
      </dgm:spPr>
      <dgm:t>
        <a:bodyPr/>
        <a:lstStyle/>
        <a:p>
          <a:r>
            <a:rPr lang="zh-CN" altLang="en-US" sz="2000" b="1" dirty="0" smtClean="0">
              <a:effectLst/>
              <a:latin typeface="华文楷体" panose="02010600040101010101" pitchFamily="2" charset="-122"/>
              <a:ea typeface="华文楷体" panose="02010600040101010101" pitchFamily="2" charset="-122"/>
            </a:rPr>
            <a:t>任务描述</a:t>
          </a:r>
          <a:endParaRPr lang="zh-CN" altLang="en-US" sz="2000" b="1" dirty="0">
            <a:effectLst/>
            <a:latin typeface="华文楷体" panose="02010600040101010101" pitchFamily="2" charset="-122"/>
            <a:ea typeface="华文楷体" panose="02010600040101010101" pitchFamily="2" charset="-122"/>
          </a:endParaRPr>
        </a:p>
      </dgm:t>
    </dgm:pt>
    <dgm:pt modelId="{D42B1EE1-C79A-4499-93BA-560265D0F289}" type="sib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18BC1CA9-94EC-4B51-90AB-7FB74D166EE5}" type="par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22EDA2FC-B354-48D2-A0A3-E9035BACC92E}">
      <dgm:prSet phldrT="[文本]" custT="1"/>
      <dgm:spPr>
        <a:effectLst>
          <a:softEdge rad="317500"/>
        </a:effectLst>
      </dgm:spPr>
      <dgm:t>
        <a:bodyPr/>
        <a:lstStyle/>
        <a:p>
          <a:r>
            <a:rPr lang="zh-CN" altLang="en-US" sz="2000" b="1" smtClean="0">
              <a:latin typeface="华文楷体" panose="02010600040101010101" pitchFamily="2" charset="-122"/>
              <a:ea typeface="华文楷体" panose="02010600040101010101" pitchFamily="2" charset="-122"/>
            </a:rPr>
            <a:t>后续</a:t>
          </a:r>
          <a:endParaRPr lang="zh-CN" altLang="en-US" sz="2000" b="1" dirty="0">
            <a:effectLst/>
            <a:latin typeface="华文楷体" panose="02010600040101010101" pitchFamily="2" charset="-122"/>
            <a:ea typeface="华文楷体" panose="02010600040101010101" pitchFamily="2" charset="-122"/>
          </a:endParaRPr>
        </a:p>
      </dgm:t>
    </dgm:pt>
    <dgm:pt modelId="{C737BBEB-DB98-452D-BF21-1C7E40896990}" type="parTrans" cxnId="{D495802B-2069-4AE9-96C0-6D5DD075D3A5}">
      <dgm:prSet/>
      <dgm:spPr/>
      <dgm:t>
        <a:bodyPr/>
        <a:lstStyle/>
        <a:p>
          <a:endParaRPr lang="zh-CN" altLang="en-US"/>
        </a:p>
      </dgm:t>
    </dgm:pt>
    <dgm:pt modelId="{C03251AC-D6C2-44A6-B513-1F64FC61EF61}" type="sibTrans" cxnId="{D495802B-2069-4AE9-96C0-6D5DD075D3A5}">
      <dgm:prSet/>
      <dgm:spPr/>
      <dgm:t>
        <a:bodyPr/>
        <a:lstStyle/>
        <a:p>
          <a:endParaRPr lang="zh-CN" altLang="en-US"/>
        </a:p>
      </dgm:t>
    </dgm:pt>
    <dgm:pt modelId="{0E4D0A02-1CB1-48A0-9D79-C4B967F726DF}" type="pres">
      <dgm:prSet presAssocID="{E20E5DB6-80BF-4EE2-A2CC-CBA6CEDB4D23}" presName="cycle" presStyleCnt="0">
        <dgm:presLayoutVars>
          <dgm:dir/>
          <dgm:resizeHandles val="exact"/>
        </dgm:presLayoutVars>
      </dgm:prSet>
      <dgm:spPr/>
      <dgm:t>
        <a:bodyPr/>
        <a:lstStyle/>
        <a:p>
          <a:endParaRPr lang="zh-CN" altLang="en-US"/>
        </a:p>
      </dgm:t>
    </dgm:pt>
    <dgm:pt modelId="{09A1D863-9229-431F-907A-030E77BD554D}" type="pres">
      <dgm:prSet presAssocID="{22EDA2FC-B354-48D2-A0A3-E9035BACC92E}" presName="node" presStyleLbl="node1" presStyleIdx="0" presStyleCnt="5">
        <dgm:presLayoutVars>
          <dgm:bulletEnabled val="1"/>
        </dgm:presLayoutVars>
      </dgm:prSet>
      <dgm:spPr/>
      <dgm:t>
        <a:bodyPr/>
        <a:lstStyle/>
        <a:p>
          <a:endParaRPr lang="zh-CN" altLang="en-US"/>
        </a:p>
      </dgm:t>
    </dgm:pt>
    <dgm:pt modelId="{DEAF5C07-4C92-4C6D-8272-5662B0FC52E8}" type="pres">
      <dgm:prSet presAssocID="{22EDA2FC-B354-48D2-A0A3-E9035BACC92E}" presName="spNode" presStyleCnt="0"/>
      <dgm:spPr/>
    </dgm:pt>
    <dgm:pt modelId="{445D8FAC-2E6E-4751-8A28-0B31BCAF0BB3}" type="pres">
      <dgm:prSet presAssocID="{C03251AC-D6C2-44A6-B513-1F64FC61EF61}" presName="sibTrans" presStyleLbl="sibTrans1D1" presStyleIdx="0" presStyleCnt="5"/>
      <dgm:spPr/>
      <dgm:t>
        <a:bodyPr/>
        <a:lstStyle/>
        <a:p>
          <a:endParaRPr lang="zh-CN" altLang="en-US"/>
        </a:p>
      </dgm:t>
    </dgm:pt>
    <dgm:pt modelId="{EFF74E73-E817-4224-A21C-E631678B9765}" type="pres">
      <dgm:prSet presAssocID="{28B27DFD-F143-4174-8743-98CA881F7D4F}" presName="node" presStyleLbl="node1" presStyleIdx="1" presStyleCnt="5">
        <dgm:presLayoutVars>
          <dgm:bulletEnabled val="1"/>
        </dgm:presLayoutVars>
      </dgm:prSet>
      <dgm:spPr/>
      <dgm:t>
        <a:bodyPr/>
        <a:lstStyle/>
        <a:p>
          <a:endParaRPr lang="zh-CN" altLang="en-US"/>
        </a:p>
      </dgm:t>
    </dgm:pt>
    <dgm:pt modelId="{BA2C32D5-3B8A-40E7-B388-41AAF435EA9A}" type="pres">
      <dgm:prSet presAssocID="{28B27DFD-F143-4174-8743-98CA881F7D4F}" presName="spNode" presStyleCnt="0"/>
      <dgm:spPr/>
      <dgm:t>
        <a:bodyPr/>
        <a:lstStyle/>
        <a:p>
          <a:endParaRPr lang="zh-CN" altLang="en-US"/>
        </a:p>
      </dgm:t>
    </dgm:pt>
    <dgm:pt modelId="{2A25E4D8-45DE-419E-A64A-E9763CCE0CBF}" type="pres">
      <dgm:prSet presAssocID="{D42B1EE1-C79A-4499-93BA-560265D0F289}" presName="sibTrans" presStyleLbl="sibTrans1D1" presStyleIdx="1" presStyleCnt="5"/>
      <dgm:spPr/>
      <dgm:t>
        <a:bodyPr/>
        <a:lstStyle/>
        <a:p>
          <a:endParaRPr lang="zh-CN" altLang="en-US"/>
        </a:p>
      </dgm:t>
    </dgm:pt>
    <dgm:pt modelId="{C94700EB-17B1-4DF3-A41B-DAD7FEEAD87E}" type="pres">
      <dgm:prSet presAssocID="{10DF6518-F19F-4F59-90F7-CA386E164ABE}" presName="node" presStyleLbl="node1" presStyleIdx="2" presStyleCnt="5">
        <dgm:presLayoutVars>
          <dgm:bulletEnabled val="1"/>
        </dgm:presLayoutVars>
      </dgm:prSet>
      <dgm:spPr/>
      <dgm:t>
        <a:bodyPr/>
        <a:lstStyle/>
        <a:p>
          <a:endParaRPr lang="zh-CN" altLang="en-US"/>
        </a:p>
      </dgm:t>
    </dgm:pt>
    <dgm:pt modelId="{539A380D-ECD8-40E4-BA41-0D83C22FC888}" type="pres">
      <dgm:prSet presAssocID="{10DF6518-F19F-4F59-90F7-CA386E164ABE}" presName="spNode" presStyleCnt="0"/>
      <dgm:spPr/>
      <dgm:t>
        <a:bodyPr/>
        <a:lstStyle/>
        <a:p>
          <a:endParaRPr lang="zh-CN" altLang="en-US"/>
        </a:p>
      </dgm:t>
    </dgm:pt>
    <dgm:pt modelId="{0C297471-6EA3-42CD-B11F-890D5190F381}" type="pres">
      <dgm:prSet presAssocID="{8D726C8D-F71D-4BC0-BBE1-99A63D9DA899}" presName="sibTrans" presStyleLbl="sibTrans1D1" presStyleIdx="2" presStyleCnt="5"/>
      <dgm:spPr/>
      <dgm:t>
        <a:bodyPr/>
        <a:lstStyle/>
        <a:p>
          <a:endParaRPr lang="zh-CN" altLang="en-US"/>
        </a:p>
      </dgm:t>
    </dgm:pt>
    <dgm:pt modelId="{55A7CAED-A114-42EB-806B-B1A46A160533}" type="pres">
      <dgm:prSet presAssocID="{31FD7A33-DD13-4A8B-8F30-0752C369E945}" presName="node" presStyleLbl="node1" presStyleIdx="3" presStyleCnt="5">
        <dgm:presLayoutVars>
          <dgm:bulletEnabled val="1"/>
        </dgm:presLayoutVars>
      </dgm:prSet>
      <dgm:spPr/>
      <dgm:t>
        <a:bodyPr/>
        <a:lstStyle/>
        <a:p>
          <a:endParaRPr lang="zh-CN" altLang="en-US"/>
        </a:p>
      </dgm:t>
    </dgm:pt>
    <dgm:pt modelId="{90293F7F-2FBD-4854-999A-77D7AA7D5E55}" type="pres">
      <dgm:prSet presAssocID="{31FD7A33-DD13-4A8B-8F30-0752C369E945}" presName="spNode" presStyleCnt="0"/>
      <dgm:spPr/>
      <dgm:t>
        <a:bodyPr/>
        <a:lstStyle/>
        <a:p>
          <a:endParaRPr lang="zh-CN" altLang="en-US"/>
        </a:p>
      </dgm:t>
    </dgm:pt>
    <dgm:pt modelId="{56D9B103-214F-4DA5-A230-5F8034B6E929}" type="pres">
      <dgm:prSet presAssocID="{F5758920-3F73-44EA-9AA9-B8547858E282}" presName="sibTrans" presStyleLbl="sibTrans1D1" presStyleIdx="3" presStyleCnt="5"/>
      <dgm:spPr/>
      <dgm:t>
        <a:bodyPr/>
        <a:lstStyle/>
        <a:p>
          <a:endParaRPr lang="zh-CN" altLang="en-US"/>
        </a:p>
      </dgm:t>
    </dgm:pt>
    <dgm:pt modelId="{7D48FC55-C9A2-40B4-B2C3-485F15A84A0B}" type="pres">
      <dgm:prSet presAssocID="{B730EC8B-7D62-4B82-B566-9CC3D4BC80FF}" presName="node" presStyleLbl="node1" presStyleIdx="4" presStyleCnt="5">
        <dgm:presLayoutVars>
          <dgm:bulletEnabled val="1"/>
        </dgm:presLayoutVars>
      </dgm:prSet>
      <dgm:spPr/>
      <dgm:t>
        <a:bodyPr/>
        <a:lstStyle/>
        <a:p>
          <a:endParaRPr lang="zh-CN" altLang="en-US"/>
        </a:p>
      </dgm:t>
    </dgm:pt>
    <dgm:pt modelId="{B321EAB1-319D-4E4B-B557-ACD753BCFCB0}" type="pres">
      <dgm:prSet presAssocID="{B730EC8B-7D62-4B82-B566-9CC3D4BC80FF}" presName="spNode" presStyleCnt="0"/>
      <dgm:spPr/>
      <dgm:t>
        <a:bodyPr/>
        <a:lstStyle/>
        <a:p>
          <a:endParaRPr lang="zh-CN" altLang="en-US"/>
        </a:p>
      </dgm:t>
    </dgm:pt>
    <dgm:pt modelId="{24C36D88-E3D2-4613-BA05-7085D8A4451E}" type="pres">
      <dgm:prSet presAssocID="{3BCF9631-3891-4476-B88C-8E5AF368F5B0}" presName="sibTrans" presStyleLbl="sibTrans1D1" presStyleIdx="4" presStyleCnt="5"/>
      <dgm:spPr/>
      <dgm:t>
        <a:bodyPr/>
        <a:lstStyle/>
        <a:p>
          <a:endParaRPr lang="zh-CN" altLang="en-US"/>
        </a:p>
      </dgm:t>
    </dgm:pt>
  </dgm:ptLst>
  <dgm:cxnLst>
    <dgm:cxn modelId="{F0C7086C-46AE-4711-A4E8-3759B7C9BDDC}" type="presOf" srcId="{10DF6518-F19F-4F59-90F7-CA386E164ABE}" destId="{C94700EB-17B1-4DF3-A41B-DAD7FEEAD87E}" srcOrd="0" destOrd="0" presId="urn:microsoft.com/office/officeart/2005/8/layout/cycle6"/>
    <dgm:cxn modelId="{5BE7186E-7811-4AAB-B69E-493440603C1D}" type="presOf" srcId="{31FD7A33-DD13-4A8B-8F30-0752C369E945}" destId="{55A7CAED-A114-42EB-806B-B1A46A160533}" srcOrd="0" destOrd="0" presId="urn:microsoft.com/office/officeart/2005/8/layout/cycle6"/>
    <dgm:cxn modelId="{87C20A18-F0F6-4873-8504-AAFC2419DB41}" srcId="{E20E5DB6-80BF-4EE2-A2CC-CBA6CEDB4D23}" destId="{10DF6518-F19F-4F59-90F7-CA386E164ABE}" srcOrd="2" destOrd="0" parTransId="{544B11C9-9E2C-459D-B0FF-0B46EEA294A9}" sibTransId="{8D726C8D-F71D-4BC0-BBE1-99A63D9DA899}"/>
    <dgm:cxn modelId="{A42AFBBB-B84F-4B60-BE12-464550C79FBD}" srcId="{E20E5DB6-80BF-4EE2-A2CC-CBA6CEDB4D23}" destId="{28B27DFD-F143-4174-8743-98CA881F7D4F}" srcOrd="1" destOrd="0" parTransId="{18BC1CA9-94EC-4B51-90AB-7FB74D166EE5}" sibTransId="{D42B1EE1-C79A-4499-93BA-560265D0F289}"/>
    <dgm:cxn modelId="{CC297EB1-0D64-4C5F-92FE-7025441AD25C}" type="presOf" srcId="{3BCF9631-3891-4476-B88C-8E5AF368F5B0}" destId="{24C36D88-E3D2-4613-BA05-7085D8A4451E}" srcOrd="0" destOrd="0" presId="urn:microsoft.com/office/officeart/2005/8/layout/cycle6"/>
    <dgm:cxn modelId="{43B20598-5778-4CBA-996B-32654316456B}" type="presOf" srcId="{8D726C8D-F71D-4BC0-BBE1-99A63D9DA899}" destId="{0C297471-6EA3-42CD-B11F-890D5190F381}" srcOrd="0" destOrd="0" presId="urn:microsoft.com/office/officeart/2005/8/layout/cycle6"/>
    <dgm:cxn modelId="{1455D7E1-CC7C-4BE9-9841-3528DB62F2EF}" type="presOf" srcId="{28B27DFD-F143-4174-8743-98CA881F7D4F}" destId="{EFF74E73-E817-4224-A21C-E631678B9765}" srcOrd="0" destOrd="0" presId="urn:microsoft.com/office/officeart/2005/8/layout/cycle6"/>
    <dgm:cxn modelId="{D495802B-2069-4AE9-96C0-6D5DD075D3A5}" srcId="{E20E5DB6-80BF-4EE2-A2CC-CBA6CEDB4D23}" destId="{22EDA2FC-B354-48D2-A0A3-E9035BACC92E}" srcOrd="0" destOrd="0" parTransId="{C737BBEB-DB98-452D-BF21-1C7E40896990}" sibTransId="{C03251AC-D6C2-44A6-B513-1F64FC61EF61}"/>
    <dgm:cxn modelId="{0FA5FE7A-750C-42DE-97B2-23F53CFC7864}" type="presOf" srcId="{22EDA2FC-B354-48D2-A0A3-E9035BACC92E}" destId="{09A1D863-9229-431F-907A-030E77BD554D}" srcOrd="0" destOrd="0" presId="urn:microsoft.com/office/officeart/2005/8/layout/cycle6"/>
    <dgm:cxn modelId="{4562E1A3-9AB4-49D5-999E-CC82D4FFD47C}" srcId="{E20E5DB6-80BF-4EE2-A2CC-CBA6CEDB4D23}" destId="{B730EC8B-7D62-4B82-B566-9CC3D4BC80FF}" srcOrd="4" destOrd="0" parTransId="{EC8186A7-608C-4ACF-93FF-62EC69C107DC}" sibTransId="{3BCF9631-3891-4476-B88C-8E5AF368F5B0}"/>
    <dgm:cxn modelId="{2DBD5C78-9459-4956-84FE-74452161C035}" type="presOf" srcId="{B730EC8B-7D62-4B82-B566-9CC3D4BC80FF}" destId="{7D48FC55-C9A2-40B4-B2C3-485F15A84A0B}" srcOrd="0" destOrd="0" presId="urn:microsoft.com/office/officeart/2005/8/layout/cycle6"/>
    <dgm:cxn modelId="{4CB0E761-C93E-4FCE-BEDB-4DF0EE0EF36A}" type="presOf" srcId="{F5758920-3F73-44EA-9AA9-B8547858E282}" destId="{56D9B103-214F-4DA5-A230-5F8034B6E929}" srcOrd="0" destOrd="0" presId="urn:microsoft.com/office/officeart/2005/8/layout/cycle6"/>
    <dgm:cxn modelId="{78B9CFC3-A5D3-46E8-9054-FF36F095A233}" type="presOf" srcId="{E20E5DB6-80BF-4EE2-A2CC-CBA6CEDB4D23}" destId="{0E4D0A02-1CB1-48A0-9D79-C4B967F726DF}" srcOrd="0" destOrd="0" presId="urn:microsoft.com/office/officeart/2005/8/layout/cycle6"/>
    <dgm:cxn modelId="{4C9DD78F-0854-477B-A526-5D13388ACF80}" type="presOf" srcId="{C03251AC-D6C2-44A6-B513-1F64FC61EF61}" destId="{445D8FAC-2E6E-4751-8A28-0B31BCAF0BB3}" srcOrd="0" destOrd="0" presId="urn:microsoft.com/office/officeart/2005/8/layout/cycle6"/>
    <dgm:cxn modelId="{7EBA04DF-0CC7-4544-99AD-7CC7368946F1}" srcId="{E20E5DB6-80BF-4EE2-A2CC-CBA6CEDB4D23}" destId="{31FD7A33-DD13-4A8B-8F30-0752C369E945}" srcOrd="3" destOrd="0" parTransId="{2639296C-0BA8-4CEE-A288-3FEF64DEA326}" sibTransId="{F5758920-3F73-44EA-9AA9-B8547858E282}"/>
    <dgm:cxn modelId="{8DA153AE-D717-4644-84AF-DD7C6A5F896C}" type="presOf" srcId="{D42B1EE1-C79A-4499-93BA-560265D0F289}" destId="{2A25E4D8-45DE-419E-A64A-E9763CCE0CBF}" srcOrd="0" destOrd="0" presId="urn:microsoft.com/office/officeart/2005/8/layout/cycle6"/>
    <dgm:cxn modelId="{CF8340AF-F2E9-4E59-8476-9800607F4F60}" type="presParOf" srcId="{0E4D0A02-1CB1-48A0-9D79-C4B967F726DF}" destId="{09A1D863-9229-431F-907A-030E77BD554D}" srcOrd="0" destOrd="0" presId="urn:microsoft.com/office/officeart/2005/8/layout/cycle6"/>
    <dgm:cxn modelId="{31BC9A2F-712D-4B07-AC5B-67876290B47C}" type="presParOf" srcId="{0E4D0A02-1CB1-48A0-9D79-C4B967F726DF}" destId="{DEAF5C07-4C92-4C6D-8272-5662B0FC52E8}" srcOrd="1" destOrd="0" presId="urn:microsoft.com/office/officeart/2005/8/layout/cycle6"/>
    <dgm:cxn modelId="{493843DF-05F2-44D5-8DC8-6FEC62C32CFA}" type="presParOf" srcId="{0E4D0A02-1CB1-48A0-9D79-C4B967F726DF}" destId="{445D8FAC-2E6E-4751-8A28-0B31BCAF0BB3}" srcOrd="2" destOrd="0" presId="urn:microsoft.com/office/officeart/2005/8/layout/cycle6"/>
    <dgm:cxn modelId="{E2A22936-2883-4926-8077-D4F8C546ED25}" type="presParOf" srcId="{0E4D0A02-1CB1-48A0-9D79-C4B967F726DF}" destId="{EFF74E73-E817-4224-A21C-E631678B9765}" srcOrd="3" destOrd="0" presId="urn:microsoft.com/office/officeart/2005/8/layout/cycle6"/>
    <dgm:cxn modelId="{F379B460-A197-4BBA-9BD7-495F3F9D8A99}" type="presParOf" srcId="{0E4D0A02-1CB1-48A0-9D79-C4B967F726DF}" destId="{BA2C32D5-3B8A-40E7-B388-41AAF435EA9A}" srcOrd="4" destOrd="0" presId="urn:microsoft.com/office/officeart/2005/8/layout/cycle6"/>
    <dgm:cxn modelId="{A378A2A6-913B-4BF4-B315-DD8534700683}" type="presParOf" srcId="{0E4D0A02-1CB1-48A0-9D79-C4B967F726DF}" destId="{2A25E4D8-45DE-419E-A64A-E9763CCE0CBF}" srcOrd="5" destOrd="0" presId="urn:microsoft.com/office/officeart/2005/8/layout/cycle6"/>
    <dgm:cxn modelId="{E62A39A7-A3A3-4620-8CB4-E5680028DE4B}" type="presParOf" srcId="{0E4D0A02-1CB1-48A0-9D79-C4B967F726DF}" destId="{C94700EB-17B1-4DF3-A41B-DAD7FEEAD87E}" srcOrd="6" destOrd="0" presId="urn:microsoft.com/office/officeart/2005/8/layout/cycle6"/>
    <dgm:cxn modelId="{E685E98B-C6E2-4A8D-B91A-67AB19AC8F08}" type="presParOf" srcId="{0E4D0A02-1CB1-48A0-9D79-C4B967F726DF}" destId="{539A380D-ECD8-40E4-BA41-0D83C22FC888}" srcOrd="7" destOrd="0" presId="urn:microsoft.com/office/officeart/2005/8/layout/cycle6"/>
    <dgm:cxn modelId="{34F93E03-25E0-4E2C-9C47-4B47BBD58DE8}" type="presParOf" srcId="{0E4D0A02-1CB1-48A0-9D79-C4B967F726DF}" destId="{0C297471-6EA3-42CD-B11F-890D5190F381}" srcOrd="8" destOrd="0" presId="urn:microsoft.com/office/officeart/2005/8/layout/cycle6"/>
    <dgm:cxn modelId="{119B2691-4595-42A9-9EBA-B1C5C15D1FC6}" type="presParOf" srcId="{0E4D0A02-1CB1-48A0-9D79-C4B967F726DF}" destId="{55A7CAED-A114-42EB-806B-B1A46A160533}" srcOrd="9" destOrd="0" presId="urn:microsoft.com/office/officeart/2005/8/layout/cycle6"/>
    <dgm:cxn modelId="{14B76FD2-ECE3-47EE-80E4-3F5FE95F3355}" type="presParOf" srcId="{0E4D0A02-1CB1-48A0-9D79-C4B967F726DF}" destId="{90293F7F-2FBD-4854-999A-77D7AA7D5E55}" srcOrd="10" destOrd="0" presId="urn:microsoft.com/office/officeart/2005/8/layout/cycle6"/>
    <dgm:cxn modelId="{5C9266F9-525F-48A4-B365-DD26A5768919}" type="presParOf" srcId="{0E4D0A02-1CB1-48A0-9D79-C4B967F726DF}" destId="{56D9B103-214F-4DA5-A230-5F8034B6E929}" srcOrd="11" destOrd="0" presId="urn:microsoft.com/office/officeart/2005/8/layout/cycle6"/>
    <dgm:cxn modelId="{165E55BA-B082-4CEA-AC0E-852922A7B447}" type="presParOf" srcId="{0E4D0A02-1CB1-48A0-9D79-C4B967F726DF}" destId="{7D48FC55-C9A2-40B4-B2C3-485F15A84A0B}" srcOrd="12" destOrd="0" presId="urn:microsoft.com/office/officeart/2005/8/layout/cycle6"/>
    <dgm:cxn modelId="{6546BBB2-D8AB-4C57-AC53-6DCCD1C9722A}" type="presParOf" srcId="{0E4D0A02-1CB1-48A0-9D79-C4B967F726DF}" destId="{B321EAB1-319D-4E4B-B557-ACD753BCFCB0}" srcOrd="13" destOrd="0" presId="urn:microsoft.com/office/officeart/2005/8/layout/cycle6"/>
    <dgm:cxn modelId="{9CC53486-D99E-4BD3-92FE-F9D5A54192FB}" type="presParOf" srcId="{0E4D0A02-1CB1-48A0-9D79-C4B967F726DF}" destId="{24C36D88-E3D2-4613-BA05-7085D8A4451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6.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1D8C720D-5E96-4CD8-9461-03F3B42284CE}" type="presOf" srcId="{F942F98D-5050-45B7-88AF-01C960D67054}" destId="{7E34A0DB-C97E-441B-B0F0-C1F3613C1B99}" srcOrd="0" destOrd="0" presId="urn:microsoft.com/office/officeart/2005/8/layout/equation1"/>
    <dgm:cxn modelId="{0841193B-205D-45CA-A0F8-ED67E886DBCF}" type="presOf" srcId="{946A31E6-8C2A-4373-98C9-BDB68CA52D57}" destId="{3257E262-933A-4254-AE6E-F63902EC6E8A}" srcOrd="0" destOrd="0" presId="urn:microsoft.com/office/officeart/2005/8/layout/equation1"/>
    <dgm:cxn modelId="{E92C6975-585F-442D-B046-CC85011378B9}"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0F1E3A79-D76A-42A6-996A-F3356E31FA63}" type="presOf" srcId="{F942F98D-5050-45B7-88AF-01C960D67054}" destId="{7E34A0DB-C97E-441B-B0F0-C1F3613C1B99}" srcOrd="0" destOrd="0" presId="urn:microsoft.com/office/officeart/2005/8/layout/equation1"/>
    <dgm:cxn modelId="{CA90DB9C-9D27-406B-987F-91BCFC518A7A}" type="presOf" srcId="{946A31E6-8C2A-4373-98C9-BDB68CA52D57}" destId="{3257E262-933A-4254-AE6E-F63902EC6E8A}" srcOrd="0" destOrd="0" presId="urn:microsoft.com/office/officeart/2005/8/layout/equation1"/>
    <dgm:cxn modelId="{33272762-C8EC-48D0-B5E6-DAB81CC60180}"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6D823BA7-BF38-49EF-BF3E-5F861935C2F0}" type="presOf" srcId="{F942F98D-5050-45B7-88AF-01C960D67054}" destId="{7E34A0DB-C97E-441B-B0F0-C1F3613C1B99}" srcOrd="0" destOrd="0" presId="urn:microsoft.com/office/officeart/2005/8/layout/equation1"/>
    <dgm:cxn modelId="{4AA80FDB-3BBC-4EEB-B9E9-8380E3F34C96}" type="presOf" srcId="{946A31E6-8C2A-4373-98C9-BDB68CA52D57}" destId="{3257E262-933A-4254-AE6E-F63902EC6E8A}" srcOrd="0" destOrd="0" presId="urn:microsoft.com/office/officeart/2005/8/layout/equation1"/>
    <dgm:cxn modelId="{5D000CB6-9980-4735-B274-AEC99526000D}"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6D15C3A4-1226-4CFB-AE4E-81E70970C561}" type="doc">
      <dgm:prSet loTypeId="urn:microsoft.com/office/officeart/2005/8/layout/hProcess9" loCatId="process" qsTypeId="urn:microsoft.com/office/officeart/2005/8/quickstyle/simple1" qsCatId="simple" csTypeId="urn:microsoft.com/office/officeart/2005/8/colors/colorful5" csCatId="colorful" phldr="1"/>
      <dgm:spPr/>
    </dgm:pt>
    <dgm:pt modelId="{A4ACF5EB-6908-474F-8277-3D201DF66DF6}">
      <dgm:prSet phldrT="[文本]" custT="1"/>
      <dgm:spPr/>
      <dgm:t>
        <a:bodyPr/>
        <a:lstStyle/>
        <a:p>
          <a:r>
            <a:rPr lang="en-US" altLang="zh-CN" sz="1600" b="1" dirty="0" smtClean="0">
              <a:latin typeface="华文楷体" panose="02010600040101010101" pitchFamily="2" charset="-122"/>
              <a:ea typeface="华文楷体" panose="02010600040101010101" pitchFamily="2" charset="-122"/>
            </a:rPr>
            <a:t>0 ~ 30 </a:t>
          </a:r>
          <a:r>
            <a:rPr lang="zh-CN" altLang="en-US" sz="1600" b="1" dirty="0" smtClean="0">
              <a:latin typeface="华文楷体" panose="02010600040101010101" pitchFamily="2" charset="-122"/>
              <a:ea typeface="华文楷体" panose="02010600040101010101" pitchFamily="2" charset="-122"/>
            </a:rPr>
            <a:t>天用户商品交互数据</a:t>
          </a:r>
          <a:endParaRPr lang="zh-CN" altLang="en-US" sz="1600" b="1" dirty="0">
            <a:latin typeface="华文楷体" panose="02010600040101010101" pitchFamily="2" charset="-122"/>
            <a:ea typeface="华文楷体" panose="02010600040101010101" pitchFamily="2" charset="-122"/>
          </a:endParaRPr>
        </a:p>
      </dgm:t>
    </dgm:pt>
    <dgm:pt modelId="{5FC1554E-AF78-473B-BBE5-B3E7D84FFD8F}" type="parTrans" cxnId="{40E2F123-F3E1-490D-9E93-23166055EF3F}">
      <dgm:prSet/>
      <dgm:spPr/>
      <dgm:t>
        <a:bodyPr/>
        <a:lstStyle/>
        <a:p>
          <a:endParaRPr lang="zh-CN" altLang="en-US" sz="1200"/>
        </a:p>
      </dgm:t>
    </dgm:pt>
    <dgm:pt modelId="{CBE18D98-4E47-41ED-B1FC-576E816D4373}" type="sibTrans" cxnId="{40E2F123-F3E1-490D-9E93-23166055EF3F}">
      <dgm:prSet/>
      <dgm:spPr/>
      <dgm:t>
        <a:bodyPr/>
        <a:lstStyle/>
        <a:p>
          <a:endParaRPr lang="zh-CN" altLang="en-US" sz="1200"/>
        </a:p>
      </dgm:t>
    </dgm:pt>
    <dgm:pt modelId="{321B542A-B2DC-45EB-8F35-8F4B02307DFF}">
      <dgm:prSet phldrT="[文本]" custT="1"/>
      <dgm:spPr/>
      <dgm:t>
        <a:bodyPr/>
        <a:lstStyle/>
        <a:p>
          <a:r>
            <a:rPr lang="en-US" altLang="zh-CN" sz="1600" b="1" dirty="0" smtClean="0">
              <a:latin typeface="华文楷体" panose="02010600040101010101" pitchFamily="2" charset="-122"/>
              <a:ea typeface="华文楷体" panose="02010600040101010101" pitchFamily="2" charset="-122"/>
            </a:rPr>
            <a:t>31</a:t>
          </a:r>
          <a:r>
            <a:rPr lang="zh-CN" altLang="en-US" sz="1600" b="1" dirty="0" smtClean="0">
              <a:latin typeface="华文楷体" panose="02010600040101010101" pitchFamily="2" charset="-122"/>
              <a:ea typeface="华文楷体" panose="02010600040101010101" pitchFamily="2" charset="-122"/>
            </a:rPr>
            <a:t>天 用户购买商品 ？</a:t>
          </a:r>
          <a:r>
            <a:rPr lang="zh-CN" altLang="en-US" sz="1600" dirty="0" smtClean="0"/>
            <a:t> </a:t>
          </a:r>
          <a:endParaRPr lang="zh-CN" altLang="en-US" sz="1600" dirty="0"/>
        </a:p>
      </dgm:t>
    </dgm:pt>
    <dgm:pt modelId="{B1CD09F1-7DC3-4130-9EA5-80EEFC340ADE}" type="parTrans" cxnId="{269176FC-19A4-40D5-80B5-8647FD9EC7B3}">
      <dgm:prSet/>
      <dgm:spPr/>
      <dgm:t>
        <a:bodyPr/>
        <a:lstStyle/>
        <a:p>
          <a:endParaRPr lang="zh-CN" altLang="en-US" sz="1200"/>
        </a:p>
      </dgm:t>
    </dgm:pt>
    <dgm:pt modelId="{3FF4620D-ED1F-4435-B1DA-42FF9299B30D}" type="sibTrans" cxnId="{269176FC-19A4-40D5-80B5-8647FD9EC7B3}">
      <dgm:prSet/>
      <dgm:spPr/>
      <dgm:t>
        <a:bodyPr/>
        <a:lstStyle/>
        <a:p>
          <a:endParaRPr lang="zh-CN" altLang="en-US" sz="1200"/>
        </a:p>
      </dgm:t>
    </dgm:pt>
    <dgm:pt modelId="{4942F230-F1CD-4D5E-81E8-56DAF87EE2A8}" type="pres">
      <dgm:prSet presAssocID="{6D15C3A4-1226-4CFB-AE4E-81E70970C561}" presName="CompostProcess" presStyleCnt="0">
        <dgm:presLayoutVars>
          <dgm:dir/>
          <dgm:resizeHandles val="exact"/>
        </dgm:presLayoutVars>
      </dgm:prSet>
      <dgm:spPr/>
    </dgm:pt>
    <dgm:pt modelId="{E41664AD-58E0-422F-8891-11843489F99E}" type="pres">
      <dgm:prSet presAssocID="{6D15C3A4-1226-4CFB-AE4E-81E70970C561}" presName="arrow" presStyleLbl="bgShp" presStyleIdx="0" presStyleCnt="1"/>
      <dgm:spPr/>
    </dgm:pt>
    <dgm:pt modelId="{561C82C8-A860-4AC0-8064-4C30EF8B6581}" type="pres">
      <dgm:prSet presAssocID="{6D15C3A4-1226-4CFB-AE4E-81E70970C561}" presName="linearProcess" presStyleCnt="0"/>
      <dgm:spPr/>
    </dgm:pt>
    <dgm:pt modelId="{CDC03486-65ED-4823-B435-27FA54117F85}" type="pres">
      <dgm:prSet presAssocID="{A4ACF5EB-6908-474F-8277-3D201DF66DF6}" presName="textNode" presStyleLbl="node1" presStyleIdx="0" presStyleCnt="2" custScaleX="193509">
        <dgm:presLayoutVars>
          <dgm:bulletEnabled val="1"/>
        </dgm:presLayoutVars>
      </dgm:prSet>
      <dgm:spPr/>
      <dgm:t>
        <a:bodyPr/>
        <a:lstStyle/>
        <a:p>
          <a:endParaRPr lang="zh-CN" altLang="en-US"/>
        </a:p>
      </dgm:t>
    </dgm:pt>
    <dgm:pt modelId="{18BFB5CE-B3CC-4269-A0A7-04BAB9980DC0}" type="pres">
      <dgm:prSet presAssocID="{CBE18D98-4E47-41ED-B1FC-576E816D4373}" presName="sibTrans" presStyleCnt="0"/>
      <dgm:spPr/>
    </dgm:pt>
    <dgm:pt modelId="{5C96D793-664C-4AB3-9FA2-481D661BEBA1}" type="pres">
      <dgm:prSet presAssocID="{321B542A-B2DC-45EB-8F35-8F4B02307DFF}" presName="textNode" presStyleLbl="node1" presStyleIdx="1" presStyleCnt="2">
        <dgm:presLayoutVars>
          <dgm:bulletEnabled val="1"/>
        </dgm:presLayoutVars>
      </dgm:prSet>
      <dgm:spPr/>
      <dgm:t>
        <a:bodyPr/>
        <a:lstStyle/>
        <a:p>
          <a:endParaRPr lang="zh-CN" altLang="en-US"/>
        </a:p>
      </dgm:t>
    </dgm:pt>
  </dgm:ptLst>
  <dgm:cxnLst>
    <dgm:cxn modelId="{269176FC-19A4-40D5-80B5-8647FD9EC7B3}" srcId="{6D15C3A4-1226-4CFB-AE4E-81E70970C561}" destId="{321B542A-B2DC-45EB-8F35-8F4B02307DFF}" srcOrd="1" destOrd="0" parTransId="{B1CD09F1-7DC3-4130-9EA5-80EEFC340ADE}" sibTransId="{3FF4620D-ED1F-4435-B1DA-42FF9299B30D}"/>
    <dgm:cxn modelId="{D5C3DDB5-9A7D-430B-9C02-9F1221DFA187}" type="presOf" srcId="{A4ACF5EB-6908-474F-8277-3D201DF66DF6}" destId="{CDC03486-65ED-4823-B435-27FA54117F85}" srcOrd="0" destOrd="0" presId="urn:microsoft.com/office/officeart/2005/8/layout/hProcess9"/>
    <dgm:cxn modelId="{40E2F123-F3E1-490D-9E93-23166055EF3F}" srcId="{6D15C3A4-1226-4CFB-AE4E-81E70970C561}" destId="{A4ACF5EB-6908-474F-8277-3D201DF66DF6}" srcOrd="0" destOrd="0" parTransId="{5FC1554E-AF78-473B-BBE5-B3E7D84FFD8F}" sibTransId="{CBE18D98-4E47-41ED-B1FC-576E816D4373}"/>
    <dgm:cxn modelId="{1F561853-C3C8-4072-A61D-7800A782A0A0}" type="presOf" srcId="{321B542A-B2DC-45EB-8F35-8F4B02307DFF}" destId="{5C96D793-664C-4AB3-9FA2-481D661BEBA1}" srcOrd="0" destOrd="0" presId="urn:microsoft.com/office/officeart/2005/8/layout/hProcess9"/>
    <dgm:cxn modelId="{877B2A25-7C66-487D-BE0A-7B33994E6FB9}" type="presOf" srcId="{6D15C3A4-1226-4CFB-AE4E-81E70970C561}" destId="{4942F230-F1CD-4D5E-81E8-56DAF87EE2A8}" srcOrd="0" destOrd="0" presId="urn:microsoft.com/office/officeart/2005/8/layout/hProcess9"/>
    <dgm:cxn modelId="{158DCAB7-F88B-4198-9812-58803336CFB1}" type="presParOf" srcId="{4942F230-F1CD-4D5E-81E8-56DAF87EE2A8}" destId="{E41664AD-58E0-422F-8891-11843489F99E}" srcOrd="0" destOrd="0" presId="urn:microsoft.com/office/officeart/2005/8/layout/hProcess9"/>
    <dgm:cxn modelId="{1F86B417-659C-49C2-AC9B-0DD004E1192A}" type="presParOf" srcId="{4942F230-F1CD-4D5E-81E8-56DAF87EE2A8}" destId="{561C82C8-A860-4AC0-8064-4C30EF8B6581}" srcOrd="1" destOrd="0" presId="urn:microsoft.com/office/officeart/2005/8/layout/hProcess9"/>
    <dgm:cxn modelId="{CA85E98E-3A34-4C62-B8E8-FB5885ABA4D9}" type="presParOf" srcId="{561C82C8-A860-4AC0-8064-4C30EF8B6581}" destId="{CDC03486-65ED-4823-B435-27FA54117F85}" srcOrd="0" destOrd="0" presId="urn:microsoft.com/office/officeart/2005/8/layout/hProcess9"/>
    <dgm:cxn modelId="{44B96B5E-FA41-4DD9-9349-0C86F37CC7F6}" type="presParOf" srcId="{561C82C8-A860-4AC0-8064-4C30EF8B6581}" destId="{18BFB5CE-B3CC-4269-A0A7-04BAB9980DC0}" srcOrd="1" destOrd="0" presId="urn:microsoft.com/office/officeart/2005/8/layout/hProcess9"/>
    <dgm:cxn modelId="{384EE4C2-368A-4874-B219-E70A4A363450}" type="presParOf" srcId="{561C82C8-A860-4AC0-8064-4C30EF8B6581}" destId="{5C96D793-664C-4AB3-9FA2-481D661BEBA1}"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1129A8-B4EE-4349-9698-D87B0B7B47F5}" type="doc">
      <dgm:prSet loTypeId="urn:microsoft.com/office/officeart/2005/8/layout/hierarchy3" loCatId="list" qsTypeId="urn:microsoft.com/office/officeart/2005/8/quickstyle/simple2" qsCatId="simple" csTypeId="urn:microsoft.com/office/officeart/2005/8/colors/colorful4" csCatId="colorful" phldr="1"/>
      <dgm:spPr/>
      <dgm:t>
        <a:bodyPr/>
        <a:lstStyle/>
        <a:p>
          <a:endParaRPr lang="zh-CN" altLang="en-US"/>
        </a:p>
      </dgm:t>
    </dgm:pt>
    <dgm:pt modelId="{4C4807FD-E4A9-4D44-9194-4B73BA37C83A}">
      <dgm:prSet phldrT="[文本]" custT="1"/>
      <dgm:spPr/>
      <dgm:t>
        <a:bodyPr/>
        <a:lstStyle/>
        <a:p>
          <a:r>
            <a:rPr lang="en-US" altLang="zh-CN" sz="21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0 ~ 30 </a:t>
          </a:r>
          <a:r>
            <a:rPr lang="zh-CN" altLang="en-US" sz="21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天交互数据重点</a:t>
          </a:r>
          <a:endParaRPr lang="zh-CN" altLang="en-US" sz="21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E77C6473-5AB5-4856-9F4D-E6CE270ECB00}" type="parTrans" cxnId="{153F0C33-0E56-4FA9-91B3-3B5A1AE6E1B8}">
      <dgm:prSet/>
      <dgm:spPr/>
      <dgm:t>
        <a:bodyPr/>
        <a:lstStyle/>
        <a:p>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C2BFF415-FB3F-4CD0-B3B2-E59BE672A5E4}" type="sibTrans" cxnId="{153F0C33-0E56-4FA9-91B3-3B5A1AE6E1B8}">
      <dgm:prSet/>
      <dgm:spPr/>
      <dgm:t>
        <a:bodyPr/>
        <a:lstStyle/>
        <a:p>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B9B11DB5-E6D0-4942-B653-12618BD6B3AC}">
      <dgm:prSet phldrT="[文本]"/>
      <dgm:spPr/>
      <dgm:t>
        <a:bodyPr/>
        <a:lstStyle/>
        <a:p>
          <a:r>
            <a:rPr lang="zh-CN" altLang="en-US"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用户</a:t>
          </a:r>
          <a:r>
            <a:rPr lang="en-US" altLang="zh-CN"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4</a:t>
          </a:r>
          <a:r>
            <a:rPr lang="zh-CN" altLang="en-US"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种操作：点击浏览、收藏、加入购物车、购买 </a:t>
          </a:r>
          <a:endParaRPr lang="zh-CN" altLang="en-US"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A80D7B4D-F2DB-459E-A7AD-E0B29F40D950}" type="parTrans" cxnId="{3FE92ADA-E9B3-469D-9039-6395DC8FE683}">
      <dgm:prSet/>
      <dgm:spPr/>
      <dgm:t>
        <a:bodyPr/>
        <a:lstStyle/>
        <a:p>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8EAD3B07-2A9F-4A03-B4A8-57DF3B4999A3}" type="sibTrans" cxnId="{3FE92ADA-E9B3-469D-9039-6395DC8FE683}">
      <dgm:prSet/>
      <dgm:spPr/>
      <dgm:t>
        <a:bodyPr/>
        <a:lstStyle/>
        <a:p>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AF841286-9BF5-416C-BE91-8C721996EF9B}">
      <dgm:prSet phldrT="[文本]"/>
      <dgm:spPr/>
      <dgm:t>
        <a:bodyPr/>
        <a:lstStyle/>
        <a:p>
          <a:r>
            <a:rPr lang="zh-CN" altLang="en-US"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商品的类别归属等</a:t>
          </a:r>
          <a:endParaRPr lang="zh-CN" altLang="en-US"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F133462E-8629-4B01-8066-E5AE1E1A5C59}" type="parTrans" cxnId="{CF7FBEE2-E659-43AD-B7B6-8B144AF42A0F}">
      <dgm:prSet/>
      <dgm:spPr/>
      <dgm:t>
        <a:bodyPr/>
        <a:lstStyle/>
        <a:p>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C0ABE803-24CB-4CE8-BDA4-53B938DFA4C2}" type="sibTrans" cxnId="{CF7FBEE2-E659-43AD-B7B6-8B144AF42A0F}">
      <dgm:prSet/>
      <dgm:spPr/>
      <dgm:t>
        <a:bodyPr/>
        <a:lstStyle/>
        <a:p>
          <a:endParaRPr lang="zh-CN" altLang="en-US">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7096A1C5-880C-4602-BA03-9AA72CBC1526}" type="pres">
      <dgm:prSet presAssocID="{2B1129A8-B4EE-4349-9698-D87B0B7B47F5}" presName="diagram" presStyleCnt="0">
        <dgm:presLayoutVars>
          <dgm:chPref val="1"/>
          <dgm:dir/>
          <dgm:animOne val="branch"/>
          <dgm:animLvl val="lvl"/>
          <dgm:resizeHandles/>
        </dgm:presLayoutVars>
      </dgm:prSet>
      <dgm:spPr/>
      <dgm:t>
        <a:bodyPr/>
        <a:lstStyle/>
        <a:p>
          <a:endParaRPr lang="zh-CN" altLang="en-US"/>
        </a:p>
      </dgm:t>
    </dgm:pt>
    <dgm:pt modelId="{B3DD94E2-4010-4A2B-BBA3-4C7067E7526C}" type="pres">
      <dgm:prSet presAssocID="{4C4807FD-E4A9-4D44-9194-4B73BA37C83A}" presName="root" presStyleCnt="0"/>
      <dgm:spPr/>
      <dgm:t>
        <a:bodyPr/>
        <a:lstStyle/>
        <a:p>
          <a:endParaRPr lang="zh-CN" altLang="en-US"/>
        </a:p>
      </dgm:t>
    </dgm:pt>
    <dgm:pt modelId="{EE8126B4-EF98-4657-A926-806C9F710743}" type="pres">
      <dgm:prSet presAssocID="{4C4807FD-E4A9-4D44-9194-4B73BA37C83A}" presName="rootComposite" presStyleCnt="0"/>
      <dgm:spPr/>
      <dgm:t>
        <a:bodyPr/>
        <a:lstStyle/>
        <a:p>
          <a:endParaRPr lang="zh-CN" altLang="en-US"/>
        </a:p>
      </dgm:t>
    </dgm:pt>
    <dgm:pt modelId="{CE33A49D-1125-475D-973B-17D0C013804F}" type="pres">
      <dgm:prSet presAssocID="{4C4807FD-E4A9-4D44-9194-4B73BA37C83A}" presName="rootText" presStyleLbl="node1" presStyleIdx="0" presStyleCnt="1" custScaleX="214899" custScaleY="74730"/>
      <dgm:spPr/>
      <dgm:t>
        <a:bodyPr/>
        <a:lstStyle/>
        <a:p>
          <a:endParaRPr lang="zh-CN" altLang="en-US"/>
        </a:p>
      </dgm:t>
    </dgm:pt>
    <dgm:pt modelId="{E9889327-C88B-42A5-BA94-FD17842A8C34}" type="pres">
      <dgm:prSet presAssocID="{4C4807FD-E4A9-4D44-9194-4B73BA37C83A}" presName="rootConnector" presStyleLbl="node1" presStyleIdx="0" presStyleCnt="1"/>
      <dgm:spPr/>
      <dgm:t>
        <a:bodyPr/>
        <a:lstStyle/>
        <a:p>
          <a:endParaRPr lang="zh-CN" altLang="en-US"/>
        </a:p>
      </dgm:t>
    </dgm:pt>
    <dgm:pt modelId="{A4A2AC7B-FC0C-4506-B7C3-B758B0A95350}" type="pres">
      <dgm:prSet presAssocID="{4C4807FD-E4A9-4D44-9194-4B73BA37C83A}" presName="childShape" presStyleCnt="0"/>
      <dgm:spPr/>
      <dgm:t>
        <a:bodyPr/>
        <a:lstStyle/>
        <a:p>
          <a:endParaRPr lang="zh-CN" altLang="en-US"/>
        </a:p>
      </dgm:t>
    </dgm:pt>
    <dgm:pt modelId="{60C55C86-622E-4989-B2B8-910D014CF6B4}" type="pres">
      <dgm:prSet presAssocID="{A80D7B4D-F2DB-459E-A7AD-E0B29F40D950}" presName="Name13" presStyleLbl="parChTrans1D2" presStyleIdx="0" presStyleCnt="2"/>
      <dgm:spPr/>
      <dgm:t>
        <a:bodyPr/>
        <a:lstStyle/>
        <a:p>
          <a:endParaRPr lang="zh-CN" altLang="en-US"/>
        </a:p>
      </dgm:t>
    </dgm:pt>
    <dgm:pt modelId="{DB578349-19A3-490F-9B71-6CD45DF4D6C9}" type="pres">
      <dgm:prSet presAssocID="{B9B11DB5-E6D0-4942-B653-12618BD6B3AC}" presName="childText" presStyleLbl="bgAcc1" presStyleIdx="0" presStyleCnt="2" custScaleX="251587" custScaleY="39936">
        <dgm:presLayoutVars>
          <dgm:bulletEnabled val="1"/>
        </dgm:presLayoutVars>
      </dgm:prSet>
      <dgm:spPr/>
      <dgm:t>
        <a:bodyPr/>
        <a:lstStyle/>
        <a:p>
          <a:endParaRPr lang="zh-CN" altLang="en-US"/>
        </a:p>
      </dgm:t>
    </dgm:pt>
    <dgm:pt modelId="{D10BE317-CD3D-4ECF-9F0E-2BAEE0EDBC69}" type="pres">
      <dgm:prSet presAssocID="{F133462E-8629-4B01-8066-E5AE1E1A5C59}" presName="Name13" presStyleLbl="parChTrans1D2" presStyleIdx="1" presStyleCnt="2"/>
      <dgm:spPr/>
      <dgm:t>
        <a:bodyPr/>
        <a:lstStyle/>
        <a:p>
          <a:endParaRPr lang="zh-CN" altLang="en-US"/>
        </a:p>
      </dgm:t>
    </dgm:pt>
    <dgm:pt modelId="{E01CAD58-9B53-4570-B13C-BFD2B1A31143}" type="pres">
      <dgm:prSet presAssocID="{AF841286-9BF5-416C-BE91-8C721996EF9B}" presName="childText" presStyleLbl="bgAcc1" presStyleIdx="1" presStyleCnt="2" custScaleY="35309">
        <dgm:presLayoutVars>
          <dgm:bulletEnabled val="1"/>
        </dgm:presLayoutVars>
      </dgm:prSet>
      <dgm:spPr/>
      <dgm:t>
        <a:bodyPr/>
        <a:lstStyle/>
        <a:p>
          <a:endParaRPr lang="zh-CN" altLang="en-US"/>
        </a:p>
      </dgm:t>
    </dgm:pt>
  </dgm:ptLst>
  <dgm:cxnLst>
    <dgm:cxn modelId="{B2CBC45D-AD2A-4F85-9E3F-2AF384C1AD01}" type="presOf" srcId="{F133462E-8629-4B01-8066-E5AE1E1A5C59}" destId="{D10BE317-CD3D-4ECF-9F0E-2BAEE0EDBC69}" srcOrd="0" destOrd="0" presId="urn:microsoft.com/office/officeart/2005/8/layout/hierarchy3"/>
    <dgm:cxn modelId="{CF7FBEE2-E659-43AD-B7B6-8B144AF42A0F}" srcId="{4C4807FD-E4A9-4D44-9194-4B73BA37C83A}" destId="{AF841286-9BF5-416C-BE91-8C721996EF9B}" srcOrd="1" destOrd="0" parTransId="{F133462E-8629-4B01-8066-E5AE1E1A5C59}" sibTransId="{C0ABE803-24CB-4CE8-BDA4-53B938DFA4C2}"/>
    <dgm:cxn modelId="{89E0B20C-A34E-4CE3-9A4E-DD08864A21CE}" type="presOf" srcId="{4C4807FD-E4A9-4D44-9194-4B73BA37C83A}" destId="{CE33A49D-1125-475D-973B-17D0C013804F}" srcOrd="0" destOrd="0" presId="urn:microsoft.com/office/officeart/2005/8/layout/hierarchy3"/>
    <dgm:cxn modelId="{3E75B2D6-814A-49C6-BABF-FD11B6DDE706}" type="presOf" srcId="{AF841286-9BF5-416C-BE91-8C721996EF9B}" destId="{E01CAD58-9B53-4570-B13C-BFD2B1A31143}" srcOrd="0" destOrd="0" presId="urn:microsoft.com/office/officeart/2005/8/layout/hierarchy3"/>
    <dgm:cxn modelId="{1F180699-A234-430B-9DEF-9737D80CAAE4}" type="presOf" srcId="{4C4807FD-E4A9-4D44-9194-4B73BA37C83A}" destId="{E9889327-C88B-42A5-BA94-FD17842A8C34}" srcOrd="1" destOrd="0" presId="urn:microsoft.com/office/officeart/2005/8/layout/hierarchy3"/>
    <dgm:cxn modelId="{E5CEEFE8-79D9-4EB7-B8D0-C1CC2822EFE9}" type="presOf" srcId="{2B1129A8-B4EE-4349-9698-D87B0B7B47F5}" destId="{7096A1C5-880C-4602-BA03-9AA72CBC1526}" srcOrd="0" destOrd="0" presId="urn:microsoft.com/office/officeart/2005/8/layout/hierarchy3"/>
    <dgm:cxn modelId="{153F0C33-0E56-4FA9-91B3-3B5A1AE6E1B8}" srcId="{2B1129A8-B4EE-4349-9698-D87B0B7B47F5}" destId="{4C4807FD-E4A9-4D44-9194-4B73BA37C83A}" srcOrd="0" destOrd="0" parTransId="{E77C6473-5AB5-4856-9F4D-E6CE270ECB00}" sibTransId="{C2BFF415-FB3F-4CD0-B3B2-E59BE672A5E4}"/>
    <dgm:cxn modelId="{3FE92ADA-E9B3-469D-9039-6395DC8FE683}" srcId="{4C4807FD-E4A9-4D44-9194-4B73BA37C83A}" destId="{B9B11DB5-E6D0-4942-B653-12618BD6B3AC}" srcOrd="0" destOrd="0" parTransId="{A80D7B4D-F2DB-459E-A7AD-E0B29F40D950}" sibTransId="{8EAD3B07-2A9F-4A03-B4A8-57DF3B4999A3}"/>
    <dgm:cxn modelId="{7CCEE249-9E24-4A4B-94D2-B04120161A86}" type="presOf" srcId="{A80D7B4D-F2DB-459E-A7AD-E0B29F40D950}" destId="{60C55C86-622E-4989-B2B8-910D014CF6B4}" srcOrd="0" destOrd="0" presId="urn:microsoft.com/office/officeart/2005/8/layout/hierarchy3"/>
    <dgm:cxn modelId="{A7162D42-18BA-4D06-86B0-9248FF284C4E}" type="presOf" srcId="{B9B11DB5-E6D0-4942-B653-12618BD6B3AC}" destId="{DB578349-19A3-490F-9B71-6CD45DF4D6C9}" srcOrd="0" destOrd="0" presId="urn:microsoft.com/office/officeart/2005/8/layout/hierarchy3"/>
    <dgm:cxn modelId="{A7A76025-1026-493E-B7CB-6985BDCB47BC}" type="presParOf" srcId="{7096A1C5-880C-4602-BA03-9AA72CBC1526}" destId="{B3DD94E2-4010-4A2B-BBA3-4C7067E7526C}" srcOrd="0" destOrd="0" presId="urn:microsoft.com/office/officeart/2005/8/layout/hierarchy3"/>
    <dgm:cxn modelId="{88D15D71-EF3D-4E0D-B863-C13FBFD99055}" type="presParOf" srcId="{B3DD94E2-4010-4A2B-BBA3-4C7067E7526C}" destId="{EE8126B4-EF98-4657-A926-806C9F710743}" srcOrd="0" destOrd="0" presId="urn:microsoft.com/office/officeart/2005/8/layout/hierarchy3"/>
    <dgm:cxn modelId="{39629F6B-1587-449E-BDFD-AE097FB3FBDB}" type="presParOf" srcId="{EE8126B4-EF98-4657-A926-806C9F710743}" destId="{CE33A49D-1125-475D-973B-17D0C013804F}" srcOrd="0" destOrd="0" presId="urn:microsoft.com/office/officeart/2005/8/layout/hierarchy3"/>
    <dgm:cxn modelId="{A5B56B77-CE3F-48AA-9829-1083FB6FF366}" type="presParOf" srcId="{EE8126B4-EF98-4657-A926-806C9F710743}" destId="{E9889327-C88B-42A5-BA94-FD17842A8C34}" srcOrd="1" destOrd="0" presId="urn:microsoft.com/office/officeart/2005/8/layout/hierarchy3"/>
    <dgm:cxn modelId="{F46A5B41-C7EE-4922-A92A-3ADDCB8F59C5}" type="presParOf" srcId="{B3DD94E2-4010-4A2B-BBA3-4C7067E7526C}" destId="{A4A2AC7B-FC0C-4506-B7C3-B758B0A95350}" srcOrd="1" destOrd="0" presId="urn:microsoft.com/office/officeart/2005/8/layout/hierarchy3"/>
    <dgm:cxn modelId="{E8F17F82-FBE5-4072-A960-61D83EB5881E}" type="presParOf" srcId="{A4A2AC7B-FC0C-4506-B7C3-B758B0A95350}" destId="{60C55C86-622E-4989-B2B8-910D014CF6B4}" srcOrd="0" destOrd="0" presId="urn:microsoft.com/office/officeart/2005/8/layout/hierarchy3"/>
    <dgm:cxn modelId="{03F33630-3D2D-41BC-B3A4-9D930831DB40}" type="presParOf" srcId="{A4A2AC7B-FC0C-4506-B7C3-B758B0A95350}" destId="{DB578349-19A3-490F-9B71-6CD45DF4D6C9}" srcOrd="1" destOrd="0" presId="urn:microsoft.com/office/officeart/2005/8/layout/hierarchy3"/>
    <dgm:cxn modelId="{E622720D-49BC-4F26-A4CF-D85927E0F0EB}" type="presParOf" srcId="{A4A2AC7B-FC0C-4506-B7C3-B758B0A95350}" destId="{D10BE317-CD3D-4ECF-9F0E-2BAEE0EDBC69}" srcOrd="2" destOrd="0" presId="urn:microsoft.com/office/officeart/2005/8/layout/hierarchy3"/>
    <dgm:cxn modelId="{97980E21-1858-4FDE-BE26-44016AEA14C3}" type="presParOf" srcId="{A4A2AC7B-FC0C-4506-B7C3-B758B0A95350}" destId="{E01CAD58-9B53-4570-B13C-BFD2B1A31143}" srcOrd="3"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9784CD75-427B-4CDE-8FE1-42A5C61F580E}" type="presOf" srcId="{F942F98D-5050-45B7-88AF-01C960D67054}" destId="{7E34A0DB-C97E-441B-B0F0-C1F3613C1B99}" srcOrd="0" destOrd="0" presId="urn:microsoft.com/office/officeart/2005/8/layout/equation1"/>
    <dgm:cxn modelId="{FDEDC4D5-7D73-45F5-A70F-DE35E37019F6}" type="presOf" srcId="{946A31E6-8C2A-4373-98C9-BDB68CA52D57}" destId="{3257E262-933A-4254-AE6E-F63902EC6E8A}" srcOrd="0" destOrd="0" presId="urn:microsoft.com/office/officeart/2005/8/layout/equation1"/>
    <dgm:cxn modelId="{1E2C127E-0C8B-4338-99F6-851FC2FBF750}"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5E7B4A43-2BE4-4A7C-99DB-F460E412A45F}" type="presOf" srcId="{F942F98D-5050-45B7-88AF-01C960D67054}" destId="{7E34A0DB-C97E-441B-B0F0-C1F3613C1B99}" srcOrd="0" destOrd="0" presId="urn:microsoft.com/office/officeart/2005/8/layout/equation1"/>
    <dgm:cxn modelId="{B4420717-6B23-445A-B886-498842988CDE}" type="presOf" srcId="{946A31E6-8C2A-4373-98C9-BDB68CA52D57}" destId="{3257E262-933A-4254-AE6E-F63902EC6E8A}" srcOrd="0" destOrd="0" presId="urn:microsoft.com/office/officeart/2005/8/layout/equation1"/>
    <dgm:cxn modelId="{F243BFEA-D207-4148-99A9-3E082FFCC03D}"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38AAB44E-47C6-4CCB-A52B-54F887C29684}" type="presOf" srcId="{946A31E6-8C2A-4373-98C9-BDB68CA52D57}" destId="{3257E262-933A-4254-AE6E-F63902EC6E8A}" srcOrd="0" destOrd="0" presId="urn:microsoft.com/office/officeart/2005/8/layout/equation1"/>
    <dgm:cxn modelId="{89DE611E-52AB-4D57-B12B-CBFA1FF6181B}" type="presOf" srcId="{F942F98D-5050-45B7-88AF-01C960D67054}" destId="{7E34A0DB-C97E-441B-B0F0-C1F3613C1B99}" srcOrd="0" destOrd="0" presId="urn:microsoft.com/office/officeart/2005/8/layout/equation1"/>
    <dgm:cxn modelId="{F5F90C3D-EA1D-44D5-8DBC-40400C4AA4EE}"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332E0A6A-1D0A-4755-9B9D-16AA04ADCB84}" type="presOf" srcId="{946A31E6-8C2A-4373-98C9-BDB68CA52D57}" destId="{3257E262-933A-4254-AE6E-F63902EC6E8A}" srcOrd="0" destOrd="0" presId="urn:microsoft.com/office/officeart/2005/8/layout/equation1"/>
    <dgm:cxn modelId="{9527B569-3920-4799-AFAD-96BAF05F790F}" type="presOf" srcId="{F942F98D-5050-45B7-88AF-01C960D67054}" destId="{7E34A0DB-C97E-441B-B0F0-C1F3613C1B99}" srcOrd="0" destOrd="0" presId="urn:microsoft.com/office/officeart/2005/8/layout/equation1"/>
    <dgm:cxn modelId="{AD7CCC9F-3B78-4C9F-93DF-EC94C7C16564}"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72D2B065-D946-40A1-98F7-AE2CEDDE424F}" type="presOf" srcId="{946A31E6-8C2A-4373-98C9-BDB68CA52D57}" destId="{3257E262-933A-4254-AE6E-F63902EC6E8A}" srcOrd="0" destOrd="0" presId="urn:microsoft.com/office/officeart/2005/8/layout/equation1"/>
    <dgm:cxn modelId="{E9B48C7C-99A1-454B-925C-8C447CAD3425}" type="presOf" srcId="{F942F98D-5050-45B7-88AF-01C960D67054}" destId="{7E34A0DB-C97E-441B-B0F0-C1F3613C1B99}" srcOrd="0" destOrd="0" presId="urn:microsoft.com/office/officeart/2005/8/layout/equation1"/>
    <dgm:cxn modelId="{FD76D6A5-3125-4E5D-A80B-0C5C97BCAEE8}"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93A2084A-3B5F-406D-9687-C3B28E2CD183}" type="presOf" srcId="{946A31E6-8C2A-4373-98C9-BDB68CA52D57}" destId="{3257E262-933A-4254-AE6E-F63902EC6E8A}" srcOrd="0" destOrd="0" presId="urn:microsoft.com/office/officeart/2005/8/layout/equation1"/>
    <dgm:cxn modelId="{039601DE-D5FD-4CF2-8DC5-617EFEC476EB}" type="presOf" srcId="{F942F98D-5050-45B7-88AF-01C960D67054}" destId="{7E34A0DB-C97E-441B-B0F0-C1F3613C1B99}" srcOrd="0" destOrd="0" presId="urn:microsoft.com/office/officeart/2005/8/layout/equation1"/>
    <dgm:cxn modelId="{F8C9416D-D7A6-4148-BCA3-A2A152109EB7}"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EBED959F-B6FE-4123-8162-A64AC994ACDF}" type="presOf" srcId="{946A31E6-8C2A-4373-98C9-BDB68CA52D57}" destId="{3257E262-933A-4254-AE6E-F63902EC6E8A}" srcOrd="0" destOrd="0" presId="urn:microsoft.com/office/officeart/2005/8/layout/equation1"/>
    <dgm:cxn modelId="{DBFBAC22-6034-42EA-88E7-FF8CB48D6D61}" type="presOf" srcId="{F942F98D-5050-45B7-88AF-01C960D67054}" destId="{7E34A0DB-C97E-441B-B0F0-C1F3613C1B99}" srcOrd="0" destOrd="0" presId="urn:microsoft.com/office/officeart/2005/8/layout/equation1"/>
    <dgm:cxn modelId="{F63C1BF1-470C-41BE-A2ED-1C0E846A6A4D}"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85759612-82AE-4556-91B8-0D409226238A}"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zh-CN" altLang="en-US"/>
        </a:p>
      </dgm:t>
    </dgm:pt>
    <dgm:pt modelId="{F7EBBB60-2A22-4667-98E6-C2EFC05BBD09}">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b="1" dirty="0" smtClean="0">
              <a:latin typeface="华文楷体" panose="02010600040101010101" pitchFamily="2" charset="-122"/>
              <a:ea typeface="华文楷体" panose="02010600040101010101" pitchFamily="2" charset="-122"/>
            </a:rPr>
            <a:t>多特征群</a:t>
          </a:r>
          <a:endParaRPr lang="zh-CN" altLang="en-US" b="1" dirty="0">
            <a:latin typeface="华文楷体" panose="02010600040101010101" pitchFamily="2" charset="-122"/>
            <a:ea typeface="华文楷体" panose="02010600040101010101" pitchFamily="2" charset="-122"/>
          </a:endParaRPr>
        </a:p>
      </dgm:t>
    </dgm:pt>
    <dgm:pt modelId="{77E45237-A7C5-44DB-BB14-5E32CA60074B}" type="parTrans" cxnId="{9ABD800B-A74F-4232-BE1E-ED3F3C44E4DA}">
      <dgm:prSet/>
      <dgm:spPr/>
      <dgm:t>
        <a:bodyPr/>
        <a:lstStyle/>
        <a:p>
          <a:endParaRPr lang="zh-CN" altLang="en-US">
            <a:latin typeface="华文楷体" panose="02010600040101010101" pitchFamily="2" charset="-122"/>
            <a:ea typeface="华文楷体" panose="02010600040101010101" pitchFamily="2" charset="-122"/>
          </a:endParaRPr>
        </a:p>
      </dgm:t>
    </dgm:pt>
    <dgm:pt modelId="{5BEA4398-C983-445D-B759-62E8AD38FD93}" type="sibTrans" cxnId="{9ABD800B-A74F-4232-BE1E-ED3F3C44E4DA}">
      <dgm:prSet/>
      <dgm:spPr/>
      <dgm:t>
        <a:bodyPr/>
        <a:lstStyle/>
        <a:p>
          <a:endParaRPr lang="zh-CN" altLang="en-US">
            <a:latin typeface="华文楷体" panose="02010600040101010101" pitchFamily="2" charset="-122"/>
            <a:ea typeface="华文楷体" panose="02010600040101010101" pitchFamily="2" charset="-122"/>
          </a:endParaRPr>
        </a:p>
      </dgm:t>
    </dgm:pt>
    <dgm:pt modelId="{E8423ACD-815A-4CFE-A4CD-7DEEE9A18F57}" type="pres">
      <dgm:prSet presAssocID="{85759612-82AE-4556-91B8-0D409226238A}" presName="diagram" presStyleCnt="0">
        <dgm:presLayoutVars>
          <dgm:dir/>
          <dgm:resizeHandles val="exact"/>
        </dgm:presLayoutVars>
      </dgm:prSet>
      <dgm:spPr/>
      <dgm:t>
        <a:bodyPr/>
        <a:lstStyle/>
        <a:p>
          <a:endParaRPr lang="zh-CN" altLang="en-US"/>
        </a:p>
      </dgm:t>
    </dgm:pt>
    <dgm:pt modelId="{C34070C9-C0A4-45A9-8B95-3A77138D969F}" type="pres">
      <dgm:prSet presAssocID="{F7EBBB60-2A22-4667-98E6-C2EFC05BBD09}" presName="node" presStyleLbl="node1" presStyleIdx="0" presStyleCnt="1" custLinFactNeighborY="-48763">
        <dgm:presLayoutVars>
          <dgm:bulletEnabled val="1"/>
        </dgm:presLayoutVars>
      </dgm:prSet>
      <dgm:spPr/>
      <dgm:t>
        <a:bodyPr/>
        <a:lstStyle/>
        <a:p>
          <a:endParaRPr lang="zh-CN" altLang="en-US"/>
        </a:p>
      </dgm:t>
    </dgm:pt>
  </dgm:ptLst>
  <dgm:cxnLst>
    <dgm:cxn modelId="{C49A8CAD-0535-479D-87C4-EE6A6780EDE3}" type="presOf" srcId="{F7EBBB60-2A22-4667-98E6-C2EFC05BBD09}" destId="{C34070C9-C0A4-45A9-8B95-3A77138D969F}" srcOrd="0" destOrd="0" presId="urn:microsoft.com/office/officeart/2005/8/layout/default"/>
    <dgm:cxn modelId="{9ABD800B-A74F-4232-BE1E-ED3F3C44E4DA}" srcId="{85759612-82AE-4556-91B8-0D409226238A}" destId="{F7EBBB60-2A22-4667-98E6-C2EFC05BBD09}" srcOrd="0" destOrd="0" parTransId="{77E45237-A7C5-44DB-BB14-5E32CA60074B}" sibTransId="{5BEA4398-C983-445D-B759-62E8AD38FD93}"/>
    <dgm:cxn modelId="{D86DF0C2-BAFC-410C-A5A0-FF339F6D4AC2}" type="presOf" srcId="{85759612-82AE-4556-91B8-0D409226238A}" destId="{E8423ACD-815A-4CFE-A4CD-7DEEE9A18F57}" srcOrd="0" destOrd="0" presId="urn:microsoft.com/office/officeart/2005/8/layout/default"/>
    <dgm:cxn modelId="{3B32D165-EE08-4889-A133-A279A9626295}" type="presParOf" srcId="{E8423ACD-815A-4CFE-A4CD-7DEEE9A18F57}" destId="{C34070C9-C0A4-45A9-8B95-3A77138D969F}" srcOrd="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572F6161-2B4A-4A3E-B08A-872DF05911DD}" type="presOf" srcId="{946A31E6-8C2A-4373-98C9-BDB68CA52D57}" destId="{3257E262-933A-4254-AE6E-F63902EC6E8A}" srcOrd="0" destOrd="0" presId="urn:microsoft.com/office/officeart/2005/8/layout/equation1"/>
    <dgm:cxn modelId="{98FF2658-651B-4A58-8922-9C2EEEC364FA}" type="presOf" srcId="{F942F98D-5050-45B7-88AF-01C960D67054}" destId="{7E34A0DB-C97E-441B-B0F0-C1F3613C1B99}" srcOrd="0" destOrd="0" presId="urn:microsoft.com/office/officeart/2005/8/layout/equation1"/>
    <dgm:cxn modelId="{44A42A2D-8B8B-427A-9136-D8BEE173BA64}"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3E147C6C-CA97-4FD4-9B77-ABD9ECBDA25F}" type="presOf" srcId="{F942F98D-5050-45B7-88AF-01C960D67054}" destId="{7E34A0DB-C97E-441B-B0F0-C1F3613C1B99}" srcOrd="0" destOrd="0" presId="urn:microsoft.com/office/officeart/2005/8/layout/equation1"/>
    <dgm:cxn modelId="{2573ACAB-6E1A-49DD-94E2-6AB0974BAA5B}" type="presOf" srcId="{946A31E6-8C2A-4373-98C9-BDB68CA52D57}" destId="{3257E262-933A-4254-AE6E-F63902EC6E8A}" srcOrd="0" destOrd="0" presId="urn:microsoft.com/office/officeart/2005/8/layout/equation1"/>
    <dgm:cxn modelId="{80B0889C-5645-4803-AC78-E4BBF5E8ECA3}"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0E5DB6-80BF-4EE2-A2CC-CBA6CEDB4D23}"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zh-CN" altLang="en-US"/>
        </a:p>
      </dgm:t>
    </dgm:pt>
    <dgm:pt modelId="{10DF6518-F19F-4F59-90F7-CA386E164ABE}">
      <dgm:prSet phldrT="[文本]" custT="1"/>
      <dgm:spPr>
        <a:effectLst/>
      </dgm:spPr>
      <dgm:t>
        <a:bodyPr/>
        <a:lstStyle/>
        <a:p>
          <a:r>
            <a:rPr lang="zh-CN" altLang="en-US" sz="2000" b="1" dirty="0" smtClean="0">
              <a:latin typeface="华文楷体" panose="02010600040101010101" pitchFamily="2" charset="-122"/>
              <a:ea typeface="华文楷体" panose="02010600040101010101" pitchFamily="2" charset="-122"/>
            </a:rPr>
            <a:t>框架设计</a:t>
          </a:r>
          <a:endParaRPr lang="zh-CN" altLang="en-US" sz="2000" b="1" dirty="0">
            <a:latin typeface="华文楷体" panose="02010600040101010101" pitchFamily="2" charset="-122"/>
            <a:ea typeface="华文楷体" panose="02010600040101010101" pitchFamily="2" charset="-122"/>
          </a:endParaRPr>
        </a:p>
      </dgm:t>
    </dgm:pt>
    <dgm:pt modelId="{544B11C9-9E2C-459D-B0FF-0B46EEA294A9}" type="par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8D726C8D-F71D-4BC0-BBE1-99A63D9DA899}" type="sib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31FD7A33-DD13-4A8B-8F30-0752C369E945}">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特征工程</a:t>
          </a:r>
          <a:endParaRPr lang="zh-CN" altLang="en-US" sz="2000" b="1" dirty="0">
            <a:latin typeface="华文楷体" panose="02010600040101010101" pitchFamily="2" charset="-122"/>
            <a:ea typeface="华文楷体" panose="02010600040101010101" pitchFamily="2" charset="-122"/>
          </a:endParaRPr>
        </a:p>
      </dgm:t>
    </dgm:pt>
    <dgm:pt modelId="{2639296C-0BA8-4CEE-A288-3FEF64DEA326}" type="par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F5758920-3F73-44EA-9AA9-B8547858E282}" type="sib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B730EC8B-7D62-4B82-B566-9CC3D4BC80FF}">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算法及</a:t>
          </a:r>
          <a:endParaRPr lang="en-US" altLang="zh-CN" sz="2000" b="1" dirty="0" smtClean="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模型融合</a:t>
          </a:r>
          <a:endParaRPr lang="zh-CN" altLang="en-US" sz="2000" b="1" dirty="0">
            <a:latin typeface="华文楷体" panose="02010600040101010101" pitchFamily="2" charset="-122"/>
            <a:ea typeface="华文楷体" panose="02010600040101010101" pitchFamily="2" charset="-122"/>
          </a:endParaRPr>
        </a:p>
      </dgm:t>
    </dgm:pt>
    <dgm:pt modelId="{EC8186A7-608C-4ACF-93FF-62EC69C107DC}" type="parTrans" cxnId="{4562E1A3-9AB4-49D5-999E-CC82D4FFD47C}">
      <dgm:prSet/>
      <dgm:spPr/>
      <dgm:t>
        <a:bodyPr/>
        <a:lstStyle/>
        <a:p>
          <a:endParaRPr lang="zh-CN" altLang="en-US" sz="3200" b="1"/>
        </a:p>
      </dgm:t>
    </dgm:pt>
    <dgm:pt modelId="{3BCF9631-3891-4476-B88C-8E5AF368F5B0}" type="sibTrans" cxnId="{4562E1A3-9AB4-49D5-999E-CC82D4FFD47C}">
      <dgm:prSet/>
      <dgm:spPr/>
      <dgm:t>
        <a:bodyPr/>
        <a:lstStyle/>
        <a:p>
          <a:endParaRPr lang="zh-CN" altLang="en-US" sz="3200" b="1"/>
        </a:p>
      </dgm:t>
    </dgm:pt>
    <dgm:pt modelId="{28B27DFD-F143-4174-8743-98CA881F7D4F}">
      <dgm:prSet phldrT="[文本]" custT="1"/>
      <dgm:spPr>
        <a:effectLst>
          <a:softEdge rad="317500"/>
        </a:effectLst>
      </dgm:spPr>
      <dgm:t>
        <a:bodyPr/>
        <a:lstStyle/>
        <a:p>
          <a:r>
            <a:rPr lang="zh-CN" altLang="en-US" sz="2000" b="1" dirty="0" smtClean="0">
              <a:effectLst/>
              <a:latin typeface="华文楷体" panose="02010600040101010101" pitchFamily="2" charset="-122"/>
              <a:ea typeface="华文楷体" panose="02010600040101010101" pitchFamily="2" charset="-122"/>
            </a:rPr>
            <a:t>任务描述</a:t>
          </a:r>
          <a:endParaRPr lang="zh-CN" altLang="en-US" sz="2000" b="1" dirty="0">
            <a:effectLst/>
            <a:latin typeface="华文楷体" panose="02010600040101010101" pitchFamily="2" charset="-122"/>
            <a:ea typeface="华文楷体" panose="02010600040101010101" pitchFamily="2" charset="-122"/>
          </a:endParaRPr>
        </a:p>
      </dgm:t>
    </dgm:pt>
    <dgm:pt modelId="{D42B1EE1-C79A-4499-93BA-560265D0F289}" type="sib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18BC1CA9-94EC-4B51-90AB-7FB74D166EE5}" type="par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22EDA2FC-B354-48D2-A0A3-E9035BACC92E}">
      <dgm:prSet phldrT="[文本]" custT="1"/>
      <dgm:spPr>
        <a:effectLst>
          <a:softEdge rad="317500"/>
        </a:effectLst>
      </dgm:spPr>
      <dgm:t>
        <a:bodyPr/>
        <a:lstStyle/>
        <a:p>
          <a:r>
            <a:rPr lang="zh-CN" altLang="en-US" sz="2000" b="1" smtClean="0">
              <a:latin typeface="华文楷体" panose="02010600040101010101" pitchFamily="2" charset="-122"/>
              <a:ea typeface="华文楷体" panose="02010600040101010101" pitchFamily="2" charset="-122"/>
            </a:rPr>
            <a:t>后续</a:t>
          </a:r>
          <a:endParaRPr lang="zh-CN" altLang="en-US" sz="2000" b="1" dirty="0">
            <a:effectLst/>
            <a:latin typeface="华文楷体" panose="02010600040101010101" pitchFamily="2" charset="-122"/>
            <a:ea typeface="华文楷体" panose="02010600040101010101" pitchFamily="2" charset="-122"/>
          </a:endParaRPr>
        </a:p>
      </dgm:t>
    </dgm:pt>
    <dgm:pt modelId="{C737BBEB-DB98-452D-BF21-1C7E40896990}" type="parTrans" cxnId="{D495802B-2069-4AE9-96C0-6D5DD075D3A5}">
      <dgm:prSet/>
      <dgm:spPr/>
      <dgm:t>
        <a:bodyPr/>
        <a:lstStyle/>
        <a:p>
          <a:endParaRPr lang="zh-CN" altLang="en-US"/>
        </a:p>
      </dgm:t>
    </dgm:pt>
    <dgm:pt modelId="{C03251AC-D6C2-44A6-B513-1F64FC61EF61}" type="sibTrans" cxnId="{D495802B-2069-4AE9-96C0-6D5DD075D3A5}">
      <dgm:prSet/>
      <dgm:spPr/>
      <dgm:t>
        <a:bodyPr/>
        <a:lstStyle/>
        <a:p>
          <a:endParaRPr lang="zh-CN" altLang="en-US"/>
        </a:p>
      </dgm:t>
    </dgm:pt>
    <dgm:pt modelId="{0E4D0A02-1CB1-48A0-9D79-C4B967F726DF}" type="pres">
      <dgm:prSet presAssocID="{E20E5DB6-80BF-4EE2-A2CC-CBA6CEDB4D23}" presName="cycle" presStyleCnt="0">
        <dgm:presLayoutVars>
          <dgm:dir/>
          <dgm:resizeHandles val="exact"/>
        </dgm:presLayoutVars>
      </dgm:prSet>
      <dgm:spPr/>
      <dgm:t>
        <a:bodyPr/>
        <a:lstStyle/>
        <a:p>
          <a:endParaRPr lang="zh-CN" altLang="en-US"/>
        </a:p>
      </dgm:t>
    </dgm:pt>
    <dgm:pt modelId="{09A1D863-9229-431F-907A-030E77BD554D}" type="pres">
      <dgm:prSet presAssocID="{22EDA2FC-B354-48D2-A0A3-E9035BACC92E}" presName="node" presStyleLbl="node1" presStyleIdx="0" presStyleCnt="5">
        <dgm:presLayoutVars>
          <dgm:bulletEnabled val="1"/>
        </dgm:presLayoutVars>
      </dgm:prSet>
      <dgm:spPr/>
      <dgm:t>
        <a:bodyPr/>
        <a:lstStyle/>
        <a:p>
          <a:endParaRPr lang="zh-CN" altLang="en-US"/>
        </a:p>
      </dgm:t>
    </dgm:pt>
    <dgm:pt modelId="{DEAF5C07-4C92-4C6D-8272-5662B0FC52E8}" type="pres">
      <dgm:prSet presAssocID="{22EDA2FC-B354-48D2-A0A3-E9035BACC92E}" presName="spNode" presStyleCnt="0"/>
      <dgm:spPr/>
    </dgm:pt>
    <dgm:pt modelId="{445D8FAC-2E6E-4751-8A28-0B31BCAF0BB3}" type="pres">
      <dgm:prSet presAssocID="{C03251AC-D6C2-44A6-B513-1F64FC61EF61}" presName="sibTrans" presStyleLbl="sibTrans1D1" presStyleIdx="0" presStyleCnt="5"/>
      <dgm:spPr/>
      <dgm:t>
        <a:bodyPr/>
        <a:lstStyle/>
        <a:p>
          <a:endParaRPr lang="zh-CN" altLang="en-US"/>
        </a:p>
      </dgm:t>
    </dgm:pt>
    <dgm:pt modelId="{EFF74E73-E817-4224-A21C-E631678B9765}" type="pres">
      <dgm:prSet presAssocID="{28B27DFD-F143-4174-8743-98CA881F7D4F}" presName="node" presStyleLbl="node1" presStyleIdx="1" presStyleCnt="5">
        <dgm:presLayoutVars>
          <dgm:bulletEnabled val="1"/>
        </dgm:presLayoutVars>
      </dgm:prSet>
      <dgm:spPr/>
      <dgm:t>
        <a:bodyPr/>
        <a:lstStyle/>
        <a:p>
          <a:endParaRPr lang="zh-CN" altLang="en-US"/>
        </a:p>
      </dgm:t>
    </dgm:pt>
    <dgm:pt modelId="{BA2C32D5-3B8A-40E7-B388-41AAF435EA9A}" type="pres">
      <dgm:prSet presAssocID="{28B27DFD-F143-4174-8743-98CA881F7D4F}" presName="spNode" presStyleCnt="0"/>
      <dgm:spPr/>
      <dgm:t>
        <a:bodyPr/>
        <a:lstStyle/>
        <a:p>
          <a:endParaRPr lang="zh-CN" altLang="en-US"/>
        </a:p>
      </dgm:t>
    </dgm:pt>
    <dgm:pt modelId="{2A25E4D8-45DE-419E-A64A-E9763CCE0CBF}" type="pres">
      <dgm:prSet presAssocID="{D42B1EE1-C79A-4499-93BA-560265D0F289}" presName="sibTrans" presStyleLbl="sibTrans1D1" presStyleIdx="1" presStyleCnt="5"/>
      <dgm:spPr/>
      <dgm:t>
        <a:bodyPr/>
        <a:lstStyle/>
        <a:p>
          <a:endParaRPr lang="zh-CN" altLang="en-US"/>
        </a:p>
      </dgm:t>
    </dgm:pt>
    <dgm:pt modelId="{C94700EB-17B1-4DF3-A41B-DAD7FEEAD87E}" type="pres">
      <dgm:prSet presAssocID="{10DF6518-F19F-4F59-90F7-CA386E164ABE}" presName="node" presStyleLbl="node1" presStyleIdx="2" presStyleCnt="5">
        <dgm:presLayoutVars>
          <dgm:bulletEnabled val="1"/>
        </dgm:presLayoutVars>
      </dgm:prSet>
      <dgm:spPr/>
      <dgm:t>
        <a:bodyPr/>
        <a:lstStyle/>
        <a:p>
          <a:endParaRPr lang="zh-CN" altLang="en-US"/>
        </a:p>
      </dgm:t>
    </dgm:pt>
    <dgm:pt modelId="{539A380D-ECD8-40E4-BA41-0D83C22FC888}" type="pres">
      <dgm:prSet presAssocID="{10DF6518-F19F-4F59-90F7-CA386E164ABE}" presName="spNode" presStyleCnt="0"/>
      <dgm:spPr/>
      <dgm:t>
        <a:bodyPr/>
        <a:lstStyle/>
        <a:p>
          <a:endParaRPr lang="zh-CN" altLang="en-US"/>
        </a:p>
      </dgm:t>
    </dgm:pt>
    <dgm:pt modelId="{0C297471-6EA3-42CD-B11F-890D5190F381}" type="pres">
      <dgm:prSet presAssocID="{8D726C8D-F71D-4BC0-BBE1-99A63D9DA899}" presName="sibTrans" presStyleLbl="sibTrans1D1" presStyleIdx="2" presStyleCnt="5"/>
      <dgm:spPr/>
      <dgm:t>
        <a:bodyPr/>
        <a:lstStyle/>
        <a:p>
          <a:endParaRPr lang="zh-CN" altLang="en-US"/>
        </a:p>
      </dgm:t>
    </dgm:pt>
    <dgm:pt modelId="{55A7CAED-A114-42EB-806B-B1A46A160533}" type="pres">
      <dgm:prSet presAssocID="{31FD7A33-DD13-4A8B-8F30-0752C369E945}" presName="node" presStyleLbl="node1" presStyleIdx="3" presStyleCnt="5">
        <dgm:presLayoutVars>
          <dgm:bulletEnabled val="1"/>
        </dgm:presLayoutVars>
      </dgm:prSet>
      <dgm:spPr/>
      <dgm:t>
        <a:bodyPr/>
        <a:lstStyle/>
        <a:p>
          <a:endParaRPr lang="zh-CN" altLang="en-US"/>
        </a:p>
      </dgm:t>
    </dgm:pt>
    <dgm:pt modelId="{90293F7F-2FBD-4854-999A-77D7AA7D5E55}" type="pres">
      <dgm:prSet presAssocID="{31FD7A33-DD13-4A8B-8F30-0752C369E945}" presName="spNode" presStyleCnt="0"/>
      <dgm:spPr/>
      <dgm:t>
        <a:bodyPr/>
        <a:lstStyle/>
        <a:p>
          <a:endParaRPr lang="zh-CN" altLang="en-US"/>
        </a:p>
      </dgm:t>
    </dgm:pt>
    <dgm:pt modelId="{56D9B103-214F-4DA5-A230-5F8034B6E929}" type="pres">
      <dgm:prSet presAssocID="{F5758920-3F73-44EA-9AA9-B8547858E282}" presName="sibTrans" presStyleLbl="sibTrans1D1" presStyleIdx="3" presStyleCnt="5"/>
      <dgm:spPr/>
      <dgm:t>
        <a:bodyPr/>
        <a:lstStyle/>
        <a:p>
          <a:endParaRPr lang="zh-CN" altLang="en-US"/>
        </a:p>
      </dgm:t>
    </dgm:pt>
    <dgm:pt modelId="{7D48FC55-C9A2-40B4-B2C3-485F15A84A0B}" type="pres">
      <dgm:prSet presAssocID="{B730EC8B-7D62-4B82-B566-9CC3D4BC80FF}" presName="node" presStyleLbl="node1" presStyleIdx="4" presStyleCnt="5">
        <dgm:presLayoutVars>
          <dgm:bulletEnabled val="1"/>
        </dgm:presLayoutVars>
      </dgm:prSet>
      <dgm:spPr/>
      <dgm:t>
        <a:bodyPr/>
        <a:lstStyle/>
        <a:p>
          <a:endParaRPr lang="zh-CN" altLang="en-US"/>
        </a:p>
      </dgm:t>
    </dgm:pt>
    <dgm:pt modelId="{B321EAB1-319D-4E4B-B557-ACD753BCFCB0}" type="pres">
      <dgm:prSet presAssocID="{B730EC8B-7D62-4B82-B566-9CC3D4BC80FF}" presName="spNode" presStyleCnt="0"/>
      <dgm:spPr/>
      <dgm:t>
        <a:bodyPr/>
        <a:lstStyle/>
        <a:p>
          <a:endParaRPr lang="zh-CN" altLang="en-US"/>
        </a:p>
      </dgm:t>
    </dgm:pt>
    <dgm:pt modelId="{24C36D88-E3D2-4613-BA05-7085D8A4451E}" type="pres">
      <dgm:prSet presAssocID="{3BCF9631-3891-4476-B88C-8E5AF368F5B0}" presName="sibTrans" presStyleLbl="sibTrans1D1" presStyleIdx="4" presStyleCnt="5"/>
      <dgm:spPr/>
      <dgm:t>
        <a:bodyPr/>
        <a:lstStyle/>
        <a:p>
          <a:endParaRPr lang="zh-CN" altLang="en-US"/>
        </a:p>
      </dgm:t>
    </dgm:pt>
  </dgm:ptLst>
  <dgm:cxnLst>
    <dgm:cxn modelId="{A18F0A86-C0D0-47B8-943C-277C226AB9DF}" type="presOf" srcId="{B730EC8B-7D62-4B82-B566-9CC3D4BC80FF}" destId="{7D48FC55-C9A2-40B4-B2C3-485F15A84A0B}" srcOrd="0" destOrd="0" presId="urn:microsoft.com/office/officeart/2005/8/layout/cycle6"/>
    <dgm:cxn modelId="{87C20A18-F0F6-4873-8504-AAFC2419DB41}" srcId="{E20E5DB6-80BF-4EE2-A2CC-CBA6CEDB4D23}" destId="{10DF6518-F19F-4F59-90F7-CA386E164ABE}" srcOrd="2" destOrd="0" parTransId="{544B11C9-9E2C-459D-B0FF-0B46EEA294A9}" sibTransId="{8D726C8D-F71D-4BC0-BBE1-99A63D9DA899}"/>
    <dgm:cxn modelId="{A42AFBBB-B84F-4B60-BE12-464550C79FBD}" srcId="{E20E5DB6-80BF-4EE2-A2CC-CBA6CEDB4D23}" destId="{28B27DFD-F143-4174-8743-98CA881F7D4F}" srcOrd="1" destOrd="0" parTransId="{18BC1CA9-94EC-4B51-90AB-7FB74D166EE5}" sibTransId="{D42B1EE1-C79A-4499-93BA-560265D0F289}"/>
    <dgm:cxn modelId="{18313499-966B-4996-97F8-8521775E397E}" type="presOf" srcId="{D42B1EE1-C79A-4499-93BA-560265D0F289}" destId="{2A25E4D8-45DE-419E-A64A-E9763CCE0CBF}" srcOrd="0" destOrd="0" presId="urn:microsoft.com/office/officeart/2005/8/layout/cycle6"/>
    <dgm:cxn modelId="{D9F40D9E-107A-4077-8B62-11799AAAEDCB}" type="presOf" srcId="{C03251AC-D6C2-44A6-B513-1F64FC61EF61}" destId="{445D8FAC-2E6E-4751-8A28-0B31BCAF0BB3}" srcOrd="0" destOrd="0" presId="urn:microsoft.com/office/officeart/2005/8/layout/cycle6"/>
    <dgm:cxn modelId="{4C6F5CC2-272E-450E-B5B7-15385B28696C}" type="presOf" srcId="{31FD7A33-DD13-4A8B-8F30-0752C369E945}" destId="{55A7CAED-A114-42EB-806B-B1A46A160533}" srcOrd="0" destOrd="0" presId="urn:microsoft.com/office/officeart/2005/8/layout/cycle6"/>
    <dgm:cxn modelId="{D495802B-2069-4AE9-96C0-6D5DD075D3A5}" srcId="{E20E5DB6-80BF-4EE2-A2CC-CBA6CEDB4D23}" destId="{22EDA2FC-B354-48D2-A0A3-E9035BACC92E}" srcOrd="0" destOrd="0" parTransId="{C737BBEB-DB98-452D-BF21-1C7E40896990}" sibTransId="{C03251AC-D6C2-44A6-B513-1F64FC61EF61}"/>
    <dgm:cxn modelId="{C765CF20-F58E-4F3E-8B03-5191204E6F5C}" type="presOf" srcId="{28B27DFD-F143-4174-8743-98CA881F7D4F}" destId="{EFF74E73-E817-4224-A21C-E631678B9765}" srcOrd="0" destOrd="0" presId="urn:microsoft.com/office/officeart/2005/8/layout/cycle6"/>
    <dgm:cxn modelId="{F67CDE87-478D-4470-9D2F-9A00BE5FADFF}" type="presOf" srcId="{8D726C8D-F71D-4BC0-BBE1-99A63D9DA899}" destId="{0C297471-6EA3-42CD-B11F-890D5190F381}" srcOrd="0" destOrd="0" presId="urn:microsoft.com/office/officeart/2005/8/layout/cycle6"/>
    <dgm:cxn modelId="{4562E1A3-9AB4-49D5-999E-CC82D4FFD47C}" srcId="{E20E5DB6-80BF-4EE2-A2CC-CBA6CEDB4D23}" destId="{B730EC8B-7D62-4B82-B566-9CC3D4BC80FF}" srcOrd="4" destOrd="0" parTransId="{EC8186A7-608C-4ACF-93FF-62EC69C107DC}" sibTransId="{3BCF9631-3891-4476-B88C-8E5AF368F5B0}"/>
    <dgm:cxn modelId="{344C9B40-7C82-4958-9321-7C6465358351}" type="presOf" srcId="{10DF6518-F19F-4F59-90F7-CA386E164ABE}" destId="{C94700EB-17B1-4DF3-A41B-DAD7FEEAD87E}" srcOrd="0" destOrd="0" presId="urn:microsoft.com/office/officeart/2005/8/layout/cycle6"/>
    <dgm:cxn modelId="{5AEA847D-FB4E-4580-AE13-57F4FD8ADA6E}" type="presOf" srcId="{F5758920-3F73-44EA-9AA9-B8547858E282}" destId="{56D9B103-214F-4DA5-A230-5F8034B6E929}" srcOrd="0" destOrd="0" presId="urn:microsoft.com/office/officeart/2005/8/layout/cycle6"/>
    <dgm:cxn modelId="{9A8BA029-38F9-4186-A470-A9533D7EAB09}" type="presOf" srcId="{E20E5DB6-80BF-4EE2-A2CC-CBA6CEDB4D23}" destId="{0E4D0A02-1CB1-48A0-9D79-C4B967F726DF}" srcOrd="0" destOrd="0" presId="urn:microsoft.com/office/officeart/2005/8/layout/cycle6"/>
    <dgm:cxn modelId="{7EBA04DF-0CC7-4544-99AD-7CC7368946F1}" srcId="{E20E5DB6-80BF-4EE2-A2CC-CBA6CEDB4D23}" destId="{31FD7A33-DD13-4A8B-8F30-0752C369E945}" srcOrd="3" destOrd="0" parTransId="{2639296C-0BA8-4CEE-A288-3FEF64DEA326}" sibTransId="{F5758920-3F73-44EA-9AA9-B8547858E282}"/>
    <dgm:cxn modelId="{9B1537BD-0137-4A6D-A500-6A04789D60B1}" type="presOf" srcId="{22EDA2FC-B354-48D2-A0A3-E9035BACC92E}" destId="{09A1D863-9229-431F-907A-030E77BD554D}" srcOrd="0" destOrd="0" presId="urn:microsoft.com/office/officeart/2005/8/layout/cycle6"/>
    <dgm:cxn modelId="{DE20B0C1-7B64-49C5-9634-A09BE7C857BF}" type="presOf" srcId="{3BCF9631-3891-4476-B88C-8E5AF368F5B0}" destId="{24C36D88-E3D2-4613-BA05-7085D8A4451E}" srcOrd="0" destOrd="0" presId="urn:microsoft.com/office/officeart/2005/8/layout/cycle6"/>
    <dgm:cxn modelId="{64F90AD9-49C5-4D29-9C99-B0168E99B359}" type="presParOf" srcId="{0E4D0A02-1CB1-48A0-9D79-C4B967F726DF}" destId="{09A1D863-9229-431F-907A-030E77BD554D}" srcOrd="0" destOrd="0" presId="urn:microsoft.com/office/officeart/2005/8/layout/cycle6"/>
    <dgm:cxn modelId="{576F1F0C-FF31-4F43-AB67-272944381AA4}" type="presParOf" srcId="{0E4D0A02-1CB1-48A0-9D79-C4B967F726DF}" destId="{DEAF5C07-4C92-4C6D-8272-5662B0FC52E8}" srcOrd="1" destOrd="0" presId="urn:microsoft.com/office/officeart/2005/8/layout/cycle6"/>
    <dgm:cxn modelId="{DBD545FC-770E-4520-8DF5-6294D0F7A231}" type="presParOf" srcId="{0E4D0A02-1CB1-48A0-9D79-C4B967F726DF}" destId="{445D8FAC-2E6E-4751-8A28-0B31BCAF0BB3}" srcOrd="2" destOrd="0" presId="urn:microsoft.com/office/officeart/2005/8/layout/cycle6"/>
    <dgm:cxn modelId="{5AE9D855-0CC9-418B-B5B3-947CB98F6B97}" type="presParOf" srcId="{0E4D0A02-1CB1-48A0-9D79-C4B967F726DF}" destId="{EFF74E73-E817-4224-A21C-E631678B9765}" srcOrd="3" destOrd="0" presId="urn:microsoft.com/office/officeart/2005/8/layout/cycle6"/>
    <dgm:cxn modelId="{F53BB19B-BA18-4D09-9C8F-733EB5682F81}" type="presParOf" srcId="{0E4D0A02-1CB1-48A0-9D79-C4B967F726DF}" destId="{BA2C32D5-3B8A-40E7-B388-41AAF435EA9A}" srcOrd="4" destOrd="0" presId="urn:microsoft.com/office/officeart/2005/8/layout/cycle6"/>
    <dgm:cxn modelId="{A20B2F33-51C9-4790-8DEA-8055DBEA4625}" type="presParOf" srcId="{0E4D0A02-1CB1-48A0-9D79-C4B967F726DF}" destId="{2A25E4D8-45DE-419E-A64A-E9763CCE0CBF}" srcOrd="5" destOrd="0" presId="urn:microsoft.com/office/officeart/2005/8/layout/cycle6"/>
    <dgm:cxn modelId="{46DA4381-9AF4-4200-9435-1D9D50369889}" type="presParOf" srcId="{0E4D0A02-1CB1-48A0-9D79-C4B967F726DF}" destId="{C94700EB-17B1-4DF3-A41B-DAD7FEEAD87E}" srcOrd="6" destOrd="0" presId="urn:microsoft.com/office/officeart/2005/8/layout/cycle6"/>
    <dgm:cxn modelId="{994F064D-39E7-4C50-85DE-89E3D05A8B94}" type="presParOf" srcId="{0E4D0A02-1CB1-48A0-9D79-C4B967F726DF}" destId="{539A380D-ECD8-40E4-BA41-0D83C22FC888}" srcOrd="7" destOrd="0" presId="urn:microsoft.com/office/officeart/2005/8/layout/cycle6"/>
    <dgm:cxn modelId="{BB08C9B6-F045-44AA-9FD2-32C031A58BA9}" type="presParOf" srcId="{0E4D0A02-1CB1-48A0-9D79-C4B967F726DF}" destId="{0C297471-6EA3-42CD-B11F-890D5190F381}" srcOrd="8" destOrd="0" presId="urn:microsoft.com/office/officeart/2005/8/layout/cycle6"/>
    <dgm:cxn modelId="{AC72C40F-2476-48B8-805B-6CDEDB881CA5}" type="presParOf" srcId="{0E4D0A02-1CB1-48A0-9D79-C4B967F726DF}" destId="{55A7CAED-A114-42EB-806B-B1A46A160533}" srcOrd="9" destOrd="0" presId="urn:microsoft.com/office/officeart/2005/8/layout/cycle6"/>
    <dgm:cxn modelId="{25571E78-7AF7-4BEF-A44C-EC49175796C1}" type="presParOf" srcId="{0E4D0A02-1CB1-48A0-9D79-C4B967F726DF}" destId="{90293F7F-2FBD-4854-999A-77D7AA7D5E55}" srcOrd="10" destOrd="0" presId="urn:microsoft.com/office/officeart/2005/8/layout/cycle6"/>
    <dgm:cxn modelId="{321DE793-0D13-43F8-845D-DDB78D1DE92E}" type="presParOf" srcId="{0E4D0A02-1CB1-48A0-9D79-C4B967F726DF}" destId="{56D9B103-214F-4DA5-A230-5F8034B6E929}" srcOrd="11" destOrd="0" presId="urn:microsoft.com/office/officeart/2005/8/layout/cycle6"/>
    <dgm:cxn modelId="{048250D5-B98D-46EF-8DDC-52D913E48387}" type="presParOf" srcId="{0E4D0A02-1CB1-48A0-9D79-C4B967F726DF}" destId="{7D48FC55-C9A2-40B4-B2C3-485F15A84A0B}" srcOrd="12" destOrd="0" presId="urn:microsoft.com/office/officeart/2005/8/layout/cycle6"/>
    <dgm:cxn modelId="{76EB763E-FAA9-4E2D-AD2A-4AB556BC1D74}" type="presParOf" srcId="{0E4D0A02-1CB1-48A0-9D79-C4B967F726DF}" destId="{B321EAB1-319D-4E4B-B557-ACD753BCFCB0}" srcOrd="13" destOrd="0" presId="urn:microsoft.com/office/officeart/2005/8/layout/cycle6"/>
    <dgm:cxn modelId="{723F7F05-B35B-47CF-9218-F91C4542B028}" type="presParOf" srcId="{0E4D0A02-1CB1-48A0-9D79-C4B967F726DF}" destId="{24C36D88-E3D2-4613-BA05-7085D8A4451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0.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6_5" csCatId="accent6"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算法及融合模型</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018C5177-EFDC-4A1B-AB41-A1D4F701AB41}" type="presOf" srcId="{946A31E6-8C2A-4373-98C9-BDB68CA52D57}" destId="{3257E262-933A-4254-AE6E-F63902EC6E8A}" srcOrd="0" destOrd="0" presId="urn:microsoft.com/office/officeart/2005/8/layout/equation1"/>
    <dgm:cxn modelId="{91ED8BCB-4314-4E8E-B3EA-A133A627C0F3}" type="presOf" srcId="{F942F98D-5050-45B7-88AF-01C960D67054}" destId="{7E34A0DB-C97E-441B-B0F0-C1F3613C1B99}" srcOrd="0" destOrd="0" presId="urn:microsoft.com/office/officeart/2005/8/layout/equation1"/>
    <dgm:cxn modelId="{25B19737-F523-4688-8CF7-206C29BC988D}"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E20E5DB6-80BF-4EE2-A2CC-CBA6CEDB4D23}" type="doc">
      <dgm:prSet loTypeId="urn:microsoft.com/office/officeart/2005/8/layout/cycle6" loCatId="relationship" qsTypeId="urn:microsoft.com/office/officeart/2005/8/quickstyle/simple1" qsCatId="simple" csTypeId="urn:microsoft.com/office/officeart/2005/8/colors/colorful1" csCatId="colorful" phldr="1"/>
      <dgm:spPr/>
      <dgm:t>
        <a:bodyPr/>
        <a:lstStyle/>
        <a:p>
          <a:endParaRPr lang="zh-CN" altLang="en-US"/>
        </a:p>
      </dgm:t>
    </dgm:pt>
    <dgm:pt modelId="{10DF6518-F19F-4F59-90F7-CA386E164ABE}">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框架设计</a:t>
          </a:r>
          <a:endParaRPr lang="zh-CN" altLang="en-US" sz="2000" b="1" dirty="0">
            <a:latin typeface="华文楷体" panose="02010600040101010101" pitchFamily="2" charset="-122"/>
            <a:ea typeface="华文楷体" panose="02010600040101010101" pitchFamily="2" charset="-122"/>
          </a:endParaRPr>
        </a:p>
      </dgm:t>
    </dgm:pt>
    <dgm:pt modelId="{544B11C9-9E2C-459D-B0FF-0B46EEA294A9}" type="par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8D726C8D-F71D-4BC0-BBE1-99A63D9DA899}" type="sibTrans" cxnId="{87C20A18-F0F6-4873-8504-AAFC2419DB4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31FD7A33-DD13-4A8B-8F30-0752C369E945}">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特征工程</a:t>
          </a:r>
          <a:endParaRPr lang="zh-CN" altLang="en-US" sz="2000" b="1" dirty="0">
            <a:latin typeface="华文楷体" panose="02010600040101010101" pitchFamily="2" charset="-122"/>
            <a:ea typeface="华文楷体" panose="02010600040101010101" pitchFamily="2" charset="-122"/>
          </a:endParaRPr>
        </a:p>
      </dgm:t>
    </dgm:pt>
    <dgm:pt modelId="{2639296C-0BA8-4CEE-A288-3FEF64DEA326}" type="par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F5758920-3F73-44EA-9AA9-B8547858E282}" type="sibTrans" cxnId="{7EBA04DF-0CC7-4544-99AD-7CC7368946F1}">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B730EC8B-7D62-4B82-B566-9CC3D4BC80FF}">
      <dgm:prSet phldrT="[文本]" custT="1"/>
      <dgm:spPr>
        <a:effectLst>
          <a:softEdge rad="317500"/>
        </a:effectLst>
      </dgm:spPr>
      <dgm:t>
        <a:bodyPr/>
        <a:lstStyle/>
        <a:p>
          <a:r>
            <a:rPr lang="zh-CN" altLang="en-US" sz="2000" b="1" dirty="0" smtClean="0">
              <a:latin typeface="华文楷体" panose="02010600040101010101" pitchFamily="2" charset="-122"/>
              <a:ea typeface="华文楷体" panose="02010600040101010101" pitchFamily="2" charset="-122"/>
            </a:rPr>
            <a:t>算法及</a:t>
          </a:r>
          <a:endParaRPr lang="en-US" altLang="zh-CN" sz="2000" b="1" dirty="0" smtClean="0">
            <a:latin typeface="华文楷体" panose="02010600040101010101" pitchFamily="2" charset="-122"/>
            <a:ea typeface="华文楷体" panose="02010600040101010101" pitchFamily="2" charset="-122"/>
          </a:endParaRPr>
        </a:p>
        <a:p>
          <a:r>
            <a:rPr lang="zh-CN" altLang="en-US" sz="2000" b="1" dirty="0" smtClean="0">
              <a:latin typeface="华文楷体" panose="02010600040101010101" pitchFamily="2" charset="-122"/>
              <a:ea typeface="华文楷体" panose="02010600040101010101" pitchFamily="2" charset="-122"/>
            </a:rPr>
            <a:t>模型融合</a:t>
          </a:r>
          <a:endParaRPr lang="zh-CN" altLang="en-US" sz="2000" b="1" dirty="0">
            <a:latin typeface="华文楷体" panose="02010600040101010101" pitchFamily="2" charset="-122"/>
            <a:ea typeface="华文楷体" panose="02010600040101010101" pitchFamily="2" charset="-122"/>
          </a:endParaRPr>
        </a:p>
      </dgm:t>
    </dgm:pt>
    <dgm:pt modelId="{EC8186A7-608C-4ACF-93FF-62EC69C107DC}" type="parTrans" cxnId="{4562E1A3-9AB4-49D5-999E-CC82D4FFD47C}">
      <dgm:prSet/>
      <dgm:spPr/>
      <dgm:t>
        <a:bodyPr/>
        <a:lstStyle/>
        <a:p>
          <a:endParaRPr lang="zh-CN" altLang="en-US" sz="3200" b="1"/>
        </a:p>
      </dgm:t>
    </dgm:pt>
    <dgm:pt modelId="{3BCF9631-3891-4476-B88C-8E5AF368F5B0}" type="sibTrans" cxnId="{4562E1A3-9AB4-49D5-999E-CC82D4FFD47C}">
      <dgm:prSet/>
      <dgm:spPr/>
      <dgm:t>
        <a:bodyPr/>
        <a:lstStyle/>
        <a:p>
          <a:endParaRPr lang="zh-CN" altLang="en-US" sz="3200" b="1"/>
        </a:p>
      </dgm:t>
    </dgm:pt>
    <dgm:pt modelId="{28B27DFD-F143-4174-8743-98CA881F7D4F}">
      <dgm:prSet phldrT="[文本]" custT="1"/>
      <dgm:spPr>
        <a:effectLst>
          <a:softEdge rad="317500"/>
        </a:effectLst>
      </dgm:spPr>
      <dgm:t>
        <a:bodyPr/>
        <a:lstStyle/>
        <a:p>
          <a:r>
            <a:rPr lang="zh-CN" altLang="en-US" sz="2000" b="1" dirty="0" smtClean="0">
              <a:effectLst/>
              <a:latin typeface="华文楷体" panose="02010600040101010101" pitchFamily="2" charset="-122"/>
              <a:ea typeface="华文楷体" panose="02010600040101010101" pitchFamily="2" charset="-122"/>
            </a:rPr>
            <a:t>任务描述</a:t>
          </a:r>
          <a:endParaRPr lang="zh-CN" altLang="en-US" sz="2000" b="1" dirty="0">
            <a:effectLst/>
            <a:latin typeface="华文楷体" panose="02010600040101010101" pitchFamily="2" charset="-122"/>
            <a:ea typeface="华文楷体" panose="02010600040101010101" pitchFamily="2" charset="-122"/>
          </a:endParaRPr>
        </a:p>
      </dgm:t>
    </dgm:pt>
    <dgm:pt modelId="{D42B1EE1-C79A-4499-93BA-560265D0F289}" type="sib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18BC1CA9-94EC-4B51-90AB-7FB74D166EE5}" type="parTrans" cxnId="{A42AFBBB-B84F-4B60-BE12-464550C79FBD}">
      <dgm:prSet/>
      <dgm:spPr/>
      <dgm:t>
        <a:bodyPr/>
        <a:lstStyle/>
        <a:p>
          <a:endParaRPr lang="zh-CN" altLang="en-US" sz="3200" b="1">
            <a:latin typeface="华文楷体" panose="02010600040101010101" pitchFamily="2" charset="-122"/>
            <a:ea typeface="华文楷体" panose="02010600040101010101" pitchFamily="2" charset="-122"/>
          </a:endParaRPr>
        </a:p>
      </dgm:t>
    </dgm:pt>
    <dgm:pt modelId="{22EDA2FC-B354-48D2-A0A3-E9035BACC92E}">
      <dgm:prSet phldrT="[文本]" custT="1"/>
      <dgm:spPr>
        <a:effectLst/>
      </dgm:spPr>
      <dgm:t>
        <a:bodyPr/>
        <a:lstStyle/>
        <a:p>
          <a:r>
            <a:rPr lang="zh-CN" altLang="en-US" sz="2000" b="1" smtClean="0">
              <a:latin typeface="华文楷体" panose="02010600040101010101" pitchFamily="2" charset="-122"/>
              <a:ea typeface="华文楷体" panose="02010600040101010101" pitchFamily="2" charset="-122"/>
            </a:rPr>
            <a:t>后续</a:t>
          </a:r>
          <a:endParaRPr lang="zh-CN" altLang="en-US" sz="2000" b="1" dirty="0">
            <a:effectLst/>
            <a:latin typeface="华文楷体" panose="02010600040101010101" pitchFamily="2" charset="-122"/>
            <a:ea typeface="华文楷体" panose="02010600040101010101" pitchFamily="2" charset="-122"/>
          </a:endParaRPr>
        </a:p>
      </dgm:t>
    </dgm:pt>
    <dgm:pt modelId="{C737BBEB-DB98-452D-BF21-1C7E40896990}" type="parTrans" cxnId="{D495802B-2069-4AE9-96C0-6D5DD075D3A5}">
      <dgm:prSet/>
      <dgm:spPr/>
      <dgm:t>
        <a:bodyPr/>
        <a:lstStyle/>
        <a:p>
          <a:endParaRPr lang="zh-CN" altLang="en-US"/>
        </a:p>
      </dgm:t>
    </dgm:pt>
    <dgm:pt modelId="{C03251AC-D6C2-44A6-B513-1F64FC61EF61}" type="sibTrans" cxnId="{D495802B-2069-4AE9-96C0-6D5DD075D3A5}">
      <dgm:prSet/>
      <dgm:spPr/>
      <dgm:t>
        <a:bodyPr/>
        <a:lstStyle/>
        <a:p>
          <a:endParaRPr lang="zh-CN" altLang="en-US"/>
        </a:p>
      </dgm:t>
    </dgm:pt>
    <dgm:pt modelId="{0E4D0A02-1CB1-48A0-9D79-C4B967F726DF}" type="pres">
      <dgm:prSet presAssocID="{E20E5DB6-80BF-4EE2-A2CC-CBA6CEDB4D23}" presName="cycle" presStyleCnt="0">
        <dgm:presLayoutVars>
          <dgm:dir/>
          <dgm:resizeHandles val="exact"/>
        </dgm:presLayoutVars>
      </dgm:prSet>
      <dgm:spPr/>
      <dgm:t>
        <a:bodyPr/>
        <a:lstStyle/>
        <a:p>
          <a:endParaRPr lang="zh-CN" altLang="en-US"/>
        </a:p>
      </dgm:t>
    </dgm:pt>
    <dgm:pt modelId="{09A1D863-9229-431F-907A-030E77BD554D}" type="pres">
      <dgm:prSet presAssocID="{22EDA2FC-B354-48D2-A0A3-E9035BACC92E}" presName="node" presStyleLbl="node1" presStyleIdx="0" presStyleCnt="5">
        <dgm:presLayoutVars>
          <dgm:bulletEnabled val="1"/>
        </dgm:presLayoutVars>
      </dgm:prSet>
      <dgm:spPr/>
      <dgm:t>
        <a:bodyPr/>
        <a:lstStyle/>
        <a:p>
          <a:endParaRPr lang="zh-CN" altLang="en-US"/>
        </a:p>
      </dgm:t>
    </dgm:pt>
    <dgm:pt modelId="{DEAF5C07-4C92-4C6D-8272-5662B0FC52E8}" type="pres">
      <dgm:prSet presAssocID="{22EDA2FC-B354-48D2-A0A3-E9035BACC92E}" presName="spNode" presStyleCnt="0"/>
      <dgm:spPr/>
    </dgm:pt>
    <dgm:pt modelId="{445D8FAC-2E6E-4751-8A28-0B31BCAF0BB3}" type="pres">
      <dgm:prSet presAssocID="{C03251AC-D6C2-44A6-B513-1F64FC61EF61}" presName="sibTrans" presStyleLbl="sibTrans1D1" presStyleIdx="0" presStyleCnt="5"/>
      <dgm:spPr/>
      <dgm:t>
        <a:bodyPr/>
        <a:lstStyle/>
        <a:p>
          <a:endParaRPr lang="zh-CN" altLang="en-US"/>
        </a:p>
      </dgm:t>
    </dgm:pt>
    <dgm:pt modelId="{EFF74E73-E817-4224-A21C-E631678B9765}" type="pres">
      <dgm:prSet presAssocID="{28B27DFD-F143-4174-8743-98CA881F7D4F}" presName="node" presStyleLbl="node1" presStyleIdx="1" presStyleCnt="5">
        <dgm:presLayoutVars>
          <dgm:bulletEnabled val="1"/>
        </dgm:presLayoutVars>
      </dgm:prSet>
      <dgm:spPr/>
      <dgm:t>
        <a:bodyPr/>
        <a:lstStyle/>
        <a:p>
          <a:endParaRPr lang="zh-CN" altLang="en-US"/>
        </a:p>
      </dgm:t>
    </dgm:pt>
    <dgm:pt modelId="{BA2C32D5-3B8A-40E7-B388-41AAF435EA9A}" type="pres">
      <dgm:prSet presAssocID="{28B27DFD-F143-4174-8743-98CA881F7D4F}" presName="spNode" presStyleCnt="0"/>
      <dgm:spPr/>
      <dgm:t>
        <a:bodyPr/>
        <a:lstStyle/>
        <a:p>
          <a:endParaRPr lang="zh-CN" altLang="en-US"/>
        </a:p>
      </dgm:t>
    </dgm:pt>
    <dgm:pt modelId="{2A25E4D8-45DE-419E-A64A-E9763CCE0CBF}" type="pres">
      <dgm:prSet presAssocID="{D42B1EE1-C79A-4499-93BA-560265D0F289}" presName="sibTrans" presStyleLbl="sibTrans1D1" presStyleIdx="1" presStyleCnt="5"/>
      <dgm:spPr/>
      <dgm:t>
        <a:bodyPr/>
        <a:lstStyle/>
        <a:p>
          <a:endParaRPr lang="zh-CN" altLang="en-US"/>
        </a:p>
      </dgm:t>
    </dgm:pt>
    <dgm:pt modelId="{C94700EB-17B1-4DF3-A41B-DAD7FEEAD87E}" type="pres">
      <dgm:prSet presAssocID="{10DF6518-F19F-4F59-90F7-CA386E164ABE}" presName="node" presStyleLbl="node1" presStyleIdx="2" presStyleCnt="5">
        <dgm:presLayoutVars>
          <dgm:bulletEnabled val="1"/>
        </dgm:presLayoutVars>
      </dgm:prSet>
      <dgm:spPr/>
      <dgm:t>
        <a:bodyPr/>
        <a:lstStyle/>
        <a:p>
          <a:endParaRPr lang="zh-CN" altLang="en-US"/>
        </a:p>
      </dgm:t>
    </dgm:pt>
    <dgm:pt modelId="{539A380D-ECD8-40E4-BA41-0D83C22FC888}" type="pres">
      <dgm:prSet presAssocID="{10DF6518-F19F-4F59-90F7-CA386E164ABE}" presName="spNode" presStyleCnt="0"/>
      <dgm:spPr/>
      <dgm:t>
        <a:bodyPr/>
        <a:lstStyle/>
        <a:p>
          <a:endParaRPr lang="zh-CN" altLang="en-US"/>
        </a:p>
      </dgm:t>
    </dgm:pt>
    <dgm:pt modelId="{0C297471-6EA3-42CD-B11F-890D5190F381}" type="pres">
      <dgm:prSet presAssocID="{8D726C8D-F71D-4BC0-BBE1-99A63D9DA899}" presName="sibTrans" presStyleLbl="sibTrans1D1" presStyleIdx="2" presStyleCnt="5"/>
      <dgm:spPr/>
      <dgm:t>
        <a:bodyPr/>
        <a:lstStyle/>
        <a:p>
          <a:endParaRPr lang="zh-CN" altLang="en-US"/>
        </a:p>
      </dgm:t>
    </dgm:pt>
    <dgm:pt modelId="{55A7CAED-A114-42EB-806B-B1A46A160533}" type="pres">
      <dgm:prSet presAssocID="{31FD7A33-DD13-4A8B-8F30-0752C369E945}" presName="node" presStyleLbl="node1" presStyleIdx="3" presStyleCnt="5">
        <dgm:presLayoutVars>
          <dgm:bulletEnabled val="1"/>
        </dgm:presLayoutVars>
      </dgm:prSet>
      <dgm:spPr/>
      <dgm:t>
        <a:bodyPr/>
        <a:lstStyle/>
        <a:p>
          <a:endParaRPr lang="zh-CN" altLang="en-US"/>
        </a:p>
      </dgm:t>
    </dgm:pt>
    <dgm:pt modelId="{90293F7F-2FBD-4854-999A-77D7AA7D5E55}" type="pres">
      <dgm:prSet presAssocID="{31FD7A33-DD13-4A8B-8F30-0752C369E945}" presName="spNode" presStyleCnt="0"/>
      <dgm:spPr/>
      <dgm:t>
        <a:bodyPr/>
        <a:lstStyle/>
        <a:p>
          <a:endParaRPr lang="zh-CN" altLang="en-US"/>
        </a:p>
      </dgm:t>
    </dgm:pt>
    <dgm:pt modelId="{56D9B103-214F-4DA5-A230-5F8034B6E929}" type="pres">
      <dgm:prSet presAssocID="{F5758920-3F73-44EA-9AA9-B8547858E282}" presName="sibTrans" presStyleLbl="sibTrans1D1" presStyleIdx="3" presStyleCnt="5"/>
      <dgm:spPr/>
      <dgm:t>
        <a:bodyPr/>
        <a:lstStyle/>
        <a:p>
          <a:endParaRPr lang="zh-CN" altLang="en-US"/>
        </a:p>
      </dgm:t>
    </dgm:pt>
    <dgm:pt modelId="{7D48FC55-C9A2-40B4-B2C3-485F15A84A0B}" type="pres">
      <dgm:prSet presAssocID="{B730EC8B-7D62-4B82-B566-9CC3D4BC80FF}" presName="node" presStyleLbl="node1" presStyleIdx="4" presStyleCnt="5">
        <dgm:presLayoutVars>
          <dgm:bulletEnabled val="1"/>
        </dgm:presLayoutVars>
      </dgm:prSet>
      <dgm:spPr/>
      <dgm:t>
        <a:bodyPr/>
        <a:lstStyle/>
        <a:p>
          <a:endParaRPr lang="zh-CN" altLang="en-US"/>
        </a:p>
      </dgm:t>
    </dgm:pt>
    <dgm:pt modelId="{B321EAB1-319D-4E4B-B557-ACD753BCFCB0}" type="pres">
      <dgm:prSet presAssocID="{B730EC8B-7D62-4B82-B566-9CC3D4BC80FF}" presName="spNode" presStyleCnt="0"/>
      <dgm:spPr/>
      <dgm:t>
        <a:bodyPr/>
        <a:lstStyle/>
        <a:p>
          <a:endParaRPr lang="zh-CN" altLang="en-US"/>
        </a:p>
      </dgm:t>
    </dgm:pt>
    <dgm:pt modelId="{24C36D88-E3D2-4613-BA05-7085D8A4451E}" type="pres">
      <dgm:prSet presAssocID="{3BCF9631-3891-4476-B88C-8E5AF368F5B0}" presName="sibTrans" presStyleLbl="sibTrans1D1" presStyleIdx="4" presStyleCnt="5"/>
      <dgm:spPr/>
      <dgm:t>
        <a:bodyPr/>
        <a:lstStyle/>
        <a:p>
          <a:endParaRPr lang="zh-CN" altLang="en-US"/>
        </a:p>
      </dgm:t>
    </dgm:pt>
  </dgm:ptLst>
  <dgm:cxnLst>
    <dgm:cxn modelId="{87C20A18-F0F6-4873-8504-AAFC2419DB41}" srcId="{E20E5DB6-80BF-4EE2-A2CC-CBA6CEDB4D23}" destId="{10DF6518-F19F-4F59-90F7-CA386E164ABE}" srcOrd="2" destOrd="0" parTransId="{544B11C9-9E2C-459D-B0FF-0B46EEA294A9}" sibTransId="{8D726C8D-F71D-4BC0-BBE1-99A63D9DA899}"/>
    <dgm:cxn modelId="{A44DB6D0-C6E8-4F05-AB97-F7ECA2760488}" type="presOf" srcId="{10DF6518-F19F-4F59-90F7-CA386E164ABE}" destId="{C94700EB-17B1-4DF3-A41B-DAD7FEEAD87E}" srcOrd="0" destOrd="0" presId="urn:microsoft.com/office/officeart/2005/8/layout/cycle6"/>
    <dgm:cxn modelId="{A42AFBBB-B84F-4B60-BE12-464550C79FBD}" srcId="{E20E5DB6-80BF-4EE2-A2CC-CBA6CEDB4D23}" destId="{28B27DFD-F143-4174-8743-98CA881F7D4F}" srcOrd="1" destOrd="0" parTransId="{18BC1CA9-94EC-4B51-90AB-7FB74D166EE5}" sibTransId="{D42B1EE1-C79A-4499-93BA-560265D0F289}"/>
    <dgm:cxn modelId="{3024D116-DB9E-4094-BB11-1E6D5BC1A977}" type="presOf" srcId="{3BCF9631-3891-4476-B88C-8E5AF368F5B0}" destId="{24C36D88-E3D2-4613-BA05-7085D8A4451E}" srcOrd="0" destOrd="0" presId="urn:microsoft.com/office/officeart/2005/8/layout/cycle6"/>
    <dgm:cxn modelId="{088AEE05-6FDE-4E4F-9EF9-BDB61DA6ADAD}" type="presOf" srcId="{C03251AC-D6C2-44A6-B513-1F64FC61EF61}" destId="{445D8FAC-2E6E-4751-8A28-0B31BCAF0BB3}" srcOrd="0" destOrd="0" presId="urn:microsoft.com/office/officeart/2005/8/layout/cycle6"/>
    <dgm:cxn modelId="{58D924B7-E36A-4E5C-A22D-300733E9E390}" type="presOf" srcId="{28B27DFD-F143-4174-8743-98CA881F7D4F}" destId="{EFF74E73-E817-4224-A21C-E631678B9765}" srcOrd="0" destOrd="0" presId="urn:microsoft.com/office/officeart/2005/8/layout/cycle6"/>
    <dgm:cxn modelId="{D495802B-2069-4AE9-96C0-6D5DD075D3A5}" srcId="{E20E5DB6-80BF-4EE2-A2CC-CBA6CEDB4D23}" destId="{22EDA2FC-B354-48D2-A0A3-E9035BACC92E}" srcOrd="0" destOrd="0" parTransId="{C737BBEB-DB98-452D-BF21-1C7E40896990}" sibTransId="{C03251AC-D6C2-44A6-B513-1F64FC61EF61}"/>
    <dgm:cxn modelId="{C264C210-77E9-44F9-92DA-6E416DD3B593}" type="presOf" srcId="{D42B1EE1-C79A-4499-93BA-560265D0F289}" destId="{2A25E4D8-45DE-419E-A64A-E9763CCE0CBF}" srcOrd="0" destOrd="0" presId="urn:microsoft.com/office/officeart/2005/8/layout/cycle6"/>
    <dgm:cxn modelId="{8576D206-A571-4431-BD84-478871FB295F}" type="presOf" srcId="{22EDA2FC-B354-48D2-A0A3-E9035BACC92E}" destId="{09A1D863-9229-431F-907A-030E77BD554D}" srcOrd="0" destOrd="0" presId="urn:microsoft.com/office/officeart/2005/8/layout/cycle6"/>
    <dgm:cxn modelId="{4562E1A3-9AB4-49D5-999E-CC82D4FFD47C}" srcId="{E20E5DB6-80BF-4EE2-A2CC-CBA6CEDB4D23}" destId="{B730EC8B-7D62-4B82-B566-9CC3D4BC80FF}" srcOrd="4" destOrd="0" parTransId="{EC8186A7-608C-4ACF-93FF-62EC69C107DC}" sibTransId="{3BCF9631-3891-4476-B88C-8E5AF368F5B0}"/>
    <dgm:cxn modelId="{9116D513-501B-4880-9F2D-7580959C279B}" type="presOf" srcId="{E20E5DB6-80BF-4EE2-A2CC-CBA6CEDB4D23}" destId="{0E4D0A02-1CB1-48A0-9D79-C4B967F726DF}" srcOrd="0" destOrd="0" presId="urn:microsoft.com/office/officeart/2005/8/layout/cycle6"/>
    <dgm:cxn modelId="{CE039A7A-E181-4098-9C3A-FDD113B0D811}" type="presOf" srcId="{31FD7A33-DD13-4A8B-8F30-0752C369E945}" destId="{55A7CAED-A114-42EB-806B-B1A46A160533}" srcOrd="0" destOrd="0" presId="urn:microsoft.com/office/officeart/2005/8/layout/cycle6"/>
    <dgm:cxn modelId="{DD25AE94-D42A-423E-8947-228B46B42599}" type="presOf" srcId="{B730EC8B-7D62-4B82-B566-9CC3D4BC80FF}" destId="{7D48FC55-C9A2-40B4-B2C3-485F15A84A0B}" srcOrd="0" destOrd="0" presId="urn:microsoft.com/office/officeart/2005/8/layout/cycle6"/>
    <dgm:cxn modelId="{750F30B8-9A53-4AB7-8EEF-C99B4AFE4097}" type="presOf" srcId="{8D726C8D-F71D-4BC0-BBE1-99A63D9DA899}" destId="{0C297471-6EA3-42CD-B11F-890D5190F381}" srcOrd="0" destOrd="0" presId="urn:microsoft.com/office/officeart/2005/8/layout/cycle6"/>
    <dgm:cxn modelId="{7EBA04DF-0CC7-4544-99AD-7CC7368946F1}" srcId="{E20E5DB6-80BF-4EE2-A2CC-CBA6CEDB4D23}" destId="{31FD7A33-DD13-4A8B-8F30-0752C369E945}" srcOrd="3" destOrd="0" parTransId="{2639296C-0BA8-4CEE-A288-3FEF64DEA326}" sibTransId="{F5758920-3F73-44EA-9AA9-B8547858E282}"/>
    <dgm:cxn modelId="{44243B2C-BB21-4CB3-9D1A-3830A39C953D}" type="presOf" srcId="{F5758920-3F73-44EA-9AA9-B8547858E282}" destId="{56D9B103-214F-4DA5-A230-5F8034B6E929}" srcOrd="0" destOrd="0" presId="urn:microsoft.com/office/officeart/2005/8/layout/cycle6"/>
    <dgm:cxn modelId="{625AC78A-F1C6-4609-B46C-9699BFFD889F}" type="presParOf" srcId="{0E4D0A02-1CB1-48A0-9D79-C4B967F726DF}" destId="{09A1D863-9229-431F-907A-030E77BD554D}" srcOrd="0" destOrd="0" presId="urn:microsoft.com/office/officeart/2005/8/layout/cycle6"/>
    <dgm:cxn modelId="{DD978B31-C4C4-4ACC-ACD4-1A5AFE8B2B59}" type="presParOf" srcId="{0E4D0A02-1CB1-48A0-9D79-C4B967F726DF}" destId="{DEAF5C07-4C92-4C6D-8272-5662B0FC52E8}" srcOrd="1" destOrd="0" presId="urn:microsoft.com/office/officeart/2005/8/layout/cycle6"/>
    <dgm:cxn modelId="{D0659598-49C2-4375-8531-C8C67DC66A8D}" type="presParOf" srcId="{0E4D0A02-1CB1-48A0-9D79-C4B967F726DF}" destId="{445D8FAC-2E6E-4751-8A28-0B31BCAF0BB3}" srcOrd="2" destOrd="0" presId="urn:microsoft.com/office/officeart/2005/8/layout/cycle6"/>
    <dgm:cxn modelId="{FE9108B6-6EB1-4076-9F4D-CB21BAF1C3DC}" type="presParOf" srcId="{0E4D0A02-1CB1-48A0-9D79-C4B967F726DF}" destId="{EFF74E73-E817-4224-A21C-E631678B9765}" srcOrd="3" destOrd="0" presId="urn:microsoft.com/office/officeart/2005/8/layout/cycle6"/>
    <dgm:cxn modelId="{748A0AD3-83F1-4691-BC39-294E4448C588}" type="presParOf" srcId="{0E4D0A02-1CB1-48A0-9D79-C4B967F726DF}" destId="{BA2C32D5-3B8A-40E7-B388-41AAF435EA9A}" srcOrd="4" destOrd="0" presId="urn:microsoft.com/office/officeart/2005/8/layout/cycle6"/>
    <dgm:cxn modelId="{A1E82772-2A09-40E1-B9FA-B88FF9B8EE44}" type="presParOf" srcId="{0E4D0A02-1CB1-48A0-9D79-C4B967F726DF}" destId="{2A25E4D8-45DE-419E-A64A-E9763CCE0CBF}" srcOrd="5" destOrd="0" presId="urn:microsoft.com/office/officeart/2005/8/layout/cycle6"/>
    <dgm:cxn modelId="{39C933C4-F549-4487-8381-D91AFF505EC1}" type="presParOf" srcId="{0E4D0A02-1CB1-48A0-9D79-C4B967F726DF}" destId="{C94700EB-17B1-4DF3-A41B-DAD7FEEAD87E}" srcOrd="6" destOrd="0" presId="urn:microsoft.com/office/officeart/2005/8/layout/cycle6"/>
    <dgm:cxn modelId="{6BAE9DB3-B090-4B37-8473-07C4100CE346}" type="presParOf" srcId="{0E4D0A02-1CB1-48A0-9D79-C4B967F726DF}" destId="{539A380D-ECD8-40E4-BA41-0D83C22FC888}" srcOrd="7" destOrd="0" presId="urn:microsoft.com/office/officeart/2005/8/layout/cycle6"/>
    <dgm:cxn modelId="{B97FA968-CB04-4BA7-A23B-DB598BC7CA1A}" type="presParOf" srcId="{0E4D0A02-1CB1-48A0-9D79-C4B967F726DF}" destId="{0C297471-6EA3-42CD-B11F-890D5190F381}" srcOrd="8" destOrd="0" presId="urn:microsoft.com/office/officeart/2005/8/layout/cycle6"/>
    <dgm:cxn modelId="{B7053C84-6FC2-4F9C-B21C-BFFCEFE5F4B1}" type="presParOf" srcId="{0E4D0A02-1CB1-48A0-9D79-C4B967F726DF}" destId="{55A7CAED-A114-42EB-806B-B1A46A160533}" srcOrd="9" destOrd="0" presId="urn:microsoft.com/office/officeart/2005/8/layout/cycle6"/>
    <dgm:cxn modelId="{F677D458-A184-4646-9412-AB41DFC8BE18}" type="presParOf" srcId="{0E4D0A02-1CB1-48A0-9D79-C4B967F726DF}" destId="{90293F7F-2FBD-4854-999A-77D7AA7D5E55}" srcOrd="10" destOrd="0" presId="urn:microsoft.com/office/officeart/2005/8/layout/cycle6"/>
    <dgm:cxn modelId="{60B082B0-5FD8-47B3-B88D-40C98BCF978C}" type="presParOf" srcId="{0E4D0A02-1CB1-48A0-9D79-C4B967F726DF}" destId="{56D9B103-214F-4DA5-A230-5F8034B6E929}" srcOrd="11" destOrd="0" presId="urn:microsoft.com/office/officeart/2005/8/layout/cycle6"/>
    <dgm:cxn modelId="{D9305187-4212-4137-8619-60075427526A}" type="presParOf" srcId="{0E4D0A02-1CB1-48A0-9D79-C4B967F726DF}" destId="{7D48FC55-C9A2-40B4-B2C3-485F15A84A0B}" srcOrd="12" destOrd="0" presId="urn:microsoft.com/office/officeart/2005/8/layout/cycle6"/>
    <dgm:cxn modelId="{2A480D07-FC49-48DF-AF02-966626ACFC53}" type="presParOf" srcId="{0E4D0A02-1CB1-48A0-9D79-C4B967F726DF}" destId="{B321EAB1-319D-4E4B-B557-ACD753BCFCB0}" srcOrd="13" destOrd="0" presId="urn:microsoft.com/office/officeart/2005/8/layout/cycle6"/>
    <dgm:cxn modelId="{6A7FEEC5-ECCB-4FFC-A3F9-B37E2E379823}" type="presParOf" srcId="{0E4D0A02-1CB1-48A0-9D79-C4B967F726DF}" destId="{24C36D88-E3D2-4613-BA05-7085D8A4451E}"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2.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2_5" csCatId="accent2"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后续</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6FA5976F-9353-4F1C-82B2-34B23C02B9AE}" type="presOf" srcId="{F942F98D-5050-45B7-88AF-01C960D67054}" destId="{7E34A0DB-C97E-441B-B0F0-C1F3613C1B99}" srcOrd="0" destOrd="0" presId="urn:microsoft.com/office/officeart/2005/8/layout/equation1"/>
    <dgm:cxn modelId="{68B60B13-C2B5-4C5E-90CC-D1A98DDDF02D}" type="presOf" srcId="{946A31E6-8C2A-4373-98C9-BDB68CA52D57}" destId="{3257E262-933A-4254-AE6E-F63902EC6E8A}" srcOrd="0" destOrd="0" presId="urn:microsoft.com/office/officeart/2005/8/layout/equation1"/>
    <dgm:cxn modelId="{56A7AAEE-2FEC-4F46-B587-1C4CB2DC60B9}"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648AE557-CD6C-459F-A745-A6088AF89C71}"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zh-CN" altLang="en-US"/>
        </a:p>
      </dgm:t>
    </dgm:pt>
    <dgm:pt modelId="{92EF91DA-5026-4441-86EC-ED62D3E83437}">
      <dgm:prSet phldrT="[文本]" custT="1"/>
      <dgm:spPr/>
      <dgm:t>
        <a:bodyPr/>
        <a:lstStyle/>
        <a:p>
          <a:r>
            <a:rPr lang="zh-CN" altLang="en-US" sz="24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无限可能</a:t>
          </a:r>
          <a:endPar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gm:t>
    </dgm:pt>
    <dgm:pt modelId="{0840F77C-BD73-4696-BB70-80D07B02F39C}" type="parTrans" cxnId="{2F04E0F9-4239-4FE2-9B6F-7E7BD7B067B5}">
      <dgm:prSet/>
      <dgm:spPr/>
      <dgm:t>
        <a:bodyPr/>
        <a:lstStyle/>
        <a:p>
          <a:endParaRPr lang="zh-CN" altLang="en-US" sz="1600" b="1"/>
        </a:p>
      </dgm:t>
    </dgm:pt>
    <dgm:pt modelId="{CBB71B57-774F-474E-8844-E04ED3FB1055}" type="sibTrans" cxnId="{2F04E0F9-4239-4FE2-9B6F-7E7BD7B067B5}">
      <dgm:prSet/>
      <dgm:spPr/>
      <dgm:t>
        <a:bodyPr/>
        <a:lstStyle/>
        <a:p>
          <a:endParaRPr lang="zh-CN" altLang="en-US" sz="1600" b="1"/>
        </a:p>
      </dgm:t>
    </dgm:pt>
    <dgm:pt modelId="{D27412BB-620E-4452-9E29-17E5EA308E2A}">
      <dgm:prSet phldrT="[文本]" custT="1"/>
      <dgm:spPr/>
      <dgm:t>
        <a:bodyPr/>
        <a:lstStyle/>
        <a:p>
          <a:r>
            <a:rPr lang="zh-CN" altLang="en-US" sz="2000" b="1" dirty="0" smtClean="0">
              <a:ln w="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高模型效率样本设计框架</a:t>
          </a:r>
          <a:endParaRPr lang="zh-CN" altLang="en-US" sz="2000" b="1" dirty="0"/>
        </a:p>
      </dgm:t>
    </dgm:pt>
    <dgm:pt modelId="{F1A0EDAA-5E72-4AE8-A656-AE8D18E222FE}" type="parTrans" cxnId="{C84858F6-EB34-4A72-9309-92F0DC56641E}">
      <dgm:prSet custT="1"/>
      <dgm:spPr/>
      <dgm:t>
        <a:bodyPr/>
        <a:lstStyle/>
        <a:p>
          <a:endParaRPr lang="zh-CN" altLang="en-US" sz="600" b="1"/>
        </a:p>
      </dgm:t>
    </dgm:pt>
    <dgm:pt modelId="{8DE7FCD5-A333-44C7-AE6F-5645B6E8F543}" type="sibTrans" cxnId="{C84858F6-EB34-4A72-9309-92F0DC56641E}">
      <dgm:prSet/>
      <dgm:spPr/>
      <dgm:t>
        <a:bodyPr/>
        <a:lstStyle/>
        <a:p>
          <a:endParaRPr lang="zh-CN" altLang="en-US" sz="1600" b="1"/>
        </a:p>
      </dgm:t>
    </dgm:pt>
    <dgm:pt modelId="{A2DCFB71-1834-46B6-8235-CD177E22C502}">
      <dgm:prSet phldrT="[文本]" custT="1"/>
      <dgm:spPr/>
      <dgm:t>
        <a:bodyPr/>
        <a:lstStyle/>
        <a:p>
          <a:r>
            <a:rPr lang="zh-CN" altLang="en-US" sz="2000" b="1"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特征</a:t>
          </a:r>
          <a:endParaRPr lang="zh-CN" altLang="en-US" sz="2000" b="1" dirty="0"/>
        </a:p>
      </dgm:t>
    </dgm:pt>
    <dgm:pt modelId="{FDDF15CD-D8C9-4E3A-BB5F-0F6EF1218D9B}" type="parTrans" cxnId="{EE0ECD62-B952-4B2E-9760-98982C068AE9}">
      <dgm:prSet custT="1"/>
      <dgm:spPr/>
      <dgm:t>
        <a:bodyPr/>
        <a:lstStyle/>
        <a:p>
          <a:endParaRPr lang="zh-CN" altLang="en-US" sz="400" b="1"/>
        </a:p>
      </dgm:t>
    </dgm:pt>
    <dgm:pt modelId="{6E92A7EC-AC35-4395-8E52-497D1D78174E}" type="sibTrans" cxnId="{EE0ECD62-B952-4B2E-9760-98982C068AE9}">
      <dgm:prSet/>
      <dgm:spPr/>
      <dgm:t>
        <a:bodyPr/>
        <a:lstStyle/>
        <a:p>
          <a:endParaRPr lang="zh-CN" altLang="en-US" sz="1600" b="1"/>
        </a:p>
      </dgm:t>
    </dgm:pt>
    <dgm:pt modelId="{BE4A2FB9-E277-421E-A6D8-676B3F81718C}">
      <dgm:prSet phldrT="[文本]" custT="1"/>
      <dgm:spPr/>
      <dgm:t>
        <a:bodyPr/>
        <a:lstStyle/>
        <a:p>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深度卷积神经网络</a:t>
          </a:r>
          <a:endParaRPr lang="zh-CN" altLang="en-US" sz="2000" b="1" dirty="0"/>
        </a:p>
      </dgm:t>
    </dgm:pt>
    <dgm:pt modelId="{532DC3A9-C69F-4EC4-92F9-4C6C41D60076}" type="parTrans" cxnId="{DBD853A6-E721-4180-A1DD-FC5CB9D67878}">
      <dgm:prSet custT="1"/>
      <dgm:spPr/>
      <dgm:t>
        <a:bodyPr/>
        <a:lstStyle/>
        <a:p>
          <a:endParaRPr lang="zh-CN" altLang="en-US" sz="400" b="1"/>
        </a:p>
      </dgm:t>
    </dgm:pt>
    <dgm:pt modelId="{91E7FB9C-0683-4B2D-8CDE-DC70EC61D4C7}" type="sibTrans" cxnId="{DBD853A6-E721-4180-A1DD-FC5CB9D67878}">
      <dgm:prSet/>
      <dgm:spPr/>
      <dgm:t>
        <a:bodyPr/>
        <a:lstStyle/>
        <a:p>
          <a:endParaRPr lang="zh-CN" altLang="en-US" sz="1600" b="1"/>
        </a:p>
      </dgm:t>
    </dgm:pt>
    <dgm:pt modelId="{36AB7C22-2696-41A0-B913-86FD1386D88E}">
      <dgm:prSet phldrT="[文本]" custT="1"/>
      <dgm:spPr/>
      <dgm:t>
        <a:bodyPr/>
        <a:lstStyle/>
        <a:p>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二维特征模式</a:t>
          </a:r>
          <a:endParaRPr lang="zh-CN" altLang="en-US" sz="2000" b="1" dirty="0"/>
        </a:p>
      </dgm:t>
    </dgm:pt>
    <dgm:pt modelId="{1D902B1A-24B1-443C-8FA5-C41F9564AC56}" type="parTrans" cxnId="{995B2BEF-CDD3-4509-8F73-AA38625B5FB4}">
      <dgm:prSet custT="1"/>
      <dgm:spPr/>
      <dgm:t>
        <a:bodyPr/>
        <a:lstStyle/>
        <a:p>
          <a:endParaRPr lang="zh-CN" altLang="en-US" sz="400" b="1"/>
        </a:p>
      </dgm:t>
    </dgm:pt>
    <dgm:pt modelId="{CE96A58A-92B5-4B68-BDC3-B104B4E536A2}" type="sibTrans" cxnId="{995B2BEF-CDD3-4509-8F73-AA38625B5FB4}">
      <dgm:prSet/>
      <dgm:spPr/>
      <dgm:t>
        <a:bodyPr/>
        <a:lstStyle/>
        <a:p>
          <a:endParaRPr lang="zh-CN" altLang="en-US" sz="1600" b="1"/>
        </a:p>
      </dgm:t>
    </dgm:pt>
    <dgm:pt modelId="{A7AB57EF-48C9-4066-AC5E-C1B8E2A70235}">
      <dgm:prSet phldrT="[文本]" custT="1"/>
      <dgm:spPr/>
      <dgm:t>
        <a:bodyPr/>
        <a:lstStyle/>
        <a:p>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自融合方式</a:t>
          </a:r>
          <a:endParaRPr lang="zh-CN" altLang="en-US" sz="2000" b="1" dirty="0"/>
        </a:p>
      </dgm:t>
    </dgm:pt>
    <dgm:pt modelId="{A03A37C4-336E-4E22-BFCA-673E6103B74C}" type="parTrans" cxnId="{90E00843-3FF1-4B2B-AA6C-CA957AF9F5A0}">
      <dgm:prSet custT="1"/>
      <dgm:spPr/>
      <dgm:t>
        <a:bodyPr/>
        <a:lstStyle/>
        <a:p>
          <a:endParaRPr lang="zh-CN" altLang="en-US" sz="400" b="1"/>
        </a:p>
      </dgm:t>
    </dgm:pt>
    <dgm:pt modelId="{5DBE18FA-D6BA-42C2-9692-40AD86DD24C0}" type="sibTrans" cxnId="{90E00843-3FF1-4B2B-AA6C-CA957AF9F5A0}">
      <dgm:prSet/>
      <dgm:spPr/>
      <dgm:t>
        <a:bodyPr/>
        <a:lstStyle/>
        <a:p>
          <a:endParaRPr lang="zh-CN" altLang="en-US" sz="1600" b="1"/>
        </a:p>
      </dgm:t>
    </dgm:pt>
    <dgm:pt modelId="{E5F460B6-17DE-437A-8DE6-CA9A02DF6E05}">
      <dgm:prSet phldrT="[文本]" custT="1"/>
      <dgm:spPr/>
      <dgm:t>
        <a:bodyPr/>
        <a:lstStyle/>
        <a:p>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多视角堆模融型合结构</a:t>
          </a:r>
          <a:endParaRPr lang="zh-CN" altLang="en-US" sz="2000" b="1" dirty="0"/>
        </a:p>
      </dgm:t>
    </dgm:pt>
    <dgm:pt modelId="{360A3B1C-CBEE-4C93-9E6F-414B8D31B70A}" type="parTrans" cxnId="{469F94EF-B429-4CB4-A9B9-642A5395F6B8}">
      <dgm:prSet custT="1"/>
      <dgm:spPr/>
      <dgm:t>
        <a:bodyPr/>
        <a:lstStyle/>
        <a:p>
          <a:endParaRPr lang="zh-CN" altLang="en-US" sz="600" b="1"/>
        </a:p>
      </dgm:t>
    </dgm:pt>
    <dgm:pt modelId="{A694C78B-17FA-4FB4-B2C5-FE499BEC9E79}" type="sibTrans" cxnId="{469F94EF-B429-4CB4-A9B9-642A5395F6B8}">
      <dgm:prSet/>
      <dgm:spPr/>
      <dgm:t>
        <a:bodyPr/>
        <a:lstStyle/>
        <a:p>
          <a:endParaRPr lang="zh-CN" altLang="en-US" sz="1600" b="1"/>
        </a:p>
      </dgm:t>
    </dgm:pt>
    <dgm:pt modelId="{609538F5-D00C-40C0-BA5C-66A016BC0BEA}">
      <dgm:prSet phldrT="[文本]" custT="1"/>
      <dgm:spPr/>
      <dgm:t>
        <a:bodyPr/>
        <a:lstStyle/>
        <a:p>
          <a:r>
            <a:rPr lang="zh-CN" altLang="en-US" sz="2000" b="1"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十大特征群</a:t>
          </a:r>
          <a:endParaRPr lang="zh-CN" altLang="en-US" sz="2000" b="1" dirty="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gm:t>
    </dgm:pt>
    <dgm:pt modelId="{EFF24B01-3A27-4F14-A64D-57795902D56F}" type="parTrans" cxnId="{6C6B9AB5-C805-4910-A5DC-DB74213F9FBF}">
      <dgm:prSet/>
      <dgm:spPr/>
      <dgm:t>
        <a:bodyPr/>
        <a:lstStyle/>
        <a:p>
          <a:endParaRPr lang="zh-CN" altLang="en-US"/>
        </a:p>
      </dgm:t>
    </dgm:pt>
    <dgm:pt modelId="{840A6C1D-4142-4E67-87C9-ED4DC06E049D}" type="sibTrans" cxnId="{6C6B9AB5-C805-4910-A5DC-DB74213F9FBF}">
      <dgm:prSet/>
      <dgm:spPr/>
      <dgm:t>
        <a:bodyPr/>
        <a:lstStyle/>
        <a:p>
          <a:endParaRPr lang="zh-CN" altLang="en-US"/>
        </a:p>
      </dgm:t>
    </dgm:pt>
    <dgm:pt modelId="{FE79BD81-692E-4436-9CBE-AC74CE917EBA}">
      <dgm:prSet phldrT="[文本]" custT="1"/>
      <dgm:spPr/>
      <dgm:t>
        <a:bodyPr/>
        <a:lstStyle/>
        <a:p>
          <a:r>
            <a:rPr lang="zh-CN" altLang="en-US" sz="20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二次组合统计特征</a:t>
          </a:r>
          <a:endParaRPr lang="zh-CN" altLang="en-US" sz="2000" b="1" dirty="0"/>
        </a:p>
      </dgm:t>
    </dgm:pt>
    <dgm:pt modelId="{7DB32366-906C-4211-835C-6B0EE1B066F9}" type="parTrans" cxnId="{D5AFE66A-87E5-43FC-A065-20228C679427}">
      <dgm:prSet/>
      <dgm:spPr/>
      <dgm:t>
        <a:bodyPr/>
        <a:lstStyle/>
        <a:p>
          <a:endParaRPr lang="zh-CN" altLang="en-US"/>
        </a:p>
      </dgm:t>
    </dgm:pt>
    <dgm:pt modelId="{940D30C5-4E71-48F5-AA4A-DDEF674F81B7}" type="sibTrans" cxnId="{D5AFE66A-87E5-43FC-A065-20228C679427}">
      <dgm:prSet/>
      <dgm:spPr/>
      <dgm:t>
        <a:bodyPr/>
        <a:lstStyle/>
        <a:p>
          <a:endParaRPr lang="zh-CN" altLang="en-US"/>
        </a:p>
      </dgm:t>
    </dgm:pt>
    <dgm:pt modelId="{4607C938-0E04-4CB8-895E-EF97E8AE8292}" type="pres">
      <dgm:prSet presAssocID="{648AE557-CD6C-459F-A745-A6088AF89C71}" presName="Name0" presStyleCnt="0">
        <dgm:presLayoutVars>
          <dgm:chPref val="1"/>
          <dgm:dir/>
          <dgm:animOne val="branch"/>
          <dgm:animLvl val="lvl"/>
          <dgm:resizeHandles val="exact"/>
        </dgm:presLayoutVars>
      </dgm:prSet>
      <dgm:spPr/>
      <dgm:t>
        <a:bodyPr/>
        <a:lstStyle/>
        <a:p>
          <a:endParaRPr lang="zh-CN" altLang="en-US"/>
        </a:p>
      </dgm:t>
    </dgm:pt>
    <dgm:pt modelId="{9F5BDFD9-2808-42A7-9EDB-1643237B2CBA}" type="pres">
      <dgm:prSet presAssocID="{92EF91DA-5026-4441-86EC-ED62D3E83437}" presName="root1" presStyleCnt="0"/>
      <dgm:spPr/>
      <dgm:t>
        <a:bodyPr/>
        <a:lstStyle/>
        <a:p>
          <a:endParaRPr lang="zh-CN" altLang="en-US"/>
        </a:p>
      </dgm:t>
    </dgm:pt>
    <dgm:pt modelId="{492C93F0-8664-4E31-9125-39B3D092C5F8}" type="pres">
      <dgm:prSet presAssocID="{92EF91DA-5026-4441-86EC-ED62D3E83437}" presName="LevelOneTextNode" presStyleLbl="node0" presStyleIdx="0" presStyleCnt="1">
        <dgm:presLayoutVars>
          <dgm:chPref val="3"/>
        </dgm:presLayoutVars>
      </dgm:prSet>
      <dgm:spPr/>
      <dgm:t>
        <a:bodyPr/>
        <a:lstStyle/>
        <a:p>
          <a:endParaRPr lang="zh-CN" altLang="en-US"/>
        </a:p>
      </dgm:t>
    </dgm:pt>
    <dgm:pt modelId="{C50E1DD1-FC8D-41EA-9548-7E24D5C608A0}" type="pres">
      <dgm:prSet presAssocID="{92EF91DA-5026-4441-86EC-ED62D3E83437}" presName="level2hierChild" presStyleCnt="0"/>
      <dgm:spPr/>
      <dgm:t>
        <a:bodyPr/>
        <a:lstStyle/>
        <a:p>
          <a:endParaRPr lang="zh-CN" altLang="en-US"/>
        </a:p>
      </dgm:t>
    </dgm:pt>
    <dgm:pt modelId="{05A8F9EC-35D8-4BD5-9025-C970F84920E4}" type="pres">
      <dgm:prSet presAssocID="{F1A0EDAA-5E72-4AE8-A656-AE8D18E222FE}" presName="conn2-1" presStyleLbl="parChTrans1D2" presStyleIdx="0" presStyleCnt="4"/>
      <dgm:spPr/>
      <dgm:t>
        <a:bodyPr/>
        <a:lstStyle/>
        <a:p>
          <a:endParaRPr lang="zh-CN" altLang="en-US"/>
        </a:p>
      </dgm:t>
    </dgm:pt>
    <dgm:pt modelId="{B5A087FF-1F9F-4710-BB1E-C36C46778921}" type="pres">
      <dgm:prSet presAssocID="{F1A0EDAA-5E72-4AE8-A656-AE8D18E222FE}" presName="connTx" presStyleLbl="parChTrans1D2" presStyleIdx="0" presStyleCnt="4"/>
      <dgm:spPr/>
      <dgm:t>
        <a:bodyPr/>
        <a:lstStyle/>
        <a:p>
          <a:endParaRPr lang="zh-CN" altLang="en-US"/>
        </a:p>
      </dgm:t>
    </dgm:pt>
    <dgm:pt modelId="{CE0077CA-5DB1-4DDC-ADC7-3BAC303CCA60}" type="pres">
      <dgm:prSet presAssocID="{D27412BB-620E-4452-9E29-17E5EA308E2A}" presName="root2" presStyleCnt="0"/>
      <dgm:spPr/>
      <dgm:t>
        <a:bodyPr/>
        <a:lstStyle/>
        <a:p>
          <a:endParaRPr lang="zh-CN" altLang="en-US"/>
        </a:p>
      </dgm:t>
    </dgm:pt>
    <dgm:pt modelId="{524783D9-622C-4A71-85C6-D47E19C2DDAB}" type="pres">
      <dgm:prSet presAssocID="{D27412BB-620E-4452-9E29-17E5EA308E2A}" presName="LevelTwoTextNode" presStyleLbl="node2" presStyleIdx="0" presStyleCnt="4" custScaleX="275551">
        <dgm:presLayoutVars>
          <dgm:chPref val="3"/>
        </dgm:presLayoutVars>
      </dgm:prSet>
      <dgm:spPr/>
      <dgm:t>
        <a:bodyPr/>
        <a:lstStyle/>
        <a:p>
          <a:endParaRPr lang="zh-CN" altLang="en-US"/>
        </a:p>
      </dgm:t>
    </dgm:pt>
    <dgm:pt modelId="{B8382388-62BA-4348-A9F1-A831697DB0BD}" type="pres">
      <dgm:prSet presAssocID="{D27412BB-620E-4452-9E29-17E5EA308E2A}" presName="level3hierChild" presStyleCnt="0"/>
      <dgm:spPr/>
      <dgm:t>
        <a:bodyPr/>
        <a:lstStyle/>
        <a:p>
          <a:endParaRPr lang="zh-CN" altLang="en-US"/>
        </a:p>
      </dgm:t>
    </dgm:pt>
    <dgm:pt modelId="{38D9D5E1-9267-4B6D-95E9-B3E259915AA1}" type="pres">
      <dgm:prSet presAssocID="{FDDF15CD-D8C9-4E3A-BB5F-0F6EF1218D9B}" presName="conn2-1" presStyleLbl="parChTrans1D2" presStyleIdx="1" presStyleCnt="4"/>
      <dgm:spPr/>
      <dgm:t>
        <a:bodyPr/>
        <a:lstStyle/>
        <a:p>
          <a:endParaRPr lang="zh-CN" altLang="en-US"/>
        </a:p>
      </dgm:t>
    </dgm:pt>
    <dgm:pt modelId="{D6D63998-FA2B-4D56-A177-4460166F46F2}" type="pres">
      <dgm:prSet presAssocID="{FDDF15CD-D8C9-4E3A-BB5F-0F6EF1218D9B}" presName="connTx" presStyleLbl="parChTrans1D2" presStyleIdx="1" presStyleCnt="4"/>
      <dgm:spPr/>
      <dgm:t>
        <a:bodyPr/>
        <a:lstStyle/>
        <a:p>
          <a:endParaRPr lang="zh-CN" altLang="en-US"/>
        </a:p>
      </dgm:t>
    </dgm:pt>
    <dgm:pt modelId="{F375B58E-8675-483B-B6E5-AF04378E4469}" type="pres">
      <dgm:prSet presAssocID="{A2DCFB71-1834-46B6-8235-CD177E22C502}" presName="root2" presStyleCnt="0"/>
      <dgm:spPr/>
      <dgm:t>
        <a:bodyPr/>
        <a:lstStyle/>
        <a:p>
          <a:endParaRPr lang="zh-CN" altLang="en-US"/>
        </a:p>
      </dgm:t>
    </dgm:pt>
    <dgm:pt modelId="{E5DE6026-6D63-45C6-B878-2E1589BBB213}" type="pres">
      <dgm:prSet presAssocID="{A2DCFB71-1834-46B6-8235-CD177E22C502}" presName="LevelTwoTextNode" presStyleLbl="node2" presStyleIdx="1" presStyleCnt="4" custScaleX="275551">
        <dgm:presLayoutVars>
          <dgm:chPref val="3"/>
        </dgm:presLayoutVars>
      </dgm:prSet>
      <dgm:spPr/>
      <dgm:t>
        <a:bodyPr/>
        <a:lstStyle/>
        <a:p>
          <a:endParaRPr lang="zh-CN" altLang="en-US"/>
        </a:p>
      </dgm:t>
    </dgm:pt>
    <dgm:pt modelId="{C5C05B7D-F699-4A9D-A7EF-6EB4E43FE3B2}" type="pres">
      <dgm:prSet presAssocID="{A2DCFB71-1834-46B6-8235-CD177E22C502}" presName="level3hierChild" presStyleCnt="0"/>
      <dgm:spPr/>
      <dgm:t>
        <a:bodyPr/>
        <a:lstStyle/>
        <a:p>
          <a:endParaRPr lang="zh-CN" altLang="en-US"/>
        </a:p>
      </dgm:t>
    </dgm:pt>
    <dgm:pt modelId="{A30397B4-A05F-4397-AC9A-955E67A23F10}" type="pres">
      <dgm:prSet presAssocID="{EFF24B01-3A27-4F14-A64D-57795902D56F}" presName="conn2-1" presStyleLbl="parChTrans1D3" presStyleIdx="0" presStyleCnt="4"/>
      <dgm:spPr/>
      <dgm:t>
        <a:bodyPr/>
        <a:lstStyle/>
        <a:p>
          <a:endParaRPr lang="zh-CN" altLang="en-US"/>
        </a:p>
      </dgm:t>
    </dgm:pt>
    <dgm:pt modelId="{26202F9B-62BD-41ED-88E3-DA609D007FB3}" type="pres">
      <dgm:prSet presAssocID="{EFF24B01-3A27-4F14-A64D-57795902D56F}" presName="connTx" presStyleLbl="parChTrans1D3" presStyleIdx="0" presStyleCnt="4"/>
      <dgm:spPr/>
      <dgm:t>
        <a:bodyPr/>
        <a:lstStyle/>
        <a:p>
          <a:endParaRPr lang="zh-CN" altLang="en-US"/>
        </a:p>
      </dgm:t>
    </dgm:pt>
    <dgm:pt modelId="{DC50A790-A63A-49D5-89FF-2E28A1827F78}" type="pres">
      <dgm:prSet presAssocID="{609538F5-D00C-40C0-BA5C-66A016BC0BEA}" presName="root2" presStyleCnt="0"/>
      <dgm:spPr/>
      <dgm:t>
        <a:bodyPr/>
        <a:lstStyle/>
        <a:p>
          <a:endParaRPr lang="zh-CN" altLang="en-US"/>
        </a:p>
      </dgm:t>
    </dgm:pt>
    <dgm:pt modelId="{064A96CD-4CBC-47D7-9FF5-86F17E8EF058}" type="pres">
      <dgm:prSet presAssocID="{609538F5-D00C-40C0-BA5C-66A016BC0BEA}" presName="LevelTwoTextNode" presStyleLbl="node3" presStyleIdx="0" presStyleCnt="4" custScaleX="217847">
        <dgm:presLayoutVars>
          <dgm:chPref val="3"/>
        </dgm:presLayoutVars>
      </dgm:prSet>
      <dgm:spPr/>
      <dgm:t>
        <a:bodyPr/>
        <a:lstStyle/>
        <a:p>
          <a:endParaRPr lang="zh-CN" altLang="en-US"/>
        </a:p>
      </dgm:t>
    </dgm:pt>
    <dgm:pt modelId="{FA653457-4A09-4326-A9E5-34FF4A0E94A5}" type="pres">
      <dgm:prSet presAssocID="{609538F5-D00C-40C0-BA5C-66A016BC0BEA}" presName="level3hierChild" presStyleCnt="0"/>
      <dgm:spPr/>
      <dgm:t>
        <a:bodyPr/>
        <a:lstStyle/>
        <a:p>
          <a:endParaRPr lang="zh-CN" altLang="en-US"/>
        </a:p>
      </dgm:t>
    </dgm:pt>
    <dgm:pt modelId="{118F289D-E2AD-4D85-A967-9AA4D71E0DCC}" type="pres">
      <dgm:prSet presAssocID="{7DB32366-906C-4211-835C-6B0EE1B066F9}" presName="conn2-1" presStyleLbl="parChTrans1D3" presStyleIdx="1" presStyleCnt="4"/>
      <dgm:spPr/>
      <dgm:t>
        <a:bodyPr/>
        <a:lstStyle/>
        <a:p>
          <a:endParaRPr lang="zh-CN" altLang="en-US"/>
        </a:p>
      </dgm:t>
    </dgm:pt>
    <dgm:pt modelId="{E349C3C0-6BA6-4D2C-97D7-56F7A2096446}" type="pres">
      <dgm:prSet presAssocID="{7DB32366-906C-4211-835C-6B0EE1B066F9}" presName="connTx" presStyleLbl="parChTrans1D3" presStyleIdx="1" presStyleCnt="4"/>
      <dgm:spPr/>
      <dgm:t>
        <a:bodyPr/>
        <a:lstStyle/>
        <a:p>
          <a:endParaRPr lang="zh-CN" altLang="en-US"/>
        </a:p>
      </dgm:t>
    </dgm:pt>
    <dgm:pt modelId="{20FB8027-6E3E-47AD-A810-2371C5360B01}" type="pres">
      <dgm:prSet presAssocID="{FE79BD81-692E-4436-9CBE-AC74CE917EBA}" presName="root2" presStyleCnt="0"/>
      <dgm:spPr/>
      <dgm:t>
        <a:bodyPr/>
        <a:lstStyle/>
        <a:p>
          <a:endParaRPr lang="zh-CN" altLang="en-US"/>
        </a:p>
      </dgm:t>
    </dgm:pt>
    <dgm:pt modelId="{55A6313B-70C5-4741-8852-751AA1156E05}" type="pres">
      <dgm:prSet presAssocID="{FE79BD81-692E-4436-9CBE-AC74CE917EBA}" presName="LevelTwoTextNode" presStyleLbl="node3" presStyleIdx="1" presStyleCnt="4" custScaleX="219089">
        <dgm:presLayoutVars>
          <dgm:chPref val="3"/>
        </dgm:presLayoutVars>
      </dgm:prSet>
      <dgm:spPr/>
      <dgm:t>
        <a:bodyPr/>
        <a:lstStyle/>
        <a:p>
          <a:endParaRPr lang="zh-CN" altLang="en-US"/>
        </a:p>
      </dgm:t>
    </dgm:pt>
    <dgm:pt modelId="{D5FDC4C9-8BA4-4377-B798-8700DDD7D6B9}" type="pres">
      <dgm:prSet presAssocID="{FE79BD81-692E-4436-9CBE-AC74CE917EBA}" presName="level3hierChild" presStyleCnt="0"/>
      <dgm:spPr/>
      <dgm:t>
        <a:bodyPr/>
        <a:lstStyle/>
        <a:p>
          <a:endParaRPr lang="zh-CN" altLang="en-US"/>
        </a:p>
      </dgm:t>
    </dgm:pt>
    <dgm:pt modelId="{A22AB859-F580-44CA-974B-75A4B69BAF4E}" type="pres">
      <dgm:prSet presAssocID="{532DC3A9-C69F-4EC4-92F9-4C6C41D60076}" presName="conn2-1" presStyleLbl="parChTrans1D2" presStyleIdx="2" presStyleCnt="4"/>
      <dgm:spPr/>
      <dgm:t>
        <a:bodyPr/>
        <a:lstStyle/>
        <a:p>
          <a:endParaRPr lang="zh-CN" altLang="en-US"/>
        </a:p>
      </dgm:t>
    </dgm:pt>
    <dgm:pt modelId="{9AA35F5F-0BCA-4F50-9873-728D47BFDD72}" type="pres">
      <dgm:prSet presAssocID="{532DC3A9-C69F-4EC4-92F9-4C6C41D60076}" presName="connTx" presStyleLbl="parChTrans1D2" presStyleIdx="2" presStyleCnt="4"/>
      <dgm:spPr/>
      <dgm:t>
        <a:bodyPr/>
        <a:lstStyle/>
        <a:p>
          <a:endParaRPr lang="zh-CN" altLang="en-US"/>
        </a:p>
      </dgm:t>
    </dgm:pt>
    <dgm:pt modelId="{5E2C6356-A9DE-45E1-A6D4-E2AAFE8E95BC}" type="pres">
      <dgm:prSet presAssocID="{BE4A2FB9-E277-421E-A6D8-676B3F81718C}" presName="root2" presStyleCnt="0"/>
      <dgm:spPr/>
      <dgm:t>
        <a:bodyPr/>
        <a:lstStyle/>
        <a:p>
          <a:endParaRPr lang="zh-CN" altLang="en-US"/>
        </a:p>
      </dgm:t>
    </dgm:pt>
    <dgm:pt modelId="{2AA22C66-B82F-4A73-9006-FC31C53C12BD}" type="pres">
      <dgm:prSet presAssocID="{BE4A2FB9-E277-421E-A6D8-676B3F81718C}" presName="LevelTwoTextNode" presStyleLbl="node2" presStyleIdx="2" presStyleCnt="4" custScaleX="277124">
        <dgm:presLayoutVars>
          <dgm:chPref val="3"/>
        </dgm:presLayoutVars>
      </dgm:prSet>
      <dgm:spPr/>
      <dgm:t>
        <a:bodyPr/>
        <a:lstStyle/>
        <a:p>
          <a:endParaRPr lang="zh-CN" altLang="en-US"/>
        </a:p>
      </dgm:t>
    </dgm:pt>
    <dgm:pt modelId="{6F2DF94A-40AD-497C-A1E2-88D587AACDC4}" type="pres">
      <dgm:prSet presAssocID="{BE4A2FB9-E277-421E-A6D8-676B3F81718C}" presName="level3hierChild" presStyleCnt="0"/>
      <dgm:spPr/>
      <dgm:t>
        <a:bodyPr/>
        <a:lstStyle/>
        <a:p>
          <a:endParaRPr lang="zh-CN" altLang="en-US"/>
        </a:p>
      </dgm:t>
    </dgm:pt>
    <dgm:pt modelId="{155A1049-9173-4093-A397-A6C6B43052C8}" type="pres">
      <dgm:prSet presAssocID="{1D902B1A-24B1-443C-8FA5-C41F9564AC56}" presName="conn2-1" presStyleLbl="parChTrans1D3" presStyleIdx="2" presStyleCnt="4"/>
      <dgm:spPr/>
      <dgm:t>
        <a:bodyPr/>
        <a:lstStyle/>
        <a:p>
          <a:endParaRPr lang="zh-CN" altLang="en-US"/>
        </a:p>
      </dgm:t>
    </dgm:pt>
    <dgm:pt modelId="{2C09B858-DE80-41D5-B5D2-65348D5A8442}" type="pres">
      <dgm:prSet presAssocID="{1D902B1A-24B1-443C-8FA5-C41F9564AC56}" presName="connTx" presStyleLbl="parChTrans1D3" presStyleIdx="2" presStyleCnt="4"/>
      <dgm:spPr/>
      <dgm:t>
        <a:bodyPr/>
        <a:lstStyle/>
        <a:p>
          <a:endParaRPr lang="zh-CN" altLang="en-US"/>
        </a:p>
      </dgm:t>
    </dgm:pt>
    <dgm:pt modelId="{D532BF65-CFFE-43B0-924C-0053A6853F4C}" type="pres">
      <dgm:prSet presAssocID="{36AB7C22-2696-41A0-B913-86FD1386D88E}" presName="root2" presStyleCnt="0"/>
      <dgm:spPr/>
      <dgm:t>
        <a:bodyPr/>
        <a:lstStyle/>
        <a:p>
          <a:endParaRPr lang="zh-CN" altLang="en-US"/>
        </a:p>
      </dgm:t>
    </dgm:pt>
    <dgm:pt modelId="{F2A0B672-EB61-4F8F-8921-6445CE30380C}" type="pres">
      <dgm:prSet presAssocID="{36AB7C22-2696-41A0-B913-86FD1386D88E}" presName="LevelTwoTextNode" presStyleLbl="node3" presStyleIdx="2" presStyleCnt="4" custScaleX="223777">
        <dgm:presLayoutVars>
          <dgm:chPref val="3"/>
        </dgm:presLayoutVars>
      </dgm:prSet>
      <dgm:spPr/>
      <dgm:t>
        <a:bodyPr/>
        <a:lstStyle/>
        <a:p>
          <a:endParaRPr lang="zh-CN" altLang="en-US"/>
        </a:p>
      </dgm:t>
    </dgm:pt>
    <dgm:pt modelId="{FF99B2D6-E783-4F21-8412-E4D5DE2C6C5C}" type="pres">
      <dgm:prSet presAssocID="{36AB7C22-2696-41A0-B913-86FD1386D88E}" presName="level3hierChild" presStyleCnt="0"/>
      <dgm:spPr/>
      <dgm:t>
        <a:bodyPr/>
        <a:lstStyle/>
        <a:p>
          <a:endParaRPr lang="zh-CN" altLang="en-US"/>
        </a:p>
      </dgm:t>
    </dgm:pt>
    <dgm:pt modelId="{ADF29161-66EE-4545-BDCE-7425435344BC}" type="pres">
      <dgm:prSet presAssocID="{A03A37C4-336E-4E22-BFCA-673E6103B74C}" presName="conn2-1" presStyleLbl="parChTrans1D3" presStyleIdx="3" presStyleCnt="4"/>
      <dgm:spPr/>
      <dgm:t>
        <a:bodyPr/>
        <a:lstStyle/>
        <a:p>
          <a:endParaRPr lang="zh-CN" altLang="en-US"/>
        </a:p>
      </dgm:t>
    </dgm:pt>
    <dgm:pt modelId="{45BC20F9-D57B-417D-922E-D06E125BEC50}" type="pres">
      <dgm:prSet presAssocID="{A03A37C4-336E-4E22-BFCA-673E6103B74C}" presName="connTx" presStyleLbl="parChTrans1D3" presStyleIdx="3" presStyleCnt="4"/>
      <dgm:spPr/>
      <dgm:t>
        <a:bodyPr/>
        <a:lstStyle/>
        <a:p>
          <a:endParaRPr lang="zh-CN" altLang="en-US"/>
        </a:p>
      </dgm:t>
    </dgm:pt>
    <dgm:pt modelId="{A5127E72-1BEE-4472-984F-C10BEE1EAB30}" type="pres">
      <dgm:prSet presAssocID="{A7AB57EF-48C9-4066-AC5E-C1B8E2A70235}" presName="root2" presStyleCnt="0"/>
      <dgm:spPr/>
      <dgm:t>
        <a:bodyPr/>
        <a:lstStyle/>
        <a:p>
          <a:endParaRPr lang="zh-CN" altLang="en-US"/>
        </a:p>
      </dgm:t>
    </dgm:pt>
    <dgm:pt modelId="{C480D01E-4D30-4CBC-A5D3-586772CC0397}" type="pres">
      <dgm:prSet presAssocID="{A7AB57EF-48C9-4066-AC5E-C1B8E2A70235}" presName="LevelTwoTextNode" presStyleLbl="node3" presStyleIdx="3" presStyleCnt="4" custScaleX="224936">
        <dgm:presLayoutVars>
          <dgm:chPref val="3"/>
        </dgm:presLayoutVars>
      </dgm:prSet>
      <dgm:spPr/>
      <dgm:t>
        <a:bodyPr/>
        <a:lstStyle/>
        <a:p>
          <a:endParaRPr lang="zh-CN" altLang="en-US"/>
        </a:p>
      </dgm:t>
    </dgm:pt>
    <dgm:pt modelId="{98B7F814-8427-4170-9601-03A988227003}" type="pres">
      <dgm:prSet presAssocID="{A7AB57EF-48C9-4066-AC5E-C1B8E2A70235}" presName="level3hierChild" presStyleCnt="0"/>
      <dgm:spPr/>
      <dgm:t>
        <a:bodyPr/>
        <a:lstStyle/>
        <a:p>
          <a:endParaRPr lang="zh-CN" altLang="en-US"/>
        </a:p>
      </dgm:t>
    </dgm:pt>
    <dgm:pt modelId="{BC352F29-FEBC-4F35-B55E-074A5DAB4311}" type="pres">
      <dgm:prSet presAssocID="{360A3B1C-CBEE-4C93-9E6F-414B8D31B70A}" presName="conn2-1" presStyleLbl="parChTrans1D2" presStyleIdx="3" presStyleCnt="4"/>
      <dgm:spPr/>
      <dgm:t>
        <a:bodyPr/>
        <a:lstStyle/>
        <a:p>
          <a:endParaRPr lang="zh-CN" altLang="en-US"/>
        </a:p>
      </dgm:t>
    </dgm:pt>
    <dgm:pt modelId="{446328A2-1007-420B-8448-A151A5876769}" type="pres">
      <dgm:prSet presAssocID="{360A3B1C-CBEE-4C93-9E6F-414B8D31B70A}" presName="connTx" presStyleLbl="parChTrans1D2" presStyleIdx="3" presStyleCnt="4"/>
      <dgm:spPr/>
      <dgm:t>
        <a:bodyPr/>
        <a:lstStyle/>
        <a:p>
          <a:endParaRPr lang="zh-CN" altLang="en-US"/>
        </a:p>
      </dgm:t>
    </dgm:pt>
    <dgm:pt modelId="{F158EC42-899D-4521-A9F2-C6A22CFBC018}" type="pres">
      <dgm:prSet presAssocID="{E5F460B6-17DE-437A-8DE6-CA9A02DF6E05}" presName="root2" presStyleCnt="0"/>
      <dgm:spPr/>
      <dgm:t>
        <a:bodyPr/>
        <a:lstStyle/>
        <a:p>
          <a:endParaRPr lang="zh-CN" altLang="en-US"/>
        </a:p>
      </dgm:t>
    </dgm:pt>
    <dgm:pt modelId="{CF7BC02D-3E4B-4C98-A581-BCA85AAF7B57}" type="pres">
      <dgm:prSet presAssocID="{E5F460B6-17DE-437A-8DE6-CA9A02DF6E05}" presName="LevelTwoTextNode" presStyleLbl="node2" presStyleIdx="3" presStyleCnt="4" custScaleX="277124">
        <dgm:presLayoutVars>
          <dgm:chPref val="3"/>
        </dgm:presLayoutVars>
      </dgm:prSet>
      <dgm:spPr/>
      <dgm:t>
        <a:bodyPr/>
        <a:lstStyle/>
        <a:p>
          <a:endParaRPr lang="zh-CN" altLang="en-US"/>
        </a:p>
      </dgm:t>
    </dgm:pt>
    <dgm:pt modelId="{2B9384F4-AE69-4C45-A781-5086A1DBD1B7}" type="pres">
      <dgm:prSet presAssocID="{E5F460B6-17DE-437A-8DE6-CA9A02DF6E05}" presName="level3hierChild" presStyleCnt="0"/>
      <dgm:spPr/>
      <dgm:t>
        <a:bodyPr/>
        <a:lstStyle/>
        <a:p>
          <a:endParaRPr lang="zh-CN" altLang="en-US"/>
        </a:p>
      </dgm:t>
    </dgm:pt>
  </dgm:ptLst>
  <dgm:cxnLst>
    <dgm:cxn modelId="{63BDDD4B-7513-44C6-B65F-6F2AA9315ADA}" type="presOf" srcId="{EFF24B01-3A27-4F14-A64D-57795902D56F}" destId="{A30397B4-A05F-4397-AC9A-955E67A23F10}" srcOrd="0" destOrd="0" presId="urn:microsoft.com/office/officeart/2008/layout/HorizontalMultiLevelHierarchy"/>
    <dgm:cxn modelId="{EE0ECD62-B952-4B2E-9760-98982C068AE9}" srcId="{92EF91DA-5026-4441-86EC-ED62D3E83437}" destId="{A2DCFB71-1834-46B6-8235-CD177E22C502}" srcOrd="1" destOrd="0" parTransId="{FDDF15CD-D8C9-4E3A-BB5F-0F6EF1218D9B}" sibTransId="{6E92A7EC-AC35-4395-8E52-497D1D78174E}"/>
    <dgm:cxn modelId="{C3053CCB-A788-4AF6-93EA-AD1C772200DF}" type="presOf" srcId="{F1A0EDAA-5E72-4AE8-A656-AE8D18E222FE}" destId="{05A8F9EC-35D8-4BD5-9025-C970F84920E4}" srcOrd="0" destOrd="0" presId="urn:microsoft.com/office/officeart/2008/layout/HorizontalMultiLevelHierarchy"/>
    <dgm:cxn modelId="{C84858F6-EB34-4A72-9309-92F0DC56641E}" srcId="{92EF91DA-5026-4441-86EC-ED62D3E83437}" destId="{D27412BB-620E-4452-9E29-17E5EA308E2A}" srcOrd="0" destOrd="0" parTransId="{F1A0EDAA-5E72-4AE8-A656-AE8D18E222FE}" sibTransId="{8DE7FCD5-A333-44C7-AE6F-5645B6E8F543}"/>
    <dgm:cxn modelId="{286335B9-23FD-4A94-9D7E-95BBDE276C36}" type="presOf" srcId="{FE79BD81-692E-4436-9CBE-AC74CE917EBA}" destId="{55A6313B-70C5-4741-8852-751AA1156E05}" srcOrd="0" destOrd="0" presId="urn:microsoft.com/office/officeart/2008/layout/HorizontalMultiLevelHierarchy"/>
    <dgm:cxn modelId="{32C256A1-ADC7-48CA-A96C-6B4E06396F50}" type="presOf" srcId="{532DC3A9-C69F-4EC4-92F9-4C6C41D60076}" destId="{9AA35F5F-0BCA-4F50-9873-728D47BFDD72}" srcOrd="1" destOrd="0" presId="urn:microsoft.com/office/officeart/2008/layout/HorizontalMultiLevelHierarchy"/>
    <dgm:cxn modelId="{333385E8-4D1C-4B2A-88DC-55FFB987C229}" type="presOf" srcId="{FDDF15CD-D8C9-4E3A-BB5F-0F6EF1218D9B}" destId="{38D9D5E1-9267-4B6D-95E9-B3E259915AA1}" srcOrd="0" destOrd="0" presId="urn:microsoft.com/office/officeart/2008/layout/HorizontalMultiLevelHierarchy"/>
    <dgm:cxn modelId="{DBD853A6-E721-4180-A1DD-FC5CB9D67878}" srcId="{92EF91DA-5026-4441-86EC-ED62D3E83437}" destId="{BE4A2FB9-E277-421E-A6D8-676B3F81718C}" srcOrd="2" destOrd="0" parTransId="{532DC3A9-C69F-4EC4-92F9-4C6C41D60076}" sibTransId="{91E7FB9C-0683-4B2D-8CDE-DC70EC61D4C7}"/>
    <dgm:cxn modelId="{448BD8C9-2989-46C7-BC21-08A34E8785D9}" type="presOf" srcId="{360A3B1C-CBEE-4C93-9E6F-414B8D31B70A}" destId="{BC352F29-FEBC-4F35-B55E-074A5DAB4311}" srcOrd="0" destOrd="0" presId="urn:microsoft.com/office/officeart/2008/layout/HorizontalMultiLevelHierarchy"/>
    <dgm:cxn modelId="{99EFE9B8-9805-4AE4-AF52-EE665FCCD9DF}" type="presOf" srcId="{FDDF15CD-D8C9-4E3A-BB5F-0F6EF1218D9B}" destId="{D6D63998-FA2B-4D56-A177-4460166F46F2}" srcOrd="1" destOrd="0" presId="urn:microsoft.com/office/officeart/2008/layout/HorizontalMultiLevelHierarchy"/>
    <dgm:cxn modelId="{995B2BEF-CDD3-4509-8F73-AA38625B5FB4}" srcId="{BE4A2FB9-E277-421E-A6D8-676B3F81718C}" destId="{36AB7C22-2696-41A0-B913-86FD1386D88E}" srcOrd="0" destOrd="0" parTransId="{1D902B1A-24B1-443C-8FA5-C41F9564AC56}" sibTransId="{CE96A58A-92B5-4B68-BDC3-B104B4E536A2}"/>
    <dgm:cxn modelId="{469F94EF-B429-4CB4-A9B9-642A5395F6B8}" srcId="{92EF91DA-5026-4441-86EC-ED62D3E83437}" destId="{E5F460B6-17DE-437A-8DE6-CA9A02DF6E05}" srcOrd="3" destOrd="0" parTransId="{360A3B1C-CBEE-4C93-9E6F-414B8D31B70A}" sibTransId="{A694C78B-17FA-4FB4-B2C5-FE499BEC9E79}"/>
    <dgm:cxn modelId="{3334C418-68D7-4322-8938-9009D9F7DE07}" type="presOf" srcId="{360A3B1C-CBEE-4C93-9E6F-414B8D31B70A}" destId="{446328A2-1007-420B-8448-A151A5876769}" srcOrd="1" destOrd="0" presId="urn:microsoft.com/office/officeart/2008/layout/HorizontalMultiLevelHierarchy"/>
    <dgm:cxn modelId="{0FB9D693-6372-4661-802A-01534119FDBA}" type="presOf" srcId="{A03A37C4-336E-4E22-BFCA-673E6103B74C}" destId="{ADF29161-66EE-4545-BDCE-7425435344BC}" srcOrd="0" destOrd="0" presId="urn:microsoft.com/office/officeart/2008/layout/HorizontalMultiLevelHierarchy"/>
    <dgm:cxn modelId="{C9441D28-D848-41E2-A61A-F407E55E5BD3}" type="presOf" srcId="{532DC3A9-C69F-4EC4-92F9-4C6C41D60076}" destId="{A22AB859-F580-44CA-974B-75A4B69BAF4E}" srcOrd="0" destOrd="0" presId="urn:microsoft.com/office/officeart/2008/layout/HorizontalMultiLevelHierarchy"/>
    <dgm:cxn modelId="{2F04E0F9-4239-4FE2-9B6F-7E7BD7B067B5}" srcId="{648AE557-CD6C-459F-A745-A6088AF89C71}" destId="{92EF91DA-5026-4441-86EC-ED62D3E83437}" srcOrd="0" destOrd="0" parTransId="{0840F77C-BD73-4696-BB70-80D07B02F39C}" sibTransId="{CBB71B57-774F-474E-8844-E04ED3FB1055}"/>
    <dgm:cxn modelId="{6C6B9AB5-C805-4910-A5DC-DB74213F9FBF}" srcId="{A2DCFB71-1834-46B6-8235-CD177E22C502}" destId="{609538F5-D00C-40C0-BA5C-66A016BC0BEA}" srcOrd="0" destOrd="0" parTransId="{EFF24B01-3A27-4F14-A64D-57795902D56F}" sibTransId="{840A6C1D-4142-4E67-87C9-ED4DC06E049D}"/>
    <dgm:cxn modelId="{90DFD9C0-8747-415D-8155-78817E37D546}" type="presOf" srcId="{A7AB57EF-48C9-4066-AC5E-C1B8E2A70235}" destId="{C480D01E-4D30-4CBC-A5D3-586772CC0397}" srcOrd="0" destOrd="0" presId="urn:microsoft.com/office/officeart/2008/layout/HorizontalMultiLevelHierarchy"/>
    <dgm:cxn modelId="{7BAA0D1C-255A-40AF-8863-2CD37368EBCA}" type="presOf" srcId="{1D902B1A-24B1-443C-8FA5-C41F9564AC56}" destId="{155A1049-9173-4093-A397-A6C6B43052C8}" srcOrd="0" destOrd="0" presId="urn:microsoft.com/office/officeart/2008/layout/HorizontalMultiLevelHierarchy"/>
    <dgm:cxn modelId="{EA330540-8AE3-44E3-9D52-216B8B5AD265}" type="presOf" srcId="{1D902B1A-24B1-443C-8FA5-C41F9564AC56}" destId="{2C09B858-DE80-41D5-B5D2-65348D5A8442}" srcOrd="1" destOrd="0" presId="urn:microsoft.com/office/officeart/2008/layout/HorizontalMultiLevelHierarchy"/>
    <dgm:cxn modelId="{28D5D27E-D29B-4CE1-B24A-1C97DB1DE28F}" type="presOf" srcId="{E5F460B6-17DE-437A-8DE6-CA9A02DF6E05}" destId="{CF7BC02D-3E4B-4C98-A581-BCA85AAF7B57}" srcOrd="0" destOrd="0" presId="urn:microsoft.com/office/officeart/2008/layout/HorizontalMultiLevelHierarchy"/>
    <dgm:cxn modelId="{BF606F57-5328-4B3F-B946-A40F28476605}" type="presOf" srcId="{F1A0EDAA-5E72-4AE8-A656-AE8D18E222FE}" destId="{B5A087FF-1F9F-4710-BB1E-C36C46778921}" srcOrd="1" destOrd="0" presId="urn:microsoft.com/office/officeart/2008/layout/HorizontalMultiLevelHierarchy"/>
    <dgm:cxn modelId="{4C2F8236-F3B5-4F11-B556-A2596B8861E0}" type="presOf" srcId="{36AB7C22-2696-41A0-B913-86FD1386D88E}" destId="{F2A0B672-EB61-4F8F-8921-6445CE30380C}" srcOrd="0" destOrd="0" presId="urn:microsoft.com/office/officeart/2008/layout/HorizontalMultiLevelHierarchy"/>
    <dgm:cxn modelId="{80EF35DB-AE01-4D03-916D-DDB64E0F0F4B}" type="presOf" srcId="{D27412BB-620E-4452-9E29-17E5EA308E2A}" destId="{524783D9-622C-4A71-85C6-D47E19C2DDAB}" srcOrd="0" destOrd="0" presId="urn:microsoft.com/office/officeart/2008/layout/HorizontalMultiLevelHierarchy"/>
    <dgm:cxn modelId="{1E559965-CC6C-4528-B8F1-723D32E0C0E2}" type="presOf" srcId="{7DB32366-906C-4211-835C-6B0EE1B066F9}" destId="{118F289D-E2AD-4D85-A967-9AA4D71E0DCC}" srcOrd="0" destOrd="0" presId="urn:microsoft.com/office/officeart/2008/layout/HorizontalMultiLevelHierarchy"/>
    <dgm:cxn modelId="{45A87E80-AA89-4E51-AD71-9CB607B12E15}" type="presOf" srcId="{A2DCFB71-1834-46B6-8235-CD177E22C502}" destId="{E5DE6026-6D63-45C6-B878-2E1589BBB213}" srcOrd="0" destOrd="0" presId="urn:microsoft.com/office/officeart/2008/layout/HorizontalMultiLevelHierarchy"/>
    <dgm:cxn modelId="{EFF48E09-8363-4874-B32B-AA1672730D90}" type="presOf" srcId="{7DB32366-906C-4211-835C-6B0EE1B066F9}" destId="{E349C3C0-6BA6-4D2C-97D7-56F7A2096446}" srcOrd="1" destOrd="0" presId="urn:microsoft.com/office/officeart/2008/layout/HorizontalMultiLevelHierarchy"/>
    <dgm:cxn modelId="{74E1F45D-8131-46EA-85A5-ED4D8E3BB36A}" type="presOf" srcId="{609538F5-D00C-40C0-BA5C-66A016BC0BEA}" destId="{064A96CD-4CBC-47D7-9FF5-86F17E8EF058}" srcOrd="0" destOrd="0" presId="urn:microsoft.com/office/officeart/2008/layout/HorizontalMultiLevelHierarchy"/>
    <dgm:cxn modelId="{66591B64-393F-4944-B6A6-96539E414B8D}" type="presOf" srcId="{92EF91DA-5026-4441-86EC-ED62D3E83437}" destId="{492C93F0-8664-4E31-9125-39B3D092C5F8}" srcOrd="0" destOrd="0" presId="urn:microsoft.com/office/officeart/2008/layout/HorizontalMultiLevelHierarchy"/>
    <dgm:cxn modelId="{771897CE-716E-4408-BD89-0A352B3E0B00}" type="presOf" srcId="{BE4A2FB9-E277-421E-A6D8-676B3F81718C}" destId="{2AA22C66-B82F-4A73-9006-FC31C53C12BD}" srcOrd="0" destOrd="0" presId="urn:microsoft.com/office/officeart/2008/layout/HorizontalMultiLevelHierarchy"/>
    <dgm:cxn modelId="{0DC3E051-0616-4092-9CC3-8A87C7018680}" type="presOf" srcId="{A03A37C4-336E-4E22-BFCA-673E6103B74C}" destId="{45BC20F9-D57B-417D-922E-D06E125BEC50}" srcOrd="1" destOrd="0" presId="urn:microsoft.com/office/officeart/2008/layout/HorizontalMultiLevelHierarchy"/>
    <dgm:cxn modelId="{90E00843-3FF1-4B2B-AA6C-CA957AF9F5A0}" srcId="{BE4A2FB9-E277-421E-A6D8-676B3F81718C}" destId="{A7AB57EF-48C9-4066-AC5E-C1B8E2A70235}" srcOrd="1" destOrd="0" parTransId="{A03A37C4-336E-4E22-BFCA-673E6103B74C}" sibTransId="{5DBE18FA-D6BA-42C2-9692-40AD86DD24C0}"/>
    <dgm:cxn modelId="{D5AFE66A-87E5-43FC-A065-20228C679427}" srcId="{A2DCFB71-1834-46B6-8235-CD177E22C502}" destId="{FE79BD81-692E-4436-9CBE-AC74CE917EBA}" srcOrd="1" destOrd="0" parTransId="{7DB32366-906C-4211-835C-6B0EE1B066F9}" sibTransId="{940D30C5-4E71-48F5-AA4A-DDEF674F81B7}"/>
    <dgm:cxn modelId="{30CFF673-93C6-4289-8DA8-174FAC9B3C42}" type="presOf" srcId="{648AE557-CD6C-459F-A745-A6088AF89C71}" destId="{4607C938-0E04-4CB8-895E-EF97E8AE8292}" srcOrd="0" destOrd="0" presId="urn:microsoft.com/office/officeart/2008/layout/HorizontalMultiLevelHierarchy"/>
    <dgm:cxn modelId="{F56888F8-A8B6-4147-8285-53E59825BB1D}" type="presOf" srcId="{EFF24B01-3A27-4F14-A64D-57795902D56F}" destId="{26202F9B-62BD-41ED-88E3-DA609D007FB3}" srcOrd="1" destOrd="0" presId="urn:microsoft.com/office/officeart/2008/layout/HorizontalMultiLevelHierarchy"/>
    <dgm:cxn modelId="{B157B873-DD06-4A68-820C-D1388563931E}" type="presParOf" srcId="{4607C938-0E04-4CB8-895E-EF97E8AE8292}" destId="{9F5BDFD9-2808-42A7-9EDB-1643237B2CBA}" srcOrd="0" destOrd="0" presId="urn:microsoft.com/office/officeart/2008/layout/HorizontalMultiLevelHierarchy"/>
    <dgm:cxn modelId="{84E7C42E-09F8-40DA-AF45-812CA61722DF}" type="presParOf" srcId="{9F5BDFD9-2808-42A7-9EDB-1643237B2CBA}" destId="{492C93F0-8664-4E31-9125-39B3D092C5F8}" srcOrd="0" destOrd="0" presId="urn:microsoft.com/office/officeart/2008/layout/HorizontalMultiLevelHierarchy"/>
    <dgm:cxn modelId="{2CF80AD1-C7CE-4584-AA86-1F6E9BBB8D87}" type="presParOf" srcId="{9F5BDFD9-2808-42A7-9EDB-1643237B2CBA}" destId="{C50E1DD1-FC8D-41EA-9548-7E24D5C608A0}" srcOrd="1" destOrd="0" presId="urn:microsoft.com/office/officeart/2008/layout/HorizontalMultiLevelHierarchy"/>
    <dgm:cxn modelId="{8A8D7AF0-AEA4-4E80-BF97-09E0179A7AC0}" type="presParOf" srcId="{C50E1DD1-FC8D-41EA-9548-7E24D5C608A0}" destId="{05A8F9EC-35D8-4BD5-9025-C970F84920E4}" srcOrd="0" destOrd="0" presId="urn:microsoft.com/office/officeart/2008/layout/HorizontalMultiLevelHierarchy"/>
    <dgm:cxn modelId="{F7162BE4-D58F-4EB0-8F1F-63214CDA6DD0}" type="presParOf" srcId="{05A8F9EC-35D8-4BD5-9025-C970F84920E4}" destId="{B5A087FF-1F9F-4710-BB1E-C36C46778921}" srcOrd="0" destOrd="0" presId="urn:microsoft.com/office/officeart/2008/layout/HorizontalMultiLevelHierarchy"/>
    <dgm:cxn modelId="{07DA54DF-C5FD-416D-BC94-C7497CEA713F}" type="presParOf" srcId="{C50E1DD1-FC8D-41EA-9548-7E24D5C608A0}" destId="{CE0077CA-5DB1-4DDC-ADC7-3BAC303CCA60}" srcOrd="1" destOrd="0" presId="urn:microsoft.com/office/officeart/2008/layout/HorizontalMultiLevelHierarchy"/>
    <dgm:cxn modelId="{AFEE59ED-1CF6-465E-B019-67C92479FDFA}" type="presParOf" srcId="{CE0077CA-5DB1-4DDC-ADC7-3BAC303CCA60}" destId="{524783D9-622C-4A71-85C6-D47E19C2DDAB}" srcOrd="0" destOrd="0" presId="urn:microsoft.com/office/officeart/2008/layout/HorizontalMultiLevelHierarchy"/>
    <dgm:cxn modelId="{31B3B694-B148-457A-A673-C26D58AFEBFB}" type="presParOf" srcId="{CE0077CA-5DB1-4DDC-ADC7-3BAC303CCA60}" destId="{B8382388-62BA-4348-A9F1-A831697DB0BD}" srcOrd="1" destOrd="0" presId="urn:microsoft.com/office/officeart/2008/layout/HorizontalMultiLevelHierarchy"/>
    <dgm:cxn modelId="{9C33F4A9-E487-4DA2-BED1-F0A86D9957B8}" type="presParOf" srcId="{C50E1DD1-FC8D-41EA-9548-7E24D5C608A0}" destId="{38D9D5E1-9267-4B6D-95E9-B3E259915AA1}" srcOrd="2" destOrd="0" presId="urn:microsoft.com/office/officeart/2008/layout/HorizontalMultiLevelHierarchy"/>
    <dgm:cxn modelId="{0E25958E-A0D2-4CB2-B4B0-E364DA43E15F}" type="presParOf" srcId="{38D9D5E1-9267-4B6D-95E9-B3E259915AA1}" destId="{D6D63998-FA2B-4D56-A177-4460166F46F2}" srcOrd="0" destOrd="0" presId="urn:microsoft.com/office/officeart/2008/layout/HorizontalMultiLevelHierarchy"/>
    <dgm:cxn modelId="{E9C35FB7-F086-4BEF-B7F7-E42B91484B5C}" type="presParOf" srcId="{C50E1DD1-FC8D-41EA-9548-7E24D5C608A0}" destId="{F375B58E-8675-483B-B6E5-AF04378E4469}" srcOrd="3" destOrd="0" presId="urn:microsoft.com/office/officeart/2008/layout/HorizontalMultiLevelHierarchy"/>
    <dgm:cxn modelId="{8686FD07-F26D-4FFD-A0DA-5DA7DFC46042}" type="presParOf" srcId="{F375B58E-8675-483B-B6E5-AF04378E4469}" destId="{E5DE6026-6D63-45C6-B878-2E1589BBB213}" srcOrd="0" destOrd="0" presId="urn:microsoft.com/office/officeart/2008/layout/HorizontalMultiLevelHierarchy"/>
    <dgm:cxn modelId="{C86FAFBB-64DD-46FC-A845-50DE4DA69A6D}" type="presParOf" srcId="{F375B58E-8675-483B-B6E5-AF04378E4469}" destId="{C5C05B7D-F699-4A9D-A7EF-6EB4E43FE3B2}" srcOrd="1" destOrd="0" presId="urn:microsoft.com/office/officeart/2008/layout/HorizontalMultiLevelHierarchy"/>
    <dgm:cxn modelId="{E00E2C99-AB7D-4646-BFF1-2C91061764F7}" type="presParOf" srcId="{C5C05B7D-F699-4A9D-A7EF-6EB4E43FE3B2}" destId="{A30397B4-A05F-4397-AC9A-955E67A23F10}" srcOrd="0" destOrd="0" presId="urn:microsoft.com/office/officeart/2008/layout/HorizontalMultiLevelHierarchy"/>
    <dgm:cxn modelId="{5301E2A9-A528-4E11-B388-DD063CCBA36F}" type="presParOf" srcId="{A30397B4-A05F-4397-AC9A-955E67A23F10}" destId="{26202F9B-62BD-41ED-88E3-DA609D007FB3}" srcOrd="0" destOrd="0" presId="urn:microsoft.com/office/officeart/2008/layout/HorizontalMultiLevelHierarchy"/>
    <dgm:cxn modelId="{417AE615-6B4B-44A8-A631-219A1040E086}" type="presParOf" srcId="{C5C05B7D-F699-4A9D-A7EF-6EB4E43FE3B2}" destId="{DC50A790-A63A-49D5-89FF-2E28A1827F78}" srcOrd="1" destOrd="0" presId="urn:microsoft.com/office/officeart/2008/layout/HorizontalMultiLevelHierarchy"/>
    <dgm:cxn modelId="{A8B4F522-EDE2-451A-A752-AD18DA7C6DE7}" type="presParOf" srcId="{DC50A790-A63A-49D5-89FF-2E28A1827F78}" destId="{064A96CD-4CBC-47D7-9FF5-86F17E8EF058}" srcOrd="0" destOrd="0" presId="urn:microsoft.com/office/officeart/2008/layout/HorizontalMultiLevelHierarchy"/>
    <dgm:cxn modelId="{EC7FDE92-CBEC-4DE9-8BA2-2C9AFEDB4800}" type="presParOf" srcId="{DC50A790-A63A-49D5-89FF-2E28A1827F78}" destId="{FA653457-4A09-4326-A9E5-34FF4A0E94A5}" srcOrd="1" destOrd="0" presId="urn:microsoft.com/office/officeart/2008/layout/HorizontalMultiLevelHierarchy"/>
    <dgm:cxn modelId="{7AA9F0FB-576D-4256-934E-978D6FF99346}" type="presParOf" srcId="{C5C05B7D-F699-4A9D-A7EF-6EB4E43FE3B2}" destId="{118F289D-E2AD-4D85-A967-9AA4D71E0DCC}" srcOrd="2" destOrd="0" presId="urn:microsoft.com/office/officeart/2008/layout/HorizontalMultiLevelHierarchy"/>
    <dgm:cxn modelId="{24EDEF8C-8D16-4EF9-BA54-D23698A59C6E}" type="presParOf" srcId="{118F289D-E2AD-4D85-A967-9AA4D71E0DCC}" destId="{E349C3C0-6BA6-4D2C-97D7-56F7A2096446}" srcOrd="0" destOrd="0" presId="urn:microsoft.com/office/officeart/2008/layout/HorizontalMultiLevelHierarchy"/>
    <dgm:cxn modelId="{0CBDCEC9-155F-4DBB-BC59-E90FCD1FFC08}" type="presParOf" srcId="{C5C05B7D-F699-4A9D-A7EF-6EB4E43FE3B2}" destId="{20FB8027-6E3E-47AD-A810-2371C5360B01}" srcOrd="3" destOrd="0" presId="urn:microsoft.com/office/officeart/2008/layout/HorizontalMultiLevelHierarchy"/>
    <dgm:cxn modelId="{BE74BA89-191B-4D58-B568-1D1D101BA161}" type="presParOf" srcId="{20FB8027-6E3E-47AD-A810-2371C5360B01}" destId="{55A6313B-70C5-4741-8852-751AA1156E05}" srcOrd="0" destOrd="0" presId="urn:microsoft.com/office/officeart/2008/layout/HorizontalMultiLevelHierarchy"/>
    <dgm:cxn modelId="{AF23FCEF-0445-43CD-A8BE-C05F609FDB49}" type="presParOf" srcId="{20FB8027-6E3E-47AD-A810-2371C5360B01}" destId="{D5FDC4C9-8BA4-4377-B798-8700DDD7D6B9}" srcOrd="1" destOrd="0" presId="urn:microsoft.com/office/officeart/2008/layout/HorizontalMultiLevelHierarchy"/>
    <dgm:cxn modelId="{BB2059E3-5B29-47AF-A1A6-90CCF69E76EB}" type="presParOf" srcId="{C50E1DD1-FC8D-41EA-9548-7E24D5C608A0}" destId="{A22AB859-F580-44CA-974B-75A4B69BAF4E}" srcOrd="4" destOrd="0" presId="urn:microsoft.com/office/officeart/2008/layout/HorizontalMultiLevelHierarchy"/>
    <dgm:cxn modelId="{6B4427A3-CDC8-4EDA-8CA3-990DF8BEAB51}" type="presParOf" srcId="{A22AB859-F580-44CA-974B-75A4B69BAF4E}" destId="{9AA35F5F-0BCA-4F50-9873-728D47BFDD72}" srcOrd="0" destOrd="0" presId="urn:microsoft.com/office/officeart/2008/layout/HorizontalMultiLevelHierarchy"/>
    <dgm:cxn modelId="{7D111DC9-C6C6-4300-AD56-79C535EE83E1}" type="presParOf" srcId="{C50E1DD1-FC8D-41EA-9548-7E24D5C608A0}" destId="{5E2C6356-A9DE-45E1-A6D4-E2AAFE8E95BC}" srcOrd="5" destOrd="0" presId="urn:microsoft.com/office/officeart/2008/layout/HorizontalMultiLevelHierarchy"/>
    <dgm:cxn modelId="{A936DFF2-F8D9-4CA0-8A22-048D25E58CF7}" type="presParOf" srcId="{5E2C6356-A9DE-45E1-A6D4-E2AAFE8E95BC}" destId="{2AA22C66-B82F-4A73-9006-FC31C53C12BD}" srcOrd="0" destOrd="0" presId="urn:microsoft.com/office/officeart/2008/layout/HorizontalMultiLevelHierarchy"/>
    <dgm:cxn modelId="{6419BE99-E0F2-4BD3-8FA2-07C977B614B1}" type="presParOf" srcId="{5E2C6356-A9DE-45E1-A6D4-E2AAFE8E95BC}" destId="{6F2DF94A-40AD-497C-A1E2-88D587AACDC4}" srcOrd="1" destOrd="0" presId="urn:microsoft.com/office/officeart/2008/layout/HorizontalMultiLevelHierarchy"/>
    <dgm:cxn modelId="{8DDD78ED-C8D3-4805-898A-BD571E876B6B}" type="presParOf" srcId="{6F2DF94A-40AD-497C-A1E2-88D587AACDC4}" destId="{155A1049-9173-4093-A397-A6C6B43052C8}" srcOrd="0" destOrd="0" presId="urn:microsoft.com/office/officeart/2008/layout/HorizontalMultiLevelHierarchy"/>
    <dgm:cxn modelId="{138A1DEA-A384-49C6-AD5B-BF3814052B7E}" type="presParOf" srcId="{155A1049-9173-4093-A397-A6C6B43052C8}" destId="{2C09B858-DE80-41D5-B5D2-65348D5A8442}" srcOrd="0" destOrd="0" presId="urn:microsoft.com/office/officeart/2008/layout/HorizontalMultiLevelHierarchy"/>
    <dgm:cxn modelId="{134CBFBA-4594-472B-B0AA-5A893CDF2D55}" type="presParOf" srcId="{6F2DF94A-40AD-497C-A1E2-88D587AACDC4}" destId="{D532BF65-CFFE-43B0-924C-0053A6853F4C}" srcOrd="1" destOrd="0" presId="urn:microsoft.com/office/officeart/2008/layout/HorizontalMultiLevelHierarchy"/>
    <dgm:cxn modelId="{7807E132-6799-4CF7-AE7B-BB6FE2A8C09D}" type="presParOf" srcId="{D532BF65-CFFE-43B0-924C-0053A6853F4C}" destId="{F2A0B672-EB61-4F8F-8921-6445CE30380C}" srcOrd="0" destOrd="0" presId="urn:microsoft.com/office/officeart/2008/layout/HorizontalMultiLevelHierarchy"/>
    <dgm:cxn modelId="{1B7849AF-1EC8-4C8B-B1A5-D8A374AAA12E}" type="presParOf" srcId="{D532BF65-CFFE-43B0-924C-0053A6853F4C}" destId="{FF99B2D6-E783-4F21-8412-E4D5DE2C6C5C}" srcOrd="1" destOrd="0" presId="urn:microsoft.com/office/officeart/2008/layout/HorizontalMultiLevelHierarchy"/>
    <dgm:cxn modelId="{4B862594-B657-41C3-B6D9-169CEC9A8E25}" type="presParOf" srcId="{6F2DF94A-40AD-497C-A1E2-88D587AACDC4}" destId="{ADF29161-66EE-4545-BDCE-7425435344BC}" srcOrd="2" destOrd="0" presId="urn:microsoft.com/office/officeart/2008/layout/HorizontalMultiLevelHierarchy"/>
    <dgm:cxn modelId="{2452B62C-0181-43A9-861B-1504D5275993}" type="presParOf" srcId="{ADF29161-66EE-4545-BDCE-7425435344BC}" destId="{45BC20F9-D57B-417D-922E-D06E125BEC50}" srcOrd="0" destOrd="0" presId="urn:microsoft.com/office/officeart/2008/layout/HorizontalMultiLevelHierarchy"/>
    <dgm:cxn modelId="{BBB44AAD-11B7-494B-951F-724D0648688F}" type="presParOf" srcId="{6F2DF94A-40AD-497C-A1E2-88D587AACDC4}" destId="{A5127E72-1BEE-4472-984F-C10BEE1EAB30}" srcOrd="3" destOrd="0" presId="urn:microsoft.com/office/officeart/2008/layout/HorizontalMultiLevelHierarchy"/>
    <dgm:cxn modelId="{746D6527-8637-417D-921D-60F5185F2B91}" type="presParOf" srcId="{A5127E72-1BEE-4472-984F-C10BEE1EAB30}" destId="{C480D01E-4D30-4CBC-A5D3-586772CC0397}" srcOrd="0" destOrd="0" presId="urn:microsoft.com/office/officeart/2008/layout/HorizontalMultiLevelHierarchy"/>
    <dgm:cxn modelId="{3FB09227-D14D-4BC5-BD31-A9C916569986}" type="presParOf" srcId="{A5127E72-1BEE-4472-984F-C10BEE1EAB30}" destId="{98B7F814-8427-4170-9601-03A988227003}" srcOrd="1" destOrd="0" presId="urn:microsoft.com/office/officeart/2008/layout/HorizontalMultiLevelHierarchy"/>
    <dgm:cxn modelId="{CA292B24-7D73-4109-9FC5-81F7315C3628}" type="presParOf" srcId="{C50E1DD1-FC8D-41EA-9548-7E24D5C608A0}" destId="{BC352F29-FEBC-4F35-B55E-074A5DAB4311}" srcOrd="6" destOrd="0" presId="urn:microsoft.com/office/officeart/2008/layout/HorizontalMultiLevelHierarchy"/>
    <dgm:cxn modelId="{279E8A47-9A06-4E0C-ABF2-17BEA0DC7B38}" type="presParOf" srcId="{BC352F29-FEBC-4F35-B55E-074A5DAB4311}" destId="{446328A2-1007-420B-8448-A151A5876769}" srcOrd="0" destOrd="0" presId="urn:microsoft.com/office/officeart/2008/layout/HorizontalMultiLevelHierarchy"/>
    <dgm:cxn modelId="{4DB7FBDD-0034-4211-96E6-568546790A17}" type="presParOf" srcId="{C50E1DD1-FC8D-41EA-9548-7E24D5C608A0}" destId="{F158EC42-899D-4521-A9F2-C6A22CFBC018}" srcOrd="7" destOrd="0" presId="urn:microsoft.com/office/officeart/2008/layout/HorizontalMultiLevelHierarchy"/>
    <dgm:cxn modelId="{3846CA84-BB08-471C-8BB8-16B71D1877A8}" type="presParOf" srcId="{F158EC42-899D-4521-A9F2-C6A22CFBC018}" destId="{CF7BC02D-3E4B-4C98-A581-BCA85AAF7B57}" srcOrd="0" destOrd="0" presId="urn:microsoft.com/office/officeart/2008/layout/HorizontalMultiLevelHierarchy"/>
    <dgm:cxn modelId="{EB6825BE-72EB-48BC-9DF7-9390B2295D2A}" type="presParOf" srcId="{F158EC42-899D-4521-A9F2-C6A22CFBC018}" destId="{2B9384F4-AE69-4C45-A781-5086A1DBD1B7}"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2_5" csCatId="accent2"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后续</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96DB2553-C772-4A35-A69C-B14E318327A5}" type="presOf" srcId="{946A31E6-8C2A-4373-98C9-BDB68CA52D57}" destId="{3257E262-933A-4254-AE6E-F63902EC6E8A}" srcOrd="0" destOrd="0" presId="urn:microsoft.com/office/officeart/2005/8/layout/equation1"/>
    <dgm:cxn modelId="{58BE93FF-45AB-4F88-8949-F5B1FBD5C28A}" type="presOf" srcId="{F942F98D-5050-45B7-88AF-01C960D67054}" destId="{7E34A0DB-C97E-441B-B0F0-C1F3613C1B99}" srcOrd="0" destOrd="0" presId="urn:microsoft.com/office/officeart/2005/8/layout/equation1"/>
    <dgm:cxn modelId="{38D7488D-4C17-424F-912A-28F6381B2C7F}"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2_5" csCatId="accent2"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后续</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B6CC9930-A827-4C7C-9080-06786344CB40}" type="presOf" srcId="{F942F98D-5050-45B7-88AF-01C960D67054}" destId="{7E34A0DB-C97E-441B-B0F0-C1F3613C1B99}" srcOrd="0" destOrd="0" presId="urn:microsoft.com/office/officeart/2005/8/layout/equation1"/>
    <dgm:cxn modelId="{D2DAD5B4-1CF3-484B-9131-D0413EAC8125}" type="presOf" srcId="{946A31E6-8C2A-4373-98C9-BDB68CA52D57}" destId="{3257E262-933A-4254-AE6E-F63902EC6E8A}" srcOrd="0" destOrd="0" presId="urn:microsoft.com/office/officeart/2005/8/layout/equation1"/>
    <dgm:cxn modelId="{B1D45AC3-1097-472A-A2A1-9F1FEB41AD47}"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15C3A4-1226-4CFB-AE4E-81E70970C561}" type="doc">
      <dgm:prSet loTypeId="urn:microsoft.com/office/officeart/2005/8/layout/hProcess9" loCatId="process" qsTypeId="urn:microsoft.com/office/officeart/2005/8/quickstyle/simple1" qsCatId="simple" csTypeId="urn:microsoft.com/office/officeart/2005/8/colors/colorful5" csCatId="colorful" phldr="1"/>
      <dgm:spPr/>
    </dgm:pt>
    <dgm:pt modelId="{A4ACF5EB-6908-474F-8277-3D201DF66DF6}">
      <dgm:prSet phldrT="[文本]" custT="1"/>
      <dgm:spPr/>
      <dgm:t>
        <a:bodyPr/>
        <a:lstStyle/>
        <a:p>
          <a:r>
            <a:rPr lang="en-US" altLang="zh-CN" sz="1600" b="1" dirty="0" smtClean="0">
              <a:latin typeface="华文楷体" panose="02010600040101010101" pitchFamily="2" charset="-122"/>
              <a:ea typeface="华文楷体" panose="02010600040101010101" pitchFamily="2" charset="-122"/>
            </a:rPr>
            <a:t>0 ~ 30 </a:t>
          </a:r>
          <a:r>
            <a:rPr lang="zh-CN" altLang="en-US" sz="1600" b="1" dirty="0" smtClean="0">
              <a:latin typeface="华文楷体" panose="02010600040101010101" pitchFamily="2" charset="-122"/>
              <a:ea typeface="华文楷体" panose="02010600040101010101" pitchFamily="2" charset="-122"/>
            </a:rPr>
            <a:t>天用户商品交互数据</a:t>
          </a:r>
          <a:endParaRPr lang="zh-CN" altLang="en-US" sz="1600" b="1" dirty="0">
            <a:latin typeface="华文楷体" panose="02010600040101010101" pitchFamily="2" charset="-122"/>
            <a:ea typeface="华文楷体" panose="02010600040101010101" pitchFamily="2" charset="-122"/>
          </a:endParaRPr>
        </a:p>
      </dgm:t>
    </dgm:pt>
    <dgm:pt modelId="{5FC1554E-AF78-473B-BBE5-B3E7D84FFD8F}" type="parTrans" cxnId="{40E2F123-F3E1-490D-9E93-23166055EF3F}">
      <dgm:prSet/>
      <dgm:spPr/>
      <dgm:t>
        <a:bodyPr/>
        <a:lstStyle/>
        <a:p>
          <a:endParaRPr lang="zh-CN" altLang="en-US" sz="1200"/>
        </a:p>
      </dgm:t>
    </dgm:pt>
    <dgm:pt modelId="{CBE18D98-4E47-41ED-B1FC-576E816D4373}" type="sibTrans" cxnId="{40E2F123-F3E1-490D-9E93-23166055EF3F}">
      <dgm:prSet/>
      <dgm:spPr/>
      <dgm:t>
        <a:bodyPr/>
        <a:lstStyle/>
        <a:p>
          <a:endParaRPr lang="zh-CN" altLang="en-US" sz="1200"/>
        </a:p>
      </dgm:t>
    </dgm:pt>
    <dgm:pt modelId="{321B542A-B2DC-45EB-8F35-8F4B02307DFF}">
      <dgm:prSet phldrT="[文本]" custT="1"/>
      <dgm:spPr/>
      <dgm:t>
        <a:bodyPr/>
        <a:lstStyle/>
        <a:p>
          <a:r>
            <a:rPr lang="en-US" altLang="zh-CN" sz="1600" b="1" dirty="0" smtClean="0">
              <a:latin typeface="华文楷体" panose="02010600040101010101" pitchFamily="2" charset="-122"/>
              <a:ea typeface="华文楷体" panose="02010600040101010101" pitchFamily="2" charset="-122"/>
            </a:rPr>
            <a:t>31</a:t>
          </a:r>
          <a:r>
            <a:rPr lang="zh-CN" altLang="en-US" sz="1600" b="1" dirty="0" smtClean="0">
              <a:latin typeface="华文楷体" panose="02010600040101010101" pitchFamily="2" charset="-122"/>
              <a:ea typeface="华文楷体" panose="02010600040101010101" pitchFamily="2" charset="-122"/>
            </a:rPr>
            <a:t>天 用户购买商品 ？</a:t>
          </a:r>
          <a:r>
            <a:rPr lang="zh-CN" altLang="en-US" sz="1600" dirty="0" smtClean="0"/>
            <a:t> </a:t>
          </a:r>
          <a:endParaRPr lang="zh-CN" altLang="en-US" sz="1600" dirty="0"/>
        </a:p>
      </dgm:t>
    </dgm:pt>
    <dgm:pt modelId="{B1CD09F1-7DC3-4130-9EA5-80EEFC340ADE}" type="parTrans" cxnId="{269176FC-19A4-40D5-80B5-8647FD9EC7B3}">
      <dgm:prSet/>
      <dgm:spPr/>
      <dgm:t>
        <a:bodyPr/>
        <a:lstStyle/>
        <a:p>
          <a:endParaRPr lang="zh-CN" altLang="en-US" sz="1200"/>
        </a:p>
      </dgm:t>
    </dgm:pt>
    <dgm:pt modelId="{3FF4620D-ED1F-4435-B1DA-42FF9299B30D}" type="sibTrans" cxnId="{269176FC-19A4-40D5-80B5-8647FD9EC7B3}">
      <dgm:prSet/>
      <dgm:spPr/>
      <dgm:t>
        <a:bodyPr/>
        <a:lstStyle/>
        <a:p>
          <a:endParaRPr lang="zh-CN" altLang="en-US" sz="1200"/>
        </a:p>
      </dgm:t>
    </dgm:pt>
    <dgm:pt modelId="{4942F230-F1CD-4D5E-81E8-56DAF87EE2A8}" type="pres">
      <dgm:prSet presAssocID="{6D15C3A4-1226-4CFB-AE4E-81E70970C561}" presName="CompostProcess" presStyleCnt="0">
        <dgm:presLayoutVars>
          <dgm:dir/>
          <dgm:resizeHandles val="exact"/>
        </dgm:presLayoutVars>
      </dgm:prSet>
      <dgm:spPr/>
    </dgm:pt>
    <dgm:pt modelId="{E41664AD-58E0-422F-8891-11843489F99E}" type="pres">
      <dgm:prSet presAssocID="{6D15C3A4-1226-4CFB-AE4E-81E70970C561}" presName="arrow" presStyleLbl="bgShp" presStyleIdx="0" presStyleCnt="1"/>
      <dgm:spPr/>
    </dgm:pt>
    <dgm:pt modelId="{561C82C8-A860-4AC0-8064-4C30EF8B6581}" type="pres">
      <dgm:prSet presAssocID="{6D15C3A4-1226-4CFB-AE4E-81E70970C561}" presName="linearProcess" presStyleCnt="0"/>
      <dgm:spPr/>
    </dgm:pt>
    <dgm:pt modelId="{CDC03486-65ED-4823-B435-27FA54117F85}" type="pres">
      <dgm:prSet presAssocID="{A4ACF5EB-6908-474F-8277-3D201DF66DF6}" presName="textNode" presStyleLbl="node1" presStyleIdx="0" presStyleCnt="2" custScaleX="193509">
        <dgm:presLayoutVars>
          <dgm:bulletEnabled val="1"/>
        </dgm:presLayoutVars>
      </dgm:prSet>
      <dgm:spPr/>
      <dgm:t>
        <a:bodyPr/>
        <a:lstStyle/>
        <a:p>
          <a:endParaRPr lang="zh-CN" altLang="en-US"/>
        </a:p>
      </dgm:t>
    </dgm:pt>
    <dgm:pt modelId="{18BFB5CE-B3CC-4269-A0A7-04BAB9980DC0}" type="pres">
      <dgm:prSet presAssocID="{CBE18D98-4E47-41ED-B1FC-576E816D4373}" presName="sibTrans" presStyleCnt="0"/>
      <dgm:spPr/>
    </dgm:pt>
    <dgm:pt modelId="{5C96D793-664C-4AB3-9FA2-481D661BEBA1}" type="pres">
      <dgm:prSet presAssocID="{321B542A-B2DC-45EB-8F35-8F4B02307DFF}" presName="textNode" presStyleLbl="node1" presStyleIdx="1" presStyleCnt="2">
        <dgm:presLayoutVars>
          <dgm:bulletEnabled val="1"/>
        </dgm:presLayoutVars>
      </dgm:prSet>
      <dgm:spPr/>
      <dgm:t>
        <a:bodyPr/>
        <a:lstStyle/>
        <a:p>
          <a:endParaRPr lang="zh-CN" altLang="en-US"/>
        </a:p>
      </dgm:t>
    </dgm:pt>
  </dgm:ptLst>
  <dgm:cxnLst>
    <dgm:cxn modelId="{269176FC-19A4-40D5-80B5-8647FD9EC7B3}" srcId="{6D15C3A4-1226-4CFB-AE4E-81E70970C561}" destId="{321B542A-B2DC-45EB-8F35-8F4B02307DFF}" srcOrd="1" destOrd="0" parTransId="{B1CD09F1-7DC3-4130-9EA5-80EEFC340ADE}" sibTransId="{3FF4620D-ED1F-4435-B1DA-42FF9299B30D}"/>
    <dgm:cxn modelId="{40E2F123-F3E1-490D-9E93-23166055EF3F}" srcId="{6D15C3A4-1226-4CFB-AE4E-81E70970C561}" destId="{A4ACF5EB-6908-474F-8277-3D201DF66DF6}" srcOrd="0" destOrd="0" parTransId="{5FC1554E-AF78-473B-BBE5-B3E7D84FFD8F}" sibTransId="{CBE18D98-4E47-41ED-B1FC-576E816D4373}"/>
    <dgm:cxn modelId="{11C6A627-ABE0-4804-A31D-4A9E708E825A}" type="presOf" srcId="{6D15C3A4-1226-4CFB-AE4E-81E70970C561}" destId="{4942F230-F1CD-4D5E-81E8-56DAF87EE2A8}" srcOrd="0" destOrd="0" presId="urn:microsoft.com/office/officeart/2005/8/layout/hProcess9"/>
    <dgm:cxn modelId="{4AB4C024-14A9-4064-AF55-4CE5A4E8B01D}" type="presOf" srcId="{A4ACF5EB-6908-474F-8277-3D201DF66DF6}" destId="{CDC03486-65ED-4823-B435-27FA54117F85}" srcOrd="0" destOrd="0" presId="urn:microsoft.com/office/officeart/2005/8/layout/hProcess9"/>
    <dgm:cxn modelId="{287E1BC9-7A6C-4A3F-8B6B-199B5D4F5B84}" type="presOf" srcId="{321B542A-B2DC-45EB-8F35-8F4B02307DFF}" destId="{5C96D793-664C-4AB3-9FA2-481D661BEBA1}" srcOrd="0" destOrd="0" presId="urn:microsoft.com/office/officeart/2005/8/layout/hProcess9"/>
    <dgm:cxn modelId="{765E0B12-1989-4118-8226-8CC14116F952}" type="presParOf" srcId="{4942F230-F1CD-4D5E-81E8-56DAF87EE2A8}" destId="{E41664AD-58E0-422F-8891-11843489F99E}" srcOrd="0" destOrd="0" presId="urn:microsoft.com/office/officeart/2005/8/layout/hProcess9"/>
    <dgm:cxn modelId="{937ECD32-65E6-4843-8801-1CF894DB5995}" type="presParOf" srcId="{4942F230-F1CD-4D5E-81E8-56DAF87EE2A8}" destId="{561C82C8-A860-4AC0-8064-4C30EF8B6581}" srcOrd="1" destOrd="0" presId="urn:microsoft.com/office/officeart/2005/8/layout/hProcess9"/>
    <dgm:cxn modelId="{9D6E81CF-FE3E-4633-B853-153A6D028625}" type="presParOf" srcId="{561C82C8-A860-4AC0-8064-4C30EF8B6581}" destId="{CDC03486-65ED-4823-B435-27FA54117F85}" srcOrd="0" destOrd="0" presId="urn:microsoft.com/office/officeart/2005/8/layout/hProcess9"/>
    <dgm:cxn modelId="{DD110AA6-BDE9-483A-881B-51A1D206711F}" type="presParOf" srcId="{561C82C8-A860-4AC0-8064-4C30EF8B6581}" destId="{18BFB5CE-B3CC-4269-A0A7-04BAB9980DC0}" srcOrd="1" destOrd="0" presId="urn:microsoft.com/office/officeart/2005/8/layout/hProcess9"/>
    <dgm:cxn modelId="{FA822B81-3979-4ED9-A519-393799F774E7}" type="presParOf" srcId="{561C82C8-A860-4AC0-8064-4C30EF8B6581}" destId="{5C96D793-664C-4AB3-9FA2-481D661BEBA1}"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6A31E6-8C2A-4373-98C9-BDB68CA52D57}" type="doc">
      <dgm:prSet loTypeId="urn:microsoft.com/office/officeart/2005/8/layout/equation1" loCatId="relationship" qsTypeId="urn:microsoft.com/office/officeart/2005/8/quickstyle/simple2" qsCatId="simple" csTypeId="urn:microsoft.com/office/officeart/2005/8/colors/accent4_5" csCatId="accent4" phldr="1"/>
      <dgm:spPr/>
    </dgm:pt>
    <dgm:pt modelId="{F942F98D-5050-45B7-88AF-01C960D67054}">
      <dgm:prSet phldrT="[文本]"/>
      <dgm:spPr/>
      <dgm:t>
        <a:bodyPr/>
        <a:lstStyle/>
        <a:p>
          <a:r>
            <a:rPr lang="zh-CN" altLang="en-US" b="1" dirty="0" smtClean="0">
              <a:latin typeface="华文楷体" panose="02010600040101010101" pitchFamily="2" charset="-122"/>
              <a:ea typeface="华文楷体" panose="02010600040101010101" pitchFamily="2" charset="-122"/>
            </a:rPr>
            <a:t>框架设计</a:t>
          </a:r>
          <a:endParaRPr lang="zh-CN" altLang="en-US" b="1" dirty="0">
            <a:latin typeface="华文楷体" panose="02010600040101010101" pitchFamily="2" charset="-122"/>
            <a:ea typeface="华文楷体" panose="02010600040101010101" pitchFamily="2" charset="-122"/>
          </a:endParaRPr>
        </a:p>
      </dgm:t>
    </dgm:pt>
    <dgm:pt modelId="{85A71699-4670-4D35-A00C-BA168CC1E8D6}" type="par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9B709D49-F201-488B-86DF-28AB045058F1}" type="sibTrans" cxnId="{1D8AC951-43B1-453A-BDC0-2162C41F97D0}">
      <dgm:prSet/>
      <dgm:spPr/>
      <dgm:t>
        <a:bodyPr/>
        <a:lstStyle/>
        <a:p>
          <a:endParaRPr lang="zh-CN" altLang="en-US">
            <a:latin typeface="华文楷体" panose="02010600040101010101" pitchFamily="2" charset="-122"/>
            <a:ea typeface="华文楷体" panose="02010600040101010101" pitchFamily="2" charset="-122"/>
          </a:endParaRPr>
        </a:p>
      </dgm:t>
    </dgm:pt>
    <dgm:pt modelId="{3257E262-933A-4254-AE6E-F63902EC6E8A}" type="pres">
      <dgm:prSet presAssocID="{946A31E6-8C2A-4373-98C9-BDB68CA52D57}" presName="linearFlow" presStyleCnt="0">
        <dgm:presLayoutVars>
          <dgm:dir/>
          <dgm:resizeHandles val="exact"/>
        </dgm:presLayoutVars>
      </dgm:prSet>
      <dgm:spPr/>
    </dgm:pt>
    <dgm:pt modelId="{7E34A0DB-C97E-441B-B0F0-C1F3613C1B99}" type="pres">
      <dgm:prSet presAssocID="{F942F98D-5050-45B7-88AF-01C960D67054}" presName="node" presStyleLbl="node1" presStyleIdx="0" presStyleCnt="1">
        <dgm:presLayoutVars>
          <dgm:bulletEnabled val="1"/>
        </dgm:presLayoutVars>
      </dgm:prSet>
      <dgm:spPr/>
      <dgm:t>
        <a:bodyPr/>
        <a:lstStyle/>
        <a:p>
          <a:endParaRPr lang="zh-CN" altLang="en-US"/>
        </a:p>
      </dgm:t>
    </dgm:pt>
  </dgm:ptLst>
  <dgm:cxnLst>
    <dgm:cxn modelId="{1D8AC951-43B1-453A-BDC0-2162C41F97D0}" srcId="{946A31E6-8C2A-4373-98C9-BDB68CA52D57}" destId="{F942F98D-5050-45B7-88AF-01C960D67054}" srcOrd="0" destOrd="0" parTransId="{85A71699-4670-4D35-A00C-BA168CC1E8D6}" sibTransId="{9B709D49-F201-488B-86DF-28AB045058F1}"/>
    <dgm:cxn modelId="{29E681EF-F46D-4203-A149-6596904CFDE9}" type="presOf" srcId="{946A31E6-8C2A-4373-98C9-BDB68CA52D57}" destId="{3257E262-933A-4254-AE6E-F63902EC6E8A}" srcOrd="0" destOrd="0" presId="urn:microsoft.com/office/officeart/2005/8/layout/equation1"/>
    <dgm:cxn modelId="{9FF6B9B6-D316-46E6-84BC-0884FCC9FD6E}" type="presOf" srcId="{F942F98D-5050-45B7-88AF-01C960D67054}" destId="{7E34A0DB-C97E-441B-B0F0-C1F3613C1B99}" srcOrd="0" destOrd="0" presId="urn:microsoft.com/office/officeart/2005/8/layout/equation1"/>
    <dgm:cxn modelId="{D576C999-2B98-46D1-B2B3-0D446223D5FA}" type="presParOf" srcId="{3257E262-933A-4254-AE6E-F63902EC6E8A}" destId="{7E34A0DB-C97E-441B-B0F0-C1F3613C1B99}" srcOrd="0"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E6DA7ED-E810-476C-A602-336C6BF42A21}" type="doc">
      <dgm:prSet loTypeId="urn:microsoft.com/office/officeart/2005/8/layout/equation2" loCatId="relationship" qsTypeId="urn:microsoft.com/office/officeart/2005/8/quickstyle/simple1" qsCatId="simple" csTypeId="urn:microsoft.com/office/officeart/2005/8/colors/colorful1" csCatId="colorful" phldr="1"/>
      <dgm:spPr/>
    </dgm:pt>
    <dgm:pt modelId="{B8ECF9DE-1F7A-4897-A8AC-1CB67FD39DC4}">
      <dgm:prSet phldrT="[文本]"/>
      <dgm:spPr/>
      <dgm:t>
        <a:bodyPr/>
        <a:lstStyle/>
        <a:p>
          <a:r>
            <a:rPr lang="zh-CN" altLang="en-US" b="1" dirty="0" smtClean="0">
              <a:latin typeface="华文楷体" panose="02010600040101010101" pitchFamily="2" charset="-122"/>
              <a:ea typeface="华文楷体" panose="02010600040101010101" pitchFamily="2" charset="-122"/>
            </a:rPr>
            <a:t>用户</a:t>
          </a:r>
          <a:r>
            <a:rPr lang="en-US" altLang="zh-CN" b="1" dirty="0" smtClean="0">
              <a:latin typeface="华文楷体" panose="02010600040101010101" pitchFamily="2" charset="-122"/>
              <a:ea typeface="华文楷体" panose="02010600040101010101" pitchFamily="2" charset="-122"/>
            </a:rPr>
            <a:t>A   </a:t>
          </a:r>
          <a:r>
            <a:rPr lang="zh-CN" altLang="en-US" b="1" dirty="0" smtClean="0">
              <a:latin typeface="华文楷体" panose="02010600040101010101" pitchFamily="2" charset="-122"/>
              <a:ea typeface="华文楷体" panose="02010600040101010101" pitchFamily="2" charset="-122"/>
            </a:rPr>
            <a:t>在  考察日</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购买了商品 </a:t>
          </a:r>
          <a:r>
            <a:rPr lang="en-US" altLang="zh-CN" b="1" dirty="0" smtClean="0">
              <a:latin typeface="华文楷体" panose="02010600040101010101" pitchFamily="2" charset="-122"/>
              <a:ea typeface="华文楷体" panose="02010600040101010101" pitchFamily="2" charset="-122"/>
            </a:rPr>
            <a:t>x</a:t>
          </a:r>
          <a:endParaRPr lang="zh-CN" altLang="en-US" b="1" dirty="0">
            <a:latin typeface="华文楷体" panose="02010600040101010101" pitchFamily="2" charset="-122"/>
            <a:ea typeface="华文楷体" panose="02010600040101010101" pitchFamily="2" charset="-122"/>
          </a:endParaRPr>
        </a:p>
      </dgm:t>
    </dgm:pt>
    <dgm:pt modelId="{8A638CDA-7D1E-4738-8293-8DB6D49C4DCE}" type="parTrans" cxnId="{5C4B1271-3884-49EC-9790-842ECBB2BFCB}">
      <dgm:prSet/>
      <dgm:spPr/>
      <dgm:t>
        <a:bodyPr/>
        <a:lstStyle/>
        <a:p>
          <a:endParaRPr lang="zh-CN" altLang="en-US" b="1">
            <a:latin typeface="华文楷体" panose="02010600040101010101" pitchFamily="2" charset="-122"/>
            <a:ea typeface="华文楷体" panose="02010600040101010101" pitchFamily="2" charset="-122"/>
          </a:endParaRPr>
        </a:p>
      </dgm:t>
    </dgm:pt>
    <dgm:pt modelId="{CB21B3F9-2D64-412D-8435-6DD6DBC4AF0D}" type="sibTrans" cxnId="{5C4B1271-3884-49EC-9790-842ECBB2BFCB}">
      <dgm:prSet/>
      <dgm:spPr/>
      <dgm:t>
        <a:bodyPr/>
        <a:lstStyle/>
        <a:p>
          <a:endParaRPr lang="zh-CN" altLang="en-US" b="1">
            <a:latin typeface="华文楷体" panose="02010600040101010101" pitchFamily="2" charset="-122"/>
            <a:ea typeface="华文楷体" panose="02010600040101010101" pitchFamily="2" charset="-122"/>
          </a:endParaRPr>
        </a:p>
      </dgm:t>
    </dgm:pt>
    <dgm:pt modelId="{D1292D9C-F923-4C8E-B5B8-A42FD14523D5}">
      <dgm:prSet phldrT="[文本]"/>
      <dgm:spPr/>
      <dgm:t>
        <a:bodyPr/>
        <a:lstStyle/>
        <a:p>
          <a:r>
            <a:rPr lang="zh-CN" altLang="en-US" b="1" dirty="0" smtClean="0">
              <a:latin typeface="华文楷体" panose="02010600040101010101" pitchFamily="2" charset="-122"/>
              <a:ea typeface="华文楷体" panose="02010600040101010101" pitchFamily="2" charset="-122"/>
            </a:rPr>
            <a:t>用户</a:t>
          </a:r>
          <a:r>
            <a:rPr lang="en-US" altLang="zh-CN" b="1" dirty="0" smtClean="0">
              <a:latin typeface="华文楷体" panose="02010600040101010101" pitchFamily="2" charset="-122"/>
              <a:ea typeface="华文楷体" panose="02010600040101010101" pitchFamily="2" charset="-122"/>
            </a:rPr>
            <a:t>B   </a:t>
          </a:r>
          <a:r>
            <a:rPr lang="zh-CN" altLang="en-US" b="1" dirty="0" smtClean="0">
              <a:latin typeface="华文楷体" panose="02010600040101010101" pitchFamily="2" charset="-122"/>
              <a:ea typeface="华文楷体" panose="02010600040101010101" pitchFamily="2" charset="-122"/>
            </a:rPr>
            <a:t>在  考察日</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solidFill>
                <a:schemeClr val="tx1"/>
              </a:solidFill>
              <a:latin typeface="华文楷体" panose="02010600040101010101" pitchFamily="2" charset="-122"/>
              <a:ea typeface="华文楷体" panose="02010600040101010101" pitchFamily="2" charset="-122"/>
            </a:rPr>
            <a:t>未</a:t>
          </a:r>
          <a:r>
            <a:rPr lang="zh-CN" altLang="en-US" b="1" dirty="0" smtClean="0">
              <a:latin typeface="华文楷体" panose="02010600040101010101" pitchFamily="2" charset="-122"/>
              <a:ea typeface="华文楷体" panose="02010600040101010101" pitchFamily="2" charset="-122"/>
            </a:rPr>
            <a:t>购买商品 </a:t>
          </a:r>
          <a:r>
            <a:rPr lang="en-US" altLang="zh-CN" b="1" dirty="0" smtClean="0">
              <a:latin typeface="华文楷体" panose="02010600040101010101" pitchFamily="2" charset="-122"/>
              <a:ea typeface="华文楷体" panose="02010600040101010101" pitchFamily="2" charset="-122"/>
            </a:rPr>
            <a:t>y</a:t>
          </a:r>
          <a:endParaRPr lang="zh-CN" altLang="en-US" b="1" dirty="0">
            <a:latin typeface="华文楷体" panose="02010600040101010101" pitchFamily="2" charset="-122"/>
            <a:ea typeface="华文楷体" panose="02010600040101010101" pitchFamily="2" charset="-122"/>
          </a:endParaRPr>
        </a:p>
      </dgm:t>
    </dgm:pt>
    <dgm:pt modelId="{422F64CF-EEC6-40AC-8D6B-49874A5FEFCD}" type="parTrans" cxnId="{CE612EEF-3CB6-4449-962F-77D60E2F3C63}">
      <dgm:prSet/>
      <dgm:spPr/>
      <dgm:t>
        <a:bodyPr/>
        <a:lstStyle/>
        <a:p>
          <a:endParaRPr lang="zh-CN" altLang="en-US" b="1">
            <a:latin typeface="华文楷体" panose="02010600040101010101" pitchFamily="2" charset="-122"/>
            <a:ea typeface="华文楷体" panose="02010600040101010101" pitchFamily="2" charset="-122"/>
          </a:endParaRPr>
        </a:p>
      </dgm:t>
    </dgm:pt>
    <dgm:pt modelId="{0C3CDD81-8EC2-43A1-8841-9BC6963D3523}" type="sibTrans" cxnId="{CE612EEF-3CB6-4449-962F-77D60E2F3C63}">
      <dgm:prSet/>
      <dgm:spPr/>
      <dgm:t>
        <a:bodyPr/>
        <a:lstStyle/>
        <a:p>
          <a:endParaRPr lang="zh-CN" altLang="en-US" b="1">
            <a:latin typeface="华文楷体" panose="02010600040101010101" pitchFamily="2" charset="-122"/>
            <a:ea typeface="华文楷体" panose="02010600040101010101" pitchFamily="2" charset="-122"/>
          </a:endParaRPr>
        </a:p>
      </dgm:t>
    </dgm:pt>
    <dgm:pt modelId="{3798EEE5-0A14-405F-A119-C6916BF1BD97}">
      <dgm:prSet phldrT="[文本]"/>
      <dgm:spPr/>
      <dgm:t>
        <a:bodyPr/>
        <a:lstStyle/>
        <a:p>
          <a:r>
            <a:rPr lang="zh-CN" altLang="en-US" b="1" dirty="0" smtClean="0">
              <a:latin typeface="华文楷体" panose="02010600040101010101" pitchFamily="2" charset="-122"/>
              <a:ea typeface="华文楷体" panose="02010600040101010101" pitchFamily="2" charset="-122"/>
            </a:rPr>
            <a:t>用户商品</a:t>
          </a:r>
          <a:endParaRPr lang="en-US" altLang="zh-CN" b="1" dirty="0" smtClean="0">
            <a:latin typeface="华文楷体" panose="02010600040101010101" pitchFamily="2" charset="-122"/>
            <a:ea typeface="华文楷体" panose="02010600040101010101" pitchFamily="2" charset="-122"/>
          </a:endParaRPr>
        </a:p>
        <a:p>
          <a:r>
            <a:rPr lang="zh-CN" altLang="en-US" b="1" dirty="0" smtClean="0">
              <a:latin typeface="华文楷体" panose="02010600040101010101" pitchFamily="2" charset="-122"/>
              <a:ea typeface="华文楷体" panose="02010600040101010101" pitchFamily="2" charset="-122"/>
            </a:rPr>
            <a:t>全集</a:t>
          </a:r>
          <a:endParaRPr lang="zh-CN" altLang="en-US" b="1" dirty="0">
            <a:latin typeface="华文楷体" panose="02010600040101010101" pitchFamily="2" charset="-122"/>
            <a:ea typeface="华文楷体" panose="02010600040101010101" pitchFamily="2" charset="-122"/>
          </a:endParaRPr>
        </a:p>
      </dgm:t>
    </dgm:pt>
    <dgm:pt modelId="{3F7C99F2-2787-4B8A-8664-11E1A26DBB93}" type="sibTrans" cxnId="{AFDF790C-489C-41B7-9CD0-B9319BE32299}">
      <dgm:prSet/>
      <dgm:spPr/>
      <dgm:t>
        <a:bodyPr/>
        <a:lstStyle/>
        <a:p>
          <a:endParaRPr lang="zh-CN" altLang="en-US" b="1">
            <a:latin typeface="华文楷体" panose="02010600040101010101" pitchFamily="2" charset="-122"/>
            <a:ea typeface="华文楷体" panose="02010600040101010101" pitchFamily="2" charset="-122"/>
          </a:endParaRPr>
        </a:p>
      </dgm:t>
    </dgm:pt>
    <dgm:pt modelId="{7555A4C8-CF6D-46DE-9E93-58789ED0FF18}" type="parTrans" cxnId="{AFDF790C-489C-41B7-9CD0-B9319BE32299}">
      <dgm:prSet/>
      <dgm:spPr/>
      <dgm:t>
        <a:bodyPr/>
        <a:lstStyle/>
        <a:p>
          <a:endParaRPr lang="zh-CN" altLang="en-US" b="1">
            <a:latin typeface="华文楷体" panose="02010600040101010101" pitchFamily="2" charset="-122"/>
            <a:ea typeface="华文楷体" panose="02010600040101010101" pitchFamily="2" charset="-122"/>
          </a:endParaRPr>
        </a:p>
      </dgm:t>
    </dgm:pt>
    <dgm:pt modelId="{3395EDC1-2654-49F1-A618-CAEE2866B24A}" type="pres">
      <dgm:prSet presAssocID="{EE6DA7ED-E810-476C-A602-336C6BF42A21}" presName="Name0" presStyleCnt="0">
        <dgm:presLayoutVars>
          <dgm:dir/>
          <dgm:resizeHandles val="exact"/>
        </dgm:presLayoutVars>
      </dgm:prSet>
      <dgm:spPr/>
    </dgm:pt>
    <dgm:pt modelId="{EF037958-98B3-466F-A2FB-A8F2E6DFB739}" type="pres">
      <dgm:prSet presAssocID="{EE6DA7ED-E810-476C-A602-336C6BF42A21}" presName="vNodes" presStyleCnt="0"/>
      <dgm:spPr/>
    </dgm:pt>
    <dgm:pt modelId="{CCA8B88E-29B4-4BE8-AFEA-876B21973D0E}" type="pres">
      <dgm:prSet presAssocID="{B8ECF9DE-1F7A-4897-A8AC-1CB67FD39DC4}" presName="node" presStyleLbl="node1" presStyleIdx="0" presStyleCnt="3" custScaleX="406782" custScaleY="130480" custLinFactX="100000" custLinFactNeighborX="149798" custLinFactNeighborY="47344">
        <dgm:presLayoutVars>
          <dgm:bulletEnabled val="1"/>
        </dgm:presLayoutVars>
      </dgm:prSet>
      <dgm:spPr/>
      <dgm:t>
        <a:bodyPr/>
        <a:lstStyle/>
        <a:p>
          <a:endParaRPr lang="zh-CN" altLang="en-US"/>
        </a:p>
      </dgm:t>
    </dgm:pt>
    <dgm:pt modelId="{630F6FF7-9B8F-4B7F-A4F0-DE75C4D7615A}" type="pres">
      <dgm:prSet presAssocID="{CB21B3F9-2D64-412D-8435-6DD6DBC4AF0D}" presName="spacerT" presStyleCnt="0"/>
      <dgm:spPr/>
    </dgm:pt>
    <dgm:pt modelId="{80C7ECC6-DEDB-4F69-90FE-97D37C65BB90}" type="pres">
      <dgm:prSet presAssocID="{CB21B3F9-2D64-412D-8435-6DD6DBC4AF0D}" presName="sibTrans" presStyleLbl="sibTrans2D1" presStyleIdx="0" presStyleCnt="2" custLinFactX="200000" custLinFactNeighborX="230686" custLinFactNeighborY="47344"/>
      <dgm:spPr/>
      <dgm:t>
        <a:bodyPr/>
        <a:lstStyle/>
        <a:p>
          <a:endParaRPr lang="zh-CN" altLang="en-US"/>
        </a:p>
      </dgm:t>
    </dgm:pt>
    <dgm:pt modelId="{28DBA889-3289-4E5C-BB80-EBCD9E8D92F3}" type="pres">
      <dgm:prSet presAssocID="{CB21B3F9-2D64-412D-8435-6DD6DBC4AF0D}" presName="spacerB" presStyleCnt="0"/>
      <dgm:spPr/>
    </dgm:pt>
    <dgm:pt modelId="{74E12C0B-0048-4E75-9973-2AC4E8A752DD}" type="pres">
      <dgm:prSet presAssocID="{D1292D9C-F923-4C8E-B5B8-A42FD14523D5}" presName="node" presStyleLbl="node1" presStyleIdx="1" presStyleCnt="3" custScaleX="381322" custScaleY="124025" custLinFactX="100000" custLinFactNeighborX="149798" custLinFactNeighborY="47344">
        <dgm:presLayoutVars>
          <dgm:bulletEnabled val="1"/>
        </dgm:presLayoutVars>
      </dgm:prSet>
      <dgm:spPr/>
      <dgm:t>
        <a:bodyPr/>
        <a:lstStyle/>
        <a:p>
          <a:endParaRPr lang="zh-CN" altLang="en-US"/>
        </a:p>
      </dgm:t>
    </dgm:pt>
    <dgm:pt modelId="{D8BC893C-DC32-4FED-BF8A-C9D9D12D9B69}" type="pres">
      <dgm:prSet presAssocID="{EE6DA7ED-E810-476C-A602-336C6BF42A21}" presName="sibTransLast" presStyleLbl="sibTrans2D1" presStyleIdx="1" presStyleCnt="2" custAng="10800000"/>
      <dgm:spPr/>
      <dgm:t>
        <a:bodyPr/>
        <a:lstStyle/>
        <a:p>
          <a:endParaRPr lang="zh-CN" altLang="en-US"/>
        </a:p>
      </dgm:t>
    </dgm:pt>
    <dgm:pt modelId="{F257F4DC-A6C4-4F24-8E54-D1BF720636AA}" type="pres">
      <dgm:prSet presAssocID="{EE6DA7ED-E810-476C-A602-336C6BF42A21}" presName="connectorText" presStyleLbl="sibTrans2D1" presStyleIdx="1" presStyleCnt="2"/>
      <dgm:spPr/>
      <dgm:t>
        <a:bodyPr/>
        <a:lstStyle/>
        <a:p>
          <a:endParaRPr lang="zh-CN" altLang="en-US"/>
        </a:p>
      </dgm:t>
    </dgm:pt>
    <dgm:pt modelId="{4843C811-7E19-4225-852B-01BF735A3EB3}" type="pres">
      <dgm:prSet presAssocID="{EE6DA7ED-E810-476C-A602-336C6BF42A21}" presName="lastNode" presStyleLbl="node1" presStyleIdx="2" presStyleCnt="3" custLinFactX="-160650" custLinFactNeighborX="-200000" custLinFactNeighborY="4168">
        <dgm:presLayoutVars>
          <dgm:bulletEnabled val="1"/>
        </dgm:presLayoutVars>
      </dgm:prSet>
      <dgm:spPr/>
      <dgm:t>
        <a:bodyPr/>
        <a:lstStyle/>
        <a:p>
          <a:endParaRPr lang="zh-CN" altLang="en-US"/>
        </a:p>
      </dgm:t>
    </dgm:pt>
  </dgm:ptLst>
  <dgm:cxnLst>
    <dgm:cxn modelId="{C3CDFB2A-65C8-46FA-BF31-29BC337BC501}" type="presOf" srcId="{EE6DA7ED-E810-476C-A602-336C6BF42A21}" destId="{3395EDC1-2654-49F1-A618-CAEE2866B24A}" srcOrd="0" destOrd="0" presId="urn:microsoft.com/office/officeart/2005/8/layout/equation2"/>
    <dgm:cxn modelId="{CE612EEF-3CB6-4449-962F-77D60E2F3C63}" srcId="{EE6DA7ED-E810-476C-A602-336C6BF42A21}" destId="{D1292D9C-F923-4C8E-B5B8-A42FD14523D5}" srcOrd="1" destOrd="0" parTransId="{422F64CF-EEC6-40AC-8D6B-49874A5FEFCD}" sibTransId="{0C3CDD81-8EC2-43A1-8841-9BC6963D3523}"/>
    <dgm:cxn modelId="{18AD9CD0-61C3-4544-9A7C-46FA1CDF6E11}" type="presOf" srcId="{3798EEE5-0A14-405F-A119-C6916BF1BD97}" destId="{4843C811-7E19-4225-852B-01BF735A3EB3}" srcOrd="0" destOrd="0" presId="urn:microsoft.com/office/officeart/2005/8/layout/equation2"/>
    <dgm:cxn modelId="{70FE3832-CEE8-43EA-8CA3-197480A12AF2}" type="presOf" srcId="{0C3CDD81-8EC2-43A1-8841-9BC6963D3523}" destId="{D8BC893C-DC32-4FED-BF8A-C9D9D12D9B69}" srcOrd="0" destOrd="0" presId="urn:microsoft.com/office/officeart/2005/8/layout/equation2"/>
    <dgm:cxn modelId="{C7B673F9-54DE-473E-B7AF-D0F0C5168E00}" type="presOf" srcId="{0C3CDD81-8EC2-43A1-8841-9BC6963D3523}" destId="{F257F4DC-A6C4-4F24-8E54-D1BF720636AA}" srcOrd="1" destOrd="0" presId="urn:microsoft.com/office/officeart/2005/8/layout/equation2"/>
    <dgm:cxn modelId="{5C4B1271-3884-49EC-9790-842ECBB2BFCB}" srcId="{EE6DA7ED-E810-476C-A602-336C6BF42A21}" destId="{B8ECF9DE-1F7A-4897-A8AC-1CB67FD39DC4}" srcOrd="0" destOrd="0" parTransId="{8A638CDA-7D1E-4738-8293-8DB6D49C4DCE}" sibTransId="{CB21B3F9-2D64-412D-8435-6DD6DBC4AF0D}"/>
    <dgm:cxn modelId="{4FE3978F-8B64-492D-8C6F-6A264BAB371F}" type="presOf" srcId="{CB21B3F9-2D64-412D-8435-6DD6DBC4AF0D}" destId="{80C7ECC6-DEDB-4F69-90FE-97D37C65BB90}" srcOrd="0" destOrd="0" presId="urn:microsoft.com/office/officeart/2005/8/layout/equation2"/>
    <dgm:cxn modelId="{AFDF790C-489C-41B7-9CD0-B9319BE32299}" srcId="{EE6DA7ED-E810-476C-A602-336C6BF42A21}" destId="{3798EEE5-0A14-405F-A119-C6916BF1BD97}" srcOrd="2" destOrd="0" parTransId="{7555A4C8-CF6D-46DE-9E93-58789ED0FF18}" sibTransId="{3F7C99F2-2787-4B8A-8664-11E1A26DBB93}"/>
    <dgm:cxn modelId="{2E3F0983-13ED-4115-898D-E2408F86925B}" type="presOf" srcId="{B8ECF9DE-1F7A-4897-A8AC-1CB67FD39DC4}" destId="{CCA8B88E-29B4-4BE8-AFEA-876B21973D0E}" srcOrd="0" destOrd="0" presId="urn:microsoft.com/office/officeart/2005/8/layout/equation2"/>
    <dgm:cxn modelId="{8C406DDD-C369-49E6-A1F8-D72A35784C7E}" type="presOf" srcId="{D1292D9C-F923-4C8E-B5B8-A42FD14523D5}" destId="{74E12C0B-0048-4E75-9973-2AC4E8A752DD}" srcOrd="0" destOrd="0" presId="urn:microsoft.com/office/officeart/2005/8/layout/equation2"/>
    <dgm:cxn modelId="{11CFE426-7168-4877-96BB-48610195A834}" type="presParOf" srcId="{3395EDC1-2654-49F1-A618-CAEE2866B24A}" destId="{EF037958-98B3-466F-A2FB-A8F2E6DFB739}" srcOrd="0" destOrd="0" presId="urn:microsoft.com/office/officeart/2005/8/layout/equation2"/>
    <dgm:cxn modelId="{D8C9A6AD-4D1D-4DD2-924D-EB9BF196C5E5}" type="presParOf" srcId="{EF037958-98B3-466F-A2FB-A8F2E6DFB739}" destId="{CCA8B88E-29B4-4BE8-AFEA-876B21973D0E}" srcOrd="0" destOrd="0" presId="urn:microsoft.com/office/officeart/2005/8/layout/equation2"/>
    <dgm:cxn modelId="{BDB10E55-F42E-4B97-98F8-D1BBF5A3C00D}" type="presParOf" srcId="{EF037958-98B3-466F-A2FB-A8F2E6DFB739}" destId="{630F6FF7-9B8F-4B7F-A4F0-DE75C4D7615A}" srcOrd="1" destOrd="0" presId="urn:microsoft.com/office/officeart/2005/8/layout/equation2"/>
    <dgm:cxn modelId="{983D32C0-9C25-4B0F-9E96-20FF95BAA2B8}" type="presParOf" srcId="{EF037958-98B3-466F-A2FB-A8F2E6DFB739}" destId="{80C7ECC6-DEDB-4F69-90FE-97D37C65BB90}" srcOrd="2" destOrd="0" presId="urn:microsoft.com/office/officeart/2005/8/layout/equation2"/>
    <dgm:cxn modelId="{141044EC-B9B8-4F42-9F42-D0610BBC8D71}" type="presParOf" srcId="{EF037958-98B3-466F-A2FB-A8F2E6DFB739}" destId="{28DBA889-3289-4E5C-BB80-EBCD9E8D92F3}" srcOrd="3" destOrd="0" presId="urn:microsoft.com/office/officeart/2005/8/layout/equation2"/>
    <dgm:cxn modelId="{46605B94-4BA0-4FF2-AB50-537CA85CA5BB}" type="presParOf" srcId="{EF037958-98B3-466F-A2FB-A8F2E6DFB739}" destId="{74E12C0B-0048-4E75-9973-2AC4E8A752DD}" srcOrd="4" destOrd="0" presId="urn:microsoft.com/office/officeart/2005/8/layout/equation2"/>
    <dgm:cxn modelId="{6904BA64-D7C8-48D3-B43E-0886E9858760}" type="presParOf" srcId="{3395EDC1-2654-49F1-A618-CAEE2866B24A}" destId="{D8BC893C-DC32-4FED-BF8A-C9D9D12D9B69}" srcOrd="1" destOrd="0" presId="urn:microsoft.com/office/officeart/2005/8/layout/equation2"/>
    <dgm:cxn modelId="{06CE23BC-EBC5-4B0F-9689-5ACDC11A656B}" type="presParOf" srcId="{D8BC893C-DC32-4FED-BF8A-C9D9D12D9B69}" destId="{F257F4DC-A6C4-4F24-8E54-D1BF720636AA}" srcOrd="0" destOrd="0" presId="urn:microsoft.com/office/officeart/2005/8/layout/equation2"/>
    <dgm:cxn modelId="{0BD80566-6B9D-449A-AA92-2354280F95EB}" type="presParOf" srcId="{3395EDC1-2654-49F1-A618-CAEE2866B24A}" destId="{4843C811-7E19-4225-852B-01BF735A3EB3}" srcOrd="2" destOrd="0" presId="urn:microsoft.com/office/officeart/2005/8/layout/equati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34A02C-CEA4-4C1D-B497-CA6338661229}"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zh-CN" altLang="en-US"/>
        </a:p>
      </dgm:t>
    </dgm:pt>
    <dgm:pt modelId="{CF4A969F-FAA2-4689-B47A-C3A96E179FB2}">
      <dgm:prSet phldrT="[文本]" custT="1"/>
      <dgm:spPr/>
      <dgm:t>
        <a:bodyPr/>
        <a:lstStyle/>
        <a:p>
          <a:r>
            <a:rPr lang="zh-CN" altLang="en-US" sz="3600" dirty="0" smtClean="0">
              <a:latin typeface="华文楷体" panose="02010600040101010101" pitchFamily="2" charset="-122"/>
              <a:ea typeface="华文楷体" panose="02010600040101010101" pitchFamily="2" charset="-122"/>
            </a:rPr>
            <a:t>四元素</a:t>
          </a:r>
          <a:endParaRPr lang="zh-CN" altLang="en-US" sz="3600" dirty="0">
            <a:latin typeface="华文楷体" panose="02010600040101010101" pitchFamily="2" charset="-122"/>
            <a:ea typeface="华文楷体" panose="02010600040101010101" pitchFamily="2" charset="-122"/>
          </a:endParaRPr>
        </a:p>
      </dgm:t>
    </dgm:pt>
    <dgm:pt modelId="{F6B3AF1C-B1C6-4F21-BBCF-6DB53DAC9C7E}" type="parTrans" cxnId="{3FB1F277-F901-4C4A-8DC0-95748A15AFBF}">
      <dgm:prSet/>
      <dgm:spPr/>
      <dgm:t>
        <a:bodyPr/>
        <a:lstStyle/>
        <a:p>
          <a:endParaRPr lang="zh-CN" altLang="en-US"/>
        </a:p>
      </dgm:t>
    </dgm:pt>
    <dgm:pt modelId="{171AE3FE-53FB-45DA-859D-55091A310EB1}" type="sibTrans" cxnId="{3FB1F277-F901-4C4A-8DC0-95748A15AFBF}">
      <dgm:prSet/>
      <dgm:spPr/>
      <dgm:t>
        <a:bodyPr/>
        <a:lstStyle/>
        <a:p>
          <a:endParaRPr lang="zh-CN" altLang="en-US"/>
        </a:p>
      </dgm:t>
    </dgm:pt>
    <dgm:pt modelId="{BEDB3AC3-4C12-4E2A-9E9F-7EE732EE7559}">
      <dgm:prSet phldrT="[文本]"/>
      <dgm:spPr/>
      <dgm:t>
        <a:bodyPr/>
        <a:lstStyle/>
        <a:p>
          <a:r>
            <a:rPr lang="zh-CN" altLang="en-US" dirty="0" smtClean="0">
              <a:latin typeface="华文楷体" panose="02010600040101010101" pitchFamily="2" charset="-122"/>
              <a:ea typeface="华文楷体" panose="02010600040101010101" pitchFamily="2" charset="-122"/>
            </a:rPr>
            <a:t>用户</a:t>
          </a:r>
          <a:endParaRPr lang="zh-CN" altLang="en-US" dirty="0">
            <a:latin typeface="华文楷体" panose="02010600040101010101" pitchFamily="2" charset="-122"/>
            <a:ea typeface="华文楷体" panose="02010600040101010101" pitchFamily="2" charset="-122"/>
          </a:endParaRPr>
        </a:p>
      </dgm:t>
    </dgm:pt>
    <dgm:pt modelId="{66AF1771-048C-400E-A579-922A8B69AE6E}" type="parTrans" cxnId="{7565495E-EE54-4F01-B6A5-313EF782736A}">
      <dgm:prSet/>
      <dgm:spPr/>
      <dgm:t>
        <a:bodyPr/>
        <a:lstStyle/>
        <a:p>
          <a:endParaRPr lang="zh-CN" altLang="en-US"/>
        </a:p>
      </dgm:t>
    </dgm:pt>
    <dgm:pt modelId="{2517ED08-33D9-4A33-A7B4-A8075F4B501C}" type="sibTrans" cxnId="{7565495E-EE54-4F01-B6A5-313EF782736A}">
      <dgm:prSet/>
      <dgm:spPr/>
      <dgm:t>
        <a:bodyPr/>
        <a:lstStyle/>
        <a:p>
          <a:endParaRPr lang="zh-CN" altLang="en-US"/>
        </a:p>
      </dgm:t>
    </dgm:pt>
    <dgm:pt modelId="{4C91266F-4CB6-4715-8147-51183DD0C7FC}">
      <dgm:prSet phldrT="[文本]"/>
      <dgm:spPr/>
      <dgm:t>
        <a:bodyPr/>
        <a:lstStyle/>
        <a:p>
          <a:r>
            <a:rPr lang="zh-CN" altLang="en-US" dirty="0" smtClean="0">
              <a:latin typeface="华文楷体" panose="02010600040101010101" pitchFamily="2" charset="-122"/>
              <a:ea typeface="华文楷体" panose="02010600040101010101" pitchFamily="2" charset="-122"/>
            </a:rPr>
            <a:t>商品</a:t>
          </a:r>
          <a:endParaRPr lang="zh-CN" altLang="en-US" dirty="0">
            <a:latin typeface="华文楷体" panose="02010600040101010101" pitchFamily="2" charset="-122"/>
            <a:ea typeface="华文楷体" panose="02010600040101010101" pitchFamily="2" charset="-122"/>
          </a:endParaRPr>
        </a:p>
      </dgm:t>
    </dgm:pt>
    <dgm:pt modelId="{2DFA933D-EAA2-499F-BFBB-F9B01BBB7775}" type="parTrans" cxnId="{E25009D0-6ED1-487F-9A3B-CDCC506B674B}">
      <dgm:prSet/>
      <dgm:spPr/>
      <dgm:t>
        <a:bodyPr/>
        <a:lstStyle/>
        <a:p>
          <a:endParaRPr lang="zh-CN" altLang="en-US"/>
        </a:p>
      </dgm:t>
    </dgm:pt>
    <dgm:pt modelId="{0E737D51-070A-4B10-AE49-489B5D32CA16}" type="sibTrans" cxnId="{E25009D0-6ED1-487F-9A3B-CDCC506B674B}">
      <dgm:prSet/>
      <dgm:spPr/>
      <dgm:t>
        <a:bodyPr/>
        <a:lstStyle/>
        <a:p>
          <a:endParaRPr lang="zh-CN" altLang="en-US"/>
        </a:p>
      </dgm:t>
    </dgm:pt>
    <dgm:pt modelId="{CA371215-8B87-4BD1-B746-44343E5A1AE1}">
      <dgm:prSet phldrT="[文本]"/>
      <dgm:spPr/>
      <dgm:t>
        <a:bodyPr/>
        <a:lstStyle/>
        <a:p>
          <a:r>
            <a:rPr lang="zh-CN" altLang="en-US" dirty="0" smtClean="0">
              <a:latin typeface="华文楷体" panose="02010600040101010101" pitchFamily="2" charset="-122"/>
              <a:ea typeface="华文楷体" panose="02010600040101010101" pitchFamily="2" charset="-122"/>
            </a:rPr>
            <a:t>考察日</a:t>
          </a:r>
          <a:endParaRPr lang="zh-CN" altLang="en-US" dirty="0">
            <a:latin typeface="华文楷体" panose="02010600040101010101" pitchFamily="2" charset="-122"/>
            <a:ea typeface="华文楷体" panose="02010600040101010101" pitchFamily="2" charset="-122"/>
          </a:endParaRPr>
        </a:p>
      </dgm:t>
    </dgm:pt>
    <dgm:pt modelId="{E542B871-C001-45F1-A14D-E76268513518}" type="parTrans" cxnId="{1A846819-49D4-4CA4-BAE5-E91140047BB9}">
      <dgm:prSet/>
      <dgm:spPr/>
      <dgm:t>
        <a:bodyPr/>
        <a:lstStyle/>
        <a:p>
          <a:endParaRPr lang="zh-CN" altLang="en-US"/>
        </a:p>
      </dgm:t>
    </dgm:pt>
    <dgm:pt modelId="{1EDA2243-7727-442A-8737-F4BE0C2C6D00}" type="sibTrans" cxnId="{1A846819-49D4-4CA4-BAE5-E91140047BB9}">
      <dgm:prSet/>
      <dgm:spPr/>
      <dgm:t>
        <a:bodyPr/>
        <a:lstStyle/>
        <a:p>
          <a:endParaRPr lang="zh-CN" altLang="en-US"/>
        </a:p>
      </dgm:t>
    </dgm:pt>
    <dgm:pt modelId="{C850A7D2-EC7D-4832-A154-188E3FA32DB9}">
      <dgm:prSet phldrT="[文本]"/>
      <dgm:spPr/>
      <dgm:t>
        <a:bodyPr/>
        <a:lstStyle/>
        <a:p>
          <a:r>
            <a:rPr lang="zh-CN" altLang="en-US" dirty="0" smtClean="0">
              <a:latin typeface="华文楷体" panose="02010600040101010101" pitchFamily="2" charset="-122"/>
              <a:ea typeface="华文楷体" panose="02010600040101010101" pitchFamily="2" charset="-122"/>
            </a:rPr>
            <a:t>是否购买</a:t>
          </a:r>
          <a:endParaRPr lang="zh-CN" altLang="en-US" dirty="0">
            <a:latin typeface="华文楷体" panose="02010600040101010101" pitchFamily="2" charset="-122"/>
            <a:ea typeface="华文楷体" panose="02010600040101010101" pitchFamily="2" charset="-122"/>
          </a:endParaRPr>
        </a:p>
      </dgm:t>
    </dgm:pt>
    <dgm:pt modelId="{B6C54F4F-8997-4735-9BD3-9B54D380DF0E}" type="parTrans" cxnId="{AE68C41D-B267-4F96-9094-8ADD663838C3}">
      <dgm:prSet/>
      <dgm:spPr/>
      <dgm:t>
        <a:bodyPr/>
        <a:lstStyle/>
        <a:p>
          <a:endParaRPr lang="zh-CN" altLang="en-US"/>
        </a:p>
      </dgm:t>
    </dgm:pt>
    <dgm:pt modelId="{FA9CF509-6E82-4CFA-A35C-F054909331B3}" type="sibTrans" cxnId="{AE68C41D-B267-4F96-9094-8ADD663838C3}">
      <dgm:prSet/>
      <dgm:spPr/>
      <dgm:t>
        <a:bodyPr/>
        <a:lstStyle/>
        <a:p>
          <a:endParaRPr lang="zh-CN" altLang="en-US"/>
        </a:p>
      </dgm:t>
    </dgm:pt>
    <dgm:pt modelId="{279A5096-21C5-4AED-ADCB-DC05E3E6116E}" type="pres">
      <dgm:prSet presAssocID="{E834A02C-CEA4-4C1D-B497-CA6338661229}" presName="theList" presStyleCnt="0">
        <dgm:presLayoutVars>
          <dgm:dir/>
          <dgm:animLvl val="lvl"/>
          <dgm:resizeHandles val="exact"/>
        </dgm:presLayoutVars>
      </dgm:prSet>
      <dgm:spPr/>
      <dgm:t>
        <a:bodyPr/>
        <a:lstStyle/>
        <a:p>
          <a:endParaRPr lang="zh-CN" altLang="en-US"/>
        </a:p>
      </dgm:t>
    </dgm:pt>
    <dgm:pt modelId="{C9732283-DD04-4758-AB3F-EE0D4402D315}" type="pres">
      <dgm:prSet presAssocID="{CF4A969F-FAA2-4689-B47A-C3A96E179FB2}" presName="compNode" presStyleCnt="0"/>
      <dgm:spPr/>
    </dgm:pt>
    <dgm:pt modelId="{11F38D4B-3577-4558-8DDD-FF7F4BBCE893}" type="pres">
      <dgm:prSet presAssocID="{CF4A969F-FAA2-4689-B47A-C3A96E179FB2}" presName="aNode" presStyleLbl="bgShp" presStyleIdx="0" presStyleCnt="1" custLinFactNeighborY="1696"/>
      <dgm:spPr/>
      <dgm:t>
        <a:bodyPr/>
        <a:lstStyle/>
        <a:p>
          <a:endParaRPr lang="zh-CN" altLang="en-US"/>
        </a:p>
      </dgm:t>
    </dgm:pt>
    <dgm:pt modelId="{C9F86712-AF1A-4185-AC59-C7D3B6A5A718}" type="pres">
      <dgm:prSet presAssocID="{CF4A969F-FAA2-4689-B47A-C3A96E179FB2}" presName="textNode" presStyleLbl="bgShp" presStyleIdx="0" presStyleCnt="1"/>
      <dgm:spPr/>
      <dgm:t>
        <a:bodyPr/>
        <a:lstStyle/>
        <a:p>
          <a:endParaRPr lang="zh-CN" altLang="en-US"/>
        </a:p>
      </dgm:t>
    </dgm:pt>
    <dgm:pt modelId="{26515095-D51B-4304-81E1-31AD2F889599}" type="pres">
      <dgm:prSet presAssocID="{CF4A969F-FAA2-4689-B47A-C3A96E179FB2}" presName="compChildNode" presStyleCnt="0"/>
      <dgm:spPr/>
    </dgm:pt>
    <dgm:pt modelId="{D645B1E4-647B-42D1-BEDB-C16525C1DB77}" type="pres">
      <dgm:prSet presAssocID="{CF4A969F-FAA2-4689-B47A-C3A96E179FB2}" presName="theInnerList" presStyleCnt="0"/>
      <dgm:spPr/>
    </dgm:pt>
    <dgm:pt modelId="{BF9B9C8B-64EF-4AA1-B8E9-5BCC7D54E407}" type="pres">
      <dgm:prSet presAssocID="{BEDB3AC3-4C12-4E2A-9E9F-7EE732EE7559}" presName="childNode" presStyleLbl="node1" presStyleIdx="0" presStyleCnt="4">
        <dgm:presLayoutVars>
          <dgm:bulletEnabled val="1"/>
        </dgm:presLayoutVars>
      </dgm:prSet>
      <dgm:spPr/>
      <dgm:t>
        <a:bodyPr/>
        <a:lstStyle/>
        <a:p>
          <a:endParaRPr lang="zh-CN" altLang="en-US"/>
        </a:p>
      </dgm:t>
    </dgm:pt>
    <dgm:pt modelId="{03F31E9D-A564-40C0-A40D-C4B40AC5AB56}" type="pres">
      <dgm:prSet presAssocID="{BEDB3AC3-4C12-4E2A-9E9F-7EE732EE7559}" presName="aSpace2" presStyleCnt="0"/>
      <dgm:spPr/>
    </dgm:pt>
    <dgm:pt modelId="{4150A0AA-E340-4978-AAE0-49213B1E0DA5}" type="pres">
      <dgm:prSet presAssocID="{4C91266F-4CB6-4715-8147-51183DD0C7FC}" presName="childNode" presStyleLbl="node1" presStyleIdx="1" presStyleCnt="4">
        <dgm:presLayoutVars>
          <dgm:bulletEnabled val="1"/>
        </dgm:presLayoutVars>
      </dgm:prSet>
      <dgm:spPr/>
      <dgm:t>
        <a:bodyPr/>
        <a:lstStyle/>
        <a:p>
          <a:endParaRPr lang="zh-CN" altLang="en-US"/>
        </a:p>
      </dgm:t>
    </dgm:pt>
    <dgm:pt modelId="{6CC9BF59-9591-499B-A55B-506C90394A2B}" type="pres">
      <dgm:prSet presAssocID="{4C91266F-4CB6-4715-8147-51183DD0C7FC}" presName="aSpace2" presStyleCnt="0"/>
      <dgm:spPr/>
    </dgm:pt>
    <dgm:pt modelId="{22A84A51-2BF3-4312-9BD2-25E44CC22EC5}" type="pres">
      <dgm:prSet presAssocID="{CA371215-8B87-4BD1-B746-44343E5A1AE1}" presName="childNode" presStyleLbl="node1" presStyleIdx="2" presStyleCnt="4">
        <dgm:presLayoutVars>
          <dgm:bulletEnabled val="1"/>
        </dgm:presLayoutVars>
      </dgm:prSet>
      <dgm:spPr/>
      <dgm:t>
        <a:bodyPr/>
        <a:lstStyle/>
        <a:p>
          <a:endParaRPr lang="zh-CN" altLang="en-US"/>
        </a:p>
      </dgm:t>
    </dgm:pt>
    <dgm:pt modelId="{C68219D5-5029-443D-A496-A8EB9B0B84BF}" type="pres">
      <dgm:prSet presAssocID="{CA371215-8B87-4BD1-B746-44343E5A1AE1}" presName="aSpace2" presStyleCnt="0"/>
      <dgm:spPr/>
    </dgm:pt>
    <dgm:pt modelId="{4DAC4161-23D5-4589-B304-F60592D749F3}" type="pres">
      <dgm:prSet presAssocID="{C850A7D2-EC7D-4832-A154-188E3FA32DB9}" presName="childNode" presStyleLbl="node1" presStyleIdx="3" presStyleCnt="4">
        <dgm:presLayoutVars>
          <dgm:bulletEnabled val="1"/>
        </dgm:presLayoutVars>
      </dgm:prSet>
      <dgm:spPr/>
      <dgm:t>
        <a:bodyPr/>
        <a:lstStyle/>
        <a:p>
          <a:endParaRPr lang="zh-CN" altLang="en-US"/>
        </a:p>
      </dgm:t>
    </dgm:pt>
  </dgm:ptLst>
  <dgm:cxnLst>
    <dgm:cxn modelId="{ADCF58B1-B758-4E05-AE70-A58A95EC50B8}" type="presOf" srcId="{C850A7D2-EC7D-4832-A154-188E3FA32DB9}" destId="{4DAC4161-23D5-4589-B304-F60592D749F3}" srcOrd="0" destOrd="0" presId="urn:microsoft.com/office/officeart/2005/8/layout/lProcess2"/>
    <dgm:cxn modelId="{3065A917-7EB0-417C-8171-1C8673ED18BE}" type="presOf" srcId="{CF4A969F-FAA2-4689-B47A-C3A96E179FB2}" destId="{11F38D4B-3577-4558-8DDD-FF7F4BBCE893}" srcOrd="0" destOrd="0" presId="urn:microsoft.com/office/officeart/2005/8/layout/lProcess2"/>
    <dgm:cxn modelId="{C61BD9C6-16DC-4140-AAC0-521FCB841C0E}" type="presOf" srcId="{4C91266F-4CB6-4715-8147-51183DD0C7FC}" destId="{4150A0AA-E340-4978-AAE0-49213B1E0DA5}" srcOrd="0" destOrd="0" presId="urn:microsoft.com/office/officeart/2005/8/layout/lProcess2"/>
    <dgm:cxn modelId="{1A846819-49D4-4CA4-BAE5-E91140047BB9}" srcId="{CF4A969F-FAA2-4689-B47A-C3A96E179FB2}" destId="{CA371215-8B87-4BD1-B746-44343E5A1AE1}" srcOrd="2" destOrd="0" parTransId="{E542B871-C001-45F1-A14D-E76268513518}" sibTransId="{1EDA2243-7727-442A-8737-F4BE0C2C6D00}"/>
    <dgm:cxn modelId="{3FB1F277-F901-4C4A-8DC0-95748A15AFBF}" srcId="{E834A02C-CEA4-4C1D-B497-CA6338661229}" destId="{CF4A969F-FAA2-4689-B47A-C3A96E179FB2}" srcOrd="0" destOrd="0" parTransId="{F6B3AF1C-B1C6-4F21-BBCF-6DB53DAC9C7E}" sibTransId="{171AE3FE-53FB-45DA-859D-55091A310EB1}"/>
    <dgm:cxn modelId="{3FFE1B47-EF56-4C9E-97CD-3482ADFC9B82}" type="presOf" srcId="{E834A02C-CEA4-4C1D-B497-CA6338661229}" destId="{279A5096-21C5-4AED-ADCB-DC05E3E6116E}" srcOrd="0" destOrd="0" presId="urn:microsoft.com/office/officeart/2005/8/layout/lProcess2"/>
    <dgm:cxn modelId="{92BC7ED5-25BD-4081-BC49-9AB1DEFA74C6}" type="presOf" srcId="{BEDB3AC3-4C12-4E2A-9E9F-7EE732EE7559}" destId="{BF9B9C8B-64EF-4AA1-B8E9-5BCC7D54E407}" srcOrd="0" destOrd="0" presId="urn:microsoft.com/office/officeart/2005/8/layout/lProcess2"/>
    <dgm:cxn modelId="{7565495E-EE54-4F01-B6A5-313EF782736A}" srcId="{CF4A969F-FAA2-4689-B47A-C3A96E179FB2}" destId="{BEDB3AC3-4C12-4E2A-9E9F-7EE732EE7559}" srcOrd="0" destOrd="0" parTransId="{66AF1771-048C-400E-A579-922A8B69AE6E}" sibTransId="{2517ED08-33D9-4A33-A7B4-A8075F4B501C}"/>
    <dgm:cxn modelId="{DA9F583F-5396-432E-BCD6-9F05887C6FB1}" type="presOf" srcId="{CA371215-8B87-4BD1-B746-44343E5A1AE1}" destId="{22A84A51-2BF3-4312-9BD2-25E44CC22EC5}" srcOrd="0" destOrd="0" presId="urn:microsoft.com/office/officeart/2005/8/layout/lProcess2"/>
    <dgm:cxn modelId="{8AC01E29-7456-4D2B-851B-B1AB1D6AB0F4}" type="presOf" srcId="{CF4A969F-FAA2-4689-B47A-C3A96E179FB2}" destId="{C9F86712-AF1A-4185-AC59-C7D3B6A5A718}" srcOrd="1" destOrd="0" presId="urn:microsoft.com/office/officeart/2005/8/layout/lProcess2"/>
    <dgm:cxn modelId="{E25009D0-6ED1-487F-9A3B-CDCC506B674B}" srcId="{CF4A969F-FAA2-4689-B47A-C3A96E179FB2}" destId="{4C91266F-4CB6-4715-8147-51183DD0C7FC}" srcOrd="1" destOrd="0" parTransId="{2DFA933D-EAA2-499F-BFBB-F9B01BBB7775}" sibTransId="{0E737D51-070A-4B10-AE49-489B5D32CA16}"/>
    <dgm:cxn modelId="{AE68C41D-B267-4F96-9094-8ADD663838C3}" srcId="{CF4A969F-FAA2-4689-B47A-C3A96E179FB2}" destId="{C850A7D2-EC7D-4832-A154-188E3FA32DB9}" srcOrd="3" destOrd="0" parTransId="{B6C54F4F-8997-4735-9BD3-9B54D380DF0E}" sibTransId="{FA9CF509-6E82-4CFA-A35C-F054909331B3}"/>
    <dgm:cxn modelId="{3F7F8C38-CDAF-423E-A253-388F1FC76A1A}" type="presParOf" srcId="{279A5096-21C5-4AED-ADCB-DC05E3E6116E}" destId="{C9732283-DD04-4758-AB3F-EE0D4402D315}" srcOrd="0" destOrd="0" presId="urn:microsoft.com/office/officeart/2005/8/layout/lProcess2"/>
    <dgm:cxn modelId="{91B42A80-2DCA-45E5-9C1F-623E182C7791}" type="presParOf" srcId="{C9732283-DD04-4758-AB3F-EE0D4402D315}" destId="{11F38D4B-3577-4558-8DDD-FF7F4BBCE893}" srcOrd="0" destOrd="0" presId="urn:microsoft.com/office/officeart/2005/8/layout/lProcess2"/>
    <dgm:cxn modelId="{EA2D1783-B62A-46E6-BAA2-E41C6A681B90}" type="presParOf" srcId="{C9732283-DD04-4758-AB3F-EE0D4402D315}" destId="{C9F86712-AF1A-4185-AC59-C7D3B6A5A718}" srcOrd="1" destOrd="0" presId="urn:microsoft.com/office/officeart/2005/8/layout/lProcess2"/>
    <dgm:cxn modelId="{297461C2-4745-498D-A8D0-5993BDAC6D6D}" type="presParOf" srcId="{C9732283-DD04-4758-AB3F-EE0D4402D315}" destId="{26515095-D51B-4304-81E1-31AD2F889599}" srcOrd="2" destOrd="0" presId="urn:microsoft.com/office/officeart/2005/8/layout/lProcess2"/>
    <dgm:cxn modelId="{5ACF38CB-05E3-4182-A52F-F57B6150BDD7}" type="presParOf" srcId="{26515095-D51B-4304-81E1-31AD2F889599}" destId="{D645B1E4-647B-42D1-BEDB-C16525C1DB77}" srcOrd="0" destOrd="0" presId="urn:microsoft.com/office/officeart/2005/8/layout/lProcess2"/>
    <dgm:cxn modelId="{93199FA7-355A-4BA6-BF3E-A8D8A921C8D0}" type="presParOf" srcId="{D645B1E4-647B-42D1-BEDB-C16525C1DB77}" destId="{BF9B9C8B-64EF-4AA1-B8E9-5BCC7D54E407}" srcOrd="0" destOrd="0" presId="urn:microsoft.com/office/officeart/2005/8/layout/lProcess2"/>
    <dgm:cxn modelId="{B5247355-3FF4-4EFD-B30E-DB7D1C28CD98}" type="presParOf" srcId="{D645B1E4-647B-42D1-BEDB-C16525C1DB77}" destId="{03F31E9D-A564-40C0-A40D-C4B40AC5AB56}" srcOrd="1" destOrd="0" presId="urn:microsoft.com/office/officeart/2005/8/layout/lProcess2"/>
    <dgm:cxn modelId="{798B734D-2E79-4A2A-8675-D0113AFE4E85}" type="presParOf" srcId="{D645B1E4-647B-42D1-BEDB-C16525C1DB77}" destId="{4150A0AA-E340-4978-AAE0-49213B1E0DA5}" srcOrd="2" destOrd="0" presId="urn:microsoft.com/office/officeart/2005/8/layout/lProcess2"/>
    <dgm:cxn modelId="{5318EDCA-F3FB-4AD6-BCF8-AD2BA0D0711A}" type="presParOf" srcId="{D645B1E4-647B-42D1-BEDB-C16525C1DB77}" destId="{6CC9BF59-9591-499B-A55B-506C90394A2B}" srcOrd="3" destOrd="0" presId="urn:microsoft.com/office/officeart/2005/8/layout/lProcess2"/>
    <dgm:cxn modelId="{908D3D35-E5A8-4F79-A278-2E286A962632}" type="presParOf" srcId="{D645B1E4-647B-42D1-BEDB-C16525C1DB77}" destId="{22A84A51-2BF3-4312-9BD2-25E44CC22EC5}" srcOrd="4" destOrd="0" presId="urn:microsoft.com/office/officeart/2005/8/layout/lProcess2"/>
    <dgm:cxn modelId="{0A69E5EF-3D61-4221-AC9B-44361748F100}" type="presParOf" srcId="{D645B1E4-647B-42D1-BEDB-C16525C1DB77}" destId="{C68219D5-5029-443D-A496-A8EB9B0B84BF}" srcOrd="5" destOrd="0" presId="urn:microsoft.com/office/officeart/2005/8/layout/lProcess2"/>
    <dgm:cxn modelId="{8D6315FC-447F-47F2-B908-BCA200736854}" type="presParOf" srcId="{D645B1E4-647B-42D1-BEDB-C16525C1DB77}" destId="{4DAC4161-23D5-4589-B304-F60592D749F3}" srcOrd="6" destOrd="0" presId="urn:microsoft.com/office/officeart/2005/8/layout/lProcess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D863-9229-431F-907A-030E77BD554D}">
      <dsp:nvSpPr>
        <dsp:cNvPr id="0" name=""/>
        <dsp:cNvSpPr/>
      </dsp:nvSpPr>
      <dsp:spPr>
        <a:xfrm>
          <a:off x="3014807" y="1642"/>
          <a:ext cx="1891264" cy="12293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后续</a:t>
          </a:r>
          <a:endParaRPr lang="zh-CN" altLang="en-US" sz="2000" b="1" kern="1200" dirty="0">
            <a:effectLst/>
            <a:latin typeface="华文楷体" panose="02010600040101010101" pitchFamily="2" charset="-122"/>
            <a:ea typeface="华文楷体" panose="02010600040101010101" pitchFamily="2" charset="-122"/>
          </a:endParaRPr>
        </a:p>
      </dsp:txBody>
      <dsp:txXfrm>
        <a:off x="3074818" y="61653"/>
        <a:ext cx="1771242" cy="1109300"/>
      </dsp:txXfrm>
    </dsp:sp>
    <dsp:sp modelId="{445D8FAC-2E6E-4751-8A28-0B31BCAF0BB3}">
      <dsp:nvSpPr>
        <dsp:cNvPr id="0" name=""/>
        <dsp:cNvSpPr/>
      </dsp:nvSpPr>
      <dsp:spPr>
        <a:xfrm>
          <a:off x="1502569" y="616303"/>
          <a:ext cx="4915741" cy="4915741"/>
        </a:xfrm>
        <a:custGeom>
          <a:avLst/>
          <a:gdLst/>
          <a:ahLst/>
          <a:cxnLst/>
          <a:rect l="0" t="0" r="0" b="0"/>
          <a:pathLst>
            <a:path>
              <a:moveTo>
                <a:pt x="3416518" y="194659"/>
              </a:moveTo>
              <a:arcTo wR="2457870" hR="2457870" stAng="17577388" swAng="1963269"/>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F74E73-E817-4224-A21C-E631678B9765}">
      <dsp:nvSpPr>
        <dsp:cNvPr id="0" name=""/>
        <dsp:cNvSpPr/>
      </dsp:nvSpPr>
      <dsp:spPr>
        <a:xfrm>
          <a:off x="5352381" y="1699989"/>
          <a:ext cx="1891264" cy="122932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latin typeface="华文楷体" panose="02010600040101010101" pitchFamily="2" charset="-122"/>
              <a:ea typeface="华文楷体" panose="02010600040101010101" pitchFamily="2" charset="-122"/>
            </a:rPr>
            <a:t>任务描述</a:t>
          </a:r>
          <a:endParaRPr lang="zh-CN" altLang="en-US" sz="2000" b="1" kern="1200" dirty="0">
            <a:effectLst/>
            <a:latin typeface="华文楷体" panose="02010600040101010101" pitchFamily="2" charset="-122"/>
            <a:ea typeface="华文楷体" panose="02010600040101010101" pitchFamily="2" charset="-122"/>
          </a:endParaRPr>
        </a:p>
      </dsp:txBody>
      <dsp:txXfrm>
        <a:off x="5412392" y="1760000"/>
        <a:ext cx="1771242" cy="1109300"/>
      </dsp:txXfrm>
    </dsp:sp>
    <dsp:sp modelId="{2A25E4D8-45DE-419E-A64A-E9763CCE0CBF}">
      <dsp:nvSpPr>
        <dsp:cNvPr id="0" name=""/>
        <dsp:cNvSpPr/>
      </dsp:nvSpPr>
      <dsp:spPr>
        <a:xfrm>
          <a:off x="1502569" y="616303"/>
          <a:ext cx="4915741" cy="4915741"/>
        </a:xfrm>
        <a:custGeom>
          <a:avLst/>
          <a:gdLst/>
          <a:ahLst/>
          <a:cxnLst/>
          <a:rect l="0" t="0" r="0" b="0"/>
          <a:pathLst>
            <a:path>
              <a:moveTo>
                <a:pt x="4912346" y="2328728"/>
              </a:moveTo>
              <a:arcTo wR="2457870" hR="2457870" stAng="21419289" swAng="219763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4700EB-17B1-4DF3-A41B-DAD7FEEAD87E}">
      <dsp:nvSpPr>
        <dsp:cNvPr id="0" name=""/>
        <dsp:cNvSpPr/>
      </dsp:nvSpPr>
      <dsp:spPr>
        <a:xfrm>
          <a:off x="4459507" y="4447972"/>
          <a:ext cx="1891264" cy="122932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框架设计</a:t>
          </a:r>
          <a:endParaRPr lang="zh-CN" altLang="en-US" sz="2000" b="1" kern="1200" dirty="0">
            <a:latin typeface="华文楷体" panose="02010600040101010101" pitchFamily="2" charset="-122"/>
            <a:ea typeface="华文楷体" panose="02010600040101010101" pitchFamily="2" charset="-122"/>
          </a:endParaRPr>
        </a:p>
      </dsp:txBody>
      <dsp:txXfrm>
        <a:off x="4519518" y="4507983"/>
        <a:ext cx="1771242" cy="1109300"/>
      </dsp:txXfrm>
    </dsp:sp>
    <dsp:sp modelId="{0C297471-6EA3-42CD-B11F-890D5190F381}">
      <dsp:nvSpPr>
        <dsp:cNvPr id="0" name=""/>
        <dsp:cNvSpPr/>
      </dsp:nvSpPr>
      <dsp:spPr>
        <a:xfrm>
          <a:off x="1502569" y="616303"/>
          <a:ext cx="4915741" cy="4915741"/>
        </a:xfrm>
        <a:custGeom>
          <a:avLst/>
          <a:gdLst/>
          <a:ahLst/>
          <a:cxnLst/>
          <a:rect l="0" t="0" r="0" b="0"/>
          <a:pathLst>
            <a:path>
              <a:moveTo>
                <a:pt x="2947161" y="4866547"/>
              </a:moveTo>
              <a:arcTo wR="2457870" hR="2457870" stAng="4711042" swAng="137791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A7CAED-A114-42EB-806B-B1A46A160533}">
      <dsp:nvSpPr>
        <dsp:cNvPr id="0" name=""/>
        <dsp:cNvSpPr/>
      </dsp:nvSpPr>
      <dsp:spPr>
        <a:xfrm>
          <a:off x="1570107" y="4447972"/>
          <a:ext cx="1891264" cy="122932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特征工程</a:t>
          </a:r>
          <a:endParaRPr lang="zh-CN" altLang="en-US" sz="2000" b="1" kern="1200" dirty="0">
            <a:latin typeface="华文楷体" panose="02010600040101010101" pitchFamily="2" charset="-122"/>
            <a:ea typeface="华文楷体" panose="02010600040101010101" pitchFamily="2" charset="-122"/>
          </a:endParaRPr>
        </a:p>
      </dsp:txBody>
      <dsp:txXfrm>
        <a:off x="1630118" y="4507983"/>
        <a:ext cx="1771242" cy="1109300"/>
      </dsp:txXfrm>
    </dsp:sp>
    <dsp:sp modelId="{56D9B103-214F-4DA5-A230-5F8034B6E929}">
      <dsp:nvSpPr>
        <dsp:cNvPr id="0" name=""/>
        <dsp:cNvSpPr/>
      </dsp:nvSpPr>
      <dsp:spPr>
        <a:xfrm>
          <a:off x="1502569" y="616303"/>
          <a:ext cx="4915741" cy="4915741"/>
        </a:xfrm>
        <a:custGeom>
          <a:avLst/>
          <a:gdLst/>
          <a:ahLst/>
          <a:cxnLst/>
          <a:rect l="0" t="0" r="0" b="0"/>
          <a:pathLst>
            <a:path>
              <a:moveTo>
                <a:pt x="411023" y="3818585"/>
              </a:moveTo>
              <a:arcTo wR="2457870" hR="2457870" stAng="8783077" swAng="2197634"/>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48FC55-C9A2-40B4-B2C3-485F15A84A0B}">
      <dsp:nvSpPr>
        <dsp:cNvPr id="0" name=""/>
        <dsp:cNvSpPr/>
      </dsp:nvSpPr>
      <dsp:spPr>
        <a:xfrm>
          <a:off x="677233" y="1699989"/>
          <a:ext cx="1891264" cy="122932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算法及</a:t>
          </a:r>
          <a:endParaRPr lang="en-US" altLang="zh-CN" sz="2000" b="1" kern="1200" dirty="0" smtClean="0">
            <a:latin typeface="华文楷体" panose="02010600040101010101" pitchFamily="2" charset="-122"/>
            <a:ea typeface="华文楷体" panose="02010600040101010101" pitchFamily="2" charset="-122"/>
          </a:endParaRPr>
        </a:p>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模型融合</a:t>
          </a:r>
          <a:endParaRPr lang="zh-CN" altLang="en-US" sz="2000" b="1" kern="1200" dirty="0">
            <a:latin typeface="华文楷体" panose="02010600040101010101" pitchFamily="2" charset="-122"/>
            <a:ea typeface="华文楷体" panose="02010600040101010101" pitchFamily="2" charset="-122"/>
          </a:endParaRPr>
        </a:p>
      </dsp:txBody>
      <dsp:txXfrm>
        <a:off x="737244" y="1760000"/>
        <a:ext cx="1771242" cy="1109300"/>
      </dsp:txXfrm>
    </dsp:sp>
    <dsp:sp modelId="{24C36D88-E3D2-4613-BA05-7085D8A4451E}">
      <dsp:nvSpPr>
        <dsp:cNvPr id="0" name=""/>
        <dsp:cNvSpPr/>
      </dsp:nvSpPr>
      <dsp:spPr>
        <a:xfrm>
          <a:off x="1502569" y="616303"/>
          <a:ext cx="4915741" cy="4915741"/>
        </a:xfrm>
        <a:custGeom>
          <a:avLst/>
          <a:gdLst/>
          <a:ahLst/>
          <a:cxnLst/>
          <a:rect l="0" t="0" r="0" b="0"/>
          <a:pathLst>
            <a:path>
              <a:moveTo>
                <a:pt x="427968" y="1072003"/>
              </a:moveTo>
              <a:arcTo wR="2457870" hR="2457870" stAng="12859342" swAng="1963269"/>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4">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框架设计</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4">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框架设计</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608FE-B7CD-4669-8973-3BC0ABD13B77}">
      <dsp:nvSpPr>
        <dsp:cNvPr id="0" name=""/>
        <dsp:cNvSpPr/>
      </dsp:nvSpPr>
      <dsp:spPr>
        <a:xfrm>
          <a:off x="0" y="383144"/>
          <a:ext cx="7992888" cy="55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A8BE98-FE30-4329-903A-0AC02BEE9271}">
      <dsp:nvSpPr>
        <dsp:cNvPr id="0" name=""/>
        <dsp:cNvSpPr/>
      </dsp:nvSpPr>
      <dsp:spPr>
        <a:xfrm>
          <a:off x="399644" y="58424"/>
          <a:ext cx="5448376"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方案一：所有用户 </a:t>
          </a:r>
          <a14:m xmlns:a14="http://schemas.microsoft.com/office/drawing/2010/main">
            <m:oMath xmlns:m="http://schemas.openxmlformats.org/officeDocument/2006/math">
              <m:r>
                <a:rPr lang="en-US" altLang="zh-CN" sz="1800" i="1" kern="1200" smtClean="0">
                  <a:latin typeface="Cambria Math" panose="02040503050406030204" pitchFamily="18" charset="0"/>
                  <a:ea typeface="Cambria Math" panose="02040503050406030204" pitchFamily="18" charset="0"/>
                </a:rPr>
                <m:t>×</m:t>
              </m:r>
            </m:oMath>
          </a14:m>
          <a:r>
            <a:rPr lang="en-US" altLang="zh-CN" sz="1800" b="1" kern="1200" dirty="0" smtClean="0">
              <a:latin typeface="华文楷体" panose="02010600040101010101" pitchFamily="2" charset="-122"/>
              <a:ea typeface="华文楷体" panose="02010600040101010101" pitchFamily="2" charset="-122"/>
            </a:rPr>
            <a:t> </a:t>
          </a:r>
          <a:r>
            <a:rPr lang="zh-CN" altLang="en-US" sz="1800" b="1" kern="1200" dirty="0" smtClean="0">
              <a:latin typeface="华文楷体" panose="02010600040101010101" pitchFamily="2" charset="-122"/>
              <a:ea typeface="华文楷体" panose="02010600040101010101" pitchFamily="2" charset="-122"/>
            </a:rPr>
            <a:t>所有商品</a:t>
          </a:r>
          <a:endParaRPr lang="zh-CN" altLang="en-US" sz="1800" b="1" kern="1200" dirty="0">
            <a:latin typeface="华文楷体" panose="02010600040101010101" pitchFamily="2" charset="-122"/>
            <a:ea typeface="华文楷体" panose="02010600040101010101" pitchFamily="2" charset="-122"/>
          </a:endParaRPr>
        </a:p>
      </dsp:txBody>
      <dsp:txXfrm>
        <a:off x="431347" y="90127"/>
        <a:ext cx="5384970" cy="586034"/>
      </dsp:txXfrm>
    </dsp:sp>
    <dsp:sp modelId="{7BDC504A-8C80-4B95-A9C2-4EE087DFBDA8}">
      <dsp:nvSpPr>
        <dsp:cNvPr id="0" name=""/>
        <dsp:cNvSpPr/>
      </dsp:nvSpPr>
      <dsp:spPr>
        <a:xfrm>
          <a:off x="0" y="1381064"/>
          <a:ext cx="7992888"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29E075-9D60-46C5-A9D4-94A92A0E52F6}">
      <dsp:nvSpPr>
        <dsp:cNvPr id="0" name=""/>
        <dsp:cNvSpPr/>
      </dsp:nvSpPr>
      <dsp:spPr>
        <a:xfrm>
          <a:off x="399644" y="1056345"/>
          <a:ext cx="6658299"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方案二：考察日前所有有交互的用户 </a:t>
          </a:r>
          <a14:m xmlns:a14="http://schemas.microsoft.com/office/drawing/2010/main">
            <m:oMath xmlns:m="http://schemas.openxmlformats.org/officeDocument/2006/math">
              <m:r>
                <a:rPr lang="en-US" altLang="zh-CN" sz="1800" i="1" kern="1200" smtClean="0">
                  <a:latin typeface="Cambria Math" panose="02040503050406030204" pitchFamily="18" charset="0"/>
                  <a:ea typeface="Cambria Math" panose="02040503050406030204" pitchFamily="18" charset="0"/>
                </a:rPr>
                <m:t>×</m:t>
              </m:r>
            </m:oMath>
          </a14:m>
          <a:r>
            <a:rPr lang="en-US" altLang="zh-CN" sz="1800" b="1" kern="1200" dirty="0" smtClean="0">
              <a:latin typeface="华文楷体" panose="02010600040101010101" pitchFamily="2" charset="-122"/>
              <a:ea typeface="华文楷体" panose="02010600040101010101" pitchFamily="2" charset="-122"/>
            </a:rPr>
            <a:t> </a:t>
          </a:r>
          <a:r>
            <a:rPr lang="zh-CN" altLang="en-US" sz="1800" b="1" kern="1200" dirty="0" smtClean="0">
              <a:latin typeface="华文楷体" panose="02010600040101010101" pitchFamily="2" charset="-122"/>
              <a:ea typeface="华文楷体" panose="02010600040101010101" pitchFamily="2" charset="-122"/>
            </a:rPr>
            <a:t>交互商品</a:t>
          </a:r>
          <a:endParaRPr lang="zh-CN" altLang="en-US" sz="1800" b="1" kern="1200" dirty="0">
            <a:latin typeface="华文楷体" panose="02010600040101010101" pitchFamily="2" charset="-122"/>
            <a:ea typeface="华文楷体" panose="02010600040101010101" pitchFamily="2" charset="-122"/>
          </a:endParaRPr>
        </a:p>
      </dsp:txBody>
      <dsp:txXfrm>
        <a:off x="431347" y="1088048"/>
        <a:ext cx="6594893" cy="586034"/>
      </dsp:txXfrm>
    </dsp:sp>
    <dsp:sp modelId="{3060684F-7C0F-4E24-9755-EAFD6CF8C1CC}">
      <dsp:nvSpPr>
        <dsp:cNvPr id="0" name=""/>
        <dsp:cNvSpPr/>
      </dsp:nvSpPr>
      <dsp:spPr>
        <a:xfrm>
          <a:off x="0" y="2378985"/>
          <a:ext cx="7992888"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4EB427-931E-4F0B-888B-BBDDC1E64C66}">
      <dsp:nvSpPr>
        <dsp:cNvPr id="0" name=""/>
        <dsp:cNvSpPr/>
      </dsp:nvSpPr>
      <dsp:spPr>
        <a:xfrm>
          <a:off x="399644" y="2054265"/>
          <a:ext cx="7253945"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1478" tIns="0" rIns="211478" bIns="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方案三：考察日前特定天数特定交互的用户 </a:t>
          </a:r>
          <a14:m xmlns:a14="http://schemas.microsoft.com/office/drawing/2010/main">
            <m:oMath xmlns:m="http://schemas.openxmlformats.org/officeDocument/2006/math">
              <m:r>
                <a:rPr lang="en-US" altLang="zh-CN" sz="1800" i="1" kern="1200" smtClean="0">
                  <a:latin typeface="Cambria Math" panose="02040503050406030204" pitchFamily="18" charset="0"/>
                  <a:ea typeface="Cambria Math" panose="02040503050406030204" pitchFamily="18" charset="0"/>
                </a:rPr>
                <m:t>×</m:t>
              </m:r>
            </m:oMath>
          </a14:m>
          <a:r>
            <a:rPr lang="en-US" altLang="zh-CN" sz="1800" b="1" kern="1200" dirty="0" smtClean="0">
              <a:latin typeface="华文楷体" panose="02010600040101010101" pitchFamily="2" charset="-122"/>
              <a:ea typeface="华文楷体" panose="02010600040101010101" pitchFamily="2" charset="-122"/>
            </a:rPr>
            <a:t> </a:t>
          </a:r>
          <a:r>
            <a:rPr lang="zh-CN" altLang="en-US" sz="1800" b="1" kern="1200" dirty="0" smtClean="0">
              <a:latin typeface="华文楷体" panose="02010600040101010101" pitchFamily="2" charset="-122"/>
              <a:ea typeface="华文楷体" panose="02010600040101010101" pitchFamily="2" charset="-122"/>
            </a:rPr>
            <a:t>交互商品</a:t>
          </a:r>
          <a:endParaRPr lang="zh-CN" altLang="en-US" sz="1800" b="1" kern="1200" dirty="0">
            <a:latin typeface="华文楷体" panose="02010600040101010101" pitchFamily="2" charset="-122"/>
            <a:ea typeface="华文楷体" panose="02010600040101010101" pitchFamily="2" charset="-122"/>
          </a:endParaRPr>
        </a:p>
      </dsp:txBody>
      <dsp:txXfrm>
        <a:off x="431347" y="2085968"/>
        <a:ext cx="7190539" cy="58603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4">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框架设计</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D9B7A-AC7C-4DD0-BFB8-3B9F9141B28A}">
      <dsp:nvSpPr>
        <dsp:cNvPr id="0" name=""/>
        <dsp:cNvSpPr/>
      </dsp:nvSpPr>
      <dsp:spPr>
        <a:xfrm>
          <a:off x="4406" y="503968"/>
          <a:ext cx="1224311" cy="122431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用户数</a:t>
          </a:r>
          <a:endParaRPr lang="en-US" altLang="zh-CN" sz="1600" b="1" kern="1200" dirty="0" smtClean="0">
            <a:latin typeface="华文楷体" panose="02010600040101010101" pitchFamily="2" charset="-122"/>
            <a:ea typeface="华文楷体" panose="02010600040101010101" pitchFamily="2" charset="-122"/>
          </a:endParaRPr>
        </a:p>
        <a:p>
          <a:pPr lvl="0" algn="ctr" defTabSz="711200">
            <a:lnSpc>
              <a:spcPct val="90000"/>
            </a:lnSpc>
            <a:spcBef>
              <a:spcPct val="0"/>
            </a:spcBef>
            <a:spcAft>
              <a:spcPct val="35000"/>
            </a:spcAft>
          </a:pPr>
          <a:r>
            <a:rPr lang="en-US" altLang="zh-CN" sz="1600" b="1" kern="1200" dirty="0" smtClean="0">
              <a:latin typeface="华文楷体" panose="02010600040101010101" pitchFamily="2" charset="-122"/>
              <a:ea typeface="华文楷体" panose="02010600040101010101" pitchFamily="2" charset="-122"/>
            </a:rPr>
            <a:t>5 million</a:t>
          </a:r>
          <a:endParaRPr lang="zh-CN" altLang="en-US" sz="1600" b="1" kern="1200" dirty="0">
            <a:latin typeface="华文楷体" panose="02010600040101010101" pitchFamily="2" charset="-122"/>
            <a:ea typeface="华文楷体" panose="02010600040101010101" pitchFamily="2" charset="-122"/>
          </a:endParaRPr>
        </a:p>
      </dsp:txBody>
      <dsp:txXfrm>
        <a:off x="183702" y="683264"/>
        <a:ext cx="865719" cy="865719"/>
      </dsp:txXfrm>
    </dsp:sp>
    <dsp:sp modelId="{4C505FB4-B43C-411B-8835-C5F09CEDB9E8}">
      <dsp:nvSpPr>
        <dsp:cNvPr id="0" name=""/>
        <dsp:cNvSpPr/>
      </dsp:nvSpPr>
      <dsp:spPr>
        <a:xfrm rot="2732915">
          <a:off x="1328132" y="761073"/>
          <a:ext cx="710100" cy="710100"/>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b="1" kern="1200">
            <a:latin typeface="华文楷体" panose="02010600040101010101" pitchFamily="2" charset="-122"/>
            <a:ea typeface="华文楷体" panose="02010600040101010101" pitchFamily="2" charset="-122"/>
          </a:endParaRPr>
        </a:p>
      </dsp:txBody>
      <dsp:txXfrm>
        <a:off x="1422256" y="1032615"/>
        <a:ext cx="521852" cy="167016"/>
      </dsp:txXfrm>
    </dsp:sp>
    <dsp:sp modelId="{280AD6AF-7A18-411A-9EFD-3E0EE22E6A61}">
      <dsp:nvSpPr>
        <dsp:cNvPr id="0" name=""/>
        <dsp:cNvSpPr/>
      </dsp:nvSpPr>
      <dsp:spPr>
        <a:xfrm>
          <a:off x="2137647" y="503968"/>
          <a:ext cx="1224311" cy="122431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商品数</a:t>
          </a:r>
          <a:endParaRPr lang="en-US" altLang="zh-CN" sz="1600" b="1" kern="1200" dirty="0" smtClean="0">
            <a:latin typeface="华文楷体" panose="02010600040101010101" pitchFamily="2" charset="-122"/>
            <a:ea typeface="华文楷体" panose="02010600040101010101" pitchFamily="2" charset="-122"/>
          </a:endParaRPr>
        </a:p>
        <a:p>
          <a:pPr lvl="0" algn="ctr" defTabSz="711200">
            <a:lnSpc>
              <a:spcPct val="90000"/>
            </a:lnSpc>
            <a:spcBef>
              <a:spcPct val="0"/>
            </a:spcBef>
            <a:spcAft>
              <a:spcPct val="35000"/>
            </a:spcAft>
          </a:pPr>
          <a:r>
            <a:rPr lang="en-US" altLang="zh-CN" sz="1600" b="1" kern="1200" dirty="0" smtClean="0">
              <a:latin typeface="华文楷体" panose="02010600040101010101" pitchFamily="2" charset="-122"/>
              <a:ea typeface="华文楷体" panose="02010600040101010101" pitchFamily="2" charset="-122"/>
            </a:rPr>
            <a:t>13 million</a:t>
          </a:r>
          <a:endParaRPr lang="zh-CN" altLang="en-US" sz="1600" b="1" kern="1200" dirty="0">
            <a:latin typeface="华文楷体" panose="02010600040101010101" pitchFamily="2" charset="-122"/>
            <a:ea typeface="华文楷体" panose="02010600040101010101" pitchFamily="2" charset="-122"/>
          </a:endParaRPr>
        </a:p>
      </dsp:txBody>
      <dsp:txXfrm>
        <a:off x="2316943" y="683264"/>
        <a:ext cx="865719" cy="865719"/>
      </dsp:txXfrm>
    </dsp:sp>
    <dsp:sp modelId="{68D352F1-DCD8-42D0-882E-01BF3D0E4256}">
      <dsp:nvSpPr>
        <dsp:cNvPr id="0" name=""/>
        <dsp:cNvSpPr/>
      </dsp:nvSpPr>
      <dsp:spPr>
        <a:xfrm rot="2614900">
          <a:off x="3461373" y="761073"/>
          <a:ext cx="710100" cy="710100"/>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b="1" kern="1200">
            <a:latin typeface="华文楷体" panose="02010600040101010101" pitchFamily="2" charset="-122"/>
            <a:ea typeface="华文楷体" panose="02010600040101010101" pitchFamily="2" charset="-122"/>
          </a:endParaRPr>
        </a:p>
      </dsp:txBody>
      <dsp:txXfrm>
        <a:off x="3555497" y="1032615"/>
        <a:ext cx="521852" cy="167016"/>
      </dsp:txXfrm>
    </dsp:sp>
    <dsp:sp modelId="{829525A1-8B86-46E6-BD65-B96425CC6AE1}">
      <dsp:nvSpPr>
        <dsp:cNvPr id="0" name=""/>
        <dsp:cNvSpPr/>
      </dsp:nvSpPr>
      <dsp:spPr>
        <a:xfrm>
          <a:off x="4270888" y="503968"/>
          <a:ext cx="1224311" cy="122431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观察天数</a:t>
          </a:r>
          <a:endParaRPr lang="en-US" altLang="zh-CN" sz="1600" b="1" kern="1200" dirty="0" smtClean="0">
            <a:latin typeface="华文楷体" panose="02010600040101010101" pitchFamily="2" charset="-122"/>
            <a:ea typeface="华文楷体" panose="02010600040101010101" pitchFamily="2" charset="-122"/>
          </a:endParaRPr>
        </a:p>
        <a:p>
          <a:pPr lvl="0" algn="ctr" defTabSz="711200">
            <a:lnSpc>
              <a:spcPct val="90000"/>
            </a:lnSpc>
            <a:spcBef>
              <a:spcPct val="0"/>
            </a:spcBef>
            <a:spcAft>
              <a:spcPct val="35000"/>
            </a:spcAft>
          </a:pPr>
          <a:r>
            <a:rPr lang="en-US" altLang="zh-CN" sz="1600" b="1" kern="1200" dirty="0" smtClean="0">
              <a:latin typeface="华文楷体" panose="02010600040101010101" pitchFamily="2" charset="-122"/>
              <a:ea typeface="华文楷体" panose="02010600040101010101" pitchFamily="2" charset="-122"/>
            </a:rPr>
            <a:t>32</a:t>
          </a:r>
          <a:endParaRPr lang="zh-CN" altLang="en-US" sz="1600" b="1" kern="1200" dirty="0">
            <a:latin typeface="华文楷体" panose="02010600040101010101" pitchFamily="2" charset="-122"/>
            <a:ea typeface="华文楷体" panose="02010600040101010101" pitchFamily="2" charset="-122"/>
          </a:endParaRPr>
        </a:p>
      </dsp:txBody>
      <dsp:txXfrm>
        <a:off x="4450184" y="683264"/>
        <a:ext cx="865719" cy="865719"/>
      </dsp:txXfrm>
    </dsp:sp>
    <dsp:sp modelId="{F8A9ADF1-BDE8-4A33-9F32-BAD1BFC0F229}">
      <dsp:nvSpPr>
        <dsp:cNvPr id="0" name=""/>
        <dsp:cNvSpPr/>
      </dsp:nvSpPr>
      <dsp:spPr>
        <a:xfrm>
          <a:off x="5594614" y="761073"/>
          <a:ext cx="710100" cy="710100"/>
        </a:xfrm>
        <a:prstGeom prst="mathEqual">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b="1" kern="1200">
            <a:latin typeface="华文楷体" panose="02010600040101010101" pitchFamily="2" charset="-122"/>
            <a:ea typeface="华文楷体" panose="02010600040101010101" pitchFamily="2" charset="-122"/>
          </a:endParaRPr>
        </a:p>
      </dsp:txBody>
      <dsp:txXfrm>
        <a:off x="5688738" y="907354"/>
        <a:ext cx="521852" cy="417538"/>
      </dsp:txXfrm>
    </dsp:sp>
    <dsp:sp modelId="{A4F7A8AA-F6E1-4D00-9D32-7F8478ADF5A2}">
      <dsp:nvSpPr>
        <dsp:cNvPr id="0" name=""/>
        <dsp:cNvSpPr/>
      </dsp:nvSpPr>
      <dsp:spPr>
        <a:xfrm>
          <a:off x="6404129" y="503968"/>
          <a:ext cx="1224311" cy="122431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总样本数</a:t>
          </a:r>
          <a:endParaRPr lang="zh-CN" altLang="en-US" sz="1600" b="1" kern="1200" dirty="0">
            <a:latin typeface="华文楷体" panose="02010600040101010101" pitchFamily="2" charset="-122"/>
            <a:ea typeface="华文楷体" panose="02010600040101010101" pitchFamily="2" charset="-122"/>
          </a:endParaRPr>
        </a:p>
      </dsp:txBody>
      <dsp:txXfrm>
        <a:off x="6583425" y="683264"/>
        <a:ext cx="865719" cy="86571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4">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框架设计</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4">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框架设计</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4">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框架设计</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4">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框架设计</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6FC6D-4783-413E-A23E-35592E538E8E}">
      <dsp:nvSpPr>
        <dsp:cNvPr id="0" name=""/>
        <dsp:cNvSpPr/>
      </dsp:nvSpPr>
      <dsp:spPr>
        <a:xfrm>
          <a:off x="0" y="28378"/>
          <a:ext cx="7920880" cy="576000"/>
        </a:xfrm>
        <a:prstGeom prst="rightArrow">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glow rad="101600">
            <a:schemeClr val="accent2">
              <a:satMod val="175000"/>
              <a:alpha val="40000"/>
            </a:schemeClr>
          </a:glow>
        </a:effectLst>
      </dsp:spPr>
      <dsp:style>
        <a:lnRef idx="3">
          <a:scrgbClr r="0" g="0" b="0"/>
        </a:lnRef>
        <a:fillRef idx="1">
          <a:scrgbClr r="0" g="0" b="0"/>
        </a:fillRef>
        <a:effectRef idx="1">
          <a:scrgbClr r="0" g="0" b="0"/>
        </a:effectRef>
        <a:fontRef idx="minor">
          <a:schemeClr val="lt1"/>
        </a:fontRef>
      </dsp:style>
    </dsp:sp>
    <dsp:sp modelId="{025F2317-1FEC-417B-B7D6-406BC0B793F3}">
      <dsp:nvSpPr>
        <dsp:cNvPr id="0" name=""/>
        <dsp:cNvSpPr/>
      </dsp:nvSpPr>
      <dsp:spPr>
        <a:xfrm>
          <a:off x="641391" y="166676"/>
          <a:ext cx="7124150" cy="2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lvl="0" algn="ctr" defTabSz="355600">
            <a:lnSpc>
              <a:spcPct val="90000"/>
            </a:lnSpc>
            <a:spcBef>
              <a:spcPct val="0"/>
            </a:spcBef>
            <a:spcAft>
              <a:spcPct val="35000"/>
            </a:spcAft>
          </a:pPr>
          <a:r>
            <a:rPr lang="en-US" altLang="zh-CN" sz="800" kern="1200" dirty="0" smtClean="0"/>
            <a:t> </a:t>
          </a:r>
          <a:endParaRPr lang="zh-CN" altLang="en-US" sz="800" kern="1200" dirty="0"/>
        </a:p>
      </dsp:txBody>
      <dsp:txXfrm>
        <a:off x="641391" y="166676"/>
        <a:ext cx="7124150" cy="28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任务描述</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D863-9229-431F-907A-030E77BD554D}">
      <dsp:nvSpPr>
        <dsp:cNvPr id="0" name=""/>
        <dsp:cNvSpPr/>
      </dsp:nvSpPr>
      <dsp:spPr>
        <a:xfrm>
          <a:off x="3014807" y="1642"/>
          <a:ext cx="1891264" cy="12293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smtClean="0">
              <a:latin typeface="华文楷体" panose="02010600040101010101" pitchFamily="2" charset="-122"/>
              <a:ea typeface="华文楷体" panose="02010600040101010101" pitchFamily="2" charset="-122"/>
            </a:rPr>
            <a:t>后续</a:t>
          </a:r>
          <a:endParaRPr lang="zh-CN" altLang="en-US" sz="2000" b="1" kern="1200" dirty="0">
            <a:effectLst/>
            <a:latin typeface="华文楷体" panose="02010600040101010101" pitchFamily="2" charset="-122"/>
            <a:ea typeface="华文楷体" panose="02010600040101010101" pitchFamily="2" charset="-122"/>
          </a:endParaRPr>
        </a:p>
      </dsp:txBody>
      <dsp:txXfrm>
        <a:off x="3074818" y="61653"/>
        <a:ext cx="1771242" cy="1109300"/>
      </dsp:txXfrm>
    </dsp:sp>
    <dsp:sp modelId="{445D8FAC-2E6E-4751-8A28-0B31BCAF0BB3}">
      <dsp:nvSpPr>
        <dsp:cNvPr id="0" name=""/>
        <dsp:cNvSpPr/>
      </dsp:nvSpPr>
      <dsp:spPr>
        <a:xfrm>
          <a:off x="1502569" y="616303"/>
          <a:ext cx="4915741" cy="4915741"/>
        </a:xfrm>
        <a:custGeom>
          <a:avLst/>
          <a:gdLst/>
          <a:ahLst/>
          <a:cxnLst/>
          <a:rect l="0" t="0" r="0" b="0"/>
          <a:pathLst>
            <a:path>
              <a:moveTo>
                <a:pt x="3416518" y="194659"/>
              </a:moveTo>
              <a:arcTo wR="2457870" hR="2457870" stAng="17577388" swAng="1963269"/>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F74E73-E817-4224-A21C-E631678B9765}">
      <dsp:nvSpPr>
        <dsp:cNvPr id="0" name=""/>
        <dsp:cNvSpPr/>
      </dsp:nvSpPr>
      <dsp:spPr>
        <a:xfrm>
          <a:off x="5352381" y="1699989"/>
          <a:ext cx="1891264" cy="122932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latin typeface="华文楷体" panose="02010600040101010101" pitchFamily="2" charset="-122"/>
              <a:ea typeface="华文楷体" panose="02010600040101010101" pitchFamily="2" charset="-122"/>
            </a:rPr>
            <a:t>任务描述</a:t>
          </a:r>
          <a:endParaRPr lang="zh-CN" altLang="en-US" sz="2000" b="1" kern="1200" dirty="0">
            <a:effectLst/>
            <a:latin typeface="华文楷体" panose="02010600040101010101" pitchFamily="2" charset="-122"/>
            <a:ea typeface="华文楷体" panose="02010600040101010101" pitchFamily="2" charset="-122"/>
          </a:endParaRPr>
        </a:p>
      </dsp:txBody>
      <dsp:txXfrm>
        <a:off x="5412392" y="1760000"/>
        <a:ext cx="1771242" cy="1109300"/>
      </dsp:txXfrm>
    </dsp:sp>
    <dsp:sp modelId="{2A25E4D8-45DE-419E-A64A-E9763CCE0CBF}">
      <dsp:nvSpPr>
        <dsp:cNvPr id="0" name=""/>
        <dsp:cNvSpPr/>
      </dsp:nvSpPr>
      <dsp:spPr>
        <a:xfrm>
          <a:off x="1502569" y="616303"/>
          <a:ext cx="4915741" cy="4915741"/>
        </a:xfrm>
        <a:custGeom>
          <a:avLst/>
          <a:gdLst/>
          <a:ahLst/>
          <a:cxnLst/>
          <a:rect l="0" t="0" r="0" b="0"/>
          <a:pathLst>
            <a:path>
              <a:moveTo>
                <a:pt x="4912346" y="2328728"/>
              </a:moveTo>
              <a:arcTo wR="2457870" hR="2457870" stAng="21419289" swAng="219763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4700EB-17B1-4DF3-A41B-DAD7FEEAD87E}">
      <dsp:nvSpPr>
        <dsp:cNvPr id="0" name=""/>
        <dsp:cNvSpPr/>
      </dsp:nvSpPr>
      <dsp:spPr>
        <a:xfrm>
          <a:off x="4459507" y="4447972"/>
          <a:ext cx="1891264" cy="122932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框架设计</a:t>
          </a:r>
          <a:endParaRPr lang="zh-CN" altLang="en-US" sz="2000" b="1" kern="1200" dirty="0">
            <a:latin typeface="华文楷体" panose="02010600040101010101" pitchFamily="2" charset="-122"/>
            <a:ea typeface="华文楷体" panose="02010600040101010101" pitchFamily="2" charset="-122"/>
          </a:endParaRPr>
        </a:p>
      </dsp:txBody>
      <dsp:txXfrm>
        <a:off x="4519518" y="4507983"/>
        <a:ext cx="1771242" cy="1109300"/>
      </dsp:txXfrm>
    </dsp:sp>
    <dsp:sp modelId="{0C297471-6EA3-42CD-B11F-890D5190F381}">
      <dsp:nvSpPr>
        <dsp:cNvPr id="0" name=""/>
        <dsp:cNvSpPr/>
      </dsp:nvSpPr>
      <dsp:spPr>
        <a:xfrm>
          <a:off x="1502569" y="616303"/>
          <a:ext cx="4915741" cy="4915741"/>
        </a:xfrm>
        <a:custGeom>
          <a:avLst/>
          <a:gdLst/>
          <a:ahLst/>
          <a:cxnLst/>
          <a:rect l="0" t="0" r="0" b="0"/>
          <a:pathLst>
            <a:path>
              <a:moveTo>
                <a:pt x="2947161" y="4866547"/>
              </a:moveTo>
              <a:arcTo wR="2457870" hR="2457870" stAng="4711042" swAng="137791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A7CAED-A114-42EB-806B-B1A46A160533}">
      <dsp:nvSpPr>
        <dsp:cNvPr id="0" name=""/>
        <dsp:cNvSpPr/>
      </dsp:nvSpPr>
      <dsp:spPr>
        <a:xfrm>
          <a:off x="1570107" y="4447972"/>
          <a:ext cx="1891264" cy="122932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特征工程</a:t>
          </a:r>
          <a:endParaRPr lang="zh-CN" altLang="en-US" sz="2000" b="1" kern="1200" dirty="0">
            <a:latin typeface="华文楷体" panose="02010600040101010101" pitchFamily="2" charset="-122"/>
            <a:ea typeface="华文楷体" panose="02010600040101010101" pitchFamily="2" charset="-122"/>
          </a:endParaRPr>
        </a:p>
      </dsp:txBody>
      <dsp:txXfrm>
        <a:off x="1630118" y="4507983"/>
        <a:ext cx="1771242" cy="1109300"/>
      </dsp:txXfrm>
    </dsp:sp>
    <dsp:sp modelId="{56D9B103-214F-4DA5-A230-5F8034B6E929}">
      <dsp:nvSpPr>
        <dsp:cNvPr id="0" name=""/>
        <dsp:cNvSpPr/>
      </dsp:nvSpPr>
      <dsp:spPr>
        <a:xfrm>
          <a:off x="1502569" y="616303"/>
          <a:ext cx="4915741" cy="4915741"/>
        </a:xfrm>
        <a:custGeom>
          <a:avLst/>
          <a:gdLst/>
          <a:ahLst/>
          <a:cxnLst/>
          <a:rect l="0" t="0" r="0" b="0"/>
          <a:pathLst>
            <a:path>
              <a:moveTo>
                <a:pt x="411023" y="3818585"/>
              </a:moveTo>
              <a:arcTo wR="2457870" hR="2457870" stAng="8783077" swAng="2197634"/>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48FC55-C9A2-40B4-B2C3-485F15A84A0B}">
      <dsp:nvSpPr>
        <dsp:cNvPr id="0" name=""/>
        <dsp:cNvSpPr/>
      </dsp:nvSpPr>
      <dsp:spPr>
        <a:xfrm>
          <a:off x="677233" y="1699989"/>
          <a:ext cx="1891264" cy="122932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算法及</a:t>
          </a:r>
          <a:endParaRPr lang="en-US" altLang="zh-CN" sz="2000" b="1" kern="1200" dirty="0" smtClean="0">
            <a:latin typeface="华文楷体" panose="02010600040101010101" pitchFamily="2" charset="-122"/>
            <a:ea typeface="华文楷体" panose="02010600040101010101" pitchFamily="2" charset="-122"/>
          </a:endParaRPr>
        </a:p>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模型融合</a:t>
          </a:r>
          <a:endParaRPr lang="zh-CN" altLang="en-US" sz="2000" b="1" kern="1200" dirty="0">
            <a:latin typeface="华文楷体" panose="02010600040101010101" pitchFamily="2" charset="-122"/>
            <a:ea typeface="华文楷体" panose="02010600040101010101" pitchFamily="2" charset="-122"/>
          </a:endParaRPr>
        </a:p>
      </dsp:txBody>
      <dsp:txXfrm>
        <a:off x="737244" y="1760000"/>
        <a:ext cx="1771242" cy="1109300"/>
      </dsp:txXfrm>
    </dsp:sp>
    <dsp:sp modelId="{24C36D88-E3D2-4613-BA05-7085D8A4451E}">
      <dsp:nvSpPr>
        <dsp:cNvPr id="0" name=""/>
        <dsp:cNvSpPr/>
      </dsp:nvSpPr>
      <dsp:spPr>
        <a:xfrm>
          <a:off x="1502569" y="616303"/>
          <a:ext cx="4915741" cy="4915741"/>
        </a:xfrm>
        <a:custGeom>
          <a:avLst/>
          <a:gdLst/>
          <a:ahLst/>
          <a:cxnLst/>
          <a:rect l="0" t="0" r="0" b="0"/>
          <a:pathLst>
            <a:path>
              <a:moveTo>
                <a:pt x="427968" y="1072003"/>
              </a:moveTo>
              <a:arcTo wR="2457870" hR="2457870" stAng="12859342" swAng="1963269"/>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特征工程</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特征工程</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6274B-519B-45F5-90A4-649290E07422}">
      <dsp:nvSpPr>
        <dsp:cNvPr id="0" name=""/>
        <dsp:cNvSpPr/>
      </dsp:nvSpPr>
      <dsp:spPr>
        <a:xfrm>
          <a:off x="2214704" y="1728194"/>
          <a:ext cx="1619207" cy="1079223"/>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华文楷体" panose="02010600040101010101" pitchFamily="2" charset="-122"/>
              <a:ea typeface="华文楷体" panose="02010600040101010101" pitchFamily="2" charset="-122"/>
            </a:rPr>
            <a:t>Geo</a:t>
          </a:r>
        </a:p>
        <a:p>
          <a:pPr lvl="0" algn="ctr" defTabSz="800100">
            <a:lnSpc>
              <a:spcPct val="90000"/>
            </a:lnSpc>
            <a:spcBef>
              <a:spcPct val="0"/>
            </a:spcBef>
            <a:spcAft>
              <a:spcPct val="35000"/>
            </a:spcAft>
          </a:pPr>
          <a:r>
            <a:rPr lang="zh-CN" altLang="en-US" sz="1800" kern="1200" dirty="0" smtClean="0">
              <a:latin typeface="华文楷体" panose="02010600040101010101" pitchFamily="2" charset="-122"/>
              <a:ea typeface="华文楷体" panose="02010600040101010101" pitchFamily="2" charset="-122"/>
            </a:rPr>
            <a:t>（地理信息）</a:t>
          </a:r>
          <a:endParaRPr lang="zh-CN" altLang="en-US" sz="1800" kern="1200" dirty="0">
            <a:latin typeface="华文楷体" panose="02010600040101010101" pitchFamily="2" charset="-122"/>
            <a:ea typeface="华文楷体" panose="02010600040101010101" pitchFamily="2" charset="-122"/>
          </a:endParaRPr>
        </a:p>
      </dsp:txBody>
      <dsp:txXfrm>
        <a:off x="2267387" y="1780877"/>
        <a:ext cx="1513841" cy="973857"/>
      </dsp:txXfrm>
    </dsp:sp>
    <dsp:sp modelId="{824962D6-67DF-4FD7-8AC1-B6E4EFDE4867}">
      <dsp:nvSpPr>
        <dsp:cNvPr id="0" name=""/>
        <dsp:cNvSpPr/>
      </dsp:nvSpPr>
      <dsp:spPr>
        <a:xfrm rot="16237578">
          <a:off x="2754247" y="1449201"/>
          <a:ext cx="558017" cy="0"/>
        </a:xfrm>
        <a:custGeom>
          <a:avLst/>
          <a:gdLst/>
          <a:ahLst/>
          <a:cxnLst/>
          <a:rect l="0" t="0" r="0" b="0"/>
          <a:pathLst>
            <a:path>
              <a:moveTo>
                <a:pt x="0" y="0"/>
              </a:moveTo>
              <a:lnTo>
                <a:pt x="558017" y="0"/>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EDEBDC5-BE75-4BE8-8043-7BE3708B233F}">
      <dsp:nvSpPr>
        <dsp:cNvPr id="0" name=""/>
        <dsp:cNvSpPr/>
      </dsp:nvSpPr>
      <dsp:spPr>
        <a:xfrm>
          <a:off x="2338780" y="102650"/>
          <a:ext cx="1406721" cy="1067559"/>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华文楷体" panose="02010600040101010101" pitchFamily="2" charset="-122"/>
              <a:ea typeface="华文楷体" panose="02010600040101010101" pitchFamily="2" charset="-122"/>
            </a:rPr>
            <a:t>U</a:t>
          </a:r>
        </a:p>
        <a:p>
          <a:pPr lvl="0" algn="ctr" defTabSz="800100">
            <a:lnSpc>
              <a:spcPct val="90000"/>
            </a:lnSpc>
            <a:spcBef>
              <a:spcPct val="0"/>
            </a:spcBef>
            <a:spcAft>
              <a:spcPct val="35000"/>
            </a:spcAft>
          </a:pPr>
          <a:r>
            <a:rPr lang="zh-CN" altLang="en-US" sz="1800" kern="1200" dirty="0" smtClean="0">
              <a:latin typeface="华文楷体" panose="02010600040101010101" pitchFamily="2" charset="-122"/>
              <a:ea typeface="华文楷体" panose="02010600040101010101" pitchFamily="2" charset="-122"/>
            </a:rPr>
            <a:t>（用户）</a:t>
          </a:r>
          <a:endParaRPr lang="zh-CN" altLang="en-US" sz="1800" kern="1200" dirty="0">
            <a:latin typeface="华文楷体" panose="02010600040101010101" pitchFamily="2" charset="-122"/>
            <a:ea typeface="华文楷体" panose="02010600040101010101" pitchFamily="2" charset="-122"/>
          </a:endParaRPr>
        </a:p>
      </dsp:txBody>
      <dsp:txXfrm>
        <a:off x="2390894" y="154764"/>
        <a:ext cx="1302493" cy="963331"/>
      </dsp:txXfrm>
    </dsp:sp>
    <dsp:sp modelId="{20C6C51D-96D7-4AFF-931F-1E5F7DE1E5A6}">
      <dsp:nvSpPr>
        <dsp:cNvPr id="0" name=""/>
        <dsp:cNvSpPr/>
      </dsp:nvSpPr>
      <dsp:spPr>
        <a:xfrm rot="1916218">
          <a:off x="3806754" y="2867370"/>
          <a:ext cx="358820" cy="0"/>
        </a:xfrm>
        <a:custGeom>
          <a:avLst/>
          <a:gdLst/>
          <a:ahLst/>
          <a:cxnLst/>
          <a:rect l="0" t="0" r="0" b="0"/>
          <a:pathLst>
            <a:path>
              <a:moveTo>
                <a:pt x="0" y="0"/>
              </a:moveTo>
              <a:lnTo>
                <a:pt x="358820" y="0"/>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92DF86-7A81-4413-AF75-E609586A118B}">
      <dsp:nvSpPr>
        <dsp:cNvPr id="0" name=""/>
        <dsp:cNvSpPr/>
      </dsp:nvSpPr>
      <dsp:spPr>
        <a:xfrm>
          <a:off x="4138417" y="2941738"/>
          <a:ext cx="1568370" cy="1018702"/>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华文楷体" panose="02010600040101010101" pitchFamily="2" charset="-122"/>
              <a:ea typeface="华文楷体" panose="02010600040101010101" pitchFamily="2" charset="-122"/>
            </a:rPr>
            <a:t>C</a:t>
          </a:r>
        </a:p>
        <a:p>
          <a:pPr lvl="0" algn="ctr" defTabSz="800100">
            <a:lnSpc>
              <a:spcPct val="90000"/>
            </a:lnSpc>
            <a:spcBef>
              <a:spcPct val="0"/>
            </a:spcBef>
            <a:spcAft>
              <a:spcPct val="35000"/>
            </a:spcAft>
          </a:pPr>
          <a:r>
            <a:rPr lang="zh-CN" altLang="en-US" sz="1800" kern="1200" dirty="0" smtClean="0">
              <a:latin typeface="华文楷体" panose="02010600040101010101" pitchFamily="2" charset="-122"/>
              <a:ea typeface="华文楷体" panose="02010600040101010101" pitchFamily="2" charset="-122"/>
            </a:rPr>
            <a:t>（商品类别）</a:t>
          </a:r>
          <a:endParaRPr lang="zh-CN" altLang="en-US" sz="1800" kern="1200" dirty="0">
            <a:latin typeface="华文楷体" panose="02010600040101010101" pitchFamily="2" charset="-122"/>
            <a:ea typeface="华文楷体" panose="02010600040101010101" pitchFamily="2" charset="-122"/>
          </a:endParaRPr>
        </a:p>
      </dsp:txBody>
      <dsp:txXfrm>
        <a:off x="4188146" y="2991467"/>
        <a:ext cx="1468912" cy="919244"/>
      </dsp:txXfrm>
    </dsp:sp>
    <dsp:sp modelId="{32ED0195-F1A1-434F-8090-0685F5AD46E0}">
      <dsp:nvSpPr>
        <dsp:cNvPr id="0" name=""/>
        <dsp:cNvSpPr/>
      </dsp:nvSpPr>
      <dsp:spPr>
        <a:xfrm rot="8871631">
          <a:off x="1857808" y="2879255"/>
          <a:ext cx="386511" cy="0"/>
        </a:xfrm>
        <a:custGeom>
          <a:avLst/>
          <a:gdLst/>
          <a:ahLst/>
          <a:cxnLst/>
          <a:rect l="0" t="0" r="0" b="0"/>
          <a:pathLst>
            <a:path>
              <a:moveTo>
                <a:pt x="0" y="0"/>
              </a:moveTo>
              <a:lnTo>
                <a:pt x="386511" y="0"/>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EDACF2F-5A9A-4FAA-A6BA-E4CAFAB1D8CA}">
      <dsp:nvSpPr>
        <dsp:cNvPr id="0" name=""/>
        <dsp:cNvSpPr/>
      </dsp:nvSpPr>
      <dsp:spPr>
        <a:xfrm>
          <a:off x="342488" y="2952329"/>
          <a:ext cx="1544934" cy="103009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华文楷体" panose="02010600040101010101" pitchFamily="2" charset="-122"/>
              <a:ea typeface="华文楷体" panose="02010600040101010101" pitchFamily="2" charset="-122"/>
            </a:rPr>
            <a:t>I</a:t>
          </a:r>
        </a:p>
        <a:p>
          <a:pPr lvl="0" algn="ctr" defTabSz="800100">
            <a:lnSpc>
              <a:spcPct val="90000"/>
            </a:lnSpc>
            <a:spcBef>
              <a:spcPct val="0"/>
            </a:spcBef>
            <a:spcAft>
              <a:spcPct val="35000"/>
            </a:spcAft>
          </a:pPr>
          <a:r>
            <a:rPr lang="zh-CN" altLang="en-US" sz="1800" kern="1200" dirty="0" smtClean="0">
              <a:latin typeface="华文楷体" panose="02010600040101010101" pitchFamily="2" charset="-122"/>
              <a:ea typeface="华文楷体" panose="02010600040101010101" pitchFamily="2" charset="-122"/>
            </a:rPr>
            <a:t>（商品）</a:t>
          </a:r>
          <a:endParaRPr lang="zh-CN" altLang="en-US" sz="1800" kern="1200" dirty="0">
            <a:latin typeface="华文楷体" panose="02010600040101010101" pitchFamily="2" charset="-122"/>
            <a:ea typeface="华文楷体" panose="02010600040101010101" pitchFamily="2" charset="-122"/>
          </a:endParaRPr>
        </a:p>
      </dsp:txBody>
      <dsp:txXfrm>
        <a:off x="392773" y="3002614"/>
        <a:ext cx="1444364" cy="92952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特征工程</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E1335-D875-2748-BDC2-C4F8E0EDC902}">
      <dsp:nvSpPr>
        <dsp:cNvPr id="0" name=""/>
        <dsp:cNvSpPr/>
      </dsp:nvSpPr>
      <dsp:spPr>
        <a:xfrm>
          <a:off x="1805" y="0"/>
          <a:ext cx="1771649" cy="40677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smtClean="0">
              <a:latin typeface="华文楷体" panose="02010600040101010101" pitchFamily="2" charset="-122"/>
              <a:ea typeface="华文楷体" panose="02010600040101010101" pitchFamily="2" charset="-122"/>
            </a:rPr>
            <a:t>U</a:t>
          </a:r>
          <a:r>
            <a:rPr lang="zh-CN" altLang="en-US" sz="3200" kern="1200" dirty="0" smtClean="0">
              <a:latin typeface="华文楷体" panose="02010600040101010101" pitchFamily="2" charset="-122"/>
              <a:ea typeface="华文楷体" panose="02010600040101010101" pitchFamily="2" charset="-122"/>
            </a:rPr>
            <a:t>特征群</a:t>
          </a:r>
          <a:endParaRPr lang="zh-CN" altLang="en-US" sz="3200" kern="1200" dirty="0">
            <a:latin typeface="华文楷体" panose="02010600040101010101" pitchFamily="2" charset="-122"/>
            <a:ea typeface="华文楷体" panose="02010600040101010101" pitchFamily="2" charset="-122"/>
          </a:endParaRPr>
        </a:p>
      </dsp:txBody>
      <dsp:txXfrm>
        <a:off x="1805" y="0"/>
        <a:ext cx="1771649" cy="1220310"/>
      </dsp:txXfrm>
    </dsp:sp>
    <dsp:sp modelId="{00109093-884C-4644-896B-2F06319A1567}">
      <dsp:nvSpPr>
        <dsp:cNvPr id="0" name=""/>
        <dsp:cNvSpPr/>
      </dsp:nvSpPr>
      <dsp:spPr>
        <a:xfrm>
          <a:off x="178970" y="1221080"/>
          <a:ext cx="1417319" cy="4705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计数特征</a:t>
          </a:r>
          <a:endParaRPr lang="zh-CN" altLang="en-US" sz="1700" kern="1200" dirty="0">
            <a:latin typeface="华文楷体" panose="02010600040101010101" pitchFamily="2" charset="-122"/>
            <a:ea typeface="华文楷体" panose="02010600040101010101" pitchFamily="2" charset="-122"/>
          </a:endParaRPr>
        </a:p>
      </dsp:txBody>
      <dsp:txXfrm>
        <a:off x="192753" y="1234863"/>
        <a:ext cx="1389753" cy="443010"/>
      </dsp:txXfrm>
    </dsp:sp>
    <dsp:sp modelId="{0B097278-5C43-3D42-AA7C-64AB08C4F9A9}">
      <dsp:nvSpPr>
        <dsp:cNvPr id="0" name=""/>
        <dsp:cNvSpPr/>
      </dsp:nvSpPr>
      <dsp:spPr>
        <a:xfrm>
          <a:off x="178970" y="1764052"/>
          <a:ext cx="1417319" cy="4705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加和特征</a:t>
          </a:r>
          <a:endParaRPr lang="zh-CN" altLang="en-US" sz="1700" kern="1200" dirty="0">
            <a:latin typeface="华文楷体" panose="02010600040101010101" pitchFamily="2" charset="-122"/>
            <a:ea typeface="华文楷体" panose="02010600040101010101" pitchFamily="2" charset="-122"/>
          </a:endParaRPr>
        </a:p>
      </dsp:txBody>
      <dsp:txXfrm>
        <a:off x="192753" y="1777835"/>
        <a:ext cx="1389753" cy="443010"/>
      </dsp:txXfrm>
    </dsp:sp>
    <dsp:sp modelId="{51F2DEF5-3506-5A43-B1D2-DED798C35CBE}">
      <dsp:nvSpPr>
        <dsp:cNvPr id="0" name=""/>
        <dsp:cNvSpPr/>
      </dsp:nvSpPr>
      <dsp:spPr>
        <a:xfrm>
          <a:off x="178970" y="2307025"/>
          <a:ext cx="1417319" cy="4705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加权特征</a:t>
          </a:r>
          <a:endParaRPr lang="zh-CN" altLang="en-US" sz="1700" kern="1200" dirty="0">
            <a:latin typeface="华文楷体" panose="02010600040101010101" pitchFamily="2" charset="-122"/>
            <a:ea typeface="华文楷体" panose="02010600040101010101" pitchFamily="2" charset="-122"/>
          </a:endParaRPr>
        </a:p>
      </dsp:txBody>
      <dsp:txXfrm>
        <a:off x="192753" y="2320808"/>
        <a:ext cx="1389753" cy="443010"/>
      </dsp:txXfrm>
    </dsp:sp>
    <dsp:sp modelId="{C8FBD34C-ACC2-7D4B-8145-3D67489733CB}">
      <dsp:nvSpPr>
        <dsp:cNvPr id="0" name=""/>
        <dsp:cNvSpPr/>
      </dsp:nvSpPr>
      <dsp:spPr>
        <a:xfrm>
          <a:off x="178970" y="2849998"/>
          <a:ext cx="1417319" cy="4705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转化率特征</a:t>
          </a:r>
          <a:endParaRPr lang="zh-CN" altLang="en-US" sz="1700" kern="1200" dirty="0">
            <a:latin typeface="华文楷体" panose="02010600040101010101" pitchFamily="2" charset="-122"/>
            <a:ea typeface="华文楷体" panose="02010600040101010101" pitchFamily="2" charset="-122"/>
          </a:endParaRPr>
        </a:p>
      </dsp:txBody>
      <dsp:txXfrm>
        <a:off x="192753" y="2863781"/>
        <a:ext cx="1389753" cy="443010"/>
      </dsp:txXfrm>
    </dsp:sp>
    <dsp:sp modelId="{2D5FD1D6-7F82-114C-983D-7803935DEDDD}">
      <dsp:nvSpPr>
        <dsp:cNvPr id="0" name=""/>
        <dsp:cNvSpPr/>
      </dsp:nvSpPr>
      <dsp:spPr>
        <a:xfrm>
          <a:off x="178970" y="3392970"/>
          <a:ext cx="1417319" cy="47057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华文楷体" panose="02010600040101010101" pitchFamily="2" charset="-122"/>
              <a:ea typeface="华文楷体" panose="02010600040101010101" pitchFamily="2" charset="-122"/>
            </a:rPr>
            <a:t>活跃度特征</a:t>
          </a:r>
          <a:endParaRPr lang="zh-CN" altLang="en-US" sz="1700" b="1" kern="1200" dirty="0">
            <a:latin typeface="华文楷体" panose="02010600040101010101" pitchFamily="2" charset="-122"/>
            <a:ea typeface="华文楷体" panose="02010600040101010101" pitchFamily="2" charset="-122"/>
          </a:endParaRPr>
        </a:p>
      </dsp:txBody>
      <dsp:txXfrm>
        <a:off x="192753" y="3406753"/>
        <a:ext cx="1389753" cy="443010"/>
      </dsp:txXfrm>
    </dsp:sp>
    <dsp:sp modelId="{51B73E1F-5AC0-9341-8046-23EBB826D996}">
      <dsp:nvSpPr>
        <dsp:cNvPr id="0" name=""/>
        <dsp:cNvSpPr/>
      </dsp:nvSpPr>
      <dsp:spPr>
        <a:xfrm>
          <a:off x="1906329" y="0"/>
          <a:ext cx="1771649" cy="40677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smtClean="0">
              <a:latin typeface="华文楷体" panose="02010600040101010101" pitchFamily="2" charset="-122"/>
              <a:ea typeface="华文楷体" panose="02010600040101010101" pitchFamily="2" charset="-122"/>
            </a:rPr>
            <a:t>I</a:t>
          </a:r>
          <a:r>
            <a:rPr lang="zh-CN" altLang="en-US" sz="3200" kern="1200" dirty="0" smtClean="0">
              <a:latin typeface="华文楷体" panose="02010600040101010101" pitchFamily="2" charset="-122"/>
              <a:ea typeface="华文楷体" panose="02010600040101010101" pitchFamily="2" charset="-122"/>
            </a:rPr>
            <a:t>特征群</a:t>
          </a:r>
          <a:endParaRPr lang="zh-CN" altLang="en-US" sz="3200" kern="1200" dirty="0">
            <a:latin typeface="华文楷体" panose="02010600040101010101" pitchFamily="2" charset="-122"/>
            <a:ea typeface="华文楷体" panose="02010600040101010101" pitchFamily="2" charset="-122"/>
          </a:endParaRPr>
        </a:p>
      </dsp:txBody>
      <dsp:txXfrm>
        <a:off x="1906329" y="0"/>
        <a:ext cx="1771649" cy="1220310"/>
      </dsp:txXfrm>
    </dsp:sp>
    <dsp:sp modelId="{97F91635-2016-9147-B154-8779F715E5D2}">
      <dsp:nvSpPr>
        <dsp:cNvPr id="0" name=""/>
        <dsp:cNvSpPr/>
      </dsp:nvSpPr>
      <dsp:spPr>
        <a:xfrm>
          <a:off x="2083494" y="1220509"/>
          <a:ext cx="1417319" cy="3905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计数特征</a:t>
          </a:r>
          <a:endParaRPr lang="zh-CN" altLang="en-US" sz="1700" kern="1200" dirty="0">
            <a:latin typeface="华文楷体" panose="02010600040101010101" pitchFamily="2" charset="-122"/>
            <a:ea typeface="华文楷体" panose="02010600040101010101" pitchFamily="2" charset="-122"/>
          </a:endParaRPr>
        </a:p>
      </dsp:txBody>
      <dsp:txXfrm>
        <a:off x="2094932" y="1231947"/>
        <a:ext cx="1394443" cy="367657"/>
      </dsp:txXfrm>
    </dsp:sp>
    <dsp:sp modelId="{F2ADB3AF-CC2F-574D-96D5-4CC4D327055C}">
      <dsp:nvSpPr>
        <dsp:cNvPr id="0" name=""/>
        <dsp:cNvSpPr/>
      </dsp:nvSpPr>
      <dsp:spPr>
        <a:xfrm>
          <a:off x="2083494" y="1671124"/>
          <a:ext cx="1417319" cy="3905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加和特征</a:t>
          </a:r>
          <a:endParaRPr lang="zh-CN" altLang="en-US" sz="1700" kern="1200" dirty="0">
            <a:latin typeface="华文楷体" panose="02010600040101010101" pitchFamily="2" charset="-122"/>
            <a:ea typeface="华文楷体" panose="02010600040101010101" pitchFamily="2" charset="-122"/>
          </a:endParaRPr>
        </a:p>
      </dsp:txBody>
      <dsp:txXfrm>
        <a:off x="2094932" y="1682562"/>
        <a:ext cx="1394443" cy="367657"/>
      </dsp:txXfrm>
    </dsp:sp>
    <dsp:sp modelId="{BBF4DE7B-B2C6-C44A-9582-BD6681D4CD3B}">
      <dsp:nvSpPr>
        <dsp:cNvPr id="0" name=""/>
        <dsp:cNvSpPr/>
      </dsp:nvSpPr>
      <dsp:spPr>
        <a:xfrm>
          <a:off x="2083494" y="2121739"/>
          <a:ext cx="1417319" cy="3905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商品热度特征</a:t>
          </a:r>
          <a:endParaRPr lang="zh-CN" altLang="en-US" sz="1700" kern="1200" dirty="0">
            <a:latin typeface="华文楷体" panose="02010600040101010101" pitchFamily="2" charset="-122"/>
            <a:ea typeface="华文楷体" panose="02010600040101010101" pitchFamily="2" charset="-122"/>
          </a:endParaRPr>
        </a:p>
      </dsp:txBody>
      <dsp:txXfrm>
        <a:off x="2094932" y="2133177"/>
        <a:ext cx="1394443" cy="367657"/>
      </dsp:txXfrm>
    </dsp:sp>
    <dsp:sp modelId="{851B4E75-BA2A-F94C-9EAA-5AE4D4F3246E}">
      <dsp:nvSpPr>
        <dsp:cNvPr id="0" name=""/>
        <dsp:cNvSpPr/>
      </dsp:nvSpPr>
      <dsp:spPr>
        <a:xfrm>
          <a:off x="2083494" y="2572354"/>
          <a:ext cx="1417319" cy="3905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交互时间特征</a:t>
          </a:r>
          <a:endParaRPr lang="zh-CN" altLang="en-US" sz="1700" kern="1200" dirty="0">
            <a:latin typeface="华文楷体" panose="02010600040101010101" pitchFamily="2" charset="-122"/>
            <a:ea typeface="华文楷体" panose="02010600040101010101" pitchFamily="2" charset="-122"/>
          </a:endParaRPr>
        </a:p>
      </dsp:txBody>
      <dsp:txXfrm>
        <a:off x="2094932" y="2583792"/>
        <a:ext cx="1394443" cy="367657"/>
      </dsp:txXfrm>
    </dsp:sp>
    <dsp:sp modelId="{4EC7CC44-2951-8A46-9420-13D2FAABAE1D}">
      <dsp:nvSpPr>
        <dsp:cNvPr id="0" name=""/>
        <dsp:cNvSpPr/>
      </dsp:nvSpPr>
      <dsp:spPr>
        <a:xfrm>
          <a:off x="2083494" y="3022969"/>
          <a:ext cx="1417319" cy="3905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交互人数特征</a:t>
          </a:r>
          <a:endParaRPr lang="zh-CN" altLang="en-US" sz="1700" kern="1200" dirty="0">
            <a:latin typeface="华文楷体" panose="02010600040101010101" pitchFamily="2" charset="-122"/>
            <a:ea typeface="华文楷体" panose="02010600040101010101" pitchFamily="2" charset="-122"/>
          </a:endParaRPr>
        </a:p>
      </dsp:txBody>
      <dsp:txXfrm>
        <a:off x="2094932" y="3034407"/>
        <a:ext cx="1394443" cy="367657"/>
      </dsp:txXfrm>
    </dsp:sp>
    <dsp:sp modelId="{FC19C017-2451-F442-BEE8-FF3CE3C97DA3}">
      <dsp:nvSpPr>
        <dsp:cNvPr id="0" name=""/>
        <dsp:cNvSpPr/>
      </dsp:nvSpPr>
      <dsp:spPr>
        <a:xfrm>
          <a:off x="2083494" y="3473585"/>
          <a:ext cx="1417319" cy="3905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华文楷体" panose="02010600040101010101" pitchFamily="2" charset="-122"/>
              <a:ea typeface="华文楷体" panose="02010600040101010101" pitchFamily="2" charset="-122"/>
            </a:rPr>
            <a:t>星期分布特征</a:t>
          </a:r>
          <a:endParaRPr lang="zh-CN" altLang="en-US" sz="1700" b="1" kern="1200" dirty="0">
            <a:latin typeface="华文楷体" panose="02010600040101010101" pitchFamily="2" charset="-122"/>
            <a:ea typeface="华文楷体" panose="02010600040101010101" pitchFamily="2" charset="-122"/>
          </a:endParaRPr>
        </a:p>
      </dsp:txBody>
      <dsp:txXfrm>
        <a:off x="2094932" y="3485023"/>
        <a:ext cx="1394443" cy="367657"/>
      </dsp:txXfrm>
    </dsp:sp>
    <dsp:sp modelId="{16544762-D81E-F74F-A9CA-8F387155423B}">
      <dsp:nvSpPr>
        <dsp:cNvPr id="0" name=""/>
        <dsp:cNvSpPr/>
      </dsp:nvSpPr>
      <dsp:spPr>
        <a:xfrm>
          <a:off x="3810852" y="0"/>
          <a:ext cx="1771649" cy="40677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smtClean="0">
              <a:latin typeface="华文楷体" panose="02010600040101010101" pitchFamily="2" charset="-122"/>
              <a:ea typeface="华文楷体" panose="02010600040101010101" pitchFamily="2" charset="-122"/>
            </a:rPr>
            <a:t>C</a:t>
          </a:r>
          <a:r>
            <a:rPr lang="zh-CN" altLang="en-US" sz="3200" kern="1200" dirty="0" smtClean="0">
              <a:latin typeface="华文楷体" panose="02010600040101010101" pitchFamily="2" charset="-122"/>
              <a:ea typeface="华文楷体" panose="02010600040101010101" pitchFamily="2" charset="-122"/>
            </a:rPr>
            <a:t>特征群</a:t>
          </a:r>
          <a:endParaRPr lang="zh-CN" altLang="en-US" sz="3200" kern="1200" dirty="0">
            <a:latin typeface="华文楷体" panose="02010600040101010101" pitchFamily="2" charset="-122"/>
            <a:ea typeface="华文楷体" panose="02010600040101010101" pitchFamily="2" charset="-122"/>
          </a:endParaRPr>
        </a:p>
      </dsp:txBody>
      <dsp:txXfrm>
        <a:off x="3810852" y="0"/>
        <a:ext cx="1771649" cy="1220310"/>
      </dsp:txXfrm>
    </dsp:sp>
    <dsp:sp modelId="{79F8C9F2-8E2F-804E-9AB5-CF82D28678A3}">
      <dsp:nvSpPr>
        <dsp:cNvPr id="0" name=""/>
        <dsp:cNvSpPr/>
      </dsp:nvSpPr>
      <dsp:spPr>
        <a:xfrm>
          <a:off x="3988017" y="1220409"/>
          <a:ext cx="1417319" cy="5925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计数特征</a:t>
          </a:r>
          <a:endParaRPr lang="zh-CN" altLang="en-US" sz="1700" kern="1200" dirty="0">
            <a:latin typeface="华文楷体" panose="02010600040101010101" pitchFamily="2" charset="-122"/>
            <a:ea typeface="华文楷体" panose="02010600040101010101" pitchFamily="2" charset="-122"/>
          </a:endParaRPr>
        </a:p>
      </dsp:txBody>
      <dsp:txXfrm>
        <a:off x="4005373" y="1237765"/>
        <a:ext cx="1382607" cy="557865"/>
      </dsp:txXfrm>
    </dsp:sp>
    <dsp:sp modelId="{CDBB522A-9C1B-D84B-9242-E5CCF6C60359}">
      <dsp:nvSpPr>
        <dsp:cNvPr id="0" name=""/>
        <dsp:cNvSpPr/>
      </dsp:nvSpPr>
      <dsp:spPr>
        <a:xfrm>
          <a:off x="3988017" y="1904153"/>
          <a:ext cx="1417319" cy="5925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加和特征</a:t>
          </a:r>
          <a:endParaRPr lang="zh-CN" altLang="en-US" sz="1700" kern="1200" dirty="0">
            <a:latin typeface="华文楷体" panose="02010600040101010101" pitchFamily="2" charset="-122"/>
            <a:ea typeface="华文楷体" panose="02010600040101010101" pitchFamily="2" charset="-122"/>
          </a:endParaRPr>
        </a:p>
      </dsp:txBody>
      <dsp:txXfrm>
        <a:off x="4005373" y="1921509"/>
        <a:ext cx="1382607" cy="557865"/>
      </dsp:txXfrm>
    </dsp:sp>
    <dsp:sp modelId="{6EBE9254-422B-8347-AB76-4CC0CC2B405C}">
      <dsp:nvSpPr>
        <dsp:cNvPr id="0" name=""/>
        <dsp:cNvSpPr/>
      </dsp:nvSpPr>
      <dsp:spPr>
        <a:xfrm>
          <a:off x="3988017" y="2587896"/>
          <a:ext cx="1417319" cy="5925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类别热度特征</a:t>
          </a:r>
          <a:endParaRPr lang="zh-CN" altLang="en-US" sz="1700" kern="1200" dirty="0">
            <a:latin typeface="华文楷体" panose="02010600040101010101" pitchFamily="2" charset="-122"/>
            <a:ea typeface="华文楷体" panose="02010600040101010101" pitchFamily="2" charset="-122"/>
          </a:endParaRPr>
        </a:p>
      </dsp:txBody>
      <dsp:txXfrm>
        <a:off x="4005373" y="2605252"/>
        <a:ext cx="1382607" cy="557865"/>
      </dsp:txXfrm>
    </dsp:sp>
    <dsp:sp modelId="{92CCD873-5D85-344E-988F-06E883E4BDD0}">
      <dsp:nvSpPr>
        <dsp:cNvPr id="0" name=""/>
        <dsp:cNvSpPr/>
      </dsp:nvSpPr>
      <dsp:spPr>
        <a:xfrm>
          <a:off x="3988017" y="3271640"/>
          <a:ext cx="1417319" cy="5925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b="1" kern="1200" dirty="0" smtClean="0">
              <a:latin typeface="华文楷体" panose="02010600040101010101" pitchFamily="2" charset="-122"/>
              <a:ea typeface="华文楷体" panose="02010600040101010101" pitchFamily="2" charset="-122"/>
            </a:rPr>
            <a:t>回头客特征</a:t>
          </a:r>
          <a:endParaRPr lang="zh-CN" altLang="en-US" sz="1700" b="1" kern="1200" dirty="0">
            <a:latin typeface="华文楷体" panose="02010600040101010101" pitchFamily="2" charset="-122"/>
            <a:ea typeface="华文楷体" panose="02010600040101010101" pitchFamily="2" charset="-122"/>
          </a:endParaRPr>
        </a:p>
      </dsp:txBody>
      <dsp:txXfrm>
        <a:off x="4005373" y="3288996"/>
        <a:ext cx="1382607" cy="557865"/>
      </dsp:txXfrm>
    </dsp:sp>
    <dsp:sp modelId="{C9A6E610-750A-5D4B-8917-60B1322FFD36}">
      <dsp:nvSpPr>
        <dsp:cNvPr id="0" name=""/>
        <dsp:cNvSpPr/>
      </dsp:nvSpPr>
      <dsp:spPr>
        <a:xfrm>
          <a:off x="5715376" y="0"/>
          <a:ext cx="1771649" cy="40677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altLang="zh-CN" sz="3200" kern="1200" dirty="0" smtClean="0">
              <a:latin typeface="华文楷体" panose="02010600040101010101" pitchFamily="2" charset="-122"/>
              <a:ea typeface="华文楷体" panose="02010600040101010101" pitchFamily="2" charset="-122"/>
            </a:rPr>
            <a:t>Geo</a:t>
          </a:r>
          <a:r>
            <a:rPr lang="zh-CN" altLang="en-US" sz="3200" kern="1200" dirty="0" smtClean="0">
              <a:latin typeface="华文楷体" panose="02010600040101010101" pitchFamily="2" charset="-122"/>
              <a:ea typeface="华文楷体" panose="02010600040101010101" pitchFamily="2" charset="-122"/>
            </a:rPr>
            <a:t>群</a:t>
          </a:r>
          <a:endParaRPr lang="zh-CN" altLang="en-US" sz="3200" kern="1200" dirty="0">
            <a:latin typeface="华文楷体" panose="02010600040101010101" pitchFamily="2" charset="-122"/>
            <a:ea typeface="华文楷体" panose="02010600040101010101" pitchFamily="2" charset="-122"/>
          </a:endParaRPr>
        </a:p>
      </dsp:txBody>
      <dsp:txXfrm>
        <a:off x="5715376" y="0"/>
        <a:ext cx="1771649" cy="1220310"/>
      </dsp:txXfrm>
    </dsp:sp>
    <dsp:sp modelId="{2633A61C-4AE3-7946-8454-ABFD55FC3CC1}">
      <dsp:nvSpPr>
        <dsp:cNvPr id="0" name=""/>
        <dsp:cNvSpPr/>
      </dsp:nvSpPr>
      <dsp:spPr>
        <a:xfrm>
          <a:off x="5892541" y="1221502"/>
          <a:ext cx="1417319" cy="12264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用户商品最近距离特征</a:t>
          </a:r>
          <a:endParaRPr lang="zh-CN" altLang="en-US" sz="1700" kern="1200" dirty="0">
            <a:latin typeface="华文楷体" panose="02010600040101010101" pitchFamily="2" charset="-122"/>
            <a:ea typeface="华文楷体" panose="02010600040101010101" pitchFamily="2" charset="-122"/>
          </a:endParaRPr>
        </a:p>
      </dsp:txBody>
      <dsp:txXfrm>
        <a:off x="5928463" y="1257424"/>
        <a:ext cx="1345475" cy="1154623"/>
      </dsp:txXfrm>
    </dsp:sp>
    <dsp:sp modelId="{FD98C1B8-0DED-C24D-ACE8-395E96C217CD}">
      <dsp:nvSpPr>
        <dsp:cNvPr id="0" name=""/>
        <dsp:cNvSpPr/>
      </dsp:nvSpPr>
      <dsp:spPr>
        <a:xfrm>
          <a:off x="5892541" y="2636657"/>
          <a:ext cx="1417319" cy="122646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华文楷体" panose="02010600040101010101" pitchFamily="2" charset="-122"/>
              <a:ea typeface="华文楷体" panose="02010600040101010101" pitchFamily="2" charset="-122"/>
            </a:rPr>
            <a:t>商品是否具有地理信息特征</a:t>
          </a:r>
          <a:endParaRPr lang="zh-CN" altLang="en-US" sz="1700" kern="1200" dirty="0">
            <a:latin typeface="华文楷体" panose="02010600040101010101" pitchFamily="2" charset="-122"/>
            <a:ea typeface="华文楷体" panose="02010600040101010101" pitchFamily="2" charset="-122"/>
          </a:endParaRPr>
        </a:p>
      </dsp:txBody>
      <dsp:txXfrm>
        <a:off x="5928463" y="2672579"/>
        <a:ext cx="1345475" cy="115462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特征工程</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17057-97D0-4DF4-82D5-4ABB06F65F9C}">
      <dsp:nvSpPr>
        <dsp:cNvPr id="0" name=""/>
        <dsp:cNvSpPr/>
      </dsp:nvSpPr>
      <dsp:spPr>
        <a:xfrm>
          <a:off x="146" y="519782"/>
          <a:ext cx="1182857" cy="118285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华文楷体" panose="02010600040101010101" pitchFamily="2" charset="-122"/>
              <a:ea typeface="华文楷体" panose="02010600040101010101" pitchFamily="2" charset="-122"/>
            </a:rPr>
            <a:t>U</a:t>
          </a:r>
        </a:p>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用户</a:t>
          </a:r>
          <a:endParaRPr lang="zh-CN" altLang="en-US" sz="2000" kern="1200" dirty="0">
            <a:latin typeface="华文楷体" panose="02010600040101010101" pitchFamily="2" charset="-122"/>
            <a:ea typeface="华文楷体" panose="02010600040101010101" pitchFamily="2" charset="-122"/>
          </a:endParaRPr>
        </a:p>
      </dsp:txBody>
      <dsp:txXfrm>
        <a:off x="173371" y="693007"/>
        <a:ext cx="836407" cy="836407"/>
      </dsp:txXfrm>
    </dsp:sp>
    <dsp:sp modelId="{B153C056-16FC-4C10-874D-33962F1745B0}">
      <dsp:nvSpPr>
        <dsp:cNvPr id="0" name=""/>
        <dsp:cNvSpPr/>
      </dsp:nvSpPr>
      <dsp:spPr>
        <a:xfrm>
          <a:off x="1279052" y="768182"/>
          <a:ext cx="686057" cy="686057"/>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latin typeface="华文楷体" panose="02010600040101010101" pitchFamily="2" charset="-122"/>
            <a:ea typeface="华文楷体" panose="02010600040101010101" pitchFamily="2" charset="-122"/>
          </a:endParaRPr>
        </a:p>
      </dsp:txBody>
      <dsp:txXfrm>
        <a:off x="1369989" y="1030530"/>
        <a:ext cx="504183" cy="161361"/>
      </dsp:txXfrm>
    </dsp:sp>
    <dsp:sp modelId="{33E049FE-082C-4D36-A936-7D0004CB3917}">
      <dsp:nvSpPr>
        <dsp:cNvPr id="0" name=""/>
        <dsp:cNvSpPr/>
      </dsp:nvSpPr>
      <dsp:spPr>
        <a:xfrm>
          <a:off x="2061158" y="519782"/>
          <a:ext cx="1182857" cy="118285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华文楷体" panose="02010600040101010101" pitchFamily="2" charset="-122"/>
              <a:ea typeface="华文楷体" panose="02010600040101010101" pitchFamily="2" charset="-122"/>
            </a:rPr>
            <a:t>I</a:t>
          </a:r>
        </a:p>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商品</a:t>
          </a:r>
          <a:endParaRPr lang="zh-CN" altLang="en-US" sz="2000" kern="1200" dirty="0">
            <a:latin typeface="华文楷体" panose="02010600040101010101" pitchFamily="2" charset="-122"/>
            <a:ea typeface="华文楷体" panose="02010600040101010101" pitchFamily="2" charset="-122"/>
          </a:endParaRPr>
        </a:p>
      </dsp:txBody>
      <dsp:txXfrm>
        <a:off x="2234383" y="693007"/>
        <a:ext cx="836407" cy="836407"/>
      </dsp:txXfrm>
    </dsp:sp>
    <dsp:sp modelId="{7B0115EC-05A0-43AE-9790-507150388C5B}">
      <dsp:nvSpPr>
        <dsp:cNvPr id="0" name=""/>
        <dsp:cNvSpPr/>
      </dsp:nvSpPr>
      <dsp:spPr>
        <a:xfrm>
          <a:off x="3340064" y="768182"/>
          <a:ext cx="686057" cy="686057"/>
        </a:xfrm>
        <a:prstGeom prst="mathEqual">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latin typeface="华文楷体" panose="02010600040101010101" pitchFamily="2" charset="-122"/>
            <a:ea typeface="华文楷体" panose="02010600040101010101" pitchFamily="2" charset="-122"/>
          </a:endParaRPr>
        </a:p>
      </dsp:txBody>
      <dsp:txXfrm>
        <a:off x="3431001" y="909510"/>
        <a:ext cx="504183" cy="403401"/>
      </dsp:txXfrm>
    </dsp:sp>
    <dsp:sp modelId="{E3B5979C-E700-4325-AC6A-D9CAD11CA673}">
      <dsp:nvSpPr>
        <dsp:cNvPr id="0" name=""/>
        <dsp:cNvSpPr/>
      </dsp:nvSpPr>
      <dsp:spPr>
        <a:xfrm>
          <a:off x="4122170" y="370801"/>
          <a:ext cx="1926355" cy="1480819"/>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altLang="zh-CN" sz="2000" kern="1200" dirty="0" smtClean="0">
              <a:latin typeface="华文楷体" panose="02010600040101010101" pitchFamily="2" charset="-122"/>
              <a:ea typeface="华文楷体" panose="02010600040101010101" pitchFamily="2" charset="-122"/>
            </a:rPr>
            <a:t>UI</a:t>
          </a:r>
        </a:p>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用户</a:t>
          </a:r>
          <a:r>
            <a:rPr lang="en-US" altLang="zh-CN" sz="2000" kern="1200" dirty="0" smtClean="0">
              <a:latin typeface="华文楷体" panose="02010600040101010101" pitchFamily="2" charset="-122"/>
              <a:ea typeface="华文楷体" panose="02010600040101010101" pitchFamily="2" charset="-122"/>
            </a:rPr>
            <a:t>-</a:t>
          </a:r>
          <a:r>
            <a:rPr lang="zh-CN" altLang="en-US" sz="2000" kern="1200" dirty="0" smtClean="0">
              <a:latin typeface="华文楷体" panose="02010600040101010101" pitchFamily="2" charset="-122"/>
              <a:ea typeface="华文楷体" panose="02010600040101010101" pitchFamily="2" charset="-122"/>
            </a:rPr>
            <a:t>商品</a:t>
          </a:r>
          <a:endParaRPr lang="zh-CN" altLang="en-US" sz="2000" kern="1200" dirty="0">
            <a:latin typeface="华文楷体" panose="02010600040101010101" pitchFamily="2" charset="-122"/>
            <a:ea typeface="华文楷体" panose="02010600040101010101" pitchFamily="2" charset="-122"/>
          </a:endParaRPr>
        </a:p>
      </dsp:txBody>
      <dsp:txXfrm>
        <a:off x="4404278" y="587662"/>
        <a:ext cx="1362139" cy="104709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特征工程</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E1335-D875-2748-BDC2-C4F8E0EDC902}">
      <dsp:nvSpPr>
        <dsp:cNvPr id="0" name=""/>
        <dsp:cNvSpPr/>
      </dsp:nvSpPr>
      <dsp:spPr>
        <a:xfrm>
          <a:off x="887" y="0"/>
          <a:ext cx="2308264" cy="38756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smtClean="0">
              <a:latin typeface="华文楷体" panose="02010600040101010101" pitchFamily="2" charset="-122"/>
              <a:ea typeface="华文楷体" panose="02010600040101010101" pitchFamily="2" charset="-122"/>
            </a:rPr>
            <a:t>UI</a:t>
          </a:r>
          <a:r>
            <a:rPr lang="zh-CN" altLang="en-US" sz="3600" kern="1200" dirty="0" smtClean="0">
              <a:latin typeface="华文楷体" panose="02010600040101010101" pitchFamily="2" charset="-122"/>
              <a:ea typeface="华文楷体" panose="02010600040101010101" pitchFamily="2" charset="-122"/>
            </a:rPr>
            <a:t>特征群</a:t>
          </a:r>
          <a:endParaRPr lang="zh-CN" altLang="en-US" sz="3600" kern="1200" dirty="0">
            <a:latin typeface="华文楷体" panose="02010600040101010101" pitchFamily="2" charset="-122"/>
            <a:ea typeface="华文楷体" panose="02010600040101010101" pitchFamily="2" charset="-122"/>
          </a:endParaRPr>
        </a:p>
      </dsp:txBody>
      <dsp:txXfrm>
        <a:off x="887" y="0"/>
        <a:ext cx="2308264" cy="1162697"/>
      </dsp:txXfrm>
    </dsp:sp>
    <dsp:sp modelId="{00109093-884C-4644-896B-2F06319A1567}">
      <dsp:nvSpPr>
        <dsp:cNvPr id="0" name=""/>
        <dsp:cNvSpPr/>
      </dsp:nvSpPr>
      <dsp:spPr>
        <a:xfrm>
          <a:off x="231714" y="1163430"/>
          <a:ext cx="1846611" cy="4483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计数特征</a:t>
          </a:r>
          <a:endParaRPr lang="zh-CN" altLang="en-US" sz="1600" kern="1200" dirty="0">
            <a:latin typeface="华文楷体" panose="02010600040101010101" pitchFamily="2" charset="-122"/>
            <a:ea typeface="华文楷体" panose="02010600040101010101" pitchFamily="2" charset="-122"/>
          </a:endParaRPr>
        </a:p>
      </dsp:txBody>
      <dsp:txXfrm>
        <a:off x="244846" y="1176562"/>
        <a:ext cx="1820347" cy="422095"/>
      </dsp:txXfrm>
    </dsp:sp>
    <dsp:sp modelId="{0B097278-5C43-3D42-AA7C-64AB08C4F9A9}">
      <dsp:nvSpPr>
        <dsp:cNvPr id="0" name=""/>
        <dsp:cNvSpPr/>
      </dsp:nvSpPr>
      <dsp:spPr>
        <a:xfrm>
          <a:off x="231714" y="1680768"/>
          <a:ext cx="1846611" cy="4483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加和特征</a:t>
          </a:r>
          <a:endParaRPr lang="zh-CN" altLang="en-US" sz="1600" kern="1200" dirty="0">
            <a:latin typeface="华文楷体" panose="02010600040101010101" pitchFamily="2" charset="-122"/>
            <a:ea typeface="华文楷体" panose="02010600040101010101" pitchFamily="2" charset="-122"/>
          </a:endParaRPr>
        </a:p>
      </dsp:txBody>
      <dsp:txXfrm>
        <a:off x="244846" y="1693900"/>
        <a:ext cx="1820347" cy="422095"/>
      </dsp:txXfrm>
    </dsp:sp>
    <dsp:sp modelId="{51F2DEF5-3506-5A43-B1D2-DED798C35CBE}">
      <dsp:nvSpPr>
        <dsp:cNvPr id="0" name=""/>
        <dsp:cNvSpPr/>
      </dsp:nvSpPr>
      <dsp:spPr>
        <a:xfrm>
          <a:off x="231714" y="2198105"/>
          <a:ext cx="1846611" cy="4483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权值特征</a:t>
          </a:r>
          <a:endParaRPr lang="zh-CN" altLang="en-US" sz="1600" kern="1200" dirty="0">
            <a:latin typeface="华文楷体" panose="02010600040101010101" pitchFamily="2" charset="-122"/>
            <a:ea typeface="华文楷体" panose="02010600040101010101" pitchFamily="2" charset="-122"/>
          </a:endParaRPr>
        </a:p>
      </dsp:txBody>
      <dsp:txXfrm>
        <a:off x="244846" y="2211237"/>
        <a:ext cx="1820347" cy="422095"/>
      </dsp:txXfrm>
    </dsp:sp>
    <dsp:sp modelId="{C8FBD34C-ACC2-7D4B-8145-3D67489733CB}">
      <dsp:nvSpPr>
        <dsp:cNvPr id="0" name=""/>
        <dsp:cNvSpPr/>
      </dsp:nvSpPr>
      <dsp:spPr>
        <a:xfrm>
          <a:off x="231714" y="2715443"/>
          <a:ext cx="1846611" cy="4483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交互时间特征</a:t>
          </a:r>
          <a:endParaRPr lang="zh-CN" altLang="en-US" sz="1600" kern="1200" dirty="0">
            <a:latin typeface="华文楷体" panose="02010600040101010101" pitchFamily="2" charset="-122"/>
            <a:ea typeface="华文楷体" panose="02010600040101010101" pitchFamily="2" charset="-122"/>
          </a:endParaRPr>
        </a:p>
      </dsp:txBody>
      <dsp:txXfrm>
        <a:off x="244846" y="2728575"/>
        <a:ext cx="1820347" cy="422095"/>
      </dsp:txXfrm>
    </dsp:sp>
    <dsp:sp modelId="{DA3045E5-C37B-5C45-AAC1-7B13EC38FE06}">
      <dsp:nvSpPr>
        <dsp:cNvPr id="0" name=""/>
        <dsp:cNvSpPr/>
      </dsp:nvSpPr>
      <dsp:spPr>
        <a:xfrm>
          <a:off x="231714" y="3232781"/>
          <a:ext cx="1846611" cy="4483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习惯偏差特征</a:t>
          </a:r>
          <a:endParaRPr lang="zh-CN" altLang="en-US" sz="1600" b="1" kern="1200" dirty="0">
            <a:latin typeface="华文楷体" panose="02010600040101010101" pitchFamily="2" charset="-122"/>
            <a:ea typeface="华文楷体" panose="02010600040101010101" pitchFamily="2" charset="-122"/>
          </a:endParaRPr>
        </a:p>
      </dsp:txBody>
      <dsp:txXfrm>
        <a:off x="244846" y="3245913"/>
        <a:ext cx="1820347" cy="422095"/>
      </dsp:txXfrm>
    </dsp:sp>
    <dsp:sp modelId="{51B73E1F-5AC0-9341-8046-23EBB826D996}">
      <dsp:nvSpPr>
        <dsp:cNvPr id="0" name=""/>
        <dsp:cNvSpPr/>
      </dsp:nvSpPr>
      <dsp:spPr>
        <a:xfrm>
          <a:off x="2482271" y="0"/>
          <a:ext cx="2308264" cy="38756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smtClean="0">
              <a:latin typeface="华文楷体" panose="02010600040101010101" pitchFamily="2" charset="-122"/>
              <a:ea typeface="华文楷体" panose="02010600040101010101" pitchFamily="2" charset="-122"/>
            </a:rPr>
            <a:t>UC</a:t>
          </a:r>
          <a:r>
            <a:rPr lang="zh-CN" altLang="en-US" sz="3600" kern="1200" dirty="0" smtClean="0">
              <a:latin typeface="华文楷体" panose="02010600040101010101" pitchFamily="2" charset="-122"/>
              <a:ea typeface="华文楷体" panose="02010600040101010101" pitchFamily="2" charset="-122"/>
            </a:rPr>
            <a:t>特征群</a:t>
          </a:r>
          <a:endParaRPr lang="zh-CN" altLang="en-US" sz="3600" kern="1200" dirty="0">
            <a:latin typeface="华文楷体" panose="02010600040101010101" pitchFamily="2" charset="-122"/>
            <a:ea typeface="华文楷体" panose="02010600040101010101" pitchFamily="2" charset="-122"/>
          </a:endParaRPr>
        </a:p>
      </dsp:txBody>
      <dsp:txXfrm>
        <a:off x="2482271" y="0"/>
        <a:ext cx="2308264" cy="1162697"/>
      </dsp:txXfrm>
    </dsp:sp>
    <dsp:sp modelId="{97F91635-2016-9147-B154-8779F715E5D2}">
      <dsp:nvSpPr>
        <dsp:cNvPr id="0" name=""/>
        <dsp:cNvSpPr/>
      </dsp:nvSpPr>
      <dsp:spPr>
        <a:xfrm>
          <a:off x="2713098" y="1162886"/>
          <a:ext cx="1846611" cy="3720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计数特征</a:t>
          </a:r>
          <a:endParaRPr lang="zh-CN" altLang="en-US" sz="1600" kern="1200" dirty="0">
            <a:latin typeface="华文楷体" panose="02010600040101010101" pitchFamily="2" charset="-122"/>
            <a:ea typeface="华文楷体" panose="02010600040101010101" pitchFamily="2" charset="-122"/>
          </a:endParaRPr>
        </a:p>
      </dsp:txBody>
      <dsp:txXfrm>
        <a:off x="2723996" y="1173784"/>
        <a:ext cx="1824815" cy="350299"/>
      </dsp:txXfrm>
    </dsp:sp>
    <dsp:sp modelId="{F2ADB3AF-CC2F-574D-96D5-4CC4D327055C}">
      <dsp:nvSpPr>
        <dsp:cNvPr id="0" name=""/>
        <dsp:cNvSpPr/>
      </dsp:nvSpPr>
      <dsp:spPr>
        <a:xfrm>
          <a:off x="2713098" y="1592227"/>
          <a:ext cx="1846611" cy="3720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加和特征</a:t>
          </a:r>
          <a:endParaRPr lang="zh-CN" altLang="en-US" sz="1600" kern="1200" dirty="0">
            <a:latin typeface="华文楷体" panose="02010600040101010101" pitchFamily="2" charset="-122"/>
            <a:ea typeface="华文楷体" panose="02010600040101010101" pitchFamily="2" charset="-122"/>
          </a:endParaRPr>
        </a:p>
      </dsp:txBody>
      <dsp:txXfrm>
        <a:off x="2723996" y="1603125"/>
        <a:ext cx="1824815" cy="350299"/>
      </dsp:txXfrm>
    </dsp:sp>
    <dsp:sp modelId="{BBF4DE7B-B2C6-C44A-9582-BD6681D4CD3B}">
      <dsp:nvSpPr>
        <dsp:cNvPr id="0" name=""/>
        <dsp:cNvSpPr/>
      </dsp:nvSpPr>
      <dsp:spPr>
        <a:xfrm>
          <a:off x="2713098" y="2021567"/>
          <a:ext cx="1846611" cy="3720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权值特征</a:t>
          </a:r>
          <a:endParaRPr lang="zh-CN" altLang="en-US" sz="1600" kern="1200" dirty="0">
            <a:latin typeface="华文楷体" panose="02010600040101010101" pitchFamily="2" charset="-122"/>
            <a:ea typeface="华文楷体" panose="02010600040101010101" pitchFamily="2" charset="-122"/>
          </a:endParaRPr>
        </a:p>
      </dsp:txBody>
      <dsp:txXfrm>
        <a:off x="2723996" y="2032465"/>
        <a:ext cx="1824815" cy="350299"/>
      </dsp:txXfrm>
    </dsp:sp>
    <dsp:sp modelId="{851B4E75-BA2A-F94C-9EAA-5AE4D4F3246E}">
      <dsp:nvSpPr>
        <dsp:cNvPr id="0" name=""/>
        <dsp:cNvSpPr/>
      </dsp:nvSpPr>
      <dsp:spPr>
        <a:xfrm>
          <a:off x="2713098" y="2450908"/>
          <a:ext cx="1846611" cy="3720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交互时间特征</a:t>
          </a:r>
          <a:endParaRPr lang="zh-CN" altLang="en-US" sz="1600" kern="1200" dirty="0">
            <a:latin typeface="华文楷体" panose="02010600040101010101" pitchFamily="2" charset="-122"/>
            <a:ea typeface="华文楷体" panose="02010600040101010101" pitchFamily="2" charset="-122"/>
          </a:endParaRPr>
        </a:p>
      </dsp:txBody>
      <dsp:txXfrm>
        <a:off x="2723996" y="2461806"/>
        <a:ext cx="1824815" cy="350299"/>
      </dsp:txXfrm>
    </dsp:sp>
    <dsp:sp modelId="{4EC7CC44-2951-8A46-9420-13D2FAABAE1D}">
      <dsp:nvSpPr>
        <dsp:cNvPr id="0" name=""/>
        <dsp:cNvSpPr/>
      </dsp:nvSpPr>
      <dsp:spPr>
        <a:xfrm>
          <a:off x="2713098" y="2880249"/>
          <a:ext cx="1846611" cy="3720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习惯偏差特征</a:t>
          </a:r>
          <a:endParaRPr lang="zh-CN" altLang="en-US" sz="1600" b="1" kern="1200" dirty="0">
            <a:latin typeface="华文楷体" panose="02010600040101010101" pitchFamily="2" charset="-122"/>
            <a:ea typeface="华文楷体" panose="02010600040101010101" pitchFamily="2" charset="-122"/>
          </a:endParaRPr>
        </a:p>
      </dsp:txBody>
      <dsp:txXfrm>
        <a:off x="2723996" y="2891147"/>
        <a:ext cx="1824815" cy="350299"/>
      </dsp:txXfrm>
    </dsp:sp>
    <dsp:sp modelId="{FC19C017-2451-F442-BEE8-FF3CE3C97DA3}">
      <dsp:nvSpPr>
        <dsp:cNvPr id="0" name=""/>
        <dsp:cNvSpPr/>
      </dsp:nvSpPr>
      <dsp:spPr>
        <a:xfrm>
          <a:off x="2713098" y="3309589"/>
          <a:ext cx="1846611" cy="3720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星期分布特征</a:t>
          </a:r>
          <a:endParaRPr lang="zh-CN" altLang="en-US" sz="1600" kern="1200" dirty="0">
            <a:latin typeface="华文楷体" panose="02010600040101010101" pitchFamily="2" charset="-122"/>
            <a:ea typeface="华文楷体" panose="02010600040101010101" pitchFamily="2" charset="-122"/>
          </a:endParaRPr>
        </a:p>
      </dsp:txBody>
      <dsp:txXfrm>
        <a:off x="2723996" y="3320487"/>
        <a:ext cx="1824815" cy="350299"/>
      </dsp:txXfrm>
    </dsp:sp>
    <dsp:sp modelId="{16544762-D81E-F74F-A9CA-8F387155423B}">
      <dsp:nvSpPr>
        <dsp:cNvPr id="0" name=""/>
        <dsp:cNvSpPr/>
      </dsp:nvSpPr>
      <dsp:spPr>
        <a:xfrm>
          <a:off x="4963655" y="0"/>
          <a:ext cx="2308264" cy="38756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smtClean="0">
              <a:latin typeface="华文楷体" panose="02010600040101010101" pitchFamily="2" charset="-122"/>
              <a:ea typeface="华文楷体" panose="02010600040101010101" pitchFamily="2" charset="-122"/>
            </a:rPr>
            <a:t>IC</a:t>
          </a:r>
          <a:r>
            <a:rPr lang="zh-CN" altLang="en-US" sz="3600" kern="1200" dirty="0" smtClean="0">
              <a:latin typeface="华文楷体" panose="02010600040101010101" pitchFamily="2" charset="-122"/>
              <a:ea typeface="华文楷体" panose="02010600040101010101" pitchFamily="2" charset="-122"/>
            </a:rPr>
            <a:t>特征群</a:t>
          </a:r>
          <a:endParaRPr lang="zh-CN" altLang="en-US" sz="3600" kern="1200" dirty="0">
            <a:latin typeface="华文楷体" panose="02010600040101010101" pitchFamily="2" charset="-122"/>
            <a:ea typeface="华文楷体" panose="02010600040101010101" pitchFamily="2" charset="-122"/>
          </a:endParaRPr>
        </a:p>
      </dsp:txBody>
      <dsp:txXfrm>
        <a:off x="4963655" y="0"/>
        <a:ext cx="2308264" cy="1162697"/>
      </dsp:txXfrm>
    </dsp:sp>
    <dsp:sp modelId="{79F8C9F2-8E2F-804E-9AB5-CF82D28678A3}">
      <dsp:nvSpPr>
        <dsp:cNvPr id="0" name=""/>
        <dsp:cNvSpPr/>
      </dsp:nvSpPr>
      <dsp:spPr>
        <a:xfrm>
          <a:off x="5194482" y="1163832"/>
          <a:ext cx="1846611" cy="116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楷体" panose="02010600040101010101" pitchFamily="2" charset="-122"/>
              <a:ea typeface="华文楷体" panose="02010600040101010101" pitchFamily="2" charset="-122"/>
            </a:rPr>
            <a:t>比例特征</a:t>
          </a:r>
          <a:endParaRPr lang="zh-CN" altLang="en-US" sz="1600" kern="1200" dirty="0">
            <a:latin typeface="华文楷体" panose="02010600040101010101" pitchFamily="2" charset="-122"/>
            <a:ea typeface="华文楷体" panose="02010600040101010101" pitchFamily="2" charset="-122"/>
          </a:endParaRPr>
        </a:p>
      </dsp:txBody>
      <dsp:txXfrm>
        <a:off x="5228708" y="1198058"/>
        <a:ext cx="1778159" cy="1100111"/>
      </dsp:txXfrm>
    </dsp:sp>
    <dsp:sp modelId="{CDBB522A-9C1B-D84B-9242-E5CCF6C60359}">
      <dsp:nvSpPr>
        <dsp:cNvPr id="0" name=""/>
        <dsp:cNvSpPr/>
      </dsp:nvSpPr>
      <dsp:spPr>
        <a:xfrm>
          <a:off x="5194482" y="2512175"/>
          <a:ext cx="1846611" cy="11685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排序特征</a:t>
          </a:r>
          <a:endParaRPr lang="zh-CN" altLang="en-US" sz="1600" b="1" kern="1200" dirty="0">
            <a:latin typeface="华文楷体" panose="02010600040101010101" pitchFamily="2" charset="-122"/>
            <a:ea typeface="华文楷体" panose="02010600040101010101" pitchFamily="2" charset="-122"/>
          </a:endParaRPr>
        </a:p>
      </dsp:txBody>
      <dsp:txXfrm>
        <a:off x="5228708" y="2546401"/>
        <a:ext cx="1778159" cy="11001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664AD-58E0-422F-8891-11843489F99E}">
      <dsp:nvSpPr>
        <dsp:cNvPr id="0" name=""/>
        <dsp:cNvSpPr/>
      </dsp:nvSpPr>
      <dsp:spPr>
        <a:xfrm>
          <a:off x="691276" y="0"/>
          <a:ext cx="7834470" cy="260806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03486-65ED-4823-B435-27FA54117F85}">
      <dsp:nvSpPr>
        <dsp:cNvPr id="0" name=""/>
        <dsp:cNvSpPr/>
      </dsp:nvSpPr>
      <dsp:spPr>
        <a:xfrm>
          <a:off x="320167" y="746594"/>
          <a:ext cx="5350731" cy="111487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0 ~ 30 </a:t>
          </a: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天脱敏用户商品交互数据</a:t>
          </a:r>
          <a:endParaRPr lang="zh-CN" altLang="en-US" sz="20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374591" y="801018"/>
        <a:ext cx="5241883" cy="1006026"/>
      </dsp:txXfrm>
    </dsp:sp>
    <dsp:sp modelId="{5C96D793-664C-4AB3-9FA2-481D661BEBA1}">
      <dsp:nvSpPr>
        <dsp:cNvPr id="0" name=""/>
        <dsp:cNvSpPr/>
      </dsp:nvSpPr>
      <dsp:spPr>
        <a:xfrm>
          <a:off x="5832648" y="792089"/>
          <a:ext cx="2765107" cy="1043225"/>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31</a:t>
          </a: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天 </a:t>
          </a:r>
          <a:endParaRPr lang="en-US" altLang="zh-CN"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0" algn="ctr" defTabSz="88900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用户购买商品 ？</a:t>
          </a:r>
          <a:r>
            <a:rPr lang="zh-CN" altLang="en-US" sz="2000" b="1" kern="1200" dirty="0" smtClean="0">
              <a:effectLst>
                <a:outerShdw blurRad="38100" dist="38100" dir="2700000" algn="tl">
                  <a:srgbClr val="000000">
                    <a:alpha val="43137"/>
                  </a:srgbClr>
                </a:outerShdw>
              </a:effectLst>
            </a:rPr>
            <a:t> </a:t>
          </a:r>
          <a:endParaRPr lang="zh-CN" altLang="en-US" sz="2000" b="1" kern="1200" dirty="0">
            <a:effectLst>
              <a:outerShdw blurRad="38100" dist="38100" dir="2700000" algn="tl">
                <a:srgbClr val="000000">
                  <a:alpha val="43137"/>
                </a:srgbClr>
              </a:outerShdw>
            </a:effectLst>
          </a:endParaRPr>
        </a:p>
      </dsp:txBody>
      <dsp:txXfrm>
        <a:off x="5883574" y="843015"/>
        <a:ext cx="2663255" cy="94137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E1335-D875-2748-BDC2-C4F8E0EDC902}">
      <dsp:nvSpPr>
        <dsp:cNvPr id="0" name=""/>
        <dsp:cNvSpPr/>
      </dsp:nvSpPr>
      <dsp:spPr>
        <a:xfrm>
          <a:off x="896" y="0"/>
          <a:ext cx="2331118" cy="3803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b="0" kern="1200" dirty="0" smtClean="0">
              <a:latin typeface="华文楷体" panose="02010600040101010101" pitchFamily="2" charset="-122"/>
              <a:ea typeface="华文楷体" panose="02010600040101010101" pitchFamily="2" charset="-122"/>
            </a:rPr>
            <a:t>UI&amp;UC</a:t>
          </a:r>
          <a:r>
            <a:rPr lang="zh-CN" altLang="en-US" sz="2700" b="0" kern="1200" dirty="0" smtClean="0">
              <a:latin typeface="华文楷体" panose="02010600040101010101" pitchFamily="2" charset="-122"/>
              <a:ea typeface="华文楷体" panose="02010600040101010101" pitchFamily="2" charset="-122"/>
            </a:rPr>
            <a:t>特征群</a:t>
          </a:r>
          <a:endParaRPr lang="zh-CN" altLang="en-US" sz="2700" b="0" kern="1200" dirty="0">
            <a:latin typeface="华文楷体" panose="02010600040101010101" pitchFamily="2" charset="-122"/>
            <a:ea typeface="华文楷体" panose="02010600040101010101" pitchFamily="2" charset="-122"/>
          </a:endParaRPr>
        </a:p>
      </dsp:txBody>
      <dsp:txXfrm>
        <a:off x="896" y="0"/>
        <a:ext cx="2331118" cy="1141094"/>
      </dsp:txXfrm>
    </dsp:sp>
    <dsp:sp modelId="{00109093-884C-4644-896B-2F06319A1567}">
      <dsp:nvSpPr>
        <dsp:cNvPr id="0" name=""/>
        <dsp:cNvSpPr/>
      </dsp:nvSpPr>
      <dsp:spPr>
        <a:xfrm>
          <a:off x="234008" y="1142209"/>
          <a:ext cx="1864894" cy="11468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竞争特征</a:t>
          </a:r>
          <a:endParaRPr lang="zh-CN" altLang="en-US" sz="1900" kern="1200" dirty="0">
            <a:latin typeface="华文楷体" panose="02010600040101010101" pitchFamily="2" charset="-122"/>
            <a:ea typeface="华文楷体" panose="02010600040101010101" pitchFamily="2" charset="-122"/>
          </a:endParaRPr>
        </a:p>
      </dsp:txBody>
      <dsp:txXfrm>
        <a:off x="267598" y="1175799"/>
        <a:ext cx="1797714" cy="1079672"/>
      </dsp:txXfrm>
    </dsp:sp>
    <dsp:sp modelId="{0B097278-5C43-3D42-AA7C-64AB08C4F9A9}">
      <dsp:nvSpPr>
        <dsp:cNvPr id="0" name=""/>
        <dsp:cNvSpPr/>
      </dsp:nvSpPr>
      <dsp:spPr>
        <a:xfrm>
          <a:off x="234008" y="2465500"/>
          <a:ext cx="1864894" cy="11468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排名特征</a:t>
          </a:r>
          <a:endParaRPr lang="zh-CN" altLang="en-US" sz="1900" kern="1200" dirty="0">
            <a:latin typeface="华文楷体" panose="02010600040101010101" pitchFamily="2" charset="-122"/>
            <a:ea typeface="华文楷体" panose="02010600040101010101" pitchFamily="2" charset="-122"/>
          </a:endParaRPr>
        </a:p>
      </dsp:txBody>
      <dsp:txXfrm>
        <a:off x="267598" y="2499090"/>
        <a:ext cx="1797714" cy="1079672"/>
      </dsp:txXfrm>
    </dsp:sp>
    <dsp:sp modelId="{51B73E1F-5AC0-9341-8046-23EBB826D996}">
      <dsp:nvSpPr>
        <dsp:cNvPr id="0" name=""/>
        <dsp:cNvSpPr/>
      </dsp:nvSpPr>
      <dsp:spPr>
        <a:xfrm>
          <a:off x="2506848" y="0"/>
          <a:ext cx="2331118" cy="3803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latin typeface="华文楷体" panose="02010600040101010101" pitchFamily="2" charset="-122"/>
              <a:ea typeface="华文楷体" panose="02010600040101010101" pitchFamily="2" charset="-122"/>
            </a:rPr>
            <a:t>U&amp;UI</a:t>
          </a:r>
          <a:r>
            <a:rPr lang="zh-CN" altLang="en-US" sz="2700" kern="1200" dirty="0" smtClean="0">
              <a:latin typeface="华文楷体" panose="02010600040101010101" pitchFamily="2" charset="-122"/>
              <a:ea typeface="华文楷体" panose="02010600040101010101" pitchFamily="2" charset="-122"/>
            </a:rPr>
            <a:t>特征群</a:t>
          </a:r>
          <a:endParaRPr lang="zh-CN" altLang="en-US" sz="2700" kern="1200" dirty="0">
            <a:latin typeface="华文楷体" panose="02010600040101010101" pitchFamily="2" charset="-122"/>
            <a:ea typeface="华文楷体" panose="02010600040101010101" pitchFamily="2" charset="-122"/>
          </a:endParaRPr>
        </a:p>
      </dsp:txBody>
      <dsp:txXfrm>
        <a:off x="2506848" y="0"/>
        <a:ext cx="2331118" cy="1141094"/>
      </dsp:txXfrm>
    </dsp:sp>
    <dsp:sp modelId="{97F91635-2016-9147-B154-8779F715E5D2}">
      <dsp:nvSpPr>
        <dsp:cNvPr id="0" name=""/>
        <dsp:cNvSpPr/>
      </dsp:nvSpPr>
      <dsp:spPr>
        <a:xfrm>
          <a:off x="2739960" y="1141187"/>
          <a:ext cx="1864894" cy="554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基本比率特征</a:t>
          </a:r>
          <a:endParaRPr lang="zh-CN" altLang="en-US" sz="1900" kern="1200" dirty="0">
            <a:latin typeface="华文楷体" panose="02010600040101010101" pitchFamily="2" charset="-122"/>
            <a:ea typeface="华文楷体" panose="02010600040101010101" pitchFamily="2" charset="-122"/>
          </a:endParaRPr>
        </a:p>
      </dsp:txBody>
      <dsp:txXfrm>
        <a:off x="2756189" y="1157416"/>
        <a:ext cx="1832436" cy="521652"/>
      </dsp:txXfrm>
    </dsp:sp>
    <dsp:sp modelId="{F2ADB3AF-CC2F-574D-96D5-4CC4D327055C}">
      <dsp:nvSpPr>
        <dsp:cNvPr id="0" name=""/>
        <dsp:cNvSpPr/>
      </dsp:nvSpPr>
      <dsp:spPr>
        <a:xfrm>
          <a:off x="2739960" y="1780546"/>
          <a:ext cx="1864894" cy="554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二次购买特征</a:t>
          </a:r>
          <a:endParaRPr lang="zh-CN" altLang="en-US" sz="1900" kern="1200" dirty="0">
            <a:latin typeface="华文楷体" panose="02010600040101010101" pitchFamily="2" charset="-122"/>
            <a:ea typeface="华文楷体" panose="02010600040101010101" pitchFamily="2" charset="-122"/>
          </a:endParaRPr>
        </a:p>
      </dsp:txBody>
      <dsp:txXfrm>
        <a:off x="2756189" y="1796775"/>
        <a:ext cx="1832436" cy="521652"/>
      </dsp:txXfrm>
    </dsp:sp>
    <dsp:sp modelId="{BBF4DE7B-B2C6-C44A-9582-BD6681D4CD3B}">
      <dsp:nvSpPr>
        <dsp:cNvPr id="0" name=""/>
        <dsp:cNvSpPr/>
      </dsp:nvSpPr>
      <dsp:spPr>
        <a:xfrm>
          <a:off x="2739960" y="2419904"/>
          <a:ext cx="1864894" cy="554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交互时间比特征</a:t>
          </a:r>
          <a:endParaRPr lang="zh-CN" altLang="en-US" sz="1900" kern="1200" dirty="0">
            <a:latin typeface="华文楷体" panose="02010600040101010101" pitchFamily="2" charset="-122"/>
            <a:ea typeface="华文楷体" panose="02010600040101010101" pitchFamily="2" charset="-122"/>
          </a:endParaRPr>
        </a:p>
      </dsp:txBody>
      <dsp:txXfrm>
        <a:off x="2756189" y="2436133"/>
        <a:ext cx="1832436" cy="521652"/>
      </dsp:txXfrm>
    </dsp:sp>
    <dsp:sp modelId="{851B4E75-BA2A-F94C-9EAA-5AE4D4F3246E}">
      <dsp:nvSpPr>
        <dsp:cNvPr id="0" name=""/>
        <dsp:cNvSpPr/>
      </dsp:nvSpPr>
      <dsp:spPr>
        <a:xfrm>
          <a:off x="2739960" y="3059263"/>
          <a:ext cx="1864894" cy="5541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交互排名特征</a:t>
          </a:r>
          <a:endParaRPr lang="zh-CN" altLang="en-US" sz="1900" kern="1200" dirty="0">
            <a:latin typeface="华文楷体" panose="02010600040101010101" pitchFamily="2" charset="-122"/>
            <a:ea typeface="华文楷体" panose="02010600040101010101" pitchFamily="2" charset="-122"/>
          </a:endParaRPr>
        </a:p>
      </dsp:txBody>
      <dsp:txXfrm>
        <a:off x="2756189" y="3075492"/>
        <a:ext cx="1832436" cy="521652"/>
      </dsp:txXfrm>
    </dsp:sp>
    <dsp:sp modelId="{16544762-D81E-F74F-A9CA-8F387155423B}">
      <dsp:nvSpPr>
        <dsp:cNvPr id="0" name=""/>
        <dsp:cNvSpPr/>
      </dsp:nvSpPr>
      <dsp:spPr>
        <a:xfrm>
          <a:off x="5012801" y="0"/>
          <a:ext cx="2331118" cy="38036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latin typeface="华文楷体" panose="02010600040101010101" pitchFamily="2" charset="-122"/>
              <a:ea typeface="华文楷体" panose="02010600040101010101" pitchFamily="2" charset="-122"/>
            </a:rPr>
            <a:t>U&amp;UC</a:t>
          </a:r>
          <a:r>
            <a:rPr lang="zh-CN" altLang="en-US" sz="2700" kern="1200" dirty="0" smtClean="0">
              <a:latin typeface="华文楷体" panose="02010600040101010101" pitchFamily="2" charset="-122"/>
              <a:ea typeface="华文楷体" panose="02010600040101010101" pitchFamily="2" charset="-122"/>
            </a:rPr>
            <a:t>特征群</a:t>
          </a:r>
          <a:endParaRPr lang="zh-CN" altLang="en-US" sz="2700" kern="1200" dirty="0">
            <a:latin typeface="华文楷体" panose="02010600040101010101" pitchFamily="2" charset="-122"/>
            <a:ea typeface="华文楷体" panose="02010600040101010101" pitchFamily="2" charset="-122"/>
          </a:endParaRPr>
        </a:p>
      </dsp:txBody>
      <dsp:txXfrm>
        <a:off x="5012801" y="0"/>
        <a:ext cx="2331118" cy="1141094"/>
      </dsp:txXfrm>
    </dsp:sp>
    <dsp:sp modelId="{79F8C9F2-8E2F-804E-9AB5-CF82D28678A3}">
      <dsp:nvSpPr>
        <dsp:cNvPr id="0" name=""/>
        <dsp:cNvSpPr/>
      </dsp:nvSpPr>
      <dsp:spPr>
        <a:xfrm>
          <a:off x="5245912" y="1141814"/>
          <a:ext cx="1864894" cy="440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基本比率特征</a:t>
          </a:r>
          <a:endParaRPr lang="zh-CN" altLang="en-US" sz="1900" kern="1200" dirty="0">
            <a:latin typeface="华文楷体" panose="02010600040101010101" pitchFamily="2" charset="-122"/>
            <a:ea typeface="华文楷体" panose="02010600040101010101" pitchFamily="2" charset="-122"/>
          </a:endParaRPr>
        </a:p>
      </dsp:txBody>
      <dsp:txXfrm>
        <a:off x="5258800" y="1154702"/>
        <a:ext cx="1839118" cy="414253"/>
      </dsp:txXfrm>
    </dsp:sp>
    <dsp:sp modelId="{CDBB522A-9C1B-D84B-9242-E5CCF6C60359}">
      <dsp:nvSpPr>
        <dsp:cNvPr id="0" name=""/>
        <dsp:cNvSpPr/>
      </dsp:nvSpPr>
      <dsp:spPr>
        <a:xfrm>
          <a:off x="5245912" y="1649540"/>
          <a:ext cx="1864894" cy="440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二次购买特征</a:t>
          </a:r>
          <a:endParaRPr lang="zh-CN" altLang="en-US" sz="1900" b="1" kern="1200" dirty="0">
            <a:latin typeface="华文楷体" panose="02010600040101010101" pitchFamily="2" charset="-122"/>
            <a:ea typeface="华文楷体" panose="02010600040101010101" pitchFamily="2" charset="-122"/>
          </a:endParaRPr>
        </a:p>
      </dsp:txBody>
      <dsp:txXfrm>
        <a:off x="5258800" y="1662428"/>
        <a:ext cx="1839118" cy="414253"/>
      </dsp:txXfrm>
    </dsp:sp>
    <dsp:sp modelId="{48E3FCB9-9B4F-49E7-9097-1C905D6045F7}">
      <dsp:nvSpPr>
        <dsp:cNvPr id="0" name=""/>
        <dsp:cNvSpPr/>
      </dsp:nvSpPr>
      <dsp:spPr>
        <a:xfrm>
          <a:off x="5245912" y="2157266"/>
          <a:ext cx="1864894" cy="440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b="0" kern="1200" dirty="0" smtClean="0">
              <a:latin typeface="华文楷体" panose="02010600040101010101" pitchFamily="2" charset="-122"/>
              <a:ea typeface="华文楷体" panose="02010600040101010101" pitchFamily="2" charset="-122"/>
            </a:rPr>
            <a:t>竞争特征</a:t>
          </a:r>
          <a:endParaRPr lang="zh-CN" altLang="en-US" sz="1900" b="0" kern="1200" dirty="0">
            <a:latin typeface="华文楷体" panose="02010600040101010101" pitchFamily="2" charset="-122"/>
            <a:ea typeface="华文楷体" panose="02010600040101010101" pitchFamily="2" charset="-122"/>
          </a:endParaRPr>
        </a:p>
      </dsp:txBody>
      <dsp:txXfrm>
        <a:off x="5258800" y="2170154"/>
        <a:ext cx="1839118" cy="414253"/>
      </dsp:txXfrm>
    </dsp:sp>
    <dsp:sp modelId="{F770BF05-7BF7-4593-86A7-FDB1CA0A69AC}">
      <dsp:nvSpPr>
        <dsp:cNvPr id="0" name=""/>
        <dsp:cNvSpPr/>
      </dsp:nvSpPr>
      <dsp:spPr>
        <a:xfrm>
          <a:off x="5245912" y="2664991"/>
          <a:ext cx="1864894" cy="440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交互时间比特征</a:t>
          </a:r>
          <a:endParaRPr lang="zh-CN" altLang="en-US" sz="1900" b="0" kern="1200" dirty="0">
            <a:latin typeface="华文楷体" panose="02010600040101010101" pitchFamily="2" charset="-122"/>
            <a:ea typeface="华文楷体" panose="02010600040101010101" pitchFamily="2" charset="-122"/>
          </a:endParaRPr>
        </a:p>
      </dsp:txBody>
      <dsp:txXfrm>
        <a:off x="5258800" y="2677879"/>
        <a:ext cx="1839118" cy="414253"/>
      </dsp:txXfrm>
    </dsp:sp>
    <dsp:sp modelId="{91583EE7-BB1F-445F-8A6B-8C494F728A03}">
      <dsp:nvSpPr>
        <dsp:cNvPr id="0" name=""/>
        <dsp:cNvSpPr/>
      </dsp:nvSpPr>
      <dsp:spPr>
        <a:xfrm>
          <a:off x="5245912" y="3172717"/>
          <a:ext cx="1864894" cy="440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楷体" panose="02010600040101010101" pitchFamily="2" charset="-122"/>
              <a:ea typeface="华文楷体" panose="02010600040101010101" pitchFamily="2" charset="-122"/>
            </a:rPr>
            <a:t>交互排名特征</a:t>
          </a:r>
          <a:endParaRPr lang="zh-CN" altLang="en-US" sz="1900" b="0" kern="1200" dirty="0">
            <a:latin typeface="华文楷体" panose="02010600040101010101" pitchFamily="2" charset="-122"/>
            <a:ea typeface="华文楷体" panose="02010600040101010101" pitchFamily="2" charset="-122"/>
          </a:endParaRPr>
        </a:p>
      </dsp:txBody>
      <dsp:txXfrm>
        <a:off x="5258800" y="3185605"/>
        <a:ext cx="1839118" cy="41425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特征工程</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特征工程</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5">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特征工程</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D863-9229-431F-907A-030E77BD554D}">
      <dsp:nvSpPr>
        <dsp:cNvPr id="0" name=""/>
        <dsp:cNvSpPr/>
      </dsp:nvSpPr>
      <dsp:spPr>
        <a:xfrm>
          <a:off x="3014807" y="1642"/>
          <a:ext cx="1891264" cy="12293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smtClean="0">
              <a:latin typeface="华文楷体" panose="02010600040101010101" pitchFamily="2" charset="-122"/>
              <a:ea typeface="华文楷体" panose="02010600040101010101" pitchFamily="2" charset="-122"/>
            </a:rPr>
            <a:t>后续</a:t>
          </a:r>
          <a:endParaRPr lang="zh-CN" altLang="en-US" sz="2000" b="1" kern="1200" dirty="0">
            <a:effectLst/>
            <a:latin typeface="华文楷体" panose="02010600040101010101" pitchFamily="2" charset="-122"/>
            <a:ea typeface="华文楷体" panose="02010600040101010101" pitchFamily="2" charset="-122"/>
          </a:endParaRPr>
        </a:p>
      </dsp:txBody>
      <dsp:txXfrm>
        <a:off x="3074818" y="61653"/>
        <a:ext cx="1771242" cy="1109300"/>
      </dsp:txXfrm>
    </dsp:sp>
    <dsp:sp modelId="{445D8FAC-2E6E-4751-8A28-0B31BCAF0BB3}">
      <dsp:nvSpPr>
        <dsp:cNvPr id="0" name=""/>
        <dsp:cNvSpPr/>
      </dsp:nvSpPr>
      <dsp:spPr>
        <a:xfrm>
          <a:off x="1502569" y="616303"/>
          <a:ext cx="4915741" cy="4915741"/>
        </a:xfrm>
        <a:custGeom>
          <a:avLst/>
          <a:gdLst/>
          <a:ahLst/>
          <a:cxnLst/>
          <a:rect l="0" t="0" r="0" b="0"/>
          <a:pathLst>
            <a:path>
              <a:moveTo>
                <a:pt x="3416518" y="194659"/>
              </a:moveTo>
              <a:arcTo wR="2457870" hR="2457870" stAng="17577388" swAng="1963269"/>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F74E73-E817-4224-A21C-E631678B9765}">
      <dsp:nvSpPr>
        <dsp:cNvPr id="0" name=""/>
        <dsp:cNvSpPr/>
      </dsp:nvSpPr>
      <dsp:spPr>
        <a:xfrm>
          <a:off x="5352381" y="1699989"/>
          <a:ext cx="1891264" cy="122932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latin typeface="华文楷体" panose="02010600040101010101" pitchFamily="2" charset="-122"/>
              <a:ea typeface="华文楷体" panose="02010600040101010101" pitchFamily="2" charset="-122"/>
            </a:rPr>
            <a:t>任务描述</a:t>
          </a:r>
          <a:endParaRPr lang="zh-CN" altLang="en-US" sz="2000" b="1" kern="1200" dirty="0">
            <a:effectLst/>
            <a:latin typeface="华文楷体" panose="02010600040101010101" pitchFamily="2" charset="-122"/>
            <a:ea typeface="华文楷体" panose="02010600040101010101" pitchFamily="2" charset="-122"/>
          </a:endParaRPr>
        </a:p>
      </dsp:txBody>
      <dsp:txXfrm>
        <a:off x="5412392" y="1760000"/>
        <a:ext cx="1771242" cy="1109300"/>
      </dsp:txXfrm>
    </dsp:sp>
    <dsp:sp modelId="{2A25E4D8-45DE-419E-A64A-E9763CCE0CBF}">
      <dsp:nvSpPr>
        <dsp:cNvPr id="0" name=""/>
        <dsp:cNvSpPr/>
      </dsp:nvSpPr>
      <dsp:spPr>
        <a:xfrm>
          <a:off x="1502569" y="616303"/>
          <a:ext cx="4915741" cy="4915741"/>
        </a:xfrm>
        <a:custGeom>
          <a:avLst/>
          <a:gdLst/>
          <a:ahLst/>
          <a:cxnLst/>
          <a:rect l="0" t="0" r="0" b="0"/>
          <a:pathLst>
            <a:path>
              <a:moveTo>
                <a:pt x="4912346" y="2328728"/>
              </a:moveTo>
              <a:arcTo wR="2457870" hR="2457870" stAng="21419289" swAng="219763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4700EB-17B1-4DF3-A41B-DAD7FEEAD87E}">
      <dsp:nvSpPr>
        <dsp:cNvPr id="0" name=""/>
        <dsp:cNvSpPr/>
      </dsp:nvSpPr>
      <dsp:spPr>
        <a:xfrm>
          <a:off x="4459507" y="4447972"/>
          <a:ext cx="1891264" cy="122932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框架设计</a:t>
          </a:r>
          <a:endParaRPr lang="zh-CN" altLang="en-US" sz="2000" b="1" kern="1200" dirty="0">
            <a:latin typeface="华文楷体" panose="02010600040101010101" pitchFamily="2" charset="-122"/>
            <a:ea typeface="华文楷体" panose="02010600040101010101" pitchFamily="2" charset="-122"/>
          </a:endParaRPr>
        </a:p>
      </dsp:txBody>
      <dsp:txXfrm>
        <a:off x="4519518" y="4507983"/>
        <a:ext cx="1771242" cy="1109300"/>
      </dsp:txXfrm>
    </dsp:sp>
    <dsp:sp modelId="{0C297471-6EA3-42CD-B11F-890D5190F381}">
      <dsp:nvSpPr>
        <dsp:cNvPr id="0" name=""/>
        <dsp:cNvSpPr/>
      </dsp:nvSpPr>
      <dsp:spPr>
        <a:xfrm>
          <a:off x="1502569" y="616303"/>
          <a:ext cx="4915741" cy="4915741"/>
        </a:xfrm>
        <a:custGeom>
          <a:avLst/>
          <a:gdLst/>
          <a:ahLst/>
          <a:cxnLst/>
          <a:rect l="0" t="0" r="0" b="0"/>
          <a:pathLst>
            <a:path>
              <a:moveTo>
                <a:pt x="2947161" y="4866547"/>
              </a:moveTo>
              <a:arcTo wR="2457870" hR="2457870" stAng="4711042" swAng="137791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A7CAED-A114-42EB-806B-B1A46A160533}">
      <dsp:nvSpPr>
        <dsp:cNvPr id="0" name=""/>
        <dsp:cNvSpPr/>
      </dsp:nvSpPr>
      <dsp:spPr>
        <a:xfrm>
          <a:off x="1570107" y="4447972"/>
          <a:ext cx="1891264" cy="122932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特征工程</a:t>
          </a:r>
          <a:endParaRPr lang="zh-CN" altLang="en-US" sz="2000" b="1" kern="1200" dirty="0">
            <a:latin typeface="华文楷体" panose="02010600040101010101" pitchFamily="2" charset="-122"/>
            <a:ea typeface="华文楷体" panose="02010600040101010101" pitchFamily="2" charset="-122"/>
          </a:endParaRPr>
        </a:p>
      </dsp:txBody>
      <dsp:txXfrm>
        <a:off x="1630118" y="4507983"/>
        <a:ext cx="1771242" cy="1109300"/>
      </dsp:txXfrm>
    </dsp:sp>
    <dsp:sp modelId="{56D9B103-214F-4DA5-A230-5F8034B6E929}">
      <dsp:nvSpPr>
        <dsp:cNvPr id="0" name=""/>
        <dsp:cNvSpPr/>
      </dsp:nvSpPr>
      <dsp:spPr>
        <a:xfrm>
          <a:off x="1502569" y="616303"/>
          <a:ext cx="4915741" cy="4915741"/>
        </a:xfrm>
        <a:custGeom>
          <a:avLst/>
          <a:gdLst/>
          <a:ahLst/>
          <a:cxnLst/>
          <a:rect l="0" t="0" r="0" b="0"/>
          <a:pathLst>
            <a:path>
              <a:moveTo>
                <a:pt x="411023" y="3818585"/>
              </a:moveTo>
              <a:arcTo wR="2457870" hR="2457870" stAng="8783077" swAng="2197634"/>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48FC55-C9A2-40B4-B2C3-485F15A84A0B}">
      <dsp:nvSpPr>
        <dsp:cNvPr id="0" name=""/>
        <dsp:cNvSpPr/>
      </dsp:nvSpPr>
      <dsp:spPr>
        <a:xfrm>
          <a:off x="677233" y="1699989"/>
          <a:ext cx="1891264" cy="122932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算法及</a:t>
          </a:r>
          <a:endParaRPr lang="en-US" altLang="zh-CN" sz="2000" b="1" kern="1200" dirty="0" smtClean="0">
            <a:latin typeface="华文楷体" panose="02010600040101010101" pitchFamily="2" charset="-122"/>
            <a:ea typeface="华文楷体" panose="02010600040101010101" pitchFamily="2" charset="-122"/>
          </a:endParaRPr>
        </a:p>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模型融合</a:t>
          </a:r>
          <a:endParaRPr lang="zh-CN" altLang="en-US" sz="2000" b="1" kern="1200" dirty="0">
            <a:latin typeface="华文楷体" panose="02010600040101010101" pitchFamily="2" charset="-122"/>
            <a:ea typeface="华文楷体" panose="02010600040101010101" pitchFamily="2" charset="-122"/>
          </a:endParaRPr>
        </a:p>
      </dsp:txBody>
      <dsp:txXfrm>
        <a:off x="737244" y="1760000"/>
        <a:ext cx="1771242" cy="1109300"/>
      </dsp:txXfrm>
    </dsp:sp>
    <dsp:sp modelId="{24C36D88-E3D2-4613-BA05-7085D8A4451E}">
      <dsp:nvSpPr>
        <dsp:cNvPr id="0" name=""/>
        <dsp:cNvSpPr/>
      </dsp:nvSpPr>
      <dsp:spPr>
        <a:xfrm>
          <a:off x="1502569" y="616303"/>
          <a:ext cx="4915741" cy="4915741"/>
        </a:xfrm>
        <a:custGeom>
          <a:avLst/>
          <a:gdLst/>
          <a:ahLst/>
          <a:cxnLst/>
          <a:rect l="0" t="0" r="0" b="0"/>
          <a:pathLst>
            <a:path>
              <a:moveTo>
                <a:pt x="427968" y="1072003"/>
              </a:moveTo>
              <a:arcTo wR="2457870" hR="2457870" stAng="12859342" swAng="1963269"/>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664AD-58E0-422F-8891-11843489F99E}">
      <dsp:nvSpPr>
        <dsp:cNvPr id="0" name=""/>
        <dsp:cNvSpPr/>
      </dsp:nvSpPr>
      <dsp:spPr>
        <a:xfrm>
          <a:off x="683393" y="0"/>
          <a:ext cx="7745128" cy="144016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03486-65ED-4823-B435-27FA54117F85}">
      <dsp:nvSpPr>
        <dsp:cNvPr id="0" name=""/>
        <dsp:cNvSpPr/>
      </dsp:nvSpPr>
      <dsp:spPr>
        <a:xfrm>
          <a:off x="316516" y="432048"/>
          <a:ext cx="5289713" cy="57606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b="1" kern="1200" dirty="0" smtClean="0">
              <a:latin typeface="华文楷体" panose="02010600040101010101" pitchFamily="2" charset="-122"/>
              <a:ea typeface="华文楷体" panose="02010600040101010101" pitchFamily="2" charset="-122"/>
            </a:rPr>
            <a:t>0 ~ 30 </a:t>
          </a:r>
          <a:r>
            <a:rPr lang="zh-CN" altLang="en-US" sz="1600" b="1" kern="1200" dirty="0" smtClean="0">
              <a:latin typeface="华文楷体" panose="02010600040101010101" pitchFamily="2" charset="-122"/>
              <a:ea typeface="华文楷体" panose="02010600040101010101" pitchFamily="2" charset="-122"/>
            </a:rPr>
            <a:t>天用户商品交互数据</a:t>
          </a:r>
          <a:endParaRPr lang="zh-CN" altLang="en-US" sz="1600" b="1" kern="1200" dirty="0">
            <a:latin typeface="华文楷体" panose="02010600040101010101" pitchFamily="2" charset="-122"/>
            <a:ea typeface="华文楷体" panose="02010600040101010101" pitchFamily="2" charset="-122"/>
          </a:endParaRPr>
        </a:p>
      </dsp:txBody>
      <dsp:txXfrm>
        <a:off x="344637" y="460169"/>
        <a:ext cx="5233471" cy="519822"/>
      </dsp:txXfrm>
    </dsp:sp>
    <dsp:sp modelId="{5C96D793-664C-4AB3-9FA2-481D661BEBA1}">
      <dsp:nvSpPr>
        <dsp:cNvPr id="0" name=""/>
        <dsp:cNvSpPr/>
      </dsp:nvSpPr>
      <dsp:spPr>
        <a:xfrm>
          <a:off x="6061825" y="432048"/>
          <a:ext cx="2733574" cy="576064"/>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b="1" kern="1200" dirty="0" smtClean="0">
              <a:latin typeface="华文楷体" panose="02010600040101010101" pitchFamily="2" charset="-122"/>
              <a:ea typeface="华文楷体" panose="02010600040101010101" pitchFamily="2" charset="-122"/>
            </a:rPr>
            <a:t>31</a:t>
          </a:r>
          <a:r>
            <a:rPr lang="zh-CN" altLang="en-US" sz="1600" b="1" kern="1200" dirty="0" smtClean="0">
              <a:latin typeface="华文楷体" panose="02010600040101010101" pitchFamily="2" charset="-122"/>
              <a:ea typeface="华文楷体" panose="02010600040101010101" pitchFamily="2" charset="-122"/>
            </a:rPr>
            <a:t>天 用户购买商品 ？</a:t>
          </a:r>
          <a:r>
            <a:rPr lang="zh-CN" altLang="en-US" sz="1600" kern="1200" dirty="0" smtClean="0"/>
            <a:t> </a:t>
          </a:r>
          <a:endParaRPr lang="zh-CN" altLang="en-US" sz="1600" kern="1200" dirty="0"/>
        </a:p>
      </dsp:txBody>
      <dsp:txXfrm>
        <a:off x="6089946" y="460169"/>
        <a:ext cx="2677332" cy="51982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3A49D-1125-475D-973B-17D0C013804F}">
      <dsp:nvSpPr>
        <dsp:cNvPr id="0" name=""/>
        <dsp:cNvSpPr/>
      </dsp:nvSpPr>
      <dsp:spPr>
        <a:xfrm>
          <a:off x="1771" y="797304"/>
          <a:ext cx="5360353" cy="932017"/>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en-US" altLang="zh-CN" sz="21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0 ~ 30 </a:t>
          </a:r>
          <a:r>
            <a:rPr lang="zh-CN" altLang="en-US" sz="21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天交互数据重点</a:t>
          </a:r>
          <a:endParaRPr lang="zh-CN" altLang="en-US" sz="21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29069" y="824602"/>
        <a:ext cx="5305757" cy="877421"/>
      </dsp:txXfrm>
    </dsp:sp>
    <dsp:sp modelId="{60C55C86-622E-4989-B2B8-910D014CF6B4}">
      <dsp:nvSpPr>
        <dsp:cNvPr id="0" name=""/>
        <dsp:cNvSpPr/>
      </dsp:nvSpPr>
      <dsp:spPr>
        <a:xfrm>
          <a:off x="537806" y="1729321"/>
          <a:ext cx="536035" cy="560831"/>
        </a:xfrm>
        <a:custGeom>
          <a:avLst/>
          <a:gdLst/>
          <a:ahLst/>
          <a:cxnLst/>
          <a:rect l="0" t="0" r="0" b="0"/>
          <a:pathLst>
            <a:path>
              <a:moveTo>
                <a:pt x="0" y="0"/>
              </a:moveTo>
              <a:lnTo>
                <a:pt x="0" y="560831"/>
              </a:lnTo>
              <a:lnTo>
                <a:pt x="536035" y="56083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578349-19A3-490F-9B71-6CD45DF4D6C9}">
      <dsp:nvSpPr>
        <dsp:cNvPr id="0" name=""/>
        <dsp:cNvSpPr/>
      </dsp:nvSpPr>
      <dsp:spPr>
        <a:xfrm>
          <a:off x="1073841" y="2041116"/>
          <a:ext cx="5020387" cy="49807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用户</a:t>
          </a:r>
          <a:r>
            <a:rPr lang="en-US" altLang="zh-CN" sz="1700"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4</a:t>
          </a:r>
          <a:r>
            <a:rPr lang="zh-CN" altLang="en-US" sz="1700"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种操作：点击浏览、收藏、加入购物车、购买 </a:t>
          </a:r>
          <a:endParaRPr lang="zh-CN" altLang="en-US" sz="17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088429" y="2055704"/>
        <a:ext cx="4991211" cy="468897"/>
      </dsp:txXfrm>
    </dsp:sp>
    <dsp:sp modelId="{D10BE317-CD3D-4ECF-9F0E-2BAEE0EDBC69}">
      <dsp:nvSpPr>
        <dsp:cNvPr id="0" name=""/>
        <dsp:cNvSpPr/>
      </dsp:nvSpPr>
      <dsp:spPr>
        <a:xfrm>
          <a:off x="537806" y="1729321"/>
          <a:ext cx="536035" cy="1341846"/>
        </a:xfrm>
        <a:custGeom>
          <a:avLst/>
          <a:gdLst/>
          <a:ahLst/>
          <a:cxnLst/>
          <a:rect l="0" t="0" r="0" b="0"/>
          <a:pathLst>
            <a:path>
              <a:moveTo>
                <a:pt x="0" y="0"/>
              </a:moveTo>
              <a:lnTo>
                <a:pt x="0" y="1341846"/>
              </a:lnTo>
              <a:lnTo>
                <a:pt x="536035" y="13418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1CAD58-9B53-4570-B13C-BFD2B1A31143}">
      <dsp:nvSpPr>
        <dsp:cNvPr id="0" name=""/>
        <dsp:cNvSpPr/>
      </dsp:nvSpPr>
      <dsp:spPr>
        <a:xfrm>
          <a:off x="1073841" y="2850985"/>
          <a:ext cx="1995487" cy="44036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商品的类别归属等</a:t>
          </a:r>
          <a:endParaRPr lang="zh-CN" altLang="en-US" sz="1700"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1086739" y="2863883"/>
        <a:ext cx="1969691" cy="41457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070C9-C0A4-45A9-8B95-3A77138D969F}">
      <dsp:nvSpPr>
        <dsp:cNvPr id="0" name=""/>
        <dsp:cNvSpPr/>
      </dsp:nvSpPr>
      <dsp:spPr>
        <a:xfrm>
          <a:off x="0" y="0"/>
          <a:ext cx="1095928" cy="657556"/>
        </a:xfrm>
        <a:prstGeom prst="rect">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w="9525" cap="flat" cmpd="sng" algn="ctr">
          <a:solidFill>
            <a:schemeClr val="accent4">
              <a:shade val="95000"/>
              <a:satMod val="105000"/>
            </a:schemeClr>
          </a:solidFill>
          <a:prstDash val="solid"/>
        </a:ln>
        <a:effectLst>
          <a:outerShdw blurRad="40000" dist="230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多特征群</a:t>
          </a:r>
          <a:endParaRPr lang="zh-CN" altLang="en-US" sz="1800" b="1" kern="1200" dirty="0">
            <a:latin typeface="华文楷体" panose="02010600040101010101" pitchFamily="2" charset="-122"/>
            <a:ea typeface="华文楷体" panose="02010600040101010101" pitchFamily="2" charset="-122"/>
          </a:endParaRPr>
        </a:p>
      </dsp:txBody>
      <dsp:txXfrm>
        <a:off x="0" y="0"/>
        <a:ext cx="1095928" cy="657556"/>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6">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zh-CN" altLang="en-US" sz="1100" b="1" kern="1200" dirty="0" smtClean="0">
              <a:latin typeface="华文楷体" panose="02010600040101010101" pitchFamily="2" charset="-122"/>
              <a:ea typeface="华文楷体" panose="02010600040101010101" pitchFamily="2" charset="-122"/>
            </a:rPr>
            <a:t>算法及融合模型</a:t>
          </a:r>
          <a:endParaRPr lang="zh-CN" altLang="en-US" sz="1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D863-9229-431F-907A-030E77BD554D}">
      <dsp:nvSpPr>
        <dsp:cNvPr id="0" name=""/>
        <dsp:cNvSpPr/>
      </dsp:nvSpPr>
      <dsp:spPr>
        <a:xfrm>
          <a:off x="3014807" y="1642"/>
          <a:ext cx="1891264" cy="12293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smtClean="0">
              <a:latin typeface="华文楷体" panose="02010600040101010101" pitchFamily="2" charset="-122"/>
              <a:ea typeface="华文楷体" panose="02010600040101010101" pitchFamily="2" charset="-122"/>
            </a:rPr>
            <a:t>后续</a:t>
          </a:r>
          <a:endParaRPr lang="zh-CN" altLang="en-US" sz="2000" b="1" kern="1200" dirty="0">
            <a:effectLst/>
            <a:latin typeface="华文楷体" panose="02010600040101010101" pitchFamily="2" charset="-122"/>
            <a:ea typeface="华文楷体" panose="02010600040101010101" pitchFamily="2" charset="-122"/>
          </a:endParaRPr>
        </a:p>
      </dsp:txBody>
      <dsp:txXfrm>
        <a:off x="3074818" y="61653"/>
        <a:ext cx="1771242" cy="1109300"/>
      </dsp:txXfrm>
    </dsp:sp>
    <dsp:sp modelId="{445D8FAC-2E6E-4751-8A28-0B31BCAF0BB3}">
      <dsp:nvSpPr>
        <dsp:cNvPr id="0" name=""/>
        <dsp:cNvSpPr/>
      </dsp:nvSpPr>
      <dsp:spPr>
        <a:xfrm>
          <a:off x="1502569" y="616303"/>
          <a:ext cx="4915741" cy="4915741"/>
        </a:xfrm>
        <a:custGeom>
          <a:avLst/>
          <a:gdLst/>
          <a:ahLst/>
          <a:cxnLst/>
          <a:rect l="0" t="0" r="0" b="0"/>
          <a:pathLst>
            <a:path>
              <a:moveTo>
                <a:pt x="3416518" y="194659"/>
              </a:moveTo>
              <a:arcTo wR="2457870" hR="2457870" stAng="17577388" swAng="1963269"/>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F74E73-E817-4224-A21C-E631678B9765}">
      <dsp:nvSpPr>
        <dsp:cNvPr id="0" name=""/>
        <dsp:cNvSpPr/>
      </dsp:nvSpPr>
      <dsp:spPr>
        <a:xfrm>
          <a:off x="5352381" y="1699989"/>
          <a:ext cx="1891264" cy="122932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latin typeface="华文楷体" panose="02010600040101010101" pitchFamily="2" charset="-122"/>
              <a:ea typeface="华文楷体" panose="02010600040101010101" pitchFamily="2" charset="-122"/>
            </a:rPr>
            <a:t>任务描述</a:t>
          </a:r>
          <a:endParaRPr lang="zh-CN" altLang="en-US" sz="2000" b="1" kern="1200" dirty="0">
            <a:effectLst/>
            <a:latin typeface="华文楷体" panose="02010600040101010101" pitchFamily="2" charset="-122"/>
            <a:ea typeface="华文楷体" panose="02010600040101010101" pitchFamily="2" charset="-122"/>
          </a:endParaRPr>
        </a:p>
      </dsp:txBody>
      <dsp:txXfrm>
        <a:off x="5412392" y="1760000"/>
        <a:ext cx="1771242" cy="1109300"/>
      </dsp:txXfrm>
    </dsp:sp>
    <dsp:sp modelId="{2A25E4D8-45DE-419E-A64A-E9763CCE0CBF}">
      <dsp:nvSpPr>
        <dsp:cNvPr id="0" name=""/>
        <dsp:cNvSpPr/>
      </dsp:nvSpPr>
      <dsp:spPr>
        <a:xfrm>
          <a:off x="1502569" y="616303"/>
          <a:ext cx="4915741" cy="4915741"/>
        </a:xfrm>
        <a:custGeom>
          <a:avLst/>
          <a:gdLst/>
          <a:ahLst/>
          <a:cxnLst/>
          <a:rect l="0" t="0" r="0" b="0"/>
          <a:pathLst>
            <a:path>
              <a:moveTo>
                <a:pt x="4912346" y="2328728"/>
              </a:moveTo>
              <a:arcTo wR="2457870" hR="2457870" stAng="21419289" swAng="219763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4700EB-17B1-4DF3-A41B-DAD7FEEAD87E}">
      <dsp:nvSpPr>
        <dsp:cNvPr id="0" name=""/>
        <dsp:cNvSpPr/>
      </dsp:nvSpPr>
      <dsp:spPr>
        <a:xfrm>
          <a:off x="4459507" y="4447972"/>
          <a:ext cx="1891264" cy="122932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框架设计</a:t>
          </a:r>
          <a:endParaRPr lang="zh-CN" altLang="en-US" sz="2000" b="1" kern="1200" dirty="0">
            <a:latin typeface="华文楷体" panose="02010600040101010101" pitchFamily="2" charset="-122"/>
            <a:ea typeface="华文楷体" panose="02010600040101010101" pitchFamily="2" charset="-122"/>
          </a:endParaRPr>
        </a:p>
      </dsp:txBody>
      <dsp:txXfrm>
        <a:off x="4519518" y="4507983"/>
        <a:ext cx="1771242" cy="1109300"/>
      </dsp:txXfrm>
    </dsp:sp>
    <dsp:sp modelId="{0C297471-6EA3-42CD-B11F-890D5190F381}">
      <dsp:nvSpPr>
        <dsp:cNvPr id="0" name=""/>
        <dsp:cNvSpPr/>
      </dsp:nvSpPr>
      <dsp:spPr>
        <a:xfrm>
          <a:off x="1502569" y="616303"/>
          <a:ext cx="4915741" cy="4915741"/>
        </a:xfrm>
        <a:custGeom>
          <a:avLst/>
          <a:gdLst/>
          <a:ahLst/>
          <a:cxnLst/>
          <a:rect l="0" t="0" r="0" b="0"/>
          <a:pathLst>
            <a:path>
              <a:moveTo>
                <a:pt x="2947161" y="4866547"/>
              </a:moveTo>
              <a:arcTo wR="2457870" hR="2457870" stAng="4711042" swAng="137791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A7CAED-A114-42EB-806B-B1A46A160533}">
      <dsp:nvSpPr>
        <dsp:cNvPr id="0" name=""/>
        <dsp:cNvSpPr/>
      </dsp:nvSpPr>
      <dsp:spPr>
        <a:xfrm>
          <a:off x="1570107" y="4447972"/>
          <a:ext cx="1891264" cy="122932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特征工程</a:t>
          </a:r>
          <a:endParaRPr lang="zh-CN" altLang="en-US" sz="2000" b="1" kern="1200" dirty="0">
            <a:latin typeface="华文楷体" panose="02010600040101010101" pitchFamily="2" charset="-122"/>
            <a:ea typeface="华文楷体" panose="02010600040101010101" pitchFamily="2" charset="-122"/>
          </a:endParaRPr>
        </a:p>
      </dsp:txBody>
      <dsp:txXfrm>
        <a:off x="1630118" y="4507983"/>
        <a:ext cx="1771242" cy="1109300"/>
      </dsp:txXfrm>
    </dsp:sp>
    <dsp:sp modelId="{56D9B103-214F-4DA5-A230-5F8034B6E929}">
      <dsp:nvSpPr>
        <dsp:cNvPr id="0" name=""/>
        <dsp:cNvSpPr/>
      </dsp:nvSpPr>
      <dsp:spPr>
        <a:xfrm>
          <a:off x="1502569" y="616303"/>
          <a:ext cx="4915741" cy="4915741"/>
        </a:xfrm>
        <a:custGeom>
          <a:avLst/>
          <a:gdLst/>
          <a:ahLst/>
          <a:cxnLst/>
          <a:rect l="0" t="0" r="0" b="0"/>
          <a:pathLst>
            <a:path>
              <a:moveTo>
                <a:pt x="411023" y="3818585"/>
              </a:moveTo>
              <a:arcTo wR="2457870" hR="2457870" stAng="8783077" swAng="2197634"/>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48FC55-C9A2-40B4-B2C3-485F15A84A0B}">
      <dsp:nvSpPr>
        <dsp:cNvPr id="0" name=""/>
        <dsp:cNvSpPr/>
      </dsp:nvSpPr>
      <dsp:spPr>
        <a:xfrm>
          <a:off x="677233" y="1699989"/>
          <a:ext cx="1891264" cy="122932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算法及</a:t>
          </a:r>
          <a:endParaRPr lang="en-US" altLang="zh-CN" sz="2000" b="1" kern="1200" dirty="0" smtClean="0">
            <a:latin typeface="华文楷体" panose="02010600040101010101" pitchFamily="2" charset="-122"/>
            <a:ea typeface="华文楷体" panose="02010600040101010101" pitchFamily="2" charset="-122"/>
          </a:endParaRPr>
        </a:p>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模型融合</a:t>
          </a:r>
          <a:endParaRPr lang="zh-CN" altLang="en-US" sz="2000" b="1" kern="1200" dirty="0">
            <a:latin typeface="华文楷体" panose="02010600040101010101" pitchFamily="2" charset="-122"/>
            <a:ea typeface="华文楷体" panose="02010600040101010101" pitchFamily="2" charset="-122"/>
          </a:endParaRPr>
        </a:p>
      </dsp:txBody>
      <dsp:txXfrm>
        <a:off x="737244" y="1760000"/>
        <a:ext cx="1771242" cy="1109300"/>
      </dsp:txXfrm>
    </dsp:sp>
    <dsp:sp modelId="{24C36D88-E3D2-4613-BA05-7085D8A4451E}">
      <dsp:nvSpPr>
        <dsp:cNvPr id="0" name=""/>
        <dsp:cNvSpPr/>
      </dsp:nvSpPr>
      <dsp:spPr>
        <a:xfrm>
          <a:off x="1502569" y="616303"/>
          <a:ext cx="4915741" cy="4915741"/>
        </a:xfrm>
        <a:custGeom>
          <a:avLst/>
          <a:gdLst/>
          <a:ahLst/>
          <a:cxnLst/>
          <a:rect l="0" t="0" r="0" b="0"/>
          <a:pathLst>
            <a:path>
              <a:moveTo>
                <a:pt x="427968" y="1072003"/>
              </a:moveTo>
              <a:arcTo wR="2457870" hR="2457870" stAng="12859342" swAng="1963269"/>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D863-9229-431F-907A-030E77BD554D}">
      <dsp:nvSpPr>
        <dsp:cNvPr id="0" name=""/>
        <dsp:cNvSpPr/>
      </dsp:nvSpPr>
      <dsp:spPr>
        <a:xfrm>
          <a:off x="3014807" y="1642"/>
          <a:ext cx="1891264" cy="122932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smtClean="0">
              <a:latin typeface="华文楷体" panose="02010600040101010101" pitchFamily="2" charset="-122"/>
              <a:ea typeface="华文楷体" panose="02010600040101010101" pitchFamily="2" charset="-122"/>
            </a:rPr>
            <a:t>后续</a:t>
          </a:r>
          <a:endParaRPr lang="zh-CN" altLang="en-US" sz="2000" b="1" kern="1200" dirty="0">
            <a:effectLst/>
            <a:latin typeface="华文楷体" panose="02010600040101010101" pitchFamily="2" charset="-122"/>
            <a:ea typeface="华文楷体" panose="02010600040101010101" pitchFamily="2" charset="-122"/>
          </a:endParaRPr>
        </a:p>
      </dsp:txBody>
      <dsp:txXfrm>
        <a:off x="3074818" y="61653"/>
        <a:ext cx="1771242" cy="1109300"/>
      </dsp:txXfrm>
    </dsp:sp>
    <dsp:sp modelId="{445D8FAC-2E6E-4751-8A28-0B31BCAF0BB3}">
      <dsp:nvSpPr>
        <dsp:cNvPr id="0" name=""/>
        <dsp:cNvSpPr/>
      </dsp:nvSpPr>
      <dsp:spPr>
        <a:xfrm>
          <a:off x="1502569" y="616303"/>
          <a:ext cx="4915741" cy="4915741"/>
        </a:xfrm>
        <a:custGeom>
          <a:avLst/>
          <a:gdLst/>
          <a:ahLst/>
          <a:cxnLst/>
          <a:rect l="0" t="0" r="0" b="0"/>
          <a:pathLst>
            <a:path>
              <a:moveTo>
                <a:pt x="3416518" y="194659"/>
              </a:moveTo>
              <a:arcTo wR="2457870" hR="2457870" stAng="17577388" swAng="1963269"/>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FF74E73-E817-4224-A21C-E631678B9765}">
      <dsp:nvSpPr>
        <dsp:cNvPr id="0" name=""/>
        <dsp:cNvSpPr/>
      </dsp:nvSpPr>
      <dsp:spPr>
        <a:xfrm>
          <a:off x="5352381" y="1699989"/>
          <a:ext cx="1891264" cy="122932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latin typeface="华文楷体" panose="02010600040101010101" pitchFamily="2" charset="-122"/>
              <a:ea typeface="华文楷体" panose="02010600040101010101" pitchFamily="2" charset="-122"/>
            </a:rPr>
            <a:t>任务描述</a:t>
          </a:r>
          <a:endParaRPr lang="zh-CN" altLang="en-US" sz="2000" b="1" kern="1200" dirty="0">
            <a:effectLst/>
            <a:latin typeface="华文楷体" panose="02010600040101010101" pitchFamily="2" charset="-122"/>
            <a:ea typeface="华文楷体" panose="02010600040101010101" pitchFamily="2" charset="-122"/>
          </a:endParaRPr>
        </a:p>
      </dsp:txBody>
      <dsp:txXfrm>
        <a:off x="5412392" y="1760000"/>
        <a:ext cx="1771242" cy="1109300"/>
      </dsp:txXfrm>
    </dsp:sp>
    <dsp:sp modelId="{2A25E4D8-45DE-419E-A64A-E9763CCE0CBF}">
      <dsp:nvSpPr>
        <dsp:cNvPr id="0" name=""/>
        <dsp:cNvSpPr/>
      </dsp:nvSpPr>
      <dsp:spPr>
        <a:xfrm>
          <a:off x="1502569" y="616303"/>
          <a:ext cx="4915741" cy="4915741"/>
        </a:xfrm>
        <a:custGeom>
          <a:avLst/>
          <a:gdLst/>
          <a:ahLst/>
          <a:cxnLst/>
          <a:rect l="0" t="0" r="0" b="0"/>
          <a:pathLst>
            <a:path>
              <a:moveTo>
                <a:pt x="4912346" y="2328728"/>
              </a:moveTo>
              <a:arcTo wR="2457870" hR="2457870" stAng="21419289" swAng="2197634"/>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94700EB-17B1-4DF3-A41B-DAD7FEEAD87E}">
      <dsp:nvSpPr>
        <dsp:cNvPr id="0" name=""/>
        <dsp:cNvSpPr/>
      </dsp:nvSpPr>
      <dsp:spPr>
        <a:xfrm>
          <a:off x="4459507" y="4447972"/>
          <a:ext cx="1891264" cy="122932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框架设计</a:t>
          </a:r>
          <a:endParaRPr lang="zh-CN" altLang="en-US" sz="2000" b="1" kern="1200" dirty="0">
            <a:latin typeface="华文楷体" panose="02010600040101010101" pitchFamily="2" charset="-122"/>
            <a:ea typeface="华文楷体" panose="02010600040101010101" pitchFamily="2" charset="-122"/>
          </a:endParaRPr>
        </a:p>
      </dsp:txBody>
      <dsp:txXfrm>
        <a:off x="4519518" y="4507983"/>
        <a:ext cx="1771242" cy="1109300"/>
      </dsp:txXfrm>
    </dsp:sp>
    <dsp:sp modelId="{0C297471-6EA3-42CD-B11F-890D5190F381}">
      <dsp:nvSpPr>
        <dsp:cNvPr id="0" name=""/>
        <dsp:cNvSpPr/>
      </dsp:nvSpPr>
      <dsp:spPr>
        <a:xfrm>
          <a:off x="1502569" y="616303"/>
          <a:ext cx="4915741" cy="4915741"/>
        </a:xfrm>
        <a:custGeom>
          <a:avLst/>
          <a:gdLst/>
          <a:ahLst/>
          <a:cxnLst/>
          <a:rect l="0" t="0" r="0" b="0"/>
          <a:pathLst>
            <a:path>
              <a:moveTo>
                <a:pt x="2947161" y="4866547"/>
              </a:moveTo>
              <a:arcTo wR="2457870" hR="2457870" stAng="4711042" swAng="1377915"/>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5A7CAED-A114-42EB-806B-B1A46A160533}">
      <dsp:nvSpPr>
        <dsp:cNvPr id="0" name=""/>
        <dsp:cNvSpPr/>
      </dsp:nvSpPr>
      <dsp:spPr>
        <a:xfrm>
          <a:off x="1570107" y="4447972"/>
          <a:ext cx="1891264" cy="122932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特征工程</a:t>
          </a:r>
          <a:endParaRPr lang="zh-CN" altLang="en-US" sz="2000" b="1" kern="1200" dirty="0">
            <a:latin typeface="华文楷体" panose="02010600040101010101" pitchFamily="2" charset="-122"/>
            <a:ea typeface="华文楷体" panose="02010600040101010101" pitchFamily="2" charset="-122"/>
          </a:endParaRPr>
        </a:p>
      </dsp:txBody>
      <dsp:txXfrm>
        <a:off x="1630118" y="4507983"/>
        <a:ext cx="1771242" cy="1109300"/>
      </dsp:txXfrm>
    </dsp:sp>
    <dsp:sp modelId="{56D9B103-214F-4DA5-A230-5F8034B6E929}">
      <dsp:nvSpPr>
        <dsp:cNvPr id="0" name=""/>
        <dsp:cNvSpPr/>
      </dsp:nvSpPr>
      <dsp:spPr>
        <a:xfrm>
          <a:off x="1502569" y="616303"/>
          <a:ext cx="4915741" cy="4915741"/>
        </a:xfrm>
        <a:custGeom>
          <a:avLst/>
          <a:gdLst/>
          <a:ahLst/>
          <a:cxnLst/>
          <a:rect l="0" t="0" r="0" b="0"/>
          <a:pathLst>
            <a:path>
              <a:moveTo>
                <a:pt x="411023" y="3818585"/>
              </a:moveTo>
              <a:arcTo wR="2457870" hR="2457870" stAng="8783077" swAng="2197634"/>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48FC55-C9A2-40B4-B2C3-485F15A84A0B}">
      <dsp:nvSpPr>
        <dsp:cNvPr id="0" name=""/>
        <dsp:cNvSpPr/>
      </dsp:nvSpPr>
      <dsp:spPr>
        <a:xfrm>
          <a:off x="677233" y="1699989"/>
          <a:ext cx="1891264" cy="1229322"/>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a:softEdge rad="317500"/>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算法及</a:t>
          </a:r>
          <a:endParaRPr lang="en-US" altLang="zh-CN" sz="2000" b="1" kern="1200" dirty="0" smtClean="0">
            <a:latin typeface="华文楷体" panose="02010600040101010101" pitchFamily="2" charset="-122"/>
            <a:ea typeface="华文楷体" panose="02010600040101010101" pitchFamily="2" charset="-122"/>
          </a:endParaRPr>
        </a:p>
        <a:p>
          <a:pPr lvl="0" algn="ctr" defTabSz="889000">
            <a:lnSpc>
              <a:spcPct val="90000"/>
            </a:lnSpc>
            <a:spcBef>
              <a:spcPct val="0"/>
            </a:spcBef>
            <a:spcAft>
              <a:spcPct val="35000"/>
            </a:spcAft>
          </a:pPr>
          <a:r>
            <a:rPr lang="zh-CN" altLang="en-US" sz="2000" b="1" kern="1200" dirty="0" smtClean="0">
              <a:latin typeface="华文楷体" panose="02010600040101010101" pitchFamily="2" charset="-122"/>
              <a:ea typeface="华文楷体" panose="02010600040101010101" pitchFamily="2" charset="-122"/>
            </a:rPr>
            <a:t>模型融合</a:t>
          </a:r>
          <a:endParaRPr lang="zh-CN" altLang="en-US" sz="2000" b="1" kern="1200" dirty="0">
            <a:latin typeface="华文楷体" panose="02010600040101010101" pitchFamily="2" charset="-122"/>
            <a:ea typeface="华文楷体" panose="02010600040101010101" pitchFamily="2" charset="-122"/>
          </a:endParaRPr>
        </a:p>
      </dsp:txBody>
      <dsp:txXfrm>
        <a:off x="737244" y="1760000"/>
        <a:ext cx="1771242" cy="1109300"/>
      </dsp:txXfrm>
    </dsp:sp>
    <dsp:sp modelId="{24C36D88-E3D2-4613-BA05-7085D8A4451E}">
      <dsp:nvSpPr>
        <dsp:cNvPr id="0" name=""/>
        <dsp:cNvSpPr/>
      </dsp:nvSpPr>
      <dsp:spPr>
        <a:xfrm>
          <a:off x="1502569" y="616303"/>
          <a:ext cx="4915741" cy="4915741"/>
        </a:xfrm>
        <a:custGeom>
          <a:avLst/>
          <a:gdLst/>
          <a:ahLst/>
          <a:cxnLst/>
          <a:rect l="0" t="0" r="0" b="0"/>
          <a:pathLst>
            <a:path>
              <a:moveTo>
                <a:pt x="427968" y="1072003"/>
              </a:moveTo>
              <a:arcTo wR="2457870" hR="2457870" stAng="12859342" swAng="1963269"/>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2">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b="1" kern="1200" dirty="0" smtClean="0">
              <a:latin typeface="华文楷体" panose="02010600040101010101" pitchFamily="2" charset="-122"/>
              <a:ea typeface="华文楷体" panose="02010600040101010101" pitchFamily="2" charset="-122"/>
            </a:rPr>
            <a:t>后续</a:t>
          </a:r>
          <a:endParaRPr lang="zh-CN" altLang="en-US" sz="2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52F29-FEBC-4F35-B55E-074A5DAB4311}">
      <dsp:nvSpPr>
        <dsp:cNvPr id="0" name=""/>
        <dsp:cNvSpPr/>
      </dsp:nvSpPr>
      <dsp:spPr>
        <a:xfrm>
          <a:off x="457498" y="2212020"/>
          <a:ext cx="296417" cy="1129639"/>
        </a:xfrm>
        <a:custGeom>
          <a:avLst/>
          <a:gdLst/>
          <a:ahLst/>
          <a:cxnLst/>
          <a:rect l="0" t="0" r="0" b="0"/>
          <a:pathLst>
            <a:path>
              <a:moveTo>
                <a:pt x="0" y="0"/>
              </a:moveTo>
              <a:lnTo>
                <a:pt x="148208" y="0"/>
              </a:lnTo>
              <a:lnTo>
                <a:pt x="148208" y="1129639"/>
              </a:lnTo>
              <a:lnTo>
                <a:pt x="296417" y="112963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b="1" kern="1200"/>
        </a:p>
      </dsp:txBody>
      <dsp:txXfrm>
        <a:off x="576510" y="2747642"/>
        <a:ext cx="58394" cy="58394"/>
      </dsp:txXfrm>
    </dsp:sp>
    <dsp:sp modelId="{ADF29161-66EE-4545-BDCE-7425435344BC}">
      <dsp:nvSpPr>
        <dsp:cNvPr id="0" name=""/>
        <dsp:cNvSpPr/>
      </dsp:nvSpPr>
      <dsp:spPr>
        <a:xfrm>
          <a:off x="4861135" y="2776839"/>
          <a:ext cx="296417" cy="282409"/>
        </a:xfrm>
        <a:custGeom>
          <a:avLst/>
          <a:gdLst/>
          <a:ahLst/>
          <a:cxnLst/>
          <a:rect l="0" t="0" r="0" b="0"/>
          <a:pathLst>
            <a:path>
              <a:moveTo>
                <a:pt x="0" y="0"/>
              </a:moveTo>
              <a:lnTo>
                <a:pt x="148208" y="0"/>
              </a:lnTo>
              <a:lnTo>
                <a:pt x="148208" y="282409"/>
              </a:lnTo>
              <a:lnTo>
                <a:pt x="296417" y="28240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b="1" kern="1200"/>
        </a:p>
      </dsp:txBody>
      <dsp:txXfrm>
        <a:off x="4999109" y="2907809"/>
        <a:ext cx="20470" cy="20470"/>
      </dsp:txXfrm>
    </dsp:sp>
    <dsp:sp modelId="{155A1049-9173-4093-A397-A6C6B43052C8}">
      <dsp:nvSpPr>
        <dsp:cNvPr id="0" name=""/>
        <dsp:cNvSpPr/>
      </dsp:nvSpPr>
      <dsp:spPr>
        <a:xfrm>
          <a:off x="4861135" y="2494429"/>
          <a:ext cx="296417" cy="282409"/>
        </a:xfrm>
        <a:custGeom>
          <a:avLst/>
          <a:gdLst/>
          <a:ahLst/>
          <a:cxnLst/>
          <a:rect l="0" t="0" r="0" b="0"/>
          <a:pathLst>
            <a:path>
              <a:moveTo>
                <a:pt x="0" y="282409"/>
              </a:moveTo>
              <a:lnTo>
                <a:pt x="148208" y="282409"/>
              </a:lnTo>
              <a:lnTo>
                <a:pt x="148208" y="0"/>
              </a:lnTo>
              <a:lnTo>
                <a:pt x="296417"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b="1" kern="1200"/>
        </a:p>
      </dsp:txBody>
      <dsp:txXfrm>
        <a:off x="4999109" y="2625399"/>
        <a:ext cx="20470" cy="20470"/>
      </dsp:txXfrm>
    </dsp:sp>
    <dsp:sp modelId="{A22AB859-F580-44CA-974B-75A4B69BAF4E}">
      <dsp:nvSpPr>
        <dsp:cNvPr id="0" name=""/>
        <dsp:cNvSpPr/>
      </dsp:nvSpPr>
      <dsp:spPr>
        <a:xfrm>
          <a:off x="457498" y="2212020"/>
          <a:ext cx="296417" cy="564819"/>
        </a:xfrm>
        <a:custGeom>
          <a:avLst/>
          <a:gdLst/>
          <a:ahLst/>
          <a:cxnLst/>
          <a:rect l="0" t="0" r="0" b="0"/>
          <a:pathLst>
            <a:path>
              <a:moveTo>
                <a:pt x="0" y="0"/>
              </a:moveTo>
              <a:lnTo>
                <a:pt x="148208" y="0"/>
              </a:lnTo>
              <a:lnTo>
                <a:pt x="148208" y="564819"/>
              </a:lnTo>
              <a:lnTo>
                <a:pt x="296417" y="56481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b="1" kern="1200"/>
        </a:p>
      </dsp:txBody>
      <dsp:txXfrm>
        <a:off x="589760" y="2478483"/>
        <a:ext cx="31893" cy="31893"/>
      </dsp:txXfrm>
    </dsp:sp>
    <dsp:sp modelId="{118F289D-E2AD-4D85-A967-9AA4D71E0DCC}">
      <dsp:nvSpPr>
        <dsp:cNvPr id="0" name=""/>
        <dsp:cNvSpPr/>
      </dsp:nvSpPr>
      <dsp:spPr>
        <a:xfrm>
          <a:off x="4837822" y="1647200"/>
          <a:ext cx="296417" cy="282409"/>
        </a:xfrm>
        <a:custGeom>
          <a:avLst/>
          <a:gdLst/>
          <a:ahLst/>
          <a:cxnLst/>
          <a:rect l="0" t="0" r="0" b="0"/>
          <a:pathLst>
            <a:path>
              <a:moveTo>
                <a:pt x="0" y="0"/>
              </a:moveTo>
              <a:lnTo>
                <a:pt x="148208" y="0"/>
              </a:lnTo>
              <a:lnTo>
                <a:pt x="148208" y="282409"/>
              </a:lnTo>
              <a:lnTo>
                <a:pt x="296417" y="28240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75796" y="1778169"/>
        <a:ext cx="20470" cy="20470"/>
      </dsp:txXfrm>
    </dsp:sp>
    <dsp:sp modelId="{A30397B4-A05F-4397-AC9A-955E67A23F10}">
      <dsp:nvSpPr>
        <dsp:cNvPr id="0" name=""/>
        <dsp:cNvSpPr/>
      </dsp:nvSpPr>
      <dsp:spPr>
        <a:xfrm>
          <a:off x="4837822" y="1364790"/>
          <a:ext cx="296417" cy="282409"/>
        </a:xfrm>
        <a:custGeom>
          <a:avLst/>
          <a:gdLst/>
          <a:ahLst/>
          <a:cxnLst/>
          <a:rect l="0" t="0" r="0" b="0"/>
          <a:pathLst>
            <a:path>
              <a:moveTo>
                <a:pt x="0" y="282409"/>
              </a:moveTo>
              <a:lnTo>
                <a:pt x="148208" y="282409"/>
              </a:lnTo>
              <a:lnTo>
                <a:pt x="148208" y="0"/>
              </a:lnTo>
              <a:lnTo>
                <a:pt x="296417" y="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975796" y="1495759"/>
        <a:ext cx="20470" cy="20470"/>
      </dsp:txXfrm>
    </dsp:sp>
    <dsp:sp modelId="{38D9D5E1-9267-4B6D-95E9-B3E259915AA1}">
      <dsp:nvSpPr>
        <dsp:cNvPr id="0" name=""/>
        <dsp:cNvSpPr/>
      </dsp:nvSpPr>
      <dsp:spPr>
        <a:xfrm>
          <a:off x="457498" y="1647200"/>
          <a:ext cx="296417" cy="564819"/>
        </a:xfrm>
        <a:custGeom>
          <a:avLst/>
          <a:gdLst/>
          <a:ahLst/>
          <a:cxnLst/>
          <a:rect l="0" t="0" r="0" b="0"/>
          <a:pathLst>
            <a:path>
              <a:moveTo>
                <a:pt x="0" y="564819"/>
              </a:moveTo>
              <a:lnTo>
                <a:pt x="148208" y="564819"/>
              </a:lnTo>
              <a:lnTo>
                <a:pt x="148208" y="0"/>
              </a:lnTo>
              <a:lnTo>
                <a:pt x="296417"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b="1" kern="1200"/>
        </a:p>
      </dsp:txBody>
      <dsp:txXfrm>
        <a:off x="589760" y="1913663"/>
        <a:ext cx="31893" cy="31893"/>
      </dsp:txXfrm>
    </dsp:sp>
    <dsp:sp modelId="{05A8F9EC-35D8-4BD5-9025-C970F84920E4}">
      <dsp:nvSpPr>
        <dsp:cNvPr id="0" name=""/>
        <dsp:cNvSpPr/>
      </dsp:nvSpPr>
      <dsp:spPr>
        <a:xfrm>
          <a:off x="457498" y="1082380"/>
          <a:ext cx="296417" cy="1129639"/>
        </a:xfrm>
        <a:custGeom>
          <a:avLst/>
          <a:gdLst/>
          <a:ahLst/>
          <a:cxnLst/>
          <a:rect l="0" t="0" r="0" b="0"/>
          <a:pathLst>
            <a:path>
              <a:moveTo>
                <a:pt x="0" y="1129639"/>
              </a:moveTo>
              <a:lnTo>
                <a:pt x="148208" y="1129639"/>
              </a:lnTo>
              <a:lnTo>
                <a:pt x="148208" y="0"/>
              </a:lnTo>
              <a:lnTo>
                <a:pt x="296417" y="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b="1" kern="1200"/>
        </a:p>
      </dsp:txBody>
      <dsp:txXfrm>
        <a:off x="576510" y="1618003"/>
        <a:ext cx="58394" cy="58394"/>
      </dsp:txXfrm>
    </dsp:sp>
    <dsp:sp modelId="{492C93F0-8664-4E31-9125-39B3D092C5F8}">
      <dsp:nvSpPr>
        <dsp:cNvPr id="0" name=""/>
        <dsp:cNvSpPr/>
      </dsp:nvSpPr>
      <dsp:spPr>
        <a:xfrm rot="16200000">
          <a:off x="-957523" y="1986092"/>
          <a:ext cx="2378188" cy="45185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无限可能</a:t>
          </a:r>
          <a:endParaRPr lang="zh-CN" altLang="en-US" sz="2400" b="1" kern="12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dsp:txBody>
      <dsp:txXfrm>
        <a:off x="-957523" y="1986092"/>
        <a:ext cx="2378188" cy="451855"/>
      </dsp:txXfrm>
    </dsp:sp>
    <dsp:sp modelId="{524783D9-622C-4A71-85C6-D47E19C2DDAB}">
      <dsp:nvSpPr>
        <dsp:cNvPr id="0" name=""/>
        <dsp:cNvSpPr/>
      </dsp:nvSpPr>
      <dsp:spPr>
        <a:xfrm>
          <a:off x="753916" y="856452"/>
          <a:ext cx="4083906" cy="45185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n w="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高模型效率样本设计框架</a:t>
          </a:r>
          <a:endParaRPr lang="zh-CN" altLang="en-US" sz="2000" b="1" kern="1200" dirty="0"/>
        </a:p>
      </dsp:txBody>
      <dsp:txXfrm>
        <a:off x="753916" y="856452"/>
        <a:ext cx="4083906" cy="451855"/>
      </dsp:txXfrm>
    </dsp:sp>
    <dsp:sp modelId="{E5DE6026-6D63-45C6-B878-2E1589BBB213}">
      <dsp:nvSpPr>
        <dsp:cNvPr id="0" name=""/>
        <dsp:cNvSpPr/>
      </dsp:nvSpPr>
      <dsp:spPr>
        <a:xfrm>
          <a:off x="753916" y="1421272"/>
          <a:ext cx="4083906" cy="45185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特征</a:t>
          </a:r>
          <a:endParaRPr lang="zh-CN" altLang="en-US" sz="2000" b="1" kern="1200" dirty="0"/>
        </a:p>
      </dsp:txBody>
      <dsp:txXfrm>
        <a:off x="753916" y="1421272"/>
        <a:ext cx="4083906" cy="451855"/>
      </dsp:txXfrm>
    </dsp:sp>
    <dsp:sp modelId="{064A96CD-4CBC-47D7-9FF5-86F17E8EF058}">
      <dsp:nvSpPr>
        <dsp:cNvPr id="0" name=""/>
        <dsp:cNvSpPr/>
      </dsp:nvSpPr>
      <dsp:spPr>
        <a:xfrm>
          <a:off x="5134240" y="1138862"/>
          <a:ext cx="3228682" cy="45185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十大特征群</a:t>
          </a:r>
          <a:endParaRPr lang="zh-CN" altLang="en-US" sz="2000" b="1" kern="1200" dirty="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sp:txBody>
      <dsp:txXfrm>
        <a:off x="5134240" y="1138862"/>
        <a:ext cx="3228682" cy="451855"/>
      </dsp:txXfrm>
    </dsp:sp>
    <dsp:sp modelId="{55A6313B-70C5-4741-8852-751AA1156E05}">
      <dsp:nvSpPr>
        <dsp:cNvPr id="0" name=""/>
        <dsp:cNvSpPr/>
      </dsp:nvSpPr>
      <dsp:spPr>
        <a:xfrm>
          <a:off x="5134240" y="1703682"/>
          <a:ext cx="3247090" cy="45185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二次组合统计特征</a:t>
          </a:r>
          <a:endParaRPr lang="zh-CN" altLang="en-US" sz="2000" b="1" kern="1200" dirty="0"/>
        </a:p>
      </dsp:txBody>
      <dsp:txXfrm>
        <a:off x="5134240" y="1703682"/>
        <a:ext cx="3247090" cy="451855"/>
      </dsp:txXfrm>
    </dsp:sp>
    <dsp:sp modelId="{2AA22C66-B82F-4A73-9006-FC31C53C12BD}">
      <dsp:nvSpPr>
        <dsp:cNvPr id="0" name=""/>
        <dsp:cNvSpPr/>
      </dsp:nvSpPr>
      <dsp:spPr>
        <a:xfrm>
          <a:off x="753916" y="2550911"/>
          <a:ext cx="4107219" cy="45185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深度卷积神经网络</a:t>
          </a:r>
          <a:endParaRPr lang="zh-CN" altLang="en-US" sz="2000" b="1" kern="1200" dirty="0"/>
        </a:p>
      </dsp:txBody>
      <dsp:txXfrm>
        <a:off x="753916" y="2550911"/>
        <a:ext cx="4107219" cy="451855"/>
      </dsp:txXfrm>
    </dsp:sp>
    <dsp:sp modelId="{F2A0B672-EB61-4F8F-8921-6445CE30380C}">
      <dsp:nvSpPr>
        <dsp:cNvPr id="0" name=""/>
        <dsp:cNvSpPr/>
      </dsp:nvSpPr>
      <dsp:spPr>
        <a:xfrm>
          <a:off x="5157553" y="2268501"/>
          <a:ext cx="3316570" cy="45185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二维特征模式</a:t>
          </a:r>
          <a:endParaRPr lang="zh-CN" altLang="en-US" sz="2000" b="1" kern="1200" dirty="0"/>
        </a:p>
      </dsp:txBody>
      <dsp:txXfrm>
        <a:off x="5157553" y="2268501"/>
        <a:ext cx="3316570" cy="451855"/>
      </dsp:txXfrm>
    </dsp:sp>
    <dsp:sp modelId="{C480D01E-4D30-4CBC-A5D3-586772CC0397}">
      <dsp:nvSpPr>
        <dsp:cNvPr id="0" name=""/>
        <dsp:cNvSpPr/>
      </dsp:nvSpPr>
      <dsp:spPr>
        <a:xfrm>
          <a:off x="5157553" y="2833321"/>
          <a:ext cx="3333748" cy="45185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自融合方式</a:t>
          </a:r>
          <a:endParaRPr lang="zh-CN" altLang="en-US" sz="2000" b="1" kern="1200" dirty="0"/>
        </a:p>
      </dsp:txBody>
      <dsp:txXfrm>
        <a:off x="5157553" y="2833321"/>
        <a:ext cx="3333748" cy="451855"/>
      </dsp:txXfrm>
    </dsp:sp>
    <dsp:sp modelId="{CF7BC02D-3E4B-4C98-A581-BCA85AAF7B57}">
      <dsp:nvSpPr>
        <dsp:cNvPr id="0" name=""/>
        <dsp:cNvSpPr/>
      </dsp:nvSpPr>
      <dsp:spPr>
        <a:xfrm>
          <a:off x="753916" y="3115731"/>
          <a:ext cx="4107219" cy="45185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多视角堆模融型合结构</a:t>
          </a:r>
          <a:endParaRPr lang="zh-CN" altLang="en-US" sz="2000" b="1" kern="1200" dirty="0"/>
        </a:p>
      </dsp:txBody>
      <dsp:txXfrm>
        <a:off x="753916" y="3115731"/>
        <a:ext cx="4107219" cy="451855"/>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2">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b="1" kern="1200" dirty="0" smtClean="0">
              <a:latin typeface="华文楷体" panose="02010600040101010101" pitchFamily="2" charset="-122"/>
              <a:ea typeface="华文楷体" panose="02010600040101010101" pitchFamily="2" charset="-122"/>
            </a:rPr>
            <a:t>后续</a:t>
          </a:r>
          <a:endParaRPr lang="zh-CN" altLang="en-US" sz="2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2">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b="1" kern="1200" dirty="0" smtClean="0">
              <a:latin typeface="华文楷体" panose="02010600040101010101" pitchFamily="2" charset="-122"/>
              <a:ea typeface="华文楷体" panose="02010600040101010101" pitchFamily="2" charset="-122"/>
            </a:rPr>
            <a:t>后续</a:t>
          </a:r>
          <a:endParaRPr lang="zh-CN" altLang="en-US" sz="21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664AD-58E0-422F-8891-11843489F99E}">
      <dsp:nvSpPr>
        <dsp:cNvPr id="0" name=""/>
        <dsp:cNvSpPr/>
      </dsp:nvSpPr>
      <dsp:spPr>
        <a:xfrm>
          <a:off x="683393" y="0"/>
          <a:ext cx="7745128" cy="1082002"/>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03486-65ED-4823-B435-27FA54117F85}">
      <dsp:nvSpPr>
        <dsp:cNvPr id="0" name=""/>
        <dsp:cNvSpPr/>
      </dsp:nvSpPr>
      <dsp:spPr>
        <a:xfrm>
          <a:off x="316516" y="324600"/>
          <a:ext cx="5289713" cy="432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b="1" kern="1200" dirty="0" smtClean="0">
              <a:latin typeface="华文楷体" panose="02010600040101010101" pitchFamily="2" charset="-122"/>
              <a:ea typeface="华文楷体" panose="02010600040101010101" pitchFamily="2" charset="-122"/>
            </a:rPr>
            <a:t>0 ~ 30 </a:t>
          </a:r>
          <a:r>
            <a:rPr lang="zh-CN" altLang="en-US" sz="1600" b="1" kern="1200" dirty="0" smtClean="0">
              <a:latin typeface="华文楷体" panose="02010600040101010101" pitchFamily="2" charset="-122"/>
              <a:ea typeface="华文楷体" panose="02010600040101010101" pitchFamily="2" charset="-122"/>
            </a:rPr>
            <a:t>天用户商品交互数据</a:t>
          </a:r>
          <a:endParaRPr lang="zh-CN" altLang="en-US" sz="1600" b="1" kern="1200" dirty="0">
            <a:latin typeface="华文楷体" panose="02010600040101010101" pitchFamily="2" charset="-122"/>
            <a:ea typeface="华文楷体" panose="02010600040101010101" pitchFamily="2" charset="-122"/>
          </a:endParaRPr>
        </a:p>
      </dsp:txBody>
      <dsp:txXfrm>
        <a:off x="337644" y="345728"/>
        <a:ext cx="5247457" cy="390544"/>
      </dsp:txXfrm>
    </dsp:sp>
    <dsp:sp modelId="{5C96D793-664C-4AB3-9FA2-481D661BEBA1}">
      <dsp:nvSpPr>
        <dsp:cNvPr id="0" name=""/>
        <dsp:cNvSpPr/>
      </dsp:nvSpPr>
      <dsp:spPr>
        <a:xfrm>
          <a:off x="6061825" y="324600"/>
          <a:ext cx="2733574" cy="43280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altLang="zh-CN" sz="1600" b="1" kern="1200" dirty="0" smtClean="0">
              <a:latin typeface="华文楷体" panose="02010600040101010101" pitchFamily="2" charset="-122"/>
              <a:ea typeface="华文楷体" panose="02010600040101010101" pitchFamily="2" charset="-122"/>
            </a:rPr>
            <a:t>31</a:t>
          </a:r>
          <a:r>
            <a:rPr lang="zh-CN" altLang="en-US" sz="1600" b="1" kern="1200" dirty="0" smtClean="0">
              <a:latin typeface="华文楷体" panose="02010600040101010101" pitchFamily="2" charset="-122"/>
              <a:ea typeface="华文楷体" panose="02010600040101010101" pitchFamily="2" charset="-122"/>
            </a:rPr>
            <a:t>天 用户购买商品 ？</a:t>
          </a:r>
          <a:r>
            <a:rPr lang="zh-CN" altLang="en-US" sz="1600" kern="1200" dirty="0" smtClean="0"/>
            <a:t> </a:t>
          </a:r>
          <a:endParaRPr lang="zh-CN" altLang="en-US" sz="1600" kern="1200" dirty="0"/>
        </a:p>
      </dsp:txBody>
      <dsp:txXfrm>
        <a:off x="6082953" y="345728"/>
        <a:ext cx="2691318" cy="3905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34A0DB-C97E-441B-B0F0-C1F3613C1B99}">
      <dsp:nvSpPr>
        <dsp:cNvPr id="0" name=""/>
        <dsp:cNvSpPr/>
      </dsp:nvSpPr>
      <dsp:spPr>
        <a:xfrm>
          <a:off x="379711" y="17"/>
          <a:ext cx="864060" cy="864060"/>
        </a:xfrm>
        <a:prstGeom prst="ellipse">
          <a:avLst/>
        </a:prstGeom>
        <a:solidFill>
          <a:schemeClr val="accent4">
            <a:alpha val="9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华文楷体" panose="02010600040101010101" pitchFamily="2" charset="-122"/>
              <a:ea typeface="华文楷体" panose="02010600040101010101" pitchFamily="2" charset="-122"/>
            </a:rPr>
            <a:t>框架设计</a:t>
          </a:r>
          <a:endParaRPr lang="zh-CN" altLang="en-US" sz="1600" b="1" kern="1200" dirty="0">
            <a:latin typeface="华文楷体" panose="02010600040101010101" pitchFamily="2" charset="-122"/>
            <a:ea typeface="华文楷体" panose="02010600040101010101" pitchFamily="2" charset="-122"/>
          </a:endParaRPr>
        </a:p>
      </dsp:txBody>
      <dsp:txXfrm>
        <a:off x="506250" y="126556"/>
        <a:ext cx="610982" cy="6109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8B88E-29B4-4BE8-AFEA-876B21973D0E}">
      <dsp:nvSpPr>
        <dsp:cNvPr id="0" name=""/>
        <dsp:cNvSpPr/>
      </dsp:nvSpPr>
      <dsp:spPr>
        <a:xfrm>
          <a:off x="2311528" y="356072"/>
          <a:ext cx="3761793" cy="120663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用户</a:t>
          </a:r>
          <a:r>
            <a:rPr lang="en-US" altLang="zh-CN" sz="1800" b="1" kern="1200" dirty="0" smtClean="0">
              <a:latin typeface="华文楷体" panose="02010600040101010101" pitchFamily="2" charset="-122"/>
              <a:ea typeface="华文楷体" panose="02010600040101010101" pitchFamily="2" charset="-122"/>
            </a:rPr>
            <a:t>A   </a:t>
          </a:r>
          <a:r>
            <a:rPr lang="zh-CN" altLang="en-US" sz="1800" b="1" kern="1200" dirty="0" smtClean="0">
              <a:latin typeface="华文楷体" panose="02010600040101010101" pitchFamily="2" charset="-122"/>
              <a:ea typeface="华文楷体" panose="02010600040101010101" pitchFamily="2" charset="-122"/>
            </a:rPr>
            <a:t>在  考察日</a:t>
          </a:r>
          <a:endParaRPr lang="en-US" altLang="zh-CN" sz="1800" b="1" kern="1200" dirty="0" smtClean="0">
            <a:latin typeface="华文楷体" panose="02010600040101010101" pitchFamily="2" charset="-122"/>
            <a:ea typeface="华文楷体" panose="02010600040101010101" pitchFamily="2" charset="-122"/>
          </a:endParaRPr>
        </a:p>
        <a:p>
          <a:pPr lvl="0" algn="ctr"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购买了商品 </a:t>
          </a:r>
          <a:r>
            <a:rPr lang="en-US" altLang="zh-CN" sz="1800" b="1" kern="1200" dirty="0" smtClean="0">
              <a:latin typeface="华文楷体" panose="02010600040101010101" pitchFamily="2" charset="-122"/>
              <a:ea typeface="华文楷体" panose="02010600040101010101" pitchFamily="2" charset="-122"/>
            </a:rPr>
            <a:t>x</a:t>
          </a:r>
          <a:endParaRPr lang="zh-CN" altLang="en-US" sz="1800" b="1" kern="1200" dirty="0">
            <a:latin typeface="华文楷体" panose="02010600040101010101" pitchFamily="2" charset="-122"/>
            <a:ea typeface="华文楷体" panose="02010600040101010101" pitchFamily="2" charset="-122"/>
          </a:endParaRPr>
        </a:p>
      </dsp:txBody>
      <dsp:txXfrm>
        <a:off x="2862430" y="532780"/>
        <a:ext cx="2659989" cy="853222"/>
      </dsp:txXfrm>
    </dsp:sp>
    <dsp:sp modelId="{80C7ECC6-DEDB-4F69-90FE-97D37C65BB90}">
      <dsp:nvSpPr>
        <dsp:cNvPr id="0" name=""/>
        <dsp:cNvSpPr/>
      </dsp:nvSpPr>
      <dsp:spPr>
        <a:xfrm>
          <a:off x="3924241" y="1637801"/>
          <a:ext cx="536365" cy="536365"/>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zh-CN" altLang="en-US" sz="700" b="1" kern="1200">
            <a:latin typeface="华文楷体" panose="02010600040101010101" pitchFamily="2" charset="-122"/>
            <a:ea typeface="华文楷体" panose="02010600040101010101" pitchFamily="2" charset="-122"/>
          </a:endParaRPr>
        </a:p>
      </dsp:txBody>
      <dsp:txXfrm>
        <a:off x="3995336" y="1842907"/>
        <a:ext cx="394175" cy="126153"/>
      </dsp:txXfrm>
    </dsp:sp>
    <dsp:sp modelId="{74E12C0B-0048-4E75-9973-2AC4E8A752DD}">
      <dsp:nvSpPr>
        <dsp:cNvPr id="0" name=""/>
        <dsp:cNvSpPr/>
      </dsp:nvSpPr>
      <dsp:spPr>
        <a:xfrm>
          <a:off x="2429252" y="2249258"/>
          <a:ext cx="3526347" cy="114694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用户</a:t>
          </a:r>
          <a:r>
            <a:rPr lang="en-US" altLang="zh-CN" sz="1800" b="1" kern="1200" dirty="0" smtClean="0">
              <a:latin typeface="华文楷体" panose="02010600040101010101" pitchFamily="2" charset="-122"/>
              <a:ea typeface="华文楷体" panose="02010600040101010101" pitchFamily="2" charset="-122"/>
            </a:rPr>
            <a:t>B   </a:t>
          </a:r>
          <a:r>
            <a:rPr lang="zh-CN" altLang="en-US" sz="1800" b="1" kern="1200" dirty="0" smtClean="0">
              <a:latin typeface="华文楷体" panose="02010600040101010101" pitchFamily="2" charset="-122"/>
              <a:ea typeface="华文楷体" panose="02010600040101010101" pitchFamily="2" charset="-122"/>
            </a:rPr>
            <a:t>在  考察日</a:t>
          </a:r>
          <a:endParaRPr lang="en-US" altLang="zh-CN" sz="1800" b="1" kern="1200" dirty="0" smtClean="0">
            <a:latin typeface="华文楷体" panose="02010600040101010101" pitchFamily="2" charset="-122"/>
            <a:ea typeface="华文楷体" panose="02010600040101010101" pitchFamily="2" charset="-122"/>
          </a:endParaRPr>
        </a:p>
        <a:p>
          <a:pPr lvl="0" algn="ctr" defTabSz="800100">
            <a:lnSpc>
              <a:spcPct val="90000"/>
            </a:lnSpc>
            <a:spcBef>
              <a:spcPct val="0"/>
            </a:spcBef>
            <a:spcAft>
              <a:spcPct val="35000"/>
            </a:spcAft>
          </a:pPr>
          <a:r>
            <a:rPr lang="zh-CN" altLang="en-US" sz="1800" b="1" kern="1200" dirty="0" smtClean="0">
              <a:solidFill>
                <a:schemeClr val="tx1"/>
              </a:solidFill>
              <a:latin typeface="华文楷体" panose="02010600040101010101" pitchFamily="2" charset="-122"/>
              <a:ea typeface="华文楷体" panose="02010600040101010101" pitchFamily="2" charset="-122"/>
            </a:rPr>
            <a:t>未</a:t>
          </a:r>
          <a:r>
            <a:rPr lang="zh-CN" altLang="en-US" sz="1800" b="1" kern="1200" dirty="0" smtClean="0">
              <a:latin typeface="华文楷体" panose="02010600040101010101" pitchFamily="2" charset="-122"/>
              <a:ea typeface="华文楷体" panose="02010600040101010101" pitchFamily="2" charset="-122"/>
            </a:rPr>
            <a:t>购买商品 </a:t>
          </a:r>
          <a:r>
            <a:rPr lang="en-US" altLang="zh-CN" sz="1800" b="1" kern="1200" dirty="0" smtClean="0">
              <a:latin typeface="华文楷体" panose="02010600040101010101" pitchFamily="2" charset="-122"/>
              <a:ea typeface="华文楷体" panose="02010600040101010101" pitchFamily="2" charset="-122"/>
            </a:rPr>
            <a:t>y</a:t>
          </a:r>
          <a:endParaRPr lang="zh-CN" altLang="en-US" sz="1800" b="1" kern="1200" dirty="0">
            <a:latin typeface="华文楷体" panose="02010600040101010101" pitchFamily="2" charset="-122"/>
            <a:ea typeface="华文楷体" panose="02010600040101010101" pitchFamily="2" charset="-122"/>
          </a:endParaRPr>
        </a:p>
      </dsp:txBody>
      <dsp:txXfrm>
        <a:off x="2945674" y="2417224"/>
        <a:ext cx="2493503" cy="811012"/>
      </dsp:txXfrm>
    </dsp:sp>
    <dsp:sp modelId="{D8BC893C-DC32-4FED-BF8A-C9D9D12D9B69}">
      <dsp:nvSpPr>
        <dsp:cNvPr id="0" name=""/>
        <dsp:cNvSpPr/>
      </dsp:nvSpPr>
      <dsp:spPr>
        <a:xfrm rot="10749294">
          <a:off x="1933413" y="1733489"/>
          <a:ext cx="108232" cy="34401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b="1" kern="1200">
            <a:latin typeface="华文楷体" panose="02010600040101010101" pitchFamily="2" charset="-122"/>
            <a:ea typeface="华文楷体" panose="02010600040101010101" pitchFamily="2" charset="-122"/>
          </a:endParaRPr>
        </a:p>
      </dsp:txBody>
      <dsp:txXfrm>
        <a:off x="1965881" y="1802053"/>
        <a:ext cx="75762" cy="206408"/>
      </dsp:txXfrm>
    </dsp:sp>
    <dsp:sp modelId="{4843C811-7E19-4225-852B-01BF735A3EB3}">
      <dsp:nvSpPr>
        <dsp:cNvPr id="0" name=""/>
        <dsp:cNvSpPr/>
      </dsp:nvSpPr>
      <dsp:spPr>
        <a:xfrm>
          <a:off x="237124" y="992906"/>
          <a:ext cx="1849537" cy="184953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华文楷体" panose="02010600040101010101" pitchFamily="2" charset="-122"/>
              <a:ea typeface="华文楷体" panose="02010600040101010101" pitchFamily="2" charset="-122"/>
            </a:rPr>
            <a:t>用户商品</a:t>
          </a:r>
          <a:endParaRPr lang="en-US" altLang="zh-CN" sz="2400" b="1" kern="1200" dirty="0" smtClean="0">
            <a:latin typeface="华文楷体" panose="02010600040101010101" pitchFamily="2" charset="-122"/>
            <a:ea typeface="华文楷体" panose="02010600040101010101" pitchFamily="2" charset="-122"/>
          </a:endParaRPr>
        </a:p>
        <a:p>
          <a:pPr lvl="0" algn="ctr" defTabSz="1066800">
            <a:lnSpc>
              <a:spcPct val="90000"/>
            </a:lnSpc>
            <a:spcBef>
              <a:spcPct val="0"/>
            </a:spcBef>
            <a:spcAft>
              <a:spcPct val="35000"/>
            </a:spcAft>
          </a:pPr>
          <a:r>
            <a:rPr lang="zh-CN" altLang="en-US" sz="2400" b="1" kern="1200" dirty="0" smtClean="0">
              <a:latin typeface="华文楷体" panose="02010600040101010101" pitchFamily="2" charset="-122"/>
              <a:ea typeface="华文楷体" panose="02010600040101010101" pitchFamily="2" charset="-122"/>
            </a:rPr>
            <a:t>全集</a:t>
          </a:r>
          <a:endParaRPr lang="zh-CN" altLang="en-US" sz="2400" b="1" kern="1200" dirty="0">
            <a:latin typeface="华文楷体" panose="02010600040101010101" pitchFamily="2" charset="-122"/>
            <a:ea typeface="华文楷体" panose="02010600040101010101" pitchFamily="2" charset="-122"/>
          </a:endParaRPr>
        </a:p>
      </dsp:txBody>
      <dsp:txXfrm>
        <a:off x="507982" y="1263764"/>
        <a:ext cx="1307821" cy="130782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38D4B-3577-4558-8DDD-FF7F4BBCE893}">
      <dsp:nvSpPr>
        <dsp:cNvPr id="0" name=""/>
        <dsp:cNvSpPr/>
      </dsp:nvSpPr>
      <dsp:spPr>
        <a:xfrm>
          <a:off x="0" y="0"/>
          <a:ext cx="1679848" cy="3194464"/>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华文楷体" panose="02010600040101010101" pitchFamily="2" charset="-122"/>
              <a:ea typeface="华文楷体" panose="02010600040101010101" pitchFamily="2" charset="-122"/>
            </a:rPr>
            <a:t>四元素</a:t>
          </a:r>
          <a:endParaRPr lang="zh-CN" altLang="en-US" sz="3600" kern="1200" dirty="0">
            <a:latin typeface="华文楷体" panose="02010600040101010101" pitchFamily="2" charset="-122"/>
            <a:ea typeface="华文楷体" panose="02010600040101010101" pitchFamily="2" charset="-122"/>
          </a:endParaRPr>
        </a:p>
      </dsp:txBody>
      <dsp:txXfrm>
        <a:off x="0" y="0"/>
        <a:ext cx="1679848" cy="958339"/>
      </dsp:txXfrm>
    </dsp:sp>
    <dsp:sp modelId="{BF9B9C8B-64EF-4AA1-B8E9-5BCC7D54E407}">
      <dsp:nvSpPr>
        <dsp:cNvPr id="0" name=""/>
        <dsp:cNvSpPr/>
      </dsp:nvSpPr>
      <dsp:spPr>
        <a:xfrm>
          <a:off x="167984" y="958417"/>
          <a:ext cx="1343878" cy="46536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用户</a:t>
          </a:r>
          <a:endParaRPr lang="zh-CN" altLang="en-US" sz="2000" kern="1200" dirty="0">
            <a:latin typeface="华文楷体" panose="02010600040101010101" pitchFamily="2" charset="-122"/>
            <a:ea typeface="华文楷体" panose="02010600040101010101" pitchFamily="2" charset="-122"/>
          </a:endParaRPr>
        </a:p>
      </dsp:txBody>
      <dsp:txXfrm>
        <a:off x="181614" y="972047"/>
        <a:ext cx="1316618" cy="438105"/>
      </dsp:txXfrm>
    </dsp:sp>
    <dsp:sp modelId="{4150A0AA-E340-4978-AAE0-49213B1E0DA5}">
      <dsp:nvSpPr>
        <dsp:cNvPr id="0" name=""/>
        <dsp:cNvSpPr/>
      </dsp:nvSpPr>
      <dsp:spPr>
        <a:xfrm>
          <a:off x="167984" y="1495377"/>
          <a:ext cx="1343878" cy="465365"/>
        </a:xfrm>
        <a:prstGeom prst="roundRect">
          <a:avLst>
            <a:gd name="adj" fmla="val 10000"/>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商品</a:t>
          </a:r>
          <a:endParaRPr lang="zh-CN" altLang="en-US" sz="2000" kern="1200" dirty="0">
            <a:latin typeface="华文楷体" panose="02010600040101010101" pitchFamily="2" charset="-122"/>
            <a:ea typeface="华文楷体" panose="02010600040101010101" pitchFamily="2" charset="-122"/>
          </a:endParaRPr>
        </a:p>
      </dsp:txBody>
      <dsp:txXfrm>
        <a:off x="181614" y="1509007"/>
        <a:ext cx="1316618" cy="438105"/>
      </dsp:txXfrm>
    </dsp:sp>
    <dsp:sp modelId="{22A84A51-2BF3-4312-9BD2-25E44CC22EC5}">
      <dsp:nvSpPr>
        <dsp:cNvPr id="0" name=""/>
        <dsp:cNvSpPr/>
      </dsp:nvSpPr>
      <dsp:spPr>
        <a:xfrm>
          <a:off x="167984" y="2032337"/>
          <a:ext cx="1343878" cy="465365"/>
        </a:xfrm>
        <a:prstGeom prst="roundRect">
          <a:avLst>
            <a:gd name="adj" fmla="val 10000"/>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考察日</a:t>
          </a:r>
          <a:endParaRPr lang="zh-CN" altLang="en-US" sz="2000" kern="1200" dirty="0">
            <a:latin typeface="华文楷体" panose="02010600040101010101" pitchFamily="2" charset="-122"/>
            <a:ea typeface="华文楷体" panose="02010600040101010101" pitchFamily="2" charset="-122"/>
          </a:endParaRPr>
        </a:p>
      </dsp:txBody>
      <dsp:txXfrm>
        <a:off x="181614" y="2045967"/>
        <a:ext cx="1316618" cy="438105"/>
      </dsp:txXfrm>
    </dsp:sp>
    <dsp:sp modelId="{4DAC4161-23D5-4589-B304-F60592D749F3}">
      <dsp:nvSpPr>
        <dsp:cNvPr id="0" name=""/>
        <dsp:cNvSpPr/>
      </dsp:nvSpPr>
      <dsp:spPr>
        <a:xfrm>
          <a:off x="167984" y="2569297"/>
          <a:ext cx="1343878" cy="465365"/>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是否购买</a:t>
          </a:r>
          <a:endParaRPr lang="zh-CN" altLang="en-US" sz="2000" kern="1200" dirty="0">
            <a:latin typeface="华文楷体" panose="02010600040101010101" pitchFamily="2" charset="-122"/>
            <a:ea typeface="华文楷体" panose="02010600040101010101" pitchFamily="2" charset="-122"/>
          </a:endParaRPr>
        </a:p>
      </dsp:txBody>
      <dsp:txXfrm>
        <a:off x="181614" y="2582927"/>
        <a:ext cx="1316618" cy="438105"/>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9.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411900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973055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370813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403938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247438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105941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169699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4160960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98770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50702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B8F567-1B15-462B-98B4-F812EB78E1E1}" type="datetimeFigureOut">
              <a:rPr lang="zh-CN" altLang="en-US" smtClean="0"/>
              <a:t>2015/8/13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3245452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8F567-1B15-462B-98B4-F812EB78E1E1}" type="datetimeFigureOut">
              <a:rPr lang="zh-CN" altLang="en-US" smtClean="0"/>
              <a:t>2015/8/13 Thursday</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DA725-8173-4143-8C86-782FE5AA3B08}" type="slidenum">
              <a:rPr lang="zh-CN" altLang="en-US" smtClean="0"/>
              <a:t>‹#›</a:t>
            </a:fld>
            <a:endParaRPr lang="zh-CN" altLang="en-US"/>
          </a:p>
        </p:txBody>
      </p:sp>
    </p:spTree>
    <p:extLst>
      <p:ext uri="{BB962C8B-B14F-4D97-AF65-F5344CB8AC3E}">
        <p14:creationId xmlns:p14="http://schemas.microsoft.com/office/powerpoint/2010/main" val="49240133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Layout" Target="../diagrams/layout15.xml"/><Relationship Id="rId7" Type="http://schemas.openxmlformats.org/officeDocument/2006/relationships/image" Target="../media/image14.png"/><Relationship Id="rId2" Type="http://schemas.openxmlformats.org/officeDocument/2006/relationships/diagramData" Target="../diagrams/data16.xml"/><Relationship Id="rId1" Type="http://schemas.openxmlformats.org/officeDocument/2006/relationships/slideLayout" Target="../slideLayouts/slideLayout1.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Layout" Target="../diagrams/layout16.xml"/><Relationship Id="rId7" Type="http://schemas.openxmlformats.org/officeDocument/2006/relationships/image" Target="../media/image14.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 Id="rId9" Type="http://schemas.openxmlformats.org/officeDocument/2006/relationships/chart" Target="../charts/chart3.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7.xml"/><Relationship Id="rId7" Type="http://schemas.openxmlformats.org/officeDocument/2006/relationships/image" Target="../media/image15.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8.jpe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4.xml"/><Relationship Id="rId12" Type="http://schemas.openxmlformats.org/officeDocument/2006/relationships/image" Target="../media/image9.png"/><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8.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9.xml"/><Relationship Id="rId3" Type="http://schemas.openxmlformats.org/officeDocument/2006/relationships/diagramLayout" Target="../diagrams/layout28.xml"/><Relationship Id="rId7" Type="http://schemas.openxmlformats.org/officeDocument/2006/relationships/diagramData" Target="../diagrams/data30.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5" Type="http://schemas.openxmlformats.org/officeDocument/2006/relationships/diagramColors" Target="../diagrams/colors28.xml"/><Relationship Id="rId10" Type="http://schemas.openxmlformats.org/officeDocument/2006/relationships/diagramColors" Target="../diagrams/colors29.xml"/><Relationship Id="rId4" Type="http://schemas.openxmlformats.org/officeDocument/2006/relationships/diagramQuickStyle" Target="../diagrams/quickStyle28.xml"/><Relationship Id="rId9" Type="http://schemas.openxmlformats.org/officeDocument/2006/relationships/diagramQuickStyle" Target="../diagrams/quickStyle2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31.xml"/><Relationship Id="rId3" Type="http://schemas.openxmlformats.org/officeDocument/2006/relationships/diagramLayout" Target="../diagrams/layout30.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image" Target="../media/image8.jpeg"/><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25.xml.rels><?xml version="1.0" encoding="UTF-8" standalone="yes"?>
<Relationships xmlns="http://schemas.openxmlformats.org/package/2006/relationships"><Relationship Id="rId8" Type="http://schemas.microsoft.com/office/2007/relationships/diagramDrawing" Target="../diagrams/drawing36.xml"/><Relationship Id="rId3" Type="http://schemas.openxmlformats.org/officeDocument/2006/relationships/image" Target="../media/image11.jpeg"/><Relationship Id="rId7" Type="http://schemas.openxmlformats.org/officeDocument/2006/relationships/diagramColors" Target="../diagrams/colors36.xml"/><Relationship Id="rId2" Type="http://schemas.openxmlformats.org/officeDocument/2006/relationships/hyperlink" Target="http://www.image-net.org/" TargetMode="External"/><Relationship Id="rId1" Type="http://schemas.openxmlformats.org/officeDocument/2006/relationships/slideLayout" Target="../slideLayouts/slideLayout2.xml"/><Relationship Id="rId6" Type="http://schemas.openxmlformats.org/officeDocument/2006/relationships/diagramQuickStyle" Target="../diagrams/quickStyle36.xml"/><Relationship Id="rId5" Type="http://schemas.openxmlformats.org/officeDocument/2006/relationships/diagramLayout" Target="../diagrams/layout36.xml"/><Relationship Id="rId4" Type="http://schemas.openxmlformats.org/officeDocument/2006/relationships/diagramData" Target="../diagrams/data3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9.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27.xml.rels><?xml version="1.0" encoding="UTF-8" standalone="yes"?>
<Relationships xmlns="http://schemas.openxmlformats.org/package/2006/relationships"><Relationship Id="rId8" Type="http://schemas.microsoft.com/office/2007/relationships/diagramDrawing" Target="../diagrams/drawing39.xml"/><Relationship Id="rId3" Type="http://schemas.openxmlformats.org/officeDocument/2006/relationships/image" Target="../media/image16.png"/><Relationship Id="rId7" Type="http://schemas.openxmlformats.org/officeDocument/2006/relationships/diagramColors" Target="../diagrams/colors39.xm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diagramQuickStyle" Target="../diagrams/quickStyle39.xml"/><Relationship Id="rId5" Type="http://schemas.openxmlformats.org/officeDocument/2006/relationships/diagramLayout" Target="../diagrams/layout39.xml"/><Relationship Id="rId4" Type="http://schemas.openxmlformats.org/officeDocument/2006/relationships/diagramData" Target="../diagrams/data4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0.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1.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2.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3.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33.xml.rels><?xml version="1.0" encoding="UTF-8" standalone="yes"?>
<Relationships xmlns="http://schemas.openxmlformats.org/package/2006/relationships"><Relationship Id="rId8" Type="http://schemas.microsoft.com/office/2007/relationships/diagramDrawing" Target="../diagrams/drawing45.xml"/><Relationship Id="rId3" Type="http://schemas.openxmlformats.org/officeDocument/2006/relationships/image" Target="../media/image22.png"/><Relationship Id="rId7" Type="http://schemas.openxmlformats.org/officeDocument/2006/relationships/diagramColors" Target="../diagrams/colors45.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QuickStyle" Target="../diagrams/quickStyle45.xml"/><Relationship Id="rId5" Type="http://schemas.openxmlformats.org/officeDocument/2006/relationships/diagramLayout" Target="../diagrams/layout45.xml"/><Relationship Id="rId4" Type="http://schemas.openxmlformats.org/officeDocument/2006/relationships/diagramData" Target="../diagrams/data46.xml"/></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46.xml"/><Relationship Id="rId13" Type="http://schemas.openxmlformats.org/officeDocument/2006/relationships/diagramColors" Target="../diagrams/colors47.xml"/><Relationship Id="rId3" Type="http://schemas.openxmlformats.org/officeDocument/2006/relationships/image" Target="../media/image21.png"/><Relationship Id="rId7" Type="http://schemas.openxmlformats.org/officeDocument/2006/relationships/diagramQuickStyle" Target="../diagrams/quickStyle46.xml"/><Relationship Id="rId12" Type="http://schemas.openxmlformats.org/officeDocument/2006/relationships/diagramQuickStyle" Target="../diagrams/quickStyle47.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Layout" Target="../diagrams/layout46.xml"/><Relationship Id="rId11" Type="http://schemas.openxmlformats.org/officeDocument/2006/relationships/diagramLayout" Target="../diagrams/layout47.xml"/><Relationship Id="rId5" Type="http://schemas.openxmlformats.org/officeDocument/2006/relationships/diagramData" Target="../diagrams/data47.xml"/><Relationship Id="rId10" Type="http://schemas.openxmlformats.org/officeDocument/2006/relationships/diagramData" Target="../diagrams/data48.xml"/><Relationship Id="rId4" Type="http://schemas.openxmlformats.org/officeDocument/2006/relationships/image" Target="../media/image24.png"/><Relationship Id="rId9" Type="http://schemas.microsoft.com/office/2007/relationships/diagramDrawing" Target="../diagrams/drawing46.xml"/><Relationship Id="rId14" Type="http://schemas.microsoft.com/office/2007/relationships/diagramDrawing" Target="../diagrams/drawing4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8.xml"/><Relationship Id="rId7" Type="http://schemas.openxmlformats.org/officeDocument/2006/relationships/image" Target="../media/image25.png"/><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0.xml"/><Relationship Id="rId7" Type="http://schemas.openxmlformats.org/officeDocument/2006/relationships/image" Target="../media/image8.jpeg"/><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52.xml"/><Relationship Id="rId3" Type="http://schemas.openxmlformats.org/officeDocument/2006/relationships/diagramLayout" Target="../diagrams/layout51.xml"/><Relationship Id="rId7" Type="http://schemas.openxmlformats.org/officeDocument/2006/relationships/diagramData" Target="../diagrams/data53.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0" Type="http://schemas.openxmlformats.org/officeDocument/2006/relationships/diagramColors" Target="../diagrams/colors52.xml"/><Relationship Id="rId4" Type="http://schemas.openxmlformats.org/officeDocument/2006/relationships/diagramQuickStyle" Target="../diagrams/quickStyle51.xml"/><Relationship Id="rId9" Type="http://schemas.openxmlformats.org/officeDocument/2006/relationships/diagramQuickStyle" Target="../diagrams/quickStyle52.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4.xml"/><Relationship Id="rId7" Type="http://schemas.microsoft.com/office/2007/relationships/diagramDrawing" Target="../diagrams/drawing5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53.xml"/><Relationship Id="rId5" Type="http://schemas.openxmlformats.org/officeDocument/2006/relationships/diagramQuickStyle" Target="../diagrams/quickStyle53.xml"/><Relationship Id="rId4" Type="http://schemas.openxmlformats.org/officeDocument/2006/relationships/diagramLayout" Target="../diagrams/layout5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5.xml"/><Relationship Id="rId7" Type="http://schemas.microsoft.com/office/2007/relationships/diagramDrawing" Target="../diagrams/drawing54.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54.xml"/><Relationship Id="rId5" Type="http://schemas.openxmlformats.org/officeDocument/2006/relationships/diagramQuickStyle" Target="../diagrams/quickStyle54.xml"/><Relationship Id="rId4" Type="http://schemas.openxmlformats.org/officeDocument/2006/relationships/diagramLayout" Target="../diagrams/layout5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9.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3" Type="http://schemas.openxmlformats.org/officeDocument/2006/relationships/diagramLayout" Target="../diagrams/layout11.xml"/><Relationship Id="rId7" Type="http://schemas.openxmlformats.org/officeDocument/2006/relationships/image" Target="../media/image9.png"/><Relationship Id="rId12" Type="http://schemas.microsoft.com/office/2007/relationships/diagramDrawing" Target="../diagrams/drawing12.xml"/><Relationship Id="rId2" Type="http://schemas.openxmlformats.org/officeDocument/2006/relationships/diagramData" Target="../diagrams/data11.xml"/><Relationship Id="rId16" Type="http://schemas.openxmlformats.org/officeDocument/2006/relationships/diagramColors" Target="../diagrams/colors12.xml"/><Relationship Id="rId1" Type="http://schemas.openxmlformats.org/officeDocument/2006/relationships/slideLayout" Target="../slideLayouts/slideLayout1.xml"/><Relationship Id="rId6" Type="http://schemas.microsoft.com/office/2007/relationships/diagramDrawing" Target="../diagrams/drawing11.xml"/><Relationship Id="rId11" Type="http://schemas.openxmlformats.org/officeDocument/2006/relationships/diagramColors" Target="../diagrams/colors12.xml"/><Relationship Id="rId5" Type="http://schemas.openxmlformats.org/officeDocument/2006/relationships/diagramColors" Target="../diagrams/colors11.xml"/><Relationship Id="rId15" Type="http://schemas.openxmlformats.org/officeDocument/2006/relationships/diagramQuickStyle" Target="../diagrams/quickStyle12.xml"/><Relationship Id="rId10" Type="http://schemas.openxmlformats.org/officeDocument/2006/relationships/diagramQuickStyle" Target="../diagrams/quickStyle12.xml"/><Relationship Id="rId4" Type="http://schemas.openxmlformats.org/officeDocument/2006/relationships/diagramQuickStyle" Target="../diagrams/quickStyle11.xml"/><Relationship Id="rId9" Type="http://schemas.openxmlformats.org/officeDocument/2006/relationships/diagramLayout" Target="../diagrams/layout12.xml"/><Relationship Id="rId14" Type="http://schemas.openxmlformats.org/officeDocument/2006/relationships/diagramLayout" Target="../diagrams/layout1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5.xml"/><Relationship Id="rId12" Type="http://schemas.openxmlformats.org/officeDocument/2006/relationships/image" Target="../media/image13.png"/><Relationship Id="rId2" Type="http://schemas.openxmlformats.org/officeDocument/2006/relationships/diagramData" Target="../diagrams/data14.xml"/><Relationship Id="rId1" Type="http://schemas.openxmlformats.org/officeDocument/2006/relationships/slideLayout" Target="../slideLayouts/slideLayout1.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740" y="2791975"/>
            <a:ext cx="9134789" cy="707886"/>
          </a:xfrm>
          <a:prstGeom prst="rect">
            <a:avLst/>
          </a:prstGeom>
          <a:noFill/>
        </p:spPr>
        <p:txBody>
          <a:bodyPr wrap="square" rtlCol="0">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阿</a:t>
            </a:r>
            <a:r>
              <a:rPr lang="zh-CN" altLang="en-US" sz="4000" b="1" dirty="0" smtClean="0">
                <a:solidFill>
                  <a:schemeClr val="bg1"/>
                </a:solidFill>
                <a:latin typeface="微软雅黑" panose="020B0503020204020204" pitchFamily="34" charset="-122"/>
                <a:ea typeface="微软雅黑" panose="020B0503020204020204" pitchFamily="34" charset="-122"/>
              </a:rPr>
              <a:t>里移动推荐算法大赛答辩</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8478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018176935"/>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1292036" y="585367"/>
            <a:ext cx="7851964" cy="554400"/>
          </a:xfrm>
          <a:prstGeom prst="rect">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组合 4"/>
          <p:cNvGrpSpPr/>
          <p:nvPr/>
        </p:nvGrpSpPr>
        <p:grpSpPr>
          <a:xfrm>
            <a:off x="1691680" y="260648"/>
            <a:ext cx="6540905" cy="649440"/>
            <a:chOff x="399644" y="1056345"/>
            <a:chExt cx="6658299" cy="649440"/>
          </a:xfrm>
        </p:grpSpPr>
        <p:sp>
          <p:nvSpPr>
            <p:cNvPr id="6" name="圆角矩形 5"/>
            <p:cNvSpPr/>
            <p:nvPr/>
          </p:nvSpPr>
          <p:spPr>
            <a:xfrm>
              <a:off x="399644" y="1056345"/>
              <a:ext cx="6658299" cy="649440"/>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sp>
              <p:nvSpPr>
                <p:cNvPr id="7" name="圆角矩形 5"/>
                <p:cNvSpPr/>
                <p:nvPr/>
              </p:nvSpPr>
              <p:spPr>
                <a:xfrm>
                  <a:off x="431347" y="1088048"/>
                  <a:ext cx="6594893"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1478" tIns="0" rIns="211478" bIns="0" numCol="1" spcCol="1270" anchor="ctr" anchorCtr="0">
                  <a:noAutofit/>
                </a:bodyPr>
                <a:lstStyle/>
                <a:p>
                  <a:pPr lvl="0"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方案二：考察日前所有有交互的用户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sz="1800" b="1" kern="1200" dirty="0" smtClean="0">
                      <a:latin typeface="华文楷体" panose="02010600040101010101" pitchFamily="2" charset="-122"/>
                      <a:ea typeface="华文楷体" panose="02010600040101010101" pitchFamily="2" charset="-122"/>
                    </a:rPr>
                    <a:t> </a:t>
                  </a:r>
                  <a:r>
                    <a:rPr lang="zh-CN" altLang="en-US" sz="1800" b="1" kern="1200" dirty="0" smtClean="0">
                      <a:latin typeface="华文楷体" panose="02010600040101010101" pitchFamily="2" charset="-122"/>
                      <a:ea typeface="华文楷体" panose="02010600040101010101" pitchFamily="2" charset="-122"/>
                    </a:rPr>
                    <a:t>交互商品</a:t>
                  </a:r>
                  <a:endParaRPr lang="zh-CN" altLang="en-US" sz="1800" b="1" kern="1200" dirty="0">
                    <a:latin typeface="华文楷体" panose="02010600040101010101" pitchFamily="2" charset="-122"/>
                    <a:ea typeface="华文楷体" panose="02010600040101010101" pitchFamily="2" charset="-122"/>
                  </a:endParaRPr>
                </a:p>
              </p:txBody>
            </p:sp>
          </mc:Choice>
          <mc:Fallback xmlns="">
            <p:sp>
              <p:nvSpPr>
                <p:cNvPr id="7" name="圆角矩形 5"/>
                <p:cNvSpPr>
                  <a:spLocks noRot="1" noChangeAspect="1" noMove="1" noResize="1" noEditPoints="1" noAdjustHandles="1" noChangeArrowheads="1" noChangeShapeType="1" noTextEdit="1"/>
                </p:cNvSpPr>
                <p:nvPr/>
              </p:nvSpPr>
              <p:spPr>
                <a:xfrm>
                  <a:off x="431347" y="1088048"/>
                  <a:ext cx="6594893" cy="586034"/>
                </a:xfrm>
                <a:prstGeom prst="rect">
                  <a:avLst/>
                </a:prstGeom>
                <a:blipFill rotWithShape="0">
                  <a:blip r:embed="rId7"/>
                  <a:stretch>
                    <a:fillRect/>
                  </a:stretch>
                </a:blipFill>
              </p:spPr>
              <p:txBody>
                <a:bodyPr/>
                <a:lstStyle/>
                <a:p>
                  <a:r>
                    <a:rPr lang="zh-CN" altLang="en-US">
                      <a:noFill/>
                    </a:rPr>
                    <a:t> </a:t>
                  </a:r>
                </a:p>
              </p:txBody>
            </p:sp>
          </mc:Fallback>
        </mc:AlternateContent>
      </p:grpSp>
      <p:graphicFrame>
        <p:nvGraphicFramePr>
          <p:cNvPr id="8" name="图表 7"/>
          <p:cNvGraphicFramePr>
            <a:graphicFrameLocks/>
          </p:cNvGraphicFramePr>
          <p:nvPr>
            <p:extLst>
              <p:ext uri="{D42A27DB-BD31-4B8C-83A1-F6EECF244321}">
                <p14:modId xmlns:p14="http://schemas.microsoft.com/office/powerpoint/2010/main" val="3877652099"/>
              </p:ext>
            </p:extLst>
          </p:nvPr>
        </p:nvGraphicFramePr>
        <p:xfrm>
          <a:off x="352425" y="1268760"/>
          <a:ext cx="8791575" cy="4469130"/>
        </p:xfrm>
        <a:graphic>
          <a:graphicData uri="http://schemas.openxmlformats.org/drawingml/2006/chart">
            <c:chart xmlns:c="http://schemas.openxmlformats.org/drawingml/2006/chart" xmlns:r="http://schemas.openxmlformats.org/officeDocument/2006/relationships" r:id="rId8"/>
          </a:graphicData>
        </a:graphic>
      </p:graphicFrame>
      <p:sp>
        <p:nvSpPr>
          <p:cNvPr id="9" name="圆角矩形 8"/>
          <p:cNvSpPr/>
          <p:nvPr/>
        </p:nvSpPr>
        <p:spPr>
          <a:xfrm>
            <a:off x="611560" y="1340768"/>
            <a:ext cx="1800200" cy="44644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5253761" y="5060900"/>
            <a:ext cx="2947679" cy="7284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494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heel(1)">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626340304"/>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1292036" y="585367"/>
            <a:ext cx="7851964" cy="554400"/>
          </a:xfrm>
          <a:prstGeom prst="rect">
            <a:avLst/>
          </a:pr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4" name="组合 3"/>
          <p:cNvGrpSpPr/>
          <p:nvPr/>
        </p:nvGrpSpPr>
        <p:grpSpPr>
          <a:xfrm>
            <a:off x="1691680" y="260648"/>
            <a:ext cx="6540905" cy="649440"/>
            <a:chOff x="399644" y="1056345"/>
            <a:chExt cx="6658299" cy="649440"/>
          </a:xfrm>
        </p:grpSpPr>
        <p:sp>
          <p:nvSpPr>
            <p:cNvPr id="5" name="圆角矩形 4"/>
            <p:cNvSpPr/>
            <p:nvPr/>
          </p:nvSpPr>
          <p:spPr>
            <a:xfrm>
              <a:off x="399644" y="1056345"/>
              <a:ext cx="6658299" cy="649440"/>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sp>
              <p:nvSpPr>
                <p:cNvPr id="6" name="圆角矩形 5"/>
                <p:cNvSpPr/>
                <p:nvPr/>
              </p:nvSpPr>
              <p:spPr>
                <a:xfrm>
                  <a:off x="431347" y="1088048"/>
                  <a:ext cx="6594893"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1478" tIns="0" rIns="211478" bIns="0" numCol="1" spcCol="1270" anchor="ctr" anchorCtr="0">
                  <a:noAutofit/>
                </a:bodyPr>
                <a:lstStyle/>
                <a:p>
                  <a:pPr lvl="0"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方案二：考察日前所有有交互的用户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sz="1800" b="1" kern="1200" dirty="0" smtClean="0">
                      <a:latin typeface="华文楷体" panose="02010600040101010101" pitchFamily="2" charset="-122"/>
                      <a:ea typeface="华文楷体" panose="02010600040101010101" pitchFamily="2" charset="-122"/>
                    </a:rPr>
                    <a:t> </a:t>
                  </a:r>
                  <a:r>
                    <a:rPr lang="zh-CN" altLang="en-US" sz="1800" b="1" kern="1200" dirty="0" smtClean="0">
                      <a:latin typeface="华文楷体" panose="02010600040101010101" pitchFamily="2" charset="-122"/>
                      <a:ea typeface="华文楷体" panose="02010600040101010101" pitchFamily="2" charset="-122"/>
                    </a:rPr>
                    <a:t>交互商品</a:t>
                  </a:r>
                  <a:endParaRPr lang="zh-CN" altLang="en-US" sz="1800" b="1" kern="1200" dirty="0">
                    <a:latin typeface="华文楷体" panose="02010600040101010101" pitchFamily="2" charset="-122"/>
                    <a:ea typeface="华文楷体" panose="02010600040101010101" pitchFamily="2" charset="-122"/>
                  </a:endParaRPr>
                </a:p>
              </p:txBody>
            </p:sp>
          </mc:Choice>
          <mc:Fallback xmlns="">
            <p:sp>
              <p:nvSpPr>
                <p:cNvPr id="6" name="圆角矩形 5"/>
                <p:cNvSpPr>
                  <a:spLocks noRot="1" noChangeAspect="1" noMove="1" noResize="1" noEditPoints="1" noAdjustHandles="1" noChangeArrowheads="1" noChangeShapeType="1" noTextEdit="1"/>
                </p:cNvSpPr>
                <p:nvPr/>
              </p:nvSpPr>
              <p:spPr>
                <a:xfrm>
                  <a:off x="431347" y="1088048"/>
                  <a:ext cx="6594893" cy="586034"/>
                </a:xfrm>
                <a:prstGeom prst="rect">
                  <a:avLst/>
                </a:prstGeom>
                <a:blipFill rotWithShape="0">
                  <a:blip r:embed="rId7"/>
                  <a:stretch>
                    <a:fillRect/>
                  </a:stretch>
                </a:blipFill>
              </p:spPr>
              <p:txBody>
                <a:bodyPr/>
                <a:lstStyle/>
                <a:p>
                  <a:r>
                    <a:rPr lang="zh-CN" altLang="en-US">
                      <a:noFill/>
                    </a:rPr>
                    <a:t> </a:t>
                  </a:r>
                </a:p>
              </p:txBody>
            </p:sp>
          </mc:Fallback>
        </mc:AlternateContent>
      </p:grpSp>
      <p:graphicFrame>
        <p:nvGraphicFramePr>
          <p:cNvPr id="7" name="图表 6"/>
          <p:cNvGraphicFramePr>
            <a:graphicFrameLocks/>
          </p:cNvGraphicFramePr>
          <p:nvPr>
            <p:extLst>
              <p:ext uri="{D42A27DB-BD31-4B8C-83A1-F6EECF244321}">
                <p14:modId xmlns:p14="http://schemas.microsoft.com/office/powerpoint/2010/main" val="3660168932"/>
              </p:ext>
            </p:extLst>
          </p:nvPr>
        </p:nvGraphicFramePr>
        <p:xfrm>
          <a:off x="3573803" y="3356992"/>
          <a:ext cx="5620132" cy="279349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图表 7"/>
          <p:cNvGraphicFramePr>
            <a:graphicFrameLocks/>
          </p:cNvGraphicFramePr>
          <p:nvPr>
            <p:extLst>
              <p:ext uri="{D42A27DB-BD31-4B8C-83A1-F6EECF244321}">
                <p14:modId xmlns:p14="http://schemas.microsoft.com/office/powerpoint/2010/main" val="1545232965"/>
              </p:ext>
            </p:extLst>
          </p:nvPr>
        </p:nvGraphicFramePr>
        <p:xfrm>
          <a:off x="107505" y="1268760"/>
          <a:ext cx="4854627" cy="2520280"/>
        </p:xfrm>
        <a:graphic>
          <a:graphicData uri="http://schemas.openxmlformats.org/drawingml/2006/chart">
            <c:chart xmlns:c="http://schemas.openxmlformats.org/drawingml/2006/chart" xmlns:r="http://schemas.openxmlformats.org/officeDocument/2006/relationships" r:id="rId9"/>
          </a:graphicData>
        </a:graphic>
      </p:graphicFrame>
      <p:sp>
        <p:nvSpPr>
          <p:cNvPr id="9" name="内容占位符 2"/>
          <p:cNvSpPr txBox="1">
            <a:spLocks/>
          </p:cNvSpPr>
          <p:nvPr/>
        </p:nvSpPr>
        <p:spPr>
          <a:xfrm>
            <a:off x="4021706" y="1470428"/>
            <a:ext cx="5149678" cy="116318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2"/>
            <a:r>
              <a:rPr lang="en-US" altLang="zh-CN" dirty="0" smtClean="0">
                <a:latin typeface="华文楷体" panose="02010600040101010101" pitchFamily="2" charset="-122"/>
                <a:ea typeface="华文楷体" panose="02010600040101010101" pitchFamily="2" charset="-122"/>
              </a:rPr>
              <a:t>7</a:t>
            </a:r>
            <a:r>
              <a:rPr lang="zh-CN" altLang="en-US" dirty="0" smtClean="0">
                <a:latin typeface="华文楷体" panose="02010600040101010101" pitchFamily="2" charset="-122"/>
                <a:ea typeface="华文楷体" panose="02010600040101010101" pitchFamily="2" charset="-122"/>
              </a:rPr>
              <a:t>天正样本  </a:t>
            </a:r>
            <a:r>
              <a:rPr lang="en-US" altLang="zh-CN" dirty="0" smtClean="0">
                <a:latin typeface="华文楷体" panose="02010600040101010101" pitchFamily="2" charset="-122"/>
                <a:ea typeface="华文楷体" panose="02010600040101010101" pitchFamily="2" charset="-122"/>
              </a:rPr>
              <a:t>~=  10+</a:t>
            </a:r>
            <a:r>
              <a:rPr lang="zh-CN" altLang="en-US" dirty="0" smtClean="0">
                <a:latin typeface="华文楷体" panose="02010600040101010101" pitchFamily="2" charset="-122"/>
                <a:ea typeface="华文楷体" panose="02010600040101010101" pitchFamily="2" charset="-122"/>
              </a:rPr>
              <a:t>天正样本</a:t>
            </a:r>
            <a:endParaRPr lang="en-US" altLang="zh-CN" dirty="0" smtClean="0">
              <a:latin typeface="华文楷体" panose="02010600040101010101" pitchFamily="2" charset="-122"/>
              <a:ea typeface="华文楷体" panose="02010600040101010101" pitchFamily="2" charset="-122"/>
            </a:endParaRPr>
          </a:p>
          <a:p>
            <a:pPr lvl="2"/>
            <a:endParaRPr lang="en-US" altLang="zh-CN" dirty="0" smtClean="0">
              <a:latin typeface="华文楷体" panose="02010600040101010101" pitchFamily="2" charset="-122"/>
              <a:ea typeface="华文楷体" panose="02010600040101010101" pitchFamily="2" charset="-122"/>
            </a:endParaRPr>
          </a:p>
          <a:p>
            <a:pPr lvl="2"/>
            <a:endParaRPr lang="zh-CN" altLang="en-US" dirty="0">
              <a:latin typeface="华文楷体" panose="02010600040101010101" pitchFamily="2" charset="-122"/>
              <a:ea typeface="华文楷体" panose="02010600040101010101" pitchFamily="2" charset="-122"/>
            </a:endParaRPr>
          </a:p>
        </p:txBody>
      </p:sp>
      <p:sp>
        <p:nvSpPr>
          <p:cNvPr id="10" name="内容占位符 2"/>
          <p:cNvSpPr txBox="1">
            <a:spLocks/>
          </p:cNvSpPr>
          <p:nvPr/>
        </p:nvSpPr>
        <p:spPr>
          <a:xfrm>
            <a:off x="-26535" y="4909469"/>
            <a:ext cx="4762005" cy="1163188"/>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lvl="2"/>
            <a:r>
              <a:rPr lang="zh-CN" altLang="en-US" dirty="0" smtClean="0">
                <a:latin typeface="华文楷体" panose="02010600040101010101" pitchFamily="2" charset="-122"/>
                <a:ea typeface="华文楷体" panose="02010600040101010101" pitchFamily="2" charset="-122"/>
              </a:rPr>
              <a:t>浏览负</a:t>
            </a:r>
            <a:r>
              <a:rPr lang="zh-CN" altLang="en-US" dirty="0">
                <a:latin typeface="华文楷体" panose="02010600040101010101" pitchFamily="2" charset="-122"/>
                <a:ea typeface="华文楷体" panose="02010600040101010101" pitchFamily="2" charset="-122"/>
              </a:rPr>
              <a:t>样本</a:t>
            </a:r>
            <a:r>
              <a:rPr lang="zh-CN" altLang="en-US" dirty="0" smtClean="0">
                <a:latin typeface="华文楷体" panose="02010600040101010101" pitchFamily="2" charset="-122"/>
                <a:ea typeface="华文楷体" panose="02010600040101010101" pitchFamily="2" charset="-122"/>
              </a:rPr>
              <a:t>陡增，</a:t>
            </a:r>
            <a:endParaRPr lang="en-US" altLang="zh-CN" dirty="0" smtClean="0">
              <a:latin typeface="华文楷体" panose="02010600040101010101" pitchFamily="2" charset="-122"/>
              <a:ea typeface="华文楷体" panose="02010600040101010101" pitchFamily="2" charset="-122"/>
            </a:endParaRPr>
          </a:p>
          <a:p>
            <a:pPr marL="768096" lvl="2" indent="0">
              <a:buNone/>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每往前推一天，</a:t>
            </a:r>
            <a:endParaRPr lang="en-US" altLang="zh-CN" dirty="0" smtClean="0">
              <a:latin typeface="华文楷体" panose="02010600040101010101" pitchFamily="2" charset="-122"/>
              <a:ea typeface="华文楷体" panose="02010600040101010101" pitchFamily="2" charset="-122"/>
            </a:endParaRPr>
          </a:p>
          <a:p>
            <a:pPr marL="768096" lvl="2" indent="0">
              <a:buNone/>
            </a:pPr>
            <a:r>
              <a:rPr kumimoji="1" lang="en-US" altLang="zh-CN" dirty="0" smtClean="0">
                <a:latin typeface="华文楷体" panose="02010600040101010101" pitchFamily="2" charset="-122"/>
                <a:ea typeface="华文楷体" panose="02010600040101010101" pitchFamily="2" charset="-122"/>
              </a:rPr>
              <a:t>    +</a:t>
            </a:r>
            <a:r>
              <a:rPr kumimoji="1" lang="zh-CN" altLang="en-US" dirty="0" smtClean="0">
                <a:latin typeface="华文楷体" panose="02010600040101010101" pitchFamily="2" charset="-122"/>
                <a:ea typeface="华文楷体" panose="02010600040101010101" pitchFamily="2" charset="-122"/>
              </a:rPr>
              <a:t> </a:t>
            </a:r>
            <a:r>
              <a:rPr kumimoji="1" lang="en-US" altLang="zh-CN" b="1" dirty="0">
                <a:latin typeface="华文楷体" panose="02010600040101010101" pitchFamily="2" charset="-122"/>
                <a:ea typeface="华文楷体" panose="02010600040101010101" pitchFamily="2" charset="-122"/>
              </a:rPr>
              <a:t>2</a:t>
            </a:r>
            <a:r>
              <a:rPr kumimoji="1" lang="zh-CN" altLang="en-US" b="1" dirty="0" smtClean="0">
                <a:latin typeface="华文楷体" panose="02010600040101010101" pitchFamily="2" charset="-122"/>
                <a:ea typeface="华文楷体" panose="02010600040101010101" pitchFamily="2" charset="-122"/>
              </a:rPr>
              <a:t>亿负样本</a:t>
            </a:r>
            <a:endParaRPr lang="zh-CN" altLang="en-US" dirty="0">
              <a:latin typeface="华文楷体" panose="02010600040101010101" pitchFamily="2" charset="-122"/>
              <a:ea typeface="华文楷体" panose="02010600040101010101" pitchFamily="2" charset="-122"/>
            </a:endParaRPr>
          </a:p>
          <a:p>
            <a:pPr lvl="2"/>
            <a:endParaRPr lang="en-US" altLang="zh-CN" dirty="0" smtClean="0">
              <a:latin typeface="华文楷体" panose="02010600040101010101" pitchFamily="2" charset="-122"/>
              <a:ea typeface="华文楷体" panose="02010600040101010101" pitchFamily="2" charset="-122"/>
            </a:endParaRPr>
          </a:p>
          <a:p>
            <a:pPr lvl="2"/>
            <a:endParaRPr lang="en-US" altLang="zh-CN" dirty="0" smtClean="0">
              <a:latin typeface="华文楷体" panose="02010600040101010101" pitchFamily="2" charset="-122"/>
              <a:ea typeface="华文楷体" panose="02010600040101010101" pitchFamily="2" charset="-122"/>
            </a:endParaRPr>
          </a:p>
          <a:p>
            <a:pPr lvl="2"/>
            <a:endParaRPr lang="zh-CN" altLang="en-US" dirty="0">
              <a:latin typeface="华文楷体" panose="02010600040101010101" pitchFamily="2" charset="-122"/>
              <a:ea typeface="华文楷体" panose="02010600040101010101" pitchFamily="2" charset="-122"/>
            </a:endParaRPr>
          </a:p>
        </p:txBody>
      </p:sp>
      <p:cxnSp>
        <p:nvCxnSpPr>
          <p:cNvPr id="13" name="直接连接符 12"/>
          <p:cNvCxnSpPr/>
          <p:nvPr/>
        </p:nvCxnSpPr>
        <p:spPr>
          <a:xfrm>
            <a:off x="3491880" y="2780928"/>
            <a:ext cx="145153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p:cNvCxnSpPr/>
          <p:nvPr/>
        </p:nvCxnSpPr>
        <p:spPr>
          <a:xfrm>
            <a:off x="2123728" y="3284984"/>
            <a:ext cx="13681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直接连接符 15"/>
          <p:cNvCxnSpPr/>
          <p:nvPr/>
        </p:nvCxnSpPr>
        <p:spPr>
          <a:xfrm>
            <a:off x="827584" y="2060848"/>
            <a:ext cx="1422919" cy="0"/>
          </a:xfrm>
          <a:prstGeom prst="line">
            <a:avLst/>
          </a:prstGeom>
        </p:spPr>
        <p:style>
          <a:lnRef idx="3">
            <a:schemeClr val="accent2"/>
          </a:lnRef>
          <a:fillRef idx="0">
            <a:schemeClr val="accent2"/>
          </a:fillRef>
          <a:effectRef idx="2">
            <a:schemeClr val="accent2"/>
          </a:effectRef>
          <a:fontRef idx="minor">
            <a:schemeClr val="tx1"/>
          </a:fontRef>
        </p:style>
      </p:cxnSp>
      <p:grpSp>
        <p:nvGrpSpPr>
          <p:cNvPr id="18" name="组合 17"/>
          <p:cNvGrpSpPr/>
          <p:nvPr/>
        </p:nvGrpSpPr>
        <p:grpSpPr>
          <a:xfrm rot="20158352">
            <a:off x="4087836" y="3905907"/>
            <a:ext cx="1837387" cy="950442"/>
            <a:chOff x="1524000" y="1523999"/>
            <a:chExt cx="6096000" cy="3810001"/>
          </a:xfrm>
        </p:grpSpPr>
        <p:sp>
          <p:nvSpPr>
            <p:cNvPr id="19" name="形状 18"/>
            <p:cNvSpPr/>
            <p:nvPr/>
          </p:nvSpPr>
          <p:spPr>
            <a:xfrm>
              <a:off x="1524000" y="1523999"/>
              <a:ext cx="6096000" cy="3810000"/>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1" name="任意多边形 20"/>
            <p:cNvSpPr/>
            <p:nvPr/>
          </p:nvSpPr>
          <p:spPr>
            <a:xfrm>
              <a:off x="2377440" y="4232910"/>
              <a:ext cx="1420368" cy="1101090"/>
            </a:xfrm>
            <a:custGeom>
              <a:avLst/>
              <a:gdLst>
                <a:gd name="connsiteX0" fmla="*/ 0 w 1420368"/>
                <a:gd name="connsiteY0" fmla="*/ 0 h 1101090"/>
                <a:gd name="connsiteX1" fmla="*/ 1420368 w 1420368"/>
                <a:gd name="connsiteY1" fmla="*/ 0 h 1101090"/>
                <a:gd name="connsiteX2" fmla="*/ 1420368 w 1420368"/>
                <a:gd name="connsiteY2" fmla="*/ 1101090 h 1101090"/>
                <a:gd name="connsiteX3" fmla="*/ 0 w 1420368"/>
                <a:gd name="connsiteY3" fmla="*/ 1101090 h 1101090"/>
                <a:gd name="connsiteX4" fmla="*/ 0 w 1420368"/>
                <a:gd name="connsiteY4" fmla="*/ 0 h 110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368" h="1101090">
                  <a:moveTo>
                    <a:pt x="0" y="0"/>
                  </a:moveTo>
                  <a:lnTo>
                    <a:pt x="1420368" y="0"/>
                  </a:lnTo>
                  <a:lnTo>
                    <a:pt x="1420368" y="1101090"/>
                  </a:lnTo>
                  <a:lnTo>
                    <a:pt x="0" y="11010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984" tIns="0" rIns="0" bIns="0" numCol="1" spcCol="1270" anchor="t" anchorCtr="0">
              <a:noAutofit/>
            </a:bodyPr>
            <a:lstStyle/>
            <a:p>
              <a:pPr lvl="0" algn="l" defTabSz="1778000">
                <a:lnSpc>
                  <a:spcPct val="90000"/>
                </a:lnSpc>
                <a:spcBef>
                  <a:spcPct val="0"/>
                </a:spcBef>
                <a:spcAft>
                  <a:spcPct val="35000"/>
                </a:spcAft>
              </a:pPr>
              <a:endParaRPr lang="zh-CN" altLang="en-US" sz="4000" kern="1200">
                <a:latin typeface="华文楷体" panose="02010600040101010101" pitchFamily="2" charset="-122"/>
                <a:ea typeface="华文楷体" panose="02010600040101010101" pitchFamily="2" charset="-122"/>
              </a:endParaRPr>
            </a:p>
          </p:txBody>
        </p:sp>
        <p:sp>
          <p:nvSpPr>
            <p:cNvPr id="23" name="任意多边形 22"/>
            <p:cNvSpPr/>
            <p:nvPr/>
          </p:nvSpPr>
          <p:spPr>
            <a:xfrm>
              <a:off x="3840480" y="3261359"/>
              <a:ext cx="1463040" cy="2072640"/>
            </a:xfrm>
            <a:custGeom>
              <a:avLst/>
              <a:gdLst>
                <a:gd name="connsiteX0" fmla="*/ 0 w 1463040"/>
                <a:gd name="connsiteY0" fmla="*/ 0 h 2072640"/>
                <a:gd name="connsiteX1" fmla="*/ 1463040 w 1463040"/>
                <a:gd name="connsiteY1" fmla="*/ 0 h 2072640"/>
                <a:gd name="connsiteX2" fmla="*/ 1463040 w 1463040"/>
                <a:gd name="connsiteY2" fmla="*/ 2072640 h 2072640"/>
                <a:gd name="connsiteX3" fmla="*/ 0 w 1463040"/>
                <a:gd name="connsiteY3" fmla="*/ 2072640 h 2072640"/>
                <a:gd name="connsiteX4" fmla="*/ 0 w 1463040"/>
                <a:gd name="connsiteY4" fmla="*/ 0 h 207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072640">
                  <a:moveTo>
                    <a:pt x="0" y="0"/>
                  </a:moveTo>
                  <a:lnTo>
                    <a:pt x="1463040" y="0"/>
                  </a:lnTo>
                  <a:lnTo>
                    <a:pt x="1463040" y="2072640"/>
                  </a:lnTo>
                  <a:lnTo>
                    <a:pt x="0" y="2072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1817" tIns="0" rIns="0" bIns="0" numCol="1" spcCol="1270" anchor="t" anchorCtr="0">
              <a:noAutofit/>
            </a:bodyPr>
            <a:lstStyle/>
            <a:p>
              <a:pPr lvl="0" algn="l" defTabSz="1733550">
                <a:lnSpc>
                  <a:spcPct val="90000"/>
                </a:lnSpc>
                <a:spcBef>
                  <a:spcPct val="0"/>
                </a:spcBef>
                <a:spcAft>
                  <a:spcPct val="35000"/>
                </a:spcAft>
              </a:pPr>
              <a:endParaRPr lang="zh-CN" altLang="en-US" sz="3900" kern="1200">
                <a:latin typeface="华文楷体" panose="02010600040101010101" pitchFamily="2" charset="-122"/>
                <a:ea typeface="华文楷体" panose="02010600040101010101" pitchFamily="2" charset="-122"/>
              </a:endParaRPr>
            </a:p>
          </p:txBody>
        </p:sp>
        <p:sp>
          <p:nvSpPr>
            <p:cNvPr id="25" name="任意多边形 24"/>
            <p:cNvSpPr/>
            <p:nvPr/>
          </p:nvSpPr>
          <p:spPr>
            <a:xfrm>
              <a:off x="5577840" y="2686049"/>
              <a:ext cx="1463040" cy="2647950"/>
            </a:xfrm>
            <a:custGeom>
              <a:avLst/>
              <a:gdLst>
                <a:gd name="connsiteX0" fmla="*/ 0 w 1463040"/>
                <a:gd name="connsiteY0" fmla="*/ 0 h 2647950"/>
                <a:gd name="connsiteX1" fmla="*/ 1463040 w 1463040"/>
                <a:gd name="connsiteY1" fmla="*/ 0 h 2647950"/>
                <a:gd name="connsiteX2" fmla="*/ 1463040 w 1463040"/>
                <a:gd name="connsiteY2" fmla="*/ 2647950 h 2647950"/>
                <a:gd name="connsiteX3" fmla="*/ 0 w 1463040"/>
                <a:gd name="connsiteY3" fmla="*/ 2647950 h 2647950"/>
                <a:gd name="connsiteX4" fmla="*/ 0 w 1463040"/>
                <a:gd name="connsiteY4" fmla="*/ 0 h 26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647950">
                  <a:moveTo>
                    <a:pt x="0" y="0"/>
                  </a:moveTo>
                  <a:lnTo>
                    <a:pt x="1463040" y="0"/>
                  </a:lnTo>
                  <a:lnTo>
                    <a:pt x="1463040" y="2647950"/>
                  </a:lnTo>
                  <a:lnTo>
                    <a:pt x="0" y="26479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959" tIns="0" rIns="0" bIns="0" numCol="1" spcCol="1270" anchor="t" anchorCtr="0">
              <a:noAutofit/>
            </a:bodyPr>
            <a:lstStyle/>
            <a:p>
              <a:pPr lvl="0" algn="l" defTabSz="1644650">
                <a:lnSpc>
                  <a:spcPct val="90000"/>
                </a:lnSpc>
                <a:spcBef>
                  <a:spcPct val="0"/>
                </a:spcBef>
                <a:spcAft>
                  <a:spcPct val="35000"/>
                </a:spcAft>
              </a:pPr>
              <a:endParaRPr lang="zh-CN" altLang="en-US" sz="3700" kern="120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336855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par>
                          <p:cTn id="30" fill="hold">
                            <p:stCondLst>
                              <p:cond delay="500"/>
                            </p:stCondLst>
                            <p:childTnLst>
                              <p:par>
                                <p:cTn id="31" presetID="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randombar(horizontal)">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500"/>
                            </p:stCondLst>
                            <p:childTnLst>
                              <p:par>
                                <p:cTn id="46" presetID="2" presetClass="entr" presetSubtype="2"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1+#ppt_w/2"/>
                                          </p:val>
                                        </p:tav>
                                        <p:tav tm="100000">
                                          <p:val>
                                            <p:strVal val="#ppt_x"/>
                                          </p:val>
                                        </p:tav>
                                      </p:tavLst>
                                    </p:anim>
                                    <p:anim calcmode="lin" valueType="num">
                                      <p:cBhvr additive="base">
                                        <p:cTn id="4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018176935"/>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1294732" y="585368"/>
            <a:ext cx="7856412" cy="554400"/>
          </a:xfrm>
          <a:prstGeom prst="rect">
            <a:avLst/>
          </a:pr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5" name="组合 4"/>
          <p:cNvGrpSpPr/>
          <p:nvPr/>
        </p:nvGrpSpPr>
        <p:grpSpPr>
          <a:xfrm>
            <a:off x="1694377" y="260648"/>
            <a:ext cx="7130086" cy="649440"/>
            <a:chOff x="399644" y="2054265"/>
            <a:chExt cx="7253945" cy="649440"/>
          </a:xfrm>
        </p:grpSpPr>
        <p:sp>
          <p:nvSpPr>
            <p:cNvPr id="6" name="圆角矩形 5"/>
            <p:cNvSpPr/>
            <p:nvPr/>
          </p:nvSpPr>
          <p:spPr>
            <a:xfrm>
              <a:off x="399644" y="2054265"/>
              <a:ext cx="7253945" cy="649440"/>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sp>
              <p:nvSpPr>
                <p:cNvPr id="7" name="圆角矩形 5"/>
                <p:cNvSpPr/>
                <p:nvPr/>
              </p:nvSpPr>
              <p:spPr>
                <a:xfrm>
                  <a:off x="431347" y="2085968"/>
                  <a:ext cx="7190539"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1478" tIns="0" rIns="211478" bIns="0" numCol="1" spcCol="1270" anchor="ctr" anchorCtr="0">
                  <a:noAutofit/>
                </a:bodyPr>
                <a:lstStyle/>
                <a:p>
                  <a:pPr lvl="0"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方案三：考察日前特定天数特定交互的用户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sz="1800" b="1" kern="1200" dirty="0" smtClean="0">
                      <a:latin typeface="华文楷体" panose="02010600040101010101" pitchFamily="2" charset="-122"/>
                      <a:ea typeface="华文楷体" panose="02010600040101010101" pitchFamily="2" charset="-122"/>
                    </a:rPr>
                    <a:t> </a:t>
                  </a:r>
                  <a:r>
                    <a:rPr lang="zh-CN" altLang="en-US" sz="1800" b="1" kern="1200" dirty="0" smtClean="0">
                      <a:latin typeface="华文楷体" panose="02010600040101010101" pitchFamily="2" charset="-122"/>
                      <a:ea typeface="华文楷体" panose="02010600040101010101" pitchFamily="2" charset="-122"/>
                    </a:rPr>
                    <a:t>交互商品</a:t>
                  </a:r>
                  <a:endParaRPr lang="zh-CN" altLang="en-US" sz="1800" b="1" kern="1200" dirty="0">
                    <a:latin typeface="华文楷体" panose="02010600040101010101" pitchFamily="2" charset="-122"/>
                    <a:ea typeface="华文楷体" panose="02010600040101010101" pitchFamily="2" charset="-122"/>
                  </a:endParaRPr>
                </a:p>
              </p:txBody>
            </p:sp>
          </mc:Choice>
          <mc:Fallback xmlns="">
            <p:sp>
              <p:nvSpPr>
                <p:cNvPr id="7" name="圆角矩形 5"/>
                <p:cNvSpPr>
                  <a:spLocks noRot="1" noChangeAspect="1" noMove="1" noResize="1" noEditPoints="1" noAdjustHandles="1" noChangeArrowheads="1" noChangeShapeType="1" noTextEdit="1"/>
                </p:cNvSpPr>
                <p:nvPr/>
              </p:nvSpPr>
              <p:spPr>
                <a:xfrm>
                  <a:off x="431347" y="2085968"/>
                  <a:ext cx="7190539" cy="586034"/>
                </a:xfrm>
                <a:prstGeom prst="rect">
                  <a:avLst/>
                </a:prstGeom>
                <a:blipFill rotWithShape="0">
                  <a:blip r:embed="rId7"/>
                  <a:stretch>
                    <a:fillRect/>
                  </a:stretch>
                </a:blipFill>
              </p:spPr>
              <p:txBody>
                <a:bodyPr/>
                <a:lstStyle/>
                <a:p>
                  <a:r>
                    <a:rPr lang="zh-CN" altLang="en-US">
                      <a:noFill/>
                    </a:rPr>
                    <a:t> </a:t>
                  </a:r>
                </a:p>
              </p:txBody>
            </p:sp>
          </mc:Fallback>
        </mc:AlternateContent>
      </p:grpSp>
      <p:pic>
        <p:nvPicPr>
          <p:cNvPr id="8" name="图片 7"/>
          <p:cNvPicPr>
            <a:picLocks noChangeAspect="1"/>
          </p:cNvPicPr>
          <p:nvPr/>
        </p:nvPicPr>
        <p:blipFill>
          <a:blip r:embed="rId8"/>
          <a:stretch>
            <a:fillRect/>
          </a:stretch>
        </p:blipFill>
        <p:spPr>
          <a:xfrm>
            <a:off x="12204" y="2492896"/>
            <a:ext cx="9144000" cy="3335887"/>
          </a:xfrm>
          <a:prstGeom prst="rect">
            <a:avLst/>
          </a:prstGeom>
        </p:spPr>
      </p:pic>
      <p:sp>
        <p:nvSpPr>
          <p:cNvPr id="13" name="圆角矩形 12"/>
          <p:cNvSpPr/>
          <p:nvPr/>
        </p:nvSpPr>
        <p:spPr>
          <a:xfrm>
            <a:off x="1749203" y="1430376"/>
            <a:ext cx="1477068" cy="62179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1" dirty="0" smtClean="0">
                <a:latin typeface="华文楷体" panose="02010600040101010101" pitchFamily="2" charset="-122"/>
                <a:ea typeface="华文楷体" panose="02010600040101010101" pitchFamily="2" charset="-122"/>
              </a:rPr>
              <a:t>转化率</a:t>
            </a:r>
            <a:endParaRPr lang="zh-CN" altLang="en-US" sz="2000" b="1" dirty="0">
              <a:latin typeface="华文楷体" panose="02010600040101010101" pitchFamily="2" charset="-122"/>
              <a:ea typeface="华文楷体" panose="02010600040101010101" pitchFamily="2" charset="-122"/>
            </a:endParaRPr>
          </a:p>
        </p:txBody>
      </p:sp>
      <p:sp>
        <p:nvSpPr>
          <p:cNvPr id="14" name="圆角矩形 13"/>
          <p:cNvSpPr/>
          <p:nvPr/>
        </p:nvSpPr>
        <p:spPr>
          <a:xfrm>
            <a:off x="3556547" y="1430376"/>
            <a:ext cx="1477068" cy="621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华文楷体" panose="02010600040101010101" pitchFamily="2" charset="-122"/>
                <a:ea typeface="华文楷体" panose="02010600040101010101" pitchFamily="2" charset="-122"/>
              </a:rPr>
              <a:t>样本量</a:t>
            </a:r>
            <a:endParaRPr lang="zh-CN" altLang="en-US" sz="2000" b="1" dirty="0">
              <a:latin typeface="华文楷体" panose="02010600040101010101" pitchFamily="2" charset="-122"/>
              <a:ea typeface="华文楷体" panose="02010600040101010101" pitchFamily="2" charset="-122"/>
            </a:endParaRPr>
          </a:p>
        </p:txBody>
      </p:sp>
      <p:sp>
        <p:nvSpPr>
          <p:cNvPr id="15" name="圆角矩形 14"/>
          <p:cNvSpPr/>
          <p:nvPr/>
        </p:nvSpPr>
        <p:spPr>
          <a:xfrm>
            <a:off x="5363890" y="1430376"/>
            <a:ext cx="2232445" cy="6217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smtClean="0">
                <a:latin typeface="华文楷体" panose="02010600040101010101" pitchFamily="2" charset="-122"/>
                <a:ea typeface="华文楷体" panose="02010600040101010101" pitchFamily="2" charset="-122"/>
              </a:rPr>
              <a:t>模型性能效率</a:t>
            </a:r>
            <a:endParaRPr lang="zh-CN" altLang="en-US" sz="20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4929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p:cTn id="30" dur="500" fill="hold"/>
                                        <p:tgtEl>
                                          <p:spTgt spid="15"/>
                                        </p:tgtEl>
                                        <p:attrNameLst>
                                          <p:attrName>ppt_w</p:attrName>
                                        </p:attrNameLst>
                                      </p:cBhvr>
                                      <p:tavLst>
                                        <p:tav tm="0">
                                          <p:val>
                                            <p:fltVal val="0"/>
                                          </p:val>
                                        </p:tav>
                                        <p:tav tm="100000">
                                          <p:val>
                                            <p:strVal val="#ppt_w"/>
                                          </p:val>
                                        </p:tav>
                                      </p:tavLst>
                                    </p:anim>
                                    <p:anim calcmode="lin" valueType="num">
                                      <p:cBhvr>
                                        <p:cTn id="31" dur="500" fill="hold"/>
                                        <p:tgtEl>
                                          <p:spTgt spid="15"/>
                                        </p:tgtEl>
                                        <p:attrNameLst>
                                          <p:attrName>ppt_h</p:attrName>
                                        </p:attrNameLst>
                                      </p:cBhvr>
                                      <p:tavLst>
                                        <p:tav tm="0">
                                          <p:val>
                                            <p:fltVal val="0"/>
                                          </p:val>
                                        </p:tav>
                                        <p:tav tm="100000">
                                          <p:val>
                                            <p:strVal val="#ppt_h"/>
                                          </p:val>
                                        </p:tav>
                                      </p:tavLst>
                                    </p:anim>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198888092"/>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315449" y="262080"/>
            <a:ext cx="4458272"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样本分配</a:t>
            </a:r>
            <a:r>
              <a:rPr lang="en-US" altLang="zh-CN" sz="4000" b="1" cap="none" spc="0" dirty="0" smtClean="0">
                <a:ln w="0"/>
                <a:solidFill>
                  <a:srgbClr val="0070C0"/>
                </a:solidFill>
                <a:effectLst>
                  <a:outerShdw blurRad="38100" dist="19050" dir="2700000" algn="tl" rotWithShape="0">
                    <a:schemeClr val="dk1">
                      <a:alpha val="40000"/>
                    </a:schemeClr>
                  </a:outerShdw>
                </a:effectLst>
              </a:rPr>
              <a:t>-</a:t>
            </a:r>
            <a:r>
              <a:rPr lang="zh-CN" altLang="en-US" sz="4000" b="1" cap="none" spc="0" dirty="0" smtClean="0">
                <a:ln w="0"/>
                <a:solidFill>
                  <a:srgbClr val="0070C0"/>
                </a:solidFill>
                <a:effectLst>
                  <a:outerShdw blurRad="38100" dist="19050" dir="2700000" algn="tl" rotWithShape="0">
                    <a:schemeClr val="dk1">
                      <a:alpha val="40000"/>
                    </a:schemeClr>
                  </a:outerShdw>
                </a:effectLst>
              </a:rPr>
              <a:t>训练测试</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6" name="图示 5"/>
          <p:cNvGraphicFramePr/>
          <p:nvPr>
            <p:extLst>
              <p:ext uri="{D42A27DB-BD31-4B8C-83A1-F6EECF244321}">
                <p14:modId xmlns:p14="http://schemas.microsoft.com/office/powerpoint/2010/main" val="2639918148"/>
              </p:ext>
            </p:extLst>
          </p:nvPr>
        </p:nvGraphicFramePr>
        <p:xfrm>
          <a:off x="971600" y="1583512"/>
          <a:ext cx="7920880" cy="6213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矩形 6"/>
          <p:cNvSpPr/>
          <p:nvPr/>
        </p:nvSpPr>
        <p:spPr>
          <a:xfrm>
            <a:off x="797019" y="3023339"/>
            <a:ext cx="1210588" cy="400110"/>
          </a:xfrm>
          <a:prstGeom prst="rect">
            <a:avLst/>
          </a:prstGeom>
          <a:noFill/>
        </p:spPr>
        <p:txBody>
          <a:bodyPr wrap="none" lIns="91440" tIns="45720" rIns="91440" bIns="45720">
            <a:spAutoFit/>
          </a:bodyPr>
          <a:lstStyle/>
          <a:p>
            <a:pPr algn="ctr"/>
            <a:r>
              <a:rPr lang="zh-CN" altLang="en-US" sz="2000" b="1"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线下模型</a:t>
            </a:r>
            <a:endParaRPr lang="zh-CN" altLang="en-US" sz="2000" b="1"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8" name="矩形 7"/>
          <p:cNvSpPr/>
          <p:nvPr/>
        </p:nvSpPr>
        <p:spPr>
          <a:xfrm>
            <a:off x="540539" y="4005064"/>
            <a:ext cx="1467068" cy="400110"/>
          </a:xfrm>
          <a:prstGeom prst="rect">
            <a:avLst/>
          </a:prstGeom>
          <a:noFill/>
        </p:spPr>
        <p:txBody>
          <a:bodyPr wrap="none" lIns="91440" tIns="45720" rIns="91440" bIns="45720">
            <a:spAutoFit/>
          </a:bodyPr>
          <a:lstStyle/>
          <a:p>
            <a:pPr algn="ctr"/>
            <a:r>
              <a:rPr lang="zh-CN" altLang="en-US" sz="2000" b="1"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线上模型一</a:t>
            </a:r>
            <a:endParaRPr lang="zh-CN" altLang="en-US" sz="2000" b="1"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9" name="矩形 8"/>
          <p:cNvSpPr/>
          <p:nvPr/>
        </p:nvSpPr>
        <p:spPr>
          <a:xfrm>
            <a:off x="548371" y="4744619"/>
            <a:ext cx="1467068" cy="400110"/>
          </a:xfrm>
          <a:prstGeom prst="rect">
            <a:avLst/>
          </a:prstGeom>
          <a:noFill/>
        </p:spPr>
        <p:txBody>
          <a:bodyPr wrap="none" lIns="91440" tIns="45720" rIns="91440" bIns="45720">
            <a:spAutoFit/>
          </a:bodyPr>
          <a:lstStyle/>
          <a:p>
            <a:pPr algn="ctr"/>
            <a:r>
              <a:rPr lang="zh-CN" altLang="en-US" sz="2000" b="1"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线上模型二</a:t>
            </a:r>
            <a:endParaRPr lang="zh-CN" altLang="en-US" sz="2000" b="1"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12" name="矩形 11"/>
          <p:cNvSpPr/>
          <p:nvPr/>
        </p:nvSpPr>
        <p:spPr>
          <a:xfrm>
            <a:off x="2267745" y="3068960"/>
            <a:ext cx="5040560" cy="3088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训练</a:t>
            </a:r>
            <a:endParaRPr lang="zh-CN" altLang="en-US" b="1" dirty="0">
              <a:latin typeface="华文楷体" panose="02010600040101010101" pitchFamily="2" charset="-122"/>
              <a:ea typeface="华文楷体" panose="02010600040101010101" pitchFamily="2" charset="-122"/>
            </a:endParaRPr>
          </a:p>
        </p:txBody>
      </p:sp>
      <p:sp>
        <p:nvSpPr>
          <p:cNvPr id="13" name="矩形 12"/>
          <p:cNvSpPr/>
          <p:nvPr/>
        </p:nvSpPr>
        <p:spPr>
          <a:xfrm>
            <a:off x="2272804" y="4084476"/>
            <a:ext cx="5616208" cy="3166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训练</a:t>
            </a:r>
            <a:endParaRPr lang="zh-CN" altLang="en-US" b="1" dirty="0">
              <a:latin typeface="华文楷体" panose="02010600040101010101" pitchFamily="2" charset="-122"/>
              <a:ea typeface="华文楷体" panose="02010600040101010101" pitchFamily="2" charset="-122"/>
            </a:endParaRPr>
          </a:p>
        </p:txBody>
      </p:sp>
      <p:sp>
        <p:nvSpPr>
          <p:cNvPr id="14" name="矩形 13"/>
          <p:cNvSpPr/>
          <p:nvPr/>
        </p:nvSpPr>
        <p:spPr>
          <a:xfrm>
            <a:off x="2267744" y="4811960"/>
            <a:ext cx="5040560"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smtClean="0">
                <a:latin typeface="华文楷体" panose="02010600040101010101" pitchFamily="2" charset="-122"/>
                <a:ea typeface="华文楷体" panose="02010600040101010101" pitchFamily="2" charset="-122"/>
              </a:rPr>
              <a:t>训练</a:t>
            </a:r>
            <a:endParaRPr lang="zh-CN" altLang="en-US" b="1" dirty="0">
              <a:latin typeface="华文楷体" panose="02010600040101010101" pitchFamily="2" charset="-122"/>
              <a:ea typeface="华文楷体" panose="02010600040101010101" pitchFamily="2" charset="-122"/>
            </a:endParaRPr>
          </a:p>
        </p:txBody>
      </p:sp>
      <p:sp>
        <p:nvSpPr>
          <p:cNvPr id="15" name="矩形 14"/>
          <p:cNvSpPr/>
          <p:nvPr/>
        </p:nvSpPr>
        <p:spPr>
          <a:xfrm>
            <a:off x="7329469" y="3076246"/>
            <a:ext cx="572491" cy="303076"/>
          </a:xfrm>
          <a:prstGeom prst="rect">
            <a:avLst/>
          </a:prstGeom>
          <a:effectLst>
            <a:glow rad="63500">
              <a:schemeClr val="accent2">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16" name="矩形 15"/>
          <p:cNvSpPr/>
          <p:nvPr/>
        </p:nvSpPr>
        <p:spPr>
          <a:xfrm>
            <a:off x="7920303" y="4102047"/>
            <a:ext cx="553614" cy="309854"/>
          </a:xfrm>
          <a:prstGeom prst="rect">
            <a:avLst/>
          </a:prstGeom>
          <a:effectLst>
            <a:glow rad="63500">
              <a:schemeClr val="accent2">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矩形 16"/>
          <p:cNvSpPr/>
          <p:nvPr/>
        </p:nvSpPr>
        <p:spPr>
          <a:xfrm>
            <a:off x="7926168" y="4807803"/>
            <a:ext cx="541883" cy="303076"/>
          </a:xfrm>
          <a:prstGeom prst="rect">
            <a:avLst/>
          </a:prstGeom>
          <a:effectLst>
            <a:glow rad="63500">
              <a:schemeClr val="accent2">
                <a:satMod val="175000"/>
                <a:alpha val="40000"/>
              </a:schemeClr>
            </a:glo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文本框 17"/>
          <p:cNvSpPr txBox="1"/>
          <p:nvPr/>
        </p:nvSpPr>
        <p:spPr>
          <a:xfrm>
            <a:off x="1044331" y="2144466"/>
            <a:ext cx="301686" cy="369332"/>
          </a:xfrm>
          <a:prstGeom prst="rect">
            <a:avLst/>
          </a:prstGeom>
          <a:noFill/>
        </p:spPr>
        <p:txBody>
          <a:bodyPr wrap="none" rtlCol="0">
            <a:spAutoFit/>
          </a:bodyPr>
          <a:lstStyle/>
          <a:p>
            <a:r>
              <a:rPr lang="en-US" altLang="zh-CN" b="1" dirty="0" smtClean="0"/>
              <a:t>0</a:t>
            </a:r>
            <a:endParaRPr lang="zh-CN" altLang="en-US" b="1" dirty="0"/>
          </a:p>
        </p:txBody>
      </p:sp>
      <p:sp>
        <p:nvSpPr>
          <p:cNvPr id="19" name="文本框 18"/>
          <p:cNvSpPr txBox="1"/>
          <p:nvPr/>
        </p:nvSpPr>
        <p:spPr>
          <a:xfrm>
            <a:off x="1894050" y="2144466"/>
            <a:ext cx="301686" cy="369332"/>
          </a:xfrm>
          <a:prstGeom prst="rect">
            <a:avLst/>
          </a:prstGeom>
          <a:noFill/>
        </p:spPr>
        <p:txBody>
          <a:bodyPr wrap="none" rtlCol="0">
            <a:spAutoFit/>
          </a:bodyPr>
          <a:lstStyle/>
          <a:p>
            <a:r>
              <a:rPr lang="en-US" altLang="zh-CN" b="1" dirty="0" smtClean="0"/>
              <a:t>6</a:t>
            </a:r>
            <a:endParaRPr lang="zh-CN" altLang="en-US" b="1" dirty="0"/>
          </a:p>
        </p:txBody>
      </p:sp>
      <p:sp>
        <p:nvSpPr>
          <p:cNvPr id="20" name="文本框 19"/>
          <p:cNvSpPr txBox="1"/>
          <p:nvPr/>
        </p:nvSpPr>
        <p:spPr>
          <a:xfrm>
            <a:off x="7399352" y="2144466"/>
            <a:ext cx="418704" cy="369332"/>
          </a:xfrm>
          <a:prstGeom prst="rect">
            <a:avLst/>
          </a:prstGeom>
          <a:noFill/>
        </p:spPr>
        <p:txBody>
          <a:bodyPr wrap="none" rtlCol="0">
            <a:spAutoFit/>
          </a:bodyPr>
          <a:lstStyle/>
          <a:p>
            <a:r>
              <a:rPr lang="en-US" altLang="zh-CN" b="1" dirty="0" smtClean="0"/>
              <a:t>30</a:t>
            </a:r>
            <a:endParaRPr lang="zh-CN" altLang="en-US" b="1" dirty="0"/>
          </a:p>
        </p:txBody>
      </p:sp>
      <p:sp>
        <p:nvSpPr>
          <p:cNvPr id="21" name="文本框 20"/>
          <p:cNvSpPr txBox="1"/>
          <p:nvPr/>
        </p:nvSpPr>
        <p:spPr>
          <a:xfrm>
            <a:off x="7987758" y="2144466"/>
            <a:ext cx="418704" cy="369332"/>
          </a:xfrm>
          <a:prstGeom prst="rect">
            <a:avLst/>
          </a:prstGeom>
          <a:noFill/>
        </p:spPr>
        <p:txBody>
          <a:bodyPr wrap="none" rtlCol="0">
            <a:spAutoFit/>
          </a:bodyPr>
          <a:lstStyle/>
          <a:p>
            <a:r>
              <a:rPr lang="en-US" altLang="zh-CN" b="1" dirty="0" smtClean="0"/>
              <a:t>31</a:t>
            </a:r>
            <a:endParaRPr lang="zh-CN" altLang="en-US" b="1" dirty="0"/>
          </a:p>
        </p:txBody>
      </p:sp>
      <p:cxnSp>
        <p:nvCxnSpPr>
          <p:cNvPr id="23" name="直接连接符 22"/>
          <p:cNvCxnSpPr/>
          <p:nvPr/>
        </p:nvCxnSpPr>
        <p:spPr>
          <a:xfrm flipH="1">
            <a:off x="2259912" y="1412776"/>
            <a:ext cx="7832" cy="4320480"/>
          </a:xfrm>
          <a:prstGeom prst="line">
            <a:avLst/>
          </a:prstGeom>
        </p:spPr>
        <p:style>
          <a:lnRef idx="3">
            <a:schemeClr val="accent4"/>
          </a:lnRef>
          <a:fillRef idx="0">
            <a:schemeClr val="accent4"/>
          </a:fillRef>
          <a:effectRef idx="2">
            <a:schemeClr val="accent4"/>
          </a:effectRef>
          <a:fontRef idx="minor">
            <a:schemeClr val="tx1"/>
          </a:fontRef>
        </p:style>
      </p:cxnSp>
      <p:cxnSp>
        <p:nvCxnSpPr>
          <p:cNvPr id="27" name="直接连接符 26"/>
          <p:cNvCxnSpPr/>
          <p:nvPr/>
        </p:nvCxnSpPr>
        <p:spPr>
          <a:xfrm flipH="1">
            <a:off x="7313364" y="1412776"/>
            <a:ext cx="1860" cy="4320480"/>
          </a:xfrm>
          <a:prstGeom prst="line">
            <a:avLst/>
          </a:prstGeom>
        </p:spPr>
        <p:style>
          <a:lnRef idx="3">
            <a:schemeClr val="accent4"/>
          </a:lnRef>
          <a:fillRef idx="0">
            <a:schemeClr val="accent4"/>
          </a:fillRef>
          <a:effectRef idx="2">
            <a:schemeClr val="accent4"/>
          </a:effectRef>
          <a:fontRef idx="minor">
            <a:schemeClr val="tx1"/>
          </a:fontRef>
        </p:style>
      </p:cxnSp>
      <p:cxnSp>
        <p:nvCxnSpPr>
          <p:cNvPr id="28" name="直接连接符 27"/>
          <p:cNvCxnSpPr/>
          <p:nvPr/>
        </p:nvCxnSpPr>
        <p:spPr>
          <a:xfrm>
            <a:off x="7889012" y="1412776"/>
            <a:ext cx="12948" cy="4320480"/>
          </a:xfrm>
          <a:prstGeom prst="line">
            <a:avLst/>
          </a:prstGeom>
        </p:spPr>
        <p:style>
          <a:lnRef idx="3">
            <a:schemeClr val="accent4"/>
          </a:lnRef>
          <a:fillRef idx="0">
            <a:schemeClr val="accent4"/>
          </a:fillRef>
          <a:effectRef idx="2">
            <a:schemeClr val="accent4"/>
          </a:effectRef>
          <a:fontRef idx="minor">
            <a:schemeClr val="tx1"/>
          </a:fontRef>
        </p:style>
      </p:cxnSp>
      <p:sp>
        <p:nvSpPr>
          <p:cNvPr id="29" name="文本框 28"/>
          <p:cNvSpPr txBox="1"/>
          <p:nvPr/>
        </p:nvSpPr>
        <p:spPr>
          <a:xfrm>
            <a:off x="2326098" y="2144466"/>
            <a:ext cx="301686" cy="369332"/>
          </a:xfrm>
          <a:prstGeom prst="rect">
            <a:avLst/>
          </a:prstGeom>
          <a:noFill/>
        </p:spPr>
        <p:txBody>
          <a:bodyPr wrap="none" rtlCol="0">
            <a:spAutoFit/>
          </a:bodyPr>
          <a:lstStyle/>
          <a:p>
            <a:r>
              <a:rPr lang="en-US" altLang="zh-CN" b="1" dirty="0"/>
              <a:t>7</a:t>
            </a:r>
            <a:endParaRPr lang="zh-CN" altLang="en-US" b="1" dirty="0"/>
          </a:p>
        </p:txBody>
      </p:sp>
      <p:sp>
        <p:nvSpPr>
          <p:cNvPr id="30" name="文本框 29"/>
          <p:cNvSpPr txBox="1"/>
          <p:nvPr/>
        </p:nvSpPr>
        <p:spPr>
          <a:xfrm>
            <a:off x="6815153" y="2144466"/>
            <a:ext cx="418704" cy="369332"/>
          </a:xfrm>
          <a:prstGeom prst="rect">
            <a:avLst/>
          </a:prstGeom>
          <a:noFill/>
        </p:spPr>
        <p:txBody>
          <a:bodyPr wrap="none" rtlCol="0">
            <a:spAutoFit/>
          </a:bodyPr>
          <a:lstStyle/>
          <a:p>
            <a:r>
              <a:rPr lang="en-US" altLang="zh-CN" b="1" dirty="0" smtClean="0"/>
              <a:t>29</a:t>
            </a:r>
            <a:endParaRPr lang="zh-CN" altLang="en-US" b="1" dirty="0"/>
          </a:p>
        </p:txBody>
      </p:sp>
      <p:sp>
        <p:nvSpPr>
          <p:cNvPr id="31" name="圆角矩形 30"/>
          <p:cNvSpPr/>
          <p:nvPr/>
        </p:nvSpPr>
        <p:spPr>
          <a:xfrm>
            <a:off x="323528" y="3717032"/>
            <a:ext cx="8640960" cy="1789749"/>
          </a:xfrm>
          <a:prstGeom prst="roundRect">
            <a:avLst/>
          </a:prstGeom>
          <a:noFill/>
          <a:effectLst>
            <a:glow rad="63500">
              <a:schemeClr val="accent4">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39" name="组合 38"/>
          <p:cNvGrpSpPr/>
          <p:nvPr/>
        </p:nvGrpSpPr>
        <p:grpSpPr>
          <a:xfrm rot="19143326">
            <a:off x="2801918" y="3133043"/>
            <a:ext cx="1192980" cy="1767118"/>
            <a:chOff x="1524000" y="1523999"/>
            <a:chExt cx="6096000" cy="3810001"/>
          </a:xfrm>
          <a:effectLst>
            <a:glow rad="139700">
              <a:schemeClr val="accent1">
                <a:satMod val="175000"/>
                <a:alpha val="40000"/>
              </a:schemeClr>
            </a:glow>
          </a:effectLst>
        </p:grpSpPr>
        <p:sp>
          <p:nvSpPr>
            <p:cNvPr id="40" name="形状 39"/>
            <p:cNvSpPr/>
            <p:nvPr/>
          </p:nvSpPr>
          <p:spPr>
            <a:xfrm>
              <a:off x="1524000" y="1523999"/>
              <a:ext cx="6096000" cy="3810000"/>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42" name="任意多边形 41"/>
            <p:cNvSpPr/>
            <p:nvPr/>
          </p:nvSpPr>
          <p:spPr>
            <a:xfrm>
              <a:off x="2377440" y="4232910"/>
              <a:ext cx="1420368" cy="1101090"/>
            </a:xfrm>
            <a:custGeom>
              <a:avLst/>
              <a:gdLst>
                <a:gd name="connsiteX0" fmla="*/ 0 w 1420368"/>
                <a:gd name="connsiteY0" fmla="*/ 0 h 1101090"/>
                <a:gd name="connsiteX1" fmla="*/ 1420368 w 1420368"/>
                <a:gd name="connsiteY1" fmla="*/ 0 h 1101090"/>
                <a:gd name="connsiteX2" fmla="*/ 1420368 w 1420368"/>
                <a:gd name="connsiteY2" fmla="*/ 1101090 h 1101090"/>
                <a:gd name="connsiteX3" fmla="*/ 0 w 1420368"/>
                <a:gd name="connsiteY3" fmla="*/ 1101090 h 1101090"/>
                <a:gd name="connsiteX4" fmla="*/ 0 w 1420368"/>
                <a:gd name="connsiteY4" fmla="*/ 0 h 110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368" h="1101090">
                  <a:moveTo>
                    <a:pt x="0" y="0"/>
                  </a:moveTo>
                  <a:lnTo>
                    <a:pt x="1420368" y="0"/>
                  </a:lnTo>
                  <a:lnTo>
                    <a:pt x="1420368" y="1101090"/>
                  </a:lnTo>
                  <a:lnTo>
                    <a:pt x="0" y="11010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984" tIns="0" rIns="0" bIns="0" numCol="1" spcCol="1270" anchor="t" anchorCtr="0">
              <a:noAutofit/>
            </a:bodyPr>
            <a:lstStyle/>
            <a:p>
              <a:pPr lvl="0" algn="l" defTabSz="2000250">
                <a:lnSpc>
                  <a:spcPct val="90000"/>
                </a:lnSpc>
                <a:spcBef>
                  <a:spcPct val="0"/>
                </a:spcBef>
                <a:spcAft>
                  <a:spcPct val="35000"/>
                </a:spcAft>
              </a:pPr>
              <a:endParaRPr lang="zh-CN" altLang="en-US" sz="4500" kern="1200"/>
            </a:p>
          </p:txBody>
        </p:sp>
        <p:sp>
          <p:nvSpPr>
            <p:cNvPr id="44" name="任意多边形 43"/>
            <p:cNvSpPr/>
            <p:nvPr/>
          </p:nvSpPr>
          <p:spPr>
            <a:xfrm>
              <a:off x="3840480" y="3261359"/>
              <a:ext cx="1463040" cy="2072640"/>
            </a:xfrm>
            <a:custGeom>
              <a:avLst/>
              <a:gdLst>
                <a:gd name="connsiteX0" fmla="*/ 0 w 1463040"/>
                <a:gd name="connsiteY0" fmla="*/ 0 h 2072640"/>
                <a:gd name="connsiteX1" fmla="*/ 1463040 w 1463040"/>
                <a:gd name="connsiteY1" fmla="*/ 0 h 2072640"/>
                <a:gd name="connsiteX2" fmla="*/ 1463040 w 1463040"/>
                <a:gd name="connsiteY2" fmla="*/ 2072640 h 2072640"/>
                <a:gd name="connsiteX3" fmla="*/ 0 w 1463040"/>
                <a:gd name="connsiteY3" fmla="*/ 2072640 h 2072640"/>
                <a:gd name="connsiteX4" fmla="*/ 0 w 1463040"/>
                <a:gd name="connsiteY4" fmla="*/ 0 h 207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072640">
                  <a:moveTo>
                    <a:pt x="0" y="0"/>
                  </a:moveTo>
                  <a:lnTo>
                    <a:pt x="1463040" y="0"/>
                  </a:lnTo>
                  <a:lnTo>
                    <a:pt x="1463040" y="2072640"/>
                  </a:lnTo>
                  <a:lnTo>
                    <a:pt x="0" y="2072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1817" tIns="0" rIns="0" bIns="0" numCol="1" spcCol="1270" anchor="t" anchorCtr="0">
              <a:noAutofit/>
            </a:bodyPr>
            <a:lstStyle/>
            <a:p>
              <a:pPr lvl="0" algn="l" defTabSz="1955800">
                <a:lnSpc>
                  <a:spcPct val="90000"/>
                </a:lnSpc>
                <a:spcBef>
                  <a:spcPct val="0"/>
                </a:spcBef>
                <a:spcAft>
                  <a:spcPct val="35000"/>
                </a:spcAft>
              </a:pPr>
              <a:endParaRPr lang="zh-CN" altLang="en-US" sz="4400" kern="1200"/>
            </a:p>
          </p:txBody>
        </p:sp>
        <p:sp>
          <p:nvSpPr>
            <p:cNvPr id="46" name="任意多边形 45"/>
            <p:cNvSpPr/>
            <p:nvPr/>
          </p:nvSpPr>
          <p:spPr>
            <a:xfrm>
              <a:off x="5577840" y="2686049"/>
              <a:ext cx="1463040" cy="2647950"/>
            </a:xfrm>
            <a:custGeom>
              <a:avLst/>
              <a:gdLst>
                <a:gd name="connsiteX0" fmla="*/ 0 w 1463040"/>
                <a:gd name="connsiteY0" fmla="*/ 0 h 2647950"/>
                <a:gd name="connsiteX1" fmla="*/ 1463040 w 1463040"/>
                <a:gd name="connsiteY1" fmla="*/ 0 h 2647950"/>
                <a:gd name="connsiteX2" fmla="*/ 1463040 w 1463040"/>
                <a:gd name="connsiteY2" fmla="*/ 2647950 h 2647950"/>
                <a:gd name="connsiteX3" fmla="*/ 0 w 1463040"/>
                <a:gd name="connsiteY3" fmla="*/ 2647950 h 2647950"/>
                <a:gd name="connsiteX4" fmla="*/ 0 w 1463040"/>
                <a:gd name="connsiteY4" fmla="*/ 0 h 26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647950">
                  <a:moveTo>
                    <a:pt x="0" y="0"/>
                  </a:moveTo>
                  <a:lnTo>
                    <a:pt x="1463040" y="0"/>
                  </a:lnTo>
                  <a:lnTo>
                    <a:pt x="1463040" y="2647950"/>
                  </a:lnTo>
                  <a:lnTo>
                    <a:pt x="0" y="26479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959" tIns="0" rIns="0" bIns="0" numCol="1" spcCol="1270" anchor="t" anchorCtr="0">
              <a:noAutofit/>
            </a:bodyPr>
            <a:lstStyle/>
            <a:p>
              <a:pPr lvl="0" algn="l" defTabSz="1866900">
                <a:lnSpc>
                  <a:spcPct val="90000"/>
                </a:lnSpc>
                <a:spcBef>
                  <a:spcPct val="0"/>
                </a:spcBef>
                <a:spcAft>
                  <a:spcPct val="35000"/>
                </a:spcAft>
              </a:pPr>
              <a:endParaRPr lang="zh-CN" altLang="en-US" sz="4200" kern="1200"/>
            </a:p>
          </p:txBody>
        </p:sp>
      </p:grpSp>
    </p:spTree>
    <p:extLst>
      <p:ext uri="{BB962C8B-B14F-4D97-AF65-F5344CB8AC3E}">
        <p14:creationId xmlns:p14="http://schemas.microsoft.com/office/powerpoint/2010/main" val="421220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heel(1)">
                                      <p:cBhvr>
                                        <p:cTn id="39" dur="10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2" grpId="0" animBg="1"/>
      <p:bldP spid="13" grpId="0" animBg="1"/>
      <p:bldP spid="14" grpId="0" animBg="1"/>
      <p:bldP spid="15" grpId="0" animBg="1"/>
      <p:bldP spid="16" grpId="0" animBg="1"/>
      <p:bldP spid="17"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755576" y="188640"/>
            <a:ext cx="7920880" cy="5760640"/>
            <a:chOff x="755576" y="188640"/>
            <a:chExt cx="7920880" cy="5760640"/>
          </a:xfrm>
        </p:grpSpPr>
        <p:graphicFrame>
          <p:nvGraphicFramePr>
            <p:cNvPr id="10" name="图示 9"/>
            <p:cNvGraphicFramePr/>
            <p:nvPr>
              <p:extLst>
                <p:ext uri="{D42A27DB-BD31-4B8C-83A1-F6EECF244321}">
                  <p14:modId xmlns:p14="http://schemas.microsoft.com/office/powerpoint/2010/main" val="1648461903"/>
                </p:ext>
              </p:extLst>
            </p:nvPr>
          </p:nvGraphicFramePr>
          <p:xfrm>
            <a:off x="755576" y="188640"/>
            <a:ext cx="792088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19872" y="1916832"/>
              <a:ext cx="2604978" cy="2466742"/>
            </a:xfrm>
            <a:prstGeom prst="rect">
              <a:avLst/>
            </a:prstGeom>
          </p:spPr>
        </p:pic>
      </p:grpSp>
    </p:spTree>
    <p:extLst>
      <p:ext uri="{BB962C8B-B14F-4D97-AF65-F5344CB8AC3E}">
        <p14:creationId xmlns:p14="http://schemas.microsoft.com/office/powerpoint/2010/main" val="402277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077407700"/>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3423122" y="262080"/>
            <a:ext cx="2242923"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特征创新</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sp>
        <p:nvSpPr>
          <p:cNvPr id="5" name="矩形 4"/>
          <p:cNvSpPr/>
          <p:nvPr/>
        </p:nvSpPr>
        <p:spPr>
          <a:xfrm>
            <a:off x="979116" y="2132856"/>
            <a:ext cx="7552068" cy="830997"/>
          </a:xfrm>
          <a:prstGeom prst="rect">
            <a:avLst/>
          </a:prstGeom>
          <a:noFill/>
        </p:spPr>
        <p:txBody>
          <a:bodyPr wrap="none" lIns="91440" tIns="45720" rIns="91440" bIns="45720">
            <a:spAutoFit/>
          </a:bodyPr>
          <a:lstStyle/>
          <a:p>
            <a:pPr algn="ctr"/>
            <a:r>
              <a:rPr lang="zh-CN" altLang="en-US" sz="2400" dirty="0" smtClean="0">
                <a:ln w="0"/>
                <a:latin typeface="华文楷体" panose="02010600040101010101" pitchFamily="2" charset="-122"/>
                <a:ea typeface="华文楷体" panose="02010600040101010101" pitchFamily="2" charset="-122"/>
              </a:rPr>
              <a:t>引入丰富的</a:t>
            </a:r>
            <a:r>
              <a:rPr lang="zh-CN" altLang="en-US" sz="4800"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特征群</a:t>
            </a:r>
            <a:r>
              <a:rPr lang="zh-CN" altLang="en-US" sz="2400" dirty="0" smtClean="0">
                <a:ln w="0"/>
                <a:latin typeface="华文楷体" panose="02010600040101010101" pitchFamily="2" charset="-122"/>
                <a:ea typeface="华文楷体" panose="02010600040101010101" pitchFamily="2" charset="-122"/>
              </a:rPr>
              <a:t>（即按照特征属性分为</a:t>
            </a:r>
            <a:r>
              <a:rPr lang="en-US" altLang="zh-CN" sz="2400" dirty="0" smtClean="0">
                <a:ln w="0"/>
                <a:latin typeface="华文楷体" panose="02010600040101010101" pitchFamily="2" charset="-122"/>
                <a:ea typeface="华文楷体" panose="02010600040101010101" pitchFamily="2" charset="-122"/>
              </a:rPr>
              <a:t>10</a:t>
            </a:r>
            <a:r>
              <a:rPr lang="zh-CN" altLang="en-US" sz="2400" dirty="0" smtClean="0">
                <a:ln w="0"/>
                <a:latin typeface="华文楷体" panose="02010600040101010101" pitchFamily="2" charset="-122"/>
                <a:ea typeface="华文楷体" panose="02010600040101010101" pitchFamily="2" charset="-122"/>
              </a:rPr>
              <a:t>类）</a:t>
            </a:r>
            <a:endParaRPr lang="zh-CN" altLang="en-US" sz="2400" b="0" cap="none" spc="0" dirty="0">
              <a:ln w="0"/>
              <a:solidFill>
                <a:schemeClr val="tx1"/>
              </a:solidFill>
              <a:latin typeface="华文楷体" panose="02010600040101010101" pitchFamily="2" charset="-122"/>
              <a:ea typeface="华文楷体" panose="02010600040101010101" pitchFamily="2" charset="-122"/>
            </a:endParaRPr>
          </a:p>
        </p:txBody>
      </p:sp>
      <p:sp>
        <p:nvSpPr>
          <p:cNvPr id="6" name="矩形 5"/>
          <p:cNvSpPr/>
          <p:nvPr/>
        </p:nvSpPr>
        <p:spPr>
          <a:xfrm>
            <a:off x="999952" y="3429000"/>
            <a:ext cx="7263528" cy="830997"/>
          </a:xfrm>
          <a:prstGeom prst="rect">
            <a:avLst/>
          </a:prstGeom>
          <a:noFill/>
        </p:spPr>
        <p:txBody>
          <a:bodyPr wrap="none" lIns="91440" tIns="45720" rIns="91440" bIns="45720">
            <a:spAutoFit/>
          </a:bodyPr>
          <a:lstStyle/>
          <a:p>
            <a:pPr algn="ctr"/>
            <a:r>
              <a:rPr lang="zh-CN" altLang="en-US" sz="2400" b="0" cap="none" spc="0" dirty="0" smtClean="0">
                <a:ln w="0"/>
                <a:solidFill>
                  <a:schemeClr val="tx1"/>
                </a:solidFill>
                <a:latin typeface="华文楷体" panose="02010600040101010101" pitchFamily="2" charset="-122"/>
                <a:ea typeface="华文楷体" panose="02010600040101010101" pitchFamily="2" charset="-122"/>
              </a:rPr>
              <a:t>精心设计了大量</a:t>
            </a:r>
            <a:r>
              <a:rPr lang="zh-CN" altLang="en-US" sz="4800" b="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二次组合统计特征</a:t>
            </a:r>
            <a:endParaRPr lang="zh-CN" altLang="en-US" sz="2400" b="0"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7307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anim calcmode="lin" valueType="num">
                                      <p:cBhvr>
                                        <p:cTn id="15" dur="500" fill="hold"/>
                                        <p:tgtEl>
                                          <p:spTgt spid="6"/>
                                        </p:tgtEl>
                                        <p:attrNameLst>
                                          <p:attrName>ppt_x</p:attrName>
                                        </p:attrNameLst>
                                      </p:cBhvr>
                                      <p:tavLst>
                                        <p:tav tm="0">
                                          <p:val>
                                            <p:strVal val="#ppt_x"/>
                                          </p:val>
                                        </p:tav>
                                        <p:tav tm="100000">
                                          <p:val>
                                            <p:strVal val="#ppt_x"/>
                                          </p:val>
                                        </p:tav>
                                      </p:tavLst>
                                    </p:anim>
                                    <p:anim calcmode="lin" valueType="num">
                                      <p:cBhvr>
                                        <p:cTn id="16"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001764278"/>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830012" y="262080"/>
            <a:ext cx="3429144"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特征群</a:t>
            </a:r>
            <a:r>
              <a:rPr lang="en-US" altLang="zh-CN" sz="4000" b="1" dirty="0" smtClean="0">
                <a:ln w="0"/>
                <a:solidFill>
                  <a:srgbClr val="0070C0"/>
                </a:solidFill>
                <a:effectLst>
                  <a:outerShdw blurRad="38100" dist="19050" dir="2700000" algn="tl" rotWithShape="0">
                    <a:schemeClr val="dk1">
                      <a:alpha val="40000"/>
                    </a:schemeClr>
                  </a:outerShdw>
                </a:effectLst>
              </a:rPr>
              <a:t>-</a:t>
            </a:r>
            <a:r>
              <a:rPr lang="zh-CN" altLang="en-US" sz="4000" b="1" dirty="0" smtClean="0">
                <a:ln w="0"/>
                <a:solidFill>
                  <a:srgbClr val="0070C0"/>
                </a:solidFill>
                <a:effectLst>
                  <a:outerShdw blurRad="38100" dist="19050" dir="2700000" algn="tl" rotWithShape="0">
                    <a:schemeClr val="dk1">
                      <a:alpha val="40000"/>
                    </a:schemeClr>
                  </a:outerShdw>
                </a:effectLst>
              </a:rPr>
              <a:t>基础群</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6" name="图示 5"/>
          <p:cNvGraphicFramePr/>
          <p:nvPr>
            <p:extLst>
              <p:ext uri="{D42A27DB-BD31-4B8C-83A1-F6EECF244321}">
                <p14:modId xmlns:p14="http://schemas.microsoft.com/office/powerpoint/2010/main" val="295727884"/>
              </p:ext>
            </p:extLst>
          </p:nvPr>
        </p:nvGraphicFramePr>
        <p:xfrm>
          <a:off x="1043608" y="1390452"/>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图片 6"/>
          <p:cNvPicPr>
            <a:picLocks noChangeAspect="1"/>
          </p:cNvPicPr>
          <p:nvPr/>
        </p:nvPicPr>
        <p:blipFill>
          <a:blip r:embed="rId12"/>
          <a:stretch>
            <a:fillRect/>
          </a:stretch>
        </p:blipFill>
        <p:spPr>
          <a:xfrm>
            <a:off x="5619608" y="2420888"/>
            <a:ext cx="3524392" cy="726620"/>
          </a:xfrm>
          <a:prstGeom prst="rect">
            <a:avLst/>
          </a:prstGeom>
        </p:spPr>
      </p:pic>
      <p:grpSp>
        <p:nvGrpSpPr>
          <p:cNvPr id="9" name="组合 8"/>
          <p:cNvGrpSpPr/>
          <p:nvPr/>
        </p:nvGrpSpPr>
        <p:grpSpPr>
          <a:xfrm rot="20321884" flipH="1">
            <a:off x="4901594" y="1799509"/>
            <a:ext cx="992896" cy="1208400"/>
            <a:chOff x="1524000" y="1523999"/>
            <a:chExt cx="6096000" cy="3810001"/>
          </a:xfrm>
        </p:grpSpPr>
        <p:sp>
          <p:nvSpPr>
            <p:cNvPr id="10" name="形状 9"/>
            <p:cNvSpPr/>
            <p:nvPr/>
          </p:nvSpPr>
          <p:spPr>
            <a:xfrm>
              <a:off x="1524000" y="1523999"/>
              <a:ext cx="6096000" cy="3810000"/>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 name="任意多边形 11"/>
            <p:cNvSpPr/>
            <p:nvPr/>
          </p:nvSpPr>
          <p:spPr>
            <a:xfrm>
              <a:off x="2377440" y="4232910"/>
              <a:ext cx="1420368" cy="1101090"/>
            </a:xfrm>
            <a:custGeom>
              <a:avLst/>
              <a:gdLst>
                <a:gd name="connsiteX0" fmla="*/ 0 w 1420368"/>
                <a:gd name="connsiteY0" fmla="*/ 0 h 1101090"/>
                <a:gd name="connsiteX1" fmla="*/ 1420368 w 1420368"/>
                <a:gd name="connsiteY1" fmla="*/ 0 h 1101090"/>
                <a:gd name="connsiteX2" fmla="*/ 1420368 w 1420368"/>
                <a:gd name="connsiteY2" fmla="*/ 1101090 h 1101090"/>
                <a:gd name="connsiteX3" fmla="*/ 0 w 1420368"/>
                <a:gd name="connsiteY3" fmla="*/ 1101090 h 1101090"/>
                <a:gd name="connsiteX4" fmla="*/ 0 w 1420368"/>
                <a:gd name="connsiteY4" fmla="*/ 0 h 110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368" h="1101090">
                  <a:moveTo>
                    <a:pt x="0" y="0"/>
                  </a:moveTo>
                  <a:lnTo>
                    <a:pt x="1420368" y="0"/>
                  </a:lnTo>
                  <a:lnTo>
                    <a:pt x="1420368" y="1101090"/>
                  </a:lnTo>
                  <a:lnTo>
                    <a:pt x="0" y="11010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984" tIns="0" rIns="0" bIns="0" numCol="1" spcCol="1270" anchor="t" anchorCtr="0">
              <a:noAutofit/>
            </a:bodyPr>
            <a:lstStyle/>
            <a:p>
              <a:pPr lvl="0" algn="l" defTabSz="2000250">
                <a:lnSpc>
                  <a:spcPct val="90000"/>
                </a:lnSpc>
                <a:spcBef>
                  <a:spcPct val="0"/>
                </a:spcBef>
                <a:spcAft>
                  <a:spcPct val="35000"/>
                </a:spcAft>
              </a:pPr>
              <a:endParaRPr lang="zh-CN" altLang="en-US" sz="4500" kern="1200"/>
            </a:p>
          </p:txBody>
        </p:sp>
        <p:sp>
          <p:nvSpPr>
            <p:cNvPr id="14" name="任意多边形 13"/>
            <p:cNvSpPr/>
            <p:nvPr/>
          </p:nvSpPr>
          <p:spPr>
            <a:xfrm>
              <a:off x="3840480" y="3261359"/>
              <a:ext cx="1463040" cy="2072640"/>
            </a:xfrm>
            <a:custGeom>
              <a:avLst/>
              <a:gdLst>
                <a:gd name="connsiteX0" fmla="*/ 0 w 1463040"/>
                <a:gd name="connsiteY0" fmla="*/ 0 h 2072640"/>
                <a:gd name="connsiteX1" fmla="*/ 1463040 w 1463040"/>
                <a:gd name="connsiteY1" fmla="*/ 0 h 2072640"/>
                <a:gd name="connsiteX2" fmla="*/ 1463040 w 1463040"/>
                <a:gd name="connsiteY2" fmla="*/ 2072640 h 2072640"/>
                <a:gd name="connsiteX3" fmla="*/ 0 w 1463040"/>
                <a:gd name="connsiteY3" fmla="*/ 2072640 h 2072640"/>
                <a:gd name="connsiteX4" fmla="*/ 0 w 1463040"/>
                <a:gd name="connsiteY4" fmla="*/ 0 h 207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072640">
                  <a:moveTo>
                    <a:pt x="0" y="0"/>
                  </a:moveTo>
                  <a:lnTo>
                    <a:pt x="1463040" y="0"/>
                  </a:lnTo>
                  <a:lnTo>
                    <a:pt x="1463040" y="2072640"/>
                  </a:lnTo>
                  <a:lnTo>
                    <a:pt x="0" y="2072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1817" tIns="0" rIns="0" bIns="0" numCol="1" spcCol="1270" anchor="t" anchorCtr="0">
              <a:noAutofit/>
            </a:bodyPr>
            <a:lstStyle/>
            <a:p>
              <a:pPr lvl="0" algn="l" defTabSz="1955800">
                <a:lnSpc>
                  <a:spcPct val="90000"/>
                </a:lnSpc>
                <a:spcBef>
                  <a:spcPct val="0"/>
                </a:spcBef>
                <a:spcAft>
                  <a:spcPct val="35000"/>
                </a:spcAft>
              </a:pPr>
              <a:endParaRPr lang="zh-CN" altLang="en-US" sz="4400" kern="1200"/>
            </a:p>
          </p:txBody>
        </p:sp>
        <p:sp>
          <p:nvSpPr>
            <p:cNvPr id="16" name="任意多边形 15"/>
            <p:cNvSpPr/>
            <p:nvPr/>
          </p:nvSpPr>
          <p:spPr>
            <a:xfrm>
              <a:off x="5577840" y="2686049"/>
              <a:ext cx="1463040" cy="2647950"/>
            </a:xfrm>
            <a:custGeom>
              <a:avLst/>
              <a:gdLst>
                <a:gd name="connsiteX0" fmla="*/ 0 w 1463040"/>
                <a:gd name="connsiteY0" fmla="*/ 0 h 2647950"/>
                <a:gd name="connsiteX1" fmla="*/ 1463040 w 1463040"/>
                <a:gd name="connsiteY1" fmla="*/ 0 h 2647950"/>
                <a:gd name="connsiteX2" fmla="*/ 1463040 w 1463040"/>
                <a:gd name="connsiteY2" fmla="*/ 2647950 h 2647950"/>
                <a:gd name="connsiteX3" fmla="*/ 0 w 1463040"/>
                <a:gd name="connsiteY3" fmla="*/ 2647950 h 2647950"/>
                <a:gd name="connsiteX4" fmla="*/ 0 w 1463040"/>
                <a:gd name="connsiteY4" fmla="*/ 0 h 26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647950">
                  <a:moveTo>
                    <a:pt x="0" y="0"/>
                  </a:moveTo>
                  <a:lnTo>
                    <a:pt x="1463040" y="0"/>
                  </a:lnTo>
                  <a:lnTo>
                    <a:pt x="1463040" y="2647950"/>
                  </a:lnTo>
                  <a:lnTo>
                    <a:pt x="0" y="26479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959" tIns="0" rIns="0" bIns="0" numCol="1" spcCol="1270" anchor="t" anchorCtr="0">
              <a:noAutofit/>
            </a:bodyPr>
            <a:lstStyle/>
            <a:p>
              <a:pPr lvl="0" algn="l" defTabSz="1866900">
                <a:lnSpc>
                  <a:spcPct val="90000"/>
                </a:lnSpc>
                <a:spcBef>
                  <a:spcPct val="0"/>
                </a:spcBef>
                <a:spcAft>
                  <a:spcPct val="35000"/>
                </a:spcAft>
              </a:pPr>
              <a:endParaRPr lang="zh-CN" altLang="en-US" sz="4200" kern="1200"/>
            </a:p>
          </p:txBody>
        </p:sp>
      </p:grpSp>
      <p:grpSp>
        <p:nvGrpSpPr>
          <p:cNvPr id="17" name="组合 16"/>
          <p:cNvGrpSpPr/>
          <p:nvPr/>
        </p:nvGrpSpPr>
        <p:grpSpPr>
          <a:xfrm rot="20560959" flipH="1" flipV="1">
            <a:off x="2734683" y="3672631"/>
            <a:ext cx="4262990" cy="989405"/>
            <a:chOff x="1524000" y="1523999"/>
            <a:chExt cx="6096000" cy="3810001"/>
          </a:xfrm>
        </p:grpSpPr>
        <p:sp>
          <p:nvSpPr>
            <p:cNvPr id="18" name="形状 17"/>
            <p:cNvSpPr/>
            <p:nvPr/>
          </p:nvSpPr>
          <p:spPr>
            <a:xfrm>
              <a:off x="1524000" y="1523999"/>
              <a:ext cx="6096000" cy="3810000"/>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9" name="任意多边形 18"/>
            <p:cNvSpPr/>
            <p:nvPr/>
          </p:nvSpPr>
          <p:spPr>
            <a:xfrm>
              <a:off x="2377440" y="4232910"/>
              <a:ext cx="1420368" cy="1101090"/>
            </a:xfrm>
            <a:custGeom>
              <a:avLst/>
              <a:gdLst>
                <a:gd name="connsiteX0" fmla="*/ 0 w 1420368"/>
                <a:gd name="connsiteY0" fmla="*/ 0 h 1101090"/>
                <a:gd name="connsiteX1" fmla="*/ 1420368 w 1420368"/>
                <a:gd name="connsiteY1" fmla="*/ 0 h 1101090"/>
                <a:gd name="connsiteX2" fmla="*/ 1420368 w 1420368"/>
                <a:gd name="connsiteY2" fmla="*/ 1101090 h 1101090"/>
                <a:gd name="connsiteX3" fmla="*/ 0 w 1420368"/>
                <a:gd name="connsiteY3" fmla="*/ 1101090 h 1101090"/>
                <a:gd name="connsiteX4" fmla="*/ 0 w 1420368"/>
                <a:gd name="connsiteY4" fmla="*/ 0 h 110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368" h="1101090">
                  <a:moveTo>
                    <a:pt x="0" y="0"/>
                  </a:moveTo>
                  <a:lnTo>
                    <a:pt x="1420368" y="0"/>
                  </a:lnTo>
                  <a:lnTo>
                    <a:pt x="1420368" y="1101090"/>
                  </a:lnTo>
                  <a:lnTo>
                    <a:pt x="0" y="11010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984" tIns="0" rIns="0" bIns="0" numCol="1" spcCol="1270" anchor="t" anchorCtr="0">
              <a:noAutofit/>
            </a:bodyPr>
            <a:lstStyle/>
            <a:p>
              <a:pPr lvl="0" algn="l" defTabSz="2000250">
                <a:lnSpc>
                  <a:spcPct val="90000"/>
                </a:lnSpc>
                <a:spcBef>
                  <a:spcPct val="0"/>
                </a:spcBef>
                <a:spcAft>
                  <a:spcPct val="35000"/>
                </a:spcAft>
              </a:pPr>
              <a:endParaRPr lang="zh-CN" altLang="en-US" sz="4500" kern="1200"/>
            </a:p>
          </p:txBody>
        </p:sp>
        <p:sp>
          <p:nvSpPr>
            <p:cNvPr id="20" name="任意多边形 19"/>
            <p:cNvSpPr/>
            <p:nvPr/>
          </p:nvSpPr>
          <p:spPr>
            <a:xfrm>
              <a:off x="3840480" y="3261359"/>
              <a:ext cx="1463040" cy="2072640"/>
            </a:xfrm>
            <a:custGeom>
              <a:avLst/>
              <a:gdLst>
                <a:gd name="connsiteX0" fmla="*/ 0 w 1463040"/>
                <a:gd name="connsiteY0" fmla="*/ 0 h 2072640"/>
                <a:gd name="connsiteX1" fmla="*/ 1463040 w 1463040"/>
                <a:gd name="connsiteY1" fmla="*/ 0 h 2072640"/>
                <a:gd name="connsiteX2" fmla="*/ 1463040 w 1463040"/>
                <a:gd name="connsiteY2" fmla="*/ 2072640 h 2072640"/>
                <a:gd name="connsiteX3" fmla="*/ 0 w 1463040"/>
                <a:gd name="connsiteY3" fmla="*/ 2072640 h 2072640"/>
                <a:gd name="connsiteX4" fmla="*/ 0 w 1463040"/>
                <a:gd name="connsiteY4" fmla="*/ 0 h 207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072640">
                  <a:moveTo>
                    <a:pt x="0" y="0"/>
                  </a:moveTo>
                  <a:lnTo>
                    <a:pt x="1463040" y="0"/>
                  </a:lnTo>
                  <a:lnTo>
                    <a:pt x="1463040" y="2072640"/>
                  </a:lnTo>
                  <a:lnTo>
                    <a:pt x="0" y="2072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1817" tIns="0" rIns="0" bIns="0" numCol="1" spcCol="1270" anchor="t" anchorCtr="0">
              <a:noAutofit/>
            </a:bodyPr>
            <a:lstStyle/>
            <a:p>
              <a:pPr lvl="0" algn="l" defTabSz="1955800">
                <a:lnSpc>
                  <a:spcPct val="90000"/>
                </a:lnSpc>
                <a:spcBef>
                  <a:spcPct val="0"/>
                </a:spcBef>
                <a:spcAft>
                  <a:spcPct val="35000"/>
                </a:spcAft>
              </a:pPr>
              <a:endParaRPr lang="zh-CN" altLang="en-US" sz="4400" kern="1200"/>
            </a:p>
          </p:txBody>
        </p:sp>
        <p:sp>
          <p:nvSpPr>
            <p:cNvPr id="21" name="任意多边形 20"/>
            <p:cNvSpPr/>
            <p:nvPr/>
          </p:nvSpPr>
          <p:spPr>
            <a:xfrm>
              <a:off x="5577840" y="2686049"/>
              <a:ext cx="1463040" cy="2647950"/>
            </a:xfrm>
            <a:custGeom>
              <a:avLst/>
              <a:gdLst>
                <a:gd name="connsiteX0" fmla="*/ 0 w 1463040"/>
                <a:gd name="connsiteY0" fmla="*/ 0 h 2647950"/>
                <a:gd name="connsiteX1" fmla="*/ 1463040 w 1463040"/>
                <a:gd name="connsiteY1" fmla="*/ 0 h 2647950"/>
                <a:gd name="connsiteX2" fmla="*/ 1463040 w 1463040"/>
                <a:gd name="connsiteY2" fmla="*/ 2647950 h 2647950"/>
                <a:gd name="connsiteX3" fmla="*/ 0 w 1463040"/>
                <a:gd name="connsiteY3" fmla="*/ 2647950 h 2647950"/>
                <a:gd name="connsiteX4" fmla="*/ 0 w 1463040"/>
                <a:gd name="connsiteY4" fmla="*/ 0 h 26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647950">
                  <a:moveTo>
                    <a:pt x="0" y="0"/>
                  </a:moveTo>
                  <a:lnTo>
                    <a:pt x="1463040" y="0"/>
                  </a:lnTo>
                  <a:lnTo>
                    <a:pt x="1463040" y="2647950"/>
                  </a:lnTo>
                  <a:lnTo>
                    <a:pt x="0" y="26479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959" tIns="0" rIns="0" bIns="0" numCol="1" spcCol="1270" anchor="t" anchorCtr="0">
              <a:noAutofit/>
            </a:bodyPr>
            <a:lstStyle/>
            <a:p>
              <a:pPr lvl="0" algn="l" defTabSz="1866900">
                <a:lnSpc>
                  <a:spcPct val="90000"/>
                </a:lnSpc>
                <a:spcBef>
                  <a:spcPct val="0"/>
                </a:spcBef>
                <a:spcAft>
                  <a:spcPct val="35000"/>
                </a:spcAft>
              </a:pPr>
              <a:endParaRPr lang="zh-CN" altLang="en-US" sz="4200" kern="1200"/>
            </a:p>
          </p:txBody>
        </p:sp>
      </p:grpSp>
      <p:grpSp>
        <p:nvGrpSpPr>
          <p:cNvPr id="22" name="组合 21"/>
          <p:cNvGrpSpPr/>
          <p:nvPr/>
        </p:nvGrpSpPr>
        <p:grpSpPr>
          <a:xfrm rot="20373972" flipH="1" flipV="1">
            <a:off x="6279822" y="3015265"/>
            <a:ext cx="853335" cy="1732775"/>
            <a:chOff x="1524000" y="1523999"/>
            <a:chExt cx="6096000" cy="3810001"/>
          </a:xfrm>
        </p:grpSpPr>
        <p:sp>
          <p:nvSpPr>
            <p:cNvPr id="23" name="形状 22"/>
            <p:cNvSpPr/>
            <p:nvPr/>
          </p:nvSpPr>
          <p:spPr>
            <a:xfrm>
              <a:off x="1524000" y="1523999"/>
              <a:ext cx="6096000" cy="3810000"/>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任意多边形 23"/>
            <p:cNvSpPr/>
            <p:nvPr/>
          </p:nvSpPr>
          <p:spPr>
            <a:xfrm>
              <a:off x="2377440" y="4232910"/>
              <a:ext cx="1420368" cy="1101090"/>
            </a:xfrm>
            <a:custGeom>
              <a:avLst/>
              <a:gdLst>
                <a:gd name="connsiteX0" fmla="*/ 0 w 1420368"/>
                <a:gd name="connsiteY0" fmla="*/ 0 h 1101090"/>
                <a:gd name="connsiteX1" fmla="*/ 1420368 w 1420368"/>
                <a:gd name="connsiteY1" fmla="*/ 0 h 1101090"/>
                <a:gd name="connsiteX2" fmla="*/ 1420368 w 1420368"/>
                <a:gd name="connsiteY2" fmla="*/ 1101090 h 1101090"/>
                <a:gd name="connsiteX3" fmla="*/ 0 w 1420368"/>
                <a:gd name="connsiteY3" fmla="*/ 1101090 h 1101090"/>
                <a:gd name="connsiteX4" fmla="*/ 0 w 1420368"/>
                <a:gd name="connsiteY4" fmla="*/ 0 h 110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368" h="1101090">
                  <a:moveTo>
                    <a:pt x="0" y="0"/>
                  </a:moveTo>
                  <a:lnTo>
                    <a:pt x="1420368" y="0"/>
                  </a:lnTo>
                  <a:lnTo>
                    <a:pt x="1420368" y="1101090"/>
                  </a:lnTo>
                  <a:lnTo>
                    <a:pt x="0" y="11010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984" tIns="0" rIns="0" bIns="0" numCol="1" spcCol="1270" anchor="t" anchorCtr="0">
              <a:noAutofit/>
            </a:bodyPr>
            <a:lstStyle/>
            <a:p>
              <a:pPr lvl="0" algn="l" defTabSz="2000250">
                <a:lnSpc>
                  <a:spcPct val="90000"/>
                </a:lnSpc>
                <a:spcBef>
                  <a:spcPct val="0"/>
                </a:spcBef>
                <a:spcAft>
                  <a:spcPct val="35000"/>
                </a:spcAft>
              </a:pPr>
              <a:endParaRPr lang="zh-CN" altLang="en-US" sz="4500" kern="1200"/>
            </a:p>
          </p:txBody>
        </p:sp>
        <p:sp>
          <p:nvSpPr>
            <p:cNvPr id="25" name="任意多边形 24"/>
            <p:cNvSpPr/>
            <p:nvPr/>
          </p:nvSpPr>
          <p:spPr>
            <a:xfrm>
              <a:off x="3840480" y="3261359"/>
              <a:ext cx="1463040" cy="2072640"/>
            </a:xfrm>
            <a:custGeom>
              <a:avLst/>
              <a:gdLst>
                <a:gd name="connsiteX0" fmla="*/ 0 w 1463040"/>
                <a:gd name="connsiteY0" fmla="*/ 0 h 2072640"/>
                <a:gd name="connsiteX1" fmla="*/ 1463040 w 1463040"/>
                <a:gd name="connsiteY1" fmla="*/ 0 h 2072640"/>
                <a:gd name="connsiteX2" fmla="*/ 1463040 w 1463040"/>
                <a:gd name="connsiteY2" fmla="*/ 2072640 h 2072640"/>
                <a:gd name="connsiteX3" fmla="*/ 0 w 1463040"/>
                <a:gd name="connsiteY3" fmla="*/ 2072640 h 2072640"/>
                <a:gd name="connsiteX4" fmla="*/ 0 w 1463040"/>
                <a:gd name="connsiteY4" fmla="*/ 0 h 207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072640">
                  <a:moveTo>
                    <a:pt x="0" y="0"/>
                  </a:moveTo>
                  <a:lnTo>
                    <a:pt x="1463040" y="0"/>
                  </a:lnTo>
                  <a:lnTo>
                    <a:pt x="1463040" y="2072640"/>
                  </a:lnTo>
                  <a:lnTo>
                    <a:pt x="0" y="2072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1817" tIns="0" rIns="0" bIns="0" numCol="1" spcCol="1270" anchor="t" anchorCtr="0">
              <a:noAutofit/>
            </a:bodyPr>
            <a:lstStyle/>
            <a:p>
              <a:pPr lvl="0" algn="l" defTabSz="1955800">
                <a:lnSpc>
                  <a:spcPct val="90000"/>
                </a:lnSpc>
                <a:spcBef>
                  <a:spcPct val="0"/>
                </a:spcBef>
                <a:spcAft>
                  <a:spcPct val="35000"/>
                </a:spcAft>
              </a:pPr>
              <a:endParaRPr lang="zh-CN" altLang="en-US" sz="4400" kern="1200"/>
            </a:p>
          </p:txBody>
        </p:sp>
        <p:sp>
          <p:nvSpPr>
            <p:cNvPr id="26" name="任意多边形 25"/>
            <p:cNvSpPr/>
            <p:nvPr/>
          </p:nvSpPr>
          <p:spPr>
            <a:xfrm>
              <a:off x="5577840" y="2686049"/>
              <a:ext cx="1463040" cy="2647950"/>
            </a:xfrm>
            <a:custGeom>
              <a:avLst/>
              <a:gdLst>
                <a:gd name="connsiteX0" fmla="*/ 0 w 1463040"/>
                <a:gd name="connsiteY0" fmla="*/ 0 h 2647950"/>
                <a:gd name="connsiteX1" fmla="*/ 1463040 w 1463040"/>
                <a:gd name="connsiteY1" fmla="*/ 0 h 2647950"/>
                <a:gd name="connsiteX2" fmla="*/ 1463040 w 1463040"/>
                <a:gd name="connsiteY2" fmla="*/ 2647950 h 2647950"/>
                <a:gd name="connsiteX3" fmla="*/ 0 w 1463040"/>
                <a:gd name="connsiteY3" fmla="*/ 2647950 h 2647950"/>
                <a:gd name="connsiteX4" fmla="*/ 0 w 1463040"/>
                <a:gd name="connsiteY4" fmla="*/ 0 h 26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647950">
                  <a:moveTo>
                    <a:pt x="0" y="0"/>
                  </a:moveTo>
                  <a:lnTo>
                    <a:pt x="1463040" y="0"/>
                  </a:lnTo>
                  <a:lnTo>
                    <a:pt x="1463040" y="2647950"/>
                  </a:lnTo>
                  <a:lnTo>
                    <a:pt x="0" y="26479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09959" tIns="0" rIns="0" bIns="0" numCol="1" spcCol="1270" anchor="t" anchorCtr="0">
              <a:noAutofit/>
            </a:bodyPr>
            <a:lstStyle/>
            <a:p>
              <a:pPr lvl="0" algn="l" defTabSz="1866900">
                <a:lnSpc>
                  <a:spcPct val="90000"/>
                </a:lnSpc>
                <a:spcBef>
                  <a:spcPct val="0"/>
                </a:spcBef>
                <a:spcAft>
                  <a:spcPct val="35000"/>
                </a:spcAft>
              </a:pPr>
              <a:endParaRPr lang="zh-CN" altLang="en-US" sz="4200" kern="1200"/>
            </a:p>
          </p:txBody>
        </p:sp>
      </p:grpSp>
    </p:spTree>
    <p:extLst>
      <p:ext uri="{BB962C8B-B14F-4D97-AF65-F5344CB8AC3E}">
        <p14:creationId xmlns:p14="http://schemas.microsoft.com/office/powerpoint/2010/main" val="62515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327672722"/>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830012" y="262080"/>
            <a:ext cx="3429144"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特征群</a:t>
            </a:r>
            <a:r>
              <a:rPr lang="en-US" altLang="zh-CN" sz="4000" b="1" dirty="0" smtClean="0">
                <a:ln w="0"/>
                <a:solidFill>
                  <a:srgbClr val="0070C0"/>
                </a:solidFill>
                <a:effectLst>
                  <a:outerShdw blurRad="38100" dist="19050" dir="2700000" algn="tl" rotWithShape="0">
                    <a:schemeClr val="dk1">
                      <a:alpha val="40000"/>
                    </a:schemeClr>
                  </a:outerShdw>
                </a:effectLst>
              </a:rPr>
              <a:t>-</a:t>
            </a:r>
            <a:r>
              <a:rPr lang="zh-CN" altLang="en-US" sz="4000" b="1" dirty="0" smtClean="0">
                <a:ln w="0"/>
                <a:solidFill>
                  <a:srgbClr val="0070C0"/>
                </a:solidFill>
                <a:effectLst>
                  <a:outerShdw blurRad="38100" dist="19050" dir="2700000" algn="tl" rotWithShape="0">
                    <a:schemeClr val="dk1">
                      <a:alpha val="40000"/>
                    </a:schemeClr>
                  </a:outerShdw>
                </a:effectLst>
              </a:rPr>
              <a:t>基础群</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10" name="图表 9"/>
          <p:cNvGraphicFramePr/>
          <p:nvPr>
            <p:extLst>
              <p:ext uri="{D42A27DB-BD31-4B8C-83A1-F6EECF244321}">
                <p14:modId xmlns:p14="http://schemas.microsoft.com/office/powerpoint/2010/main" val="1971608183"/>
              </p:ext>
            </p:extLst>
          </p:nvPr>
        </p:nvGraphicFramePr>
        <p:xfrm>
          <a:off x="827584" y="1556792"/>
          <a:ext cx="7488832" cy="40677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4182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0833502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830012" y="262080"/>
            <a:ext cx="3429144"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特征群</a:t>
            </a:r>
            <a:r>
              <a:rPr lang="en-US" altLang="zh-CN" sz="4000" b="1" dirty="0" smtClean="0">
                <a:ln w="0"/>
                <a:solidFill>
                  <a:srgbClr val="0070C0"/>
                </a:solidFill>
                <a:effectLst>
                  <a:outerShdw blurRad="38100" dist="19050" dir="2700000" algn="tl" rotWithShape="0">
                    <a:schemeClr val="dk1">
                      <a:alpha val="40000"/>
                    </a:schemeClr>
                  </a:outerShdw>
                </a:effectLst>
              </a:rPr>
              <a:t>-</a:t>
            </a:r>
            <a:r>
              <a:rPr lang="zh-CN" altLang="en-US" sz="4000" b="1" dirty="0" smtClean="0">
                <a:ln w="0"/>
                <a:solidFill>
                  <a:srgbClr val="0070C0"/>
                </a:solidFill>
                <a:effectLst>
                  <a:outerShdw blurRad="38100" dist="19050" dir="2700000" algn="tl" rotWithShape="0">
                    <a:schemeClr val="dk1">
                      <a:alpha val="40000"/>
                    </a:schemeClr>
                  </a:outerShdw>
                </a:effectLst>
              </a:rPr>
              <a:t>衍生群</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4" name="图示 3"/>
          <p:cNvGraphicFramePr/>
          <p:nvPr>
            <p:extLst>
              <p:ext uri="{D42A27DB-BD31-4B8C-83A1-F6EECF244321}">
                <p14:modId xmlns:p14="http://schemas.microsoft.com/office/powerpoint/2010/main" val="1961775706"/>
              </p:ext>
            </p:extLst>
          </p:nvPr>
        </p:nvGraphicFramePr>
        <p:xfrm>
          <a:off x="1475656" y="969966"/>
          <a:ext cx="6048672" cy="22224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98515112"/>
              </p:ext>
            </p:extLst>
          </p:nvPr>
        </p:nvGraphicFramePr>
        <p:xfrm>
          <a:off x="1475656" y="3501008"/>
          <a:ext cx="5904656" cy="1872208"/>
        </p:xfrm>
        <a:graphic>
          <a:graphicData uri="http://schemas.openxmlformats.org/drawingml/2006/table">
            <a:tbl>
              <a:tblPr firstRow="1" bandRow="1">
                <a:tableStyleId>{5C22544A-7EE6-4342-B048-85BDC9FD1C3A}</a:tableStyleId>
              </a:tblPr>
              <a:tblGrid>
                <a:gridCol w="1476164"/>
                <a:gridCol w="1476164"/>
                <a:gridCol w="1476164"/>
                <a:gridCol w="1476164"/>
              </a:tblGrid>
              <a:tr h="468052">
                <a:tc>
                  <a:txBody>
                    <a:bodyPr/>
                    <a:lstStyle/>
                    <a:p>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dirty="0" smtClean="0">
                          <a:latin typeface="华文楷体" panose="02010600040101010101" pitchFamily="2" charset="-122"/>
                          <a:ea typeface="华文楷体" panose="02010600040101010101" pitchFamily="2" charset="-122"/>
                        </a:rPr>
                        <a:t>U</a:t>
                      </a:r>
                      <a:r>
                        <a:rPr lang="zh-CN" altLang="en-US" dirty="0" smtClean="0">
                          <a:latin typeface="华文楷体" panose="02010600040101010101" pitchFamily="2" charset="-122"/>
                          <a:ea typeface="华文楷体" panose="02010600040101010101" pitchFamily="2" charset="-122"/>
                        </a:rPr>
                        <a:t>特征</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dirty="0" smtClean="0">
                          <a:latin typeface="华文楷体" panose="02010600040101010101" pitchFamily="2" charset="-122"/>
                          <a:ea typeface="华文楷体" panose="02010600040101010101" pitchFamily="2" charset="-122"/>
                        </a:rPr>
                        <a:t>I</a:t>
                      </a:r>
                      <a:r>
                        <a:rPr lang="zh-CN" altLang="en-US" dirty="0" smtClean="0">
                          <a:latin typeface="华文楷体" panose="02010600040101010101" pitchFamily="2" charset="-122"/>
                          <a:ea typeface="华文楷体" panose="02010600040101010101" pitchFamily="2" charset="-122"/>
                        </a:rPr>
                        <a:t>特征</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dirty="0" smtClean="0">
                          <a:latin typeface="华文楷体" panose="02010600040101010101" pitchFamily="2" charset="-122"/>
                          <a:ea typeface="华文楷体" panose="02010600040101010101" pitchFamily="2" charset="-122"/>
                        </a:rPr>
                        <a:t>C</a:t>
                      </a:r>
                      <a:r>
                        <a:rPr lang="zh-CN" altLang="en-US" dirty="0" smtClean="0">
                          <a:latin typeface="华文楷体" panose="02010600040101010101" pitchFamily="2" charset="-122"/>
                          <a:ea typeface="华文楷体" panose="02010600040101010101" pitchFamily="2" charset="-122"/>
                        </a:rPr>
                        <a:t>特征</a:t>
                      </a:r>
                      <a:endParaRPr lang="zh-CN" altLang="en-US" dirty="0">
                        <a:latin typeface="华文楷体" panose="02010600040101010101" pitchFamily="2" charset="-122"/>
                        <a:ea typeface="华文楷体" panose="02010600040101010101" pitchFamily="2" charset="-122"/>
                      </a:endParaRPr>
                    </a:p>
                  </a:txBody>
                  <a:tcPr/>
                </a:tc>
              </a:tr>
              <a:tr h="468052">
                <a:tc>
                  <a:txBody>
                    <a:bodyPr/>
                    <a:lstStyle/>
                    <a:p>
                      <a:r>
                        <a:rPr lang="en-US" altLang="zh-CN" dirty="0" smtClean="0">
                          <a:latin typeface="华文楷体" panose="02010600040101010101" pitchFamily="2" charset="-122"/>
                          <a:ea typeface="华文楷体" panose="02010600040101010101" pitchFamily="2" charset="-122"/>
                        </a:rPr>
                        <a:t>U</a:t>
                      </a:r>
                      <a:r>
                        <a:rPr lang="zh-CN" altLang="en-US" dirty="0" smtClean="0">
                          <a:latin typeface="华文楷体" panose="02010600040101010101" pitchFamily="2" charset="-122"/>
                          <a:ea typeface="华文楷体" panose="02010600040101010101" pitchFamily="2" charset="-122"/>
                        </a:rPr>
                        <a:t>特征</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b="1" dirty="0" smtClean="0">
                          <a:latin typeface="华文楷体" panose="02010600040101010101" pitchFamily="2" charset="-122"/>
                          <a:ea typeface="华文楷体" panose="02010600040101010101" pitchFamily="2" charset="-122"/>
                        </a:rPr>
                        <a:t>UI</a:t>
                      </a:r>
                      <a:r>
                        <a:rPr lang="zh-CN" altLang="en-US" b="1" dirty="0" smtClean="0">
                          <a:latin typeface="华文楷体" panose="02010600040101010101" pitchFamily="2" charset="-122"/>
                          <a:ea typeface="华文楷体" panose="02010600040101010101" pitchFamily="2" charset="-122"/>
                        </a:rPr>
                        <a:t>特征群</a:t>
                      </a:r>
                      <a:endParaRPr lang="zh-CN" altLang="en-US" b="1" dirty="0">
                        <a:latin typeface="华文楷体" panose="02010600040101010101" pitchFamily="2" charset="-122"/>
                        <a:ea typeface="华文楷体" panose="02010600040101010101" pitchFamily="2" charset="-122"/>
                      </a:endParaRPr>
                    </a:p>
                  </a:txBody>
                  <a:tcPr/>
                </a:tc>
                <a:tc>
                  <a:txBody>
                    <a:bodyPr/>
                    <a:lstStyle/>
                    <a:p>
                      <a:r>
                        <a:rPr lang="en-US" altLang="zh-CN" b="1" dirty="0" smtClean="0">
                          <a:latin typeface="华文楷体" panose="02010600040101010101" pitchFamily="2" charset="-122"/>
                          <a:ea typeface="华文楷体" panose="02010600040101010101" pitchFamily="2" charset="-122"/>
                        </a:rPr>
                        <a:t>UC</a:t>
                      </a:r>
                      <a:r>
                        <a:rPr lang="zh-CN" altLang="en-US" b="1" dirty="0" smtClean="0">
                          <a:latin typeface="华文楷体" panose="02010600040101010101" pitchFamily="2" charset="-122"/>
                          <a:ea typeface="华文楷体" panose="02010600040101010101" pitchFamily="2" charset="-122"/>
                        </a:rPr>
                        <a:t>特征群</a:t>
                      </a:r>
                      <a:endParaRPr lang="zh-CN" altLang="en-US" b="1" dirty="0">
                        <a:latin typeface="华文楷体" panose="02010600040101010101" pitchFamily="2" charset="-122"/>
                        <a:ea typeface="华文楷体" panose="02010600040101010101" pitchFamily="2" charset="-122"/>
                      </a:endParaRPr>
                    </a:p>
                  </a:txBody>
                  <a:tcPr/>
                </a:tc>
              </a:tr>
              <a:tr h="468052">
                <a:tc>
                  <a:txBody>
                    <a:bodyPr/>
                    <a:lstStyle/>
                    <a:p>
                      <a:r>
                        <a:rPr lang="en-US" altLang="zh-CN" dirty="0" smtClean="0">
                          <a:latin typeface="华文楷体" panose="02010600040101010101" pitchFamily="2" charset="-122"/>
                          <a:ea typeface="华文楷体" panose="02010600040101010101" pitchFamily="2" charset="-122"/>
                        </a:rPr>
                        <a:t>I</a:t>
                      </a:r>
                      <a:r>
                        <a:rPr lang="zh-CN" altLang="en-US" dirty="0" smtClean="0">
                          <a:latin typeface="华文楷体" panose="02010600040101010101" pitchFamily="2" charset="-122"/>
                          <a:ea typeface="华文楷体" panose="02010600040101010101" pitchFamily="2" charset="-122"/>
                        </a:rPr>
                        <a:t>特征</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dirty="0" smtClean="0">
                          <a:latin typeface="华文楷体" panose="02010600040101010101" pitchFamily="2" charset="-122"/>
                          <a:ea typeface="华文楷体" panose="02010600040101010101" pitchFamily="2" charset="-122"/>
                        </a:rPr>
                        <a:t>UI</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b="1" dirty="0" smtClean="0">
                          <a:latin typeface="华文楷体" panose="02010600040101010101" pitchFamily="2" charset="-122"/>
                          <a:ea typeface="华文楷体" panose="02010600040101010101" pitchFamily="2" charset="-122"/>
                        </a:rPr>
                        <a:t>IC</a:t>
                      </a:r>
                      <a:r>
                        <a:rPr lang="zh-CN" altLang="en-US" b="1" dirty="0" smtClean="0">
                          <a:latin typeface="华文楷体" panose="02010600040101010101" pitchFamily="2" charset="-122"/>
                          <a:ea typeface="华文楷体" panose="02010600040101010101" pitchFamily="2" charset="-122"/>
                        </a:rPr>
                        <a:t>特征群</a:t>
                      </a:r>
                      <a:endParaRPr lang="zh-CN" altLang="en-US" b="1" dirty="0">
                        <a:latin typeface="华文楷体" panose="02010600040101010101" pitchFamily="2" charset="-122"/>
                        <a:ea typeface="华文楷体" panose="02010600040101010101" pitchFamily="2" charset="-122"/>
                      </a:endParaRPr>
                    </a:p>
                  </a:txBody>
                  <a:tcPr/>
                </a:tc>
              </a:tr>
              <a:tr h="468052">
                <a:tc>
                  <a:txBody>
                    <a:bodyPr/>
                    <a:lstStyle/>
                    <a:p>
                      <a:r>
                        <a:rPr lang="en-US" altLang="zh-CN" dirty="0" smtClean="0">
                          <a:latin typeface="华文楷体" panose="02010600040101010101" pitchFamily="2" charset="-122"/>
                          <a:ea typeface="华文楷体" panose="02010600040101010101" pitchFamily="2" charset="-122"/>
                        </a:rPr>
                        <a:t>C</a:t>
                      </a:r>
                      <a:r>
                        <a:rPr lang="zh-CN" altLang="en-US" dirty="0" smtClean="0">
                          <a:latin typeface="华文楷体" panose="02010600040101010101" pitchFamily="2" charset="-122"/>
                          <a:ea typeface="华文楷体" panose="02010600040101010101" pitchFamily="2" charset="-122"/>
                        </a:rPr>
                        <a:t>特征</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dirty="0" smtClean="0">
                          <a:latin typeface="华文楷体" panose="02010600040101010101" pitchFamily="2" charset="-122"/>
                          <a:ea typeface="华文楷体" panose="02010600040101010101" pitchFamily="2" charset="-122"/>
                        </a:rPr>
                        <a:t>UC</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dirty="0" smtClean="0">
                          <a:latin typeface="华文楷体" panose="02010600040101010101" pitchFamily="2" charset="-122"/>
                          <a:ea typeface="华文楷体" panose="02010600040101010101" pitchFamily="2" charset="-122"/>
                        </a:rPr>
                        <a:t>IC</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a:txBody>
                  <a:tcPr/>
                </a:tc>
                <a:tc>
                  <a:txBody>
                    <a:bodyPr/>
                    <a:lstStyle/>
                    <a:p>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tc>
              </a:tr>
            </a:tbl>
          </a:graphicData>
        </a:graphic>
      </p:graphicFrame>
      <p:sp>
        <p:nvSpPr>
          <p:cNvPr id="5" name="圆角矩形 4"/>
          <p:cNvSpPr/>
          <p:nvPr/>
        </p:nvSpPr>
        <p:spPr>
          <a:xfrm>
            <a:off x="4283968" y="3861048"/>
            <a:ext cx="3312368" cy="1008112"/>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014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310239594"/>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830012" y="262080"/>
            <a:ext cx="3429144"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特征群</a:t>
            </a:r>
            <a:r>
              <a:rPr lang="en-US" altLang="zh-CN" sz="4000" b="1" dirty="0" smtClean="0">
                <a:ln w="0"/>
                <a:solidFill>
                  <a:srgbClr val="0070C0"/>
                </a:solidFill>
                <a:effectLst>
                  <a:outerShdw blurRad="38100" dist="19050" dir="2700000" algn="tl" rotWithShape="0">
                    <a:schemeClr val="dk1">
                      <a:alpha val="40000"/>
                    </a:schemeClr>
                  </a:outerShdw>
                </a:effectLst>
              </a:rPr>
              <a:t>-</a:t>
            </a:r>
            <a:r>
              <a:rPr lang="zh-CN" altLang="en-US" sz="4000" b="1" dirty="0" smtClean="0">
                <a:ln w="0"/>
                <a:solidFill>
                  <a:srgbClr val="0070C0"/>
                </a:solidFill>
                <a:effectLst>
                  <a:outerShdw blurRad="38100" dist="19050" dir="2700000" algn="tl" rotWithShape="0">
                    <a:schemeClr val="dk1">
                      <a:alpha val="40000"/>
                    </a:schemeClr>
                  </a:outerShdw>
                </a:effectLst>
              </a:rPr>
              <a:t>衍生群</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8" name="图表 7"/>
          <p:cNvGraphicFramePr/>
          <p:nvPr>
            <p:extLst>
              <p:ext uri="{D42A27DB-BD31-4B8C-83A1-F6EECF244321}">
                <p14:modId xmlns:p14="http://schemas.microsoft.com/office/powerpoint/2010/main" val="1632781558"/>
              </p:ext>
            </p:extLst>
          </p:nvPr>
        </p:nvGraphicFramePr>
        <p:xfrm>
          <a:off x="971600" y="1700808"/>
          <a:ext cx="7272808" cy="38756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73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286500"/>
          </a:xfrm>
          <a:prstGeom prst="rect">
            <a:avLst/>
          </a:prstGeom>
        </p:spPr>
      </p:pic>
      <p:sp>
        <p:nvSpPr>
          <p:cNvPr id="2" name="矩形 1"/>
          <p:cNvSpPr/>
          <p:nvPr/>
        </p:nvSpPr>
        <p:spPr>
          <a:xfrm>
            <a:off x="2780671" y="262080"/>
            <a:ext cx="3527825" cy="707886"/>
          </a:xfrm>
          <a:prstGeom prst="rect">
            <a:avLst/>
          </a:prstGeom>
          <a:noFill/>
        </p:spPr>
        <p:txBody>
          <a:bodyPr wrap="none" lIns="91440" tIns="45720" rIns="91440" bIns="45720">
            <a:spAutoFit/>
          </a:bodyPr>
          <a:lstStyle/>
          <a:p>
            <a:pPr algn="ctr"/>
            <a:r>
              <a:rPr lang="en-US" altLang="zh-CN" sz="4000" b="1" cap="none" spc="0" dirty="0" err="1" smtClean="0">
                <a:ln w="0"/>
                <a:solidFill>
                  <a:schemeClr val="tx1">
                    <a:lumMod val="95000"/>
                    <a:lumOff val="5000"/>
                  </a:schemeClr>
                </a:solidFill>
                <a:effectLst>
                  <a:outerShdw blurRad="38100" dist="19050" dir="2700000" algn="tl" rotWithShape="0">
                    <a:schemeClr val="dk1">
                      <a:alpha val="40000"/>
                    </a:schemeClr>
                  </a:outerShdw>
                </a:effectLst>
              </a:rPr>
              <a:t>SecRet;WeaPon</a:t>
            </a:r>
            <a:endParaRPr lang="zh-CN" altLang="en-US" sz="4000" b="1" cap="none" spc="0" dirty="0">
              <a:ln w="0"/>
              <a:solidFill>
                <a:schemeClr val="tx1">
                  <a:lumMod val="95000"/>
                  <a:lumOff val="5000"/>
                </a:schemeClr>
              </a:solidFill>
              <a:effectLst>
                <a:outerShdw blurRad="38100" dist="19050" dir="2700000" algn="tl" rotWithShape="0">
                  <a:schemeClr val="dk1">
                    <a:alpha val="40000"/>
                  </a:schemeClr>
                </a:outerShdw>
              </a:effectLst>
            </a:endParaRPr>
          </a:p>
        </p:txBody>
      </p:sp>
      <p:sp>
        <p:nvSpPr>
          <p:cNvPr id="4" name="矩形 3"/>
          <p:cNvSpPr/>
          <p:nvPr/>
        </p:nvSpPr>
        <p:spPr>
          <a:xfrm>
            <a:off x="2699420" y="989810"/>
            <a:ext cx="7344817" cy="369332"/>
          </a:xfrm>
          <a:prstGeom prst="rect">
            <a:avLst/>
          </a:prstGeom>
          <a:noFill/>
        </p:spPr>
        <p:txBody>
          <a:bodyPr wrap="square" lIns="91440" tIns="45720" rIns="91440" bIns="45720">
            <a:spAutoFit/>
          </a:bodyPr>
          <a:lstStyle/>
          <a:p>
            <a:pPr algn="ctr"/>
            <a:r>
              <a:rPr lang="zh-CN" altLang="en-US" dirty="0" smtClean="0">
                <a:ln w="0"/>
                <a:effectLst>
                  <a:outerShdw blurRad="38100" dist="19050" dir="2700000" algn="tl" rotWithShape="0">
                    <a:schemeClr val="dk1">
                      <a:alpha val="40000"/>
                    </a:schemeClr>
                  </a:outerShdw>
                </a:effectLst>
              </a:rPr>
              <a:t>孝陵卫南京理工大学数据挖掘探险队</a:t>
            </a:r>
            <a:endParaRPr lang="zh-CN" altLang="en-US" dirty="0">
              <a:ln w="0"/>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211" y="1782999"/>
            <a:ext cx="2701345" cy="1789641"/>
          </a:xfrm>
          <a:prstGeom prst="rect">
            <a:avLst/>
          </a:prstGeom>
        </p:spPr>
      </p:pic>
      <p:sp>
        <p:nvSpPr>
          <p:cNvPr id="7" name="矩形 6"/>
          <p:cNvSpPr/>
          <p:nvPr/>
        </p:nvSpPr>
        <p:spPr>
          <a:xfrm>
            <a:off x="2512095" y="2249202"/>
            <a:ext cx="3108543" cy="1323439"/>
          </a:xfrm>
          <a:prstGeom prst="rect">
            <a:avLst/>
          </a:prstGeom>
          <a:noFill/>
        </p:spPr>
        <p:txBody>
          <a:bodyPr wrap="none" lIns="91440" tIns="45720" rIns="91440" bIns="45720">
            <a:spAutoFit/>
          </a:bodyPr>
          <a:lstStyle/>
          <a:p>
            <a:pPr lvl="1"/>
            <a:r>
              <a:rPr kumimoji="1" lang="en-US" altLang="zh-CN" sz="1600" dirty="0" smtClean="0">
                <a:latin typeface="华文楷体" panose="02010600040101010101" pitchFamily="2" charset="-122"/>
                <a:ea typeface="华文楷体" panose="02010600040101010101" pitchFamily="2" charset="-122"/>
              </a:rPr>
              <a:t>Nothing</a:t>
            </a:r>
          </a:p>
          <a:p>
            <a:pPr lvl="1"/>
            <a:endParaRPr kumimoji="1" lang="en-US" altLang="zh-CN" sz="1600" dirty="0" smtClean="0">
              <a:latin typeface="华文楷体" panose="02010600040101010101" pitchFamily="2" charset="-122"/>
              <a:ea typeface="华文楷体" panose="02010600040101010101" pitchFamily="2" charset="-122"/>
            </a:endParaRPr>
          </a:p>
          <a:p>
            <a:pPr lvl="1"/>
            <a:r>
              <a:rPr kumimoji="1" lang="zh-CN" altLang="en-US" sz="1600" dirty="0" smtClean="0">
                <a:latin typeface="华文楷体" panose="02010600040101010101" pitchFamily="2" charset="-122"/>
                <a:ea typeface="华文楷体" panose="02010600040101010101" pitchFamily="2" charset="-122"/>
              </a:rPr>
              <a:t>中兴图灵杯人工智能一等奖</a:t>
            </a:r>
            <a:endParaRPr kumimoji="1" lang="en-US" altLang="zh-CN" sz="1600" dirty="0" smtClean="0">
              <a:latin typeface="华文楷体" panose="02010600040101010101" pitchFamily="2" charset="-122"/>
              <a:ea typeface="华文楷体" panose="02010600040101010101" pitchFamily="2" charset="-122"/>
            </a:endParaRPr>
          </a:p>
          <a:p>
            <a:pPr lvl="1"/>
            <a:r>
              <a:rPr kumimoji="1" lang="zh-CN" altLang="en-US" sz="1600" dirty="0" smtClean="0">
                <a:latin typeface="华文楷体" panose="02010600040101010101" pitchFamily="2" charset="-122"/>
                <a:ea typeface="华文楷体" panose="02010600040101010101" pitchFamily="2" charset="-122"/>
              </a:rPr>
              <a:t>标签推荐数据挖掘方向</a:t>
            </a:r>
            <a:endParaRPr kumimoji="1" lang="en-US" altLang="zh-CN" sz="1600" dirty="0" smtClean="0">
              <a:latin typeface="华文楷体" panose="02010600040101010101" pitchFamily="2" charset="-122"/>
              <a:ea typeface="华文楷体" panose="02010600040101010101" pitchFamily="2" charset="-122"/>
            </a:endParaRPr>
          </a:p>
          <a:p>
            <a:pPr lvl="1"/>
            <a:r>
              <a:rPr kumimoji="1"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特征</a:t>
            </a:r>
            <a:r>
              <a:rPr kumimoji="1"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工程</a:t>
            </a:r>
            <a:endParaRPr kumimoji="1" lang="en-US" alt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8" name="矩形 7"/>
          <p:cNvSpPr/>
          <p:nvPr/>
        </p:nvSpPr>
        <p:spPr>
          <a:xfrm>
            <a:off x="-352044" y="4124778"/>
            <a:ext cx="3139000" cy="1569660"/>
          </a:xfrm>
          <a:prstGeom prst="rect">
            <a:avLst/>
          </a:prstGeom>
          <a:noFill/>
        </p:spPr>
        <p:txBody>
          <a:bodyPr wrap="none" lIns="91440" tIns="45720" rIns="91440" bIns="45720">
            <a:spAutoFit/>
          </a:bodyPr>
          <a:lstStyle/>
          <a:p>
            <a:pPr lvl="1" algn="r"/>
            <a:r>
              <a:rPr kumimoji="1" lang="en-US" altLang="zh-CN" sz="1600" dirty="0" err="1" smtClean="0">
                <a:latin typeface="华文楷体" panose="02010600040101010101" pitchFamily="2" charset="-122"/>
                <a:ea typeface="华文楷体" panose="02010600040101010101" pitchFamily="2" charset="-122"/>
              </a:rPr>
              <a:t>Implus</a:t>
            </a:r>
            <a:endParaRPr kumimoji="1" lang="en-US" altLang="zh-CN" sz="1600" dirty="0" smtClean="0">
              <a:latin typeface="华文楷体" panose="02010600040101010101" pitchFamily="2" charset="-122"/>
              <a:ea typeface="华文楷体" panose="02010600040101010101" pitchFamily="2" charset="-122"/>
            </a:endParaRPr>
          </a:p>
          <a:p>
            <a:pPr lvl="1" algn="r"/>
            <a:endParaRPr kumimoji="1" lang="en-US" altLang="zh-CN" sz="1600" dirty="0" smtClean="0">
              <a:latin typeface="华文楷体" panose="02010600040101010101" pitchFamily="2" charset="-122"/>
              <a:ea typeface="华文楷体" panose="02010600040101010101" pitchFamily="2" charset="-122"/>
            </a:endParaRPr>
          </a:p>
          <a:p>
            <a:pPr lvl="1" algn="r"/>
            <a:r>
              <a:rPr kumimoji="1" lang="zh-CN" altLang="en-US" sz="1600" dirty="0" smtClean="0">
                <a:latin typeface="华文楷体" panose="02010600040101010101" pitchFamily="2" charset="-122"/>
                <a:ea typeface="华文楷体" panose="02010600040101010101" pitchFamily="2" charset="-122"/>
              </a:rPr>
              <a:t>南理校</a:t>
            </a:r>
            <a:r>
              <a:rPr kumimoji="1" lang="en-US" altLang="zh-CN" sz="1600" dirty="0" smtClean="0">
                <a:latin typeface="华文楷体" panose="02010600040101010101" pitchFamily="2" charset="-122"/>
                <a:ea typeface="华文楷体" panose="02010600040101010101" pitchFamily="2" charset="-122"/>
              </a:rPr>
              <a:t>ACM</a:t>
            </a:r>
            <a:r>
              <a:rPr kumimoji="1" lang="zh-CN" altLang="en-US" sz="1600" dirty="0" smtClean="0">
                <a:latin typeface="华文楷体" panose="02010600040101010101" pitchFamily="2" charset="-122"/>
                <a:ea typeface="华文楷体" panose="02010600040101010101" pitchFamily="2" charset="-122"/>
              </a:rPr>
              <a:t>队员，银奖第一</a:t>
            </a:r>
            <a:endParaRPr kumimoji="1" lang="en-US" altLang="zh-CN" sz="1600" dirty="0" smtClean="0">
              <a:latin typeface="华文楷体" panose="02010600040101010101" pitchFamily="2" charset="-122"/>
              <a:ea typeface="华文楷体" panose="02010600040101010101" pitchFamily="2" charset="-122"/>
            </a:endParaRPr>
          </a:p>
          <a:p>
            <a:pPr lvl="1"/>
            <a:r>
              <a:rPr kumimoji="1" lang="zh-CN" altLang="en-US" sz="1600" dirty="0">
                <a:latin typeface="华文楷体" panose="02010600040101010101" pitchFamily="2" charset="-122"/>
                <a:ea typeface="华文楷体" panose="02010600040101010101" pitchFamily="2" charset="-122"/>
              </a:rPr>
              <a:t>中兴图灵杯人工智能一等奖</a:t>
            </a:r>
            <a:endParaRPr kumimoji="1" lang="en-US" altLang="zh-CN" sz="1600" dirty="0">
              <a:latin typeface="华文楷体" panose="02010600040101010101" pitchFamily="2" charset="-122"/>
              <a:ea typeface="华文楷体" panose="02010600040101010101" pitchFamily="2" charset="-122"/>
            </a:endParaRPr>
          </a:p>
          <a:p>
            <a:pPr lvl="1" algn="r"/>
            <a:r>
              <a:rPr kumimoji="1" lang="en-US" altLang="zh-CN" sz="1600" dirty="0" smtClean="0">
                <a:latin typeface="华文楷体" panose="02010600040101010101" pitchFamily="2" charset="-122"/>
                <a:ea typeface="华文楷体" panose="02010600040101010101" pitchFamily="2" charset="-122"/>
              </a:rPr>
              <a:t>Deep</a:t>
            </a:r>
            <a:r>
              <a:rPr kumimoji="1" lang="zh-CN" altLang="en-US" sz="1600" dirty="0" smtClean="0">
                <a:latin typeface="华文楷体" panose="02010600040101010101" pitchFamily="2" charset="-122"/>
                <a:ea typeface="华文楷体" panose="02010600040101010101" pitchFamily="2" charset="-122"/>
              </a:rPr>
              <a:t> </a:t>
            </a:r>
            <a:r>
              <a:rPr kumimoji="1" lang="en-US" altLang="zh-CN" sz="1600" dirty="0" smtClean="0">
                <a:latin typeface="华文楷体" panose="02010600040101010101" pitchFamily="2" charset="-122"/>
                <a:ea typeface="华文楷体" panose="02010600040101010101" pitchFamily="2" charset="-122"/>
              </a:rPr>
              <a:t>Learning</a:t>
            </a:r>
            <a:r>
              <a:rPr kumimoji="1" lang="zh-CN" altLang="en-US" sz="1600" dirty="0" smtClean="0">
                <a:latin typeface="华文楷体" panose="02010600040101010101" pitchFamily="2" charset="-122"/>
                <a:ea typeface="华文楷体" panose="02010600040101010101" pitchFamily="2" charset="-122"/>
              </a:rPr>
              <a:t>方向</a:t>
            </a:r>
            <a:endParaRPr kumimoji="1" lang="en-US" altLang="zh-CN" sz="1600" dirty="0" smtClean="0">
              <a:latin typeface="华文楷体" panose="02010600040101010101" pitchFamily="2" charset="-122"/>
              <a:ea typeface="华文楷体" panose="02010600040101010101" pitchFamily="2" charset="-122"/>
            </a:endParaRPr>
          </a:p>
          <a:p>
            <a:pPr lvl="1" algn="r"/>
            <a:r>
              <a:rPr kumimoji="1"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算法</a:t>
            </a:r>
            <a:r>
              <a:rPr kumimoji="1"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及融合模型</a:t>
            </a:r>
            <a:endParaRPr kumimoji="1" lang="en-US" alt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9" name="矩形 8"/>
          <p:cNvSpPr/>
          <p:nvPr/>
        </p:nvSpPr>
        <p:spPr>
          <a:xfrm>
            <a:off x="6280888" y="3789040"/>
            <a:ext cx="2698175" cy="1323439"/>
          </a:xfrm>
          <a:prstGeom prst="rect">
            <a:avLst/>
          </a:prstGeom>
          <a:noFill/>
        </p:spPr>
        <p:txBody>
          <a:bodyPr wrap="none" lIns="91440" tIns="45720" rIns="91440" bIns="45720">
            <a:spAutoFit/>
          </a:bodyPr>
          <a:lstStyle/>
          <a:p>
            <a:pPr lvl="1"/>
            <a:r>
              <a:rPr kumimoji="1" lang="en-US" altLang="zh-CN" sz="1600" dirty="0" err="1" smtClean="0">
                <a:latin typeface="华文楷体" panose="02010600040101010101" pitchFamily="2" charset="-122"/>
                <a:ea typeface="华文楷体" panose="02010600040101010101" pitchFamily="2" charset="-122"/>
              </a:rPr>
              <a:t>Furong</a:t>
            </a:r>
            <a:endParaRPr kumimoji="1" lang="en-US" altLang="zh-CN" sz="1600" dirty="0" smtClean="0">
              <a:latin typeface="华文楷体" panose="02010600040101010101" pitchFamily="2" charset="-122"/>
              <a:ea typeface="华文楷体" panose="02010600040101010101" pitchFamily="2" charset="-122"/>
            </a:endParaRPr>
          </a:p>
          <a:p>
            <a:pPr lvl="1"/>
            <a:endParaRPr kumimoji="1" lang="en-US" altLang="zh-CN" sz="1600" dirty="0" smtClean="0">
              <a:latin typeface="华文楷体" panose="02010600040101010101" pitchFamily="2" charset="-122"/>
              <a:ea typeface="华文楷体" panose="02010600040101010101" pitchFamily="2" charset="-122"/>
            </a:endParaRPr>
          </a:p>
          <a:p>
            <a:pPr lvl="1"/>
            <a:r>
              <a:rPr kumimoji="1" lang="zh-CN" altLang="en-US" sz="1600" dirty="0" smtClean="0">
                <a:latin typeface="华文楷体" panose="02010600040101010101" pitchFamily="2" charset="-122"/>
                <a:ea typeface="华文楷体" panose="02010600040101010101" pitchFamily="2" charset="-122"/>
              </a:rPr>
              <a:t>数学建模一等奖</a:t>
            </a:r>
            <a:endParaRPr kumimoji="1" lang="en-US" altLang="zh-CN" sz="1600" dirty="0" smtClean="0">
              <a:latin typeface="华文楷体" panose="02010600040101010101" pitchFamily="2" charset="-122"/>
              <a:ea typeface="华文楷体" panose="02010600040101010101" pitchFamily="2" charset="-122"/>
            </a:endParaRPr>
          </a:p>
          <a:p>
            <a:pPr lvl="1"/>
            <a:r>
              <a:rPr kumimoji="1" lang="zh-CN" altLang="en-US" sz="1600" dirty="0" smtClean="0">
                <a:latin typeface="华文楷体" panose="02010600040101010101" pitchFamily="2" charset="-122"/>
                <a:ea typeface="华文楷体" panose="02010600040101010101" pitchFamily="2" charset="-122"/>
              </a:rPr>
              <a:t>数据挖掘推荐系统方向</a:t>
            </a:r>
            <a:endParaRPr kumimoji="1" lang="en-US" altLang="zh-CN" sz="1600" dirty="0" smtClean="0">
              <a:latin typeface="华文楷体" panose="02010600040101010101" pitchFamily="2" charset="-122"/>
              <a:ea typeface="华文楷体" panose="02010600040101010101" pitchFamily="2" charset="-122"/>
            </a:endParaRPr>
          </a:p>
          <a:p>
            <a:pPr lvl="1"/>
            <a:r>
              <a:rPr kumimoji="1" lang="zh-CN" altLang="en-US" sz="1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框架</a:t>
            </a:r>
            <a:r>
              <a:rPr kumimoji="1"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设计</a:t>
            </a:r>
            <a:endParaRPr kumimoji="1" lang="en-US" alt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2682" y="1782240"/>
            <a:ext cx="2984000" cy="179040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2602" y="3503747"/>
            <a:ext cx="788845" cy="746984"/>
          </a:xfrm>
          <a:prstGeom prst="rect">
            <a:avLst/>
          </a:prstGeom>
        </p:spPr>
      </p:pic>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9161" y="4056922"/>
            <a:ext cx="2837360" cy="1705372"/>
          </a:xfrm>
          <a:prstGeom prst="rect">
            <a:avLst/>
          </a:prstGeom>
        </p:spPr>
      </p:pic>
    </p:spTree>
    <p:extLst>
      <p:ext uri="{BB962C8B-B14F-4D97-AF65-F5344CB8AC3E}">
        <p14:creationId xmlns:p14="http://schemas.microsoft.com/office/powerpoint/2010/main" val="170412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500" fill="hold"/>
                                        <p:tgtEl>
                                          <p:spTgt spid="11"/>
                                        </p:tgtEl>
                                        <p:attrNameLst>
                                          <p:attrName>ppt_y</p:attrName>
                                        </p:attrNameLst>
                                      </p:cBhvr>
                                      <p:tavLst>
                                        <p:tav tm="0">
                                          <p:val>
                                            <p:strVal val="#ppt_y+.1"/>
                                          </p:val>
                                        </p:tav>
                                        <p:tav tm="100000">
                                          <p:val>
                                            <p:strVal val="#ppt_y"/>
                                          </p:val>
                                        </p:tav>
                                      </p:tavLst>
                                    </p:anim>
                                  </p:childTnLst>
                                </p:cTn>
                              </p:par>
                              <p:par>
                                <p:cTn id="37" presetID="3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500" fill="hold"/>
                                        <p:tgtEl>
                                          <p:spTgt spid="9"/>
                                        </p:tgtEl>
                                        <p:attrNameLst>
                                          <p:attrName>ppt_w</p:attrName>
                                        </p:attrNameLst>
                                      </p:cBhvr>
                                      <p:tavLst>
                                        <p:tav tm="0">
                                          <p:val>
                                            <p:fltVal val="0"/>
                                          </p:val>
                                        </p:tav>
                                        <p:tav tm="100000">
                                          <p:val>
                                            <p:strVal val="#ppt_w"/>
                                          </p:val>
                                        </p:tav>
                                      </p:tavLst>
                                    </p:anim>
                                    <p:anim calcmode="lin" valueType="num">
                                      <p:cBhvr>
                                        <p:cTn id="40" dur="500" fill="hold"/>
                                        <p:tgtEl>
                                          <p:spTgt spid="9"/>
                                        </p:tgtEl>
                                        <p:attrNameLst>
                                          <p:attrName>ppt_h</p:attrName>
                                        </p:attrNameLst>
                                      </p:cBhvr>
                                      <p:tavLst>
                                        <p:tav tm="0">
                                          <p:val>
                                            <p:fltVal val="0"/>
                                          </p:val>
                                        </p:tav>
                                        <p:tav tm="100000">
                                          <p:val>
                                            <p:strVal val="#ppt_h"/>
                                          </p:val>
                                        </p:tav>
                                      </p:tavLst>
                                    </p:anim>
                                    <p:anim calcmode="lin" valueType="num">
                                      <p:cBhvr>
                                        <p:cTn id="41" dur="500" fill="hold"/>
                                        <p:tgtEl>
                                          <p:spTgt spid="9"/>
                                        </p:tgtEl>
                                        <p:attrNameLst>
                                          <p:attrName>style.rotation</p:attrName>
                                        </p:attrNameLst>
                                      </p:cBhvr>
                                      <p:tavLst>
                                        <p:tav tm="0">
                                          <p:val>
                                            <p:fltVal val="90"/>
                                          </p:val>
                                        </p:tav>
                                        <p:tav tm="100000">
                                          <p:val>
                                            <p:fltVal val="0"/>
                                          </p:val>
                                        </p:tav>
                                      </p:tavLst>
                                    </p:anim>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anim calcmode="lin" valueType="num">
                                      <p:cBhvr>
                                        <p:cTn id="48" dur="500" fill="hold"/>
                                        <p:tgtEl>
                                          <p:spTgt spid="6"/>
                                        </p:tgtEl>
                                        <p:attrNameLst>
                                          <p:attrName>ppt_x</p:attrName>
                                        </p:attrNameLst>
                                      </p:cBhvr>
                                      <p:tavLst>
                                        <p:tav tm="0">
                                          <p:val>
                                            <p:strVal val="#ppt_x"/>
                                          </p:val>
                                        </p:tav>
                                        <p:tav tm="100000">
                                          <p:val>
                                            <p:strVal val="#ppt_x"/>
                                          </p:val>
                                        </p:tav>
                                      </p:tavLst>
                                    </p:anim>
                                    <p:anim calcmode="lin" valueType="num">
                                      <p:cBhvr>
                                        <p:cTn id="49" dur="500" fill="hold"/>
                                        <p:tgtEl>
                                          <p:spTgt spid="6"/>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anim calcmode="lin" valueType="num">
                                      <p:cBhvr>
                                        <p:cTn id="53" dur="500" fill="hold"/>
                                        <p:tgtEl>
                                          <p:spTgt spid="8"/>
                                        </p:tgtEl>
                                        <p:attrNameLst>
                                          <p:attrName>ppt_x</p:attrName>
                                        </p:attrNameLst>
                                      </p:cBhvr>
                                      <p:tavLst>
                                        <p:tav tm="0">
                                          <p:val>
                                            <p:strVal val="#ppt_x"/>
                                          </p:val>
                                        </p:tav>
                                        <p:tav tm="100000">
                                          <p:val>
                                            <p:strVal val="#ppt_x"/>
                                          </p:val>
                                        </p:tav>
                                      </p:tavLst>
                                    </p:anim>
                                    <p:anim calcmode="lin" valueType="num">
                                      <p:cBhvr>
                                        <p:cTn id="54"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7"/>
          <p:cNvGraphicFramePr/>
          <p:nvPr>
            <p:extLst>
              <p:ext uri="{D42A27DB-BD31-4B8C-83A1-F6EECF244321}">
                <p14:modId xmlns:p14="http://schemas.microsoft.com/office/powerpoint/2010/main" val="2319810841"/>
              </p:ext>
            </p:extLst>
          </p:nvPr>
        </p:nvGraphicFramePr>
        <p:xfrm>
          <a:off x="971600" y="1700808"/>
          <a:ext cx="7344816" cy="3803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图示 5"/>
          <p:cNvGraphicFramePr/>
          <p:nvPr>
            <p:extLst>
              <p:ext uri="{D42A27DB-BD31-4B8C-83A1-F6EECF244321}">
                <p14:modId xmlns:p14="http://schemas.microsoft.com/office/powerpoint/2010/main" val="407846171"/>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矩形 6"/>
          <p:cNvSpPr/>
          <p:nvPr/>
        </p:nvSpPr>
        <p:spPr>
          <a:xfrm>
            <a:off x="3087294" y="262080"/>
            <a:ext cx="2914580"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同理</a:t>
            </a:r>
            <a:r>
              <a:rPr lang="en-US" altLang="zh-CN" sz="4000" b="1" dirty="0" smtClean="0">
                <a:ln w="0"/>
                <a:solidFill>
                  <a:srgbClr val="0070C0"/>
                </a:solidFill>
                <a:effectLst>
                  <a:outerShdw blurRad="38100" dist="19050" dir="2700000" algn="tl" rotWithShape="0">
                    <a:schemeClr val="dk1">
                      <a:alpha val="40000"/>
                    </a:schemeClr>
                  </a:outerShdw>
                </a:effectLst>
              </a:rPr>
              <a:t>-</a:t>
            </a:r>
            <a:r>
              <a:rPr lang="zh-CN" altLang="en-US" sz="4000" b="1" dirty="0" smtClean="0">
                <a:ln w="0"/>
                <a:solidFill>
                  <a:srgbClr val="0070C0"/>
                </a:solidFill>
                <a:effectLst>
                  <a:outerShdw blurRad="38100" dist="19050" dir="2700000" algn="tl" rotWithShape="0">
                    <a:schemeClr val="dk1">
                      <a:alpha val="40000"/>
                    </a:schemeClr>
                  </a:outerShdw>
                </a:effectLst>
              </a:rPr>
              <a:t>衍生群</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7426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290448228"/>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908559" y="262080"/>
            <a:ext cx="3272050"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二次统计特征</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3321752821"/>
              </p:ext>
            </p:extLst>
          </p:nvPr>
        </p:nvGraphicFramePr>
        <p:xfrm>
          <a:off x="323528" y="1556792"/>
          <a:ext cx="8496944" cy="3533747"/>
        </p:xfrm>
        <a:graphic>
          <a:graphicData uri="http://schemas.openxmlformats.org/drawingml/2006/table">
            <a:tbl>
              <a:tblPr firstRow="1" bandRow="1">
                <a:tableStyleId>{5C22544A-7EE6-4342-B048-85BDC9FD1C3A}</a:tableStyleId>
              </a:tblPr>
              <a:tblGrid>
                <a:gridCol w="1152128"/>
                <a:gridCol w="2016224"/>
                <a:gridCol w="3672408"/>
                <a:gridCol w="1656184"/>
              </a:tblGrid>
              <a:tr h="516227">
                <a:tc>
                  <a:txBody>
                    <a:bodyPr/>
                    <a:lstStyle/>
                    <a:p>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a:txBody>
                  <a:tcPr/>
                </a:tc>
                <a:tc>
                  <a:txBody>
                    <a:bodyPr/>
                    <a:lstStyle/>
                    <a:p>
                      <a:r>
                        <a:rPr lang="zh-CN" altLang="en-US" dirty="0" smtClean="0">
                          <a:latin typeface="华文楷体" panose="02010600040101010101" pitchFamily="2" charset="-122"/>
                          <a:ea typeface="华文楷体" panose="02010600040101010101" pitchFamily="2" charset="-122"/>
                        </a:rPr>
                        <a:t>特征名</a:t>
                      </a:r>
                      <a:endParaRPr lang="zh-CN" altLang="en-US" dirty="0">
                        <a:latin typeface="华文楷体" panose="02010600040101010101" pitchFamily="2" charset="-122"/>
                        <a:ea typeface="华文楷体" panose="02010600040101010101" pitchFamily="2" charset="-122"/>
                      </a:endParaRPr>
                    </a:p>
                  </a:txBody>
                  <a:tcPr/>
                </a:tc>
                <a:tc>
                  <a:txBody>
                    <a:bodyPr/>
                    <a:lstStyle/>
                    <a:p>
                      <a:r>
                        <a:rPr lang="zh-CN" altLang="en-US" dirty="0" smtClean="0">
                          <a:latin typeface="华文楷体" panose="02010600040101010101" pitchFamily="2" charset="-122"/>
                          <a:ea typeface="华文楷体" panose="02010600040101010101" pitchFamily="2" charset="-122"/>
                        </a:rPr>
                        <a:t>特征含义</a:t>
                      </a:r>
                      <a:endParaRPr lang="zh-CN" altLang="en-US" dirty="0">
                        <a:latin typeface="华文楷体" panose="02010600040101010101" pitchFamily="2" charset="-122"/>
                        <a:ea typeface="华文楷体" panose="02010600040101010101" pitchFamily="2" charset="-122"/>
                      </a:endParaRPr>
                    </a:p>
                  </a:txBody>
                  <a:tcPr/>
                </a:tc>
                <a:tc>
                  <a:txBody>
                    <a:bodyPr/>
                    <a:lstStyle/>
                    <a:p>
                      <a:r>
                        <a:rPr lang="zh-CN" altLang="en-US" dirty="0" smtClean="0">
                          <a:latin typeface="华文楷体" panose="02010600040101010101" pitchFamily="2" charset="-122"/>
                          <a:ea typeface="华文楷体" panose="02010600040101010101" pitchFamily="2" charset="-122"/>
                        </a:rPr>
                        <a:t>优势及作用</a:t>
                      </a:r>
                      <a:endParaRPr lang="zh-CN" altLang="en-US" dirty="0">
                        <a:latin typeface="华文楷体" panose="02010600040101010101" pitchFamily="2" charset="-122"/>
                        <a:ea typeface="华文楷体" panose="02010600040101010101" pitchFamily="2" charset="-122"/>
                      </a:endParaRPr>
                    </a:p>
                  </a:txBody>
                  <a:tcPr/>
                </a:tc>
              </a:tr>
              <a:tr h="891023">
                <a:tc>
                  <a:txBody>
                    <a:bodyPr/>
                    <a:lstStyle/>
                    <a:p>
                      <a:r>
                        <a:rPr lang="en-US" altLang="zh-CN" b="1" dirty="0" smtClean="0">
                          <a:latin typeface="华文楷体" panose="02010600040101010101" pitchFamily="2" charset="-122"/>
                          <a:ea typeface="华文楷体" panose="02010600040101010101" pitchFamily="2" charset="-122"/>
                        </a:rPr>
                        <a:t>UI&amp;UC</a:t>
                      </a:r>
                      <a:endParaRPr lang="zh-CN" altLang="en-US" b="1" dirty="0">
                        <a:latin typeface="华文楷体" panose="02010600040101010101" pitchFamily="2" charset="-122"/>
                        <a:ea typeface="华文楷体" panose="02010600040101010101" pitchFamily="2" charset="-122"/>
                      </a:endParaRPr>
                    </a:p>
                  </a:txBody>
                  <a:tcPr/>
                </a:tc>
                <a:tc>
                  <a:txBody>
                    <a:bodyPr/>
                    <a:lstStyle/>
                    <a:p>
                      <a:r>
                        <a:rPr lang="en-US" altLang="zh-CN" sz="1800" kern="1200" dirty="0" smtClean="0">
                          <a:solidFill>
                            <a:schemeClr val="dk1"/>
                          </a:solidFill>
                          <a:latin typeface="华文楷体" panose="02010600040101010101" pitchFamily="2" charset="-122"/>
                          <a:ea typeface="华文楷体" panose="02010600040101010101" pitchFamily="2" charset="-122"/>
                          <a:cs typeface="+mn-cs"/>
                        </a:rPr>
                        <a:t>uiuc_row_ln_weight_day_1_7</a:t>
                      </a:r>
                      <a:endParaRPr lang="zh-CN" altLang="en-US" sz="1800" kern="1200" dirty="0">
                        <a:solidFill>
                          <a:schemeClr val="dk1"/>
                        </a:solidFill>
                        <a:latin typeface="华文楷体" panose="02010600040101010101" pitchFamily="2" charset="-122"/>
                        <a:ea typeface="华文楷体" panose="02010600040101010101" pitchFamily="2" charset="-122"/>
                        <a:cs typeface="+mn-cs"/>
                      </a:endParaRPr>
                    </a:p>
                  </a:txBody>
                  <a:tcPr/>
                </a:tc>
                <a:tc>
                  <a:txBody>
                    <a:bodyPr/>
                    <a:lstStyle/>
                    <a:p>
                      <a:r>
                        <a:rPr lang="zh-CN" altLang="en-US" dirty="0" smtClean="0">
                          <a:latin typeface="华文楷体" panose="02010600040101010101" pitchFamily="2" charset="-122"/>
                          <a:ea typeface="华文楷体" panose="02010600040101010101" pitchFamily="2" charset="-122"/>
                        </a:rPr>
                        <a:t>该用户在考察日前</a:t>
                      </a:r>
                      <a:r>
                        <a:rPr lang="zh-CN" altLang="zh-CN" dirty="0" smtClean="0">
                          <a:latin typeface="华文楷体" panose="02010600040101010101" pitchFamily="2" charset="-122"/>
                          <a:ea typeface="华文楷体" panose="02010600040101010101" pitchFamily="2" charset="-122"/>
                        </a:rPr>
                        <a:t>7</a:t>
                      </a:r>
                      <a:r>
                        <a:rPr lang="zh-CN" altLang="en-US" dirty="0" smtClean="0">
                          <a:latin typeface="华文楷体" panose="02010600040101010101" pitchFamily="2" charset="-122"/>
                          <a:ea typeface="华文楷体" panose="02010600040101010101" pitchFamily="2" charset="-122"/>
                        </a:rPr>
                        <a:t>天对该商品</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种操作加权值在用户对该类下所有商品加权值中的排序</a:t>
                      </a:r>
                      <a:endParaRPr lang="zh-CN" altLang="en-US" dirty="0">
                        <a:latin typeface="华文楷体" panose="02010600040101010101" pitchFamily="2" charset="-122"/>
                        <a:ea typeface="华文楷体" panose="02010600040101010101" pitchFamily="2" charset="-122"/>
                      </a:endParaRPr>
                    </a:p>
                  </a:txBody>
                  <a:tcPr/>
                </a:tc>
                <a:tc>
                  <a:txBody>
                    <a:bodyPr/>
                    <a:lstStyle/>
                    <a:p>
                      <a:r>
                        <a:rPr lang="zh-CN" altLang="en-US" dirty="0" smtClean="0">
                          <a:latin typeface="华文楷体" panose="02010600040101010101" pitchFamily="2" charset="-122"/>
                          <a:ea typeface="华文楷体" panose="02010600040101010101" pitchFamily="2" charset="-122"/>
                        </a:rPr>
                        <a:t>防止预测一个用户购买同类商品下的大量不同物品</a:t>
                      </a:r>
                      <a:endParaRPr lang="zh-CN" altLang="en-US" dirty="0">
                        <a:latin typeface="华文楷体" panose="02010600040101010101" pitchFamily="2" charset="-122"/>
                        <a:ea typeface="华文楷体" panose="02010600040101010101" pitchFamily="2" charset="-122"/>
                      </a:endParaRPr>
                    </a:p>
                  </a:txBody>
                  <a:tcPr/>
                </a:tc>
              </a:tr>
              <a:tr h="311277">
                <a:tc>
                  <a:txBody>
                    <a:bodyPr/>
                    <a:lstStyle/>
                    <a:p>
                      <a:r>
                        <a:rPr lang="en-US" altLang="zh-CN" b="1" dirty="0" smtClean="0">
                          <a:latin typeface="华文楷体" panose="02010600040101010101" pitchFamily="2" charset="-122"/>
                          <a:ea typeface="华文楷体" panose="02010600040101010101" pitchFamily="2" charset="-122"/>
                        </a:rPr>
                        <a:t>U&amp;UI</a:t>
                      </a:r>
                      <a:endParaRPr lang="zh-CN" altLang="en-US" b="1" dirty="0">
                        <a:latin typeface="华文楷体" panose="02010600040101010101" pitchFamily="2" charset="-122"/>
                        <a:ea typeface="华文楷体" panose="02010600040101010101" pitchFamily="2" charset="-122"/>
                      </a:endParaRPr>
                    </a:p>
                  </a:txBody>
                  <a:tcPr/>
                </a:tc>
                <a:tc>
                  <a:txBody>
                    <a:bodyPr/>
                    <a:lstStyle/>
                    <a:p>
                      <a:pPr algn="l" fontAlgn="b"/>
                      <a:r>
                        <a:rPr lang="en-US" sz="1800" b="0" i="0" u="none" strike="noStrike" dirty="0" smtClean="0">
                          <a:solidFill>
                            <a:srgbClr val="000000"/>
                          </a:solidFill>
                          <a:effectLst/>
                          <a:latin typeface="华文楷体" panose="02010600040101010101" pitchFamily="2" charset="-122"/>
                          <a:ea typeface="华文楷体" panose="02010600040101010101" pitchFamily="2" charset="-122"/>
                        </a:rPr>
                        <a:t>uiu_row_</a:t>
                      </a:r>
                      <a:r>
                        <a:rPr lang="en-US" altLang="zh-CN" sz="1800" b="0" i="0" u="none" strike="noStrike" dirty="0" smtClean="0">
                          <a:solidFill>
                            <a:srgbClr val="000000"/>
                          </a:solidFill>
                          <a:effectLst/>
                          <a:latin typeface="华文楷体" panose="02010600040101010101" pitchFamily="2" charset="-122"/>
                          <a:ea typeface="华文楷体" panose="02010600040101010101" pitchFamily="2" charset="-122"/>
                        </a:rPr>
                        <a:t>ln_weight</a:t>
                      </a:r>
                      <a:r>
                        <a:rPr lang="en-US" sz="1800" b="0" i="0" u="none" strike="noStrike" dirty="0" smtClean="0">
                          <a:solidFill>
                            <a:srgbClr val="000000"/>
                          </a:solidFill>
                          <a:effectLst/>
                          <a:latin typeface="华文楷体" panose="02010600040101010101" pitchFamily="2" charset="-122"/>
                          <a:ea typeface="华文楷体" panose="02010600040101010101" pitchFamily="2" charset="-122"/>
                        </a:rPr>
                        <a:t>_day_1_</a:t>
                      </a:r>
                      <a:r>
                        <a:rPr lang="zh-CN" altLang="zh-CN" sz="1800" b="0" i="0" u="none" strike="noStrike" dirty="0" smtClean="0">
                          <a:solidFill>
                            <a:srgbClr val="000000"/>
                          </a:solidFill>
                          <a:effectLst/>
                          <a:latin typeface="华文楷体" panose="02010600040101010101" pitchFamily="2" charset="-122"/>
                          <a:ea typeface="华文楷体" panose="02010600040101010101" pitchFamily="2" charset="-122"/>
                        </a:rPr>
                        <a:t>7</a:t>
                      </a:r>
                      <a:endParaRPr 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12700" marR="12700" marT="12700" marB="0"/>
                </a:tc>
                <a:tc>
                  <a:txBody>
                    <a:bodyPr/>
                    <a:lstStyle/>
                    <a:p>
                      <a:r>
                        <a:rPr lang="zh-CN" altLang="en-US" dirty="0" smtClean="0">
                          <a:latin typeface="华文楷体" panose="02010600040101010101" pitchFamily="2" charset="-122"/>
                          <a:ea typeface="华文楷体" panose="02010600040101010101" pitchFamily="2" charset="-122"/>
                        </a:rPr>
                        <a:t>该用户在考察日前</a:t>
                      </a:r>
                      <a:r>
                        <a:rPr lang="zh-CN" altLang="zh-CN" dirty="0" smtClean="0">
                          <a:latin typeface="华文楷体" panose="02010600040101010101" pitchFamily="2" charset="-122"/>
                          <a:ea typeface="华文楷体" panose="02010600040101010101" pitchFamily="2" charset="-122"/>
                        </a:rPr>
                        <a:t>7</a:t>
                      </a:r>
                      <a:r>
                        <a:rPr lang="zh-CN" altLang="en-US" dirty="0" smtClean="0">
                          <a:latin typeface="华文楷体" panose="02010600040101010101" pitchFamily="2" charset="-122"/>
                          <a:ea typeface="华文楷体" panose="02010600040101010101" pitchFamily="2" charset="-122"/>
                        </a:rPr>
                        <a:t>天对该商品</a:t>
                      </a:r>
                      <a:r>
                        <a:rPr lang="en-US" altLang="zh-CN" dirty="0" smtClean="0">
                          <a:latin typeface="华文楷体" panose="02010600040101010101" pitchFamily="2" charset="-122"/>
                          <a:ea typeface="华文楷体" panose="02010600040101010101" pitchFamily="2" charset="-122"/>
                        </a:rPr>
                        <a:t>4</a:t>
                      </a:r>
                      <a:r>
                        <a:rPr lang="zh-CN" altLang="en-US" sz="1800" kern="1200" dirty="0" smtClean="0">
                          <a:solidFill>
                            <a:schemeClr val="dk1"/>
                          </a:solidFill>
                          <a:latin typeface="华文楷体" panose="02010600040101010101" pitchFamily="2" charset="-122"/>
                          <a:ea typeface="华文楷体" panose="02010600040101010101" pitchFamily="2" charset="-122"/>
                          <a:cs typeface="+mn-cs"/>
                        </a:rPr>
                        <a:t>种操作加权值在用户对</a:t>
                      </a:r>
                      <a:r>
                        <a:rPr lang="zh-CN" altLang="en-US" dirty="0" smtClean="0">
                          <a:latin typeface="华文楷体" panose="02010600040101010101" pitchFamily="2" charset="-122"/>
                          <a:ea typeface="华文楷体" panose="02010600040101010101" pitchFamily="2" charset="-122"/>
                        </a:rPr>
                        <a:t>所有商品加权值中的排序</a:t>
                      </a:r>
                      <a:endParaRPr lang="zh-CN" altLang="en-US" dirty="0">
                        <a:latin typeface="华文楷体" panose="02010600040101010101" pitchFamily="2" charset="-122"/>
                        <a:ea typeface="华文楷体" panose="02010600040101010101" pitchFamily="2" charset="-122"/>
                      </a:endParaRPr>
                    </a:p>
                  </a:txBody>
                  <a:tcPr/>
                </a:tc>
                <a:tc>
                  <a:txBody>
                    <a:bodyPr/>
                    <a:lstStyle/>
                    <a:p>
                      <a:r>
                        <a:rPr lang="zh-CN" altLang="en-US" dirty="0" smtClean="0">
                          <a:latin typeface="华文楷体" panose="02010600040101010101" pitchFamily="2" charset="-122"/>
                          <a:ea typeface="华文楷体" panose="02010600040101010101" pitchFamily="2" charset="-122"/>
                        </a:rPr>
                        <a:t>可以预测出用户最想购买的商品</a:t>
                      </a:r>
                      <a:endParaRPr lang="zh-CN" altLang="en-US" dirty="0">
                        <a:latin typeface="华文楷体" panose="02010600040101010101" pitchFamily="2" charset="-122"/>
                        <a:ea typeface="华文楷体" panose="02010600040101010101" pitchFamily="2" charset="-122"/>
                      </a:endParaRPr>
                    </a:p>
                  </a:txBody>
                  <a:tcPr/>
                </a:tc>
              </a:tr>
              <a:tr h="516227">
                <a:tc>
                  <a:txBody>
                    <a:bodyPr/>
                    <a:lstStyle/>
                    <a:p>
                      <a:r>
                        <a:rPr lang="en-US" altLang="zh-CN" b="1" dirty="0" smtClean="0">
                          <a:latin typeface="华文楷体" panose="02010600040101010101" pitchFamily="2" charset="-122"/>
                          <a:ea typeface="华文楷体" panose="02010600040101010101" pitchFamily="2" charset="-122"/>
                        </a:rPr>
                        <a:t>U&amp;UC</a:t>
                      </a:r>
                      <a:endParaRPr lang="zh-CN" altLang="en-US" b="1" dirty="0">
                        <a:latin typeface="华文楷体" panose="02010600040101010101" pitchFamily="2" charset="-122"/>
                        <a:ea typeface="华文楷体" panose="02010600040101010101" pitchFamily="2" charset="-122"/>
                      </a:endParaRPr>
                    </a:p>
                  </a:txBody>
                  <a:tcPr/>
                </a:tc>
                <a:tc>
                  <a:txBody>
                    <a:bodyPr/>
                    <a:lstStyle/>
                    <a:p>
                      <a:pPr algn="l" fontAlgn="b"/>
                      <a:r>
                        <a:rPr lang="en-US" sz="1800" b="0" i="0" u="none" strike="noStrike" dirty="0" smtClean="0">
                          <a:solidFill>
                            <a:srgbClr val="000000"/>
                          </a:solidFill>
                          <a:effectLst/>
                          <a:latin typeface="华文楷体" panose="02010600040101010101" pitchFamily="2" charset="-122"/>
                          <a:ea typeface="华文楷体" panose="02010600040101010101" pitchFamily="2" charset="-122"/>
                        </a:rPr>
                        <a:t>u</a:t>
                      </a:r>
                      <a:r>
                        <a:rPr lang="en-US" altLang="zh-CN" sz="1800" b="0" i="0" u="none" strike="noStrike" dirty="0" smtClean="0">
                          <a:solidFill>
                            <a:srgbClr val="000000"/>
                          </a:solidFill>
                          <a:effectLst/>
                          <a:latin typeface="华文楷体" panose="02010600040101010101" pitchFamily="2" charset="-122"/>
                          <a:ea typeface="华文楷体" panose="02010600040101010101" pitchFamily="2" charset="-122"/>
                        </a:rPr>
                        <a:t>c</a:t>
                      </a:r>
                      <a:r>
                        <a:rPr lang="en-US" sz="1800" b="0" i="0" u="none" strike="noStrike" dirty="0" smtClean="0">
                          <a:solidFill>
                            <a:srgbClr val="000000"/>
                          </a:solidFill>
                          <a:effectLst/>
                          <a:latin typeface="华文楷体" panose="02010600040101010101" pitchFamily="2" charset="-122"/>
                          <a:ea typeface="华文楷体" panose="02010600040101010101" pitchFamily="2" charset="-122"/>
                        </a:rPr>
                        <a:t>u_row_ln_</a:t>
                      </a:r>
                      <a:r>
                        <a:rPr lang="en-US" altLang="zh-CN" sz="1800" b="0" i="0" u="none" strike="noStrike" dirty="0" smtClean="0">
                          <a:solidFill>
                            <a:srgbClr val="000000"/>
                          </a:solidFill>
                          <a:effectLst/>
                          <a:latin typeface="华文楷体" panose="02010600040101010101" pitchFamily="2" charset="-122"/>
                          <a:ea typeface="华文楷体" panose="02010600040101010101" pitchFamily="2" charset="-122"/>
                        </a:rPr>
                        <a:t>weight</a:t>
                      </a:r>
                      <a:r>
                        <a:rPr lang="en-US" sz="1800" b="0" i="0" u="none" strike="noStrike" dirty="0" smtClean="0">
                          <a:solidFill>
                            <a:srgbClr val="000000"/>
                          </a:solidFill>
                          <a:effectLst/>
                          <a:latin typeface="华文楷体" panose="02010600040101010101" pitchFamily="2" charset="-122"/>
                          <a:ea typeface="华文楷体" panose="02010600040101010101" pitchFamily="2" charset="-122"/>
                        </a:rPr>
                        <a:t>_day_1_</a:t>
                      </a:r>
                      <a:r>
                        <a:rPr lang="zh-CN" altLang="zh-CN" sz="1800" b="0" i="0" u="none" strike="noStrike" dirty="0" smtClean="0">
                          <a:solidFill>
                            <a:srgbClr val="000000"/>
                          </a:solidFill>
                          <a:effectLst/>
                          <a:latin typeface="华文楷体" panose="02010600040101010101" pitchFamily="2" charset="-122"/>
                          <a:ea typeface="华文楷体" panose="02010600040101010101" pitchFamily="2" charset="-122"/>
                        </a:rPr>
                        <a:t>7</a:t>
                      </a:r>
                      <a:endParaRPr lang="en-US" sz="1800" b="0" i="0" u="none" strike="noStrike" dirty="0">
                        <a:solidFill>
                          <a:srgbClr val="000000"/>
                        </a:solidFill>
                        <a:effectLst/>
                        <a:latin typeface="华文楷体" panose="02010600040101010101" pitchFamily="2" charset="-122"/>
                        <a:ea typeface="华文楷体" panose="02010600040101010101" pitchFamily="2" charset="-122"/>
                      </a:endParaRPr>
                    </a:p>
                  </a:txBody>
                  <a:tcPr marL="12700" marR="12700" marT="12700" marB="0"/>
                </a:tc>
                <a:tc>
                  <a:txBody>
                    <a:bodyPr/>
                    <a:lstStyle/>
                    <a:p>
                      <a:r>
                        <a:rPr lang="zh-CN" altLang="en-US" dirty="0" smtClean="0">
                          <a:latin typeface="华文楷体" panose="02010600040101010101" pitchFamily="2" charset="-122"/>
                          <a:ea typeface="华文楷体" panose="02010600040101010101" pitchFamily="2" charset="-122"/>
                        </a:rPr>
                        <a:t>该用户在考察日前</a:t>
                      </a:r>
                      <a:r>
                        <a:rPr lang="zh-CN" altLang="zh-CN" dirty="0" smtClean="0">
                          <a:latin typeface="华文楷体" panose="02010600040101010101" pitchFamily="2" charset="-122"/>
                          <a:ea typeface="华文楷体" panose="02010600040101010101" pitchFamily="2" charset="-122"/>
                        </a:rPr>
                        <a:t>7</a:t>
                      </a:r>
                      <a:r>
                        <a:rPr lang="zh-CN" altLang="en-US" dirty="0" smtClean="0">
                          <a:latin typeface="华文楷体" panose="02010600040101010101" pitchFamily="2" charset="-122"/>
                          <a:ea typeface="华文楷体" panose="02010600040101010101" pitchFamily="2" charset="-122"/>
                        </a:rPr>
                        <a:t>天对该类别商品</a:t>
                      </a:r>
                      <a:r>
                        <a:rPr lang="en-US" altLang="zh-CN" dirty="0" smtClean="0">
                          <a:latin typeface="华文楷体" panose="02010600040101010101" pitchFamily="2" charset="-122"/>
                          <a:ea typeface="华文楷体" panose="02010600040101010101" pitchFamily="2" charset="-122"/>
                        </a:rPr>
                        <a:t>4</a:t>
                      </a:r>
                      <a:r>
                        <a:rPr lang="zh-CN" altLang="en-US" sz="1800" kern="1200" dirty="0" smtClean="0">
                          <a:solidFill>
                            <a:schemeClr val="dk1"/>
                          </a:solidFill>
                          <a:latin typeface="华文楷体" panose="02010600040101010101" pitchFamily="2" charset="-122"/>
                          <a:ea typeface="华文楷体" panose="02010600040101010101" pitchFamily="2" charset="-122"/>
                          <a:cs typeface="+mn-cs"/>
                        </a:rPr>
                        <a:t>种操作加权值在用户对</a:t>
                      </a:r>
                      <a:r>
                        <a:rPr lang="zh-CN" altLang="en-US" dirty="0" smtClean="0">
                          <a:latin typeface="华文楷体" panose="02010600040101010101" pitchFamily="2" charset="-122"/>
                          <a:ea typeface="华文楷体" panose="02010600040101010101" pitchFamily="2" charset="-122"/>
                        </a:rPr>
                        <a:t>所有类别加权值中的排序</a:t>
                      </a:r>
                      <a:endParaRPr lang="zh-CN" altLang="en-US" dirty="0">
                        <a:latin typeface="华文楷体" panose="02010600040101010101" pitchFamily="2" charset="-122"/>
                        <a:ea typeface="华文楷体" panose="02010600040101010101" pitchFamily="2" charset="-122"/>
                      </a:endParaRPr>
                    </a:p>
                  </a:txBody>
                  <a:tcPr/>
                </a:tc>
                <a:tc>
                  <a:txBody>
                    <a:bodyPr/>
                    <a:lstStyle/>
                    <a:p>
                      <a:r>
                        <a:rPr lang="zh-CN" altLang="en-US" dirty="0" smtClean="0">
                          <a:latin typeface="华文楷体" panose="02010600040101010101" pitchFamily="2" charset="-122"/>
                          <a:ea typeface="华文楷体" panose="02010600040101010101" pitchFamily="2" charset="-122"/>
                        </a:rPr>
                        <a:t>可以预测出用户最想购买的类别</a:t>
                      </a:r>
                      <a:endParaRPr lang="zh-CN" altLang="en-US" dirty="0">
                        <a:latin typeface="华文楷体" panose="02010600040101010101" pitchFamily="2" charset="-122"/>
                        <a:ea typeface="华文楷体" panose="02010600040101010101" pitchFamily="2" charset="-122"/>
                      </a:endParaRPr>
                    </a:p>
                  </a:txBody>
                  <a:tcPr/>
                </a:tc>
              </a:tr>
            </a:tbl>
          </a:graphicData>
        </a:graphic>
      </p:graphicFrame>
      <p:sp>
        <p:nvSpPr>
          <p:cNvPr id="4" name="矩形 3"/>
          <p:cNvSpPr/>
          <p:nvPr/>
        </p:nvSpPr>
        <p:spPr>
          <a:xfrm>
            <a:off x="2922375" y="5229200"/>
            <a:ext cx="5867312" cy="369332"/>
          </a:xfrm>
          <a:prstGeom prst="rect">
            <a:avLst/>
          </a:prstGeom>
        </p:spPr>
        <p:txBody>
          <a:bodyPr wrap="none">
            <a:spAutoFit/>
          </a:bodyPr>
          <a:lstStyle/>
          <a:p>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种操作加权</a:t>
            </a:r>
            <a:r>
              <a:rPr lang="zh-CN" altLang="en-US" dirty="0" smtClean="0">
                <a:latin typeface="华文楷体" panose="02010600040101010101" pitchFamily="2" charset="-122"/>
                <a:ea typeface="华文楷体" panose="02010600040101010101" pitchFamily="2" charset="-122"/>
              </a:rPr>
              <a:t>值是指对</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种操作数目加权统一成一个数值</a:t>
            </a:r>
            <a:endParaRPr lang="zh-CN" altLang="en-US" dirty="0"/>
          </a:p>
        </p:txBody>
      </p:sp>
      <p:sp>
        <p:nvSpPr>
          <p:cNvPr id="6" name="圆角矩形 5"/>
          <p:cNvSpPr/>
          <p:nvPr/>
        </p:nvSpPr>
        <p:spPr>
          <a:xfrm>
            <a:off x="107504" y="1916832"/>
            <a:ext cx="8928992" cy="1440160"/>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9834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172565317"/>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3423123" y="262080"/>
            <a:ext cx="2242922"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特征细节</a:t>
            </a:r>
            <a:endParaRPr lang="en-US" altLang="zh-CN" sz="4000" b="1" cap="none" spc="0" dirty="0" smtClean="0">
              <a:ln w="0"/>
              <a:solidFill>
                <a:srgbClr val="0070C0"/>
              </a:solidFill>
              <a:effectLst>
                <a:outerShdw blurRad="38100" dist="19050" dir="2700000" algn="tl" rotWithShape="0">
                  <a:schemeClr val="dk1">
                    <a:alpha val="40000"/>
                  </a:schemeClr>
                </a:outerShdw>
              </a:effectLst>
            </a:endParaRPr>
          </a:p>
        </p:txBody>
      </p:sp>
      <p:sp>
        <p:nvSpPr>
          <p:cNvPr id="4" name="内容占位符 2"/>
          <p:cNvSpPr txBox="1">
            <a:spLocks/>
          </p:cNvSpPr>
          <p:nvPr/>
        </p:nvSpPr>
        <p:spPr>
          <a:xfrm>
            <a:off x="611560" y="1340768"/>
            <a:ext cx="8229600" cy="4625609"/>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kumimoji="1" lang="zh-CN" altLang="en-US" dirty="0" smtClean="0">
                <a:latin typeface="华文楷体" panose="02010600040101010101" pitchFamily="2" charset="-122"/>
                <a:ea typeface="华文楷体" panose="02010600040101010101" pitchFamily="2" charset="-122"/>
              </a:rPr>
              <a:t>总维度有</a:t>
            </a:r>
            <a:r>
              <a:rPr kumimoji="1" lang="en-US" altLang="zh-CN" dirty="0" smtClean="0">
                <a:latin typeface="华文楷体" panose="02010600040101010101" pitchFamily="2" charset="-122"/>
                <a:ea typeface="华文楷体" panose="02010600040101010101" pitchFamily="2" charset="-122"/>
              </a:rPr>
              <a:t>2064</a:t>
            </a:r>
            <a:r>
              <a:rPr kumimoji="1" lang="zh-CN" altLang="en-US" dirty="0" smtClean="0">
                <a:latin typeface="华文楷体" panose="02010600040101010101" pitchFamily="2" charset="-122"/>
                <a:ea typeface="华文楷体" panose="02010600040101010101" pitchFamily="2" charset="-122"/>
              </a:rPr>
              <a:t>，核心维度有</a:t>
            </a:r>
            <a:r>
              <a:rPr kumimoji="1" lang="en-US" altLang="zh-CN" dirty="0" smtClean="0">
                <a:latin typeface="华文楷体" panose="02010600040101010101" pitchFamily="2" charset="-122"/>
                <a:ea typeface="华文楷体" panose="02010600040101010101" pitchFamily="2" charset="-122"/>
              </a:rPr>
              <a:t>780+</a:t>
            </a:r>
          </a:p>
          <a:p>
            <a:pPr lvl="1"/>
            <a:endParaRPr kumimoji="1" lang="en-US" altLang="zh-CN" dirty="0" smtClean="0">
              <a:latin typeface="华文楷体" panose="02010600040101010101" pitchFamily="2" charset="-122"/>
              <a:ea typeface="华文楷体" panose="02010600040101010101" pitchFamily="2" charset="-122"/>
            </a:endParaRPr>
          </a:p>
          <a:p>
            <a:pPr lvl="1"/>
            <a:r>
              <a:rPr kumimoji="1" lang="zh-CN" altLang="en-US" dirty="0" smtClean="0">
                <a:latin typeface="华文楷体" panose="02010600040101010101" pitchFamily="2" charset="-122"/>
                <a:ea typeface="华文楷体" panose="02010600040101010101" pitchFamily="2" charset="-122"/>
              </a:rPr>
              <a:t>统计特征窗口为 </a:t>
            </a:r>
            <a:r>
              <a:rPr kumimoji="1" lang="en-US" altLang="zh-CN" dirty="0" smtClean="0">
                <a:latin typeface="华文楷体" panose="02010600040101010101" pitchFamily="2" charset="-122"/>
                <a:ea typeface="华文楷体" panose="02010600040101010101" pitchFamily="2" charset="-122"/>
              </a:rPr>
              <a:t>1/2/3/4/5/6/7/10/15/21/30</a:t>
            </a:r>
          </a:p>
          <a:p>
            <a:pPr lvl="1"/>
            <a:endParaRPr kumimoji="1" lang="en-US" altLang="zh-CN" dirty="0" smtClean="0">
              <a:latin typeface="华文楷体" panose="02010600040101010101" pitchFamily="2" charset="-122"/>
              <a:ea typeface="华文楷体" panose="02010600040101010101" pitchFamily="2" charset="-122"/>
            </a:endParaRPr>
          </a:p>
          <a:p>
            <a:pPr lvl="1"/>
            <a:r>
              <a:rPr kumimoji="1" lang="en-US" altLang="zh-CN" dirty="0" err="1" smtClean="0">
                <a:latin typeface="华文楷体" panose="02010600040101010101" pitchFamily="2" charset="-122"/>
                <a:ea typeface="华文楷体" panose="02010600040101010101" pitchFamily="2" charset="-122"/>
              </a:rPr>
              <a:t>ln</a:t>
            </a:r>
            <a:r>
              <a:rPr kumimoji="1" lang="en-US" altLang="zh-CN" dirty="0" smtClean="0">
                <a:latin typeface="华文楷体" panose="02010600040101010101" pitchFamily="2" charset="-122"/>
                <a:ea typeface="华文楷体" panose="02010600040101010101" pitchFamily="2" charset="-122"/>
              </a:rPr>
              <a:t>(1</a:t>
            </a:r>
            <a:r>
              <a:rPr kumimoji="1" lang="zh-CN" altLang="en-US" dirty="0" smtClean="0">
                <a:latin typeface="华文楷体" panose="02010600040101010101" pitchFamily="2" charset="-122"/>
                <a:ea typeface="华文楷体" panose="02010600040101010101" pitchFamily="2" charset="-122"/>
              </a:rPr>
              <a:t> </a:t>
            </a:r>
            <a:r>
              <a:rPr kumimoji="1" lang="en-US" altLang="zh-CN" dirty="0" smtClean="0">
                <a:latin typeface="华文楷体" panose="02010600040101010101" pitchFamily="2" charset="-122"/>
                <a:ea typeface="华文楷体" panose="02010600040101010101" pitchFamily="2" charset="-122"/>
              </a:rPr>
              <a:t>+</a:t>
            </a:r>
            <a:r>
              <a:rPr kumimoji="1" lang="zh-CN" altLang="en-US" dirty="0" smtClean="0">
                <a:latin typeface="华文楷体" panose="02010600040101010101" pitchFamily="2" charset="-122"/>
                <a:ea typeface="华文楷体" panose="02010600040101010101" pitchFamily="2" charset="-122"/>
              </a:rPr>
              <a:t> </a:t>
            </a:r>
            <a:r>
              <a:rPr kumimoji="1" lang="en-US" altLang="zh-CN" dirty="0" smtClean="0">
                <a:latin typeface="华文楷体" panose="02010600040101010101" pitchFamily="2" charset="-122"/>
                <a:ea typeface="华文楷体" panose="02010600040101010101" pitchFamily="2" charset="-122"/>
              </a:rPr>
              <a:t>x)</a:t>
            </a:r>
            <a:r>
              <a:rPr kumimoji="1" lang="zh-CN" altLang="en-US" dirty="0" smtClean="0">
                <a:latin typeface="华文楷体" panose="02010600040101010101" pitchFamily="2" charset="-122"/>
                <a:ea typeface="华文楷体" panose="02010600040101010101" pitchFamily="2" charset="-122"/>
              </a:rPr>
              <a:t> 平滑</a:t>
            </a:r>
            <a:endParaRPr kumimoji="1" lang="en-US" altLang="zh-CN" dirty="0" smtClean="0">
              <a:latin typeface="华文楷体" panose="02010600040101010101" pitchFamily="2" charset="-122"/>
              <a:ea typeface="华文楷体" panose="02010600040101010101" pitchFamily="2" charset="-122"/>
            </a:endParaRPr>
          </a:p>
          <a:p>
            <a:pPr lvl="2"/>
            <a:r>
              <a:rPr kumimoji="1" lang="zh-CN" altLang="en-US" sz="2000" dirty="0" smtClean="0">
                <a:latin typeface="华文楷体" panose="02010600040101010101" pitchFamily="2" charset="-122"/>
                <a:ea typeface="华文楷体" panose="02010600040101010101" pitchFamily="2" charset="-122"/>
              </a:rPr>
              <a:t>化比率除法为减法，同时避免除</a:t>
            </a:r>
            <a:r>
              <a:rPr kumimoji="1" lang="zh-CN" altLang="zh-CN" sz="2000" dirty="0" smtClean="0">
                <a:latin typeface="华文楷体" panose="02010600040101010101" pitchFamily="2" charset="-122"/>
                <a:ea typeface="华文楷体" panose="02010600040101010101" pitchFamily="2" charset="-122"/>
              </a:rPr>
              <a:t>0</a:t>
            </a:r>
            <a:r>
              <a:rPr kumimoji="1" lang="zh-CN" altLang="en-US" sz="2000" dirty="0" smtClean="0">
                <a:latin typeface="华文楷体" panose="02010600040101010101" pitchFamily="2" charset="-122"/>
                <a:ea typeface="华文楷体" panose="02010600040101010101" pitchFamily="2" charset="-122"/>
              </a:rPr>
              <a:t>错误</a:t>
            </a:r>
            <a:endParaRPr kumimoji="1" lang="en-US" altLang="zh-CN" sz="2000" dirty="0" smtClean="0">
              <a:latin typeface="华文楷体" panose="02010600040101010101" pitchFamily="2" charset="-122"/>
              <a:ea typeface="华文楷体" panose="02010600040101010101" pitchFamily="2" charset="-122"/>
            </a:endParaRPr>
          </a:p>
          <a:p>
            <a:pPr lvl="2"/>
            <a:r>
              <a:rPr kumimoji="1" lang="zh-CN" altLang="en-US" sz="2000" dirty="0" smtClean="0">
                <a:latin typeface="华文楷体" panose="02010600040101010101" pitchFamily="2" charset="-122"/>
                <a:ea typeface="华文楷体" panose="02010600040101010101" pitchFamily="2" charset="-122"/>
              </a:rPr>
              <a:t>数据平滑标准化，减弱异常数据的影响</a:t>
            </a:r>
            <a:endParaRPr kumimoji="1" lang="en-US" altLang="zh-CN" sz="2000" dirty="0" smtClean="0">
              <a:latin typeface="华文楷体" panose="02010600040101010101" pitchFamily="2" charset="-122"/>
              <a:ea typeface="华文楷体" panose="02010600040101010101" pitchFamily="2" charset="-122"/>
            </a:endParaRPr>
          </a:p>
          <a:p>
            <a:pPr lvl="2"/>
            <a:endParaRPr kumimoji="1" lang="en-US" altLang="zh-CN" dirty="0" smtClean="0">
              <a:latin typeface="华文楷体" panose="02010600040101010101" pitchFamily="2" charset="-122"/>
              <a:ea typeface="华文楷体" panose="02010600040101010101" pitchFamily="2" charset="-122"/>
            </a:endParaRPr>
          </a:p>
          <a:p>
            <a:pPr lvl="1"/>
            <a:r>
              <a:rPr kumimoji="1" lang="zh-CN" altLang="en-US" dirty="0" smtClean="0">
                <a:latin typeface="华文楷体" panose="02010600040101010101" pitchFamily="2" charset="-122"/>
                <a:ea typeface="华文楷体" panose="02010600040101010101" pitchFamily="2" charset="-122"/>
              </a:rPr>
              <a:t>统计特征窗口</a:t>
            </a:r>
            <a:r>
              <a:rPr kumimoji="1" lang="en-US" altLang="zh-CN" dirty="0" smtClean="0">
                <a:latin typeface="华文楷体" panose="02010600040101010101" pitchFamily="2" charset="-122"/>
                <a:ea typeface="华文楷体" panose="02010600040101010101" pitchFamily="2" charset="-122"/>
              </a:rPr>
              <a:t>&gt; 7</a:t>
            </a:r>
            <a:r>
              <a:rPr kumimoji="1" lang="zh-CN" altLang="en-US" dirty="0" smtClean="0">
                <a:latin typeface="华文楷体" panose="02010600040101010101" pitchFamily="2" charset="-122"/>
                <a:ea typeface="华文楷体" panose="02010600040101010101" pitchFamily="2" charset="-122"/>
              </a:rPr>
              <a:t>，用平均值解决数据截断问题</a:t>
            </a:r>
            <a:endParaRPr kumimoji="1" lang="en-US" altLang="zh-CN" dirty="0" smtClean="0">
              <a:latin typeface="华文楷体" panose="02010600040101010101" pitchFamily="2" charset="-122"/>
              <a:ea typeface="华文楷体" panose="02010600040101010101" pitchFamily="2" charset="-122"/>
            </a:endParaRPr>
          </a:p>
          <a:p>
            <a:pPr lvl="2"/>
            <a:r>
              <a:rPr kumimoji="1" lang="zh-CN" altLang="en-US" sz="2000" dirty="0" smtClean="0">
                <a:latin typeface="华文楷体" panose="02010600040101010101" pitchFamily="2" charset="-122"/>
                <a:ea typeface="华文楷体" panose="02010600040101010101" pitchFamily="2" charset="-122"/>
              </a:rPr>
              <a:t>比如考察日为</a:t>
            </a:r>
            <a:r>
              <a:rPr kumimoji="1" lang="en-US" altLang="zh-CN" sz="2000" dirty="0" smtClean="0">
                <a:latin typeface="华文楷体" panose="02010600040101010101" pitchFamily="2" charset="-122"/>
                <a:ea typeface="华文楷体" panose="02010600040101010101" pitchFamily="2" charset="-122"/>
              </a:rPr>
              <a:t>12</a:t>
            </a:r>
            <a:r>
              <a:rPr kumimoji="1" lang="zh-CN" altLang="en-US" sz="2000" dirty="0" smtClean="0">
                <a:latin typeface="华文楷体" panose="02010600040101010101" pitchFamily="2" charset="-122"/>
                <a:ea typeface="华文楷体" panose="02010600040101010101" pitchFamily="2" charset="-122"/>
              </a:rPr>
              <a:t>，那么对于前</a:t>
            </a:r>
            <a:r>
              <a:rPr kumimoji="1" lang="en-US" altLang="zh-CN" sz="2000" dirty="0" smtClean="0">
                <a:latin typeface="华文楷体" panose="02010600040101010101" pitchFamily="2" charset="-122"/>
                <a:ea typeface="华文楷体" panose="02010600040101010101" pitchFamily="2" charset="-122"/>
              </a:rPr>
              <a:t>20</a:t>
            </a:r>
            <a:r>
              <a:rPr kumimoji="1" lang="zh-CN" altLang="en-US" sz="2000" dirty="0" smtClean="0">
                <a:latin typeface="华文楷体" panose="02010600040101010101" pitchFamily="2" charset="-122"/>
                <a:ea typeface="华文楷体" panose="02010600040101010101" pitchFamily="2" charset="-122"/>
              </a:rPr>
              <a:t>天的浏览量的统计特征就会出现</a:t>
            </a:r>
            <a:r>
              <a:rPr kumimoji="1" lang="zh-CN" altLang="en-US" b="1" dirty="0" smtClean="0">
                <a:latin typeface="华文楷体" panose="02010600040101010101" pitchFamily="2" charset="-122"/>
                <a:ea typeface="华文楷体" panose="02010600040101010101" pitchFamily="2" charset="-122"/>
              </a:rPr>
              <a:t>数据截断丢失问题</a:t>
            </a:r>
            <a:endParaRPr kumimoji="1" lang="en-US" altLang="zh-CN" b="1" dirty="0" smtClean="0">
              <a:latin typeface="华文楷体" panose="02010600040101010101" pitchFamily="2" charset="-122"/>
              <a:ea typeface="华文楷体" panose="02010600040101010101" pitchFamily="2" charset="-122"/>
            </a:endParaRPr>
          </a:p>
          <a:p>
            <a:pPr lvl="2"/>
            <a:r>
              <a:rPr kumimoji="1" lang="zh-CN" altLang="en-US" sz="2000" dirty="0" smtClean="0">
                <a:latin typeface="华文楷体" panose="02010600040101010101" pitchFamily="2" charset="-122"/>
                <a:ea typeface="华文楷体" panose="02010600040101010101" pitchFamily="2" charset="-122"/>
              </a:rPr>
              <a:t>使用前</a:t>
            </a:r>
            <a:r>
              <a:rPr kumimoji="1" lang="en-US" altLang="zh-CN" sz="2000" dirty="0" smtClean="0">
                <a:latin typeface="华文楷体" panose="02010600040101010101" pitchFamily="2" charset="-122"/>
                <a:ea typeface="华文楷体" panose="02010600040101010101" pitchFamily="2" charset="-122"/>
              </a:rPr>
              <a:t>20</a:t>
            </a:r>
            <a:r>
              <a:rPr kumimoji="1" lang="zh-CN" altLang="en-US" sz="2000" dirty="0" smtClean="0">
                <a:latin typeface="华文楷体" panose="02010600040101010101" pitchFamily="2" charset="-122"/>
                <a:ea typeface="华文楷体" panose="02010600040101010101" pitchFamily="2" charset="-122"/>
              </a:rPr>
              <a:t>天的</a:t>
            </a:r>
            <a:r>
              <a:rPr kumimoji="1" lang="zh-CN" altLang="en-US" b="1" dirty="0" smtClean="0">
                <a:latin typeface="华文楷体" panose="02010600040101010101" pitchFamily="2" charset="-122"/>
                <a:ea typeface="华文楷体" panose="02010600040101010101" pitchFamily="2" charset="-122"/>
              </a:rPr>
              <a:t>平均浏览量</a:t>
            </a:r>
            <a:r>
              <a:rPr kumimoji="1" lang="zh-CN" altLang="en-US" sz="2000" dirty="0" smtClean="0">
                <a:latin typeface="华文楷体" panose="02010600040101010101" pitchFamily="2" charset="-122"/>
                <a:ea typeface="华文楷体" panose="02010600040101010101" pitchFamily="2" charset="-122"/>
              </a:rPr>
              <a:t>能够</a:t>
            </a:r>
            <a:r>
              <a:rPr kumimoji="1" lang="zh-CN" altLang="en-US" sz="2000" dirty="0" smtClean="0">
                <a:solidFill>
                  <a:srgbClr val="FF0000"/>
                </a:solidFill>
                <a:latin typeface="华文楷体" panose="02010600040101010101" pitchFamily="2" charset="-122"/>
                <a:ea typeface="华文楷体" panose="02010600040101010101" pitchFamily="2" charset="-122"/>
              </a:rPr>
              <a:t>有效避免</a:t>
            </a:r>
            <a:r>
              <a:rPr kumimoji="1" lang="zh-CN" altLang="en-US" sz="2000" dirty="0" smtClean="0">
                <a:latin typeface="华文楷体" panose="02010600040101010101" pitchFamily="2" charset="-122"/>
                <a:ea typeface="华文楷体" panose="02010600040101010101" pitchFamily="2" charset="-122"/>
              </a:rPr>
              <a:t>因为数据截断而导致的数据分布不一致</a:t>
            </a:r>
            <a:endParaRPr kumimoji="1" lang="en-US" altLang="zh-CN" sz="2000" dirty="0" smtClean="0">
              <a:latin typeface="华文楷体" panose="02010600040101010101" pitchFamily="2" charset="-122"/>
              <a:ea typeface="华文楷体" panose="02010600040101010101" pitchFamily="2" charset="-122"/>
            </a:endParaRPr>
          </a:p>
          <a:p>
            <a:pPr lvl="2"/>
            <a:endParaRPr kumimoji="1" lang="en-US" altLang="zh-CN" dirty="0" smtClean="0">
              <a:latin typeface="华文楷体" panose="02010600040101010101" pitchFamily="2" charset="-122"/>
              <a:ea typeface="华文楷体" panose="02010600040101010101" pitchFamily="2" charset="-122"/>
            </a:endParaRPr>
          </a:p>
          <a:p>
            <a:pPr lvl="1"/>
            <a:endParaRPr kumimoji="1"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65645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up)">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up)">
                                      <p:cBhvr>
                                        <p:cTn id="17" dur="500"/>
                                        <p:tgtEl>
                                          <p:spTgt spid="4">
                                            <p:txEl>
                                              <p:pRg st="4" end="4"/>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wipe(up)">
                                      <p:cBhvr>
                                        <p:cTn id="20" dur="500"/>
                                        <p:tgtEl>
                                          <p:spTgt spid="4">
                                            <p:txEl>
                                              <p:pRg st="5" end="5"/>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wipe(up)">
                                      <p:cBhvr>
                                        <p:cTn id="23" dur="500"/>
                                        <p:tgtEl>
                                          <p:spTgt spid="4">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wipe(up)">
                                      <p:cBhvr>
                                        <p:cTn id="28" dur="500"/>
                                        <p:tgtEl>
                                          <p:spTgt spid="4">
                                            <p:txEl>
                                              <p:pRg st="8" end="8"/>
                                            </p:txEl>
                                          </p:spTgt>
                                        </p:tgtEl>
                                      </p:cBhvr>
                                    </p:animEffect>
                                  </p:childTnLst>
                                </p:cTn>
                              </p:par>
                              <p:par>
                                <p:cTn id="29" presetID="22" presetClass="entr" presetSubtype="1"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Effect transition="in" filter="wipe(up)">
                                      <p:cBhvr>
                                        <p:cTn id="31" dur="500"/>
                                        <p:tgtEl>
                                          <p:spTgt spid="4">
                                            <p:txEl>
                                              <p:pRg st="9" end="9"/>
                                            </p:txEl>
                                          </p:spTgt>
                                        </p:tgtEl>
                                      </p:cBhvr>
                                    </p:animEffect>
                                  </p:childTnLst>
                                </p:cTn>
                              </p:par>
                              <p:par>
                                <p:cTn id="32" presetID="22" presetClass="entr" presetSubtype="1" fill="hold" nodeType="withEffect">
                                  <p:stCondLst>
                                    <p:cond delay="0"/>
                                  </p:stCondLst>
                                  <p:childTnLst>
                                    <p:set>
                                      <p:cBhvr>
                                        <p:cTn id="33" dur="1" fill="hold">
                                          <p:stCondLst>
                                            <p:cond delay="0"/>
                                          </p:stCondLst>
                                        </p:cTn>
                                        <p:tgtEl>
                                          <p:spTgt spid="4">
                                            <p:txEl>
                                              <p:pRg st="10" end="10"/>
                                            </p:txEl>
                                          </p:spTgt>
                                        </p:tgtEl>
                                        <p:attrNameLst>
                                          <p:attrName>style.visibility</p:attrName>
                                        </p:attrNameLst>
                                      </p:cBhvr>
                                      <p:to>
                                        <p:strVal val="visible"/>
                                      </p:to>
                                    </p:set>
                                    <p:animEffect transition="in" filter="wipe(up)">
                                      <p:cBhvr>
                                        <p:cTn id="3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755576" y="188640"/>
            <a:ext cx="7920880" cy="5760640"/>
            <a:chOff x="755576" y="188640"/>
            <a:chExt cx="7920880" cy="5760640"/>
          </a:xfrm>
        </p:grpSpPr>
        <p:graphicFrame>
          <p:nvGraphicFramePr>
            <p:cNvPr id="10" name="图示 9"/>
            <p:cNvGraphicFramePr/>
            <p:nvPr>
              <p:extLst>
                <p:ext uri="{D42A27DB-BD31-4B8C-83A1-F6EECF244321}">
                  <p14:modId xmlns:p14="http://schemas.microsoft.com/office/powerpoint/2010/main" val="1147980640"/>
                </p:ext>
              </p:extLst>
            </p:nvPr>
          </p:nvGraphicFramePr>
          <p:xfrm>
            <a:off x="755576" y="188640"/>
            <a:ext cx="792088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19872" y="1916832"/>
              <a:ext cx="2604978" cy="2466742"/>
            </a:xfrm>
            <a:prstGeom prst="rect">
              <a:avLst/>
            </a:prstGeom>
          </p:spPr>
        </p:pic>
      </p:grpSp>
    </p:spTree>
    <p:extLst>
      <p:ext uri="{BB962C8B-B14F-4D97-AF65-F5344CB8AC3E}">
        <p14:creationId xmlns:p14="http://schemas.microsoft.com/office/powerpoint/2010/main" val="314058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23123" y="262080"/>
            <a:ext cx="2242922"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算法创新</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sp>
        <p:nvSpPr>
          <p:cNvPr id="6" name="文本框 5"/>
          <p:cNvSpPr txBox="1"/>
          <p:nvPr/>
        </p:nvSpPr>
        <p:spPr>
          <a:xfrm>
            <a:off x="899592" y="2348880"/>
            <a:ext cx="7704856" cy="2677656"/>
          </a:xfrm>
          <a:prstGeom prst="rect">
            <a:avLst/>
          </a:prstGeom>
          <a:noFill/>
        </p:spPr>
        <p:txBody>
          <a:bodyPr wrap="square" rtlCol="0">
            <a:spAutoFit/>
          </a:bodyPr>
          <a:lstStyle/>
          <a:p>
            <a:r>
              <a:rPr lang="zh-CN" altLang="en-US" sz="2000" dirty="0" smtClean="0">
                <a:latin typeface="华文楷体" panose="02010600040101010101" pitchFamily="2" charset="-122"/>
                <a:ea typeface="华文楷体" panose="02010600040101010101" pitchFamily="2" charset="-122"/>
              </a:rPr>
              <a:t>从第一赛季开始引入</a:t>
            </a:r>
            <a:r>
              <a:rPr lang="zh-CN" altLang="en-US" sz="3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深度学习（卷积神经网络</a:t>
            </a:r>
            <a:r>
              <a:rPr lang="en-US" altLang="zh-CN" sz="3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CNN</a:t>
            </a:r>
            <a:r>
              <a:rPr lang="zh-CN" altLang="en-US" sz="3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自主设计了适应推荐系统的</a:t>
            </a:r>
            <a:r>
              <a:rPr lang="zh-CN" altLang="en-US" sz="3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二维特征模式</a:t>
            </a:r>
            <a:r>
              <a:rPr lang="zh-CN" altLang="en-US" sz="2000" dirty="0" smtClean="0">
                <a:latin typeface="华文楷体" panose="02010600040101010101" pitchFamily="2" charset="-122"/>
                <a:ea typeface="华文楷体" panose="02010600040101010101" pitchFamily="2" charset="-122"/>
              </a:rPr>
              <a:t>，</a:t>
            </a:r>
            <a:endParaRPr lang="en-US" altLang="zh-CN" sz="2000" dirty="0" smtClean="0">
              <a:latin typeface="华文楷体" panose="02010600040101010101" pitchFamily="2" charset="-122"/>
              <a:ea typeface="华文楷体" panose="02010600040101010101" pitchFamily="2" charset="-122"/>
            </a:endParaRPr>
          </a:p>
          <a:p>
            <a:r>
              <a:rPr lang="zh-CN" altLang="en-US" sz="2000" dirty="0" smtClean="0">
                <a:latin typeface="华文楷体" panose="02010600040101010101" pitchFamily="2" charset="-122"/>
                <a:ea typeface="华文楷体" panose="02010600040101010101" pitchFamily="2" charset="-122"/>
              </a:rPr>
              <a:t>并在尝试中发现了由</a:t>
            </a:r>
            <a:r>
              <a:rPr lang="en-US" altLang="zh-CN" sz="2000" dirty="0" smtClean="0">
                <a:latin typeface="华文楷体" panose="02010600040101010101" pitchFamily="2" charset="-122"/>
                <a:ea typeface="华文楷体" panose="02010600040101010101" pitchFamily="2" charset="-122"/>
              </a:rPr>
              <a:t>drop-out</a:t>
            </a:r>
            <a:r>
              <a:rPr lang="zh-CN" altLang="en-US" sz="2000" dirty="0" smtClean="0">
                <a:latin typeface="华文楷体" panose="02010600040101010101" pitchFamily="2" charset="-122"/>
                <a:ea typeface="华文楷体" panose="02010600040101010101" pitchFamily="2" charset="-122"/>
              </a:rPr>
              <a:t>正则化带来</a:t>
            </a:r>
            <a:r>
              <a:rPr lang="zh-CN" altLang="en-US" sz="32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自融合</a:t>
            </a:r>
            <a:r>
              <a:rPr lang="zh-CN" altLang="en-US" sz="2000" dirty="0" smtClean="0">
                <a:latin typeface="华文楷体" panose="02010600040101010101" pitchFamily="2" charset="-122"/>
                <a:ea typeface="华文楷体" panose="02010600040101010101" pitchFamily="2" charset="-122"/>
              </a:rPr>
              <a:t>方式；</a:t>
            </a:r>
            <a:endParaRPr lang="en-US" altLang="zh-CN" sz="2000" dirty="0" smtClean="0">
              <a:latin typeface="华文楷体" panose="02010600040101010101" pitchFamily="2" charset="-122"/>
              <a:ea typeface="华文楷体" panose="02010600040101010101" pitchFamily="2" charset="-122"/>
            </a:endParaRPr>
          </a:p>
          <a:p>
            <a:endParaRPr lang="en-US" altLang="zh-CN" sz="2000" dirty="0" smtClean="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p:txBody>
      </p:sp>
      <p:graphicFrame>
        <p:nvGraphicFramePr>
          <p:cNvPr id="5" name="图示 4"/>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066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23123" y="262080"/>
            <a:ext cx="2242923"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深度学习</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sp>
        <p:nvSpPr>
          <p:cNvPr id="4" name="矩形 3"/>
          <p:cNvSpPr/>
          <p:nvPr/>
        </p:nvSpPr>
        <p:spPr>
          <a:xfrm>
            <a:off x="186063" y="5301208"/>
            <a:ext cx="8964488" cy="584775"/>
          </a:xfrm>
          <a:prstGeom prst="rect">
            <a:avLst/>
          </a:prstGeom>
        </p:spPr>
        <p:txBody>
          <a:bodyPr wrap="square">
            <a:spAutoFit/>
          </a:bodyPr>
          <a:lstStyle/>
          <a:p>
            <a:r>
              <a:rPr lang="en-US" altLang="zh-CN" sz="1600" dirty="0" smtClean="0">
                <a:solidFill>
                  <a:srgbClr val="222222"/>
                </a:solidFill>
                <a:latin typeface="Arial" panose="020B0604020202020204" pitchFamily="34" charset="0"/>
              </a:rPr>
              <a:t>[1] </a:t>
            </a:r>
            <a:r>
              <a:rPr lang="en-US" altLang="zh-CN" sz="1600" dirty="0" err="1" smtClean="0">
                <a:solidFill>
                  <a:srgbClr val="222222"/>
                </a:solidFill>
                <a:latin typeface="Arial" panose="020B0604020202020204" pitchFamily="34" charset="0"/>
              </a:rPr>
              <a:t>Krizhevsky</a:t>
            </a:r>
            <a:r>
              <a:rPr lang="en-US" altLang="zh-CN" sz="1600" dirty="0">
                <a:solidFill>
                  <a:srgbClr val="222222"/>
                </a:solidFill>
                <a:latin typeface="Arial" panose="020B0604020202020204" pitchFamily="34" charset="0"/>
              </a:rPr>
              <a:t>, Alex, </a:t>
            </a:r>
            <a:r>
              <a:rPr lang="en-US" altLang="zh-CN" sz="1600" dirty="0" err="1">
                <a:solidFill>
                  <a:srgbClr val="222222"/>
                </a:solidFill>
                <a:latin typeface="Arial" panose="020B0604020202020204" pitchFamily="34" charset="0"/>
              </a:rPr>
              <a:t>Ilya</a:t>
            </a:r>
            <a:r>
              <a:rPr lang="en-US" altLang="zh-CN" sz="1600" dirty="0">
                <a:solidFill>
                  <a:srgbClr val="222222"/>
                </a:solidFill>
                <a:latin typeface="Arial" panose="020B0604020202020204" pitchFamily="34" charset="0"/>
              </a:rPr>
              <a:t> </a:t>
            </a:r>
            <a:r>
              <a:rPr lang="en-US" altLang="zh-CN" sz="1600" dirty="0" err="1">
                <a:solidFill>
                  <a:srgbClr val="222222"/>
                </a:solidFill>
                <a:latin typeface="Arial" panose="020B0604020202020204" pitchFamily="34" charset="0"/>
              </a:rPr>
              <a:t>Sutskever</a:t>
            </a:r>
            <a:r>
              <a:rPr lang="en-US" altLang="zh-CN" sz="1600" dirty="0">
                <a:solidFill>
                  <a:srgbClr val="222222"/>
                </a:solidFill>
                <a:latin typeface="Arial" panose="020B0604020202020204" pitchFamily="34" charset="0"/>
              </a:rPr>
              <a:t>, and Geoffrey E. Hinton. </a:t>
            </a:r>
            <a:r>
              <a:rPr lang="en-US" altLang="zh-CN" sz="1600" dirty="0" smtClean="0">
                <a:solidFill>
                  <a:srgbClr val="222222"/>
                </a:solidFill>
                <a:latin typeface="Arial" panose="020B0604020202020204" pitchFamily="34" charset="0"/>
              </a:rPr>
              <a:t>"</a:t>
            </a:r>
            <a:r>
              <a:rPr lang="en-US" altLang="zh-CN" sz="1600" dirty="0" err="1" smtClean="0">
                <a:solidFill>
                  <a:srgbClr val="222222"/>
                </a:solidFill>
                <a:latin typeface="Arial" panose="020B0604020202020204" pitchFamily="34" charset="0"/>
              </a:rPr>
              <a:t>Imagenet</a:t>
            </a:r>
            <a:r>
              <a:rPr lang="en-US" altLang="zh-CN" sz="1600" dirty="0" smtClean="0">
                <a:solidFill>
                  <a:srgbClr val="222222"/>
                </a:solidFill>
                <a:latin typeface="Arial" panose="020B0604020202020204" pitchFamily="34" charset="0"/>
              </a:rPr>
              <a:t> classification with deep convolutional neural networks."</a:t>
            </a:r>
            <a:r>
              <a:rPr lang="en-US" altLang="zh-CN" sz="1600" dirty="0">
                <a:solidFill>
                  <a:srgbClr val="222222"/>
                </a:solidFill>
                <a:latin typeface="Arial" panose="020B0604020202020204" pitchFamily="34" charset="0"/>
              </a:rPr>
              <a:t> </a:t>
            </a:r>
            <a:r>
              <a:rPr lang="en-US" altLang="zh-CN" sz="1600" i="1" dirty="0">
                <a:solidFill>
                  <a:srgbClr val="222222"/>
                </a:solidFill>
                <a:latin typeface="Arial" panose="020B0604020202020204" pitchFamily="34" charset="0"/>
              </a:rPr>
              <a:t>Advances in neural information processing systems</a:t>
            </a:r>
            <a:r>
              <a:rPr lang="en-US" altLang="zh-CN" sz="1600" dirty="0">
                <a:solidFill>
                  <a:srgbClr val="222222"/>
                </a:solidFill>
                <a:latin typeface="Arial" panose="020B0604020202020204" pitchFamily="34" charset="0"/>
              </a:rPr>
              <a:t>. 2012.</a:t>
            </a:r>
            <a:endParaRPr lang="zh-CN" altLang="en-US" sz="1600" dirty="0"/>
          </a:p>
        </p:txBody>
      </p:sp>
      <p:graphicFrame>
        <p:nvGraphicFramePr>
          <p:cNvPr id="5" name="表格 4"/>
          <p:cNvGraphicFramePr>
            <a:graphicFrameLocks noGrp="1"/>
          </p:cNvGraphicFramePr>
          <p:nvPr>
            <p:extLst>
              <p:ext uri="{D42A27DB-BD31-4B8C-83A1-F6EECF244321}">
                <p14:modId xmlns:p14="http://schemas.microsoft.com/office/powerpoint/2010/main" val="3832728047"/>
              </p:ext>
            </p:extLst>
          </p:nvPr>
        </p:nvGraphicFramePr>
        <p:xfrm>
          <a:off x="1619672" y="2384615"/>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altLang="zh-CN" dirty="0" smtClean="0"/>
                        <a:t>Method</a:t>
                      </a:r>
                      <a:endParaRPr lang="zh-CN" altLang="en-US" dirty="0"/>
                    </a:p>
                  </a:txBody>
                  <a:tcPr/>
                </a:tc>
                <a:tc>
                  <a:txBody>
                    <a:bodyPr/>
                    <a:lstStyle/>
                    <a:p>
                      <a:pPr algn="ctr"/>
                      <a:r>
                        <a:rPr lang="en-US" altLang="zh-CN" dirty="0" smtClean="0"/>
                        <a:t>Top-5 error</a:t>
                      </a:r>
                      <a:endParaRPr lang="zh-CN" altLang="en-US" dirty="0"/>
                    </a:p>
                  </a:txBody>
                  <a:tcPr/>
                </a:tc>
              </a:tr>
              <a:tr h="370840">
                <a:tc>
                  <a:txBody>
                    <a:bodyPr/>
                    <a:lstStyle/>
                    <a:p>
                      <a:pPr algn="ctr"/>
                      <a:r>
                        <a:rPr lang="en-US" altLang="zh-CN" dirty="0" smtClean="0"/>
                        <a:t>Deep CNN [1]</a:t>
                      </a:r>
                      <a:endParaRPr lang="zh-CN" altLang="en-US" dirty="0"/>
                    </a:p>
                  </a:txBody>
                  <a:tcPr/>
                </a:tc>
                <a:tc>
                  <a:txBody>
                    <a:bodyPr/>
                    <a:lstStyle/>
                    <a:p>
                      <a:pPr algn="ctr"/>
                      <a:r>
                        <a:rPr lang="en-US" altLang="zh-CN" sz="1800" b="1" i="0" kern="1200" dirty="0" smtClean="0">
                          <a:solidFill>
                            <a:srgbClr val="FF0000"/>
                          </a:solidFill>
                          <a:effectLst>
                            <a:outerShdw blurRad="38100" dist="38100" dir="2700000" algn="tl">
                              <a:srgbClr val="000000">
                                <a:alpha val="43137"/>
                              </a:srgbClr>
                            </a:outerShdw>
                          </a:effectLst>
                          <a:latin typeface="+mn-lt"/>
                          <a:ea typeface="+mn-ea"/>
                          <a:cs typeface="+mn-cs"/>
                        </a:rPr>
                        <a:t>15.315%</a:t>
                      </a:r>
                      <a:endParaRPr lang="zh-CN" altLang="en-US" b="1" dirty="0">
                        <a:solidFill>
                          <a:srgbClr val="FF0000"/>
                        </a:solidFill>
                        <a:effectLst>
                          <a:outerShdw blurRad="38100" dist="38100" dir="2700000" algn="tl">
                            <a:srgbClr val="000000">
                              <a:alpha val="43137"/>
                            </a:srgbClr>
                          </a:outerShdw>
                        </a:effectLst>
                      </a:endParaRPr>
                    </a:p>
                  </a:txBody>
                  <a:tcPr/>
                </a:tc>
              </a:tr>
              <a:tr h="370840">
                <a:tc>
                  <a:txBody>
                    <a:bodyPr/>
                    <a:lstStyle/>
                    <a:p>
                      <a:pPr algn="ctr"/>
                      <a:r>
                        <a:rPr lang="en-US" altLang="zh-CN" sz="1800" b="0" i="0" kern="1200" dirty="0" smtClean="0">
                          <a:solidFill>
                            <a:schemeClr val="dk1"/>
                          </a:solidFill>
                          <a:effectLst/>
                          <a:latin typeface="+mn-lt"/>
                          <a:ea typeface="+mn-ea"/>
                          <a:cs typeface="+mn-cs"/>
                        </a:rPr>
                        <a:t>SIFT+FV</a:t>
                      </a:r>
                      <a:endParaRPr lang="zh-CN" altLang="en-US" dirty="0"/>
                    </a:p>
                  </a:txBody>
                  <a:tcPr/>
                </a:tc>
                <a:tc>
                  <a:txBody>
                    <a:bodyPr/>
                    <a:lstStyle/>
                    <a:p>
                      <a:pPr algn="ctr"/>
                      <a:r>
                        <a:rPr lang="en-US" altLang="zh-CN" sz="1800" b="0" i="0" kern="1200" dirty="0" smtClean="0">
                          <a:solidFill>
                            <a:schemeClr val="dk1"/>
                          </a:solidFill>
                          <a:effectLst/>
                          <a:latin typeface="+mn-lt"/>
                          <a:ea typeface="+mn-ea"/>
                          <a:cs typeface="+mn-cs"/>
                        </a:rPr>
                        <a:t>26.172%</a:t>
                      </a:r>
                      <a:endParaRPr lang="zh-CN" altLang="en-US" dirty="0"/>
                    </a:p>
                  </a:txBody>
                  <a:tcPr/>
                </a:tc>
              </a:tr>
              <a:tr h="370840">
                <a:tc>
                  <a:txBody>
                    <a:bodyPr/>
                    <a:lstStyle/>
                    <a:p>
                      <a:pPr algn="ctr"/>
                      <a:r>
                        <a:rPr lang="en-US" altLang="zh-CN" sz="1800" b="0" i="0" kern="1200" dirty="0" smtClean="0">
                          <a:solidFill>
                            <a:schemeClr val="dk1"/>
                          </a:solidFill>
                          <a:effectLst/>
                          <a:latin typeface="+mn-lt"/>
                          <a:ea typeface="+mn-ea"/>
                          <a:cs typeface="+mn-cs"/>
                        </a:rPr>
                        <a:t>High-Level SVM</a:t>
                      </a:r>
                      <a:endParaRPr lang="zh-CN" altLang="en-US" dirty="0"/>
                    </a:p>
                  </a:txBody>
                  <a:tcPr/>
                </a:tc>
                <a:tc>
                  <a:txBody>
                    <a:bodyPr/>
                    <a:lstStyle/>
                    <a:p>
                      <a:pPr algn="ctr"/>
                      <a:r>
                        <a:rPr lang="en-US" altLang="zh-CN" sz="1800" b="0" i="0" kern="1200" dirty="0" smtClean="0">
                          <a:solidFill>
                            <a:schemeClr val="dk1"/>
                          </a:solidFill>
                          <a:effectLst/>
                          <a:latin typeface="+mn-lt"/>
                          <a:ea typeface="+mn-ea"/>
                          <a:cs typeface="+mn-cs"/>
                        </a:rPr>
                        <a:t>26.979%</a:t>
                      </a:r>
                      <a:endParaRPr lang="zh-CN" altLang="en-US" dirty="0"/>
                    </a:p>
                  </a:txBody>
                  <a:tcPr/>
                </a:tc>
              </a:tr>
            </a:tbl>
          </a:graphicData>
        </a:graphic>
      </p:graphicFrame>
      <p:grpSp>
        <p:nvGrpSpPr>
          <p:cNvPr id="2" name="组合 1"/>
          <p:cNvGrpSpPr/>
          <p:nvPr/>
        </p:nvGrpSpPr>
        <p:grpSpPr>
          <a:xfrm>
            <a:off x="827584" y="1664535"/>
            <a:ext cx="7632848" cy="369332"/>
            <a:chOff x="827584" y="1844824"/>
            <a:chExt cx="7632848" cy="369332"/>
          </a:xfrm>
        </p:grpSpPr>
        <p:sp>
          <p:nvSpPr>
            <p:cNvPr id="6" name="Rectangle 1"/>
            <p:cNvSpPr>
              <a:spLocks noChangeArrowheads="1"/>
            </p:cNvSpPr>
            <p:nvPr/>
          </p:nvSpPr>
          <p:spPr bwMode="auto">
            <a:xfrm>
              <a:off x="827584" y="1844824"/>
              <a:ext cx="7632848" cy="36933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smtClean="0">
                  <a:ln>
                    <a:noFill/>
                  </a:ln>
                  <a:solidFill>
                    <a:srgbClr val="2F2F2F"/>
                  </a:solidFill>
                  <a:effectLst/>
                  <a:latin typeface="Arial" panose="020B0604020202020204" pitchFamily="34" charset="0"/>
                  <a:ea typeface="Helvetica" panose="020B0604020202020204" pitchFamily="34" charset="0"/>
                </a:rPr>
                <a:t> </a:t>
              </a:r>
              <a:r>
                <a:rPr kumimoji="0" lang="en-US" altLang="zh-CN" sz="1800" b="1" i="0" u="none" strike="noStrike" cap="none" normalizeH="0" baseline="0" dirty="0" smtClean="0">
                  <a:ln>
                    <a:noFill/>
                  </a:ln>
                  <a:solidFill>
                    <a:srgbClr val="2F2F2F"/>
                  </a:solidFill>
                  <a:effectLst/>
                  <a:latin typeface="Arial" panose="020B0604020202020204" pitchFamily="34" charset="0"/>
                  <a:ea typeface="Helvetica" panose="020B0604020202020204" pitchFamily="34" charset="0"/>
                </a:rPr>
                <a:t>                                    </a:t>
              </a:r>
              <a:r>
                <a:rPr kumimoji="0" lang="zh-CN" altLang="zh-CN" sz="1600" b="1" i="0" u="none" strike="noStrike" cap="none" normalizeH="0" baseline="0" dirty="0" smtClean="0">
                  <a:ln>
                    <a:noFill/>
                  </a:ln>
                  <a:solidFill>
                    <a:srgbClr val="2F2F2F"/>
                  </a:solidFill>
                  <a:effectLst/>
                  <a:latin typeface="Arial" panose="020B0604020202020204" pitchFamily="34" charset="0"/>
                  <a:ea typeface="Helvetica" panose="020B0604020202020204" pitchFamily="34" charset="0"/>
                </a:rPr>
                <a:t>Large Scale Visual Recognition Challenge 2012</a:t>
              </a:r>
              <a:r>
                <a:rPr kumimoji="0" lang="en-US" altLang="zh-CN" sz="1600" b="1" i="0" u="none" strike="noStrike" cap="none" normalizeH="0" baseline="0" dirty="0" smtClean="0">
                  <a:ln>
                    <a:noFill/>
                  </a:ln>
                  <a:solidFill>
                    <a:srgbClr val="2F2F2F"/>
                  </a:solidFill>
                  <a:effectLst/>
                  <a:latin typeface="Arial" panose="020B0604020202020204" pitchFamily="34" charset="0"/>
                  <a:ea typeface="Helvetica" panose="020B0604020202020204" pitchFamily="34" charset="0"/>
                </a:rPr>
                <a:t> rank  </a:t>
              </a:r>
              <a:endParaRPr kumimoji="0" lang="zh-CN" altLang="zh-CN" sz="1600" b="1" i="0" u="none" strike="noStrike" cap="none" normalizeH="0" baseline="0" dirty="0" smtClean="0">
                <a:ln>
                  <a:noFill/>
                </a:ln>
                <a:solidFill>
                  <a:srgbClr val="333333"/>
                </a:solidFill>
                <a:effectLst/>
                <a:latin typeface="Arial" panose="020B0604020202020204" pitchFamily="34" charset="0"/>
                <a:ea typeface="Helvetica" panose="020B0604020202020204" pitchFamily="34" charset="0"/>
              </a:endParaRPr>
            </a:p>
          </p:txBody>
        </p:sp>
        <p:pic>
          <p:nvPicPr>
            <p:cNvPr id="8" name="Picture 2" descr="http://image-net.org/challenges/LSVRC/2012/logo.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706" y="1881852"/>
              <a:ext cx="2143125" cy="295276"/>
            </a:xfrm>
            <a:prstGeom prst="rect">
              <a:avLst/>
            </a:prstGeom>
            <a:noFill/>
            <a:extLst>
              <a:ext uri="{909E8E84-426E-40dd-AFC4-6F175D3DCCD1}">
                <a14:hiddenFill xmlns="" xmlns:a14="http://schemas.microsoft.com/office/drawing/2010/main">
                  <a:solidFill>
                    <a:srgbClr val="FFFFFF"/>
                  </a:solidFill>
                </a14:hiddenFill>
              </a:ext>
            </a:extLst>
          </p:spPr>
        </p:pic>
      </p:grpSp>
      <p:graphicFrame>
        <p:nvGraphicFramePr>
          <p:cNvPr id="10" name="图示 9"/>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合 6"/>
          <p:cNvGrpSpPr/>
          <p:nvPr/>
        </p:nvGrpSpPr>
        <p:grpSpPr>
          <a:xfrm>
            <a:off x="1722763" y="4365104"/>
            <a:ext cx="5847132" cy="621795"/>
            <a:chOff x="1722763" y="4365104"/>
            <a:chExt cx="5847132" cy="621795"/>
          </a:xfrm>
        </p:grpSpPr>
        <p:sp>
          <p:nvSpPr>
            <p:cNvPr id="13" name="圆角矩形 12"/>
            <p:cNvSpPr/>
            <p:nvPr/>
          </p:nvSpPr>
          <p:spPr>
            <a:xfrm>
              <a:off x="1722763" y="4365104"/>
              <a:ext cx="1477068" cy="62179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1" dirty="0" smtClean="0">
                  <a:latin typeface="华文楷体" panose="02010600040101010101" pitchFamily="2" charset="-122"/>
                  <a:ea typeface="华文楷体" panose="02010600040101010101" pitchFamily="2" charset="-122"/>
                </a:rPr>
                <a:t>图像处理</a:t>
              </a:r>
              <a:endParaRPr lang="zh-CN" altLang="en-US" sz="2000" b="1" dirty="0">
                <a:latin typeface="华文楷体" panose="02010600040101010101" pitchFamily="2" charset="-122"/>
                <a:ea typeface="华文楷体" panose="02010600040101010101" pitchFamily="2" charset="-122"/>
              </a:endParaRPr>
            </a:p>
          </p:txBody>
        </p:sp>
        <p:sp>
          <p:nvSpPr>
            <p:cNvPr id="14" name="圆角矩形 13"/>
            <p:cNvSpPr/>
            <p:nvPr/>
          </p:nvSpPr>
          <p:spPr>
            <a:xfrm>
              <a:off x="3530107" y="4365104"/>
              <a:ext cx="1477068" cy="621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华文楷体" panose="02010600040101010101" pitchFamily="2" charset="-122"/>
                  <a:ea typeface="华文楷体" panose="02010600040101010101" pitchFamily="2" charset="-122"/>
                </a:rPr>
                <a:t>语音识别</a:t>
              </a:r>
              <a:endParaRPr lang="zh-CN" altLang="en-US" sz="2000" b="1" dirty="0">
                <a:latin typeface="华文楷体" panose="02010600040101010101" pitchFamily="2" charset="-122"/>
                <a:ea typeface="华文楷体" panose="02010600040101010101" pitchFamily="2" charset="-122"/>
              </a:endParaRPr>
            </a:p>
          </p:txBody>
        </p:sp>
        <p:sp>
          <p:nvSpPr>
            <p:cNvPr id="15" name="圆角矩形 14"/>
            <p:cNvSpPr/>
            <p:nvPr/>
          </p:nvSpPr>
          <p:spPr>
            <a:xfrm>
              <a:off x="5337450" y="4365104"/>
              <a:ext cx="2232445" cy="6217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b="1" dirty="0" smtClean="0">
                  <a:latin typeface="华文楷体" panose="02010600040101010101" pitchFamily="2" charset="-122"/>
                  <a:ea typeface="华文楷体" panose="02010600040101010101" pitchFamily="2" charset="-122"/>
                </a:rPr>
                <a:t>自然语言处理</a:t>
              </a:r>
              <a:endParaRPr lang="zh-CN" altLang="en-US" sz="2000" b="1" dirty="0">
                <a:latin typeface="华文楷体" panose="02010600040101010101" pitchFamily="2" charset="-122"/>
                <a:ea typeface="华文楷体" panose="02010600040101010101" pitchFamily="2" charset="-122"/>
              </a:endParaRPr>
            </a:p>
          </p:txBody>
        </p:sp>
      </p:grpSp>
    </p:spTree>
    <p:extLst>
      <p:ext uri="{BB962C8B-B14F-4D97-AF65-F5344CB8AC3E}">
        <p14:creationId xmlns:p14="http://schemas.microsoft.com/office/powerpoint/2010/main" val="133815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65843" y="262080"/>
            <a:ext cx="2757486"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推荐系统？</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7" name="图示 6"/>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7"/>
          <p:cNvGrpSpPr/>
          <p:nvPr/>
        </p:nvGrpSpPr>
        <p:grpSpPr>
          <a:xfrm>
            <a:off x="-24824" y="1459948"/>
            <a:ext cx="9111916" cy="2905156"/>
            <a:chOff x="-24824" y="1459948"/>
            <a:chExt cx="9111916" cy="2905156"/>
          </a:xfrm>
        </p:grpSpPr>
        <p:sp>
          <p:nvSpPr>
            <p:cNvPr id="4" name="矩形 3"/>
            <p:cNvSpPr/>
            <p:nvPr/>
          </p:nvSpPr>
          <p:spPr>
            <a:xfrm>
              <a:off x="1976589" y="1459948"/>
              <a:ext cx="5109091" cy="830997"/>
            </a:xfrm>
            <a:prstGeom prst="rect">
              <a:avLst/>
            </a:prstGeom>
            <a:noFill/>
          </p:spPr>
          <p:txBody>
            <a:bodyPr wrap="none" lIns="91440" tIns="45720" rIns="91440" bIns="45720">
              <a:spAutoFit/>
            </a:bodyPr>
            <a:lstStyle/>
            <a:p>
              <a:pPr algn="ctr"/>
              <a:r>
                <a:rPr lang="zh-CN" altLang="en-US" sz="4800" b="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深度卷积神经网络</a:t>
              </a:r>
              <a:endParaRPr lang="en-US" altLang="zh-CN" sz="4800" b="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graphicFrame>
          <p:nvGraphicFramePr>
            <p:cNvPr id="6" name="图示 5"/>
            <p:cNvGraphicFramePr/>
            <p:nvPr>
              <p:extLst>
                <p:ext uri="{D42A27DB-BD31-4B8C-83A1-F6EECF244321}">
                  <p14:modId xmlns:p14="http://schemas.microsoft.com/office/powerpoint/2010/main" val="3831806205"/>
                </p:ext>
              </p:extLst>
            </p:nvPr>
          </p:nvGraphicFramePr>
          <p:xfrm>
            <a:off x="-24824" y="2924944"/>
            <a:ext cx="9111916" cy="14401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下箭头 4"/>
            <p:cNvSpPr/>
            <p:nvPr/>
          </p:nvSpPr>
          <p:spPr>
            <a:xfrm>
              <a:off x="4277442" y="2516050"/>
              <a:ext cx="484632" cy="978408"/>
            </a:xfrm>
            <a:prstGeom prst="downArrow">
              <a:avLst/>
            </a:prstGeom>
            <a:effectLst>
              <a:glow rad="101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2" name="矩形 1"/>
          <p:cNvSpPr/>
          <p:nvPr/>
        </p:nvSpPr>
        <p:spPr>
          <a:xfrm>
            <a:off x="1259632" y="4797152"/>
            <a:ext cx="8462010" cy="830997"/>
          </a:xfrm>
          <a:prstGeom prst="rect">
            <a:avLst/>
          </a:prstGeom>
          <a:noFill/>
        </p:spPr>
        <p:txBody>
          <a:bodyPr wrap="square" lIns="91440" tIns="45720" rIns="91440" bIns="45720">
            <a:spAutoFit/>
          </a:bodyPr>
          <a:lstStyle/>
          <a:p>
            <a:pPr marL="457200" indent="-457200">
              <a:buAutoNum type="arabicPeriod"/>
            </a:pPr>
            <a:r>
              <a:rPr lang="zh-CN" altLang="en-US" sz="200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综合各大领域，卷积神经网络带来的</a:t>
            </a:r>
            <a:r>
              <a:rPr lang="zh-CN" altLang="en-US" sz="2400" cap="none" spc="0" dirty="0" smtClean="0">
                <a:ln w="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革命性</a:t>
            </a:r>
            <a:r>
              <a:rPr lang="zh-CN" altLang="en-US" sz="200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最大</a:t>
            </a:r>
            <a:endParaRPr lang="en-US" altLang="zh-CN" sz="200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marL="457200" indent="-457200">
              <a:buAutoNum type="arabicPeriod"/>
            </a:pPr>
            <a:r>
              <a:rPr lang="zh-CN" altLang="en-US" sz="2400" b="1" dirty="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卷积</a:t>
            </a:r>
            <a:r>
              <a:rPr lang="zh-CN" altLang="en-US" sz="2400" b="1"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核</a:t>
            </a:r>
            <a:r>
              <a:rPr lang="zh-CN" altLang="en-US" sz="2000"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具有很强的从</a:t>
            </a:r>
            <a:r>
              <a:rPr lang="zh-CN" altLang="en-US" sz="2400" b="1"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局部到全局</a:t>
            </a:r>
            <a:r>
              <a:rPr lang="zh-CN" altLang="en-US" sz="2000"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抽取鉴别特征的能力</a:t>
            </a:r>
            <a:endParaRPr lang="zh-CN" altLang="en-US" sz="2000"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275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37688" y="262080"/>
            <a:ext cx="1213794"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借鉴</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61113" y="3185450"/>
            <a:ext cx="4289170" cy="103185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208749"/>
            <a:ext cx="6206041" cy="4666558"/>
          </a:xfrm>
          <a:prstGeom prst="rect">
            <a:avLst/>
          </a:prstGeom>
        </p:spPr>
      </p:pic>
      <p:grpSp>
        <p:nvGrpSpPr>
          <p:cNvPr id="2" name="组合 1"/>
          <p:cNvGrpSpPr/>
          <p:nvPr/>
        </p:nvGrpSpPr>
        <p:grpSpPr>
          <a:xfrm>
            <a:off x="1796755" y="1988840"/>
            <a:ext cx="461665" cy="3360375"/>
            <a:chOff x="1796755" y="1988840"/>
            <a:chExt cx="461665" cy="3360375"/>
          </a:xfrm>
        </p:grpSpPr>
        <p:sp>
          <p:nvSpPr>
            <p:cNvPr id="9" name="文本框 8"/>
            <p:cNvSpPr txBox="1"/>
            <p:nvPr/>
          </p:nvSpPr>
          <p:spPr>
            <a:xfrm>
              <a:off x="1796755" y="1988840"/>
              <a:ext cx="461665" cy="1272143"/>
            </a:xfrm>
            <a:prstGeom prst="rect">
              <a:avLst/>
            </a:prstGeom>
            <a:noFill/>
          </p:spPr>
          <p:txBody>
            <a:bodyPr vert="eaVert" wrap="none" rtlCol="0">
              <a:spAutoFit/>
            </a:bodyPr>
            <a:lstStyle/>
            <a:p>
              <a:r>
                <a:rPr lang="zh-CN" altLang="en-US" b="1" dirty="0" smtClean="0">
                  <a:latin typeface="华文楷体" panose="02010600040101010101" pitchFamily="2" charset="-122"/>
                  <a:ea typeface="华文楷体" panose="02010600040101010101" pitchFamily="2" charset="-122"/>
                </a:rPr>
                <a:t>局部特征</a:t>
              </a:r>
              <a:endParaRPr lang="zh-CN" altLang="en-US" b="1" dirty="0">
                <a:latin typeface="华文楷体" panose="02010600040101010101" pitchFamily="2" charset="-122"/>
                <a:ea typeface="华文楷体" panose="02010600040101010101" pitchFamily="2" charset="-122"/>
              </a:endParaRPr>
            </a:p>
          </p:txBody>
        </p:sp>
        <p:sp>
          <p:nvSpPr>
            <p:cNvPr id="10" name="文本框 9"/>
            <p:cNvSpPr txBox="1"/>
            <p:nvPr/>
          </p:nvSpPr>
          <p:spPr>
            <a:xfrm>
              <a:off x="1796755" y="4077072"/>
              <a:ext cx="461665" cy="1272143"/>
            </a:xfrm>
            <a:prstGeom prst="rect">
              <a:avLst/>
            </a:prstGeom>
            <a:noFill/>
          </p:spPr>
          <p:txBody>
            <a:bodyPr vert="eaVert" wrap="none" rtlCol="0">
              <a:spAutoFit/>
            </a:bodyPr>
            <a:lstStyle/>
            <a:p>
              <a:r>
                <a:rPr lang="zh-CN" altLang="en-US" b="1" dirty="0" smtClean="0">
                  <a:latin typeface="华文楷体" panose="02010600040101010101" pitchFamily="2" charset="-122"/>
                  <a:ea typeface="华文楷体" panose="02010600040101010101" pitchFamily="2" charset="-122"/>
                </a:rPr>
                <a:t>高阶特征</a:t>
              </a:r>
              <a:endParaRPr lang="zh-CN" altLang="en-US" b="1" dirty="0">
                <a:latin typeface="华文楷体" panose="02010600040101010101" pitchFamily="2" charset="-122"/>
                <a:ea typeface="华文楷体" panose="02010600040101010101" pitchFamily="2" charset="-122"/>
              </a:endParaRPr>
            </a:p>
          </p:txBody>
        </p:sp>
        <p:sp>
          <p:nvSpPr>
            <p:cNvPr id="11" name="下箭头 10"/>
            <p:cNvSpPr/>
            <p:nvPr/>
          </p:nvSpPr>
          <p:spPr>
            <a:xfrm>
              <a:off x="1919366" y="3395847"/>
              <a:ext cx="253799" cy="54636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graphicFrame>
        <p:nvGraphicFramePr>
          <p:cNvPr id="12" name="图示 11"/>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2630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08561" y="262080"/>
            <a:ext cx="3272050"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二维特征模式</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4" name="表格 3"/>
          <p:cNvGraphicFramePr>
            <a:graphicFrameLocks noGrp="1"/>
          </p:cNvGraphicFramePr>
          <p:nvPr>
            <p:extLst>
              <p:ext uri="{D42A27DB-BD31-4B8C-83A1-F6EECF244321}">
                <p14:modId xmlns:p14="http://schemas.microsoft.com/office/powerpoint/2010/main" val="507002958"/>
              </p:ext>
            </p:extLst>
          </p:nvPr>
        </p:nvGraphicFramePr>
        <p:xfrm>
          <a:off x="1979711" y="2517348"/>
          <a:ext cx="6120680" cy="2160240"/>
        </p:xfrm>
        <a:graphic>
          <a:graphicData uri="http://schemas.openxmlformats.org/drawingml/2006/table">
            <a:tbl>
              <a:tblPr firstRow="1" bandRow="1">
                <a:tableStyleId>{5C22544A-7EE6-4342-B048-85BDC9FD1C3A}</a:tableStyleId>
              </a:tblPr>
              <a:tblGrid>
                <a:gridCol w="1224136"/>
                <a:gridCol w="1224136"/>
                <a:gridCol w="1224136"/>
                <a:gridCol w="1224136"/>
                <a:gridCol w="1224136"/>
              </a:tblGrid>
              <a:tr h="432048">
                <a:tc>
                  <a:txBody>
                    <a:bodyPr/>
                    <a:lstStyle/>
                    <a:p>
                      <a:pPr algn="ctr"/>
                      <a:endParaRPr lang="zh-CN" altLang="en-US" dirty="0">
                        <a:latin typeface="华文楷体" panose="02010600040101010101" pitchFamily="2" charset="-122"/>
                        <a:ea typeface="华文楷体" panose="02010600040101010101" pitchFamily="2" charset="-122"/>
                      </a:endParaRPr>
                    </a:p>
                  </a:txBody>
                  <a:tcPr/>
                </a:tc>
                <a:tc>
                  <a:txBody>
                    <a:bodyPr/>
                    <a:lstStyle/>
                    <a:p>
                      <a:pPr algn="ctr"/>
                      <a:r>
                        <a:rPr lang="en-US" altLang="zh-CN"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tc>
                <a:tc>
                  <a:txBody>
                    <a:bodyPr/>
                    <a:lstStyle/>
                    <a:p>
                      <a:pPr algn="ctr"/>
                      <a:r>
                        <a:rPr lang="zh-CN" altLang="en-US" dirty="0" smtClean="0">
                          <a:latin typeface="华文楷体" panose="02010600040101010101" pitchFamily="2" charset="-122"/>
                          <a:ea typeface="华文楷体" panose="02010600040101010101" pitchFamily="2" charset="-122"/>
                        </a:rPr>
                        <a:t>前</a:t>
                      </a: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天</a:t>
                      </a:r>
                      <a:endParaRPr lang="zh-CN" altLang="en-US" dirty="0">
                        <a:latin typeface="华文楷体" panose="02010600040101010101" pitchFamily="2" charset="-122"/>
                        <a:ea typeface="华文楷体" panose="02010600040101010101" pitchFamily="2" charset="-122"/>
                      </a:endParaRPr>
                    </a:p>
                  </a:txBody>
                  <a:tcPr/>
                </a:tc>
                <a:tc>
                  <a:txBody>
                    <a:bodyPr/>
                    <a:lstStyle/>
                    <a:p>
                      <a:pPr algn="ctr"/>
                      <a:r>
                        <a:rPr lang="zh-CN" altLang="en-US" dirty="0" smtClean="0">
                          <a:latin typeface="华文楷体" panose="02010600040101010101" pitchFamily="2" charset="-122"/>
                          <a:ea typeface="华文楷体" panose="02010600040101010101" pitchFamily="2" charset="-122"/>
                        </a:rPr>
                        <a:t>前</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天</a:t>
                      </a:r>
                      <a:endParaRPr lang="zh-CN" altLang="en-US" dirty="0">
                        <a:latin typeface="华文楷体" panose="02010600040101010101" pitchFamily="2" charset="-122"/>
                        <a:ea typeface="华文楷体" panose="02010600040101010101" pitchFamily="2" charset="-122"/>
                      </a:endParaRPr>
                    </a:p>
                  </a:txBody>
                  <a:tcPr/>
                </a:tc>
                <a:tc>
                  <a:txBody>
                    <a:bodyPr/>
                    <a:lstStyle/>
                    <a:p>
                      <a:pPr algn="ctr"/>
                      <a:r>
                        <a:rPr lang="zh-CN" altLang="en-US" dirty="0" smtClean="0">
                          <a:latin typeface="华文楷体" panose="02010600040101010101" pitchFamily="2" charset="-122"/>
                          <a:ea typeface="华文楷体" panose="02010600040101010101" pitchFamily="2" charset="-122"/>
                        </a:rPr>
                        <a:t>前</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天</a:t>
                      </a:r>
                      <a:endParaRPr lang="zh-CN" altLang="en-US" dirty="0">
                        <a:latin typeface="华文楷体" panose="02010600040101010101" pitchFamily="2" charset="-122"/>
                        <a:ea typeface="华文楷体" panose="02010600040101010101" pitchFamily="2" charset="-122"/>
                      </a:endParaRPr>
                    </a:p>
                  </a:txBody>
                  <a:tcPr/>
                </a:tc>
              </a:tr>
              <a:tr h="432048">
                <a:tc>
                  <a:txBody>
                    <a:bodyPr/>
                    <a:lstStyle/>
                    <a:p>
                      <a:pPr algn="ctr"/>
                      <a:r>
                        <a:rPr lang="en-US" altLang="zh-CN" dirty="0" smtClean="0">
                          <a:latin typeface="华文楷体" panose="02010600040101010101" pitchFamily="2" charset="-122"/>
                          <a:ea typeface="华文楷体" panose="02010600040101010101" pitchFamily="2" charset="-122"/>
                        </a:rPr>
                        <a:t>UI</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r>
              <a:tr h="432048">
                <a:tc>
                  <a:txBody>
                    <a:bodyPr/>
                    <a:lstStyle/>
                    <a:p>
                      <a:pPr algn="ctr"/>
                      <a:r>
                        <a:rPr lang="en-US" altLang="zh-CN" dirty="0" smtClean="0">
                          <a:latin typeface="华文楷体" panose="02010600040101010101" pitchFamily="2" charset="-122"/>
                          <a:ea typeface="华文楷体" panose="02010600040101010101" pitchFamily="2" charset="-122"/>
                        </a:rPr>
                        <a:t>UC</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432048">
                <a:tc>
                  <a:txBody>
                    <a:bodyPr/>
                    <a:lstStyle/>
                    <a:p>
                      <a:pPr algn="ctr"/>
                      <a:r>
                        <a:rPr lang="en-US" altLang="zh-CN" dirty="0" smtClean="0">
                          <a:latin typeface="华文楷体" panose="02010600040101010101" pitchFamily="2" charset="-122"/>
                          <a:ea typeface="华文楷体" panose="02010600040101010101" pitchFamily="2" charset="-122"/>
                        </a:rPr>
                        <a:t>U</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c>
                  <a:txBody>
                    <a:bodyPr/>
                    <a:lstStyle/>
                    <a:p>
                      <a:pPr algn="ctr"/>
                      <a:endParaRPr lang="zh-CN" altLang="en-US" dirty="0"/>
                    </a:p>
                  </a:txBody>
                  <a:tcPr/>
                </a:tc>
              </a:tr>
              <a:tr h="432048">
                <a:tc>
                  <a:txBody>
                    <a:bodyPr/>
                    <a:lstStyle/>
                    <a:p>
                      <a:pPr algn="ctr"/>
                      <a:r>
                        <a:rPr lang="en-US" altLang="zh-CN" dirty="0" smtClean="0">
                          <a:latin typeface="华文楷体" panose="02010600040101010101" pitchFamily="2" charset="-122"/>
                          <a:ea typeface="华文楷体" panose="02010600040101010101" pitchFamily="2" charset="-122"/>
                        </a:rPr>
                        <a:t>I</a:t>
                      </a:r>
                      <a:r>
                        <a:rPr lang="zh-CN" altLang="en-US" dirty="0" smtClean="0">
                          <a:latin typeface="华文楷体" panose="02010600040101010101" pitchFamily="2" charset="-122"/>
                          <a:ea typeface="华文楷体" panose="02010600040101010101" pitchFamily="2" charset="-122"/>
                        </a:rPr>
                        <a:t>特征群</a:t>
                      </a:r>
                      <a:endParaRPr lang="zh-CN" altLang="en-US" dirty="0">
                        <a:latin typeface="华文楷体" panose="02010600040101010101" pitchFamily="2" charset="-122"/>
                        <a:ea typeface="华文楷体" panose="02010600040101010101" pitchFamily="2" charset="-122"/>
                      </a:endParaRPr>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a:p>
                  </a:txBody>
                  <a:tcPr/>
                </a:tc>
                <a:tc>
                  <a:txBody>
                    <a:bodyPr/>
                    <a:lstStyle/>
                    <a:p>
                      <a:pPr algn="ctr"/>
                      <a:endParaRPr lang="zh-CN" altLang="en-US" dirty="0"/>
                    </a:p>
                  </a:txBody>
                  <a:tcPr/>
                </a:tc>
              </a:tr>
            </a:tbl>
          </a:graphicData>
        </a:graphic>
      </p:graphicFrame>
      <p:grpSp>
        <p:nvGrpSpPr>
          <p:cNvPr id="2" name="组合 1"/>
          <p:cNvGrpSpPr/>
          <p:nvPr/>
        </p:nvGrpSpPr>
        <p:grpSpPr>
          <a:xfrm>
            <a:off x="1979712" y="1311151"/>
            <a:ext cx="6264696" cy="821705"/>
            <a:chOff x="1979712" y="1311151"/>
            <a:chExt cx="6264696" cy="821705"/>
          </a:xfrm>
        </p:grpSpPr>
        <p:sp>
          <p:nvSpPr>
            <p:cNvPr id="5" name="右箭头 4"/>
            <p:cNvSpPr/>
            <p:nvPr/>
          </p:nvSpPr>
          <p:spPr>
            <a:xfrm>
              <a:off x="1979712" y="1772816"/>
              <a:ext cx="62646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430947" y="1311151"/>
              <a:ext cx="1107996" cy="461665"/>
            </a:xfrm>
            <a:prstGeom prst="rect">
              <a:avLst/>
            </a:prstGeom>
            <a:noFill/>
          </p:spPr>
          <p:txBody>
            <a:bodyPr wrap="none" lIns="91440" tIns="45720" rIns="91440" bIns="45720">
              <a:spAutoFit/>
            </a:bodyPr>
            <a:lstStyle/>
            <a:p>
              <a:pPr algn="ctr"/>
              <a:r>
                <a:rPr lang="zh-CN" altLang="en-US" sz="2400" b="1" cap="none" spc="0" dirty="0" smtClean="0">
                  <a:ln w="0"/>
                  <a:solidFill>
                    <a:schemeClr val="tx1"/>
                  </a:solidFill>
                  <a:latin typeface="华文楷体" panose="02010600040101010101" pitchFamily="2" charset="-122"/>
                  <a:ea typeface="华文楷体" panose="02010600040101010101" pitchFamily="2" charset="-122"/>
                </a:rPr>
                <a:t>时间轴</a:t>
              </a:r>
              <a:endParaRPr lang="zh-CN" altLang="en-US" sz="2400" b="1" cap="none" spc="0" dirty="0">
                <a:ln w="0"/>
                <a:solidFill>
                  <a:schemeClr val="tx1"/>
                </a:solidFill>
                <a:latin typeface="华文楷体" panose="02010600040101010101" pitchFamily="2" charset="-122"/>
                <a:ea typeface="华文楷体" panose="02010600040101010101" pitchFamily="2" charset="-122"/>
              </a:endParaRPr>
            </a:p>
          </p:txBody>
        </p:sp>
      </p:grpSp>
      <p:grpSp>
        <p:nvGrpSpPr>
          <p:cNvPr id="10" name="组合 9"/>
          <p:cNvGrpSpPr/>
          <p:nvPr/>
        </p:nvGrpSpPr>
        <p:grpSpPr>
          <a:xfrm>
            <a:off x="637982" y="1772816"/>
            <a:ext cx="981690" cy="3600400"/>
            <a:chOff x="637982" y="1772816"/>
            <a:chExt cx="981690" cy="3600400"/>
          </a:xfrm>
        </p:grpSpPr>
        <p:sp>
          <p:nvSpPr>
            <p:cNvPr id="7" name="下箭头 6"/>
            <p:cNvSpPr/>
            <p:nvPr/>
          </p:nvSpPr>
          <p:spPr>
            <a:xfrm>
              <a:off x="1259632" y="1772816"/>
              <a:ext cx="360040" cy="3600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37982" y="2348880"/>
              <a:ext cx="492443" cy="2381421"/>
            </a:xfrm>
            <a:prstGeom prst="rect">
              <a:avLst/>
            </a:prstGeom>
            <a:noFill/>
          </p:spPr>
          <p:txBody>
            <a:bodyPr vert="eaVert" wrap="none" rtlCol="0">
              <a:spAutoFit/>
            </a:bodyPr>
            <a:lstStyle/>
            <a:p>
              <a:r>
                <a:rPr lang="zh-CN" altLang="en-US" sz="2000" b="1" dirty="0" smtClean="0">
                  <a:latin typeface="华文楷体" panose="02010600040101010101" pitchFamily="2" charset="-122"/>
                  <a:ea typeface="华文楷体" panose="02010600040101010101" pitchFamily="2" charset="-122"/>
                </a:rPr>
                <a:t>原始统计特征量</a:t>
              </a:r>
              <a:endParaRPr lang="zh-CN" altLang="en-US" sz="2000" b="1" dirty="0">
                <a:latin typeface="华文楷体" panose="02010600040101010101" pitchFamily="2" charset="-122"/>
                <a:ea typeface="华文楷体" panose="02010600040101010101" pitchFamily="2" charset="-122"/>
              </a:endParaRPr>
            </a:p>
          </p:txBody>
        </p:sp>
      </p:grpSp>
      <p:sp>
        <p:nvSpPr>
          <p:cNvPr id="9" name="矩形 8"/>
          <p:cNvSpPr/>
          <p:nvPr/>
        </p:nvSpPr>
        <p:spPr>
          <a:xfrm>
            <a:off x="3995936" y="3223738"/>
            <a:ext cx="3339440" cy="1200329"/>
          </a:xfrm>
          <a:prstGeom prst="rect">
            <a:avLst/>
          </a:prstGeom>
          <a:noFill/>
        </p:spPr>
        <p:txBody>
          <a:bodyPr wrap="none" lIns="91440" tIns="45720" rIns="91440" bIns="45720">
            <a:spAutoFit/>
          </a:bodyPr>
          <a:lstStyle/>
          <a:p>
            <a:pPr algn="ctr"/>
            <a:r>
              <a:rPr lang="en-US" altLang="zh-CN" sz="7200" b="1" cap="none" spc="0" dirty="0" smtClean="0">
                <a:ln w="22225">
                  <a:solidFill>
                    <a:schemeClr val="accent2"/>
                  </a:solidFill>
                  <a:prstDash val="solid"/>
                </a:ln>
                <a:solidFill>
                  <a:schemeClr val="accent2">
                    <a:lumMod val="40000"/>
                    <a:lumOff val="60000"/>
                  </a:schemeClr>
                </a:solidFill>
                <a:effectLst/>
              </a:rPr>
              <a:t>features</a:t>
            </a:r>
            <a:endParaRPr lang="zh-CN" altLang="en-US" sz="7200" b="1" cap="none" spc="0" dirty="0">
              <a:ln w="22225">
                <a:solidFill>
                  <a:schemeClr val="accent2"/>
                </a:solidFill>
                <a:prstDash val="solid"/>
              </a:ln>
              <a:solidFill>
                <a:schemeClr val="accent2">
                  <a:lumMod val="40000"/>
                  <a:lumOff val="60000"/>
                </a:schemeClr>
              </a:solidFill>
              <a:effectLst/>
            </a:endParaRPr>
          </a:p>
        </p:txBody>
      </p:sp>
      <p:grpSp>
        <p:nvGrpSpPr>
          <p:cNvPr id="12" name="组合 11"/>
          <p:cNvGrpSpPr/>
          <p:nvPr/>
        </p:nvGrpSpPr>
        <p:grpSpPr>
          <a:xfrm flipV="1">
            <a:off x="3995936" y="4184853"/>
            <a:ext cx="1724747" cy="1330095"/>
            <a:chOff x="1748879" y="2293886"/>
            <a:chExt cx="5263140" cy="3289462"/>
          </a:xfrm>
        </p:grpSpPr>
        <p:sp>
          <p:nvSpPr>
            <p:cNvPr id="13" name="形状 12"/>
            <p:cNvSpPr/>
            <p:nvPr/>
          </p:nvSpPr>
          <p:spPr>
            <a:xfrm>
              <a:off x="1748879" y="2293886"/>
              <a:ext cx="5263140" cy="3289462"/>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4" name="椭圆 13"/>
            <p:cNvSpPr/>
            <p:nvPr/>
          </p:nvSpPr>
          <p:spPr>
            <a:xfrm>
              <a:off x="2417297" y="4564273"/>
              <a:ext cx="136841" cy="13684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任意多边形 14"/>
            <p:cNvSpPr/>
            <p:nvPr/>
          </p:nvSpPr>
          <p:spPr>
            <a:xfrm>
              <a:off x="2485718" y="4632694"/>
              <a:ext cx="1226311" cy="950654"/>
            </a:xfrm>
            <a:custGeom>
              <a:avLst/>
              <a:gdLst>
                <a:gd name="connsiteX0" fmla="*/ 0 w 1226311"/>
                <a:gd name="connsiteY0" fmla="*/ 0 h 950654"/>
                <a:gd name="connsiteX1" fmla="*/ 1226311 w 1226311"/>
                <a:gd name="connsiteY1" fmla="*/ 0 h 950654"/>
                <a:gd name="connsiteX2" fmla="*/ 1226311 w 1226311"/>
                <a:gd name="connsiteY2" fmla="*/ 950654 h 950654"/>
                <a:gd name="connsiteX3" fmla="*/ 0 w 1226311"/>
                <a:gd name="connsiteY3" fmla="*/ 950654 h 950654"/>
                <a:gd name="connsiteX4" fmla="*/ 0 w 1226311"/>
                <a:gd name="connsiteY4" fmla="*/ 0 h 950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11" h="950654">
                  <a:moveTo>
                    <a:pt x="0" y="0"/>
                  </a:moveTo>
                  <a:lnTo>
                    <a:pt x="1226311" y="0"/>
                  </a:lnTo>
                  <a:lnTo>
                    <a:pt x="1226311" y="950654"/>
                  </a:lnTo>
                  <a:lnTo>
                    <a:pt x="0" y="9506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2510" tIns="0" rIns="0" bIns="0" numCol="1" spcCol="1270" anchor="t" anchorCtr="0">
              <a:noAutofit/>
            </a:bodyPr>
            <a:lstStyle/>
            <a:p>
              <a:pPr lvl="0" algn="l" defTabSz="1733550">
                <a:lnSpc>
                  <a:spcPct val="90000"/>
                </a:lnSpc>
                <a:spcBef>
                  <a:spcPct val="0"/>
                </a:spcBef>
                <a:spcAft>
                  <a:spcPct val="35000"/>
                </a:spcAft>
              </a:pPr>
              <a:endParaRPr lang="zh-CN" altLang="en-US" sz="3900" kern="1200"/>
            </a:p>
          </p:txBody>
        </p:sp>
        <p:sp>
          <p:nvSpPr>
            <p:cNvPr id="16" name="椭圆 15"/>
            <p:cNvSpPr/>
            <p:nvPr/>
          </p:nvSpPr>
          <p:spPr>
            <a:xfrm>
              <a:off x="3625188" y="3670197"/>
              <a:ext cx="247367" cy="247367"/>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任意多边形 16"/>
            <p:cNvSpPr/>
            <p:nvPr/>
          </p:nvSpPr>
          <p:spPr>
            <a:xfrm>
              <a:off x="3748872" y="3793881"/>
              <a:ext cx="1263153" cy="1789467"/>
            </a:xfrm>
            <a:custGeom>
              <a:avLst/>
              <a:gdLst>
                <a:gd name="connsiteX0" fmla="*/ 0 w 1263153"/>
                <a:gd name="connsiteY0" fmla="*/ 0 h 1789467"/>
                <a:gd name="connsiteX1" fmla="*/ 1263153 w 1263153"/>
                <a:gd name="connsiteY1" fmla="*/ 0 h 1789467"/>
                <a:gd name="connsiteX2" fmla="*/ 1263153 w 1263153"/>
                <a:gd name="connsiteY2" fmla="*/ 1789467 h 1789467"/>
                <a:gd name="connsiteX3" fmla="*/ 0 w 1263153"/>
                <a:gd name="connsiteY3" fmla="*/ 1789467 h 1789467"/>
                <a:gd name="connsiteX4" fmla="*/ 0 w 1263153"/>
                <a:gd name="connsiteY4" fmla="*/ 0 h 1789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153" h="1789467">
                  <a:moveTo>
                    <a:pt x="0" y="0"/>
                  </a:moveTo>
                  <a:lnTo>
                    <a:pt x="1263153" y="0"/>
                  </a:lnTo>
                  <a:lnTo>
                    <a:pt x="1263153" y="1789467"/>
                  </a:lnTo>
                  <a:lnTo>
                    <a:pt x="0" y="178946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1075" tIns="0" rIns="0" bIns="0" numCol="1" spcCol="1270" anchor="t" anchorCtr="0">
              <a:noAutofit/>
            </a:bodyPr>
            <a:lstStyle/>
            <a:p>
              <a:pPr lvl="0" algn="l" defTabSz="1689100">
                <a:lnSpc>
                  <a:spcPct val="90000"/>
                </a:lnSpc>
                <a:spcBef>
                  <a:spcPct val="0"/>
                </a:spcBef>
                <a:spcAft>
                  <a:spcPct val="35000"/>
                </a:spcAft>
              </a:pPr>
              <a:endParaRPr lang="zh-CN" altLang="en-US" sz="3800" kern="1200"/>
            </a:p>
          </p:txBody>
        </p:sp>
        <p:sp>
          <p:nvSpPr>
            <p:cNvPr id="18" name="椭圆 17"/>
            <p:cNvSpPr/>
            <p:nvPr/>
          </p:nvSpPr>
          <p:spPr>
            <a:xfrm>
              <a:off x="5077815" y="3126120"/>
              <a:ext cx="342104" cy="34210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任意多边形 18"/>
            <p:cNvSpPr/>
            <p:nvPr/>
          </p:nvSpPr>
          <p:spPr>
            <a:xfrm>
              <a:off x="5248867" y="3297172"/>
              <a:ext cx="1263153" cy="2286176"/>
            </a:xfrm>
            <a:custGeom>
              <a:avLst/>
              <a:gdLst>
                <a:gd name="connsiteX0" fmla="*/ 0 w 1263153"/>
                <a:gd name="connsiteY0" fmla="*/ 0 h 2286176"/>
                <a:gd name="connsiteX1" fmla="*/ 1263153 w 1263153"/>
                <a:gd name="connsiteY1" fmla="*/ 0 h 2286176"/>
                <a:gd name="connsiteX2" fmla="*/ 1263153 w 1263153"/>
                <a:gd name="connsiteY2" fmla="*/ 2286176 h 2286176"/>
                <a:gd name="connsiteX3" fmla="*/ 0 w 1263153"/>
                <a:gd name="connsiteY3" fmla="*/ 2286176 h 2286176"/>
                <a:gd name="connsiteX4" fmla="*/ 0 w 1263153"/>
                <a:gd name="connsiteY4" fmla="*/ 0 h 2286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153" h="2286176">
                  <a:moveTo>
                    <a:pt x="0" y="0"/>
                  </a:moveTo>
                  <a:lnTo>
                    <a:pt x="1263153" y="0"/>
                  </a:lnTo>
                  <a:lnTo>
                    <a:pt x="1263153" y="2286176"/>
                  </a:lnTo>
                  <a:lnTo>
                    <a:pt x="0" y="228617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1274" tIns="0" rIns="0" bIns="0" numCol="1" spcCol="1270" anchor="t" anchorCtr="0">
              <a:noAutofit/>
            </a:bodyPr>
            <a:lstStyle/>
            <a:p>
              <a:pPr lvl="0" algn="l" defTabSz="1600200">
                <a:lnSpc>
                  <a:spcPct val="90000"/>
                </a:lnSpc>
                <a:spcBef>
                  <a:spcPct val="0"/>
                </a:spcBef>
                <a:spcAft>
                  <a:spcPct val="35000"/>
                </a:spcAft>
              </a:pPr>
              <a:endParaRPr lang="zh-CN" altLang="en-US" sz="3600" kern="1200"/>
            </a:p>
          </p:txBody>
        </p:sp>
      </p:grpSp>
      <p:pic>
        <p:nvPicPr>
          <p:cNvPr id="20" name="图片 19"/>
          <p:cNvPicPr/>
          <p:nvPr/>
        </p:nvPicPr>
        <p:blipFill>
          <a:blip r:embed="rId2">
            <a:extLst>
              <a:ext uri="{28A0092B-C50C-407E-A947-70E740481C1C}">
                <a14:useLocalDpi xmlns:a14="http://schemas.microsoft.com/office/drawing/2010/main" val="0"/>
              </a:ext>
            </a:extLst>
          </a:blip>
          <a:srcRect/>
          <a:stretch>
            <a:fillRect/>
          </a:stretch>
        </p:blipFill>
        <p:spPr bwMode="auto">
          <a:xfrm>
            <a:off x="6031718" y="4564477"/>
            <a:ext cx="2500722" cy="1456811"/>
          </a:xfrm>
          <a:prstGeom prst="rect">
            <a:avLst/>
          </a:prstGeom>
          <a:noFill/>
          <a:ln>
            <a:noFill/>
          </a:ln>
        </p:spPr>
      </p:pic>
      <p:graphicFrame>
        <p:nvGraphicFramePr>
          <p:cNvPr id="21" name="图示 20"/>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159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par>
                          <p:cTn id="18" fill="hold">
                            <p:stCondLst>
                              <p:cond delay="500"/>
                            </p:stCondLst>
                            <p:childTnLst>
                              <p:par>
                                <p:cTn id="19" presetID="6"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circle(i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8"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08559" y="262080"/>
            <a:ext cx="3272050"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卷积网络结构</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pic>
        <p:nvPicPr>
          <p:cNvPr id="4" name="图片 3"/>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2284" y="1556792"/>
            <a:ext cx="8864600" cy="2778760"/>
          </a:xfrm>
          <a:prstGeom prst="rect">
            <a:avLst/>
          </a:prstGeom>
          <a:noFill/>
          <a:ln>
            <a:noFill/>
          </a:ln>
        </p:spPr>
      </p:pic>
      <p:sp>
        <p:nvSpPr>
          <p:cNvPr id="5" name="矩形 4"/>
          <p:cNvSpPr/>
          <p:nvPr/>
        </p:nvSpPr>
        <p:spPr>
          <a:xfrm>
            <a:off x="1331640" y="4581128"/>
            <a:ext cx="6768752" cy="830997"/>
          </a:xfrm>
          <a:prstGeom prst="rect">
            <a:avLst/>
          </a:prstGeom>
        </p:spPr>
        <p:txBody>
          <a:bodyPr wrap="square">
            <a:spAutoFit/>
          </a:bodyPr>
          <a:lstStyle/>
          <a:p>
            <a:pPr lvl="1"/>
            <a:r>
              <a:rPr kumimoji="1" lang="zh-CN" altLang="en-US" sz="2400" dirty="0" smtClean="0">
                <a:latin typeface="华文楷体" panose="02010600040101010101" pitchFamily="2" charset="-122"/>
                <a:ea typeface="华文楷体" panose="02010600040101010101" pitchFamily="2" charset="-122"/>
              </a:rPr>
              <a:t>* 不</a:t>
            </a:r>
            <a:r>
              <a:rPr kumimoji="1" lang="zh-CN" altLang="en-US" sz="2400" dirty="0">
                <a:latin typeface="华文楷体" panose="02010600040101010101" pitchFamily="2" charset="-122"/>
                <a:ea typeface="华文楷体" panose="02010600040101010101" pitchFamily="2" charset="-122"/>
              </a:rPr>
              <a:t>采用任何 </a:t>
            </a:r>
            <a:r>
              <a:rPr kumimoji="1" lang="en-US" altLang="zh-CN" sz="2400" dirty="0">
                <a:latin typeface="华文楷体" panose="02010600040101010101" pitchFamily="2" charset="-122"/>
                <a:ea typeface="华文楷体" panose="02010600040101010101" pitchFamily="2" charset="-122"/>
              </a:rPr>
              <a:t>pooling</a:t>
            </a:r>
            <a:r>
              <a:rPr kumimoji="1" lang="zh-CN" altLang="en-US" sz="2400" dirty="0">
                <a:latin typeface="华文楷体" panose="02010600040101010101" pitchFamily="2" charset="-122"/>
                <a:ea typeface="华文楷体" panose="02010600040101010101" pitchFamily="2" charset="-122"/>
              </a:rPr>
              <a:t> </a:t>
            </a:r>
            <a:endParaRPr kumimoji="1" lang="en-US" altLang="zh-CN" sz="2400" dirty="0">
              <a:latin typeface="华文楷体" panose="02010600040101010101" pitchFamily="2" charset="-122"/>
              <a:ea typeface="华文楷体" panose="02010600040101010101" pitchFamily="2" charset="-122"/>
            </a:endParaRPr>
          </a:p>
          <a:p>
            <a:pPr lvl="1"/>
            <a:r>
              <a:rPr kumimoji="1" lang="zh-CN" altLang="en-US" sz="2400" dirty="0" smtClean="0">
                <a:latin typeface="华文楷体" panose="02010600040101010101" pitchFamily="2" charset="-122"/>
                <a:ea typeface="华文楷体" panose="02010600040101010101" pitchFamily="2" charset="-122"/>
              </a:rPr>
              <a:t>* 使用 </a:t>
            </a:r>
            <a:r>
              <a:rPr kumimoji="1" lang="en-US" altLang="zh-CN" sz="2400" dirty="0">
                <a:latin typeface="华文楷体" panose="02010600040101010101" pitchFamily="2" charset="-122"/>
                <a:ea typeface="华文楷体" panose="02010600040101010101" pitchFamily="2" charset="-122"/>
              </a:rPr>
              <a:t>drop-out</a:t>
            </a:r>
            <a:r>
              <a:rPr kumimoji="1" lang="zh-CN" altLang="en-US" sz="2400" dirty="0">
                <a:latin typeface="华文楷体" panose="02010600040101010101" pitchFamily="2" charset="-122"/>
                <a:ea typeface="华文楷体" panose="02010600040101010101" pitchFamily="2" charset="-122"/>
              </a:rPr>
              <a:t> </a:t>
            </a:r>
            <a:r>
              <a:rPr kumimoji="1" lang="en-US" altLang="zh-CN" sz="2400" dirty="0">
                <a:latin typeface="华文楷体" panose="02010600040101010101" pitchFamily="2" charset="-122"/>
                <a:ea typeface="华文楷体" panose="02010600040101010101" pitchFamily="2" charset="-122"/>
              </a:rPr>
              <a:t>regularization</a:t>
            </a:r>
            <a:r>
              <a:rPr kumimoji="1" lang="zh-CN" altLang="en-US" sz="2400" dirty="0">
                <a:latin typeface="华文楷体" panose="02010600040101010101" pitchFamily="2" charset="-122"/>
                <a:ea typeface="华文楷体" panose="02010600040101010101" pitchFamily="2" charset="-122"/>
              </a:rPr>
              <a:t>，有自融合功效</a:t>
            </a:r>
            <a:endParaRPr kumimoji="1" lang="en-US" altLang="zh-CN" sz="2400" dirty="0">
              <a:latin typeface="华文楷体" panose="02010600040101010101" pitchFamily="2" charset="-122"/>
              <a:ea typeface="华文楷体" panose="02010600040101010101" pitchFamily="2" charset="-122"/>
            </a:endParaRPr>
          </a:p>
        </p:txBody>
      </p:sp>
      <p:graphicFrame>
        <p:nvGraphicFramePr>
          <p:cNvPr id="6" name="图示 5"/>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33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1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5576" y="188640"/>
            <a:ext cx="7920880" cy="5760640"/>
            <a:chOff x="755576" y="188640"/>
            <a:chExt cx="7920880" cy="5760640"/>
          </a:xfrm>
        </p:grpSpPr>
        <p:graphicFrame>
          <p:nvGraphicFramePr>
            <p:cNvPr id="5" name="图示 4"/>
            <p:cNvGraphicFramePr/>
            <p:nvPr>
              <p:extLst>
                <p:ext uri="{D42A27DB-BD31-4B8C-83A1-F6EECF244321}">
                  <p14:modId xmlns:p14="http://schemas.microsoft.com/office/powerpoint/2010/main" val="152043525"/>
                </p:ext>
              </p:extLst>
            </p:nvPr>
          </p:nvGraphicFramePr>
          <p:xfrm>
            <a:off x="755576" y="188640"/>
            <a:ext cx="792088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19872" y="1916832"/>
              <a:ext cx="2604978" cy="2466742"/>
            </a:xfrm>
            <a:prstGeom prst="rect">
              <a:avLst/>
            </a:prstGeom>
          </p:spPr>
        </p:pic>
      </p:grpSp>
    </p:spTree>
    <p:extLst>
      <p:ext uri="{BB962C8B-B14F-4D97-AF65-F5344CB8AC3E}">
        <p14:creationId xmlns:p14="http://schemas.microsoft.com/office/powerpoint/2010/main" val="107260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23123" y="262080"/>
            <a:ext cx="2242922"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卷积网络</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pSp>
        <p:nvGrpSpPr>
          <p:cNvPr id="2" name="组合 1"/>
          <p:cNvGrpSpPr/>
          <p:nvPr/>
        </p:nvGrpSpPr>
        <p:grpSpPr>
          <a:xfrm>
            <a:off x="429784" y="1340768"/>
            <a:ext cx="8229600" cy="4503248"/>
            <a:chOff x="429784" y="1340768"/>
            <a:chExt cx="8229600" cy="4503248"/>
          </a:xfrm>
        </p:grpSpPr>
        <p:sp>
          <p:nvSpPr>
            <p:cNvPr id="4" name="矩形 3"/>
            <p:cNvSpPr/>
            <p:nvPr/>
          </p:nvSpPr>
          <p:spPr>
            <a:xfrm>
              <a:off x="959948" y="1340768"/>
              <a:ext cx="6324167" cy="461665"/>
            </a:xfrm>
            <a:prstGeom prst="rect">
              <a:avLst/>
            </a:prstGeom>
          </p:spPr>
          <p:txBody>
            <a:bodyPr wrap="none">
              <a:spAutoFit/>
            </a:bodyPr>
            <a:lstStyle/>
            <a:p>
              <a:r>
                <a:rPr kumimoji="1" lang="zh-CN" altLang="en-US" sz="2400" dirty="0" smtClean="0">
                  <a:latin typeface="华文楷体" panose="02010600040101010101" pitchFamily="2" charset="-122"/>
                  <a:ea typeface="华文楷体" panose="02010600040101010101" pitchFamily="2" charset="-122"/>
                </a:rPr>
                <a:t>深度卷积神经网络（</a:t>
              </a:r>
              <a:r>
                <a:rPr kumimoji="1" lang="en-US" altLang="zh-CN" sz="2400" dirty="0" smtClean="0">
                  <a:latin typeface="华文楷体" panose="02010600040101010101" pitchFamily="2" charset="-122"/>
                  <a:ea typeface="华文楷体" panose="02010600040101010101" pitchFamily="2" charset="-122"/>
                </a:rPr>
                <a:t>Deep CNN</a:t>
              </a:r>
              <a:r>
                <a:rPr kumimoji="1" lang="zh-CN" altLang="en-US" sz="2400" dirty="0" smtClean="0">
                  <a:latin typeface="华文楷体" panose="02010600040101010101" pitchFamily="2" charset="-122"/>
                  <a:ea typeface="华文楷体" panose="02010600040101010101" pitchFamily="2" charset="-122"/>
                </a:rPr>
                <a:t>）在</a:t>
              </a:r>
              <a:r>
                <a:rPr kumimoji="1" lang="en-US" altLang="zh-CN" sz="2400" dirty="0">
                  <a:latin typeface="华文楷体" panose="02010600040101010101" pitchFamily="2" charset="-122"/>
                  <a:ea typeface="华文楷体" panose="02010600040101010101" pitchFamily="2" charset="-122"/>
                </a:rPr>
                <a:t>Season</a:t>
              </a:r>
              <a:r>
                <a:rPr kumimoji="1" lang="zh-CN" altLang="en-US" sz="2400" dirty="0">
                  <a:latin typeface="华文楷体" panose="02010600040101010101" pitchFamily="2" charset="-122"/>
                  <a:ea typeface="华文楷体" panose="02010600040101010101" pitchFamily="2" charset="-122"/>
                </a:rPr>
                <a:t> </a:t>
              </a:r>
              <a:r>
                <a:rPr kumimoji="1" lang="en-US" altLang="zh-CN" sz="2400" dirty="0" smtClean="0">
                  <a:latin typeface="华文楷体" panose="02010600040101010101" pitchFamily="2" charset="-122"/>
                  <a:ea typeface="华文楷体" panose="02010600040101010101" pitchFamily="2" charset="-122"/>
                </a:rPr>
                <a:t>1</a:t>
              </a:r>
              <a:r>
                <a:rPr kumimoji="1" lang="zh-CN" altLang="en-US" sz="2400" dirty="0" smtClean="0">
                  <a:latin typeface="华文楷体" panose="02010600040101010101" pitchFamily="2" charset="-122"/>
                  <a:ea typeface="华文楷体" panose="02010600040101010101" pitchFamily="2" charset="-122"/>
                </a:rPr>
                <a:t>：</a:t>
              </a:r>
              <a:endParaRPr kumimoji="1" lang="zh-CN" altLang="en-US" sz="24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429784" y="1802433"/>
              <a:ext cx="8229600" cy="4041583"/>
            </a:xfrm>
            <a:prstGeom prst="rect">
              <a:avLst/>
            </a:prstGeom>
          </p:spPr>
        </p:pic>
      </p:grpSp>
      <p:graphicFrame>
        <p:nvGraphicFramePr>
          <p:cNvPr id="6" name="图示 5"/>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056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37687" y="262080"/>
            <a:ext cx="1213794"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遗憾</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2"/>
          <a:stretch>
            <a:fillRect/>
          </a:stretch>
        </p:blipFill>
        <p:spPr>
          <a:xfrm>
            <a:off x="4887375" y="3568988"/>
            <a:ext cx="4010405" cy="2442789"/>
          </a:xfrm>
          <a:prstGeom prst="rect">
            <a:avLst/>
          </a:prstGeom>
        </p:spPr>
      </p:pic>
      <p:sp>
        <p:nvSpPr>
          <p:cNvPr id="5" name="内容占位符 2"/>
          <p:cNvSpPr txBox="1">
            <a:spLocks/>
          </p:cNvSpPr>
          <p:nvPr/>
        </p:nvSpPr>
        <p:spPr>
          <a:xfrm>
            <a:off x="376715" y="1484784"/>
            <a:ext cx="8521065" cy="4168409"/>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zh-CN" altLang="en-US" dirty="0" smtClean="0">
                <a:latin typeface="华文楷体" panose="02010600040101010101" pitchFamily="2" charset="-122"/>
                <a:ea typeface="华文楷体" panose="02010600040101010101" pitchFamily="2" charset="-122"/>
              </a:rPr>
              <a:t>深度卷积神经网络未能在</a:t>
            </a:r>
            <a:r>
              <a:rPr kumimoji="1" lang="en-US" altLang="zh-CN" dirty="0" smtClean="0">
                <a:latin typeface="华文楷体" panose="02010600040101010101" pitchFamily="2" charset="-122"/>
                <a:ea typeface="华文楷体" panose="02010600040101010101" pitchFamily="2" charset="-122"/>
              </a:rPr>
              <a:t>Season</a:t>
            </a:r>
            <a:r>
              <a:rPr kumimoji="1" lang="zh-CN" altLang="en-US" dirty="0" smtClean="0">
                <a:latin typeface="华文楷体" panose="02010600040101010101" pitchFamily="2" charset="-122"/>
                <a:ea typeface="华文楷体" panose="02010600040101010101" pitchFamily="2" charset="-122"/>
              </a:rPr>
              <a:t> </a:t>
            </a:r>
            <a:r>
              <a:rPr kumimoji="1" lang="en-US" altLang="zh-CN" dirty="0" smtClean="0">
                <a:latin typeface="华文楷体" panose="02010600040101010101" pitchFamily="2" charset="-122"/>
                <a:ea typeface="华文楷体" panose="02010600040101010101" pitchFamily="2" charset="-122"/>
              </a:rPr>
              <a:t>2</a:t>
            </a:r>
            <a:r>
              <a:rPr kumimoji="1" lang="zh-CN" altLang="en-US" dirty="0" smtClean="0">
                <a:latin typeface="华文楷体" panose="02010600040101010101" pitchFamily="2" charset="-122"/>
                <a:ea typeface="华文楷体" panose="02010600040101010101" pitchFamily="2" charset="-122"/>
              </a:rPr>
              <a:t>用于最后结果</a:t>
            </a:r>
            <a:endParaRPr kumimoji="1" lang="en-US" altLang="zh-CN" dirty="0" smtClean="0">
              <a:latin typeface="华文楷体" panose="02010600040101010101" pitchFamily="2" charset="-122"/>
              <a:ea typeface="华文楷体" panose="02010600040101010101" pitchFamily="2" charset="-122"/>
            </a:endParaRPr>
          </a:p>
          <a:p>
            <a:pPr lvl="1"/>
            <a:r>
              <a:rPr kumimoji="1" lang="zh-CN" altLang="en-US" dirty="0" smtClean="0">
                <a:latin typeface="华文楷体" panose="02010600040101010101" pitchFamily="2" charset="-122"/>
                <a:ea typeface="华文楷体" panose="02010600040101010101" pitchFamily="2" charset="-122"/>
              </a:rPr>
              <a:t>暂时无</a:t>
            </a:r>
            <a:r>
              <a:rPr kumimoji="1" lang="en-US" altLang="zh-CN" dirty="0" smtClean="0">
                <a:latin typeface="华文楷体" panose="02010600040101010101" pitchFamily="2" charset="-122"/>
                <a:ea typeface="华文楷体" panose="02010600040101010101" pitchFamily="2" charset="-122"/>
              </a:rPr>
              <a:t>GPU </a:t>
            </a:r>
            <a:r>
              <a:rPr kumimoji="1" lang="zh-CN" altLang="en-US" dirty="0" smtClean="0">
                <a:latin typeface="华文楷体" panose="02010600040101010101" pitchFamily="2" charset="-122"/>
                <a:ea typeface="华文楷体" panose="02010600040101010101" pitchFamily="2" charset="-122"/>
              </a:rPr>
              <a:t>支持</a:t>
            </a:r>
            <a:r>
              <a:rPr kumimoji="1" lang="en-US" altLang="zh-CN" dirty="0" smtClean="0">
                <a:latin typeface="华文楷体" panose="02010600040101010101" pitchFamily="2" charset="-122"/>
                <a:ea typeface="华文楷体" panose="02010600040101010101" pitchFamily="2" charset="-122"/>
              </a:rPr>
              <a:t>, </a:t>
            </a:r>
            <a:r>
              <a:rPr kumimoji="1" lang="zh-CN" altLang="en-US" dirty="0" smtClean="0">
                <a:latin typeface="华文楷体" panose="02010600040101010101" pitchFamily="2" charset="-122"/>
                <a:ea typeface="华文楷体" panose="02010600040101010101" pitchFamily="2" charset="-122"/>
              </a:rPr>
              <a:t>无多线程支持</a:t>
            </a:r>
            <a:endParaRPr kumimoji="1" lang="en-US" altLang="zh-CN" dirty="0" smtClean="0">
              <a:latin typeface="华文楷体" panose="02010600040101010101" pitchFamily="2" charset="-122"/>
              <a:ea typeface="华文楷体" panose="02010600040101010101" pitchFamily="2" charset="-122"/>
            </a:endParaRPr>
          </a:p>
          <a:p>
            <a:pPr lvl="2"/>
            <a:r>
              <a:rPr kumimoji="1" lang="zh-CN" altLang="en-US" dirty="0" smtClean="0">
                <a:latin typeface="华文楷体" panose="02010600040101010101" pitchFamily="2" charset="-122"/>
                <a:ea typeface="华文楷体" panose="02010600040101010101" pitchFamily="2" charset="-122"/>
              </a:rPr>
              <a:t>训练相当耗时</a:t>
            </a:r>
            <a:endParaRPr kumimoji="1" lang="en-US" altLang="zh-CN" dirty="0" smtClean="0">
              <a:latin typeface="华文楷体" panose="02010600040101010101" pitchFamily="2" charset="-122"/>
              <a:ea typeface="华文楷体" panose="02010600040101010101" pitchFamily="2" charset="-122"/>
            </a:endParaRPr>
          </a:p>
          <a:p>
            <a:pPr lvl="2"/>
            <a:endParaRPr kumimoji="1" lang="en-US" altLang="zh-CN" dirty="0" smtClean="0">
              <a:latin typeface="华文楷体" panose="02010600040101010101" pitchFamily="2" charset="-122"/>
              <a:ea typeface="华文楷体" panose="02010600040101010101" pitchFamily="2" charset="-122"/>
            </a:endParaRPr>
          </a:p>
          <a:p>
            <a:pPr lvl="1"/>
            <a:r>
              <a:rPr kumimoji="1" lang="zh-CN" altLang="en-US" dirty="0" smtClean="0">
                <a:latin typeface="华文楷体" panose="02010600040101010101" pitchFamily="2" charset="-122"/>
                <a:ea typeface="华文楷体" panose="02010600040101010101" pitchFamily="2" charset="-122"/>
              </a:rPr>
              <a:t> </a:t>
            </a:r>
            <a:r>
              <a:rPr kumimoji="1" lang="en-US" altLang="zh-CN" dirty="0" smtClean="0">
                <a:latin typeface="华文楷体" panose="02010600040101010101" pitchFamily="2" charset="-122"/>
                <a:ea typeface="华文楷体" panose="02010600040101010101" pitchFamily="2" charset="-122"/>
              </a:rPr>
              <a:t>Graph</a:t>
            </a:r>
            <a:r>
              <a:rPr kumimoji="1" lang="zh-CN" altLang="en-US" dirty="0" smtClean="0">
                <a:latin typeface="华文楷体" panose="02010600040101010101" pitchFamily="2" charset="-122"/>
                <a:ea typeface="华文楷体" panose="02010600040101010101" pitchFamily="2" charset="-122"/>
              </a:rPr>
              <a:t>结构无法很好地支持参数服务器（分布式迭代的异步模式）</a:t>
            </a:r>
            <a:endParaRPr kumimoji="1" lang="en-US" altLang="zh-CN" dirty="0" smtClean="0">
              <a:latin typeface="华文楷体" panose="02010600040101010101" pitchFamily="2" charset="-122"/>
              <a:ea typeface="华文楷体" panose="02010600040101010101" pitchFamily="2" charset="-122"/>
            </a:endParaRPr>
          </a:p>
          <a:p>
            <a:pPr lvl="2"/>
            <a:r>
              <a:rPr kumimoji="1" lang="zh-CN" altLang="en-US" dirty="0" smtClean="0">
                <a:latin typeface="华文楷体" panose="02010600040101010101" pitchFamily="2" charset="-122"/>
                <a:ea typeface="华文楷体" panose="02010600040101010101" pitchFamily="2" charset="-122"/>
              </a:rPr>
              <a:t>同步（聚合）模式下</a:t>
            </a:r>
            <a:endParaRPr kumimoji="1" lang="en-US" altLang="zh-CN" dirty="0" smtClean="0">
              <a:latin typeface="华文楷体" panose="02010600040101010101" pitchFamily="2" charset="-122"/>
              <a:ea typeface="华文楷体" panose="02010600040101010101" pitchFamily="2" charset="-122"/>
            </a:endParaRPr>
          </a:p>
          <a:p>
            <a:pPr marL="914400" lvl="2" indent="0">
              <a:buNone/>
            </a:pPr>
            <a:r>
              <a:rPr kumimoji="1" lang="zh-CN" altLang="en-US" dirty="0" smtClean="0">
                <a:latin typeface="华文楷体" panose="02010600040101010101" pitchFamily="2" charset="-122"/>
                <a:ea typeface="华文楷体" panose="02010600040101010101" pitchFamily="2" charset="-122"/>
              </a:rPr>
              <a:t>收敛非常缓慢，</a:t>
            </a:r>
            <a:endParaRPr kumimoji="1" lang="en-US" altLang="zh-CN" dirty="0" smtClean="0">
              <a:latin typeface="华文楷体" panose="02010600040101010101" pitchFamily="2" charset="-122"/>
              <a:ea typeface="华文楷体" panose="02010600040101010101" pitchFamily="2" charset="-122"/>
            </a:endParaRPr>
          </a:p>
          <a:p>
            <a:pPr marL="768096" lvl="2" indent="0">
              <a:buFont typeface="Arial" pitchFamily="34" charset="0"/>
              <a:buNone/>
            </a:pPr>
            <a:r>
              <a:rPr kumimoji="1" lang="zh-CN" altLang="en-US" dirty="0" smtClean="0">
                <a:latin typeface="华文楷体" panose="02010600040101010101" pitchFamily="2" charset="-122"/>
                <a:ea typeface="华文楷体" panose="02010600040101010101" pitchFamily="2" charset="-122"/>
              </a:rPr>
              <a:t>  没有很好的</a:t>
            </a:r>
            <a:r>
              <a:rPr kumimoji="1" lang="en-US" altLang="zh-CN" dirty="0" smtClean="0">
                <a:latin typeface="华文楷体" panose="02010600040101010101" pitchFamily="2" charset="-122"/>
                <a:ea typeface="华文楷体" panose="02010600040101010101" pitchFamily="2" charset="-122"/>
              </a:rPr>
              <a:t>weight</a:t>
            </a:r>
            <a:r>
              <a:rPr kumimoji="1" lang="zh-CN" altLang="en-US" dirty="0" smtClean="0">
                <a:latin typeface="华文楷体" panose="02010600040101010101" pitchFamily="2" charset="-122"/>
                <a:ea typeface="华文楷体" panose="02010600040101010101" pitchFamily="2" charset="-122"/>
              </a:rPr>
              <a:t> </a:t>
            </a:r>
            <a:r>
              <a:rPr kumimoji="1" lang="en-US" altLang="zh-CN" dirty="0" smtClean="0">
                <a:latin typeface="华文楷体" panose="02010600040101010101" pitchFamily="2" charset="-122"/>
                <a:ea typeface="华文楷体" panose="02010600040101010101" pitchFamily="2" charset="-122"/>
              </a:rPr>
              <a:t>update</a:t>
            </a:r>
          </a:p>
          <a:p>
            <a:pPr marL="768096" lvl="2" indent="0">
              <a:buFont typeface="Arial" pitchFamily="34" charset="0"/>
              <a:buNone/>
            </a:pPr>
            <a:r>
              <a:rPr kumimoji="1" lang="zh-CN" altLang="en-US" dirty="0" smtClean="0">
                <a:latin typeface="华文楷体" panose="02010600040101010101" pitchFamily="2" charset="-122"/>
                <a:ea typeface="华文楷体" panose="02010600040101010101" pitchFamily="2" charset="-122"/>
              </a:rPr>
              <a:t>  合并方案（无相关文献）</a:t>
            </a:r>
            <a:endParaRPr kumimoji="1" lang="en-US" altLang="zh-CN" dirty="0" smtClean="0">
              <a:latin typeface="华文楷体" panose="02010600040101010101" pitchFamily="2" charset="-122"/>
              <a:ea typeface="华文楷体" panose="02010600040101010101" pitchFamily="2" charset="-122"/>
            </a:endParaRPr>
          </a:p>
          <a:p>
            <a:pPr lvl="1"/>
            <a:endParaRPr kumimoji="1" lang="zh-CN" altLang="en-US" dirty="0">
              <a:latin typeface="华文楷体" panose="02010600040101010101" pitchFamily="2" charset="-122"/>
              <a:ea typeface="华文楷体" panose="02010600040101010101" pitchFamily="2" charset="-122"/>
            </a:endParaRPr>
          </a:p>
        </p:txBody>
      </p:sp>
      <p:graphicFrame>
        <p:nvGraphicFramePr>
          <p:cNvPr id="6" name="图示 5"/>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816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out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wipe(left)">
                                      <p:cBhvr>
                                        <p:cTn id="29" dur="500"/>
                                        <p:tgtEl>
                                          <p:spTgt spid="5">
                                            <p:txEl>
                                              <p:pRg st="5" end="5"/>
                                            </p:txEl>
                                          </p:spTgt>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wipe(left)">
                                      <p:cBhvr>
                                        <p:cTn id="33" dur="500"/>
                                        <p:tgtEl>
                                          <p:spTgt spid="5">
                                            <p:txEl>
                                              <p:pRg st="6" end="6"/>
                                            </p:txEl>
                                          </p:spTgt>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left)">
                                      <p:cBhvr>
                                        <p:cTn id="37" dur="500"/>
                                        <p:tgtEl>
                                          <p:spTgt spid="5">
                                            <p:txEl>
                                              <p:pRg st="7" end="7"/>
                                            </p:txEl>
                                          </p:spTgt>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wipe(left)">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08558" y="262080"/>
            <a:ext cx="3272050"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模型</a:t>
            </a:r>
            <a:r>
              <a:rPr lang="zh-CN" altLang="en-US" sz="4000" b="1" dirty="0">
                <a:ln w="0"/>
                <a:solidFill>
                  <a:srgbClr val="0070C0"/>
                </a:solidFill>
                <a:effectLst>
                  <a:outerShdw blurRad="38100" dist="19050" dir="2700000" algn="tl" rotWithShape="0">
                    <a:schemeClr val="dk1">
                      <a:alpha val="40000"/>
                    </a:schemeClr>
                  </a:outerShdw>
                </a:effectLst>
              </a:rPr>
              <a:t>融合创新</a:t>
            </a:r>
          </a:p>
        </p:txBody>
      </p:sp>
      <p:sp>
        <p:nvSpPr>
          <p:cNvPr id="4" name="矩形 3"/>
          <p:cNvSpPr/>
          <p:nvPr/>
        </p:nvSpPr>
        <p:spPr>
          <a:xfrm>
            <a:off x="575048" y="2348880"/>
            <a:ext cx="8568952" cy="1754326"/>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模型融合中借鉴并扩展了</a:t>
            </a:r>
            <a:r>
              <a:rPr lang="zh-CN" altLang="en-US" sz="36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堆融合</a:t>
            </a:r>
            <a:r>
              <a:rPr lang="zh-CN" altLang="en-US" sz="2400" dirty="0">
                <a:latin typeface="华文楷体" panose="02010600040101010101" pitchFamily="2" charset="-122"/>
                <a:ea typeface="华文楷体" panose="02010600040101010101" pitchFamily="2" charset="-122"/>
              </a:rPr>
              <a:t>的技巧，</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根据我们的解决方案体系设计了基于不同特征群的</a:t>
            </a:r>
            <a:r>
              <a:rPr lang="zh-CN" altLang="en-US" sz="36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多视角堆模型</a:t>
            </a:r>
            <a:r>
              <a:rPr lang="zh-CN" altLang="en-US" sz="2400" dirty="0">
                <a:latin typeface="华文楷体" panose="02010600040101010101" pitchFamily="2" charset="-122"/>
                <a:ea typeface="华文楷体" panose="02010600040101010101" pitchFamily="2" charset="-122"/>
              </a:rPr>
              <a:t>融合结构；</a:t>
            </a:r>
            <a:endParaRPr lang="en-US" altLang="zh-CN" sz="2400" dirty="0">
              <a:latin typeface="华文楷体" panose="02010600040101010101" pitchFamily="2" charset="-122"/>
              <a:ea typeface="华文楷体" panose="02010600040101010101" pitchFamily="2" charset="-122"/>
            </a:endParaRPr>
          </a:p>
        </p:txBody>
      </p:sp>
      <p:graphicFrame>
        <p:nvGraphicFramePr>
          <p:cNvPr id="5" name="图示 4"/>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58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0403" y="262080"/>
            <a:ext cx="1728358"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堆模型</a:t>
            </a:r>
            <a:endParaRPr lang="zh-CN" altLang="en-US" sz="4000" b="1" dirty="0">
              <a:ln w="0"/>
              <a:solidFill>
                <a:srgbClr val="0070C0"/>
              </a:solidFill>
              <a:effectLst>
                <a:outerShdw blurRad="38100" dist="19050" dir="2700000" algn="tl" rotWithShape="0">
                  <a:schemeClr val="dk1">
                    <a:alpha val="40000"/>
                  </a:schemeClr>
                </a:outerShdw>
              </a:effectLst>
            </a:endParaRPr>
          </a:p>
        </p:txBody>
      </p:sp>
      <p:grpSp>
        <p:nvGrpSpPr>
          <p:cNvPr id="2" name="组合 1"/>
          <p:cNvGrpSpPr/>
          <p:nvPr/>
        </p:nvGrpSpPr>
        <p:grpSpPr>
          <a:xfrm>
            <a:off x="539552" y="1389751"/>
            <a:ext cx="8858690" cy="4089289"/>
            <a:chOff x="539552" y="1389751"/>
            <a:chExt cx="8858690" cy="4089289"/>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981281"/>
              <a:ext cx="2828925" cy="2857500"/>
            </a:xfrm>
            <a:prstGeom prst="rect">
              <a:avLst/>
            </a:prstGeom>
          </p:spPr>
        </p:pic>
        <p:sp>
          <p:nvSpPr>
            <p:cNvPr id="6" name="矩形 5"/>
            <p:cNvSpPr/>
            <p:nvPr/>
          </p:nvSpPr>
          <p:spPr>
            <a:xfrm>
              <a:off x="539552" y="5140486"/>
              <a:ext cx="8858690" cy="338554"/>
            </a:xfrm>
            <a:prstGeom prst="rect">
              <a:avLst/>
            </a:prstGeom>
          </p:spPr>
          <p:txBody>
            <a:bodyPr wrap="square">
              <a:spAutoFit/>
            </a:bodyPr>
            <a:lstStyle/>
            <a:p>
              <a:r>
                <a:rPr lang="en-US" altLang="zh-CN" sz="1600" dirty="0" smtClean="0">
                  <a:solidFill>
                    <a:srgbClr val="222222"/>
                  </a:solidFill>
                  <a:latin typeface="Arial" panose="020B0604020202020204" pitchFamily="34" charset="0"/>
                </a:rPr>
                <a:t>[1]  </a:t>
              </a:r>
              <a:r>
                <a:rPr lang="en-US" altLang="zh-CN" sz="1600" dirty="0" err="1" smtClean="0">
                  <a:solidFill>
                    <a:srgbClr val="222222"/>
                  </a:solidFill>
                  <a:latin typeface="Arial" panose="020B0604020202020204" pitchFamily="34" charset="0"/>
                </a:rPr>
                <a:t>Wolpert</a:t>
              </a:r>
              <a:r>
                <a:rPr lang="en-US" altLang="zh-CN" sz="1600" dirty="0">
                  <a:solidFill>
                    <a:srgbClr val="222222"/>
                  </a:solidFill>
                  <a:latin typeface="Arial" panose="020B0604020202020204" pitchFamily="34" charset="0"/>
                </a:rPr>
                <a:t>, David H. "Stacked generalization." </a:t>
              </a:r>
              <a:r>
                <a:rPr lang="en-US" altLang="zh-CN" sz="1600" i="1" dirty="0">
                  <a:solidFill>
                    <a:srgbClr val="222222"/>
                  </a:solidFill>
                  <a:latin typeface="Arial" panose="020B0604020202020204" pitchFamily="34" charset="0"/>
                </a:rPr>
                <a:t>Neural networks</a:t>
              </a:r>
              <a:r>
                <a:rPr lang="en-US" altLang="zh-CN" sz="1600" dirty="0">
                  <a:solidFill>
                    <a:srgbClr val="222222"/>
                  </a:solidFill>
                  <a:latin typeface="Arial" panose="020B0604020202020204" pitchFamily="34" charset="0"/>
                </a:rPr>
                <a:t> 5.2 (1992): 241-259.</a:t>
              </a:r>
              <a:endParaRPr lang="zh-CN" altLang="en-US" sz="1600" dirty="0"/>
            </a:p>
          </p:txBody>
        </p:sp>
        <p:sp>
          <p:nvSpPr>
            <p:cNvPr id="7" name="文本框 6"/>
            <p:cNvSpPr txBox="1"/>
            <p:nvPr/>
          </p:nvSpPr>
          <p:spPr>
            <a:xfrm>
              <a:off x="891006" y="1389751"/>
              <a:ext cx="3134128" cy="369332"/>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基础堆模型 </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(Wolpert,1992)</a:t>
              </a:r>
              <a:endParaRPr lang="zh-CN" altLang="en-US" dirty="0">
                <a:latin typeface="华文楷体" panose="02010600040101010101" pitchFamily="2" charset="-122"/>
                <a:ea typeface="华文楷体" panose="02010600040101010101" pitchFamily="2" charset="-122"/>
              </a:endParaRPr>
            </a:p>
          </p:txBody>
        </p:sp>
      </p:grpSp>
      <p:grpSp>
        <p:nvGrpSpPr>
          <p:cNvPr id="5" name="组合 4"/>
          <p:cNvGrpSpPr/>
          <p:nvPr/>
        </p:nvGrpSpPr>
        <p:grpSpPr>
          <a:xfrm>
            <a:off x="539552" y="860365"/>
            <a:ext cx="8894676" cy="5192254"/>
            <a:chOff x="539552" y="860365"/>
            <a:chExt cx="8894676" cy="5192254"/>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860365"/>
              <a:ext cx="2520726" cy="4020390"/>
            </a:xfrm>
            <a:prstGeom prst="rect">
              <a:avLst/>
            </a:prstGeom>
          </p:spPr>
        </p:pic>
        <p:sp>
          <p:nvSpPr>
            <p:cNvPr id="10" name="文本框 9"/>
            <p:cNvSpPr txBox="1"/>
            <p:nvPr/>
          </p:nvSpPr>
          <p:spPr>
            <a:xfrm>
              <a:off x="6463240" y="4326757"/>
              <a:ext cx="2483372" cy="369332"/>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变种堆结构</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(Deng Li)</a:t>
              </a:r>
              <a:endParaRPr lang="zh-CN" altLang="en-US" dirty="0">
                <a:latin typeface="华文楷体" panose="02010600040101010101" pitchFamily="2" charset="-122"/>
                <a:ea typeface="华文楷体" panose="02010600040101010101" pitchFamily="2" charset="-122"/>
              </a:endParaRPr>
            </a:p>
          </p:txBody>
        </p:sp>
        <p:sp>
          <p:nvSpPr>
            <p:cNvPr id="12" name="矩形 11"/>
            <p:cNvSpPr/>
            <p:nvPr/>
          </p:nvSpPr>
          <p:spPr>
            <a:xfrm>
              <a:off x="539552" y="5467844"/>
              <a:ext cx="8894676" cy="584775"/>
            </a:xfrm>
            <a:prstGeom prst="rect">
              <a:avLst/>
            </a:prstGeom>
          </p:spPr>
          <p:txBody>
            <a:bodyPr wrap="square">
              <a:spAutoFit/>
            </a:bodyPr>
            <a:lstStyle/>
            <a:p>
              <a:r>
                <a:rPr lang="en-US" altLang="zh-CN" sz="1600" dirty="0" smtClean="0">
                  <a:solidFill>
                    <a:srgbClr val="222222"/>
                  </a:solidFill>
                  <a:latin typeface="Arial" panose="020B0604020202020204" pitchFamily="34" charset="0"/>
                </a:rPr>
                <a:t>[2]  Deng</a:t>
              </a:r>
              <a:r>
                <a:rPr lang="en-US" altLang="zh-CN" sz="1600" dirty="0">
                  <a:solidFill>
                    <a:srgbClr val="222222"/>
                  </a:solidFill>
                  <a:latin typeface="Arial" panose="020B0604020202020204" pitchFamily="34" charset="0"/>
                </a:rPr>
                <a:t>, Li, Dong Yu, and John Platt. "Scalable stacking and learning for building deep architectures." </a:t>
              </a:r>
              <a:r>
                <a:rPr lang="en-US" altLang="zh-CN" sz="1600" i="1" dirty="0">
                  <a:solidFill>
                    <a:srgbClr val="222222"/>
                  </a:solidFill>
                  <a:latin typeface="Arial" panose="020B0604020202020204" pitchFamily="34" charset="0"/>
                </a:rPr>
                <a:t>Acoustics, Speech and Signal Processing (ICASSP), </a:t>
              </a:r>
              <a:r>
                <a:rPr lang="en-US" altLang="zh-CN" sz="1600" i="1" dirty="0" smtClean="0">
                  <a:solidFill>
                    <a:srgbClr val="222222"/>
                  </a:solidFill>
                  <a:latin typeface="Arial" panose="020B0604020202020204" pitchFamily="34" charset="0"/>
                </a:rPr>
                <a:t>2012</a:t>
              </a:r>
              <a:endParaRPr lang="zh-CN" altLang="en-US" sz="1600" dirty="0"/>
            </a:p>
          </p:txBody>
        </p:sp>
      </p:grpSp>
      <p:graphicFrame>
        <p:nvGraphicFramePr>
          <p:cNvPr id="13" name="图示 12"/>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044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08557" y="262080"/>
            <a:ext cx="3272050"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多视角堆模型</a:t>
            </a:r>
            <a:endParaRPr lang="zh-CN" altLang="en-US" sz="4000" b="1" dirty="0">
              <a:ln w="0"/>
              <a:solidFill>
                <a:srgbClr val="0070C0"/>
              </a:solidFill>
              <a:effectLst>
                <a:outerShdw blurRad="38100" dist="19050" dir="2700000" algn="tl" rotWithShape="0">
                  <a:schemeClr val="dk1">
                    <a:alpha val="40000"/>
                  </a:schemeClr>
                </a:outerShdw>
              </a:effectLst>
            </a:endParaRPr>
          </a:p>
        </p:txBody>
      </p:sp>
      <p:pic>
        <p:nvPicPr>
          <p:cNvPr id="4" name="图片 3"/>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6240" y="1407396"/>
            <a:ext cx="5114666" cy="4501149"/>
          </a:xfrm>
          <a:prstGeom prst="rect">
            <a:avLst/>
          </a:prstGeom>
          <a:noFill/>
          <a:ln>
            <a:noFill/>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356992"/>
            <a:ext cx="1395683" cy="1409781"/>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1124744"/>
            <a:ext cx="1696576" cy="2705925"/>
          </a:xfrm>
          <a:prstGeom prst="rect">
            <a:avLst/>
          </a:prstGeom>
        </p:spPr>
      </p:pic>
      <p:graphicFrame>
        <p:nvGraphicFramePr>
          <p:cNvPr id="8" name="图示 7"/>
          <p:cNvGraphicFramePr/>
          <p:nvPr>
            <p:extLst>
              <p:ext uri="{D42A27DB-BD31-4B8C-83A1-F6EECF244321}">
                <p14:modId xmlns:p14="http://schemas.microsoft.com/office/powerpoint/2010/main" val="248920204"/>
              </p:ext>
            </p:extLst>
          </p:nvPr>
        </p:nvGraphicFramePr>
        <p:xfrm>
          <a:off x="623283" y="4869160"/>
          <a:ext cx="1095928" cy="6638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 name="组合 1"/>
          <p:cNvGrpSpPr/>
          <p:nvPr/>
        </p:nvGrpSpPr>
        <p:grpSpPr>
          <a:xfrm>
            <a:off x="2275666" y="1432548"/>
            <a:ext cx="1462215" cy="3864219"/>
            <a:chOff x="2275666" y="1432548"/>
            <a:chExt cx="1462215" cy="3864219"/>
          </a:xfrm>
        </p:grpSpPr>
        <p:sp>
          <p:nvSpPr>
            <p:cNvPr id="7" name="右箭头 6"/>
            <p:cNvSpPr/>
            <p:nvPr/>
          </p:nvSpPr>
          <p:spPr>
            <a:xfrm>
              <a:off x="2775681" y="3225922"/>
              <a:ext cx="962200" cy="432048"/>
            </a:xfrm>
            <a:prstGeom prst="rightArrow">
              <a:avLst/>
            </a:prstGeom>
            <a:effectLst>
              <a:glow rad="139700">
                <a:schemeClr val="accent3">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0" name="右大括号 9"/>
            <p:cNvSpPr/>
            <p:nvPr/>
          </p:nvSpPr>
          <p:spPr>
            <a:xfrm>
              <a:off x="2275666" y="1432548"/>
              <a:ext cx="391656" cy="3864219"/>
            </a:xfrm>
            <a:prstGeom prst="rightBrace">
              <a:avLst>
                <a:gd name="adj1" fmla="val 8333"/>
                <a:gd name="adj2" fmla="val 50986"/>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grpSp>
      <p:graphicFrame>
        <p:nvGraphicFramePr>
          <p:cNvPr id="13" name="图示 12"/>
          <p:cNvGraphicFramePr/>
          <p:nvPr>
            <p:extLst>
              <p:ext uri="{D42A27DB-BD31-4B8C-83A1-F6EECF244321}">
                <p14:modId xmlns:p14="http://schemas.microsoft.com/office/powerpoint/2010/main" val="22363562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409686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6" presetClass="entr" presetSubtype="3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out)">
                                      <p:cBhvr>
                                        <p:cTn id="16" dur="2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4774072"/>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908557" y="262080"/>
            <a:ext cx="3272050"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多视角堆模型</a:t>
            </a:r>
            <a:endParaRPr lang="zh-CN" altLang="en-US" sz="4000" b="1" dirty="0">
              <a:ln w="0"/>
              <a:solidFill>
                <a:srgbClr val="0070C0"/>
              </a:solidFill>
              <a:effectLst>
                <a:outerShdw blurRad="38100" dist="19050" dir="2700000" algn="tl" rotWithShape="0">
                  <a:schemeClr val="dk1">
                    <a:alpha val="40000"/>
                  </a:schemeClr>
                </a:outerShdw>
              </a:effectLst>
            </a:endParaRPr>
          </a:p>
        </p:txBody>
      </p:sp>
      <p:grpSp>
        <p:nvGrpSpPr>
          <p:cNvPr id="6" name="组合 5"/>
          <p:cNvGrpSpPr/>
          <p:nvPr/>
        </p:nvGrpSpPr>
        <p:grpSpPr>
          <a:xfrm>
            <a:off x="177587" y="1410433"/>
            <a:ext cx="8567382" cy="4143996"/>
            <a:chOff x="177587" y="1410433"/>
            <a:chExt cx="8567382" cy="4143996"/>
          </a:xfrm>
        </p:grpSpPr>
        <p:sp>
          <p:nvSpPr>
            <p:cNvPr id="4" name="矩形 3"/>
            <p:cNvSpPr/>
            <p:nvPr/>
          </p:nvSpPr>
          <p:spPr>
            <a:xfrm>
              <a:off x="420749" y="1410433"/>
              <a:ext cx="8081058" cy="461665"/>
            </a:xfrm>
            <a:prstGeom prst="rect">
              <a:avLst/>
            </a:prstGeom>
          </p:spPr>
          <p:txBody>
            <a:bodyPr wrap="none">
              <a:spAutoFit/>
            </a:bodyPr>
            <a:lstStyle/>
            <a:p>
              <a:r>
                <a:rPr kumimoji="1" lang="zh-CN" altLang="en-US" sz="2400" dirty="0">
                  <a:latin typeface="华文楷体" panose="02010600040101010101" pitchFamily="2" charset="-122"/>
                  <a:ea typeface="华文楷体" panose="02010600040101010101" pitchFamily="2" charset="-122"/>
                </a:rPr>
                <a:t>多视角堆模型（</a:t>
              </a:r>
              <a:r>
                <a:rPr kumimoji="1" lang="en-US" altLang="zh-CN" sz="2400" dirty="0">
                  <a:latin typeface="华文楷体" panose="02010600040101010101" pitchFamily="2" charset="-122"/>
                  <a:ea typeface="华文楷体" panose="02010600040101010101" pitchFamily="2" charset="-122"/>
                </a:rPr>
                <a:t> Multi-View Stacking Ensemble</a:t>
              </a:r>
              <a:r>
                <a:rPr kumimoji="1" lang="zh-CN" altLang="en-US" sz="2400" dirty="0">
                  <a:latin typeface="华文楷体" panose="02010600040101010101" pitchFamily="2" charset="-122"/>
                  <a:ea typeface="华文楷体" panose="02010600040101010101" pitchFamily="2" charset="-122"/>
                </a:rPr>
                <a:t>）在</a:t>
              </a:r>
              <a:r>
                <a:rPr kumimoji="1" lang="en-US" altLang="zh-CN" sz="2400" dirty="0">
                  <a:latin typeface="华文楷体" panose="02010600040101010101" pitchFamily="2" charset="-122"/>
                  <a:ea typeface="华文楷体" panose="02010600040101010101" pitchFamily="2" charset="-122"/>
                </a:rPr>
                <a:t>Season</a:t>
              </a:r>
              <a:r>
                <a:rPr kumimoji="1" lang="zh-CN" altLang="en-US" sz="2400" dirty="0">
                  <a:latin typeface="华文楷体" panose="02010600040101010101" pitchFamily="2" charset="-122"/>
                  <a:ea typeface="华文楷体" panose="02010600040101010101" pitchFamily="2" charset="-122"/>
                </a:rPr>
                <a:t> </a:t>
              </a:r>
              <a:r>
                <a:rPr kumimoji="1" lang="en-US" altLang="zh-CN" sz="2400" dirty="0" smtClean="0">
                  <a:latin typeface="华文楷体" panose="02010600040101010101" pitchFamily="2" charset="-122"/>
                  <a:ea typeface="华文楷体" panose="02010600040101010101" pitchFamily="2" charset="-122"/>
                </a:rPr>
                <a:t>2</a:t>
              </a:r>
              <a:r>
                <a:rPr kumimoji="1" lang="zh-CN" altLang="en-US" sz="2400" dirty="0" smtClean="0">
                  <a:latin typeface="华文楷体" panose="02010600040101010101" pitchFamily="2" charset="-122"/>
                  <a:ea typeface="华文楷体" panose="02010600040101010101" pitchFamily="2" charset="-122"/>
                </a:rPr>
                <a:t>：</a:t>
              </a:r>
              <a:endParaRPr kumimoji="1" lang="zh-CN" altLang="en-US" sz="24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7"/>
            <a:stretch>
              <a:fillRect/>
            </a:stretch>
          </p:blipFill>
          <p:spPr>
            <a:xfrm>
              <a:off x="177587" y="1916832"/>
              <a:ext cx="8567382" cy="3637597"/>
            </a:xfrm>
            <a:prstGeom prst="rect">
              <a:avLst/>
            </a:prstGeom>
          </p:spPr>
        </p:pic>
      </p:grpSp>
    </p:spTree>
    <p:extLst>
      <p:ext uri="{BB962C8B-B14F-4D97-AF65-F5344CB8AC3E}">
        <p14:creationId xmlns:p14="http://schemas.microsoft.com/office/powerpoint/2010/main" val="310220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226666777"/>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2572726" y="262080"/>
            <a:ext cx="3943708"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堆优势</a:t>
            </a:r>
            <a:r>
              <a:rPr lang="en-US" altLang="zh-CN" sz="4000" b="1" dirty="0" smtClean="0">
                <a:ln w="0"/>
                <a:solidFill>
                  <a:srgbClr val="0070C0"/>
                </a:solidFill>
                <a:effectLst>
                  <a:outerShdw blurRad="38100" dist="19050" dir="2700000" algn="tl" rotWithShape="0">
                    <a:schemeClr val="dk1">
                      <a:alpha val="40000"/>
                    </a:schemeClr>
                  </a:outerShdw>
                </a:effectLst>
              </a:rPr>
              <a:t>-</a:t>
            </a:r>
            <a:r>
              <a:rPr lang="zh-CN" altLang="en-US" sz="4000" b="1" dirty="0" smtClean="0">
                <a:ln w="0"/>
                <a:solidFill>
                  <a:srgbClr val="0070C0"/>
                </a:solidFill>
                <a:effectLst>
                  <a:outerShdw blurRad="38100" dist="19050" dir="2700000" algn="tl" rotWithShape="0">
                    <a:schemeClr val="dk1">
                      <a:alpha val="40000"/>
                    </a:schemeClr>
                  </a:outerShdw>
                </a:effectLst>
              </a:rPr>
              <a:t>提升幅度</a:t>
            </a:r>
            <a:endParaRPr lang="zh-CN" altLang="en-US" sz="4000" b="1" dirty="0">
              <a:ln w="0"/>
              <a:solidFill>
                <a:srgbClr val="0070C0"/>
              </a:solidFill>
              <a:effectLst>
                <a:outerShdw blurRad="38100" dist="19050" dir="2700000" algn="tl" rotWithShape="0">
                  <a:schemeClr val="dk1">
                    <a:alpha val="40000"/>
                  </a:schemeClr>
                </a:outerShdw>
              </a:effectLst>
            </a:endParaRPr>
          </a:p>
        </p:txBody>
      </p:sp>
      <p:graphicFrame>
        <p:nvGraphicFramePr>
          <p:cNvPr id="6" name="表格 5"/>
          <p:cNvGraphicFramePr>
            <a:graphicFrameLocks noGrp="1"/>
          </p:cNvGraphicFramePr>
          <p:nvPr>
            <p:extLst>
              <p:ext uri="{D42A27DB-BD31-4B8C-83A1-F6EECF244321}">
                <p14:modId xmlns:p14="http://schemas.microsoft.com/office/powerpoint/2010/main" val="2238584556"/>
              </p:ext>
            </p:extLst>
          </p:nvPr>
        </p:nvGraphicFramePr>
        <p:xfrm>
          <a:off x="971600" y="1340768"/>
          <a:ext cx="7344816" cy="3836340"/>
        </p:xfrm>
        <a:graphic>
          <a:graphicData uri="http://schemas.openxmlformats.org/drawingml/2006/table">
            <a:tbl>
              <a:tblPr firstRow="1" bandRow="1">
                <a:tableStyleId>{5C22544A-7EE6-4342-B048-85BDC9FD1C3A}</a:tableStyleId>
              </a:tblPr>
              <a:tblGrid>
                <a:gridCol w="2232248"/>
                <a:gridCol w="2016224"/>
                <a:gridCol w="1656184"/>
                <a:gridCol w="1440160"/>
              </a:tblGrid>
              <a:tr h="638700">
                <a:tc>
                  <a:txBody>
                    <a:bodyPr/>
                    <a:lstStyle/>
                    <a:p>
                      <a:pPr algn="ctr"/>
                      <a:r>
                        <a:rPr lang="zh-CN" altLang="en-US" b="1" dirty="0" smtClean="0">
                          <a:latin typeface="华文楷体" panose="02010600040101010101" pitchFamily="2" charset="-122"/>
                          <a:ea typeface="华文楷体" panose="02010600040101010101" pitchFamily="2" charset="-122"/>
                        </a:rPr>
                        <a:t>融合方式</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zh-CN" altLang="en-US" b="1" dirty="0" smtClean="0">
                          <a:latin typeface="华文楷体" panose="02010600040101010101" pitchFamily="2" charset="-122"/>
                          <a:ea typeface="华文楷体" panose="02010600040101010101" pitchFamily="2" charset="-122"/>
                        </a:rPr>
                        <a:t>融合类型</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zh-CN" altLang="en-US" b="1" dirty="0" smtClean="0">
                          <a:latin typeface="华文楷体" panose="02010600040101010101" pitchFamily="2" charset="-122"/>
                          <a:ea typeface="华文楷体" panose="02010600040101010101" pitchFamily="2" charset="-122"/>
                        </a:rPr>
                        <a:t>线上</a:t>
                      </a:r>
                      <a:r>
                        <a:rPr lang="en-US" altLang="zh-CN" b="1" dirty="0" smtClean="0">
                          <a:latin typeface="华文楷体" panose="02010600040101010101" pitchFamily="2" charset="-122"/>
                          <a:ea typeface="华文楷体" panose="02010600040101010101" pitchFamily="2" charset="-122"/>
                        </a:rPr>
                        <a:t>F1</a:t>
                      </a:r>
                      <a:r>
                        <a:rPr lang="zh-CN" altLang="en-US" b="1" dirty="0" smtClean="0">
                          <a:latin typeface="华文楷体" panose="02010600040101010101" pitchFamily="2" charset="-122"/>
                          <a:ea typeface="华文楷体" panose="02010600040101010101" pitchFamily="2" charset="-122"/>
                        </a:rPr>
                        <a:t>值</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zh-CN" altLang="en-US" b="1" dirty="0" smtClean="0">
                          <a:latin typeface="华文楷体" panose="02010600040101010101" pitchFamily="2" charset="-122"/>
                          <a:ea typeface="华文楷体" panose="02010600040101010101" pitchFamily="2" charset="-122"/>
                        </a:rPr>
                        <a:t>提升幅度（</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txBody>
                  <a:tcPr anchor="ctr"/>
                </a:tc>
              </a:tr>
              <a:tr h="638700">
                <a:tc>
                  <a:txBody>
                    <a:bodyPr/>
                    <a:lstStyle/>
                    <a:p>
                      <a:pPr algn="ctr"/>
                      <a:r>
                        <a:rPr lang="en-US" altLang="zh-CN" b="1" dirty="0" smtClean="0">
                          <a:latin typeface="华文楷体" panose="02010600040101010101" pitchFamily="2" charset="-122"/>
                          <a:ea typeface="华文楷体" panose="02010600040101010101" pitchFamily="2" charset="-122"/>
                        </a:rPr>
                        <a:t>GBDT</a:t>
                      </a:r>
                      <a:r>
                        <a:rPr lang="zh-CN" altLang="en-US" b="1" dirty="0" smtClean="0">
                          <a:latin typeface="华文楷体" panose="02010600040101010101" pitchFamily="2" charset="-122"/>
                          <a:ea typeface="华文楷体" panose="02010600040101010101" pitchFamily="2" charset="-122"/>
                        </a:rPr>
                        <a:t>（单模型）</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Boosting</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8.65%</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endParaRPr lang="zh-CN" altLang="en-US" b="1" dirty="0">
                        <a:latin typeface="华文楷体" panose="02010600040101010101" pitchFamily="2" charset="-122"/>
                        <a:ea typeface="华文楷体" panose="02010600040101010101" pitchFamily="2" charset="-122"/>
                      </a:endParaRPr>
                    </a:p>
                  </a:txBody>
                  <a:tcPr anchor="ctr"/>
                </a:tc>
              </a:tr>
              <a:tr h="638700">
                <a:tc>
                  <a:txBody>
                    <a:bodyPr/>
                    <a:lstStyle/>
                    <a:p>
                      <a:pPr algn="ctr"/>
                      <a:r>
                        <a:rPr lang="en-US" altLang="zh-CN" b="1" dirty="0" smtClean="0">
                          <a:latin typeface="华文楷体" panose="02010600040101010101" pitchFamily="2" charset="-122"/>
                          <a:ea typeface="华文楷体" panose="02010600040101010101" pitchFamily="2" charset="-122"/>
                        </a:rPr>
                        <a:t>3 GBDTs</a:t>
                      </a:r>
                      <a:r>
                        <a:rPr lang="zh-CN" altLang="en-US" b="1" dirty="0" smtClean="0">
                          <a:latin typeface="华文楷体" panose="02010600040101010101" pitchFamily="2" charset="-122"/>
                          <a:ea typeface="华文楷体" panose="02010600040101010101" pitchFamily="2" charset="-122"/>
                        </a:rPr>
                        <a:t>（平均融合）</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Bagging</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8.68%</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0.03</a:t>
                      </a:r>
                      <a:endParaRPr lang="zh-CN" altLang="en-US" b="1" dirty="0">
                        <a:latin typeface="华文楷体" panose="02010600040101010101" pitchFamily="2" charset="-122"/>
                        <a:ea typeface="华文楷体" panose="02010600040101010101" pitchFamily="2" charset="-122"/>
                      </a:endParaRPr>
                    </a:p>
                  </a:txBody>
                  <a:tcPr anchor="ctr"/>
                </a:tc>
              </a:tr>
              <a:tr h="638700">
                <a:tc>
                  <a:txBody>
                    <a:bodyPr/>
                    <a:lstStyle/>
                    <a:p>
                      <a:pPr algn="ctr"/>
                      <a:r>
                        <a:rPr lang="en-US" altLang="zh-CN" b="1" dirty="0" smtClean="0">
                          <a:latin typeface="华文楷体" panose="02010600040101010101" pitchFamily="2" charset="-122"/>
                          <a:ea typeface="华文楷体" panose="02010600040101010101" pitchFamily="2" charset="-122"/>
                        </a:rPr>
                        <a:t>4 GBDTs</a:t>
                      </a:r>
                      <a:r>
                        <a:rPr lang="zh-CN" altLang="en-US" b="1" dirty="0" smtClean="0">
                          <a:latin typeface="华文楷体" panose="02010600040101010101" pitchFamily="2" charset="-122"/>
                          <a:ea typeface="华文楷体" panose="02010600040101010101" pitchFamily="2" charset="-122"/>
                        </a:rPr>
                        <a:t>（平均融合）</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Bagging</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8.70%</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0.02</a:t>
                      </a:r>
                      <a:endParaRPr lang="zh-CN" altLang="en-US" b="1" dirty="0">
                        <a:latin typeface="华文楷体" panose="02010600040101010101" pitchFamily="2" charset="-122"/>
                        <a:ea typeface="华文楷体" panose="02010600040101010101" pitchFamily="2" charset="-122"/>
                      </a:endParaRPr>
                    </a:p>
                  </a:txBody>
                  <a:tcPr anchor="ctr"/>
                </a:tc>
              </a:tr>
              <a:tr h="638700">
                <a:tc>
                  <a:txBody>
                    <a:bodyPr/>
                    <a:lstStyle/>
                    <a:p>
                      <a:pPr algn="ctr"/>
                      <a:r>
                        <a:rPr lang="en-US" altLang="zh-CN" b="1" dirty="0" smtClean="0">
                          <a:latin typeface="华文楷体" panose="02010600040101010101" pitchFamily="2" charset="-122"/>
                          <a:ea typeface="华文楷体" panose="02010600040101010101" pitchFamily="2" charset="-122"/>
                        </a:rPr>
                        <a:t>5 GBDTs</a:t>
                      </a:r>
                      <a:r>
                        <a:rPr lang="zh-CN" altLang="en-US" b="1" dirty="0" smtClean="0">
                          <a:latin typeface="华文楷体" panose="02010600040101010101" pitchFamily="2" charset="-122"/>
                          <a:ea typeface="华文楷体" panose="02010600040101010101" pitchFamily="2" charset="-122"/>
                        </a:rPr>
                        <a:t>（平均融合）</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Bagging</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8.71%</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0.01</a:t>
                      </a:r>
                      <a:endParaRPr lang="zh-CN" altLang="en-US" b="1" dirty="0">
                        <a:latin typeface="华文楷体" panose="02010600040101010101" pitchFamily="2" charset="-122"/>
                        <a:ea typeface="华文楷体" panose="02010600040101010101" pitchFamily="2" charset="-122"/>
                      </a:endParaRPr>
                    </a:p>
                  </a:txBody>
                  <a:tcPr anchor="ctr"/>
                </a:tc>
              </a:tr>
              <a:tr h="638700">
                <a:tc>
                  <a:txBody>
                    <a:bodyPr/>
                    <a:lstStyle/>
                    <a:p>
                      <a:pPr algn="ctr"/>
                      <a:r>
                        <a:rPr lang="en-US" altLang="zh-CN" b="1" dirty="0" smtClean="0">
                          <a:latin typeface="华文楷体" panose="02010600040101010101" pitchFamily="2" charset="-122"/>
                          <a:ea typeface="华文楷体" panose="02010600040101010101" pitchFamily="2" charset="-122"/>
                        </a:rPr>
                        <a:t>GBDTs + MVSE </a:t>
                      </a:r>
                      <a:r>
                        <a:rPr lang="zh-CN" altLang="en-US" b="1" dirty="0" smtClean="0">
                          <a:latin typeface="华文楷体" panose="02010600040101010101" pitchFamily="2" charset="-122"/>
                          <a:ea typeface="华文楷体" panose="02010600040101010101" pitchFamily="2" charset="-122"/>
                        </a:rPr>
                        <a:t>（平均融合）</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Stacking + Bagging</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latin typeface="华文楷体" panose="02010600040101010101" pitchFamily="2" charset="-122"/>
                          <a:ea typeface="华文楷体" panose="02010600040101010101" pitchFamily="2" charset="-122"/>
                        </a:rPr>
                        <a:t>8.78%</a:t>
                      </a:r>
                      <a:endParaRPr lang="zh-CN" altLang="en-US" b="1" dirty="0">
                        <a:latin typeface="华文楷体" panose="02010600040101010101" pitchFamily="2" charset="-122"/>
                        <a:ea typeface="华文楷体" panose="02010600040101010101" pitchFamily="2" charset="-122"/>
                      </a:endParaRPr>
                    </a:p>
                  </a:txBody>
                  <a:tcPr anchor="ctr"/>
                </a:tc>
                <a:tc>
                  <a:txBody>
                    <a:bodyPr/>
                    <a:lstStyle/>
                    <a:p>
                      <a:pPr algn="ctr"/>
                      <a:r>
                        <a:rPr lang="en-US" altLang="zh-CN" b="1" dirty="0" smtClean="0">
                          <a:solidFill>
                            <a:srgbClr val="FF0000"/>
                          </a:solidFill>
                          <a:latin typeface="华文楷体" panose="02010600040101010101" pitchFamily="2" charset="-122"/>
                          <a:ea typeface="华文楷体" panose="02010600040101010101" pitchFamily="2" charset="-122"/>
                        </a:rPr>
                        <a:t>0.07</a:t>
                      </a:r>
                      <a:endParaRPr lang="zh-CN" altLang="en-US" b="1" dirty="0">
                        <a:solidFill>
                          <a:srgbClr val="FF0000"/>
                        </a:solidFill>
                        <a:latin typeface="华文楷体" panose="02010600040101010101" pitchFamily="2" charset="-122"/>
                        <a:ea typeface="华文楷体" panose="02010600040101010101" pitchFamily="2" charset="-122"/>
                      </a:endParaRPr>
                    </a:p>
                  </a:txBody>
                  <a:tcPr anchor="ctr"/>
                </a:tc>
              </a:tr>
            </a:tbl>
          </a:graphicData>
        </a:graphic>
      </p:graphicFrame>
      <p:sp>
        <p:nvSpPr>
          <p:cNvPr id="7" name="文本框 6"/>
          <p:cNvSpPr txBox="1"/>
          <p:nvPr/>
        </p:nvSpPr>
        <p:spPr>
          <a:xfrm>
            <a:off x="2987824" y="5373216"/>
            <a:ext cx="5431295" cy="369332"/>
          </a:xfrm>
          <a:prstGeom prst="rect">
            <a:avLst/>
          </a:prstGeom>
          <a:noFill/>
        </p:spPr>
        <p:txBody>
          <a:bodyPr wrap="none" rtlCol="0">
            <a:spAutoFit/>
          </a:bodyPr>
          <a:lstStyle/>
          <a:p>
            <a:r>
              <a:rPr lang="zh-CN" altLang="en-US" dirty="0" smtClean="0">
                <a:latin typeface="华文楷体" panose="02010600040101010101" pitchFamily="2" charset="-122"/>
                <a:ea typeface="华文楷体" panose="02010600040101010101" pitchFamily="2" charset="-122"/>
              </a:rPr>
              <a:t>* 我们尝试过加权融合，实际效果并没有平均融合好</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9450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755576" y="188640"/>
            <a:ext cx="7920880" cy="5760640"/>
            <a:chOff x="755576" y="188640"/>
            <a:chExt cx="7920880" cy="5760640"/>
          </a:xfrm>
        </p:grpSpPr>
        <p:graphicFrame>
          <p:nvGraphicFramePr>
            <p:cNvPr id="10" name="图示 9"/>
            <p:cNvGraphicFramePr/>
            <p:nvPr>
              <p:extLst>
                <p:ext uri="{D42A27DB-BD31-4B8C-83A1-F6EECF244321}">
                  <p14:modId xmlns:p14="http://schemas.microsoft.com/office/powerpoint/2010/main" val="3264781419"/>
                </p:ext>
              </p:extLst>
            </p:nvPr>
          </p:nvGraphicFramePr>
          <p:xfrm>
            <a:off x="755576" y="188640"/>
            <a:ext cx="792088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19872" y="1916832"/>
              <a:ext cx="2604978" cy="2466742"/>
            </a:xfrm>
            <a:prstGeom prst="rect">
              <a:avLst/>
            </a:prstGeom>
          </p:spPr>
        </p:pic>
      </p:grpSp>
    </p:spTree>
    <p:extLst>
      <p:ext uri="{BB962C8B-B14F-4D97-AF65-F5344CB8AC3E}">
        <p14:creationId xmlns:p14="http://schemas.microsoft.com/office/powerpoint/2010/main" val="307411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135775622"/>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3423121" y="262080"/>
            <a:ext cx="2242923"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创新总结</a:t>
            </a:r>
            <a:endParaRPr lang="zh-CN" altLang="en-US" sz="4000" b="1" dirty="0">
              <a:ln w="0"/>
              <a:solidFill>
                <a:srgbClr val="0070C0"/>
              </a:solidFill>
              <a:effectLst>
                <a:outerShdw blurRad="38100" dist="19050" dir="2700000" algn="tl" rotWithShape="0">
                  <a:schemeClr val="dk1">
                    <a:alpha val="40000"/>
                  </a:schemeClr>
                </a:outerShdw>
              </a:effectLst>
            </a:endParaRPr>
          </a:p>
        </p:txBody>
      </p:sp>
      <p:graphicFrame>
        <p:nvGraphicFramePr>
          <p:cNvPr id="9" name="图示 8"/>
          <p:cNvGraphicFramePr/>
          <p:nvPr>
            <p:extLst>
              <p:ext uri="{D42A27DB-BD31-4B8C-83A1-F6EECF244321}">
                <p14:modId xmlns:p14="http://schemas.microsoft.com/office/powerpoint/2010/main" val="3016819947"/>
              </p:ext>
            </p:extLst>
          </p:nvPr>
        </p:nvGraphicFramePr>
        <p:xfrm>
          <a:off x="323528" y="1340768"/>
          <a:ext cx="8496944" cy="44240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6920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286500"/>
          </a:xfrm>
          <a:prstGeom prst="rect">
            <a:avLst/>
          </a:prstGeom>
        </p:spPr>
      </p:pic>
      <p:graphicFrame>
        <p:nvGraphicFramePr>
          <p:cNvPr id="2" name="图示 1"/>
          <p:cNvGraphicFramePr/>
          <p:nvPr>
            <p:extLst>
              <p:ext uri="{D42A27DB-BD31-4B8C-83A1-F6EECF244321}">
                <p14:modId xmlns:p14="http://schemas.microsoft.com/office/powerpoint/2010/main" val="2392617726"/>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3836698" y="262080"/>
            <a:ext cx="1415772" cy="830997"/>
          </a:xfrm>
          <a:prstGeom prst="rect">
            <a:avLst/>
          </a:prstGeom>
          <a:noFill/>
        </p:spPr>
        <p:txBody>
          <a:bodyPr wrap="none" lIns="91440" tIns="45720" rIns="91440" bIns="45720">
            <a:spAutoFit/>
          </a:bodyPr>
          <a:lstStyle/>
          <a:p>
            <a:pPr algn="ctr"/>
            <a:r>
              <a:rPr lang="zh-CN" altLang="en-US" sz="4800" b="1" dirty="0">
                <a:ln w="0"/>
                <a:effectLst>
                  <a:outerShdw blurRad="38100" dist="19050" dir="2700000" algn="tl" rotWithShape="0">
                    <a:schemeClr val="dk1">
                      <a:alpha val="40000"/>
                    </a:schemeClr>
                  </a:outerShdw>
                </a:effectLst>
                <a:latin typeface="华文行楷" panose="02010800040101010101" pitchFamily="2" charset="-122"/>
                <a:ea typeface="华文行楷" panose="02010800040101010101" pitchFamily="2" charset="-122"/>
              </a:rPr>
              <a:t>寄语</a:t>
            </a:r>
          </a:p>
        </p:txBody>
      </p:sp>
      <p:sp>
        <p:nvSpPr>
          <p:cNvPr id="4" name="内容占位符 2"/>
          <p:cNvSpPr txBox="1">
            <a:spLocks/>
          </p:cNvSpPr>
          <p:nvPr/>
        </p:nvSpPr>
        <p:spPr>
          <a:xfrm>
            <a:off x="429783" y="1338384"/>
            <a:ext cx="8229600" cy="4625609"/>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kumimoji="1" lang="zh-CN" altLang="en-US" sz="2200" dirty="0" smtClean="0">
                <a:latin typeface="华文楷体" panose="02010600040101010101" pitchFamily="2" charset="-122"/>
                <a:ea typeface="华文楷体" panose="02010600040101010101" pitchFamily="2" charset="-122"/>
              </a:rPr>
              <a:t>感谢</a:t>
            </a:r>
            <a:r>
              <a:rPr kumimoji="1" lang="zh-CN" altLang="en-US" dirty="0" smtClean="0">
                <a:latin typeface="华文楷体" panose="02010600040101010101" pitchFamily="2" charset="-122"/>
                <a:ea typeface="华文楷体" panose="02010600040101010101" pitchFamily="2" charset="-122"/>
              </a:rPr>
              <a:t> </a:t>
            </a:r>
            <a:r>
              <a:rPr kumimoji="1" lang="en-US" altLang="zh-CN" b="1" dirty="0" smtClean="0">
                <a:latin typeface="华文楷体" panose="02010600040101010101" pitchFamily="2" charset="-122"/>
                <a:ea typeface="华文楷体" panose="02010600040101010101" pitchFamily="2" charset="-122"/>
              </a:rPr>
              <a:t>@</a:t>
            </a:r>
            <a:r>
              <a:rPr kumimoji="1" lang="zh-CN" altLang="en-US" b="1" dirty="0" smtClean="0">
                <a:latin typeface="华文楷体" panose="02010600040101010101" pitchFamily="2" charset="-122"/>
                <a:ea typeface="华文楷体" panose="02010600040101010101" pitchFamily="2" charset="-122"/>
              </a:rPr>
              <a:t>岱月 </a:t>
            </a:r>
            <a:r>
              <a:rPr kumimoji="1" lang="en-US" altLang="zh-CN" b="1" dirty="0" smtClean="0">
                <a:latin typeface="华文楷体" panose="02010600040101010101" pitchFamily="2" charset="-122"/>
                <a:ea typeface="华文楷体" panose="02010600040101010101" pitchFamily="2" charset="-122"/>
              </a:rPr>
              <a:t>@</a:t>
            </a:r>
            <a:r>
              <a:rPr kumimoji="1" lang="zh-CN" altLang="en-US" b="1" dirty="0" smtClean="0">
                <a:latin typeface="华文楷体" panose="02010600040101010101" pitchFamily="2" charset="-122"/>
                <a:ea typeface="华文楷体" panose="02010600040101010101" pitchFamily="2" charset="-122"/>
              </a:rPr>
              <a:t>凝岚 </a:t>
            </a:r>
            <a:r>
              <a:rPr kumimoji="1" lang="en-US" altLang="zh-CN" b="1" dirty="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励</a:t>
            </a:r>
            <a:r>
              <a:rPr kumimoji="1" lang="zh-CN" altLang="en-US" b="1" dirty="0" smtClean="0">
                <a:latin typeface="华文楷体" panose="02010600040101010101" pitchFamily="2" charset="-122"/>
                <a:ea typeface="华文楷体" panose="02010600040101010101" pitchFamily="2" charset="-122"/>
              </a:rPr>
              <a:t>辰 </a:t>
            </a:r>
            <a:r>
              <a:rPr kumimoji="1" lang="en-US" altLang="zh-CN" b="1" dirty="0" smtClean="0">
                <a:latin typeface="华文楷体" panose="02010600040101010101" pitchFamily="2" charset="-122"/>
                <a:ea typeface="华文楷体" panose="02010600040101010101" pitchFamily="2" charset="-122"/>
              </a:rPr>
              <a:t>@</a:t>
            </a:r>
            <a:r>
              <a:rPr kumimoji="1" lang="zh-CN" altLang="en-US" b="1" dirty="0" smtClean="0">
                <a:latin typeface="华文楷体" panose="02010600040101010101" pitchFamily="2" charset="-122"/>
                <a:ea typeface="华文楷体" panose="02010600040101010101" pitchFamily="2" charset="-122"/>
              </a:rPr>
              <a:t>泽熠 </a:t>
            </a:r>
            <a:r>
              <a:rPr kumimoji="1" lang="en-US" altLang="zh-CN" b="1" dirty="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煜</a:t>
            </a:r>
            <a:r>
              <a:rPr kumimoji="1" lang="zh-CN" altLang="en-US" b="1" dirty="0" smtClean="0">
                <a:latin typeface="华文楷体" panose="02010600040101010101" pitchFamily="2" charset="-122"/>
                <a:ea typeface="华文楷体" panose="02010600040101010101" pitchFamily="2" charset="-122"/>
              </a:rPr>
              <a:t>霈 </a:t>
            </a:r>
            <a:r>
              <a:rPr kumimoji="1" lang="en-US" altLang="zh-CN" b="1" dirty="0" smtClean="0">
                <a:latin typeface="华文楷体" panose="02010600040101010101" pitchFamily="2" charset="-122"/>
                <a:ea typeface="华文楷体" panose="02010600040101010101" pitchFamily="2" charset="-122"/>
              </a:rPr>
              <a:t>@</a:t>
            </a:r>
            <a:r>
              <a:rPr kumimoji="1" lang="zh-CN" altLang="en-US" b="1" dirty="0" smtClean="0">
                <a:latin typeface="华文楷体" panose="02010600040101010101" pitchFamily="2" charset="-122"/>
                <a:ea typeface="华文楷体" panose="02010600040101010101" pitchFamily="2" charset="-122"/>
              </a:rPr>
              <a:t>无影 </a:t>
            </a:r>
            <a:r>
              <a:rPr kumimoji="1" lang="en-US" altLang="zh-CN" b="1" dirty="0" smtClean="0">
                <a:latin typeface="华文楷体" panose="02010600040101010101" pitchFamily="2" charset="-122"/>
                <a:ea typeface="华文楷体" panose="02010600040101010101" pitchFamily="2" charset="-122"/>
              </a:rPr>
              <a:t>@</a:t>
            </a:r>
            <a:r>
              <a:rPr kumimoji="1" lang="zh-CN" altLang="en-US" b="1" dirty="0" smtClean="0">
                <a:latin typeface="华文楷体" panose="02010600040101010101" pitchFamily="2" charset="-122"/>
                <a:ea typeface="华文楷体" panose="02010600040101010101" pitchFamily="2" charset="-122"/>
              </a:rPr>
              <a:t>贤木 </a:t>
            </a:r>
            <a:r>
              <a:rPr kumimoji="1" lang="en-US" altLang="zh-CN" b="1" dirty="0" smtClean="0">
                <a:latin typeface="华文楷体" panose="02010600040101010101" pitchFamily="2" charset="-122"/>
                <a:ea typeface="华文楷体" panose="02010600040101010101" pitchFamily="2" charset="-122"/>
              </a:rPr>
              <a:t>@</a:t>
            </a:r>
            <a:r>
              <a:rPr kumimoji="1" lang="zh-CN" altLang="en-US" b="1" dirty="0" smtClean="0">
                <a:latin typeface="华文楷体" panose="02010600040101010101" pitchFamily="2" charset="-122"/>
                <a:ea typeface="华文楷体" panose="02010600040101010101" pitchFamily="2" charset="-122"/>
              </a:rPr>
              <a:t>一婷 </a:t>
            </a:r>
            <a:r>
              <a:rPr kumimoji="1" lang="en-US" altLang="zh-CN" b="1" dirty="0" smtClean="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天</a:t>
            </a:r>
            <a:r>
              <a:rPr kumimoji="1" lang="zh-CN" altLang="en-US" b="1" dirty="0" smtClean="0">
                <a:latin typeface="华文楷体" panose="02010600040101010101" pitchFamily="2" charset="-122"/>
                <a:ea typeface="华文楷体" panose="02010600040101010101" pitchFamily="2" charset="-122"/>
              </a:rPr>
              <a:t>渡 </a:t>
            </a:r>
            <a:r>
              <a:rPr kumimoji="1" lang="en-US" altLang="zh-CN" b="1" dirty="0" smtClean="0">
                <a:latin typeface="华文楷体" panose="02010600040101010101" pitchFamily="2" charset="-122"/>
                <a:ea typeface="华文楷体" panose="02010600040101010101" pitchFamily="2" charset="-122"/>
              </a:rPr>
              <a:t>@ </a:t>
            </a:r>
            <a:r>
              <a:rPr kumimoji="1" lang="zh-CN" altLang="en-US" b="1" dirty="0" smtClean="0">
                <a:latin typeface="华文楷体" panose="02010600040101010101" pitchFamily="2" charset="-122"/>
                <a:ea typeface="华文楷体" panose="02010600040101010101" pitchFamily="2" charset="-122"/>
              </a:rPr>
              <a:t>崇慧 </a:t>
            </a:r>
            <a:r>
              <a:rPr kumimoji="1" lang="en-US" altLang="zh-CN" b="1" dirty="0" smtClean="0">
                <a:latin typeface="华文楷体" panose="02010600040101010101" pitchFamily="2" charset="-122"/>
                <a:ea typeface="华文楷体" panose="02010600040101010101" pitchFamily="2" charset="-122"/>
              </a:rPr>
              <a:t>@</a:t>
            </a:r>
            <a:r>
              <a:rPr kumimoji="1" lang="zh-CN" altLang="en-US" b="1" dirty="0" smtClean="0">
                <a:latin typeface="华文楷体" panose="02010600040101010101" pitchFamily="2" charset="-122"/>
                <a:ea typeface="华文楷体" panose="02010600040101010101" pitchFamily="2" charset="-122"/>
              </a:rPr>
              <a:t>默默付出的阿里人  </a:t>
            </a:r>
            <a:r>
              <a:rPr kumimoji="1" lang="zh-CN" altLang="en-US" sz="2200" dirty="0" smtClean="0">
                <a:latin typeface="华文楷体" panose="02010600040101010101" pitchFamily="2" charset="-122"/>
                <a:ea typeface="华文楷体" panose="02010600040101010101" pitchFamily="2" charset="-122"/>
              </a:rPr>
              <a:t>带我们愉快的“玩耍”</a:t>
            </a:r>
            <a:endParaRPr kumimoji="1" lang="en-US" altLang="zh-CN" dirty="0" smtClean="0">
              <a:latin typeface="华文楷体" panose="02010600040101010101" pitchFamily="2" charset="-122"/>
              <a:ea typeface="华文楷体" panose="02010600040101010101" pitchFamily="2" charset="-122"/>
            </a:endParaRPr>
          </a:p>
          <a:p>
            <a:pPr lvl="1"/>
            <a:endParaRPr kumimoji="1" lang="en-US" altLang="zh-CN" sz="2400" dirty="0" smtClean="0">
              <a:latin typeface="华文楷体" panose="02010600040101010101" pitchFamily="2" charset="-122"/>
              <a:ea typeface="华文楷体" panose="02010600040101010101" pitchFamily="2" charset="-122"/>
            </a:endParaRPr>
          </a:p>
          <a:p>
            <a:pPr lvl="1"/>
            <a:r>
              <a:rPr kumimoji="1" lang="zh-CN" altLang="en-US" sz="2200" dirty="0" smtClean="0">
                <a:latin typeface="华文楷体" panose="02010600040101010101" pitchFamily="2" charset="-122"/>
                <a:ea typeface="华文楷体" panose="02010600040101010101" pitchFamily="2" charset="-122"/>
              </a:rPr>
              <a:t>感谢阿里提供了一个这么好的平台能让我们这些普普通通的孩子找到 </a:t>
            </a:r>
            <a:r>
              <a:rPr kumimoji="1" lang="zh-CN" altLang="en-US" b="1" dirty="0" smtClean="0">
                <a:latin typeface="华文楷体" panose="02010600040101010101" pitchFamily="2" charset="-122"/>
                <a:ea typeface="华文楷体" panose="02010600040101010101" pitchFamily="2" charset="-122"/>
              </a:rPr>
              <a:t>研究和超越自我 </a:t>
            </a:r>
            <a:r>
              <a:rPr kumimoji="1" lang="zh-CN" altLang="en-US" sz="2200" dirty="0" smtClean="0">
                <a:latin typeface="华文楷体" panose="02010600040101010101" pitchFamily="2" charset="-122"/>
                <a:ea typeface="华文楷体" panose="02010600040101010101" pitchFamily="2" charset="-122"/>
              </a:rPr>
              <a:t>的乐趣</a:t>
            </a:r>
            <a:endParaRPr kumimoji="1" lang="en-US" altLang="zh-CN" sz="2200" dirty="0" smtClean="0">
              <a:latin typeface="华文楷体" panose="02010600040101010101" pitchFamily="2" charset="-122"/>
              <a:ea typeface="华文楷体" panose="02010600040101010101" pitchFamily="2" charset="-122"/>
            </a:endParaRPr>
          </a:p>
          <a:p>
            <a:pPr lvl="1"/>
            <a:endParaRPr kumimoji="1" lang="en-US" altLang="zh-CN" sz="2400" dirty="0" smtClean="0">
              <a:latin typeface="华文楷体" panose="02010600040101010101" pitchFamily="2" charset="-122"/>
              <a:ea typeface="华文楷体" panose="02010600040101010101" pitchFamily="2" charset="-122"/>
            </a:endParaRPr>
          </a:p>
          <a:p>
            <a:pPr lvl="1"/>
            <a:r>
              <a:rPr kumimoji="1" lang="zh-CN" altLang="en-US" sz="2200" dirty="0" smtClean="0">
                <a:latin typeface="华文楷体" panose="02010600040101010101" pitchFamily="2" charset="-122"/>
                <a:ea typeface="华文楷体" panose="02010600040101010101" pitchFamily="2" charset="-122"/>
              </a:rPr>
              <a:t>感谢所有在比赛过程中帮助我们的其他战队队员，师兄们，老师们，家人们；感谢今天在场的所有老师同学的悉心聆听</a:t>
            </a:r>
            <a:endParaRPr kumimoji="1" lang="en-US" altLang="zh-CN" sz="2200" dirty="0" smtClean="0">
              <a:latin typeface="华文楷体" panose="02010600040101010101" pitchFamily="2" charset="-122"/>
              <a:ea typeface="华文楷体" panose="02010600040101010101" pitchFamily="2" charset="-122"/>
            </a:endParaRPr>
          </a:p>
          <a:p>
            <a:pPr lvl="1"/>
            <a:endParaRPr kumimoji="1" lang="en-US" altLang="zh-CN" dirty="0" smtClean="0">
              <a:latin typeface="华文楷体" panose="02010600040101010101" pitchFamily="2" charset="-122"/>
              <a:ea typeface="华文楷体" panose="02010600040101010101" pitchFamily="2" charset="-122"/>
            </a:endParaRPr>
          </a:p>
          <a:p>
            <a:pPr lvl="1"/>
            <a:r>
              <a:rPr kumimoji="1" lang="zh-CN" altLang="en-US" sz="2200" dirty="0" smtClean="0">
                <a:latin typeface="华文楷体" panose="02010600040101010101" pitchFamily="2" charset="-122"/>
                <a:ea typeface="华文楷体" panose="02010600040101010101" pitchFamily="2" charset="-122"/>
              </a:rPr>
              <a:t>希望</a:t>
            </a:r>
            <a:r>
              <a:rPr kumimoji="1" lang="en-US" altLang="zh-CN" b="1" dirty="0" smtClean="0">
                <a:latin typeface="华文楷体" panose="02010600040101010101" pitchFamily="2" charset="-122"/>
                <a:ea typeface="华文楷体" panose="02010600040101010101" pitchFamily="2" charset="-122"/>
              </a:rPr>
              <a:t>GPU</a:t>
            </a:r>
            <a:r>
              <a:rPr kumimoji="1" lang="zh-CN" altLang="en-US" b="1" dirty="0" smtClean="0">
                <a:latin typeface="华文楷体" panose="02010600040101010101" pitchFamily="2" charset="-122"/>
                <a:ea typeface="华文楷体" panose="02010600040101010101" pitchFamily="2" charset="-122"/>
              </a:rPr>
              <a:t>，多线程，</a:t>
            </a:r>
            <a:r>
              <a:rPr kumimoji="1" lang="en-US" altLang="zh-CN" b="1" dirty="0" err="1" smtClean="0">
                <a:latin typeface="华文楷体" panose="02010600040101010101" pitchFamily="2" charset="-122"/>
                <a:ea typeface="华文楷体" panose="02010600040101010101" pitchFamily="2" charset="-122"/>
              </a:rPr>
              <a:t>caffe</a:t>
            </a:r>
            <a:r>
              <a:rPr kumimoji="1" lang="zh-CN" altLang="en-US" b="1" dirty="0" smtClean="0">
                <a:latin typeface="华文楷体" panose="02010600040101010101" pitchFamily="2" charset="-122"/>
                <a:ea typeface="华文楷体" panose="02010600040101010101" pitchFamily="2" charset="-122"/>
              </a:rPr>
              <a:t>，</a:t>
            </a:r>
            <a:r>
              <a:rPr kumimoji="1" lang="en-US" altLang="zh-CN" b="1" dirty="0" err="1" smtClean="0">
                <a:latin typeface="华文楷体" panose="02010600040101010101" pitchFamily="2" charset="-122"/>
                <a:ea typeface="华文楷体" panose="02010600040101010101" pitchFamily="2" charset="-122"/>
              </a:rPr>
              <a:t>lasagne</a:t>
            </a:r>
            <a:r>
              <a:rPr kumimoji="1" lang="zh-CN" altLang="en-US" sz="2200" dirty="0" smtClean="0">
                <a:latin typeface="华文楷体" panose="02010600040101010101" pitchFamily="2" charset="-122"/>
                <a:ea typeface="华文楷体" panose="02010600040101010101" pitchFamily="2" charset="-122"/>
              </a:rPr>
              <a:t>什么的快点支持起来吧</a:t>
            </a:r>
            <a:endParaRPr kumimoji="1" lang="en-US" altLang="zh-CN" sz="2200" dirty="0">
              <a:latin typeface="华文楷体" panose="02010600040101010101" pitchFamily="2" charset="-122"/>
              <a:ea typeface="华文楷体" panose="02010600040101010101" pitchFamily="2" charset="-122"/>
            </a:endParaRPr>
          </a:p>
          <a:p>
            <a:pPr lvl="1"/>
            <a:endParaRPr kumimoji="1"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1410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right)">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984485856"/>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121961912"/>
              </p:ext>
            </p:extLst>
          </p:nvPr>
        </p:nvGraphicFramePr>
        <p:xfrm>
          <a:off x="179512" y="764704"/>
          <a:ext cx="9217024" cy="26080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图示 6"/>
          <p:cNvGraphicFramePr/>
          <p:nvPr>
            <p:extLst>
              <p:ext uri="{D42A27DB-BD31-4B8C-83A1-F6EECF244321}">
                <p14:modId xmlns:p14="http://schemas.microsoft.com/office/powerpoint/2010/main" val="221188745"/>
              </p:ext>
            </p:extLst>
          </p:nvPr>
        </p:nvGraphicFramePr>
        <p:xfrm>
          <a:off x="539552" y="2132856"/>
          <a:ext cx="6096000" cy="40886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 name="矩形 5"/>
          <p:cNvSpPr/>
          <p:nvPr/>
        </p:nvSpPr>
        <p:spPr>
          <a:xfrm>
            <a:off x="2908558" y="262080"/>
            <a:ext cx="3272050" cy="707886"/>
          </a:xfrm>
          <a:prstGeom prst="rect">
            <a:avLst/>
          </a:prstGeom>
          <a:noFill/>
        </p:spPr>
        <p:txBody>
          <a:bodyPr wrap="none" lIns="91440" tIns="45720" rIns="91440" bIns="45720">
            <a:spAutoFit/>
          </a:bodyPr>
          <a:lstStyle/>
          <a:p>
            <a:pPr algn="ctr"/>
            <a:r>
              <a:rPr lang="zh-CN" altLang="en-US" sz="4000" b="1" dirty="0" smtClean="0">
                <a:ln w="0"/>
                <a:solidFill>
                  <a:srgbClr val="0070C0"/>
                </a:solidFill>
                <a:effectLst>
                  <a:outerShdw blurRad="38100" dist="19050" dir="2700000" algn="tl" rotWithShape="0">
                    <a:schemeClr val="dk1">
                      <a:alpha val="40000"/>
                    </a:schemeClr>
                  </a:outerShdw>
                </a:effectLst>
              </a:rPr>
              <a:t>移动推荐任务</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835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anim calcmode="lin" valueType="num">
                                      <p:cBhvr>
                                        <p:cTn id="14" dur="500" fill="hold"/>
                                        <p:tgtEl>
                                          <p:spTgt spid="7"/>
                                        </p:tgtEl>
                                        <p:attrNameLst>
                                          <p:attrName>ppt_x</p:attrName>
                                        </p:attrNameLst>
                                      </p:cBhvr>
                                      <p:tavLst>
                                        <p:tav tm="0">
                                          <p:val>
                                            <p:strVal val="#ppt_x"/>
                                          </p:val>
                                        </p:tav>
                                        <p:tav tm="100000">
                                          <p:val>
                                            <p:strVal val="#ppt_x"/>
                                          </p:val>
                                        </p:tav>
                                      </p:tavLst>
                                    </p:anim>
                                    <p:anim calcmode="lin" valueType="num">
                                      <p:cBhvr>
                                        <p:cTn id="15"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7"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00"/>
            <a:ext cx="9144000" cy="6286500"/>
          </a:xfrm>
          <a:prstGeom prst="rect">
            <a:avLst/>
          </a:prstGeom>
        </p:spPr>
      </p:pic>
      <p:graphicFrame>
        <p:nvGraphicFramePr>
          <p:cNvPr id="2" name="图示 1"/>
          <p:cNvGraphicFramePr/>
          <p:nvPr>
            <p:extLst>
              <p:ext uri="{D42A27DB-BD31-4B8C-83A1-F6EECF244321}">
                <p14:modId xmlns:p14="http://schemas.microsoft.com/office/powerpoint/2010/main" val="1061578668"/>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349002" y="2996952"/>
            <a:ext cx="6445996" cy="923330"/>
          </a:xfrm>
          <a:prstGeom prst="rect">
            <a:avLst/>
          </a:prstGeom>
          <a:noFill/>
        </p:spPr>
        <p:txBody>
          <a:bodyPr wrap="none" lIns="91440" tIns="45720" rIns="91440" bIns="45720">
            <a:spAutoFit/>
          </a:bodyPr>
          <a:lstStyle/>
          <a:p>
            <a:pPr algn="ctr"/>
            <a:r>
              <a:rPr lang="zh-CN" altLang="en-US" sz="5400" b="1" dirty="0" smtClean="0">
                <a:ln w="0"/>
                <a:solidFill>
                  <a:srgbClr val="0070C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生命不息，奋斗不止</a:t>
            </a:r>
            <a:endParaRPr lang="zh-CN" altLang="en-US" sz="5400" b="1" dirty="0">
              <a:ln w="0"/>
              <a:solidFill>
                <a:srgbClr val="0070C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1972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755576" y="188640"/>
            <a:ext cx="7920880" cy="5760640"/>
            <a:chOff x="755576" y="188640"/>
            <a:chExt cx="7920880" cy="5760640"/>
          </a:xfrm>
        </p:grpSpPr>
        <p:graphicFrame>
          <p:nvGraphicFramePr>
            <p:cNvPr id="10" name="图示 9"/>
            <p:cNvGraphicFramePr/>
            <p:nvPr>
              <p:extLst>
                <p:ext uri="{D42A27DB-BD31-4B8C-83A1-F6EECF244321}">
                  <p14:modId xmlns:p14="http://schemas.microsoft.com/office/powerpoint/2010/main" val="3271832627"/>
                </p:ext>
              </p:extLst>
            </p:nvPr>
          </p:nvGraphicFramePr>
          <p:xfrm>
            <a:off x="755576" y="188640"/>
            <a:ext cx="7920880" cy="576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19872" y="1916832"/>
              <a:ext cx="2604978" cy="2466742"/>
            </a:xfrm>
            <a:prstGeom prst="rect">
              <a:avLst/>
            </a:prstGeom>
          </p:spPr>
        </p:pic>
      </p:grpSp>
    </p:spTree>
    <p:extLst>
      <p:ext uri="{BB962C8B-B14F-4D97-AF65-F5344CB8AC3E}">
        <p14:creationId xmlns:p14="http://schemas.microsoft.com/office/powerpoint/2010/main" val="339969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198247561"/>
              </p:ext>
            </p:extLst>
          </p:nvPr>
        </p:nvGraphicFramePr>
        <p:xfrm>
          <a:off x="179512" y="1050855"/>
          <a:ext cx="9111916" cy="1082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p:cNvGraphicFramePr/>
          <p:nvPr>
            <p:extLst>
              <p:ext uri="{D42A27DB-BD31-4B8C-83A1-F6EECF244321}">
                <p14:modId xmlns:p14="http://schemas.microsoft.com/office/powerpoint/2010/main" val="1902070212"/>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图示 13"/>
          <p:cNvGraphicFramePr/>
          <p:nvPr>
            <p:extLst>
              <p:ext uri="{D42A27DB-BD31-4B8C-83A1-F6EECF244321}">
                <p14:modId xmlns:p14="http://schemas.microsoft.com/office/powerpoint/2010/main" val="376595613"/>
              </p:ext>
            </p:extLst>
          </p:nvPr>
        </p:nvGraphicFramePr>
        <p:xfrm>
          <a:off x="251520" y="2070760"/>
          <a:ext cx="6169142" cy="368117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6" name="矩形 15"/>
          <p:cNvSpPr/>
          <p:nvPr/>
        </p:nvSpPr>
        <p:spPr>
          <a:xfrm>
            <a:off x="3680404" y="262080"/>
            <a:ext cx="1728357"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二分类</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pSp>
        <p:nvGrpSpPr>
          <p:cNvPr id="5" name="组合 4"/>
          <p:cNvGrpSpPr/>
          <p:nvPr/>
        </p:nvGrpSpPr>
        <p:grpSpPr>
          <a:xfrm rot="15983532" flipH="1">
            <a:off x="1229134" y="1648782"/>
            <a:ext cx="1422770" cy="1742788"/>
            <a:chOff x="1904853" y="2636912"/>
            <a:chExt cx="4518540" cy="2824088"/>
          </a:xfrm>
        </p:grpSpPr>
        <p:sp>
          <p:nvSpPr>
            <p:cNvPr id="6" name="形状 5"/>
            <p:cNvSpPr/>
            <p:nvPr/>
          </p:nvSpPr>
          <p:spPr>
            <a:xfrm>
              <a:off x="1904853" y="2636912"/>
              <a:ext cx="4518540" cy="2824088"/>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2537449" y="4644838"/>
              <a:ext cx="1052820" cy="816161"/>
            </a:xfrm>
            <a:custGeom>
              <a:avLst/>
              <a:gdLst>
                <a:gd name="connsiteX0" fmla="*/ 0 w 1052820"/>
                <a:gd name="connsiteY0" fmla="*/ 0 h 816161"/>
                <a:gd name="connsiteX1" fmla="*/ 1052820 w 1052820"/>
                <a:gd name="connsiteY1" fmla="*/ 0 h 816161"/>
                <a:gd name="connsiteX2" fmla="*/ 1052820 w 1052820"/>
                <a:gd name="connsiteY2" fmla="*/ 816161 h 816161"/>
                <a:gd name="connsiteX3" fmla="*/ 0 w 1052820"/>
                <a:gd name="connsiteY3" fmla="*/ 816161 h 816161"/>
                <a:gd name="connsiteX4" fmla="*/ 0 w 1052820"/>
                <a:gd name="connsiteY4" fmla="*/ 0 h 816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820" h="816161">
                  <a:moveTo>
                    <a:pt x="0" y="0"/>
                  </a:moveTo>
                  <a:lnTo>
                    <a:pt x="1052820" y="0"/>
                  </a:lnTo>
                  <a:lnTo>
                    <a:pt x="1052820" y="816161"/>
                  </a:lnTo>
                  <a:lnTo>
                    <a:pt x="0" y="8161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2251" tIns="0" rIns="0" bIns="0" numCol="1" spcCol="1270" anchor="t" anchorCtr="0">
              <a:noAutofit/>
            </a:bodyPr>
            <a:lstStyle/>
            <a:p>
              <a:pPr lvl="0" algn="l" defTabSz="1466850">
                <a:lnSpc>
                  <a:spcPct val="90000"/>
                </a:lnSpc>
                <a:spcBef>
                  <a:spcPct val="0"/>
                </a:spcBef>
                <a:spcAft>
                  <a:spcPct val="35000"/>
                </a:spcAft>
              </a:pPr>
              <a:endParaRPr lang="zh-CN" altLang="en-US" sz="3300" kern="1200"/>
            </a:p>
          </p:txBody>
        </p:sp>
        <p:sp>
          <p:nvSpPr>
            <p:cNvPr id="10" name="任意多边形 9"/>
            <p:cNvSpPr/>
            <p:nvPr/>
          </p:nvSpPr>
          <p:spPr>
            <a:xfrm>
              <a:off x="3621899" y="3924696"/>
              <a:ext cx="1084449" cy="1536303"/>
            </a:xfrm>
            <a:custGeom>
              <a:avLst/>
              <a:gdLst>
                <a:gd name="connsiteX0" fmla="*/ 0 w 1084449"/>
                <a:gd name="connsiteY0" fmla="*/ 0 h 1536303"/>
                <a:gd name="connsiteX1" fmla="*/ 1084449 w 1084449"/>
                <a:gd name="connsiteY1" fmla="*/ 0 h 1536303"/>
                <a:gd name="connsiteX2" fmla="*/ 1084449 w 1084449"/>
                <a:gd name="connsiteY2" fmla="*/ 1536303 h 1536303"/>
                <a:gd name="connsiteX3" fmla="*/ 0 w 1084449"/>
                <a:gd name="connsiteY3" fmla="*/ 1536303 h 1536303"/>
                <a:gd name="connsiteX4" fmla="*/ 0 w 1084449"/>
                <a:gd name="connsiteY4" fmla="*/ 0 h 1536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449" h="1536303">
                  <a:moveTo>
                    <a:pt x="0" y="0"/>
                  </a:moveTo>
                  <a:lnTo>
                    <a:pt x="1084449" y="0"/>
                  </a:lnTo>
                  <a:lnTo>
                    <a:pt x="1084449" y="1536303"/>
                  </a:lnTo>
                  <a:lnTo>
                    <a:pt x="0" y="15363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2531" tIns="0" rIns="0" bIns="0" numCol="1" spcCol="1270" anchor="t" anchorCtr="0">
              <a:noAutofit/>
            </a:bodyPr>
            <a:lstStyle/>
            <a:p>
              <a:pPr lvl="0" algn="l" defTabSz="1466850">
                <a:lnSpc>
                  <a:spcPct val="90000"/>
                </a:lnSpc>
                <a:spcBef>
                  <a:spcPct val="0"/>
                </a:spcBef>
                <a:spcAft>
                  <a:spcPct val="35000"/>
                </a:spcAft>
              </a:pPr>
              <a:endParaRPr lang="zh-CN" altLang="en-US" sz="3300" kern="1200"/>
            </a:p>
          </p:txBody>
        </p:sp>
        <p:sp>
          <p:nvSpPr>
            <p:cNvPr id="12" name="任意多边形 11"/>
            <p:cNvSpPr/>
            <p:nvPr/>
          </p:nvSpPr>
          <p:spPr>
            <a:xfrm>
              <a:off x="4909683" y="3498258"/>
              <a:ext cx="1084449" cy="1962741"/>
            </a:xfrm>
            <a:custGeom>
              <a:avLst/>
              <a:gdLst>
                <a:gd name="connsiteX0" fmla="*/ 0 w 1084449"/>
                <a:gd name="connsiteY0" fmla="*/ 0 h 1962741"/>
                <a:gd name="connsiteX1" fmla="*/ 1084449 w 1084449"/>
                <a:gd name="connsiteY1" fmla="*/ 0 h 1962741"/>
                <a:gd name="connsiteX2" fmla="*/ 1084449 w 1084449"/>
                <a:gd name="connsiteY2" fmla="*/ 1962741 h 1962741"/>
                <a:gd name="connsiteX3" fmla="*/ 0 w 1084449"/>
                <a:gd name="connsiteY3" fmla="*/ 1962741 h 1962741"/>
                <a:gd name="connsiteX4" fmla="*/ 0 w 1084449"/>
                <a:gd name="connsiteY4" fmla="*/ 0 h 1962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449" h="1962741">
                  <a:moveTo>
                    <a:pt x="0" y="0"/>
                  </a:moveTo>
                  <a:lnTo>
                    <a:pt x="1084449" y="0"/>
                  </a:lnTo>
                  <a:lnTo>
                    <a:pt x="1084449" y="1962741"/>
                  </a:lnTo>
                  <a:lnTo>
                    <a:pt x="0" y="196274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5628" tIns="0" rIns="0" bIns="0" numCol="1" spcCol="1270" anchor="t" anchorCtr="0">
              <a:noAutofit/>
            </a:bodyPr>
            <a:lstStyle/>
            <a:p>
              <a:pPr lvl="0" algn="l" defTabSz="1377950">
                <a:lnSpc>
                  <a:spcPct val="90000"/>
                </a:lnSpc>
                <a:spcBef>
                  <a:spcPct val="0"/>
                </a:spcBef>
                <a:spcAft>
                  <a:spcPct val="35000"/>
                </a:spcAft>
              </a:pPr>
              <a:endParaRPr lang="zh-CN" altLang="en-US" sz="3100" kern="1200"/>
            </a:p>
          </p:txBody>
        </p:sp>
      </p:grpSp>
      <p:sp>
        <p:nvSpPr>
          <p:cNvPr id="4" name="矩形 3"/>
          <p:cNvSpPr/>
          <p:nvPr/>
        </p:nvSpPr>
        <p:spPr>
          <a:xfrm>
            <a:off x="466724" y="2064115"/>
            <a:ext cx="1107996" cy="461665"/>
          </a:xfrm>
          <a:prstGeom prst="rect">
            <a:avLst/>
          </a:prstGeom>
          <a:noFill/>
        </p:spPr>
        <p:txBody>
          <a:bodyPr wrap="none" lIns="91440" tIns="45720" rIns="91440" bIns="45720">
            <a:spAutoFit/>
          </a:bodyPr>
          <a:lstStyle/>
          <a:p>
            <a:pPr algn="ctr"/>
            <a:r>
              <a:rPr lang="zh-CN" altLang="en-US" sz="2400" b="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考察日</a:t>
            </a:r>
            <a:endParaRPr lang="zh-CN" altLang="en-US" sz="2400" b="0"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graphicFrame>
        <p:nvGraphicFramePr>
          <p:cNvPr id="13" name="图示 12"/>
          <p:cNvGraphicFramePr/>
          <p:nvPr>
            <p:extLst>
              <p:ext uri="{D42A27DB-BD31-4B8C-83A1-F6EECF244321}">
                <p14:modId xmlns:p14="http://schemas.microsoft.com/office/powerpoint/2010/main" val="754412186"/>
              </p:ext>
            </p:extLst>
          </p:nvPr>
        </p:nvGraphicFramePr>
        <p:xfrm>
          <a:off x="7020272" y="2392100"/>
          <a:ext cx="1679848" cy="319446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nvGrpSpPr>
          <p:cNvPr id="17" name="组合 16"/>
          <p:cNvGrpSpPr/>
          <p:nvPr/>
        </p:nvGrpSpPr>
        <p:grpSpPr>
          <a:xfrm rot="7947063" flipH="1">
            <a:off x="5404037" y="4628514"/>
            <a:ext cx="1343026" cy="1871008"/>
            <a:chOff x="1904853" y="2636912"/>
            <a:chExt cx="4518540" cy="2824088"/>
          </a:xfrm>
        </p:grpSpPr>
        <p:sp>
          <p:nvSpPr>
            <p:cNvPr id="18" name="形状 17"/>
            <p:cNvSpPr/>
            <p:nvPr/>
          </p:nvSpPr>
          <p:spPr>
            <a:xfrm>
              <a:off x="1904853" y="2636912"/>
              <a:ext cx="4518540" cy="2824088"/>
            </a:xfrm>
            <a:prstGeom prst="swooshArrow">
              <a:avLst>
                <a:gd name="adj1" fmla="val 25000"/>
                <a:gd name="adj2" fmla="val 25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任意多边形 19"/>
            <p:cNvSpPr/>
            <p:nvPr/>
          </p:nvSpPr>
          <p:spPr>
            <a:xfrm>
              <a:off x="2537449" y="4644838"/>
              <a:ext cx="1052820" cy="816161"/>
            </a:xfrm>
            <a:custGeom>
              <a:avLst/>
              <a:gdLst>
                <a:gd name="connsiteX0" fmla="*/ 0 w 1052820"/>
                <a:gd name="connsiteY0" fmla="*/ 0 h 816161"/>
                <a:gd name="connsiteX1" fmla="*/ 1052820 w 1052820"/>
                <a:gd name="connsiteY1" fmla="*/ 0 h 816161"/>
                <a:gd name="connsiteX2" fmla="*/ 1052820 w 1052820"/>
                <a:gd name="connsiteY2" fmla="*/ 816161 h 816161"/>
                <a:gd name="connsiteX3" fmla="*/ 0 w 1052820"/>
                <a:gd name="connsiteY3" fmla="*/ 816161 h 816161"/>
                <a:gd name="connsiteX4" fmla="*/ 0 w 1052820"/>
                <a:gd name="connsiteY4" fmla="*/ 0 h 816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820" h="816161">
                  <a:moveTo>
                    <a:pt x="0" y="0"/>
                  </a:moveTo>
                  <a:lnTo>
                    <a:pt x="1052820" y="0"/>
                  </a:lnTo>
                  <a:lnTo>
                    <a:pt x="1052820" y="816161"/>
                  </a:lnTo>
                  <a:lnTo>
                    <a:pt x="0" y="8161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2251" tIns="0" rIns="0" bIns="0" numCol="1" spcCol="1270" anchor="t" anchorCtr="0">
              <a:noAutofit/>
            </a:bodyPr>
            <a:lstStyle/>
            <a:p>
              <a:pPr lvl="0" algn="l" defTabSz="1466850">
                <a:lnSpc>
                  <a:spcPct val="90000"/>
                </a:lnSpc>
                <a:spcBef>
                  <a:spcPct val="0"/>
                </a:spcBef>
                <a:spcAft>
                  <a:spcPct val="35000"/>
                </a:spcAft>
              </a:pPr>
              <a:endParaRPr lang="zh-CN" altLang="en-US" sz="3300" kern="1200"/>
            </a:p>
          </p:txBody>
        </p:sp>
        <p:sp>
          <p:nvSpPr>
            <p:cNvPr id="22" name="任意多边形 21"/>
            <p:cNvSpPr/>
            <p:nvPr/>
          </p:nvSpPr>
          <p:spPr>
            <a:xfrm>
              <a:off x="3621899" y="3924696"/>
              <a:ext cx="1084449" cy="1536303"/>
            </a:xfrm>
            <a:custGeom>
              <a:avLst/>
              <a:gdLst>
                <a:gd name="connsiteX0" fmla="*/ 0 w 1084449"/>
                <a:gd name="connsiteY0" fmla="*/ 0 h 1536303"/>
                <a:gd name="connsiteX1" fmla="*/ 1084449 w 1084449"/>
                <a:gd name="connsiteY1" fmla="*/ 0 h 1536303"/>
                <a:gd name="connsiteX2" fmla="*/ 1084449 w 1084449"/>
                <a:gd name="connsiteY2" fmla="*/ 1536303 h 1536303"/>
                <a:gd name="connsiteX3" fmla="*/ 0 w 1084449"/>
                <a:gd name="connsiteY3" fmla="*/ 1536303 h 1536303"/>
                <a:gd name="connsiteX4" fmla="*/ 0 w 1084449"/>
                <a:gd name="connsiteY4" fmla="*/ 0 h 1536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449" h="1536303">
                  <a:moveTo>
                    <a:pt x="0" y="0"/>
                  </a:moveTo>
                  <a:lnTo>
                    <a:pt x="1084449" y="0"/>
                  </a:lnTo>
                  <a:lnTo>
                    <a:pt x="1084449" y="1536303"/>
                  </a:lnTo>
                  <a:lnTo>
                    <a:pt x="0" y="153630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12531" tIns="0" rIns="0" bIns="0" numCol="1" spcCol="1270" anchor="t" anchorCtr="0">
              <a:noAutofit/>
            </a:bodyPr>
            <a:lstStyle/>
            <a:p>
              <a:pPr lvl="0" algn="l" defTabSz="1466850">
                <a:lnSpc>
                  <a:spcPct val="90000"/>
                </a:lnSpc>
                <a:spcBef>
                  <a:spcPct val="0"/>
                </a:spcBef>
                <a:spcAft>
                  <a:spcPct val="35000"/>
                </a:spcAft>
              </a:pPr>
              <a:endParaRPr lang="zh-CN" altLang="en-US" sz="3300" kern="1200"/>
            </a:p>
          </p:txBody>
        </p:sp>
        <p:sp>
          <p:nvSpPr>
            <p:cNvPr id="24" name="任意多边形 23"/>
            <p:cNvSpPr/>
            <p:nvPr/>
          </p:nvSpPr>
          <p:spPr>
            <a:xfrm>
              <a:off x="4909683" y="3498258"/>
              <a:ext cx="1084449" cy="1962741"/>
            </a:xfrm>
            <a:custGeom>
              <a:avLst/>
              <a:gdLst>
                <a:gd name="connsiteX0" fmla="*/ 0 w 1084449"/>
                <a:gd name="connsiteY0" fmla="*/ 0 h 1962741"/>
                <a:gd name="connsiteX1" fmla="*/ 1084449 w 1084449"/>
                <a:gd name="connsiteY1" fmla="*/ 0 h 1962741"/>
                <a:gd name="connsiteX2" fmla="*/ 1084449 w 1084449"/>
                <a:gd name="connsiteY2" fmla="*/ 1962741 h 1962741"/>
                <a:gd name="connsiteX3" fmla="*/ 0 w 1084449"/>
                <a:gd name="connsiteY3" fmla="*/ 1962741 h 1962741"/>
                <a:gd name="connsiteX4" fmla="*/ 0 w 1084449"/>
                <a:gd name="connsiteY4" fmla="*/ 0 h 1962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449" h="1962741">
                  <a:moveTo>
                    <a:pt x="0" y="0"/>
                  </a:moveTo>
                  <a:lnTo>
                    <a:pt x="1084449" y="0"/>
                  </a:lnTo>
                  <a:lnTo>
                    <a:pt x="1084449" y="1962741"/>
                  </a:lnTo>
                  <a:lnTo>
                    <a:pt x="0" y="196274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5628" tIns="0" rIns="0" bIns="0" numCol="1" spcCol="1270" anchor="t" anchorCtr="0">
              <a:noAutofit/>
            </a:bodyPr>
            <a:lstStyle/>
            <a:p>
              <a:pPr lvl="0" algn="l" defTabSz="1377950">
                <a:lnSpc>
                  <a:spcPct val="90000"/>
                </a:lnSpc>
                <a:spcBef>
                  <a:spcPct val="0"/>
                </a:spcBef>
                <a:spcAft>
                  <a:spcPct val="35000"/>
                </a:spcAft>
              </a:pPr>
              <a:endParaRPr lang="zh-CN" altLang="en-US" sz="3100" kern="1200"/>
            </a:p>
          </p:txBody>
        </p:sp>
      </p:grpSp>
    </p:spTree>
    <p:extLst>
      <p:ext uri="{BB962C8B-B14F-4D97-AF65-F5344CB8AC3E}">
        <p14:creationId xmlns:p14="http://schemas.microsoft.com/office/powerpoint/2010/main" val="3598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par>
                          <p:cTn id="29" fill="hold">
                            <p:stCondLst>
                              <p:cond delay="500"/>
                            </p:stCondLst>
                            <p:childTnLst>
                              <p:par>
                                <p:cTn id="30" presetID="14"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14" grpId="0">
        <p:bldAsOne/>
      </p:bldGraphic>
      <p:bldP spid="4" grpId="0"/>
      <p:bldGraphic spid="1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1712454557"/>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p:cNvPicPr>
            <a:picLocks noChangeAspect="1"/>
          </p:cNvPicPr>
          <p:nvPr/>
        </p:nvPicPr>
        <p:blipFill>
          <a:blip r:embed="rId7"/>
          <a:stretch>
            <a:fillRect/>
          </a:stretch>
        </p:blipFill>
        <p:spPr>
          <a:xfrm>
            <a:off x="2762318" y="2655860"/>
            <a:ext cx="5867400" cy="1209675"/>
          </a:xfrm>
          <a:prstGeom prst="rect">
            <a:avLst/>
          </a:prstGeom>
        </p:spPr>
      </p:pic>
      <p:sp>
        <p:nvSpPr>
          <p:cNvPr id="49" name="矩形 48"/>
          <p:cNvSpPr/>
          <p:nvPr/>
        </p:nvSpPr>
        <p:spPr>
          <a:xfrm>
            <a:off x="3423122" y="262080"/>
            <a:ext cx="2242923"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样本结构</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grpSp>
        <p:nvGrpSpPr>
          <p:cNvPr id="42" name="组合 41"/>
          <p:cNvGrpSpPr/>
          <p:nvPr/>
        </p:nvGrpSpPr>
        <p:grpSpPr>
          <a:xfrm>
            <a:off x="531904" y="1630484"/>
            <a:ext cx="1679848" cy="3194464"/>
            <a:chOff x="0" y="0"/>
            <a:chExt cx="1679848" cy="3194464"/>
          </a:xfrm>
        </p:grpSpPr>
        <p:sp>
          <p:nvSpPr>
            <p:cNvPr id="57" name="圆角矩形 56"/>
            <p:cNvSpPr/>
            <p:nvPr/>
          </p:nvSpPr>
          <p:spPr>
            <a:xfrm>
              <a:off x="0" y="0"/>
              <a:ext cx="1679848" cy="3194464"/>
            </a:xfrm>
            <a:prstGeom prst="roundRect">
              <a:avLst>
                <a:gd name="adj" fmla="val 10000"/>
              </a:avLst>
            </a:prstGeom>
          </p:spPr>
          <p:style>
            <a:lnRef idx="0">
              <a:schemeClr val="dk1">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58" name="圆角矩形 4"/>
            <p:cNvSpPr/>
            <p:nvPr/>
          </p:nvSpPr>
          <p:spPr>
            <a:xfrm>
              <a:off x="0" y="0"/>
              <a:ext cx="1679848" cy="95833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华文楷体" panose="02010600040101010101" pitchFamily="2" charset="-122"/>
                  <a:ea typeface="华文楷体" panose="02010600040101010101" pitchFamily="2" charset="-122"/>
                </a:rPr>
                <a:t>四元素</a:t>
              </a:r>
              <a:endParaRPr lang="zh-CN" altLang="en-US" sz="3600" kern="1200" dirty="0">
                <a:latin typeface="华文楷体" panose="02010600040101010101" pitchFamily="2" charset="-122"/>
                <a:ea typeface="华文楷体" panose="02010600040101010101" pitchFamily="2" charset="-122"/>
              </a:endParaRPr>
            </a:p>
          </p:txBody>
        </p:sp>
      </p:grpSp>
      <p:grpSp>
        <p:nvGrpSpPr>
          <p:cNvPr id="43" name="组合 42"/>
          <p:cNvGrpSpPr/>
          <p:nvPr/>
        </p:nvGrpSpPr>
        <p:grpSpPr>
          <a:xfrm>
            <a:off x="699888" y="2588901"/>
            <a:ext cx="1343878" cy="465365"/>
            <a:chOff x="167984" y="958417"/>
            <a:chExt cx="1343878" cy="465365"/>
          </a:xfrm>
        </p:grpSpPr>
        <p:sp>
          <p:nvSpPr>
            <p:cNvPr id="55" name="圆角矩形 54"/>
            <p:cNvSpPr/>
            <p:nvPr/>
          </p:nvSpPr>
          <p:spPr>
            <a:xfrm>
              <a:off x="167984" y="958417"/>
              <a:ext cx="1343878" cy="465365"/>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56" name="圆角矩形 6"/>
            <p:cNvSpPr/>
            <p:nvPr/>
          </p:nvSpPr>
          <p:spPr>
            <a:xfrm>
              <a:off x="181614" y="972047"/>
              <a:ext cx="1316618" cy="4381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用户</a:t>
              </a:r>
              <a:endParaRPr lang="zh-CN" altLang="en-US" sz="2000" kern="1200" dirty="0">
                <a:latin typeface="华文楷体" panose="02010600040101010101" pitchFamily="2" charset="-122"/>
                <a:ea typeface="华文楷体" panose="02010600040101010101" pitchFamily="2" charset="-122"/>
              </a:endParaRPr>
            </a:p>
          </p:txBody>
        </p:sp>
      </p:grpSp>
      <p:grpSp>
        <p:nvGrpSpPr>
          <p:cNvPr id="44" name="组合 43"/>
          <p:cNvGrpSpPr/>
          <p:nvPr/>
        </p:nvGrpSpPr>
        <p:grpSpPr>
          <a:xfrm>
            <a:off x="699888" y="3125861"/>
            <a:ext cx="1343878" cy="465365"/>
            <a:chOff x="167984" y="1495377"/>
            <a:chExt cx="1343878" cy="465365"/>
          </a:xfrm>
        </p:grpSpPr>
        <p:sp>
          <p:nvSpPr>
            <p:cNvPr id="53" name="圆角矩形 52"/>
            <p:cNvSpPr/>
            <p:nvPr/>
          </p:nvSpPr>
          <p:spPr>
            <a:xfrm>
              <a:off x="167984" y="1495377"/>
              <a:ext cx="1343878" cy="465365"/>
            </a:xfrm>
            <a:prstGeom prst="roundRect">
              <a:avLst>
                <a:gd name="adj" fmla="val 10000"/>
              </a:avLst>
            </a:prstGeom>
          </p:spPr>
          <p:style>
            <a:lnRef idx="2">
              <a:schemeClr val="lt1">
                <a:hueOff val="0"/>
                <a:satOff val="0"/>
                <a:lumOff val="0"/>
                <a:alphaOff val="0"/>
              </a:schemeClr>
            </a:lnRef>
            <a:fillRef idx="1">
              <a:schemeClr val="accent4">
                <a:hueOff val="-1488257"/>
                <a:satOff val="8966"/>
                <a:lumOff val="719"/>
                <a:alphaOff val="0"/>
              </a:schemeClr>
            </a:fillRef>
            <a:effectRef idx="0">
              <a:schemeClr val="accent4">
                <a:hueOff val="-1488257"/>
                <a:satOff val="8966"/>
                <a:lumOff val="719"/>
                <a:alphaOff val="0"/>
              </a:schemeClr>
            </a:effectRef>
            <a:fontRef idx="minor">
              <a:schemeClr val="lt1"/>
            </a:fontRef>
          </p:style>
        </p:sp>
        <p:sp>
          <p:nvSpPr>
            <p:cNvPr id="54" name="圆角矩形 8"/>
            <p:cNvSpPr/>
            <p:nvPr/>
          </p:nvSpPr>
          <p:spPr>
            <a:xfrm>
              <a:off x="181614" y="1509007"/>
              <a:ext cx="1316618" cy="4381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商品</a:t>
              </a:r>
              <a:endParaRPr lang="zh-CN" altLang="en-US" sz="2000" kern="1200" dirty="0">
                <a:latin typeface="华文楷体" panose="02010600040101010101" pitchFamily="2" charset="-122"/>
                <a:ea typeface="华文楷体" panose="02010600040101010101" pitchFamily="2" charset="-122"/>
              </a:endParaRPr>
            </a:p>
          </p:txBody>
        </p:sp>
      </p:grpSp>
      <p:grpSp>
        <p:nvGrpSpPr>
          <p:cNvPr id="45" name="组合 44"/>
          <p:cNvGrpSpPr/>
          <p:nvPr/>
        </p:nvGrpSpPr>
        <p:grpSpPr>
          <a:xfrm>
            <a:off x="699888" y="3662821"/>
            <a:ext cx="1343878" cy="465365"/>
            <a:chOff x="167984" y="2032337"/>
            <a:chExt cx="1343878" cy="465365"/>
          </a:xfrm>
        </p:grpSpPr>
        <p:sp>
          <p:nvSpPr>
            <p:cNvPr id="51" name="圆角矩形 50"/>
            <p:cNvSpPr/>
            <p:nvPr/>
          </p:nvSpPr>
          <p:spPr>
            <a:xfrm>
              <a:off x="167984" y="2032337"/>
              <a:ext cx="1343878" cy="465365"/>
            </a:xfrm>
            <a:prstGeom prst="roundRect">
              <a:avLst>
                <a:gd name="adj" fmla="val 10000"/>
              </a:avLst>
            </a:prstGeom>
          </p:spPr>
          <p:style>
            <a:lnRef idx="2">
              <a:schemeClr val="lt1">
                <a:hueOff val="0"/>
                <a:satOff val="0"/>
                <a:lumOff val="0"/>
                <a:alphaOff val="0"/>
              </a:schemeClr>
            </a:lnRef>
            <a:fillRef idx="1">
              <a:schemeClr val="accent4">
                <a:hueOff val="-2976513"/>
                <a:satOff val="17933"/>
                <a:lumOff val="1437"/>
                <a:alphaOff val="0"/>
              </a:schemeClr>
            </a:fillRef>
            <a:effectRef idx="0">
              <a:schemeClr val="accent4">
                <a:hueOff val="-2976513"/>
                <a:satOff val="17933"/>
                <a:lumOff val="1437"/>
                <a:alphaOff val="0"/>
              </a:schemeClr>
            </a:effectRef>
            <a:fontRef idx="minor">
              <a:schemeClr val="lt1"/>
            </a:fontRef>
          </p:style>
        </p:sp>
        <p:sp>
          <p:nvSpPr>
            <p:cNvPr id="52" name="圆角矩形 10"/>
            <p:cNvSpPr/>
            <p:nvPr/>
          </p:nvSpPr>
          <p:spPr>
            <a:xfrm>
              <a:off x="181614" y="2045967"/>
              <a:ext cx="1316618" cy="4381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考察日</a:t>
              </a:r>
              <a:endParaRPr lang="zh-CN" altLang="en-US" sz="2000" kern="1200" dirty="0">
                <a:latin typeface="华文楷体" panose="02010600040101010101" pitchFamily="2" charset="-122"/>
                <a:ea typeface="华文楷体" panose="02010600040101010101" pitchFamily="2" charset="-122"/>
              </a:endParaRPr>
            </a:p>
          </p:txBody>
        </p:sp>
      </p:grpSp>
      <p:grpSp>
        <p:nvGrpSpPr>
          <p:cNvPr id="46" name="组合 45"/>
          <p:cNvGrpSpPr/>
          <p:nvPr/>
        </p:nvGrpSpPr>
        <p:grpSpPr>
          <a:xfrm>
            <a:off x="699888" y="4199781"/>
            <a:ext cx="1343878" cy="465365"/>
            <a:chOff x="167984" y="2569297"/>
            <a:chExt cx="1343878" cy="465365"/>
          </a:xfrm>
        </p:grpSpPr>
        <p:sp>
          <p:nvSpPr>
            <p:cNvPr id="47" name="圆角矩形 46"/>
            <p:cNvSpPr/>
            <p:nvPr/>
          </p:nvSpPr>
          <p:spPr>
            <a:xfrm>
              <a:off x="167984" y="2569297"/>
              <a:ext cx="1343878" cy="465365"/>
            </a:xfrm>
            <a:prstGeom prst="roundRect">
              <a:avLst>
                <a:gd name="adj" fmla="val 10000"/>
              </a:avLst>
            </a:prstGeom>
          </p:spPr>
          <p:style>
            <a:lnRef idx="2">
              <a:schemeClr val="lt1">
                <a:hueOff val="0"/>
                <a:satOff val="0"/>
                <a:lumOff val="0"/>
                <a:alphaOff val="0"/>
              </a:schemeClr>
            </a:lnRef>
            <a:fillRef idx="1">
              <a:schemeClr val="accent4">
                <a:hueOff val="-4464770"/>
                <a:satOff val="26899"/>
                <a:lumOff val="2156"/>
                <a:alphaOff val="0"/>
              </a:schemeClr>
            </a:fillRef>
            <a:effectRef idx="0">
              <a:schemeClr val="accent4">
                <a:hueOff val="-4464770"/>
                <a:satOff val="26899"/>
                <a:lumOff val="2156"/>
                <a:alphaOff val="0"/>
              </a:schemeClr>
            </a:effectRef>
            <a:fontRef idx="minor">
              <a:schemeClr val="lt1"/>
            </a:fontRef>
          </p:style>
        </p:sp>
        <p:sp>
          <p:nvSpPr>
            <p:cNvPr id="50" name="圆角矩形 12"/>
            <p:cNvSpPr/>
            <p:nvPr/>
          </p:nvSpPr>
          <p:spPr>
            <a:xfrm>
              <a:off x="181614" y="2582927"/>
              <a:ext cx="1316618" cy="43810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华文楷体" panose="02010600040101010101" pitchFamily="2" charset="-122"/>
                  <a:ea typeface="华文楷体" panose="02010600040101010101" pitchFamily="2" charset="-122"/>
                </a:rPr>
                <a:t>是否购买</a:t>
              </a:r>
              <a:endParaRPr lang="zh-CN" altLang="en-US" sz="2000" kern="1200" dirty="0">
                <a:latin typeface="华文楷体" panose="02010600040101010101" pitchFamily="2" charset="-122"/>
                <a:ea typeface="华文楷体" panose="02010600040101010101" pitchFamily="2" charset="-122"/>
              </a:endParaRPr>
            </a:p>
          </p:txBody>
        </p:sp>
      </p:grpSp>
      <p:grpSp>
        <p:nvGrpSpPr>
          <p:cNvPr id="59" name="组合 58"/>
          <p:cNvGrpSpPr/>
          <p:nvPr/>
        </p:nvGrpSpPr>
        <p:grpSpPr>
          <a:xfrm rot="13994802" flipV="1">
            <a:off x="1648356" y="1773228"/>
            <a:ext cx="1967511" cy="1681295"/>
            <a:chOff x="2336799" y="1397000"/>
            <a:chExt cx="4470400" cy="4063999"/>
          </a:xfrm>
        </p:grpSpPr>
        <p:sp>
          <p:nvSpPr>
            <p:cNvPr id="60" name="形状 59"/>
            <p:cNvSpPr/>
            <p:nvPr/>
          </p:nvSpPr>
          <p:spPr>
            <a:xfrm rot="4396374">
              <a:off x="2571985" y="2205704"/>
              <a:ext cx="3508285" cy="2446591"/>
            </a:xfrm>
            <a:prstGeom prst="swooshArrow">
              <a:avLst>
                <a:gd name="adj1" fmla="val 16310"/>
                <a:gd name="adj2" fmla="val 313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4" name="任意多边形 63"/>
            <p:cNvSpPr/>
            <p:nvPr/>
          </p:nvSpPr>
          <p:spPr>
            <a:xfrm>
              <a:off x="2336799" y="1397000"/>
              <a:ext cx="1654048" cy="650240"/>
            </a:xfrm>
            <a:custGeom>
              <a:avLst/>
              <a:gdLst>
                <a:gd name="connsiteX0" fmla="*/ 0 w 1654048"/>
                <a:gd name="connsiteY0" fmla="*/ 0 h 650240"/>
                <a:gd name="connsiteX1" fmla="*/ 1654048 w 1654048"/>
                <a:gd name="connsiteY1" fmla="*/ 0 h 650240"/>
                <a:gd name="connsiteX2" fmla="*/ 1654048 w 1654048"/>
                <a:gd name="connsiteY2" fmla="*/ 650240 h 650240"/>
                <a:gd name="connsiteX3" fmla="*/ 0 w 1654048"/>
                <a:gd name="connsiteY3" fmla="*/ 650240 h 650240"/>
                <a:gd name="connsiteX4" fmla="*/ 0 w 1654048"/>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048" h="650240">
                  <a:moveTo>
                    <a:pt x="0" y="0"/>
                  </a:moveTo>
                  <a:lnTo>
                    <a:pt x="1654048" y="0"/>
                  </a:lnTo>
                  <a:lnTo>
                    <a:pt x="1654048"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b" anchorCtr="0">
              <a:noAutofit/>
            </a:bodyPr>
            <a:lstStyle/>
            <a:p>
              <a:pPr lvl="0" algn="ctr" defTabSz="1644650">
                <a:lnSpc>
                  <a:spcPct val="90000"/>
                </a:lnSpc>
                <a:spcBef>
                  <a:spcPct val="0"/>
                </a:spcBef>
                <a:spcAft>
                  <a:spcPct val="35000"/>
                </a:spcAft>
              </a:pPr>
              <a:endParaRPr lang="zh-CN" altLang="en-US" sz="3700" kern="1200"/>
            </a:p>
          </p:txBody>
        </p:sp>
        <p:sp>
          <p:nvSpPr>
            <p:cNvPr id="65" name="任意多边形 64"/>
            <p:cNvSpPr/>
            <p:nvPr/>
          </p:nvSpPr>
          <p:spPr>
            <a:xfrm>
              <a:off x="4393183" y="2244344"/>
              <a:ext cx="2414016" cy="650240"/>
            </a:xfrm>
            <a:custGeom>
              <a:avLst/>
              <a:gdLst>
                <a:gd name="connsiteX0" fmla="*/ 0 w 2414016"/>
                <a:gd name="connsiteY0" fmla="*/ 0 h 650240"/>
                <a:gd name="connsiteX1" fmla="*/ 2414016 w 2414016"/>
                <a:gd name="connsiteY1" fmla="*/ 0 h 650240"/>
                <a:gd name="connsiteX2" fmla="*/ 2414016 w 2414016"/>
                <a:gd name="connsiteY2" fmla="*/ 650240 h 650240"/>
                <a:gd name="connsiteX3" fmla="*/ 0 w 2414016"/>
                <a:gd name="connsiteY3" fmla="*/ 650240 h 650240"/>
                <a:gd name="connsiteX4" fmla="*/ 0 w 2414016"/>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016" h="650240">
                  <a:moveTo>
                    <a:pt x="0" y="0"/>
                  </a:moveTo>
                  <a:lnTo>
                    <a:pt x="2414016" y="0"/>
                  </a:lnTo>
                  <a:lnTo>
                    <a:pt x="2414016"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l" defTabSz="1644650">
                <a:lnSpc>
                  <a:spcPct val="90000"/>
                </a:lnSpc>
                <a:spcBef>
                  <a:spcPct val="0"/>
                </a:spcBef>
                <a:spcAft>
                  <a:spcPct val="35000"/>
                </a:spcAft>
              </a:pPr>
              <a:endParaRPr lang="zh-CN" altLang="en-US" sz="3700" kern="1200"/>
            </a:p>
          </p:txBody>
        </p:sp>
        <p:sp>
          <p:nvSpPr>
            <p:cNvPr id="66" name="任意多边形 65"/>
            <p:cNvSpPr/>
            <p:nvPr/>
          </p:nvSpPr>
          <p:spPr>
            <a:xfrm>
              <a:off x="2336799" y="2733649"/>
              <a:ext cx="1922272" cy="650240"/>
            </a:xfrm>
            <a:custGeom>
              <a:avLst/>
              <a:gdLst>
                <a:gd name="connsiteX0" fmla="*/ 0 w 1922272"/>
                <a:gd name="connsiteY0" fmla="*/ 0 h 650240"/>
                <a:gd name="connsiteX1" fmla="*/ 1922272 w 1922272"/>
                <a:gd name="connsiteY1" fmla="*/ 0 h 650240"/>
                <a:gd name="connsiteX2" fmla="*/ 1922272 w 1922272"/>
                <a:gd name="connsiteY2" fmla="*/ 650240 h 650240"/>
                <a:gd name="connsiteX3" fmla="*/ 0 w 1922272"/>
                <a:gd name="connsiteY3" fmla="*/ 650240 h 650240"/>
                <a:gd name="connsiteX4" fmla="*/ 0 w 1922272"/>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2272" h="650240">
                  <a:moveTo>
                    <a:pt x="0" y="0"/>
                  </a:moveTo>
                  <a:lnTo>
                    <a:pt x="1922272" y="0"/>
                  </a:lnTo>
                  <a:lnTo>
                    <a:pt x="1922272"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r" defTabSz="1644650">
                <a:lnSpc>
                  <a:spcPct val="90000"/>
                </a:lnSpc>
                <a:spcBef>
                  <a:spcPct val="0"/>
                </a:spcBef>
                <a:spcAft>
                  <a:spcPct val="35000"/>
                </a:spcAft>
              </a:pPr>
              <a:endParaRPr lang="zh-CN" altLang="en-US" sz="3700" kern="1200"/>
            </a:p>
          </p:txBody>
        </p:sp>
        <p:sp>
          <p:nvSpPr>
            <p:cNvPr id="67" name="任意多边形 66"/>
            <p:cNvSpPr/>
            <p:nvPr/>
          </p:nvSpPr>
          <p:spPr>
            <a:xfrm>
              <a:off x="5331968" y="3305860"/>
              <a:ext cx="1475231" cy="650240"/>
            </a:xfrm>
            <a:custGeom>
              <a:avLst/>
              <a:gdLst>
                <a:gd name="connsiteX0" fmla="*/ 0 w 1475231"/>
                <a:gd name="connsiteY0" fmla="*/ 0 h 650240"/>
                <a:gd name="connsiteX1" fmla="*/ 1475231 w 1475231"/>
                <a:gd name="connsiteY1" fmla="*/ 0 h 650240"/>
                <a:gd name="connsiteX2" fmla="*/ 1475231 w 1475231"/>
                <a:gd name="connsiteY2" fmla="*/ 650240 h 650240"/>
                <a:gd name="connsiteX3" fmla="*/ 0 w 1475231"/>
                <a:gd name="connsiteY3" fmla="*/ 650240 h 650240"/>
                <a:gd name="connsiteX4" fmla="*/ 0 w 1475231"/>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31" h="650240">
                  <a:moveTo>
                    <a:pt x="0" y="0"/>
                  </a:moveTo>
                  <a:lnTo>
                    <a:pt x="1475231" y="0"/>
                  </a:lnTo>
                  <a:lnTo>
                    <a:pt x="1475231"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l" defTabSz="1644650">
                <a:lnSpc>
                  <a:spcPct val="90000"/>
                </a:lnSpc>
                <a:spcBef>
                  <a:spcPct val="0"/>
                </a:spcBef>
                <a:spcAft>
                  <a:spcPct val="35000"/>
                </a:spcAft>
              </a:pPr>
              <a:endParaRPr lang="zh-CN" altLang="en-US" sz="3700" kern="1200"/>
            </a:p>
          </p:txBody>
        </p:sp>
        <p:sp>
          <p:nvSpPr>
            <p:cNvPr id="68" name="任意多边形 67"/>
            <p:cNvSpPr/>
            <p:nvPr/>
          </p:nvSpPr>
          <p:spPr>
            <a:xfrm>
              <a:off x="4571999" y="4810759"/>
              <a:ext cx="2235200" cy="650240"/>
            </a:xfrm>
            <a:custGeom>
              <a:avLst/>
              <a:gdLst>
                <a:gd name="connsiteX0" fmla="*/ 0 w 2235200"/>
                <a:gd name="connsiteY0" fmla="*/ 0 h 650240"/>
                <a:gd name="connsiteX1" fmla="*/ 2235200 w 2235200"/>
                <a:gd name="connsiteY1" fmla="*/ 0 h 650240"/>
                <a:gd name="connsiteX2" fmla="*/ 2235200 w 2235200"/>
                <a:gd name="connsiteY2" fmla="*/ 650240 h 650240"/>
                <a:gd name="connsiteX3" fmla="*/ 0 w 2235200"/>
                <a:gd name="connsiteY3" fmla="*/ 650240 h 650240"/>
                <a:gd name="connsiteX4" fmla="*/ 0 w 2235200"/>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200" h="650240">
                  <a:moveTo>
                    <a:pt x="0" y="0"/>
                  </a:moveTo>
                  <a:lnTo>
                    <a:pt x="2235200" y="0"/>
                  </a:lnTo>
                  <a:lnTo>
                    <a:pt x="2235200"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t" anchorCtr="0">
              <a:noAutofit/>
            </a:bodyPr>
            <a:lstStyle/>
            <a:p>
              <a:pPr lvl="0" algn="ctr" defTabSz="1644650">
                <a:lnSpc>
                  <a:spcPct val="90000"/>
                </a:lnSpc>
                <a:spcBef>
                  <a:spcPct val="0"/>
                </a:spcBef>
                <a:spcAft>
                  <a:spcPct val="35000"/>
                </a:spcAft>
              </a:pPr>
              <a:endParaRPr lang="zh-CN" altLang="en-US" sz="3700" kern="1200"/>
            </a:p>
          </p:txBody>
        </p:sp>
      </p:grpSp>
      <p:grpSp>
        <p:nvGrpSpPr>
          <p:cNvPr id="15" name="组合 14"/>
          <p:cNvGrpSpPr/>
          <p:nvPr/>
        </p:nvGrpSpPr>
        <p:grpSpPr>
          <a:xfrm rot="7723140">
            <a:off x="2034812" y="2269299"/>
            <a:ext cx="2163598" cy="2766660"/>
            <a:chOff x="2336799" y="1397000"/>
            <a:chExt cx="4470400" cy="4063999"/>
          </a:xfrm>
        </p:grpSpPr>
        <p:sp>
          <p:nvSpPr>
            <p:cNvPr id="16" name="形状 15"/>
            <p:cNvSpPr/>
            <p:nvPr/>
          </p:nvSpPr>
          <p:spPr>
            <a:xfrm rot="4396374">
              <a:off x="2571985" y="2205704"/>
              <a:ext cx="3508285" cy="2446591"/>
            </a:xfrm>
            <a:prstGeom prst="swooshArrow">
              <a:avLst>
                <a:gd name="adj1" fmla="val 16310"/>
                <a:gd name="adj2" fmla="val 313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任意多边形 19"/>
            <p:cNvSpPr/>
            <p:nvPr/>
          </p:nvSpPr>
          <p:spPr>
            <a:xfrm>
              <a:off x="2336799" y="1397000"/>
              <a:ext cx="1654048" cy="650240"/>
            </a:xfrm>
            <a:custGeom>
              <a:avLst/>
              <a:gdLst>
                <a:gd name="connsiteX0" fmla="*/ 0 w 1654048"/>
                <a:gd name="connsiteY0" fmla="*/ 0 h 650240"/>
                <a:gd name="connsiteX1" fmla="*/ 1654048 w 1654048"/>
                <a:gd name="connsiteY1" fmla="*/ 0 h 650240"/>
                <a:gd name="connsiteX2" fmla="*/ 1654048 w 1654048"/>
                <a:gd name="connsiteY2" fmla="*/ 650240 h 650240"/>
                <a:gd name="connsiteX3" fmla="*/ 0 w 1654048"/>
                <a:gd name="connsiteY3" fmla="*/ 650240 h 650240"/>
                <a:gd name="connsiteX4" fmla="*/ 0 w 1654048"/>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048" h="650240">
                  <a:moveTo>
                    <a:pt x="0" y="0"/>
                  </a:moveTo>
                  <a:lnTo>
                    <a:pt x="1654048" y="0"/>
                  </a:lnTo>
                  <a:lnTo>
                    <a:pt x="1654048"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b" anchorCtr="0">
              <a:noAutofit/>
            </a:bodyPr>
            <a:lstStyle/>
            <a:p>
              <a:pPr lvl="0" algn="ctr" defTabSz="1644650">
                <a:lnSpc>
                  <a:spcPct val="90000"/>
                </a:lnSpc>
                <a:spcBef>
                  <a:spcPct val="0"/>
                </a:spcBef>
                <a:spcAft>
                  <a:spcPct val="35000"/>
                </a:spcAft>
              </a:pPr>
              <a:endParaRPr lang="zh-CN" altLang="en-US" sz="3700" kern="1200"/>
            </a:p>
          </p:txBody>
        </p:sp>
        <p:sp>
          <p:nvSpPr>
            <p:cNvPr id="21" name="任意多边形 20"/>
            <p:cNvSpPr/>
            <p:nvPr/>
          </p:nvSpPr>
          <p:spPr>
            <a:xfrm>
              <a:off x="4393183" y="2244344"/>
              <a:ext cx="2414016" cy="650240"/>
            </a:xfrm>
            <a:custGeom>
              <a:avLst/>
              <a:gdLst>
                <a:gd name="connsiteX0" fmla="*/ 0 w 2414016"/>
                <a:gd name="connsiteY0" fmla="*/ 0 h 650240"/>
                <a:gd name="connsiteX1" fmla="*/ 2414016 w 2414016"/>
                <a:gd name="connsiteY1" fmla="*/ 0 h 650240"/>
                <a:gd name="connsiteX2" fmla="*/ 2414016 w 2414016"/>
                <a:gd name="connsiteY2" fmla="*/ 650240 h 650240"/>
                <a:gd name="connsiteX3" fmla="*/ 0 w 2414016"/>
                <a:gd name="connsiteY3" fmla="*/ 650240 h 650240"/>
                <a:gd name="connsiteX4" fmla="*/ 0 w 2414016"/>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016" h="650240">
                  <a:moveTo>
                    <a:pt x="0" y="0"/>
                  </a:moveTo>
                  <a:lnTo>
                    <a:pt x="2414016" y="0"/>
                  </a:lnTo>
                  <a:lnTo>
                    <a:pt x="2414016"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l" defTabSz="1644650">
                <a:lnSpc>
                  <a:spcPct val="90000"/>
                </a:lnSpc>
                <a:spcBef>
                  <a:spcPct val="0"/>
                </a:spcBef>
                <a:spcAft>
                  <a:spcPct val="35000"/>
                </a:spcAft>
              </a:pPr>
              <a:endParaRPr lang="zh-CN" altLang="en-US" sz="3700" kern="1200"/>
            </a:p>
          </p:txBody>
        </p:sp>
        <p:sp>
          <p:nvSpPr>
            <p:cNvPr id="22" name="任意多边形 21"/>
            <p:cNvSpPr/>
            <p:nvPr/>
          </p:nvSpPr>
          <p:spPr>
            <a:xfrm>
              <a:off x="2336799" y="2733649"/>
              <a:ext cx="1922272" cy="650240"/>
            </a:xfrm>
            <a:custGeom>
              <a:avLst/>
              <a:gdLst>
                <a:gd name="connsiteX0" fmla="*/ 0 w 1922272"/>
                <a:gd name="connsiteY0" fmla="*/ 0 h 650240"/>
                <a:gd name="connsiteX1" fmla="*/ 1922272 w 1922272"/>
                <a:gd name="connsiteY1" fmla="*/ 0 h 650240"/>
                <a:gd name="connsiteX2" fmla="*/ 1922272 w 1922272"/>
                <a:gd name="connsiteY2" fmla="*/ 650240 h 650240"/>
                <a:gd name="connsiteX3" fmla="*/ 0 w 1922272"/>
                <a:gd name="connsiteY3" fmla="*/ 650240 h 650240"/>
                <a:gd name="connsiteX4" fmla="*/ 0 w 1922272"/>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2272" h="650240">
                  <a:moveTo>
                    <a:pt x="0" y="0"/>
                  </a:moveTo>
                  <a:lnTo>
                    <a:pt x="1922272" y="0"/>
                  </a:lnTo>
                  <a:lnTo>
                    <a:pt x="1922272"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r" defTabSz="1644650">
                <a:lnSpc>
                  <a:spcPct val="90000"/>
                </a:lnSpc>
                <a:spcBef>
                  <a:spcPct val="0"/>
                </a:spcBef>
                <a:spcAft>
                  <a:spcPct val="35000"/>
                </a:spcAft>
              </a:pPr>
              <a:endParaRPr lang="zh-CN" altLang="en-US" sz="3700" kern="1200"/>
            </a:p>
          </p:txBody>
        </p:sp>
        <p:sp>
          <p:nvSpPr>
            <p:cNvPr id="23" name="任意多边形 22"/>
            <p:cNvSpPr/>
            <p:nvPr/>
          </p:nvSpPr>
          <p:spPr>
            <a:xfrm>
              <a:off x="5331968" y="3305860"/>
              <a:ext cx="1475231" cy="650240"/>
            </a:xfrm>
            <a:custGeom>
              <a:avLst/>
              <a:gdLst>
                <a:gd name="connsiteX0" fmla="*/ 0 w 1475231"/>
                <a:gd name="connsiteY0" fmla="*/ 0 h 650240"/>
                <a:gd name="connsiteX1" fmla="*/ 1475231 w 1475231"/>
                <a:gd name="connsiteY1" fmla="*/ 0 h 650240"/>
                <a:gd name="connsiteX2" fmla="*/ 1475231 w 1475231"/>
                <a:gd name="connsiteY2" fmla="*/ 650240 h 650240"/>
                <a:gd name="connsiteX3" fmla="*/ 0 w 1475231"/>
                <a:gd name="connsiteY3" fmla="*/ 650240 h 650240"/>
                <a:gd name="connsiteX4" fmla="*/ 0 w 1475231"/>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31" h="650240">
                  <a:moveTo>
                    <a:pt x="0" y="0"/>
                  </a:moveTo>
                  <a:lnTo>
                    <a:pt x="1475231" y="0"/>
                  </a:lnTo>
                  <a:lnTo>
                    <a:pt x="1475231"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l" defTabSz="1644650">
                <a:lnSpc>
                  <a:spcPct val="90000"/>
                </a:lnSpc>
                <a:spcBef>
                  <a:spcPct val="0"/>
                </a:spcBef>
                <a:spcAft>
                  <a:spcPct val="35000"/>
                </a:spcAft>
              </a:pPr>
              <a:endParaRPr lang="zh-CN" altLang="en-US" sz="3700" kern="1200"/>
            </a:p>
          </p:txBody>
        </p:sp>
        <p:sp>
          <p:nvSpPr>
            <p:cNvPr id="24" name="任意多边形 23"/>
            <p:cNvSpPr/>
            <p:nvPr/>
          </p:nvSpPr>
          <p:spPr>
            <a:xfrm>
              <a:off x="4571999" y="4810759"/>
              <a:ext cx="2235200" cy="650240"/>
            </a:xfrm>
            <a:custGeom>
              <a:avLst/>
              <a:gdLst>
                <a:gd name="connsiteX0" fmla="*/ 0 w 2235200"/>
                <a:gd name="connsiteY0" fmla="*/ 0 h 650240"/>
                <a:gd name="connsiteX1" fmla="*/ 2235200 w 2235200"/>
                <a:gd name="connsiteY1" fmla="*/ 0 h 650240"/>
                <a:gd name="connsiteX2" fmla="*/ 2235200 w 2235200"/>
                <a:gd name="connsiteY2" fmla="*/ 650240 h 650240"/>
                <a:gd name="connsiteX3" fmla="*/ 0 w 2235200"/>
                <a:gd name="connsiteY3" fmla="*/ 650240 h 650240"/>
                <a:gd name="connsiteX4" fmla="*/ 0 w 2235200"/>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200" h="650240">
                  <a:moveTo>
                    <a:pt x="0" y="0"/>
                  </a:moveTo>
                  <a:lnTo>
                    <a:pt x="2235200" y="0"/>
                  </a:lnTo>
                  <a:lnTo>
                    <a:pt x="2235200"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t" anchorCtr="0">
              <a:noAutofit/>
            </a:bodyPr>
            <a:lstStyle/>
            <a:p>
              <a:pPr lvl="0" algn="ctr" defTabSz="1644650">
                <a:lnSpc>
                  <a:spcPct val="90000"/>
                </a:lnSpc>
                <a:spcBef>
                  <a:spcPct val="0"/>
                </a:spcBef>
                <a:spcAft>
                  <a:spcPct val="35000"/>
                </a:spcAft>
              </a:pPr>
              <a:endParaRPr lang="zh-CN" altLang="en-US" sz="3700" kern="1200"/>
            </a:p>
          </p:txBody>
        </p:sp>
      </p:grpSp>
      <p:grpSp>
        <p:nvGrpSpPr>
          <p:cNvPr id="5" name="组合 4"/>
          <p:cNvGrpSpPr/>
          <p:nvPr/>
        </p:nvGrpSpPr>
        <p:grpSpPr>
          <a:xfrm rot="6889564">
            <a:off x="2914694" y="1784873"/>
            <a:ext cx="2054460" cy="4533945"/>
            <a:chOff x="2336799" y="1397000"/>
            <a:chExt cx="4470400" cy="4063999"/>
          </a:xfrm>
        </p:grpSpPr>
        <p:sp>
          <p:nvSpPr>
            <p:cNvPr id="6" name="形状 5"/>
            <p:cNvSpPr/>
            <p:nvPr/>
          </p:nvSpPr>
          <p:spPr>
            <a:xfrm rot="4396374">
              <a:off x="2571985" y="2205704"/>
              <a:ext cx="3508285" cy="2446591"/>
            </a:xfrm>
            <a:prstGeom prst="swooshArrow">
              <a:avLst>
                <a:gd name="adj1" fmla="val 16310"/>
                <a:gd name="adj2" fmla="val 3137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任意多边形 9"/>
            <p:cNvSpPr/>
            <p:nvPr/>
          </p:nvSpPr>
          <p:spPr>
            <a:xfrm>
              <a:off x="2336799" y="1397000"/>
              <a:ext cx="1654048" cy="650240"/>
            </a:xfrm>
            <a:custGeom>
              <a:avLst/>
              <a:gdLst>
                <a:gd name="connsiteX0" fmla="*/ 0 w 1654048"/>
                <a:gd name="connsiteY0" fmla="*/ 0 h 650240"/>
                <a:gd name="connsiteX1" fmla="*/ 1654048 w 1654048"/>
                <a:gd name="connsiteY1" fmla="*/ 0 h 650240"/>
                <a:gd name="connsiteX2" fmla="*/ 1654048 w 1654048"/>
                <a:gd name="connsiteY2" fmla="*/ 650240 h 650240"/>
                <a:gd name="connsiteX3" fmla="*/ 0 w 1654048"/>
                <a:gd name="connsiteY3" fmla="*/ 650240 h 650240"/>
                <a:gd name="connsiteX4" fmla="*/ 0 w 1654048"/>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048" h="650240">
                  <a:moveTo>
                    <a:pt x="0" y="0"/>
                  </a:moveTo>
                  <a:lnTo>
                    <a:pt x="1654048" y="0"/>
                  </a:lnTo>
                  <a:lnTo>
                    <a:pt x="1654048"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b" anchorCtr="0">
              <a:noAutofit/>
            </a:bodyPr>
            <a:lstStyle/>
            <a:p>
              <a:pPr lvl="0" algn="ctr" defTabSz="1644650">
                <a:lnSpc>
                  <a:spcPct val="90000"/>
                </a:lnSpc>
                <a:spcBef>
                  <a:spcPct val="0"/>
                </a:spcBef>
                <a:spcAft>
                  <a:spcPct val="35000"/>
                </a:spcAft>
              </a:pPr>
              <a:endParaRPr lang="zh-CN" altLang="en-US" sz="3700" kern="1200"/>
            </a:p>
          </p:txBody>
        </p:sp>
        <p:sp>
          <p:nvSpPr>
            <p:cNvPr id="11" name="任意多边形 10"/>
            <p:cNvSpPr/>
            <p:nvPr/>
          </p:nvSpPr>
          <p:spPr>
            <a:xfrm>
              <a:off x="4393183" y="2244344"/>
              <a:ext cx="2414016" cy="650240"/>
            </a:xfrm>
            <a:custGeom>
              <a:avLst/>
              <a:gdLst>
                <a:gd name="connsiteX0" fmla="*/ 0 w 2414016"/>
                <a:gd name="connsiteY0" fmla="*/ 0 h 650240"/>
                <a:gd name="connsiteX1" fmla="*/ 2414016 w 2414016"/>
                <a:gd name="connsiteY1" fmla="*/ 0 h 650240"/>
                <a:gd name="connsiteX2" fmla="*/ 2414016 w 2414016"/>
                <a:gd name="connsiteY2" fmla="*/ 650240 h 650240"/>
                <a:gd name="connsiteX3" fmla="*/ 0 w 2414016"/>
                <a:gd name="connsiteY3" fmla="*/ 650240 h 650240"/>
                <a:gd name="connsiteX4" fmla="*/ 0 w 2414016"/>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016" h="650240">
                  <a:moveTo>
                    <a:pt x="0" y="0"/>
                  </a:moveTo>
                  <a:lnTo>
                    <a:pt x="2414016" y="0"/>
                  </a:lnTo>
                  <a:lnTo>
                    <a:pt x="2414016"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l" defTabSz="1644650">
                <a:lnSpc>
                  <a:spcPct val="90000"/>
                </a:lnSpc>
                <a:spcBef>
                  <a:spcPct val="0"/>
                </a:spcBef>
                <a:spcAft>
                  <a:spcPct val="35000"/>
                </a:spcAft>
              </a:pPr>
              <a:endParaRPr lang="zh-CN" altLang="en-US" sz="3700" kern="1200"/>
            </a:p>
          </p:txBody>
        </p:sp>
        <p:sp>
          <p:nvSpPr>
            <p:cNvPr id="12" name="任意多边形 11"/>
            <p:cNvSpPr/>
            <p:nvPr/>
          </p:nvSpPr>
          <p:spPr>
            <a:xfrm>
              <a:off x="2336799" y="2733649"/>
              <a:ext cx="1922272" cy="650240"/>
            </a:xfrm>
            <a:custGeom>
              <a:avLst/>
              <a:gdLst>
                <a:gd name="connsiteX0" fmla="*/ 0 w 1922272"/>
                <a:gd name="connsiteY0" fmla="*/ 0 h 650240"/>
                <a:gd name="connsiteX1" fmla="*/ 1922272 w 1922272"/>
                <a:gd name="connsiteY1" fmla="*/ 0 h 650240"/>
                <a:gd name="connsiteX2" fmla="*/ 1922272 w 1922272"/>
                <a:gd name="connsiteY2" fmla="*/ 650240 h 650240"/>
                <a:gd name="connsiteX3" fmla="*/ 0 w 1922272"/>
                <a:gd name="connsiteY3" fmla="*/ 650240 h 650240"/>
                <a:gd name="connsiteX4" fmla="*/ 0 w 1922272"/>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2272" h="650240">
                  <a:moveTo>
                    <a:pt x="0" y="0"/>
                  </a:moveTo>
                  <a:lnTo>
                    <a:pt x="1922272" y="0"/>
                  </a:lnTo>
                  <a:lnTo>
                    <a:pt x="1922272"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r" defTabSz="1644650">
                <a:lnSpc>
                  <a:spcPct val="90000"/>
                </a:lnSpc>
                <a:spcBef>
                  <a:spcPct val="0"/>
                </a:spcBef>
                <a:spcAft>
                  <a:spcPct val="35000"/>
                </a:spcAft>
              </a:pPr>
              <a:endParaRPr lang="zh-CN" altLang="en-US" sz="3700" kern="1200"/>
            </a:p>
          </p:txBody>
        </p:sp>
        <p:sp>
          <p:nvSpPr>
            <p:cNvPr id="13" name="任意多边形 12"/>
            <p:cNvSpPr/>
            <p:nvPr/>
          </p:nvSpPr>
          <p:spPr>
            <a:xfrm>
              <a:off x="5331968" y="3305860"/>
              <a:ext cx="1475231" cy="650240"/>
            </a:xfrm>
            <a:custGeom>
              <a:avLst/>
              <a:gdLst>
                <a:gd name="connsiteX0" fmla="*/ 0 w 1475231"/>
                <a:gd name="connsiteY0" fmla="*/ 0 h 650240"/>
                <a:gd name="connsiteX1" fmla="*/ 1475231 w 1475231"/>
                <a:gd name="connsiteY1" fmla="*/ 0 h 650240"/>
                <a:gd name="connsiteX2" fmla="*/ 1475231 w 1475231"/>
                <a:gd name="connsiteY2" fmla="*/ 650240 h 650240"/>
                <a:gd name="connsiteX3" fmla="*/ 0 w 1475231"/>
                <a:gd name="connsiteY3" fmla="*/ 650240 h 650240"/>
                <a:gd name="connsiteX4" fmla="*/ 0 w 1475231"/>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31" h="650240">
                  <a:moveTo>
                    <a:pt x="0" y="0"/>
                  </a:moveTo>
                  <a:lnTo>
                    <a:pt x="1475231" y="0"/>
                  </a:lnTo>
                  <a:lnTo>
                    <a:pt x="1475231"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l" defTabSz="1644650">
                <a:lnSpc>
                  <a:spcPct val="90000"/>
                </a:lnSpc>
                <a:spcBef>
                  <a:spcPct val="0"/>
                </a:spcBef>
                <a:spcAft>
                  <a:spcPct val="35000"/>
                </a:spcAft>
              </a:pPr>
              <a:endParaRPr lang="zh-CN" altLang="en-US" sz="3700" kern="1200"/>
            </a:p>
          </p:txBody>
        </p:sp>
        <p:sp>
          <p:nvSpPr>
            <p:cNvPr id="14" name="任意多边形 13"/>
            <p:cNvSpPr/>
            <p:nvPr/>
          </p:nvSpPr>
          <p:spPr>
            <a:xfrm>
              <a:off x="4571999" y="4810759"/>
              <a:ext cx="2235200" cy="650240"/>
            </a:xfrm>
            <a:custGeom>
              <a:avLst/>
              <a:gdLst>
                <a:gd name="connsiteX0" fmla="*/ 0 w 2235200"/>
                <a:gd name="connsiteY0" fmla="*/ 0 h 650240"/>
                <a:gd name="connsiteX1" fmla="*/ 2235200 w 2235200"/>
                <a:gd name="connsiteY1" fmla="*/ 0 h 650240"/>
                <a:gd name="connsiteX2" fmla="*/ 2235200 w 2235200"/>
                <a:gd name="connsiteY2" fmla="*/ 650240 h 650240"/>
                <a:gd name="connsiteX3" fmla="*/ 0 w 2235200"/>
                <a:gd name="connsiteY3" fmla="*/ 650240 h 650240"/>
                <a:gd name="connsiteX4" fmla="*/ 0 w 2235200"/>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200" h="650240">
                  <a:moveTo>
                    <a:pt x="0" y="0"/>
                  </a:moveTo>
                  <a:lnTo>
                    <a:pt x="2235200" y="0"/>
                  </a:lnTo>
                  <a:lnTo>
                    <a:pt x="2235200"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t" anchorCtr="0">
              <a:noAutofit/>
            </a:bodyPr>
            <a:lstStyle/>
            <a:p>
              <a:pPr lvl="0" algn="ctr" defTabSz="1644650">
                <a:lnSpc>
                  <a:spcPct val="90000"/>
                </a:lnSpc>
                <a:spcBef>
                  <a:spcPct val="0"/>
                </a:spcBef>
                <a:spcAft>
                  <a:spcPct val="35000"/>
                </a:spcAft>
              </a:pPr>
              <a:endParaRPr lang="zh-CN" altLang="en-US" sz="3700" kern="1200"/>
            </a:p>
          </p:txBody>
        </p:sp>
      </p:grpSp>
      <p:sp>
        <p:nvSpPr>
          <p:cNvPr id="4" name="矩形 3"/>
          <p:cNvSpPr/>
          <p:nvPr/>
        </p:nvSpPr>
        <p:spPr>
          <a:xfrm>
            <a:off x="2388730" y="4979035"/>
            <a:ext cx="4572000" cy="400110"/>
          </a:xfrm>
          <a:prstGeom prst="rect">
            <a:avLst/>
          </a:prstGeom>
        </p:spPr>
        <p:txBody>
          <a:bodyPr>
            <a:spAutoFit/>
          </a:bodyPr>
          <a:lstStyle/>
          <a:p>
            <a:pPr lvl="0" algn="ctr"/>
            <a:r>
              <a:rPr lang="zh-CN" altLang="en-US" sz="20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发生购买行为则为</a:t>
            </a:r>
            <a:r>
              <a:rPr lang="en-US" altLang="zh-CN" sz="2000"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1</a:t>
            </a:r>
            <a:endParaRPr lang="en-US" altLang="zh-CN" sz="20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8" name="下弧形箭头 37"/>
          <p:cNvSpPr/>
          <p:nvPr/>
        </p:nvSpPr>
        <p:spPr>
          <a:xfrm rot="21033045">
            <a:off x="1314113" y="4181103"/>
            <a:ext cx="7233696" cy="1343812"/>
          </a:xfrm>
          <a:prstGeom prst="curvedUpArrow">
            <a:avLst>
              <a:gd name="adj1" fmla="val 13162"/>
              <a:gd name="adj2" fmla="val 3527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矩形 68"/>
          <p:cNvSpPr/>
          <p:nvPr/>
        </p:nvSpPr>
        <p:spPr>
          <a:xfrm>
            <a:off x="5764365" y="5257876"/>
            <a:ext cx="2613216" cy="400110"/>
          </a:xfrm>
          <a:prstGeom prst="rect">
            <a:avLst/>
          </a:prstGeom>
        </p:spPr>
        <p:txBody>
          <a:bodyPr wrap="none">
            <a:spAutoFit/>
          </a:bodyPr>
          <a:lstStyle/>
          <a:p>
            <a:pPr lvl="0" algn="ctr"/>
            <a:r>
              <a:rPr lang="zh-CN" altLang="en-US" sz="20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未发生购买行为则为</a:t>
            </a:r>
            <a:r>
              <a:rPr lang="en-US" altLang="zh-CN" sz="20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0</a:t>
            </a:r>
            <a:endParaRPr lang="zh-CN" altLang="en-US" sz="2000"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7607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1+#ppt_w/2"/>
                                          </p:val>
                                        </p:tav>
                                        <p:tav tm="100000">
                                          <p:val>
                                            <p:strVal val="#ppt_x"/>
                                          </p:val>
                                        </p:tav>
                                      </p:tavLst>
                                    </p:anim>
                                    <p:anim calcmode="lin" valueType="num">
                                      <p:cBhvr additive="base">
                                        <p:cTn id="8" dur="500" fill="hold"/>
                                        <p:tgtEl>
                                          <p:spTgt spid="4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ppt_x"/>
                                          </p:val>
                                        </p:tav>
                                        <p:tav tm="100000">
                                          <p:val>
                                            <p:strVal val="#ppt_x"/>
                                          </p:val>
                                        </p:tav>
                                      </p:tavLst>
                                    </p:anim>
                                    <p:anim calcmode="lin" valueType="num">
                                      <p:cBhvr additive="base">
                                        <p:cTn id="16" dur="500" fill="hold"/>
                                        <p:tgtEl>
                                          <p:spTgt spid="4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1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fade">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anim calcmode="lin" valueType="num">
                                      <p:cBhvr>
                                        <p:cTn id="49" dur="500" fill="hold"/>
                                        <p:tgtEl>
                                          <p:spTgt spid="38"/>
                                        </p:tgtEl>
                                        <p:attrNameLst>
                                          <p:attrName>ppt_x</p:attrName>
                                        </p:attrNameLst>
                                      </p:cBhvr>
                                      <p:tavLst>
                                        <p:tav tm="0">
                                          <p:val>
                                            <p:strVal val="#ppt_x"/>
                                          </p:val>
                                        </p:tav>
                                        <p:tav tm="100000">
                                          <p:val>
                                            <p:strVal val="#ppt_x"/>
                                          </p:val>
                                        </p:tav>
                                      </p:tavLst>
                                    </p:anim>
                                    <p:anim calcmode="lin" valueType="num">
                                      <p:cBhvr>
                                        <p:cTn id="50" dur="500" fill="hold"/>
                                        <p:tgtEl>
                                          <p:spTgt spid="38"/>
                                        </p:tgtEl>
                                        <p:attrNameLst>
                                          <p:attrName>ppt_y</p:attrName>
                                        </p:attrNameLst>
                                      </p:cBhvr>
                                      <p:tavLst>
                                        <p:tav tm="0">
                                          <p:val>
                                            <p:strVal val="#ppt_y+.1"/>
                                          </p:val>
                                        </p:tav>
                                        <p:tav tm="100000">
                                          <p:val>
                                            <p:strVal val="#ppt_y"/>
                                          </p:val>
                                        </p:tav>
                                      </p:tavLst>
                                    </p:anim>
                                  </p:childTnLst>
                                </p:cTn>
                              </p:par>
                            </p:childTnLst>
                          </p:cTn>
                        </p:par>
                        <p:par>
                          <p:cTn id="51" fill="hold">
                            <p:stCondLst>
                              <p:cond delay="500"/>
                            </p:stCondLst>
                            <p:childTnLst>
                              <p:par>
                                <p:cTn id="52" presetID="21" presetClass="entr" presetSubtype="1" fill="hold" grpId="0" nodeType="after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wheel(1)">
                                      <p:cBhvr>
                                        <p:cTn id="54" dur="1000"/>
                                        <p:tgtEl>
                                          <p:spTgt spid="69"/>
                                        </p:tgtEl>
                                      </p:cBhvr>
                                    </p:animEffect>
                                  </p:childTnLst>
                                </p:cTn>
                              </p:par>
                            </p:childTnLst>
                          </p:cTn>
                        </p:par>
                        <p:par>
                          <p:cTn id="55" fill="hold">
                            <p:stCondLst>
                              <p:cond delay="1500"/>
                            </p:stCondLst>
                            <p:childTnLst>
                              <p:par>
                                <p:cTn id="56" presetID="21" presetClass="entr" presetSubtype="1" fill="hold" grpId="0"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heel(1)">
                                      <p:cBhvr>
                                        <p:cTn id="5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animBg="1"/>
      <p:bldP spid="6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4196214401"/>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a:off x="3423122" y="262080"/>
            <a:ext cx="2242923" cy="707886"/>
          </a:xfrm>
          <a:prstGeom prst="rect">
            <a:avLst/>
          </a:prstGeom>
          <a:noFill/>
        </p:spPr>
        <p:txBody>
          <a:bodyPr wrap="none" lIns="91440" tIns="45720" rIns="91440" bIns="45720">
            <a:spAutoFit/>
          </a:bodyPr>
          <a:lstStyle/>
          <a:p>
            <a:pPr algn="ctr"/>
            <a:r>
              <a:rPr lang="zh-CN" altLang="en-US" sz="4000" b="1" cap="none" spc="0" dirty="0" smtClean="0">
                <a:ln w="0"/>
                <a:solidFill>
                  <a:srgbClr val="0070C0"/>
                </a:solidFill>
                <a:effectLst>
                  <a:outerShdw blurRad="38100" dist="19050" dir="2700000" algn="tl" rotWithShape="0">
                    <a:schemeClr val="dk1">
                      <a:alpha val="40000"/>
                    </a:schemeClr>
                  </a:outerShdw>
                </a:effectLst>
              </a:rPr>
              <a:t>样本选择</a:t>
            </a:r>
            <a:endParaRPr lang="zh-CN" altLang="en-US" sz="4000" b="1" cap="none" spc="0" dirty="0">
              <a:ln w="0"/>
              <a:solidFill>
                <a:srgbClr val="0070C0"/>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7"/>
          <a:stretch>
            <a:fillRect/>
          </a:stretch>
        </p:blipFill>
        <p:spPr>
          <a:xfrm>
            <a:off x="2843808" y="1412776"/>
            <a:ext cx="3598234" cy="741844"/>
          </a:xfrm>
          <a:prstGeom prst="rect">
            <a:avLst/>
          </a:prstGeom>
        </p:spPr>
      </p:pic>
      <p:sp>
        <p:nvSpPr>
          <p:cNvPr id="6" name="矩形 5"/>
          <p:cNvSpPr/>
          <p:nvPr/>
        </p:nvSpPr>
        <p:spPr>
          <a:xfrm>
            <a:off x="4427984" y="1196752"/>
            <a:ext cx="964546" cy="113863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grpSp>
        <p:nvGrpSpPr>
          <p:cNvPr id="9" name="组合 8"/>
          <p:cNvGrpSpPr/>
          <p:nvPr/>
        </p:nvGrpSpPr>
        <p:grpSpPr>
          <a:xfrm rot="8816167">
            <a:off x="3168565" y="1811959"/>
            <a:ext cx="1870764" cy="1217855"/>
            <a:chOff x="2336799" y="1397000"/>
            <a:chExt cx="4470400" cy="4063999"/>
          </a:xfrm>
        </p:grpSpPr>
        <p:sp>
          <p:nvSpPr>
            <p:cNvPr id="10" name="形状 9"/>
            <p:cNvSpPr/>
            <p:nvPr/>
          </p:nvSpPr>
          <p:spPr>
            <a:xfrm rot="4687356">
              <a:off x="2571985" y="2205706"/>
              <a:ext cx="3508286" cy="2446590"/>
            </a:xfrm>
            <a:prstGeom prst="swooshArrow">
              <a:avLst>
                <a:gd name="adj1" fmla="val 16310"/>
                <a:gd name="adj2" fmla="val 3137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4" name="任意多边形 13"/>
            <p:cNvSpPr/>
            <p:nvPr/>
          </p:nvSpPr>
          <p:spPr>
            <a:xfrm>
              <a:off x="2336799" y="1397000"/>
              <a:ext cx="1654048" cy="650240"/>
            </a:xfrm>
            <a:custGeom>
              <a:avLst/>
              <a:gdLst>
                <a:gd name="connsiteX0" fmla="*/ 0 w 1654048"/>
                <a:gd name="connsiteY0" fmla="*/ 0 h 650240"/>
                <a:gd name="connsiteX1" fmla="*/ 1654048 w 1654048"/>
                <a:gd name="connsiteY1" fmla="*/ 0 h 650240"/>
                <a:gd name="connsiteX2" fmla="*/ 1654048 w 1654048"/>
                <a:gd name="connsiteY2" fmla="*/ 650240 h 650240"/>
                <a:gd name="connsiteX3" fmla="*/ 0 w 1654048"/>
                <a:gd name="connsiteY3" fmla="*/ 650240 h 650240"/>
                <a:gd name="connsiteX4" fmla="*/ 0 w 1654048"/>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048" h="650240">
                  <a:moveTo>
                    <a:pt x="0" y="0"/>
                  </a:moveTo>
                  <a:lnTo>
                    <a:pt x="1654048" y="0"/>
                  </a:lnTo>
                  <a:lnTo>
                    <a:pt x="1654048"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b" anchorCtr="0">
              <a:noAutofit/>
            </a:bodyPr>
            <a:lstStyle/>
            <a:p>
              <a:pPr lvl="0" algn="ctr" defTabSz="1644650">
                <a:lnSpc>
                  <a:spcPct val="90000"/>
                </a:lnSpc>
                <a:spcBef>
                  <a:spcPct val="0"/>
                </a:spcBef>
                <a:spcAft>
                  <a:spcPct val="35000"/>
                </a:spcAft>
              </a:pPr>
              <a:endParaRPr lang="zh-CN" altLang="en-US" sz="3700" kern="1200"/>
            </a:p>
          </p:txBody>
        </p:sp>
        <p:sp>
          <p:nvSpPr>
            <p:cNvPr id="15" name="任意多边形 14"/>
            <p:cNvSpPr/>
            <p:nvPr/>
          </p:nvSpPr>
          <p:spPr>
            <a:xfrm>
              <a:off x="4393183" y="2244344"/>
              <a:ext cx="2414016" cy="650240"/>
            </a:xfrm>
            <a:custGeom>
              <a:avLst/>
              <a:gdLst>
                <a:gd name="connsiteX0" fmla="*/ 0 w 2414016"/>
                <a:gd name="connsiteY0" fmla="*/ 0 h 650240"/>
                <a:gd name="connsiteX1" fmla="*/ 2414016 w 2414016"/>
                <a:gd name="connsiteY1" fmla="*/ 0 h 650240"/>
                <a:gd name="connsiteX2" fmla="*/ 2414016 w 2414016"/>
                <a:gd name="connsiteY2" fmla="*/ 650240 h 650240"/>
                <a:gd name="connsiteX3" fmla="*/ 0 w 2414016"/>
                <a:gd name="connsiteY3" fmla="*/ 650240 h 650240"/>
                <a:gd name="connsiteX4" fmla="*/ 0 w 2414016"/>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016" h="650240">
                  <a:moveTo>
                    <a:pt x="0" y="0"/>
                  </a:moveTo>
                  <a:lnTo>
                    <a:pt x="2414016" y="0"/>
                  </a:lnTo>
                  <a:lnTo>
                    <a:pt x="2414016"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l" defTabSz="1644650">
                <a:lnSpc>
                  <a:spcPct val="90000"/>
                </a:lnSpc>
                <a:spcBef>
                  <a:spcPct val="0"/>
                </a:spcBef>
                <a:spcAft>
                  <a:spcPct val="35000"/>
                </a:spcAft>
              </a:pPr>
              <a:endParaRPr lang="zh-CN" altLang="en-US" sz="3700" kern="1200"/>
            </a:p>
          </p:txBody>
        </p:sp>
        <p:sp>
          <p:nvSpPr>
            <p:cNvPr id="16" name="任意多边形 15"/>
            <p:cNvSpPr/>
            <p:nvPr/>
          </p:nvSpPr>
          <p:spPr>
            <a:xfrm>
              <a:off x="2336799" y="2733649"/>
              <a:ext cx="1922272" cy="650240"/>
            </a:xfrm>
            <a:custGeom>
              <a:avLst/>
              <a:gdLst>
                <a:gd name="connsiteX0" fmla="*/ 0 w 1922272"/>
                <a:gd name="connsiteY0" fmla="*/ 0 h 650240"/>
                <a:gd name="connsiteX1" fmla="*/ 1922272 w 1922272"/>
                <a:gd name="connsiteY1" fmla="*/ 0 h 650240"/>
                <a:gd name="connsiteX2" fmla="*/ 1922272 w 1922272"/>
                <a:gd name="connsiteY2" fmla="*/ 650240 h 650240"/>
                <a:gd name="connsiteX3" fmla="*/ 0 w 1922272"/>
                <a:gd name="connsiteY3" fmla="*/ 650240 h 650240"/>
                <a:gd name="connsiteX4" fmla="*/ 0 w 1922272"/>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2272" h="650240">
                  <a:moveTo>
                    <a:pt x="0" y="0"/>
                  </a:moveTo>
                  <a:lnTo>
                    <a:pt x="1922272" y="0"/>
                  </a:lnTo>
                  <a:lnTo>
                    <a:pt x="1922272"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r" defTabSz="1644650">
                <a:lnSpc>
                  <a:spcPct val="90000"/>
                </a:lnSpc>
                <a:spcBef>
                  <a:spcPct val="0"/>
                </a:spcBef>
                <a:spcAft>
                  <a:spcPct val="35000"/>
                </a:spcAft>
              </a:pPr>
              <a:endParaRPr lang="zh-CN" altLang="en-US" sz="3700" kern="1200"/>
            </a:p>
          </p:txBody>
        </p:sp>
        <p:sp>
          <p:nvSpPr>
            <p:cNvPr id="17" name="任意多边形 16"/>
            <p:cNvSpPr/>
            <p:nvPr/>
          </p:nvSpPr>
          <p:spPr>
            <a:xfrm>
              <a:off x="5331968" y="3305860"/>
              <a:ext cx="1475231" cy="650240"/>
            </a:xfrm>
            <a:custGeom>
              <a:avLst/>
              <a:gdLst>
                <a:gd name="connsiteX0" fmla="*/ 0 w 1475231"/>
                <a:gd name="connsiteY0" fmla="*/ 0 h 650240"/>
                <a:gd name="connsiteX1" fmla="*/ 1475231 w 1475231"/>
                <a:gd name="connsiteY1" fmla="*/ 0 h 650240"/>
                <a:gd name="connsiteX2" fmla="*/ 1475231 w 1475231"/>
                <a:gd name="connsiteY2" fmla="*/ 650240 h 650240"/>
                <a:gd name="connsiteX3" fmla="*/ 0 w 1475231"/>
                <a:gd name="connsiteY3" fmla="*/ 650240 h 650240"/>
                <a:gd name="connsiteX4" fmla="*/ 0 w 1475231"/>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31" h="650240">
                  <a:moveTo>
                    <a:pt x="0" y="0"/>
                  </a:moveTo>
                  <a:lnTo>
                    <a:pt x="1475231" y="0"/>
                  </a:lnTo>
                  <a:lnTo>
                    <a:pt x="1475231"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ctr" anchorCtr="0">
              <a:noAutofit/>
            </a:bodyPr>
            <a:lstStyle/>
            <a:p>
              <a:pPr lvl="0" algn="l" defTabSz="1644650">
                <a:lnSpc>
                  <a:spcPct val="90000"/>
                </a:lnSpc>
                <a:spcBef>
                  <a:spcPct val="0"/>
                </a:spcBef>
                <a:spcAft>
                  <a:spcPct val="35000"/>
                </a:spcAft>
              </a:pPr>
              <a:endParaRPr lang="zh-CN" altLang="en-US" sz="3700" kern="1200"/>
            </a:p>
          </p:txBody>
        </p:sp>
        <p:sp>
          <p:nvSpPr>
            <p:cNvPr id="18" name="任意多边形 17"/>
            <p:cNvSpPr/>
            <p:nvPr/>
          </p:nvSpPr>
          <p:spPr>
            <a:xfrm>
              <a:off x="4571999" y="4810759"/>
              <a:ext cx="2235200" cy="650240"/>
            </a:xfrm>
            <a:custGeom>
              <a:avLst/>
              <a:gdLst>
                <a:gd name="connsiteX0" fmla="*/ 0 w 2235200"/>
                <a:gd name="connsiteY0" fmla="*/ 0 h 650240"/>
                <a:gd name="connsiteX1" fmla="*/ 2235200 w 2235200"/>
                <a:gd name="connsiteY1" fmla="*/ 0 h 650240"/>
                <a:gd name="connsiteX2" fmla="*/ 2235200 w 2235200"/>
                <a:gd name="connsiteY2" fmla="*/ 650240 h 650240"/>
                <a:gd name="connsiteX3" fmla="*/ 0 w 2235200"/>
                <a:gd name="connsiteY3" fmla="*/ 650240 h 650240"/>
                <a:gd name="connsiteX4" fmla="*/ 0 w 2235200"/>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200" h="650240">
                  <a:moveTo>
                    <a:pt x="0" y="0"/>
                  </a:moveTo>
                  <a:lnTo>
                    <a:pt x="2235200" y="0"/>
                  </a:lnTo>
                  <a:lnTo>
                    <a:pt x="2235200"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990" tIns="46990" rIns="46990" bIns="46990" numCol="1" spcCol="1270" anchor="t" anchorCtr="0">
              <a:noAutofit/>
            </a:bodyPr>
            <a:lstStyle/>
            <a:p>
              <a:pPr lvl="0" algn="ctr" defTabSz="1644650">
                <a:lnSpc>
                  <a:spcPct val="90000"/>
                </a:lnSpc>
                <a:spcBef>
                  <a:spcPct val="0"/>
                </a:spcBef>
                <a:spcAft>
                  <a:spcPct val="35000"/>
                </a:spcAft>
              </a:pPr>
              <a:endParaRPr lang="zh-CN" altLang="en-US" sz="3700" kern="1200"/>
            </a:p>
          </p:txBody>
        </p:sp>
      </p:grpSp>
      <mc:AlternateContent xmlns:mc="http://schemas.openxmlformats.org/markup-compatibility/2006" xmlns:a14="http://schemas.microsoft.com/office/drawing/2010/main">
        <mc:Choice Requires="a14">
          <p:graphicFrame>
            <p:nvGraphicFramePr>
              <p:cNvPr id="22" name="图示 21"/>
              <p:cNvGraphicFramePr/>
              <p:nvPr>
                <p:extLst>
                  <p:ext uri="{D42A27DB-BD31-4B8C-83A1-F6EECF244321}">
                    <p14:modId xmlns:p14="http://schemas.microsoft.com/office/powerpoint/2010/main" val="3219179275"/>
                  </p:ext>
                </p:extLst>
              </p:nvPr>
            </p:nvGraphicFramePr>
            <p:xfrm>
              <a:off x="755576" y="2885463"/>
              <a:ext cx="7992888" cy="29918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xmlns="">
          <p:graphicFrame>
            <p:nvGraphicFramePr>
              <p:cNvPr id="22" name="图示 21"/>
              <p:cNvGraphicFramePr/>
              <p:nvPr>
                <p:extLst>
                  <p:ext uri="{D42A27DB-BD31-4B8C-83A1-F6EECF244321}">
                    <p14:modId xmlns:p14="http://schemas.microsoft.com/office/powerpoint/2010/main" val="3219179275"/>
                  </p:ext>
                </p:extLst>
              </p:nvPr>
            </p:nvGraphicFramePr>
            <p:xfrm>
              <a:off x="755576" y="2885463"/>
              <a:ext cx="7992888" cy="299181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mc:Fallback>
      </mc:AlternateContent>
    </p:spTree>
    <p:extLst>
      <p:ext uri="{BB962C8B-B14F-4D97-AF65-F5344CB8AC3E}">
        <p14:creationId xmlns:p14="http://schemas.microsoft.com/office/powerpoint/2010/main" val="72375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500"/>
                                        <p:tgtEl>
                                          <p:spTgt spid="6"/>
                                        </p:tgtEl>
                                      </p:cBhvr>
                                    </p:animEffect>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anim calcmode="lin" valueType="num">
                                      <p:cBhvr>
                                        <p:cTn id="22" dur="500" fill="hold"/>
                                        <p:tgtEl>
                                          <p:spTgt spid="22"/>
                                        </p:tgtEl>
                                        <p:attrNameLst>
                                          <p:attrName>ppt_x</p:attrName>
                                        </p:attrNameLst>
                                      </p:cBhvr>
                                      <p:tavLst>
                                        <p:tav tm="0">
                                          <p:val>
                                            <p:strVal val="#ppt_x"/>
                                          </p:val>
                                        </p:tav>
                                        <p:tav tm="100000">
                                          <p:val>
                                            <p:strVal val="#ppt_x"/>
                                          </p:val>
                                        </p:tav>
                                      </p:tavLst>
                                    </p:anim>
                                    <p:anim calcmode="lin" valueType="num">
                                      <p:cBhvr>
                                        <p:cTn id="2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Graphic spid="22" grpId="0" uiExpan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3234354369"/>
              </p:ext>
            </p:extLst>
          </p:nvPr>
        </p:nvGraphicFramePr>
        <p:xfrm>
          <a:off x="-180528" y="116632"/>
          <a:ext cx="1623483"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extLst>
              <p:ext uri="{D42A27DB-BD31-4B8C-83A1-F6EECF244321}">
                <p14:modId xmlns:p14="http://schemas.microsoft.com/office/powerpoint/2010/main" val="2659449635"/>
              </p:ext>
            </p:extLst>
          </p:nvPr>
        </p:nvGraphicFramePr>
        <p:xfrm>
          <a:off x="899592" y="1139768"/>
          <a:ext cx="7632848" cy="2232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矩形 5"/>
          <p:cNvSpPr/>
          <p:nvPr/>
        </p:nvSpPr>
        <p:spPr>
          <a:xfrm>
            <a:off x="2256905" y="3300008"/>
            <a:ext cx="5391219"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2000000000000000</a:t>
            </a:r>
            <a:endParaRPr lang="zh-CN" altLang="en-US" sz="5400" b="0"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7" name="文本框 6"/>
          <p:cNvSpPr txBox="1"/>
          <p:nvPr/>
        </p:nvSpPr>
        <p:spPr>
          <a:xfrm>
            <a:off x="807838" y="3732329"/>
            <a:ext cx="1440160" cy="369332"/>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总样本约：</a:t>
            </a:r>
            <a:endParaRPr lang="zh-CN" altLang="en-US" dirty="0">
              <a:latin typeface="华文楷体" panose="02010600040101010101" pitchFamily="2" charset="-122"/>
              <a:ea typeface="华文楷体" panose="02010600040101010101" pitchFamily="2" charset="-122"/>
            </a:endParaRPr>
          </a:p>
        </p:txBody>
      </p:sp>
      <p:sp>
        <p:nvSpPr>
          <p:cNvPr id="8" name="文本框 7"/>
          <p:cNvSpPr txBox="1"/>
          <p:nvPr/>
        </p:nvSpPr>
        <p:spPr>
          <a:xfrm>
            <a:off x="7853309" y="3732329"/>
            <a:ext cx="1440160" cy="369332"/>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个</a:t>
            </a:r>
            <a:endParaRPr lang="zh-CN" altLang="en-US" dirty="0">
              <a:latin typeface="华文楷体" panose="02010600040101010101" pitchFamily="2" charset="-122"/>
              <a:ea typeface="华文楷体" panose="02010600040101010101" pitchFamily="2" charset="-122"/>
            </a:endParaRPr>
          </a:p>
        </p:txBody>
      </p:sp>
      <p:grpSp>
        <p:nvGrpSpPr>
          <p:cNvPr id="3" name="组合 2"/>
          <p:cNvGrpSpPr/>
          <p:nvPr/>
        </p:nvGrpSpPr>
        <p:grpSpPr>
          <a:xfrm>
            <a:off x="811906" y="4140307"/>
            <a:ext cx="8481563" cy="923330"/>
            <a:chOff x="811906" y="4140307"/>
            <a:chExt cx="8481563" cy="923330"/>
          </a:xfrm>
        </p:grpSpPr>
        <p:sp>
          <p:nvSpPr>
            <p:cNvPr id="9" name="文本框 8"/>
            <p:cNvSpPr txBox="1"/>
            <p:nvPr/>
          </p:nvSpPr>
          <p:spPr>
            <a:xfrm>
              <a:off x="811906" y="4470993"/>
              <a:ext cx="4484242" cy="369332"/>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用我们的特征体系计算所有样本的时间是：</a:t>
              </a:r>
              <a:endParaRPr lang="zh-CN" altLang="en-US" dirty="0">
                <a:latin typeface="华文楷体" panose="02010600040101010101" pitchFamily="2" charset="-122"/>
                <a:ea typeface="华文楷体" panose="02010600040101010101" pitchFamily="2" charset="-122"/>
              </a:endParaRPr>
            </a:p>
          </p:txBody>
        </p:sp>
        <p:sp>
          <p:nvSpPr>
            <p:cNvPr id="10" name="矩形 9"/>
            <p:cNvSpPr/>
            <p:nvPr/>
          </p:nvSpPr>
          <p:spPr>
            <a:xfrm>
              <a:off x="5639241" y="4140307"/>
              <a:ext cx="2137124" cy="923330"/>
            </a:xfrm>
            <a:prstGeom prst="rect">
              <a:avLst/>
            </a:prstGeom>
            <a:noFill/>
          </p:spPr>
          <p:txBody>
            <a:bodyPr wrap="none" lIns="91440" tIns="45720" rIns="91440" bIns="45720">
              <a:spAutoFit/>
            </a:bodyPr>
            <a:lstStyle/>
            <a:p>
              <a:pPr algn="ctr"/>
              <a:r>
                <a:rPr lang="en-US" altLang="zh-CN" sz="5400" b="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273</a:t>
              </a:r>
              <a:r>
                <a:rPr lang="en-US" altLang="zh-CN" sz="5400" dirty="0" smtClean="0">
                  <a:ln w="0"/>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972</a:t>
              </a:r>
              <a:endParaRPr lang="zh-CN" altLang="en-US" sz="5400" b="0"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11" name="文本框 10"/>
            <p:cNvSpPr txBox="1"/>
            <p:nvPr/>
          </p:nvSpPr>
          <p:spPr>
            <a:xfrm>
              <a:off x="7853309" y="4470993"/>
              <a:ext cx="1440160" cy="369332"/>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年</a:t>
              </a:r>
            </a:p>
          </p:txBody>
        </p:sp>
      </p:grpSp>
      <p:grpSp>
        <p:nvGrpSpPr>
          <p:cNvPr id="4" name="组合 3"/>
          <p:cNvGrpSpPr/>
          <p:nvPr/>
        </p:nvGrpSpPr>
        <p:grpSpPr>
          <a:xfrm>
            <a:off x="683568" y="5047274"/>
            <a:ext cx="8012634" cy="646331"/>
            <a:chOff x="683568" y="5047274"/>
            <a:chExt cx="8012634" cy="646331"/>
          </a:xfrm>
        </p:grpSpPr>
        <p:sp>
          <p:nvSpPr>
            <p:cNvPr id="13" name="矩形 12"/>
            <p:cNvSpPr/>
            <p:nvPr/>
          </p:nvSpPr>
          <p:spPr>
            <a:xfrm>
              <a:off x="683568" y="5047274"/>
              <a:ext cx="4104456" cy="646331"/>
            </a:xfrm>
            <a:prstGeom prst="rect">
              <a:avLst/>
            </a:prstGeom>
            <a:noFill/>
          </p:spPr>
          <p:txBody>
            <a:bodyPr wrap="square" lIns="91440" tIns="45720" rIns="91440" bIns="45720">
              <a:spAutoFit/>
            </a:bodyPr>
            <a:lstStyle/>
            <a:p>
              <a:pPr algn="ctr"/>
              <a:r>
                <a:rPr lang="zh-CN" altLang="en-US" sz="3600" b="0" cap="none" spc="0" dirty="0" smtClean="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未交互样本量巨大</a:t>
              </a:r>
              <a:endParaRPr lang="zh-CN" altLang="en-US" sz="3600" b="0"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14" name="文本框 13"/>
            <p:cNvSpPr txBox="1"/>
            <p:nvPr/>
          </p:nvSpPr>
          <p:spPr>
            <a:xfrm>
              <a:off x="4788024" y="5267386"/>
              <a:ext cx="3908178" cy="369332"/>
            </a:xfrm>
            <a:prstGeom prst="rect">
              <a:avLst/>
            </a:prstGeom>
            <a:noFill/>
          </p:spPr>
          <p:txBody>
            <a:bodyPr wrap="square" rtlCol="0">
              <a:spAutoFit/>
            </a:bodyPr>
            <a:lstStyle/>
            <a:p>
              <a:r>
                <a:rPr lang="zh-CN" altLang="en-US" dirty="0" smtClean="0">
                  <a:latin typeface="华文楷体" panose="02010600040101010101" pitchFamily="2" charset="-122"/>
                  <a:ea typeface="华文楷体" panose="02010600040101010101" pitchFamily="2" charset="-122"/>
                </a:rPr>
                <a:t>且缺乏大量有效信息，考虑过滤。</a:t>
              </a:r>
              <a:endParaRPr lang="zh-CN" altLang="en-US" dirty="0">
                <a:latin typeface="华文楷体" panose="02010600040101010101" pitchFamily="2" charset="-122"/>
                <a:ea typeface="华文楷体" panose="02010600040101010101" pitchFamily="2" charset="-122"/>
              </a:endParaRPr>
            </a:p>
          </p:txBody>
        </p:sp>
      </p:grpSp>
      <p:sp>
        <p:nvSpPr>
          <p:cNvPr id="15" name="矩形 14"/>
          <p:cNvSpPr/>
          <p:nvPr/>
        </p:nvSpPr>
        <p:spPr>
          <a:xfrm>
            <a:off x="1313529" y="585368"/>
            <a:ext cx="7830471" cy="554400"/>
          </a:xfrm>
          <a:prstGeom prst="rect">
            <a:avLst/>
          </a:pr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grpSp>
        <p:nvGrpSpPr>
          <p:cNvPr id="16" name="组合 15"/>
          <p:cNvGrpSpPr/>
          <p:nvPr/>
        </p:nvGrpSpPr>
        <p:grpSpPr>
          <a:xfrm>
            <a:off x="1713173" y="260648"/>
            <a:ext cx="5337664" cy="649440"/>
            <a:chOff x="399644" y="58424"/>
            <a:chExt cx="5448376" cy="649440"/>
          </a:xfrm>
        </p:grpSpPr>
        <p:sp>
          <p:nvSpPr>
            <p:cNvPr id="17" name="圆角矩形 16"/>
            <p:cNvSpPr/>
            <p:nvPr/>
          </p:nvSpPr>
          <p:spPr>
            <a:xfrm>
              <a:off x="399644" y="58424"/>
              <a:ext cx="5448376" cy="649440"/>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sp>
              <p:nvSpPr>
                <p:cNvPr id="18" name="圆角矩形 5"/>
                <p:cNvSpPr/>
                <p:nvPr/>
              </p:nvSpPr>
              <p:spPr>
                <a:xfrm>
                  <a:off x="431347" y="90127"/>
                  <a:ext cx="5384970"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1478" tIns="0" rIns="211478" bIns="0" numCol="1" spcCol="1270" anchor="ctr" anchorCtr="0">
                  <a:noAutofit/>
                </a:bodyPr>
                <a:lstStyle/>
                <a:p>
                  <a:pPr lvl="0" defTabSz="800100">
                    <a:lnSpc>
                      <a:spcPct val="90000"/>
                    </a:lnSpc>
                    <a:spcBef>
                      <a:spcPct val="0"/>
                    </a:spcBef>
                    <a:spcAft>
                      <a:spcPct val="35000"/>
                    </a:spcAft>
                  </a:pPr>
                  <a:r>
                    <a:rPr lang="zh-CN" altLang="en-US" sz="1800" b="1" kern="1200" dirty="0" smtClean="0">
                      <a:latin typeface="华文楷体" panose="02010600040101010101" pitchFamily="2" charset="-122"/>
                      <a:ea typeface="华文楷体" panose="02010600040101010101" pitchFamily="2" charset="-122"/>
                    </a:rPr>
                    <a:t>方案一：所有用户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sz="1800" b="1" kern="1200" dirty="0" smtClean="0">
                      <a:latin typeface="华文楷体" panose="02010600040101010101" pitchFamily="2" charset="-122"/>
                      <a:ea typeface="华文楷体" panose="02010600040101010101" pitchFamily="2" charset="-122"/>
                    </a:rPr>
                    <a:t> </a:t>
                  </a:r>
                  <a:r>
                    <a:rPr lang="zh-CN" altLang="en-US" sz="1800" b="1" kern="1200" dirty="0" smtClean="0">
                      <a:latin typeface="华文楷体" panose="02010600040101010101" pitchFamily="2" charset="-122"/>
                      <a:ea typeface="华文楷体" panose="02010600040101010101" pitchFamily="2" charset="-122"/>
                    </a:rPr>
                    <a:t>所有商品</a:t>
                  </a:r>
                  <a:endParaRPr lang="zh-CN" altLang="en-US" sz="1800" b="1" kern="1200" dirty="0">
                    <a:latin typeface="华文楷体" panose="02010600040101010101" pitchFamily="2" charset="-122"/>
                    <a:ea typeface="华文楷体" panose="02010600040101010101" pitchFamily="2" charset="-122"/>
                  </a:endParaRPr>
                </a:p>
              </p:txBody>
            </p:sp>
          </mc:Choice>
          <mc:Fallback xmlns="">
            <p:sp>
              <p:nvSpPr>
                <p:cNvPr id="18" name="圆角矩形 5"/>
                <p:cNvSpPr>
                  <a:spLocks noRot="1" noChangeAspect="1" noMove="1" noResize="1" noEditPoints="1" noAdjustHandles="1" noChangeArrowheads="1" noChangeShapeType="1" noTextEdit="1"/>
                </p:cNvSpPr>
                <p:nvPr/>
              </p:nvSpPr>
              <p:spPr>
                <a:xfrm>
                  <a:off x="431347" y="90127"/>
                  <a:ext cx="5384970" cy="586034"/>
                </a:xfrm>
                <a:prstGeom prst="rect">
                  <a:avLst/>
                </a:prstGeom>
                <a:blipFill rotWithShape="0">
                  <a:blip r:embed="rId12"/>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08383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Effect transition="in" filter="fade">
                                      <p:cBhvr>
                                        <p:cTn id="25" dur="500"/>
                                        <p:tgtEl>
                                          <p:spTgt spid="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500"/>
                                        <p:tgtEl>
                                          <p:spTgt spid="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6" grpId="0" build="allAtOnce"/>
      <p:bldP spid="7" grpId="0" build="allAtOnce"/>
      <p:bldP spid="8" grpId="0" build="allAtOnce"/>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3490</TotalTime>
  <Words>1640</Words>
  <Application>Microsoft Office PowerPoint</Application>
  <PresentationFormat>全屏显示(4:3)</PresentationFormat>
  <Paragraphs>388</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40</vt:i4>
      </vt:variant>
    </vt:vector>
  </HeadingPairs>
  <TitlesOfParts>
    <vt:vector size="51" baseType="lpstr">
      <vt:lpstr>华文行楷</vt:lpstr>
      <vt:lpstr>华文楷体</vt:lpstr>
      <vt:lpstr>宋体</vt:lpstr>
      <vt:lpstr>微软雅黑</vt:lpstr>
      <vt:lpstr>Arial</vt:lpstr>
      <vt:lpstr>Calibri</vt:lpstr>
      <vt:lpstr>Calibri Light</vt:lpstr>
      <vt:lpstr>Cambria Math</vt:lpstr>
      <vt:lpstr>Helvetica</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凝岚</dc:creator>
  <cp:lastModifiedBy>awire</cp:lastModifiedBy>
  <cp:revision>182</cp:revision>
  <dcterms:created xsi:type="dcterms:W3CDTF">2015-08-05T01:27:49Z</dcterms:created>
  <dcterms:modified xsi:type="dcterms:W3CDTF">2015-08-13T13:11:19Z</dcterms:modified>
</cp:coreProperties>
</file>