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E4BB-93B8-40F2-BDE8-A8F9359DA982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154D-AD80-4B10-A027-CC7ED12F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2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E4BB-93B8-40F2-BDE8-A8F9359DA982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154D-AD80-4B10-A027-CC7ED12F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0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E4BB-93B8-40F2-BDE8-A8F9359DA982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154D-AD80-4B10-A027-CC7ED12F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5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E4BB-93B8-40F2-BDE8-A8F9359DA982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154D-AD80-4B10-A027-CC7ED12F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6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E4BB-93B8-40F2-BDE8-A8F9359DA982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154D-AD80-4B10-A027-CC7ED12F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E4BB-93B8-40F2-BDE8-A8F9359DA982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154D-AD80-4B10-A027-CC7ED12F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9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E4BB-93B8-40F2-BDE8-A8F9359DA982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154D-AD80-4B10-A027-CC7ED12F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E4BB-93B8-40F2-BDE8-A8F9359DA982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154D-AD80-4B10-A027-CC7ED12F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7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E4BB-93B8-40F2-BDE8-A8F9359DA982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154D-AD80-4B10-A027-CC7ED12F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3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E4BB-93B8-40F2-BDE8-A8F9359DA982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154D-AD80-4B10-A027-CC7ED12F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7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E4BB-93B8-40F2-BDE8-A8F9359DA982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154D-AD80-4B10-A027-CC7ED12F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5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E4BB-93B8-40F2-BDE8-A8F9359DA982}" type="datetimeFigureOut">
              <a:rPr lang="zh-CN" altLang="en-US" smtClean="0"/>
              <a:t>2016/1/13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D154D-AD80-4B10-A027-CC7ED12F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2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IBCF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庞人铭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94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Item-based </a:t>
            </a:r>
            <a:r>
              <a:rPr lang="en-US" altLang="zh-CN" dirty="0"/>
              <a:t>collaborative filtering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7281"/>
                <a:ext cx="7886700" cy="511510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600" dirty="0"/>
                  <a:t>目的</a:t>
                </a:r>
                <a:r>
                  <a:rPr lang="zh-CN" altLang="en-US" sz="1600" dirty="0" smtClean="0"/>
                  <a:t>：根据某个商品，给出与其相似度最高的一系列候选集商品，可用于“买了又买”“看了又看”等场景。</a:t>
                </a:r>
                <a:endParaRPr lang="en-US" altLang="zh-CN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 smtClean="0"/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/>
                              </m:ctrlPr>
                            </m:eqArrPr>
                            <m:e>
                              <m:r>
                                <a:rPr lang="en-US" altLang="zh-CN" sz="1600" i="1"/>
                                <m:t>𝑠𝑖𝑚</m:t>
                              </m:r>
                              <m:d>
                                <m:dPr>
                                  <m:ctrlPr>
                                    <a:rPr lang="zh-CN" altLang="zh-CN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/>
                                      </m:ctrlPr>
                                    </m:sSubPr>
                                    <m:e>
                                      <m:r>
                                        <a:rPr lang="en-US" altLang="zh-CN" sz="1600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1600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1600" i="1"/>
                                      </m:ctrlPr>
                                    </m:sSubPr>
                                    <m:e>
                                      <m:r>
                                        <a:rPr lang="en-US" altLang="zh-CN" sz="1600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1600" i="1"/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i="1"/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1600" i="1"/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zh-CN" altLang="zh-CN" sz="1600" i="1"/>
                                      </m:ctrlPr>
                                    </m:naryPr>
                                    <m:sub>
                                      <m:r>
                                        <a:rPr lang="en-US" altLang="zh-CN" sz="1600" i="1"/>
                                        <m:t>𝑢</m:t>
                                      </m:r>
                                      <m:r>
                                        <a:rPr lang="en-US" altLang="zh-CN" sz="1600" i="1"/>
                                        <m:t>∈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16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/>
                                                <m:t>𝑈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/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/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altLang="zh-CN" sz="1600" i="1"/>
                                            <m:t>∩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16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/>
                                                <m:t>𝑈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/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/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/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/>
                                            <m:t>𝑢</m:t>
                                          </m:r>
                                          <m:r>
                                            <a:rPr lang="en-US" altLang="zh-CN" sz="1600" i="1"/>
                                            <m:t>,</m:t>
                                          </m:r>
                                          <m:r>
                                            <a:rPr lang="en-US" altLang="zh-CN" sz="1600" i="1"/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/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/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/>
                                            <m:t>𝑢</m:t>
                                          </m:r>
                                          <m:r>
                                            <a:rPr lang="en-US" altLang="zh-CN" sz="1600" i="1"/>
                                            <m:t>,</m:t>
                                          </m:r>
                                          <m:r>
                                            <a:rPr lang="en-US" altLang="zh-CN" sz="1600" i="1"/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/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/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/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600" i="1"/>
                                      </m:ctrlPr>
                                    </m:radPr>
                                    <m:deg/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zh-CN" altLang="zh-CN" sz="1600" i="1"/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sz="1600" i="1"/>
                                            <m:t>𝑣</m:t>
                                          </m:r>
                                          <m:r>
                                            <a:rPr lang="en-US" altLang="zh-CN" sz="1600" i="1"/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16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/>
                                                <m:t>𝑈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/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/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/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zh-CN" altLang="zh-CN" sz="1600" i="1"/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sz="1600" i="1"/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/>
                                                    <m:t>𝑣</m:t>
                                                  </m:r>
                                                  <m:r>
                                                    <a:rPr lang="en-US" altLang="zh-CN" sz="1600" i="1"/>
                                                    <m:t>,</m:t>
                                                  </m:r>
                                                  <m:r>
                                                    <a:rPr lang="en-US" altLang="zh-CN" sz="1600" i="1"/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sz="1600" i="1"/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zh-CN" sz="1600" i="1"/>
                                                <m:t>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/>
                                                    <m:t>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/>
                                                    <m:t>𝑣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  <m:r>
                                        <a:rPr lang="en-US" altLang="zh-CN" sz="1600" i="1"/>
                                        <m:t>×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zh-CN" altLang="zh-CN" sz="1600" i="1"/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sz="1600" i="1"/>
                                            <m:t>𝑤</m:t>
                                          </m:r>
                                          <m:r>
                                            <a:rPr lang="en-US" altLang="zh-CN" sz="1600" i="1"/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16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/>
                                                <m:t>𝑈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/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/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/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zh-CN" altLang="zh-CN" sz="1600" i="1"/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sz="1600" i="1"/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/>
                                                    <m:t>𝑤</m:t>
                                                  </m:r>
                                                  <m:r>
                                                    <a:rPr lang="en-US" altLang="zh-CN" sz="1600" i="1"/>
                                                    <m:t>,</m:t>
                                                  </m:r>
                                                  <m:r>
                                                    <a:rPr lang="en-US" altLang="zh-CN" sz="1600" i="1"/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sz="1600" i="1"/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zh-CN" sz="1600" i="1"/>
                                                <m:t>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6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/>
                                                    <m:t>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/>
                                                    <m:t>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ra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/>
                                  </m:ctrlPr>
                                </m:sSubPr>
                                <m:e>
                                  <m:r>
                                    <a:rPr lang="en-US" altLang="zh-CN" sz="1600" i="1"/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1600" i="1"/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1600" i="1"/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1600" i="1"/>
                                  </m:ctrlPr>
                                </m:fPr>
                                <m:num>
                                  <m:r>
                                    <a:rPr lang="en-US" altLang="zh-CN" sz="1600" i="1"/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zh-CN" altLang="zh-CN" sz="1600" i="1"/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/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zh-CN" sz="1600" i="1"/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/>
                                            <m:t>1+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zh-CN" sz="16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i="1"/>
                                                <m:t>𝑢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𝐼</m:t>
                        </m:r>
                      </m:e>
                      <m:sub>
                        <m:r>
                          <a:rPr lang="en-US" altLang="zh-CN" sz="1600" i="1"/>
                          <m:t>𝑖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CN" altLang="zh-CN" sz="1600" dirty="0" smtClean="0"/>
                  <a:t>序号为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1600" dirty="0" smtClean="0"/>
                  <a:t>的</a:t>
                </a:r>
                <a:r>
                  <a:rPr lang="zh-CN" altLang="zh-CN" sz="1600" dirty="0"/>
                  <a:t>商品</a:t>
                </a:r>
                <a:endParaRPr lang="en-US" altLang="zh-CN" sz="1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a:rPr lang="en-US" altLang="zh-CN" sz="1600" i="1"/>
                              <m:t>𝐼</m:t>
                            </m:r>
                          </m:e>
                          <m:sub>
                            <m:r>
                              <a:rPr lang="en-US" altLang="zh-CN" sz="1600" i="1"/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CN" altLang="zh-CN" sz="1600" dirty="0" smtClean="0"/>
                  <a:t>购买</a:t>
                </a:r>
                <a:r>
                  <a:rPr lang="en-US" altLang="zh-CN" sz="1600" dirty="0"/>
                  <a:t>/</a:t>
                </a:r>
                <a:r>
                  <a:rPr lang="zh-CN" altLang="zh-CN" sz="1600" dirty="0"/>
                  <a:t>浏览了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𝐼</m:t>
                        </m:r>
                      </m:e>
                      <m:sub>
                        <m:r>
                          <a:rPr lang="en-US" altLang="zh-CN" sz="1600" i="1"/>
                          <m:t>𝑖</m:t>
                        </m:r>
                      </m:sub>
                    </m:sSub>
                  </m:oMath>
                </a14:m>
                <a:r>
                  <a:rPr lang="zh-CN" altLang="zh-CN" sz="1600" dirty="0"/>
                  <a:t>的用户的集合</a:t>
                </a:r>
                <a:endParaRPr lang="en-US" altLang="zh-CN" sz="1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𝑁</m:t>
                        </m:r>
                      </m:e>
                      <m:sub>
                        <m:r>
                          <a:rPr lang="en-US" altLang="zh-CN" sz="1600" i="1"/>
                          <m:t>𝑢</m:t>
                        </m:r>
                        <m:r>
                          <a:rPr lang="en-US" altLang="zh-CN" sz="1600" i="1"/>
                          <m:t>,</m:t>
                        </m:r>
                        <m:r>
                          <a:rPr lang="en-US" altLang="zh-CN" sz="1600" i="1"/>
                          <m:t>𝑖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CN" altLang="zh-CN" sz="1600" dirty="0" smtClean="0"/>
                  <a:t>用户</a:t>
                </a:r>
                <a:r>
                  <a:rPr lang="en-US" altLang="zh-CN" sz="1600" dirty="0"/>
                  <a:t>u</a:t>
                </a:r>
                <a:r>
                  <a:rPr lang="zh-CN" altLang="zh-CN" sz="1600" dirty="0"/>
                  <a:t>购买</a:t>
                </a:r>
                <a:r>
                  <a:rPr lang="en-US" altLang="zh-CN" sz="1600" dirty="0"/>
                  <a:t>/</a:t>
                </a:r>
                <a:r>
                  <a:rPr lang="zh-CN" altLang="zh-CN" sz="1600" dirty="0"/>
                  <a:t>浏览了商品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1600" dirty="0"/>
                  <a:t>的次数</a:t>
                </a:r>
                <a:endParaRPr lang="en-US" altLang="zh-CN" sz="1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𝑊</m:t>
                        </m:r>
                      </m:e>
                      <m:sub>
                        <m:r>
                          <a:rPr lang="en-US" altLang="zh-CN" sz="1600" i="1"/>
                          <m:t>𝑢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CN" altLang="zh-CN" sz="1600" dirty="0" smtClean="0"/>
                  <a:t>用户</a:t>
                </a:r>
                <a:r>
                  <a:rPr lang="en-US" altLang="zh-CN" sz="1600" dirty="0" smtClean="0"/>
                  <a:t>u</a:t>
                </a:r>
                <a:r>
                  <a:rPr lang="zh-CN" altLang="zh-CN" sz="1600" dirty="0"/>
                  <a:t>的权值，用户</a:t>
                </a:r>
                <a:r>
                  <a:rPr lang="en-US" altLang="zh-CN" sz="1600" dirty="0"/>
                  <a:t>u</a:t>
                </a:r>
                <a:r>
                  <a:rPr lang="zh-CN" altLang="zh-CN" sz="1600" dirty="0"/>
                  <a:t>的行为次数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1600" i="1"/>
                        </m:ctrlPr>
                      </m:dPr>
                      <m:e>
                        <m:r>
                          <a:rPr lang="en-US" altLang="zh-CN" sz="1600" i="1"/>
                          <m:t>𝑢</m:t>
                        </m:r>
                      </m:e>
                    </m:d>
                  </m:oMath>
                </a14:m>
                <a:r>
                  <a:rPr lang="zh-CN" altLang="zh-CN" sz="1600" dirty="0"/>
                  <a:t>越多，则其权值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𝑊</m:t>
                        </m:r>
                      </m:e>
                      <m:sub>
                        <m:r>
                          <a:rPr lang="en-US" altLang="zh-CN" sz="1600" i="1"/>
                          <m:t>𝑢</m:t>
                        </m:r>
                      </m:sub>
                    </m:sSub>
                  </m:oMath>
                </a14:m>
                <a:r>
                  <a:rPr lang="zh-CN" altLang="zh-CN" sz="1600" dirty="0"/>
                  <a:t>越</a:t>
                </a:r>
                <a:r>
                  <a:rPr lang="zh-CN" altLang="zh-CN" sz="1600" dirty="0" smtClean="0"/>
                  <a:t>小</a:t>
                </a:r>
                <a:endParaRPr lang="en-US" altLang="zh-CN" sz="1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600" dirty="0" smtClean="0"/>
                  <a:t>对每个商品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，计算与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其他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商品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相似度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/>
                  <a:t>，并取相似度最大的</a:t>
                </a:r>
                <a:r>
                  <a:rPr lang="en-US" altLang="zh-CN" sz="1600" dirty="0" smtClean="0"/>
                  <a:t>top n</a:t>
                </a:r>
                <a:r>
                  <a:rPr lang="zh-CN" altLang="en-US" sz="1600" dirty="0" smtClean="0"/>
                  <a:t>个商品作为该商品的候选集。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7281"/>
                <a:ext cx="7886700" cy="5115108"/>
              </a:xfrm>
              <a:blipFill rotWithShape="0">
                <a:blip r:embed="rId2"/>
                <a:stretch>
                  <a:fillRect l="-386" t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26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给定商品：</a:t>
            </a:r>
          </a:p>
          <a:p>
            <a:pPr marL="0" indent="0">
              <a:buNone/>
            </a:pPr>
            <a:r>
              <a:rPr lang="zh-CN" altLang="en-US" dirty="0"/>
              <a:t>雅培菁智</a:t>
            </a:r>
            <a:r>
              <a:rPr lang="en-US" altLang="zh-CN" dirty="0"/>
              <a:t>--</a:t>
            </a:r>
            <a:r>
              <a:rPr lang="zh-CN" altLang="en-US" dirty="0"/>
              <a:t>菁智</a:t>
            </a:r>
            <a:r>
              <a:rPr lang="en-US" altLang="zh-CN" dirty="0" err="1"/>
              <a:t>Eleva</a:t>
            </a:r>
            <a:r>
              <a:rPr lang="zh-CN" altLang="en-US" dirty="0"/>
              <a:t>优纯系列婴儿奶粉</a:t>
            </a:r>
            <a:r>
              <a:rPr lang="en-US" altLang="zh-CN" dirty="0"/>
              <a:t>(0-12</a:t>
            </a:r>
            <a:r>
              <a:rPr lang="zh-CN" altLang="en-US" dirty="0"/>
              <a:t>月</a:t>
            </a:r>
            <a:r>
              <a:rPr lang="en-US" altLang="zh-CN" dirty="0"/>
              <a:t>)400g/</a:t>
            </a:r>
            <a:r>
              <a:rPr lang="zh-CN" altLang="en-US" dirty="0"/>
              <a:t>桶</a:t>
            </a:r>
          </a:p>
          <a:p>
            <a:pPr marL="0" indent="0">
              <a:buNone/>
            </a:pPr>
            <a:r>
              <a:rPr lang="zh-CN" altLang="en-US" b="1" dirty="0"/>
              <a:t>推荐候选集及其相似度：      </a:t>
            </a:r>
          </a:p>
          <a:p>
            <a:pPr marL="0" indent="0">
              <a:buNone/>
            </a:pPr>
            <a:r>
              <a:rPr lang="en-US" altLang="zh-CN" dirty="0"/>
              <a:t>1:</a:t>
            </a:r>
            <a:r>
              <a:rPr lang="zh-CN" altLang="en-US" dirty="0"/>
              <a:t>班博</a:t>
            </a:r>
            <a:r>
              <a:rPr lang="en-US" altLang="zh-CN" dirty="0"/>
              <a:t>--</a:t>
            </a:r>
            <a:r>
              <a:rPr lang="zh-CN" altLang="en-US" dirty="0"/>
              <a:t>自然系列纸尿裤</a:t>
            </a:r>
            <a:r>
              <a:rPr lang="en-US" altLang="zh-CN" dirty="0"/>
              <a:t>5</a:t>
            </a:r>
            <a:r>
              <a:rPr lang="zh-CN" altLang="en-US" dirty="0"/>
              <a:t>号</a:t>
            </a:r>
            <a:r>
              <a:rPr lang="en-US" altLang="zh-CN" dirty="0"/>
              <a:t>(12-22kg)54</a:t>
            </a:r>
            <a:r>
              <a:rPr lang="zh-CN" altLang="en-US" dirty="0"/>
              <a:t>片</a:t>
            </a:r>
            <a:r>
              <a:rPr lang="en-US" altLang="zh-CN" dirty="0"/>
              <a:t>/</a:t>
            </a:r>
            <a:r>
              <a:rPr lang="zh-CN" altLang="en-US" dirty="0"/>
              <a:t>包</a:t>
            </a:r>
            <a:r>
              <a:rPr lang="en-US" altLang="zh-CN" dirty="0"/>
              <a:t>:0.25103;    </a:t>
            </a:r>
          </a:p>
          <a:p>
            <a:pPr marL="0" indent="0">
              <a:buNone/>
            </a:pPr>
            <a:r>
              <a:rPr lang="en-US" altLang="zh-CN" dirty="0"/>
              <a:t>2:</a:t>
            </a:r>
            <a:r>
              <a:rPr lang="zh-CN" altLang="en-US" dirty="0"/>
              <a:t>班博</a:t>
            </a:r>
            <a:r>
              <a:rPr lang="en-US" altLang="zh-CN" dirty="0"/>
              <a:t>--</a:t>
            </a:r>
            <a:r>
              <a:rPr lang="zh-CN" altLang="en-US" dirty="0"/>
              <a:t>自然系列纸尿裤</a:t>
            </a:r>
            <a:r>
              <a:rPr lang="en-US" altLang="zh-CN" dirty="0"/>
              <a:t>6</a:t>
            </a:r>
            <a:r>
              <a:rPr lang="zh-CN" altLang="en-US" dirty="0"/>
              <a:t>号</a:t>
            </a:r>
            <a:r>
              <a:rPr lang="en-US" altLang="zh-CN" dirty="0"/>
              <a:t>(16-30kg)44</a:t>
            </a:r>
            <a:r>
              <a:rPr lang="zh-CN" altLang="en-US" dirty="0"/>
              <a:t>片</a:t>
            </a:r>
            <a:r>
              <a:rPr lang="en-US" altLang="zh-CN" dirty="0"/>
              <a:t>/</a:t>
            </a:r>
            <a:r>
              <a:rPr lang="zh-CN" altLang="en-US" dirty="0"/>
              <a:t>包</a:t>
            </a:r>
            <a:r>
              <a:rPr lang="en-US" altLang="zh-CN" dirty="0"/>
              <a:t>:0.21522;    </a:t>
            </a:r>
          </a:p>
          <a:p>
            <a:pPr marL="0" indent="0">
              <a:buNone/>
            </a:pPr>
            <a:r>
              <a:rPr lang="en-US" altLang="zh-CN" dirty="0"/>
              <a:t>3:</a:t>
            </a:r>
            <a:r>
              <a:rPr lang="zh-CN" altLang="en-US" dirty="0"/>
              <a:t>爱贝丽 </a:t>
            </a:r>
            <a:r>
              <a:rPr lang="en-US" altLang="zh-CN" dirty="0"/>
              <a:t>IBELIEVE--</a:t>
            </a:r>
            <a:r>
              <a:rPr lang="zh-CN" altLang="en-US" dirty="0"/>
              <a:t>爱贝丽高景观推车</a:t>
            </a:r>
            <a:r>
              <a:rPr lang="en-US" altLang="zh-CN" dirty="0"/>
              <a:t>I-S025</a:t>
            </a:r>
            <a:r>
              <a:rPr lang="zh-CN" altLang="en-US" dirty="0"/>
              <a:t>精英版</a:t>
            </a:r>
            <a:r>
              <a:rPr lang="en-US" altLang="zh-CN" dirty="0"/>
              <a:t>:0.21252;      </a:t>
            </a:r>
          </a:p>
          <a:p>
            <a:pPr marL="0" indent="0">
              <a:buNone/>
            </a:pPr>
            <a:r>
              <a:rPr lang="en-US" altLang="zh-CN" dirty="0"/>
              <a:t>4:</a:t>
            </a:r>
            <a:r>
              <a:rPr lang="zh-CN" altLang="en-US" dirty="0"/>
              <a:t>歌瑞贝儿</a:t>
            </a:r>
            <a:r>
              <a:rPr lang="en-US" altLang="zh-CN" dirty="0"/>
              <a:t>(</a:t>
            </a:r>
            <a:r>
              <a:rPr lang="zh-CN" altLang="en-US" dirty="0"/>
              <a:t>新</a:t>
            </a:r>
            <a:r>
              <a:rPr lang="en-US" altLang="zh-CN" dirty="0"/>
              <a:t>)--</a:t>
            </a:r>
            <a:r>
              <a:rPr lang="zh-CN" altLang="en-US" dirty="0"/>
              <a:t>男婴小恐龙宝宝鞋</a:t>
            </a:r>
            <a:r>
              <a:rPr lang="en-US" altLang="zh-CN" dirty="0"/>
              <a:t>GB153-003SH</a:t>
            </a:r>
            <a:r>
              <a:rPr lang="zh-CN" altLang="en-US" dirty="0"/>
              <a:t>绿</a:t>
            </a:r>
            <a:r>
              <a:rPr lang="en-US" altLang="zh-CN" dirty="0"/>
              <a:t>11cm</a:t>
            </a:r>
            <a:r>
              <a:rPr lang="zh-CN" altLang="en-US" dirty="0"/>
              <a:t>双</a:t>
            </a:r>
            <a:r>
              <a:rPr lang="en-US" altLang="zh-CN" dirty="0"/>
              <a:t>:0.19716;  </a:t>
            </a:r>
          </a:p>
          <a:p>
            <a:pPr marL="0" indent="0">
              <a:buNone/>
            </a:pPr>
            <a:r>
              <a:rPr lang="en-US" altLang="zh-CN" dirty="0"/>
              <a:t>5:</a:t>
            </a:r>
            <a:r>
              <a:rPr lang="zh-CN" altLang="en-US" dirty="0"/>
              <a:t>歌瑞贝儿</a:t>
            </a:r>
            <a:r>
              <a:rPr lang="en-US" altLang="zh-CN" dirty="0"/>
              <a:t>(</a:t>
            </a:r>
            <a:r>
              <a:rPr lang="zh-CN" altLang="en-US" dirty="0"/>
              <a:t>新</a:t>
            </a:r>
            <a:r>
              <a:rPr lang="en-US" altLang="zh-CN" dirty="0"/>
              <a:t>)--</a:t>
            </a:r>
            <a:r>
              <a:rPr lang="zh-CN" altLang="en-US" dirty="0"/>
              <a:t>男婴可爱宝宝鞋</a:t>
            </a:r>
            <a:r>
              <a:rPr lang="en-US" altLang="zh-CN" dirty="0"/>
              <a:t>GF154-013SH</a:t>
            </a:r>
            <a:r>
              <a:rPr lang="zh-CN" altLang="en-US" dirty="0"/>
              <a:t>蓝</a:t>
            </a:r>
            <a:r>
              <a:rPr lang="en-US" altLang="zh-CN" dirty="0"/>
              <a:t>13cm</a:t>
            </a:r>
            <a:r>
              <a:rPr lang="zh-CN" altLang="en-US" dirty="0"/>
              <a:t>双</a:t>
            </a:r>
            <a:r>
              <a:rPr lang="en-US" altLang="zh-CN" dirty="0"/>
              <a:t>:0.19298;    </a:t>
            </a:r>
          </a:p>
          <a:p>
            <a:pPr marL="0" indent="0">
              <a:buNone/>
            </a:pPr>
            <a:r>
              <a:rPr lang="en-US" altLang="zh-CN" dirty="0"/>
              <a:t>6:</a:t>
            </a:r>
            <a:r>
              <a:rPr lang="zh-CN" altLang="en-US" dirty="0"/>
              <a:t>美赞臣</a:t>
            </a:r>
            <a:r>
              <a:rPr lang="en-US" altLang="zh-CN" dirty="0"/>
              <a:t>--</a:t>
            </a:r>
            <a:r>
              <a:rPr lang="zh-CN" altLang="en-US" dirty="0"/>
              <a:t>安婴宝</a:t>
            </a:r>
            <a:r>
              <a:rPr lang="en-US" altLang="zh-CN" dirty="0"/>
              <a:t>A+</a:t>
            </a:r>
            <a:r>
              <a:rPr lang="zh-CN" altLang="en-US" dirty="0"/>
              <a:t>荷兰版</a:t>
            </a:r>
            <a:r>
              <a:rPr lang="en-US" altLang="zh-CN" dirty="0"/>
              <a:t>2</a:t>
            </a:r>
            <a:r>
              <a:rPr lang="zh-CN" altLang="en-US" dirty="0"/>
              <a:t>段</a:t>
            </a:r>
            <a:r>
              <a:rPr lang="en-US" altLang="zh-CN" dirty="0"/>
              <a:t>(6-12</a:t>
            </a:r>
            <a:r>
              <a:rPr lang="zh-CN" altLang="en-US" dirty="0"/>
              <a:t>月</a:t>
            </a:r>
            <a:r>
              <a:rPr lang="en-US" altLang="zh-CN" dirty="0"/>
              <a:t>)400g/</a:t>
            </a:r>
            <a:r>
              <a:rPr lang="zh-CN" altLang="en-US" dirty="0"/>
              <a:t>听</a:t>
            </a:r>
            <a:r>
              <a:rPr lang="en-US" altLang="zh-CN" dirty="0"/>
              <a:t>:0.16312;   </a:t>
            </a:r>
          </a:p>
          <a:p>
            <a:pPr marL="0" indent="0">
              <a:buNone/>
            </a:pPr>
            <a:r>
              <a:rPr lang="en-US" altLang="zh-CN" dirty="0"/>
              <a:t>7:</a:t>
            </a:r>
            <a:r>
              <a:rPr lang="zh-CN" altLang="en-US" dirty="0"/>
              <a:t>龙昌</a:t>
            </a:r>
            <a:r>
              <a:rPr lang="en-US" altLang="zh-CN" dirty="0"/>
              <a:t>--</a:t>
            </a:r>
            <a:r>
              <a:rPr lang="zh-CN" altLang="en-US" dirty="0"/>
              <a:t>龙虾水陆车</a:t>
            </a:r>
            <a:r>
              <a:rPr lang="en-US" altLang="zh-CN" dirty="0"/>
              <a:t>:0.16253;   </a:t>
            </a:r>
          </a:p>
          <a:p>
            <a:pPr marL="0" indent="0">
              <a:buNone/>
            </a:pPr>
            <a:r>
              <a:rPr lang="en-US" altLang="zh-CN" dirty="0"/>
              <a:t>8:</a:t>
            </a:r>
            <a:r>
              <a:rPr lang="zh-CN" altLang="en-US" dirty="0"/>
              <a:t>碧呵</a:t>
            </a:r>
            <a:r>
              <a:rPr lang="en-US" altLang="zh-CN" dirty="0"/>
              <a:t>--</a:t>
            </a:r>
            <a:r>
              <a:rPr lang="zh-CN" altLang="en-US" dirty="0"/>
              <a:t>婴儿按摩油</a:t>
            </a:r>
            <a:r>
              <a:rPr lang="en-US" altLang="zh-CN" dirty="0"/>
              <a:t>125ml/</a:t>
            </a:r>
            <a:r>
              <a:rPr lang="zh-CN" altLang="en-US" dirty="0"/>
              <a:t>瓶</a:t>
            </a:r>
            <a:r>
              <a:rPr lang="en-US" altLang="zh-CN" dirty="0"/>
              <a:t>:0.16013;   </a:t>
            </a:r>
          </a:p>
          <a:p>
            <a:pPr marL="0" indent="0">
              <a:buNone/>
            </a:pPr>
            <a:r>
              <a:rPr lang="en-US" altLang="zh-CN" dirty="0"/>
              <a:t>9:</a:t>
            </a:r>
            <a:r>
              <a:rPr lang="zh-CN" altLang="en-US" dirty="0"/>
              <a:t>亨氏</a:t>
            </a:r>
            <a:r>
              <a:rPr lang="en-US" altLang="zh-CN" dirty="0"/>
              <a:t>--</a:t>
            </a:r>
            <a:r>
              <a:rPr lang="zh-CN" altLang="en-US" dirty="0"/>
              <a:t>肉鱼双口味配方营养米粉</a:t>
            </a:r>
            <a:r>
              <a:rPr lang="en-US" altLang="zh-CN" dirty="0"/>
              <a:t>(6-36</a:t>
            </a:r>
            <a:r>
              <a:rPr lang="zh-CN" altLang="en-US" dirty="0"/>
              <a:t>月</a:t>
            </a:r>
            <a:r>
              <a:rPr lang="en-US" altLang="zh-CN" dirty="0"/>
              <a:t>)375g/</a:t>
            </a:r>
            <a:r>
              <a:rPr lang="zh-CN" altLang="en-US" dirty="0"/>
              <a:t>盒</a:t>
            </a:r>
            <a:r>
              <a:rPr lang="en-US" altLang="zh-CN" dirty="0"/>
              <a:t>:0.15322;        </a:t>
            </a:r>
          </a:p>
          <a:p>
            <a:pPr marL="0" indent="0">
              <a:buNone/>
            </a:pPr>
            <a:r>
              <a:rPr lang="en-US" altLang="zh-CN" dirty="0"/>
              <a:t>10:</a:t>
            </a:r>
            <a:r>
              <a:rPr lang="zh-CN" altLang="en-US" dirty="0"/>
              <a:t>歌瑞贝儿</a:t>
            </a:r>
            <a:r>
              <a:rPr lang="en-US" altLang="zh-CN" dirty="0"/>
              <a:t>(</a:t>
            </a:r>
            <a:r>
              <a:rPr lang="zh-CN" altLang="en-US" dirty="0"/>
              <a:t>新</a:t>
            </a:r>
            <a:r>
              <a:rPr lang="en-US" altLang="zh-CN" dirty="0"/>
              <a:t>)--</a:t>
            </a:r>
            <a:r>
              <a:rPr lang="zh-CN" altLang="en-US" dirty="0"/>
              <a:t>女婴帆布鞋</a:t>
            </a:r>
            <a:r>
              <a:rPr lang="en-US" altLang="zh-CN" dirty="0"/>
              <a:t>GB153-020SH</a:t>
            </a:r>
            <a:r>
              <a:rPr lang="zh-CN" altLang="en-US" dirty="0"/>
              <a:t>红</a:t>
            </a:r>
            <a:r>
              <a:rPr lang="en-US" altLang="zh-CN" dirty="0"/>
              <a:t>13.5cm</a:t>
            </a:r>
            <a:r>
              <a:rPr lang="zh-CN" altLang="en-US" dirty="0"/>
              <a:t>双</a:t>
            </a:r>
            <a:r>
              <a:rPr lang="en-US" altLang="zh-CN" dirty="0"/>
              <a:t>:0.15292;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23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给定商品：</a:t>
            </a:r>
          </a:p>
          <a:p>
            <a:pPr marL="0" indent="0">
              <a:buNone/>
            </a:pPr>
            <a:r>
              <a:rPr lang="zh-CN" altLang="en-US" dirty="0"/>
              <a:t>歌瑞贝儿（婴外）</a:t>
            </a:r>
            <a:r>
              <a:rPr lang="en-US" altLang="zh-CN" dirty="0"/>
              <a:t>--</a:t>
            </a:r>
            <a:r>
              <a:rPr lang="zh-CN" altLang="en-US" dirty="0"/>
              <a:t>（萌动精灵）假两件</a:t>
            </a:r>
            <a:r>
              <a:rPr lang="en-US" altLang="zh-CN" dirty="0"/>
              <a:t>T</a:t>
            </a:r>
            <a:r>
              <a:rPr lang="zh-CN" altLang="en-US" dirty="0"/>
              <a:t>恤</a:t>
            </a:r>
            <a:r>
              <a:rPr lang="en-US" altLang="zh-CN" dirty="0"/>
              <a:t>GB153-001TQ</a:t>
            </a:r>
            <a:r>
              <a:rPr lang="zh-CN" altLang="en-US" dirty="0"/>
              <a:t>蓝</a:t>
            </a:r>
            <a:r>
              <a:rPr lang="en-US" altLang="zh-CN" dirty="0"/>
              <a:t>80CM</a:t>
            </a:r>
            <a:r>
              <a:rPr lang="zh-CN" altLang="en-US" dirty="0"/>
              <a:t>件</a:t>
            </a:r>
          </a:p>
          <a:p>
            <a:pPr marL="0" indent="0">
              <a:buNone/>
            </a:pPr>
            <a:r>
              <a:rPr lang="zh-CN" altLang="en-US" b="1" dirty="0"/>
              <a:t>推荐候选集及其相似度：      </a:t>
            </a:r>
          </a:p>
          <a:p>
            <a:pPr marL="0" indent="0">
              <a:buNone/>
            </a:pPr>
            <a:r>
              <a:rPr lang="en-US" altLang="zh-CN" dirty="0"/>
              <a:t>1:</a:t>
            </a:r>
            <a:r>
              <a:rPr lang="zh-CN" altLang="en-US" dirty="0"/>
              <a:t>歌瑞贝儿（婴外）</a:t>
            </a:r>
            <a:r>
              <a:rPr lang="en-US" altLang="zh-CN" dirty="0"/>
              <a:t>--</a:t>
            </a:r>
            <a:r>
              <a:rPr lang="zh-CN" altLang="en-US" dirty="0"/>
              <a:t>（萌动精灵）小熊夹棉</a:t>
            </a:r>
            <a:r>
              <a:rPr lang="en-US" altLang="zh-CN" dirty="0"/>
              <a:t>T</a:t>
            </a:r>
            <a:r>
              <a:rPr lang="zh-CN" altLang="en-US" dirty="0"/>
              <a:t>恤</a:t>
            </a:r>
            <a:r>
              <a:rPr lang="en-US" altLang="zh-CN" dirty="0"/>
              <a:t>GB154-211ML</a:t>
            </a:r>
            <a:r>
              <a:rPr lang="zh-CN" altLang="en-US" dirty="0"/>
              <a:t>蓝</a:t>
            </a:r>
            <a:r>
              <a:rPr lang="en-US" altLang="zh-CN" dirty="0"/>
              <a:t>80CM</a:t>
            </a:r>
            <a:r>
              <a:rPr lang="zh-CN" altLang="en-US" dirty="0"/>
              <a:t>件</a:t>
            </a:r>
            <a:r>
              <a:rPr lang="en-US" altLang="zh-CN" dirty="0"/>
              <a:t>:0.71780;       </a:t>
            </a:r>
          </a:p>
          <a:p>
            <a:pPr marL="0" indent="0">
              <a:buNone/>
            </a:pPr>
            <a:r>
              <a:rPr lang="en-US" altLang="zh-CN" dirty="0"/>
              <a:t>2:</a:t>
            </a:r>
            <a:r>
              <a:rPr lang="zh-CN" altLang="en-US" dirty="0"/>
              <a:t>歌瑞贝儿（婴外）</a:t>
            </a:r>
            <a:r>
              <a:rPr lang="en-US" altLang="zh-CN" dirty="0"/>
              <a:t>--</a:t>
            </a:r>
            <a:r>
              <a:rPr lang="zh-CN" altLang="en-US" dirty="0"/>
              <a:t>（基础系列）卡通套头棉服</a:t>
            </a:r>
            <a:r>
              <a:rPr lang="en-US" altLang="zh-CN" dirty="0"/>
              <a:t>GB154-235MS</a:t>
            </a:r>
            <a:r>
              <a:rPr lang="zh-CN" altLang="en-US" dirty="0"/>
              <a:t>蓝</a:t>
            </a:r>
            <a:r>
              <a:rPr lang="en-US" altLang="zh-CN" dirty="0"/>
              <a:t>80CM</a:t>
            </a:r>
            <a:r>
              <a:rPr lang="zh-CN" altLang="en-US" dirty="0"/>
              <a:t>件</a:t>
            </a:r>
            <a:r>
              <a:rPr lang="en-US" altLang="zh-CN" dirty="0"/>
              <a:t>:0.51923;      </a:t>
            </a:r>
          </a:p>
          <a:p>
            <a:pPr marL="0" indent="0">
              <a:buNone/>
            </a:pPr>
            <a:r>
              <a:rPr lang="en-US" altLang="zh-CN" dirty="0"/>
              <a:t>3:</a:t>
            </a:r>
            <a:r>
              <a:rPr lang="zh-CN" altLang="en-US" dirty="0"/>
              <a:t>歌瑞妈妈（孕外新）</a:t>
            </a:r>
            <a:r>
              <a:rPr lang="en-US" altLang="zh-CN" dirty="0"/>
              <a:t>--</a:t>
            </a:r>
            <a:r>
              <a:rPr lang="zh-CN" altLang="en-US" dirty="0"/>
              <a:t>韩版街潮修身长裤</a:t>
            </a:r>
            <a:r>
              <a:rPr lang="en-US" altLang="zh-CN" dirty="0"/>
              <a:t>GM151-104KQ</a:t>
            </a:r>
            <a:r>
              <a:rPr lang="zh-CN" altLang="en-US" dirty="0"/>
              <a:t>藏蓝色</a:t>
            </a:r>
            <a:r>
              <a:rPr lang="en-US" altLang="zh-CN" dirty="0"/>
              <a:t>L</a:t>
            </a:r>
            <a:r>
              <a:rPr lang="zh-CN" altLang="en-US" dirty="0"/>
              <a:t>码件</a:t>
            </a:r>
            <a:r>
              <a:rPr lang="en-US" altLang="zh-CN" dirty="0"/>
              <a:t>:0.22374; </a:t>
            </a:r>
          </a:p>
          <a:p>
            <a:pPr marL="0" indent="0">
              <a:buNone/>
            </a:pPr>
            <a:r>
              <a:rPr lang="en-US" altLang="zh-CN" dirty="0"/>
              <a:t>4:</a:t>
            </a:r>
            <a:r>
              <a:rPr lang="zh-CN" altLang="en-US" dirty="0"/>
              <a:t>歌瑞贝儿</a:t>
            </a:r>
            <a:r>
              <a:rPr lang="en-US" altLang="zh-CN" dirty="0"/>
              <a:t>Great Baby(T)--32</a:t>
            </a:r>
            <a:r>
              <a:rPr lang="zh-CN" altLang="en-US" dirty="0"/>
              <a:t>支色织单面布色织可爱圈圈短袖对襟上衣</a:t>
            </a:r>
            <a:r>
              <a:rPr lang="en-US" altLang="zh-CN" dirty="0"/>
              <a:t>(</a:t>
            </a:r>
            <a:r>
              <a:rPr lang="zh-CN" altLang="en-US" dirty="0"/>
              <a:t>夏季</a:t>
            </a:r>
            <a:r>
              <a:rPr lang="en-US" altLang="zh-CN" dirty="0"/>
              <a:t>)GB142-517VC</a:t>
            </a:r>
            <a:r>
              <a:rPr lang="zh-CN" altLang="en-US" dirty="0"/>
              <a:t>蓝</a:t>
            </a:r>
            <a:r>
              <a:rPr lang="en-US" altLang="zh-CN" dirty="0"/>
              <a:t>90cmGB142-517VC</a:t>
            </a:r>
            <a:r>
              <a:rPr lang="zh-CN" altLang="en-US" dirty="0"/>
              <a:t>蓝</a:t>
            </a:r>
            <a:r>
              <a:rPr lang="en-US" altLang="zh-CN" dirty="0"/>
              <a:t>90CM</a:t>
            </a:r>
            <a:r>
              <a:rPr lang="zh-CN" altLang="en-US" dirty="0"/>
              <a:t>件</a:t>
            </a:r>
            <a:r>
              <a:rPr lang="en-US" altLang="zh-CN" dirty="0"/>
              <a:t>:0.22374;    </a:t>
            </a:r>
          </a:p>
          <a:p>
            <a:pPr marL="0" indent="0">
              <a:buNone/>
            </a:pPr>
            <a:r>
              <a:rPr lang="en-US" altLang="zh-CN" dirty="0"/>
              <a:t>5:</a:t>
            </a:r>
            <a:r>
              <a:rPr lang="zh-CN" altLang="en-US" dirty="0"/>
              <a:t>歌瑞妈妈（孕外新）</a:t>
            </a:r>
            <a:r>
              <a:rPr lang="en-US" altLang="zh-CN" dirty="0"/>
              <a:t>--</a:t>
            </a:r>
            <a:r>
              <a:rPr lang="zh-CN" altLang="en-US" dirty="0"/>
              <a:t>假两件哺乳连衣裙</a:t>
            </a:r>
            <a:r>
              <a:rPr lang="en-US" altLang="zh-CN" dirty="0"/>
              <a:t>GM152-113QQ</a:t>
            </a:r>
            <a:r>
              <a:rPr lang="zh-CN" altLang="en-US" dirty="0"/>
              <a:t>灰</a:t>
            </a:r>
            <a:r>
              <a:rPr lang="en-US" altLang="zh-CN" dirty="0"/>
              <a:t>XL</a:t>
            </a:r>
            <a:r>
              <a:rPr lang="zh-CN" altLang="en-US" dirty="0"/>
              <a:t>码件</a:t>
            </a:r>
            <a:r>
              <a:rPr lang="en-US" altLang="zh-CN" dirty="0"/>
              <a:t>:0.22374;    </a:t>
            </a:r>
          </a:p>
          <a:p>
            <a:pPr marL="0" indent="0">
              <a:buNone/>
            </a:pPr>
            <a:r>
              <a:rPr lang="en-US" altLang="zh-CN" dirty="0"/>
              <a:t>6:</a:t>
            </a:r>
            <a:r>
              <a:rPr lang="zh-CN" altLang="en-US" dirty="0"/>
              <a:t>歌瑞妈妈（孕外）</a:t>
            </a:r>
            <a:r>
              <a:rPr lang="en-US" altLang="zh-CN" dirty="0"/>
              <a:t>--</a:t>
            </a:r>
            <a:r>
              <a:rPr lang="zh-CN" altLang="en-US" dirty="0"/>
              <a:t>印花哺乳上衣</a:t>
            </a:r>
            <a:r>
              <a:rPr lang="en-US" altLang="zh-CN" dirty="0"/>
              <a:t>GM152-025TT</a:t>
            </a:r>
            <a:r>
              <a:rPr lang="zh-CN" altLang="en-US" dirty="0"/>
              <a:t>蓝</a:t>
            </a:r>
            <a:r>
              <a:rPr lang="en-US" altLang="zh-CN" dirty="0"/>
              <a:t>L</a:t>
            </a:r>
            <a:r>
              <a:rPr lang="zh-CN" altLang="en-US" dirty="0"/>
              <a:t>码件</a:t>
            </a:r>
            <a:r>
              <a:rPr lang="en-US" altLang="zh-CN" dirty="0"/>
              <a:t>:0.22374;   </a:t>
            </a:r>
          </a:p>
          <a:p>
            <a:pPr marL="0" indent="0">
              <a:buNone/>
            </a:pPr>
            <a:r>
              <a:rPr lang="en-US" altLang="zh-CN" dirty="0"/>
              <a:t>7:</a:t>
            </a:r>
            <a:r>
              <a:rPr lang="zh-CN" altLang="en-US" dirty="0"/>
              <a:t>歌瑞贝儿（婴外）</a:t>
            </a:r>
            <a:r>
              <a:rPr lang="en-US" altLang="zh-CN" dirty="0"/>
              <a:t>--</a:t>
            </a:r>
            <a:r>
              <a:rPr lang="zh-CN" altLang="en-US" dirty="0"/>
              <a:t>（萌动精灵）条纹开衫毛衣</a:t>
            </a:r>
            <a:r>
              <a:rPr lang="en-US" altLang="zh-CN" dirty="0"/>
              <a:t>GB153-015WE</a:t>
            </a:r>
            <a:r>
              <a:rPr lang="zh-CN" altLang="en-US" dirty="0"/>
              <a:t>蓝</a:t>
            </a:r>
            <a:r>
              <a:rPr lang="en-US" altLang="zh-CN" dirty="0"/>
              <a:t>80CM</a:t>
            </a:r>
            <a:r>
              <a:rPr lang="zh-CN" altLang="en-US" dirty="0"/>
              <a:t>件</a:t>
            </a:r>
            <a:r>
              <a:rPr lang="en-US" altLang="zh-CN" dirty="0"/>
              <a:t>:0.20605;      </a:t>
            </a:r>
          </a:p>
          <a:p>
            <a:pPr marL="0" indent="0">
              <a:buNone/>
            </a:pPr>
            <a:r>
              <a:rPr lang="en-US" altLang="zh-CN" dirty="0"/>
              <a:t>8:</a:t>
            </a:r>
            <a:r>
              <a:rPr lang="zh-CN" altLang="en-US" dirty="0"/>
              <a:t>歌瑞贝儿</a:t>
            </a:r>
            <a:r>
              <a:rPr lang="en-US" altLang="zh-CN" dirty="0"/>
              <a:t>(</a:t>
            </a:r>
            <a:r>
              <a:rPr lang="zh-CN" altLang="en-US" dirty="0"/>
              <a:t>新</a:t>
            </a:r>
            <a:r>
              <a:rPr lang="en-US" altLang="zh-CN" dirty="0"/>
              <a:t>)--</a:t>
            </a:r>
            <a:r>
              <a:rPr lang="zh-CN" altLang="en-US" dirty="0"/>
              <a:t>（双面布）</a:t>
            </a:r>
            <a:r>
              <a:rPr lang="en-US" altLang="zh-CN" dirty="0"/>
              <a:t>40</a:t>
            </a:r>
            <a:r>
              <a:rPr lang="zh-CN" altLang="en-US" dirty="0"/>
              <a:t>支双面布时尚对襟上衣</a:t>
            </a:r>
            <a:r>
              <a:rPr lang="en-US" altLang="zh-CN" dirty="0"/>
              <a:t>GB153-431VS</a:t>
            </a:r>
            <a:r>
              <a:rPr lang="zh-CN" altLang="en-US" dirty="0"/>
              <a:t>蓝</a:t>
            </a:r>
            <a:r>
              <a:rPr lang="en-US" altLang="zh-CN" dirty="0"/>
              <a:t>80CM</a:t>
            </a:r>
            <a:r>
              <a:rPr lang="zh-CN" altLang="en-US" dirty="0"/>
              <a:t>件</a:t>
            </a:r>
            <a:r>
              <a:rPr lang="en-US" altLang="zh-CN" dirty="0"/>
              <a:t>:0.19479;  </a:t>
            </a:r>
          </a:p>
          <a:p>
            <a:pPr marL="0" indent="0">
              <a:buNone/>
            </a:pPr>
            <a:r>
              <a:rPr lang="en-US" altLang="zh-CN" dirty="0"/>
              <a:t>9:</a:t>
            </a:r>
            <a:r>
              <a:rPr lang="zh-CN" altLang="en-US" dirty="0"/>
              <a:t>歌瑞妈妈（孕外）</a:t>
            </a:r>
            <a:r>
              <a:rPr lang="en-US" altLang="zh-CN" dirty="0"/>
              <a:t>--</a:t>
            </a:r>
            <a:r>
              <a:rPr lang="zh-CN" altLang="en-US" dirty="0"/>
              <a:t>绣花哺乳上衣</a:t>
            </a:r>
            <a:r>
              <a:rPr lang="en-US" altLang="zh-CN" dirty="0"/>
              <a:t>GM143-012TH</a:t>
            </a:r>
            <a:r>
              <a:rPr lang="zh-CN" altLang="en-US" dirty="0"/>
              <a:t>黑</a:t>
            </a:r>
            <a:r>
              <a:rPr lang="en-US" altLang="zh-CN" dirty="0"/>
              <a:t>L</a:t>
            </a:r>
            <a:r>
              <a:rPr lang="zh-CN" altLang="en-US" dirty="0"/>
              <a:t>件</a:t>
            </a:r>
            <a:r>
              <a:rPr lang="en-US" altLang="zh-CN" dirty="0"/>
              <a:t>:0.19428;     </a:t>
            </a:r>
          </a:p>
          <a:p>
            <a:pPr marL="0" indent="0">
              <a:buNone/>
            </a:pPr>
            <a:r>
              <a:rPr lang="en-US" altLang="zh-CN" dirty="0"/>
              <a:t>10:</a:t>
            </a:r>
            <a:r>
              <a:rPr lang="zh-CN" altLang="en-US" dirty="0"/>
              <a:t>歌瑞妈妈（孕外）</a:t>
            </a:r>
            <a:r>
              <a:rPr lang="en-US" altLang="zh-CN" dirty="0"/>
              <a:t>--</a:t>
            </a:r>
            <a:r>
              <a:rPr lang="zh-CN" altLang="en-US" dirty="0"/>
              <a:t>哺乳两件套裙</a:t>
            </a:r>
            <a:r>
              <a:rPr lang="en-US" altLang="zh-CN" dirty="0"/>
              <a:t>GM152-034QT</a:t>
            </a:r>
            <a:r>
              <a:rPr lang="zh-CN" altLang="en-US" dirty="0"/>
              <a:t>粉</a:t>
            </a:r>
            <a:r>
              <a:rPr lang="en-US" altLang="zh-CN" dirty="0"/>
              <a:t>XL</a:t>
            </a:r>
            <a:r>
              <a:rPr lang="zh-CN" altLang="en-US" dirty="0"/>
              <a:t>码件</a:t>
            </a:r>
            <a:r>
              <a:rPr lang="en-US" altLang="zh-CN" dirty="0"/>
              <a:t>:0.19428;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81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546</Words>
  <Application>Microsoft Office PowerPoint</Application>
  <PresentationFormat>全屏显示(4:3)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IBCF</vt:lpstr>
      <vt:lpstr>Item-based collaborative filtering</vt:lpstr>
      <vt:lpstr>示例1</vt:lpstr>
      <vt:lpstr>示例2</vt:lpstr>
    </vt:vector>
  </TitlesOfParts>
  <Company>清华大学自动化系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IBCF</dc:title>
  <dc:creator>庞人铭</dc:creator>
  <cp:lastModifiedBy>庞人铭</cp:lastModifiedBy>
  <cp:revision>10</cp:revision>
  <dcterms:created xsi:type="dcterms:W3CDTF">2016-01-13T10:53:49Z</dcterms:created>
  <dcterms:modified xsi:type="dcterms:W3CDTF">2016-01-13T11:19:52Z</dcterms:modified>
</cp:coreProperties>
</file>