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04BB-5F9F-4AE8-BA0E-4F8F675C74BC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02E-1CA9-4438-A51B-1BDF11ECC0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8C21-CE8A-488A-82E1-59A4EE963B6E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7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6F9B-E686-4784-BC9C-3F501EA4F9F7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F64-F5F9-47D2-8A19-3A6B31692B5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E986-F230-45B8-BCF0-4C9D557D062E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358-4C09-4CF0-A4DF-9BEB8612CAA0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89C-DD20-4C1E-8F63-D6C8D47D56C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43E1-BE1E-4F9C-B701-3C94AFFBAA1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6EC-8C1D-49AF-BBD7-B51FD765AE03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2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0EC-5A1F-4B6F-A46E-E4CB802F5C7A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677C-AA85-4341-9314-8A134AA235FD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F5AB-8892-4875-B13C-785E9258535C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BFF462-EEC5-4D46-BDAC-0F7EC470475C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94" r:id="rId6"/>
    <p:sldLayoutId id="2147483890" r:id="rId7"/>
    <p:sldLayoutId id="2147483891" r:id="rId8"/>
    <p:sldLayoutId id="2147483892" r:id="rId9"/>
    <p:sldLayoutId id="2147483893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93000"/>
                <a:lumOff val="7000"/>
              </a:schemeClr>
            </a:gs>
            <a:gs pos="46000">
              <a:schemeClr val="accent2">
                <a:lumMod val="2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5785F-5769-AADB-0F38-BCD4924D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 dirty="0"/>
              <a:t>DELIVERY</a:t>
            </a:r>
            <a:br>
              <a:rPr lang="fr-FR" dirty="0"/>
            </a:br>
            <a:r>
              <a:rPr lang="fr-FR" dirty="0"/>
              <a:t>DISTRIBUTION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3520F5E-855D-4AE6-5DCC-F1CE79A6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4ECB8E-B916-4A0D-DF68-A27E8C3AF242}"/>
              </a:ext>
            </a:extLst>
          </p:cNvPr>
          <p:cNvSpPr txBox="1"/>
          <p:nvPr/>
        </p:nvSpPr>
        <p:spPr>
          <a:xfrm>
            <a:off x="481806" y="3607264"/>
            <a:ext cx="554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+mj-lt"/>
              </a:rPr>
              <a:t>To Store Warehouses with Electric Trucks</a:t>
            </a:r>
            <a:endParaRPr lang="fr-FR" sz="4500" dirty="0">
              <a:latin typeface="+mj-lt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149E7AF-FE51-41E0-B1B7-FABB393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control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control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control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control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86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Sitka Heading</vt:lpstr>
      <vt:lpstr>Source Sans Pro</vt:lpstr>
      <vt:lpstr>3DFloatVTI</vt:lpstr>
      <vt:lpstr>DELIVERY DISTRIBUTION</vt:lpstr>
      <vt:lpstr>version control system</vt:lpstr>
      <vt:lpstr>version control system</vt:lpstr>
      <vt:lpstr>version control system</vt:lpstr>
      <vt:lpstr>version control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DISTRIBUTION</dc:title>
  <dc:creator>Benjamin MOREIRA</dc:creator>
  <cp:lastModifiedBy>Benjamin MOREIRA</cp:lastModifiedBy>
  <cp:revision>2</cp:revision>
  <dcterms:created xsi:type="dcterms:W3CDTF">2023-01-08T23:36:09Z</dcterms:created>
  <dcterms:modified xsi:type="dcterms:W3CDTF">2023-01-09T00:26:18Z</dcterms:modified>
</cp:coreProperties>
</file>