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C594-B5B2-495D-937C-4E1ABE52C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D200F-A32C-4432-B16D-2BFC7BD91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DC2F-DF2C-4A92-9DFF-5B3ECD80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37FE-2C2A-400B-B4DF-A843A0F5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CB56-96D6-4E0A-AB20-CAFE51D4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3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F077-4A3C-4BE0-9879-E28B1AE0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77D38-9B90-4010-BA9D-CC065A7A7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FF38-D5D5-485B-9A87-242F8F22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0971-5CFB-435B-BB52-E73DF698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1AC9-A5DE-4F27-BC67-0DF5A3EA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03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0B43A-0A24-4A05-A36C-A752AE09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F7EC5-866B-485A-9872-2538561DA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0AA5-8557-47CF-B644-02832103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751FE-40BE-4F16-B50F-E61D04A1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3C94-0A03-481A-9F34-2E66E5A4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20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284F-A68A-419A-ADED-BFA4BEFC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CAAA-133E-4D31-9251-B63BDA09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4139-387C-47D3-A213-123CD57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3CBB-3A5B-444B-817E-935F01CE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AAA9-9003-46AD-8822-2D05FB3D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7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E0A9-9BCE-4481-9B0F-3095E96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DAAE-61CA-4A52-9A81-792EBEA0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C9DA6-8CC9-474C-906B-A4EEACE3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12CB-3F14-4D73-9BD9-EFB49F65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724D-D5E9-432C-96FE-3AF5220D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9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7F13-CF38-446D-BADF-C3E10560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3902-468D-488B-9316-573CC7F40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4C1C9-D13D-41DE-ADC5-4B8904CA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B129-03E6-4135-B8A4-794DF89F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E1758-91B7-4722-AB5C-D138797A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A0F9-E66D-4EA2-B80F-2ADB322F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76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0257-9F85-4DF2-9801-46C1F715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C46A-2194-4B48-B923-FF337267B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BBBD9-D8A9-42EC-9615-D8FAB6CF1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DE6B4-90E6-43FB-AFA7-237033A6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EED66-7A71-4C3E-9140-E8948CA3C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8EA4E-D989-4BA5-83ED-EDCA46B7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11384-7D00-4F53-B9D6-ED497E87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E08FE-262A-4A3D-8AEF-EC18064D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90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96E5-9027-41F9-BBE2-4C1EFD16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1BB51-1440-42CC-9F5E-10BD01B1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2A25-46F6-4EC3-AD8D-CB5D8CC7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D7EF0-9825-4DF9-88AE-279DD649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9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47486-8133-45B1-9FAC-247C6FD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E247E-2E35-44EA-AC30-1809111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1E38-112C-445E-9ED1-9281FF7E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54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AD81-B4B1-4456-9068-B8D8174A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3A0A-FA3E-4500-AB8A-F192BB0D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8E9C-1C81-4982-970D-29907057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A0B12-5141-493D-8943-3889F3EA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F1291-D9EB-4AA9-96BF-1BDC8877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8BCDE-62C8-43AF-BCFA-C19D8D67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0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8481-CC8B-495E-868D-2AA2E0C4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0940E-E7C1-42D7-B0F9-4E246FE56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47D8B-DF93-4396-BB66-82D1FEE52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B1154-7A64-458B-BCB4-0F50AD18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DA63-B523-4596-912D-1EA68B8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9F7F0-F953-455B-A49A-0EDBDA35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6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48ED5-3B48-402A-A8F7-C5B57827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8948-3F1A-4E8C-9CB3-E2C28C66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6752-8A27-43E1-A33A-15F129F83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0219-8625-4D46-9592-C1EB3BF8F12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BD57-FDC3-44B9-827C-D208EC9FF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DE43-A8CF-4CBC-B475-1F200373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F744-8FDB-4B61-A4BD-D9CA76A22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7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81EA-E626-475A-8F36-11FDE3622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Albertsthal Typewriter" panose="02000500000000000000" pitchFamily="2" charset="0"/>
              </a:rPr>
              <a:t>St. Timothy presents</a:t>
            </a:r>
          </a:p>
        </p:txBody>
      </p:sp>
    </p:spTree>
    <p:extLst>
      <p:ext uri="{BB962C8B-B14F-4D97-AF65-F5344CB8AC3E}">
        <p14:creationId xmlns:p14="http://schemas.microsoft.com/office/powerpoint/2010/main" val="34435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F6009-41C3-45C4-B1D1-98D82B1C8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 t="3418" r="19433" b="26731"/>
          <a:stretch/>
        </p:blipFill>
        <p:spPr>
          <a:xfrm>
            <a:off x="3390314" y="225082"/>
            <a:ext cx="5416062" cy="4797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A2057-6210-4DA8-9F39-0D13CC6E5680}"/>
              </a:ext>
            </a:extLst>
          </p:cNvPr>
          <p:cNvSpPr txBox="1"/>
          <p:nvPr/>
        </p:nvSpPr>
        <p:spPr>
          <a:xfrm>
            <a:off x="1364566" y="5444197"/>
            <a:ext cx="9748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  <a:latin typeface="Albertsthal Typewriter" panose="02000500000000000000" pitchFamily="2" charset="0"/>
              </a:rPr>
              <a:t>A Fractured Fred Production</a:t>
            </a:r>
          </a:p>
        </p:txBody>
      </p:sp>
    </p:spTree>
    <p:extLst>
      <p:ext uri="{BB962C8B-B14F-4D97-AF65-F5344CB8AC3E}">
        <p14:creationId xmlns:p14="http://schemas.microsoft.com/office/powerpoint/2010/main" val="238267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A1F091-24E0-48CD-8873-B506EEE55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64"/>
            <a:ext cx="12191999" cy="69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201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06D33-946F-42BF-938A-26C122FA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63"/>
            <a:ext cx="12192000" cy="69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5741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6F36-F2EE-40C0-B6F2-1932752F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2248927"/>
            <a:ext cx="12012706" cy="2360146"/>
          </a:xfrm>
        </p:spPr>
        <p:txBody>
          <a:bodyPr>
            <a:normAutofit/>
          </a:bodyPr>
          <a:lstStyle/>
          <a:p>
            <a:pPr algn="ctr"/>
            <a:r>
              <a:rPr lang="en-CA" sz="11500" dirty="0">
                <a:solidFill>
                  <a:schemeClr val="bg1"/>
                </a:solidFill>
                <a:latin typeface="Burton's Nightmare" panose="00000400000000000000" pitchFamily="2" charset="0"/>
              </a:rPr>
              <a:t>A Christmas Carol</a:t>
            </a:r>
          </a:p>
        </p:txBody>
      </p:sp>
    </p:spTree>
    <p:extLst>
      <p:ext uri="{BB962C8B-B14F-4D97-AF65-F5344CB8AC3E}">
        <p14:creationId xmlns:p14="http://schemas.microsoft.com/office/powerpoint/2010/main" val="174162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Albertsthal Typewriter</vt:lpstr>
      <vt:lpstr>Arial</vt:lpstr>
      <vt:lpstr>Burton's Nightmare</vt:lpstr>
      <vt:lpstr>Calibri</vt:lpstr>
      <vt:lpstr>Calibri Light</vt:lpstr>
      <vt:lpstr>Office Theme</vt:lpstr>
      <vt:lpstr>St. Timothy presents</vt:lpstr>
      <vt:lpstr>PowerPoint Presentation</vt:lpstr>
      <vt:lpstr>PowerPoint Presentation</vt:lpstr>
      <vt:lpstr>PowerPoint Presentation</vt:lpstr>
      <vt:lpstr>A Christmas Carol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Timothy presents</dc:title>
  <dc:creator>Kevin McGregor</dc:creator>
  <cp:lastModifiedBy>Kevin McGregor</cp:lastModifiedBy>
  <cp:revision>3</cp:revision>
  <dcterms:created xsi:type="dcterms:W3CDTF">2018-11-21T16:36:21Z</dcterms:created>
  <dcterms:modified xsi:type="dcterms:W3CDTF">2018-11-21T17:36:57Z</dcterms:modified>
</cp:coreProperties>
</file>