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04"/>
  </p:normalViewPr>
  <p:slideViewPr>
    <p:cSldViewPr snapToGrid="0" snapToObjects="1">
      <p:cViewPr>
        <p:scale>
          <a:sx n="89" d="100"/>
          <a:sy n="89" d="100"/>
        </p:scale>
        <p:origin x="8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CircleArrowProcess" loCatId="relationship" qsTypeId="urn:microsoft.com/office/officeart/2005/8/quickstyle/simple5"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latin typeface="Calibri" panose="020F0502020204030204" pitchFamily="34" charset="0"/>
              <a:cs typeface="Calibri" panose="020F0502020204030204" pitchFamily="34" charset="0"/>
            </a:rPr>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latin typeface="Calibri" panose="020F0502020204030204" pitchFamily="34" charset="0"/>
              <a:cs typeface="Calibri" panose="020F0502020204030204" pitchFamily="34" charset="0"/>
            </a:rPr>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latin typeface="Calibri" panose="020F0502020204030204" pitchFamily="34" charset="0"/>
              <a:cs typeface="Calibri" panose="020F0502020204030204" pitchFamily="34" charset="0"/>
            </a:rPr>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latin typeface="Calibri" panose="020F0502020204030204" pitchFamily="34" charset="0"/>
              <a:cs typeface="Calibri" panose="020F0502020204030204" pitchFamily="34" charset="0"/>
            </a:rPr>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C06A6C85-A619-9446-A05D-62D1796CCA02}" type="pres">
      <dgm:prSet presAssocID="{3F442EA2-39BA-4C9A-AD59-755D4917D532}" presName="Name0" presStyleCnt="0">
        <dgm:presLayoutVars>
          <dgm:chMax val="7"/>
          <dgm:chPref val="7"/>
          <dgm:dir/>
          <dgm:animLvl val="lvl"/>
        </dgm:presLayoutVars>
      </dgm:prSet>
      <dgm:spPr/>
    </dgm:pt>
    <dgm:pt modelId="{B2E8C66F-B04E-314B-B6C3-15CD089611D6}" type="pres">
      <dgm:prSet presAssocID="{4DF9FE7B-F642-4898-A360-D4E3814E1A3D}" presName="Accent1" presStyleCnt="0"/>
      <dgm:spPr/>
    </dgm:pt>
    <dgm:pt modelId="{B62BD139-6FBD-D146-8644-BB30344CB260}" type="pres">
      <dgm:prSet presAssocID="{4DF9FE7B-F642-4898-A360-D4E3814E1A3D}" presName="Accent" presStyleLbl="node1" presStyleIdx="0" presStyleCnt="2"/>
      <dgm:spPr/>
    </dgm:pt>
    <dgm:pt modelId="{B067A5F3-8096-A746-8F0A-C06DB2ACA6ED}" type="pres">
      <dgm:prSet presAssocID="{4DF9FE7B-F642-4898-A360-D4E3814E1A3D}" presName="Child1" presStyleLbl="revTx" presStyleIdx="0" presStyleCnt="4">
        <dgm:presLayoutVars>
          <dgm:chMax val="0"/>
          <dgm:chPref val="0"/>
          <dgm:bulletEnabled val="1"/>
        </dgm:presLayoutVars>
      </dgm:prSet>
      <dgm:spPr/>
    </dgm:pt>
    <dgm:pt modelId="{3EAF0C58-1185-D443-93CE-8DFA89E41CB8}" type="pres">
      <dgm:prSet presAssocID="{4DF9FE7B-F642-4898-A360-D4E3814E1A3D}" presName="Parent1" presStyleLbl="revTx" presStyleIdx="1" presStyleCnt="4">
        <dgm:presLayoutVars>
          <dgm:chMax val="1"/>
          <dgm:chPref val="1"/>
          <dgm:bulletEnabled val="1"/>
        </dgm:presLayoutVars>
      </dgm:prSet>
      <dgm:spPr/>
    </dgm:pt>
    <dgm:pt modelId="{6C307C31-AB42-6A46-945F-5C6B3D601543}" type="pres">
      <dgm:prSet presAssocID="{3929B1E1-4BC4-4C73-ABE8-27CEF96A3652}" presName="Accent2" presStyleCnt="0"/>
      <dgm:spPr/>
    </dgm:pt>
    <dgm:pt modelId="{97957581-4328-D446-AF83-8613753EA46F}" type="pres">
      <dgm:prSet presAssocID="{3929B1E1-4BC4-4C73-ABE8-27CEF96A3652}" presName="Accent" presStyleLbl="node1" presStyleIdx="1" presStyleCnt="2"/>
      <dgm:spPr/>
    </dgm:pt>
    <dgm:pt modelId="{76DCA98F-C12D-F949-9432-1A9F8EA647B7}" type="pres">
      <dgm:prSet presAssocID="{3929B1E1-4BC4-4C73-ABE8-27CEF96A3652}" presName="Child2" presStyleLbl="revTx" presStyleIdx="2" presStyleCnt="4">
        <dgm:presLayoutVars>
          <dgm:chMax val="0"/>
          <dgm:chPref val="0"/>
          <dgm:bulletEnabled val="1"/>
        </dgm:presLayoutVars>
      </dgm:prSet>
      <dgm:spPr/>
    </dgm:pt>
    <dgm:pt modelId="{ACEA4845-AA5B-DB4A-B99F-C613089F2C9F}" type="pres">
      <dgm:prSet presAssocID="{3929B1E1-4BC4-4C73-ABE8-27CEF96A3652}" presName="Parent2" presStyleLbl="revTx" presStyleIdx="3" presStyleCnt="4">
        <dgm:presLayoutVars>
          <dgm:chMax val="1"/>
          <dgm:chPref val="1"/>
          <dgm:bulletEnabled val="1"/>
        </dgm:presLayoutVars>
      </dgm:prSet>
      <dgm:spPr/>
    </dgm:pt>
  </dgm:ptLst>
  <dgm:cxnLst>
    <dgm:cxn modelId="{AEC39408-B85A-B048-8010-D087B6FBD40D}" type="presOf" srcId="{3F442EA2-39BA-4C9A-AD59-755D4917D532}" destId="{C06A6C85-A619-9446-A05D-62D1796CCA02}" srcOrd="0" destOrd="0" presId="urn:microsoft.com/office/officeart/2009/layout/CircleArrowProcess"/>
    <dgm:cxn modelId="{1339090C-9A95-4C05-841C-FA3AF987601B}" srcId="{3F442EA2-39BA-4C9A-AD59-755D4917D532}" destId="{3929B1E1-4BC4-4C73-ABE8-27CEF96A3652}" srcOrd="1" destOrd="0" parTransId="{F356CC76-9117-4B79-A270-BBBAFD3E9C79}" sibTransId="{19BA0C22-38BB-4E9F-89D5-0FF5FF9F12CE}"/>
    <dgm:cxn modelId="{62C10234-45D3-426A-8820-4C0D1D8CBA21}" srcId="{4DF9FE7B-F642-4898-A360-D4E3814E1A3D}" destId="{789CD6DB-3A68-4A41-90BD-4F0CBB3617D1}" srcOrd="1" destOrd="0" parTransId="{C0BEB5FF-8DFB-40B9-A228-C0C6097DDDC4}" sibTransId="{1A702531-A59F-4EE2-8246-E2EB0955D8B1}"/>
    <dgm:cxn modelId="{C74E7D60-3531-004C-A130-B089CB63812A}" type="presOf" srcId="{99E0600D-9954-43F4-8926-13B8777FAAA1}" destId="{76DCA98F-C12D-F949-9432-1A9F8EA647B7}" srcOrd="0" destOrd="0" presId="urn:microsoft.com/office/officeart/2009/layout/CircleArrowProcess"/>
    <dgm:cxn modelId="{6FC91B62-730F-2741-AB44-652AA2870594}" type="presOf" srcId="{4DF9FE7B-F642-4898-A360-D4E3814E1A3D}" destId="{3EAF0C58-1185-D443-93CE-8DFA89E41CB8}" srcOrd="0" destOrd="0" presId="urn:microsoft.com/office/officeart/2009/layout/CircleArrowProcess"/>
    <dgm:cxn modelId="{9250938B-A534-CE4E-B29B-CA60A5C6DB59}" type="presOf" srcId="{0791135C-9DAB-47F6-BE9C-A3E56A2DDA50}" destId="{76DCA98F-C12D-F949-9432-1A9F8EA647B7}" srcOrd="0" destOrd="1" presId="urn:microsoft.com/office/officeart/2009/layout/CircleArrowProcess"/>
    <dgm:cxn modelId="{AD0A998B-C637-5749-B4CB-4F30BEDCA712}" type="presOf" srcId="{EFF2750D-B4B3-474C-8B62-8B638DC31F7E}" destId="{B067A5F3-8096-A746-8F0A-C06DB2ACA6ED}" srcOrd="0" destOrd="0" presId="urn:microsoft.com/office/officeart/2009/layout/CircleArrowProcess"/>
    <dgm:cxn modelId="{EBD8BE8D-6018-43E2-B081-034BB5656EB6}" srcId="{3F442EA2-39BA-4C9A-AD59-755D4917D532}" destId="{4DF9FE7B-F642-4898-A360-D4E3814E1A3D}" srcOrd="0" destOrd="0" parTransId="{1C10F06D-860A-4604-A7AD-02E614FE3976}" sibTransId="{43C18EFF-81FC-4D70-8C6B-E95FF3730413}"/>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0DDB33E1-06DF-DA47-AE82-C218323735E1}" type="presOf" srcId="{3929B1E1-4BC4-4C73-ABE8-27CEF96A3652}" destId="{ACEA4845-AA5B-DB4A-B99F-C613089F2C9F}" srcOrd="0" destOrd="0" presId="urn:microsoft.com/office/officeart/2009/layout/CircleArrowProcess"/>
    <dgm:cxn modelId="{9CEE91F6-5833-B24A-B571-3375CD16D4E4}" type="presOf" srcId="{789CD6DB-3A68-4A41-90BD-4F0CBB3617D1}" destId="{B067A5F3-8096-A746-8F0A-C06DB2ACA6ED}" srcOrd="0" destOrd="1" presId="urn:microsoft.com/office/officeart/2009/layout/CircleArrowProcess"/>
    <dgm:cxn modelId="{6B565550-8AC7-6541-9E99-34DABC3074AD}" type="presParOf" srcId="{C06A6C85-A619-9446-A05D-62D1796CCA02}" destId="{B2E8C66F-B04E-314B-B6C3-15CD089611D6}" srcOrd="0" destOrd="0" presId="urn:microsoft.com/office/officeart/2009/layout/CircleArrowProcess"/>
    <dgm:cxn modelId="{40ECFFFB-0617-1D41-8AB3-2EB9F3C42894}" type="presParOf" srcId="{B2E8C66F-B04E-314B-B6C3-15CD089611D6}" destId="{B62BD139-6FBD-D146-8644-BB30344CB260}" srcOrd="0" destOrd="0" presId="urn:microsoft.com/office/officeart/2009/layout/CircleArrowProcess"/>
    <dgm:cxn modelId="{FEA7C09D-10E3-CF49-B46A-B389B3C263BB}" type="presParOf" srcId="{C06A6C85-A619-9446-A05D-62D1796CCA02}" destId="{B067A5F3-8096-A746-8F0A-C06DB2ACA6ED}" srcOrd="1" destOrd="0" presId="urn:microsoft.com/office/officeart/2009/layout/CircleArrowProcess"/>
    <dgm:cxn modelId="{3ACD95EB-2322-4848-A474-7327041F3531}" type="presParOf" srcId="{C06A6C85-A619-9446-A05D-62D1796CCA02}" destId="{3EAF0C58-1185-D443-93CE-8DFA89E41CB8}" srcOrd="2" destOrd="0" presId="urn:microsoft.com/office/officeart/2009/layout/CircleArrowProcess"/>
    <dgm:cxn modelId="{22847041-8DCA-BF43-B092-8DBFC598B42D}" type="presParOf" srcId="{C06A6C85-A619-9446-A05D-62D1796CCA02}" destId="{6C307C31-AB42-6A46-945F-5C6B3D601543}" srcOrd="3" destOrd="0" presId="urn:microsoft.com/office/officeart/2009/layout/CircleArrowProcess"/>
    <dgm:cxn modelId="{2C5616CA-2368-144A-86BB-59EA368FCBB5}" type="presParOf" srcId="{6C307C31-AB42-6A46-945F-5C6B3D601543}" destId="{97957581-4328-D446-AF83-8613753EA46F}" srcOrd="0" destOrd="0" presId="urn:microsoft.com/office/officeart/2009/layout/CircleArrowProcess"/>
    <dgm:cxn modelId="{782C938E-45BC-7049-A505-F53C44B02CC0}" type="presParOf" srcId="{C06A6C85-A619-9446-A05D-62D1796CCA02}" destId="{76DCA98F-C12D-F949-9432-1A9F8EA647B7}" srcOrd="4" destOrd="0" presId="urn:microsoft.com/office/officeart/2009/layout/CircleArrowProcess"/>
    <dgm:cxn modelId="{727EBE7E-2A3B-1243-995E-A4AF7B9A4C11}" type="presParOf" srcId="{C06A6C85-A619-9446-A05D-62D1796CCA02}" destId="{ACEA4845-AA5B-DB4A-B99F-C613089F2C9F}"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lProcess2" loCatId="relationship" qsTypeId="urn:microsoft.com/office/officeart/2005/8/quickstyle/simple4" qsCatId="simple" csTypeId="urn:microsoft.com/office/officeart/2005/8/colors/accent1_2" csCatId="accent1" phldr="1"/>
      <dgm:spPr/>
      <dgm:t>
        <a:bodyPr/>
        <a:lstStyle/>
        <a:p>
          <a:endParaRPr lang="en-US"/>
        </a:p>
      </dgm:t>
    </dgm:pt>
    <dgm:pt modelId="{C1C0BC68-A810-4B5F-92EF-C6470DBD2260}">
      <dgm:prSet phldrT="[Text]"/>
      <dgm:spPr/>
      <dgm:t>
        <a:bodyPr/>
        <a:lstStyle/>
        <a:p>
          <a:r>
            <a:rPr lang="en-US" b="1" dirty="0">
              <a:latin typeface="Calibri" panose="020F0502020204030204" pitchFamily="34" charset="0"/>
              <a:cs typeface="Calibri" panose="020F0502020204030204" pitchFamily="34" charset="0"/>
            </a:rPr>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b="1" dirty="0">
              <a:latin typeface="Calibri" panose="020F0502020204030204" pitchFamily="34" charset="0"/>
              <a:cs typeface="Calibri" panose="020F0502020204030204" pitchFamily="34" charset="0"/>
            </a:rPr>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b="1" dirty="0">
              <a:latin typeface="Calibri" panose="020F0502020204030204" pitchFamily="34" charset="0"/>
              <a:cs typeface="Calibri" panose="020F0502020204030204" pitchFamily="34" charset="0"/>
            </a:rPr>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0943C357-FB60-174D-B30A-EE5789484108}" type="pres">
      <dgm:prSet presAssocID="{51FB8555-540F-4EF7-8D46-8ABB018A3B6F}" presName="theList" presStyleCnt="0">
        <dgm:presLayoutVars>
          <dgm:dir/>
          <dgm:animLvl val="lvl"/>
          <dgm:resizeHandles val="exact"/>
        </dgm:presLayoutVars>
      </dgm:prSet>
      <dgm:spPr/>
    </dgm:pt>
    <dgm:pt modelId="{C4283BBF-5D58-944B-B2A7-E6462E75E45A}" type="pres">
      <dgm:prSet presAssocID="{C1C0BC68-A810-4B5F-92EF-C6470DBD2260}" presName="compNode" presStyleCnt="0"/>
      <dgm:spPr/>
    </dgm:pt>
    <dgm:pt modelId="{A24CD893-9DDD-B641-8CAA-0C143CD0EF06}" type="pres">
      <dgm:prSet presAssocID="{C1C0BC68-A810-4B5F-92EF-C6470DBD2260}" presName="aNode" presStyleLbl="bgShp" presStyleIdx="0" presStyleCnt="3"/>
      <dgm:spPr/>
    </dgm:pt>
    <dgm:pt modelId="{E1EC38FB-60CC-F047-8A0A-77C59D1160A9}" type="pres">
      <dgm:prSet presAssocID="{C1C0BC68-A810-4B5F-92EF-C6470DBD2260}" presName="textNode" presStyleLbl="bgShp" presStyleIdx="0" presStyleCnt="3"/>
      <dgm:spPr/>
    </dgm:pt>
    <dgm:pt modelId="{81E9BBB1-31FF-344C-BE09-BA7504554607}" type="pres">
      <dgm:prSet presAssocID="{C1C0BC68-A810-4B5F-92EF-C6470DBD2260}" presName="compChildNode" presStyleCnt="0"/>
      <dgm:spPr/>
    </dgm:pt>
    <dgm:pt modelId="{630A6D56-52D3-0B45-9E5B-DDADD37037C1}" type="pres">
      <dgm:prSet presAssocID="{C1C0BC68-A810-4B5F-92EF-C6470DBD2260}" presName="theInnerList" presStyleCnt="0"/>
      <dgm:spPr/>
    </dgm:pt>
    <dgm:pt modelId="{77C86948-2A5F-2F41-9BFD-D1D53D88A217}" type="pres">
      <dgm:prSet presAssocID="{EC30385C-94E2-463C-9938-AC727EF3A0BD}" presName="childNode" presStyleLbl="node1" presStyleIdx="0" presStyleCnt="6">
        <dgm:presLayoutVars>
          <dgm:bulletEnabled val="1"/>
        </dgm:presLayoutVars>
      </dgm:prSet>
      <dgm:spPr/>
    </dgm:pt>
    <dgm:pt modelId="{950F5101-B576-734D-94C6-85E9E6D3DA8A}" type="pres">
      <dgm:prSet presAssocID="{EC30385C-94E2-463C-9938-AC727EF3A0BD}" presName="aSpace2" presStyleCnt="0"/>
      <dgm:spPr/>
    </dgm:pt>
    <dgm:pt modelId="{CD8A7346-A5A8-8A45-A913-99C3A1F275E0}" type="pres">
      <dgm:prSet presAssocID="{B5446597-79E7-4762-BA53-6548F31530A7}" presName="childNode" presStyleLbl="node1" presStyleIdx="1" presStyleCnt="6">
        <dgm:presLayoutVars>
          <dgm:bulletEnabled val="1"/>
        </dgm:presLayoutVars>
      </dgm:prSet>
      <dgm:spPr/>
    </dgm:pt>
    <dgm:pt modelId="{2A164014-39A7-4E4C-B630-9E5FB8C07336}" type="pres">
      <dgm:prSet presAssocID="{C1C0BC68-A810-4B5F-92EF-C6470DBD2260}" presName="aSpace" presStyleCnt="0"/>
      <dgm:spPr/>
    </dgm:pt>
    <dgm:pt modelId="{FAD76DEA-07B2-1B4E-A53A-C8EC6F6F359D}" type="pres">
      <dgm:prSet presAssocID="{5D787C97-D980-4440-B210-928D6982299A}" presName="compNode" presStyleCnt="0"/>
      <dgm:spPr/>
    </dgm:pt>
    <dgm:pt modelId="{0739696D-8681-564C-84E2-21ABDB1C5985}" type="pres">
      <dgm:prSet presAssocID="{5D787C97-D980-4440-B210-928D6982299A}" presName="aNode" presStyleLbl="bgShp" presStyleIdx="1" presStyleCnt="3"/>
      <dgm:spPr/>
    </dgm:pt>
    <dgm:pt modelId="{7BF438BC-6B7E-9D46-99C6-60D3BB8420DB}" type="pres">
      <dgm:prSet presAssocID="{5D787C97-D980-4440-B210-928D6982299A}" presName="textNode" presStyleLbl="bgShp" presStyleIdx="1" presStyleCnt="3"/>
      <dgm:spPr/>
    </dgm:pt>
    <dgm:pt modelId="{ECE592A2-6D9D-7047-AEF2-3542262DBF76}" type="pres">
      <dgm:prSet presAssocID="{5D787C97-D980-4440-B210-928D6982299A}" presName="compChildNode" presStyleCnt="0"/>
      <dgm:spPr/>
    </dgm:pt>
    <dgm:pt modelId="{CDD7C413-CD12-F148-91D8-FDF390B24359}" type="pres">
      <dgm:prSet presAssocID="{5D787C97-D980-4440-B210-928D6982299A}" presName="theInnerList" presStyleCnt="0"/>
      <dgm:spPr/>
    </dgm:pt>
    <dgm:pt modelId="{73BFAAAB-99FE-5D48-BA71-DC5060BDC183}" type="pres">
      <dgm:prSet presAssocID="{89EC74D7-8ED6-4609-997D-DDAF8AB36679}" presName="childNode" presStyleLbl="node1" presStyleIdx="2" presStyleCnt="6">
        <dgm:presLayoutVars>
          <dgm:bulletEnabled val="1"/>
        </dgm:presLayoutVars>
      </dgm:prSet>
      <dgm:spPr/>
    </dgm:pt>
    <dgm:pt modelId="{6EDC8C44-B503-1C49-8504-0337CCD0E544}" type="pres">
      <dgm:prSet presAssocID="{89EC74D7-8ED6-4609-997D-DDAF8AB36679}" presName="aSpace2" presStyleCnt="0"/>
      <dgm:spPr/>
    </dgm:pt>
    <dgm:pt modelId="{BFD2551D-3D86-E546-A254-1660EA842617}" type="pres">
      <dgm:prSet presAssocID="{820BBFEE-DF64-4D92-B301-9FAA74709D1F}" presName="childNode" presStyleLbl="node1" presStyleIdx="3" presStyleCnt="6">
        <dgm:presLayoutVars>
          <dgm:bulletEnabled val="1"/>
        </dgm:presLayoutVars>
      </dgm:prSet>
      <dgm:spPr/>
    </dgm:pt>
    <dgm:pt modelId="{90D29067-BE38-9740-8728-09EDFA3DE29D}" type="pres">
      <dgm:prSet presAssocID="{5D787C97-D980-4440-B210-928D6982299A}" presName="aSpace" presStyleCnt="0"/>
      <dgm:spPr/>
    </dgm:pt>
    <dgm:pt modelId="{221A4C1F-6DB3-BE4F-ACF9-FAA675A908F8}" type="pres">
      <dgm:prSet presAssocID="{7E5BF415-DD7C-46CE-81EA-C533FD19D64E}" presName="compNode" presStyleCnt="0"/>
      <dgm:spPr/>
    </dgm:pt>
    <dgm:pt modelId="{C21523CB-1828-7A4C-97CF-F1000EBB55F4}" type="pres">
      <dgm:prSet presAssocID="{7E5BF415-DD7C-46CE-81EA-C533FD19D64E}" presName="aNode" presStyleLbl="bgShp" presStyleIdx="2" presStyleCnt="3"/>
      <dgm:spPr/>
    </dgm:pt>
    <dgm:pt modelId="{0AD8C85C-26E8-F943-B760-71352ABDB30A}" type="pres">
      <dgm:prSet presAssocID="{7E5BF415-DD7C-46CE-81EA-C533FD19D64E}" presName="textNode" presStyleLbl="bgShp" presStyleIdx="2" presStyleCnt="3"/>
      <dgm:spPr/>
    </dgm:pt>
    <dgm:pt modelId="{6CD59780-4417-9A4F-B362-C629FC1BEB4A}" type="pres">
      <dgm:prSet presAssocID="{7E5BF415-DD7C-46CE-81EA-C533FD19D64E}" presName="compChildNode" presStyleCnt="0"/>
      <dgm:spPr/>
    </dgm:pt>
    <dgm:pt modelId="{2270DD65-723E-B649-9F17-9592F104B612}" type="pres">
      <dgm:prSet presAssocID="{7E5BF415-DD7C-46CE-81EA-C533FD19D64E}" presName="theInnerList" presStyleCnt="0"/>
      <dgm:spPr/>
    </dgm:pt>
    <dgm:pt modelId="{BA1F2C9A-F370-5441-843C-F1625F866080}" type="pres">
      <dgm:prSet presAssocID="{4537B24E-F32C-4F73-9C4F-EDE47D952988}" presName="childNode" presStyleLbl="node1" presStyleIdx="4" presStyleCnt="6">
        <dgm:presLayoutVars>
          <dgm:bulletEnabled val="1"/>
        </dgm:presLayoutVars>
      </dgm:prSet>
      <dgm:spPr/>
    </dgm:pt>
    <dgm:pt modelId="{97CDC15A-A459-8C40-B92D-C136C8CDF05E}" type="pres">
      <dgm:prSet presAssocID="{4537B24E-F32C-4F73-9C4F-EDE47D952988}" presName="aSpace2" presStyleCnt="0"/>
      <dgm:spPr/>
    </dgm:pt>
    <dgm:pt modelId="{72A09B59-C098-1842-ADB3-B003FE6D622F}" type="pres">
      <dgm:prSet presAssocID="{129662DD-405A-4B1A-AC34-14BCC38CDDE6}" presName="childNode" presStyleLbl="node1" presStyleIdx="5" presStyleCnt="6">
        <dgm:presLayoutVars>
          <dgm:bulletEnabled val="1"/>
        </dgm:presLayoutVars>
      </dgm:prSet>
      <dgm:spPr/>
    </dgm:pt>
  </dgm:ptLst>
  <dgm:cxnLst>
    <dgm:cxn modelId="{18688E18-C69E-4829-B0FD-2245CE5564CD}" srcId="{7E5BF415-DD7C-46CE-81EA-C533FD19D64E}" destId="{129662DD-405A-4B1A-AC34-14BCC38CDDE6}" srcOrd="1" destOrd="0" parTransId="{71029A48-7F97-4440-8DB2-0D925A37DC6C}" sibTransId="{9045D7CC-6D04-4E1A-892A-F57A74984ABF}"/>
    <dgm:cxn modelId="{00E04C25-71EA-8040-82EF-BD232FCD358A}" type="presOf" srcId="{5D787C97-D980-4440-B210-928D6982299A}" destId="{7BF438BC-6B7E-9D46-99C6-60D3BB8420DB}" srcOrd="1" destOrd="0" presId="urn:microsoft.com/office/officeart/2005/8/layout/lProcess2"/>
    <dgm:cxn modelId="{E7783933-ED52-4F4E-8A52-24F999FC86D9}" srcId="{5D787C97-D980-4440-B210-928D6982299A}" destId="{820BBFEE-DF64-4D92-B301-9FAA74709D1F}" srcOrd="1" destOrd="0" parTransId="{AD40B50F-BD7B-401B-83F7-C5AD73DE40E6}" sibTransId="{25B9A11F-2269-44FC-A134-B27579F830C0}"/>
    <dgm:cxn modelId="{048FF04F-074D-1E4C-AA28-F4A0DBC88B3B}" type="presOf" srcId="{51FB8555-540F-4EF7-8D46-8ABB018A3B6F}" destId="{0943C357-FB60-174D-B30A-EE5789484108}" srcOrd="0" destOrd="0" presId="urn:microsoft.com/office/officeart/2005/8/layout/lProcess2"/>
    <dgm:cxn modelId="{0F902558-F244-694F-862F-91F504DB5ADA}" type="presOf" srcId="{89EC74D7-8ED6-4609-997D-DDAF8AB36679}" destId="{73BFAAAB-99FE-5D48-BA71-DC5060BDC183}" srcOrd="0" destOrd="0" presId="urn:microsoft.com/office/officeart/2005/8/layout/lProcess2"/>
    <dgm:cxn modelId="{1713887A-4EF3-E84B-82B6-987870710170}" type="presOf" srcId="{7E5BF415-DD7C-46CE-81EA-C533FD19D64E}" destId="{C21523CB-1828-7A4C-97CF-F1000EBB55F4}" srcOrd="0" destOrd="0" presId="urn:microsoft.com/office/officeart/2005/8/layout/lProcess2"/>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8342F3A0-F8E5-E043-B002-E30CFADD1686}" type="presOf" srcId="{C1C0BC68-A810-4B5F-92EF-C6470DBD2260}" destId="{A24CD893-9DDD-B641-8CAA-0C143CD0EF06}" srcOrd="0" destOrd="0" presId="urn:microsoft.com/office/officeart/2005/8/layout/lProcess2"/>
    <dgm:cxn modelId="{EDB067AB-BF9F-3F47-AD10-3D242BE801E6}" type="presOf" srcId="{7E5BF415-DD7C-46CE-81EA-C533FD19D64E}" destId="{0AD8C85C-26E8-F943-B760-71352ABDB30A}" srcOrd="1" destOrd="0" presId="urn:microsoft.com/office/officeart/2005/8/layout/lProcess2"/>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9C5C19B9-0C98-DC46-A2AE-7B37D0FC18FC}" type="presOf" srcId="{4537B24E-F32C-4F73-9C4F-EDE47D952988}" destId="{BA1F2C9A-F370-5441-843C-F1625F866080}" srcOrd="0" destOrd="0" presId="urn:microsoft.com/office/officeart/2005/8/layout/lProcess2"/>
    <dgm:cxn modelId="{E00873BC-0EF7-7945-845B-0D1DC46CE98C}" type="presOf" srcId="{C1C0BC68-A810-4B5F-92EF-C6470DBD2260}" destId="{E1EC38FB-60CC-F047-8A0A-77C59D1160A9}" srcOrd="1" destOrd="0" presId="urn:microsoft.com/office/officeart/2005/8/layout/lProcess2"/>
    <dgm:cxn modelId="{A0E92BD0-8849-C541-A123-7A4514323D20}" type="presOf" srcId="{820BBFEE-DF64-4D92-B301-9FAA74709D1F}" destId="{BFD2551D-3D86-E546-A254-1660EA842617}" srcOrd="0" destOrd="0" presId="urn:microsoft.com/office/officeart/2005/8/layout/lProcess2"/>
    <dgm:cxn modelId="{87BE6BD6-C499-4615-8EF5-B677B4CFE8C6}" srcId="{51FB8555-540F-4EF7-8D46-8ABB018A3B6F}" destId="{5D787C97-D980-4440-B210-928D6982299A}" srcOrd="1" destOrd="0" parTransId="{D85245B8-A960-43B4-AB37-E2A2097E6463}" sibTransId="{C1CF9C7E-E63B-423A-9EB1-3CB2E27F093C}"/>
    <dgm:cxn modelId="{E7C8B1E0-67DF-7D42-BADA-FD13E6C34A4B}" type="presOf" srcId="{EC30385C-94E2-463C-9938-AC727EF3A0BD}" destId="{77C86948-2A5F-2F41-9BFD-D1D53D88A217}" srcOrd="0" destOrd="0" presId="urn:microsoft.com/office/officeart/2005/8/layout/lProcess2"/>
    <dgm:cxn modelId="{4C6667EF-B515-4AD7-B1AE-F2348ABE3E9E}" srcId="{C1C0BC68-A810-4B5F-92EF-C6470DBD2260}" destId="{EC30385C-94E2-463C-9938-AC727EF3A0BD}" srcOrd="0" destOrd="0" parTransId="{58DF4C60-3566-42CD-B46D-A4F7342C86B5}" sibTransId="{08A01995-8A59-4BE3-9C91-CE9AECB335DE}"/>
    <dgm:cxn modelId="{6549B3EF-1A94-794B-A6A5-252E68920AEC}" type="presOf" srcId="{5D787C97-D980-4440-B210-928D6982299A}" destId="{0739696D-8681-564C-84E2-21ABDB1C5985}" srcOrd="0" destOrd="0" presId="urn:microsoft.com/office/officeart/2005/8/layout/lProcess2"/>
    <dgm:cxn modelId="{5B15F3F4-7D4B-5B45-BEAB-AAF55B3AA4DE}" type="presOf" srcId="{129662DD-405A-4B1A-AC34-14BCC38CDDE6}" destId="{72A09B59-C098-1842-ADB3-B003FE6D622F}" srcOrd="0" destOrd="0" presId="urn:microsoft.com/office/officeart/2005/8/layout/lProcess2"/>
    <dgm:cxn modelId="{E25CC5FC-6634-43C9-B82A-600821DFEB2A}" srcId="{51FB8555-540F-4EF7-8D46-8ABB018A3B6F}" destId="{C1C0BC68-A810-4B5F-92EF-C6470DBD2260}" srcOrd="0" destOrd="0" parTransId="{DCC0BBCA-D868-4FF6-B174-2CC347601C09}" sibTransId="{F5287809-3C15-4CCC-8752-80339C1152A5}"/>
    <dgm:cxn modelId="{A600EAFF-BAA8-6348-9754-EC10BB5E11B3}" type="presOf" srcId="{B5446597-79E7-4762-BA53-6548F31530A7}" destId="{CD8A7346-A5A8-8A45-A913-99C3A1F275E0}" srcOrd="0" destOrd="0" presId="urn:microsoft.com/office/officeart/2005/8/layout/lProcess2"/>
    <dgm:cxn modelId="{83B2CC5C-C6F0-3948-9E71-68FD1AA723FC}" type="presParOf" srcId="{0943C357-FB60-174D-B30A-EE5789484108}" destId="{C4283BBF-5D58-944B-B2A7-E6462E75E45A}" srcOrd="0" destOrd="0" presId="urn:microsoft.com/office/officeart/2005/8/layout/lProcess2"/>
    <dgm:cxn modelId="{2480C391-345A-9547-93E2-F08407831414}" type="presParOf" srcId="{C4283BBF-5D58-944B-B2A7-E6462E75E45A}" destId="{A24CD893-9DDD-B641-8CAA-0C143CD0EF06}" srcOrd="0" destOrd="0" presId="urn:microsoft.com/office/officeart/2005/8/layout/lProcess2"/>
    <dgm:cxn modelId="{6EFE51C6-FECA-9F4E-9DAE-89B2FDE340D3}" type="presParOf" srcId="{C4283BBF-5D58-944B-B2A7-E6462E75E45A}" destId="{E1EC38FB-60CC-F047-8A0A-77C59D1160A9}" srcOrd="1" destOrd="0" presId="urn:microsoft.com/office/officeart/2005/8/layout/lProcess2"/>
    <dgm:cxn modelId="{7DD58196-BA02-464F-AAB0-D97CCF412B3E}" type="presParOf" srcId="{C4283BBF-5D58-944B-B2A7-E6462E75E45A}" destId="{81E9BBB1-31FF-344C-BE09-BA7504554607}" srcOrd="2" destOrd="0" presId="urn:microsoft.com/office/officeart/2005/8/layout/lProcess2"/>
    <dgm:cxn modelId="{AC045924-E6E7-8948-B952-51B65B8124F4}" type="presParOf" srcId="{81E9BBB1-31FF-344C-BE09-BA7504554607}" destId="{630A6D56-52D3-0B45-9E5B-DDADD37037C1}" srcOrd="0" destOrd="0" presId="urn:microsoft.com/office/officeart/2005/8/layout/lProcess2"/>
    <dgm:cxn modelId="{2AF436D1-5ADE-CD40-9205-1FBC652ADAED}" type="presParOf" srcId="{630A6D56-52D3-0B45-9E5B-DDADD37037C1}" destId="{77C86948-2A5F-2F41-9BFD-D1D53D88A217}" srcOrd="0" destOrd="0" presId="urn:microsoft.com/office/officeart/2005/8/layout/lProcess2"/>
    <dgm:cxn modelId="{23F27E64-15D8-7144-9827-52AB5BC02CF0}" type="presParOf" srcId="{630A6D56-52D3-0B45-9E5B-DDADD37037C1}" destId="{950F5101-B576-734D-94C6-85E9E6D3DA8A}" srcOrd="1" destOrd="0" presId="urn:microsoft.com/office/officeart/2005/8/layout/lProcess2"/>
    <dgm:cxn modelId="{01ADD75F-A7E0-F845-9D9F-C2683E3BE1D4}" type="presParOf" srcId="{630A6D56-52D3-0B45-9E5B-DDADD37037C1}" destId="{CD8A7346-A5A8-8A45-A913-99C3A1F275E0}" srcOrd="2" destOrd="0" presId="urn:microsoft.com/office/officeart/2005/8/layout/lProcess2"/>
    <dgm:cxn modelId="{8EDB3C11-922C-E747-BBC1-61D98FB6A065}" type="presParOf" srcId="{0943C357-FB60-174D-B30A-EE5789484108}" destId="{2A164014-39A7-4E4C-B630-9E5FB8C07336}" srcOrd="1" destOrd="0" presId="urn:microsoft.com/office/officeart/2005/8/layout/lProcess2"/>
    <dgm:cxn modelId="{E387324D-AE3A-9F49-9723-89E4D0351394}" type="presParOf" srcId="{0943C357-FB60-174D-B30A-EE5789484108}" destId="{FAD76DEA-07B2-1B4E-A53A-C8EC6F6F359D}" srcOrd="2" destOrd="0" presId="urn:microsoft.com/office/officeart/2005/8/layout/lProcess2"/>
    <dgm:cxn modelId="{0057F2C5-7FD7-8E4D-B817-15C78AFBA7DA}" type="presParOf" srcId="{FAD76DEA-07B2-1B4E-A53A-C8EC6F6F359D}" destId="{0739696D-8681-564C-84E2-21ABDB1C5985}" srcOrd="0" destOrd="0" presId="urn:microsoft.com/office/officeart/2005/8/layout/lProcess2"/>
    <dgm:cxn modelId="{A5CF0F2B-3D57-9146-9EBB-ABE7E6083F45}" type="presParOf" srcId="{FAD76DEA-07B2-1B4E-A53A-C8EC6F6F359D}" destId="{7BF438BC-6B7E-9D46-99C6-60D3BB8420DB}" srcOrd="1" destOrd="0" presId="urn:microsoft.com/office/officeart/2005/8/layout/lProcess2"/>
    <dgm:cxn modelId="{96ED8C48-5D4D-A044-9584-84D75997568A}" type="presParOf" srcId="{FAD76DEA-07B2-1B4E-A53A-C8EC6F6F359D}" destId="{ECE592A2-6D9D-7047-AEF2-3542262DBF76}" srcOrd="2" destOrd="0" presId="urn:microsoft.com/office/officeart/2005/8/layout/lProcess2"/>
    <dgm:cxn modelId="{4B05456A-31D1-6344-A93A-8DA22E59A208}" type="presParOf" srcId="{ECE592A2-6D9D-7047-AEF2-3542262DBF76}" destId="{CDD7C413-CD12-F148-91D8-FDF390B24359}" srcOrd="0" destOrd="0" presId="urn:microsoft.com/office/officeart/2005/8/layout/lProcess2"/>
    <dgm:cxn modelId="{1A5CE06E-2175-CE4D-AF63-134E5D0E918F}" type="presParOf" srcId="{CDD7C413-CD12-F148-91D8-FDF390B24359}" destId="{73BFAAAB-99FE-5D48-BA71-DC5060BDC183}" srcOrd="0" destOrd="0" presId="urn:microsoft.com/office/officeart/2005/8/layout/lProcess2"/>
    <dgm:cxn modelId="{FA30442A-38F7-5A47-AF38-015602A364CC}" type="presParOf" srcId="{CDD7C413-CD12-F148-91D8-FDF390B24359}" destId="{6EDC8C44-B503-1C49-8504-0337CCD0E544}" srcOrd="1" destOrd="0" presId="urn:microsoft.com/office/officeart/2005/8/layout/lProcess2"/>
    <dgm:cxn modelId="{66D46296-FD89-ED44-AE6A-F04A57D3D279}" type="presParOf" srcId="{CDD7C413-CD12-F148-91D8-FDF390B24359}" destId="{BFD2551D-3D86-E546-A254-1660EA842617}" srcOrd="2" destOrd="0" presId="urn:microsoft.com/office/officeart/2005/8/layout/lProcess2"/>
    <dgm:cxn modelId="{F771FABC-4AD1-8848-A074-4F28B0A42C84}" type="presParOf" srcId="{0943C357-FB60-174D-B30A-EE5789484108}" destId="{90D29067-BE38-9740-8728-09EDFA3DE29D}" srcOrd="3" destOrd="0" presId="urn:microsoft.com/office/officeart/2005/8/layout/lProcess2"/>
    <dgm:cxn modelId="{543A251C-2576-1545-A3E9-921D2D3495A8}" type="presParOf" srcId="{0943C357-FB60-174D-B30A-EE5789484108}" destId="{221A4C1F-6DB3-BE4F-ACF9-FAA675A908F8}" srcOrd="4" destOrd="0" presId="urn:microsoft.com/office/officeart/2005/8/layout/lProcess2"/>
    <dgm:cxn modelId="{D7F0AAEF-87AC-FC4C-9ABF-25825989CD98}" type="presParOf" srcId="{221A4C1F-6DB3-BE4F-ACF9-FAA675A908F8}" destId="{C21523CB-1828-7A4C-97CF-F1000EBB55F4}" srcOrd="0" destOrd="0" presId="urn:microsoft.com/office/officeart/2005/8/layout/lProcess2"/>
    <dgm:cxn modelId="{9876387C-5FD8-3648-A622-2CFF3EB7CA33}" type="presParOf" srcId="{221A4C1F-6DB3-BE4F-ACF9-FAA675A908F8}" destId="{0AD8C85C-26E8-F943-B760-71352ABDB30A}" srcOrd="1" destOrd="0" presId="urn:microsoft.com/office/officeart/2005/8/layout/lProcess2"/>
    <dgm:cxn modelId="{79F913D6-EDB2-C641-A875-44683D197A41}" type="presParOf" srcId="{221A4C1F-6DB3-BE4F-ACF9-FAA675A908F8}" destId="{6CD59780-4417-9A4F-B362-C629FC1BEB4A}" srcOrd="2" destOrd="0" presId="urn:microsoft.com/office/officeart/2005/8/layout/lProcess2"/>
    <dgm:cxn modelId="{B365C3F7-1319-004D-AD97-3C138D130311}" type="presParOf" srcId="{6CD59780-4417-9A4F-B362-C629FC1BEB4A}" destId="{2270DD65-723E-B649-9F17-9592F104B612}" srcOrd="0" destOrd="0" presId="urn:microsoft.com/office/officeart/2005/8/layout/lProcess2"/>
    <dgm:cxn modelId="{75690B7C-1DBD-5146-BFDF-2929832D4823}" type="presParOf" srcId="{2270DD65-723E-B649-9F17-9592F104B612}" destId="{BA1F2C9A-F370-5441-843C-F1625F866080}" srcOrd="0" destOrd="0" presId="urn:microsoft.com/office/officeart/2005/8/layout/lProcess2"/>
    <dgm:cxn modelId="{C4FF952C-0278-2D4C-9AB0-7E869FDBC882}" type="presParOf" srcId="{2270DD65-723E-B649-9F17-9592F104B612}" destId="{97CDC15A-A459-8C40-B92D-C136C8CDF05E}" srcOrd="1" destOrd="0" presId="urn:microsoft.com/office/officeart/2005/8/layout/lProcess2"/>
    <dgm:cxn modelId="{C7D5AC82-5A88-EE4B-83DE-CA8D97E42040}" type="presParOf" srcId="{2270DD65-723E-B649-9F17-9592F104B612}" destId="{72A09B59-C098-1842-ADB3-B003FE6D622F}"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lProcess2" loCatId="relationship" qsTypeId="urn:microsoft.com/office/officeart/2005/8/quickstyle/simple4" qsCatId="simple" csTypeId="urn:microsoft.com/office/officeart/2005/8/colors/accent1_2" csCatId="accent1" phldr="1"/>
      <dgm:spPr/>
      <dgm:t>
        <a:bodyPr/>
        <a:lstStyle/>
        <a:p>
          <a:endParaRPr lang="en-US"/>
        </a:p>
      </dgm:t>
    </dgm:pt>
    <dgm:pt modelId="{C1C0BC68-A810-4B5F-92EF-C6470DBD2260}">
      <dgm:prSet phldrT="[Text]"/>
      <dgm:spPr/>
      <dgm:t>
        <a:bodyPr/>
        <a:lstStyle/>
        <a:p>
          <a:r>
            <a:rPr lang="en-US" b="1" dirty="0">
              <a:latin typeface="Calibri" panose="020F0502020204030204" pitchFamily="34" charset="0"/>
              <a:cs typeface="Calibri" panose="020F0502020204030204" pitchFamily="34" charset="0"/>
            </a:rPr>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b="1" dirty="0">
              <a:latin typeface="Calibri" panose="020F0502020204030204" pitchFamily="34" charset="0"/>
              <a:cs typeface="Calibri" panose="020F0502020204030204" pitchFamily="34" charset="0"/>
            </a:rPr>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b="1" dirty="0">
              <a:latin typeface="Calibri" panose="020F0502020204030204" pitchFamily="34" charset="0"/>
              <a:cs typeface="Calibri" panose="020F0502020204030204" pitchFamily="34" charset="0"/>
            </a:rPr>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5E522916-C6B5-6144-8BE0-44BDCFC5C696}" type="pres">
      <dgm:prSet presAssocID="{51FB8555-540F-4EF7-8D46-8ABB018A3B6F}" presName="theList" presStyleCnt="0">
        <dgm:presLayoutVars>
          <dgm:dir/>
          <dgm:animLvl val="lvl"/>
          <dgm:resizeHandles val="exact"/>
        </dgm:presLayoutVars>
      </dgm:prSet>
      <dgm:spPr/>
    </dgm:pt>
    <dgm:pt modelId="{2AEE9989-314C-4544-A4F9-419F705928EA}" type="pres">
      <dgm:prSet presAssocID="{C1C0BC68-A810-4B5F-92EF-C6470DBD2260}" presName="compNode" presStyleCnt="0"/>
      <dgm:spPr/>
    </dgm:pt>
    <dgm:pt modelId="{5DF668D7-07E3-2F4F-AC89-D0578600CC41}" type="pres">
      <dgm:prSet presAssocID="{C1C0BC68-A810-4B5F-92EF-C6470DBD2260}" presName="aNode" presStyleLbl="bgShp" presStyleIdx="0" presStyleCnt="3"/>
      <dgm:spPr/>
    </dgm:pt>
    <dgm:pt modelId="{7B95F062-A695-0542-AB0A-56162B0F67E6}" type="pres">
      <dgm:prSet presAssocID="{C1C0BC68-A810-4B5F-92EF-C6470DBD2260}" presName="textNode" presStyleLbl="bgShp" presStyleIdx="0" presStyleCnt="3"/>
      <dgm:spPr/>
    </dgm:pt>
    <dgm:pt modelId="{718B6814-E839-7240-A674-87AB9F9F68AE}" type="pres">
      <dgm:prSet presAssocID="{C1C0BC68-A810-4B5F-92EF-C6470DBD2260}" presName="compChildNode" presStyleCnt="0"/>
      <dgm:spPr/>
    </dgm:pt>
    <dgm:pt modelId="{4BC8C7A4-EFD9-104C-96D0-16FB06164484}" type="pres">
      <dgm:prSet presAssocID="{C1C0BC68-A810-4B5F-92EF-C6470DBD2260}" presName="theInnerList" presStyleCnt="0"/>
      <dgm:spPr/>
    </dgm:pt>
    <dgm:pt modelId="{1CAFDABC-47EF-FA4B-AA32-9B8DF155B5BA}" type="pres">
      <dgm:prSet presAssocID="{EC30385C-94E2-463C-9938-AC727EF3A0BD}" presName="childNode" presStyleLbl="node1" presStyleIdx="0" presStyleCnt="6">
        <dgm:presLayoutVars>
          <dgm:bulletEnabled val="1"/>
        </dgm:presLayoutVars>
      </dgm:prSet>
      <dgm:spPr/>
    </dgm:pt>
    <dgm:pt modelId="{1CC47311-819D-434D-B5F1-690702B5EFF1}" type="pres">
      <dgm:prSet presAssocID="{EC30385C-94E2-463C-9938-AC727EF3A0BD}" presName="aSpace2" presStyleCnt="0"/>
      <dgm:spPr/>
    </dgm:pt>
    <dgm:pt modelId="{7CE39C71-C9A5-604B-A85D-FC32B289EEBB}" type="pres">
      <dgm:prSet presAssocID="{B5446597-79E7-4762-BA53-6548F31530A7}" presName="childNode" presStyleLbl="node1" presStyleIdx="1" presStyleCnt="6">
        <dgm:presLayoutVars>
          <dgm:bulletEnabled val="1"/>
        </dgm:presLayoutVars>
      </dgm:prSet>
      <dgm:spPr/>
    </dgm:pt>
    <dgm:pt modelId="{235ED0DE-324C-B640-B92C-BFCB17B7072C}" type="pres">
      <dgm:prSet presAssocID="{C1C0BC68-A810-4B5F-92EF-C6470DBD2260}" presName="aSpace" presStyleCnt="0"/>
      <dgm:spPr/>
    </dgm:pt>
    <dgm:pt modelId="{8028767F-2D57-B14E-AD47-48E0D8B0EA8E}" type="pres">
      <dgm:prSet presAssocID="{5D787C97-D980-4440-B210-928D6982299A}" presName="compNode" presStyleCnt="0"/>
      <dgm:spPr/>
    </dgm:pt>
    <dgm:pt modelId="{8531272A-2524-CD4D-AD56-6CA93E00F803}" type="pres">
      <dgm:prSet presAssocID="{5D787C97-D980-4440-B210-928D6982299A}" presName="aNode" presStyleLbl="bgShp" presStyleIdx="1" presStyleCnt="3"/>
      <dgm:spPr/>
    </dgm:pt>
    <dgm:pt modelId="{376A6DF0-2D8D-9B4E-869E-5E78DA96320A}" type="pres">
      <dgm:prSet presAssocID="{5D787C97-D980-4440-B210-928D6982299A}" presName="textNode" presStyleLbl="bgShp" presStyleIdx="1" presStyleCnt="3"/>
      <dgm:spPr/>
    </dgm:pt>
    <dgm:pt modelId="{F07B5316-2378-2440-BFFD-5FB1156137D7}" type="pres">
      <dgm:prSet presAssocID="{5D787C97-D980-4440-B210-928D6982299A}" presName="compChildNode" presStyleCnt="0"/>
      <dgm:spPr/>
    </dgm:pt>
    <dgm:pt modelId="{46709EC3-5076-E34F-A0A1-89AA311FF0FC}" type="pres">
      <dgm:prSet presAssocID="{5D787C97-D980-4440-B210-928D6982299A}" presName="theInnerList" presStyleCnt="0"/>
      <dgm:spPr/>
    </dgm:pt>
    <dgm:pt modelId="{E3BC5138-A37C-5640-A1D8-FC1ACD60D9E8}" type="pres">
      <dgm:prSet presAssocID="{89EC74D7-8ED6-4609-997D-DDAF8AB36679}" presName="childNode" presStyleLbl="node1" presStyleIdx="2" presStyleCnt="6">
        <dgm:presLayoutVars>
          <dgm:bulletEnabled val="1"/>
        </dgm:presLayoutVars>
      </dgm:prSet>
      <dgm:spPr/>
    </dgm:pt>
    <dgm:pt modelId="{5FA6AC04-6855-264B-A101-837EACFBC40B}" type="pres">
      <dgm:prSet presAssocID="{89EC74D7-8ED6-4609-997D-DDAF8AB36679}" presName="aSpace2" presStyleCnt="0"/>
      <dgm:spPr/>
    </dgm:pt>
    <dgm:pt modelId="{59E7CF62-E400-CD4F-8C0B-C4348F2F68BB}" type="pres">
      <dgm:prSet presAssocID="{820BBFEE-DF64-4D92-B301-9FAA74709D1F}" presName="childNode" presStyleLbl="node1" presStyleIdx="3" presStyleCnt="6">
        <dgm:presLayoutVars>
          <dgm:bulletEnabled val="1"/>
        </dgm:presLayoutVars>
      </dgm:prSet>
      <dgm:spPr/>
    </dgm:pt>
    <dgm:pt modelId="{3AFB89CE-4F07-224F-BCEF-45CC2E0C011F}" type="pres">
      <dgm:prSet presAssocID="{5D787C97-D980-4440-B210-928D6982299A}" presName="aSpace" presStyleCnt="0"/>
      <dgm:spPr/>
    </dgm:pt>
    <dgm:pt modelId="{05135A57-A3C3-F54B-9F61-45E1C013EF1A}" type="pres">
      <dgm:prSet presAssocID="{7E5BF415-DD7C-46CE-81EA-C533FD19D64E}" presName="compNode" presStyleCnt="0"/>
      <dgm:spPr/>
    </dgm:pt>
    <dgm:pt modelId="{00109103-FAC7-8A4B-B331-D54CEF3B0472}" type="pres">
      <dgm:prSet presAssocID="{7E5BF415-DD7C-46CE-81EA-C533FD19D64E}" presName="aNode" presStyleLbl="bgShp" presStyleIdx="2" presStyleCnt="3"/>
      <dgm:spPr/>
    </dgm:pt>
    <dgm:pt modelId="{CA87E704-922F-E84C-8613-25ABF4569CF2}" type="pres">
      <dgm:prSet presAssocID="{7E5BF415-DD7C-46CE-81EA-C533FD19D64E}" presName="textNode" presStyleLbl="bgShp" presStyleIdx="2" presStyleCnt="3"/>
      <dgm:spPr/>
    </dgm:pt>
    <dgm:pt modelId="{3C2A3992-74DD-FB41-94D3-8F6C06F97C5E}" type="pres">
      <dgm:prSet presAssocID="{7E5BF415-DD7C-46CE-81EA-C533FD19D64E}" presName="compChildNode" presStyleCnt="0"/>
      <dgm:spPr/>
    </dgm:pt>
    <dgm:pt modelId="{AF9B98AA-5BA8-5F47-B701-A1B50481C719}" type="pres">
      <dgm:prSet presAssocID="{7E5BF415-DD7C-46CE-81EA-C533FD19D64E}" presName="theInnerList" presStyleCnt="0"/>
      <dgm:spPr/>
    </dgm:pt>
    <dgm:pt modelId="{3566021D-106E-8242-93C3-72F405BA9B89}" type="pres">
      <dgm:prSet presAssocID="{4537B24E-F32C-4F73-9C4F-EDE47D952988}" presName="childNode" presStyleLbl="node1" presStyleIdx="4" presStyleCnt="6">
        <dgm:presLayoutVars>
          <dgm:bulletEnabled val="1"/>
        </dgm:presLayoutVars>
      </dgm:prSet>
      <dgm:spPr/>
    </dgm:pt>
    <dgm:pt modelId="{ACFDFC60-27B0-6641-9123-11272216A394}" type="pres">
      <dgm:prSet presAssocID="{4537B24E-F32C-4F73-9C4F-EDE47D952988}" presName="aSpace2" presStyleCnt="0"/>
      <dgm:spPr/>
    </dgm:pt>
    <dgm:pt modelId="{E5A8E7E5-9171-9049-9970-2C7615F0F1B3}" type="pres">
      <dgm:prSet presAssocID="{129662DD-405A-4B1A-AC34-14BCC38CDDE6}" presName="childNode" presStyleLbl="node1" presStyleIdx="5" presStyleCnt="6">
        <dgm:presLayoutVars>
          <dgm:bulletEnabled val="1"/>
        </dgm:presLayoutVars>
      </dgm:prSet>
      <dgm:spPr/>
    </dgm:pt>
  </dgm:ptLst>
  <dgm:cxnLst>
    <dgm:cxn modelId="{18688E18-C69E-4829-B0FD-2245CE5564CD}" srcId="{7E5BF415-DD7C-46CE-81EA-C533FD19D64E}" destId="{129662DD-405A-4B1A-AC34-14BCC38CDDE6}" srcOrd="1" destOrd="0" parTransId="{71029A48-7F97-4440-8DB2-0D925A37DC6C}" sibTransId="{9045D7CC-6D04-4E1A-892A-F57A74984ABF}"/>
    <dgm:cxn modelId="{30596619-2B60-3942-8A57-2D31CA97BF6C}" type="presOf" srcId="{B5446597-79E7-4762-BA53-6548F31530A7}" destId="{7CE39C71-C9A5-604B-A85D-FC32B289EEBB}" srcOrd="0" destOrd="0" presId="urn:microsoft.com/office/officeart/2005/8/layout/lProcess2"/>
    <dgm:cxn modelId="{6AEF8E24-FF7A-7647-A98D-1E2AAE082967}" type="presOf" srcId="{51FB8555-540F-4EF7-8D46-8ABB018A3B6F}" destId="{5E522916-C6B5-6144-8BE0-44BDCFC5C696}" srcOrd="0" destOrd="0" presId="urn:microsoft.com/office/officeart/2005/8/layout/lProcess2"/>
    <dgm:cxn modelId="{FCCE2829-6472-824E-B3DD-0BA0892C1353}" type="presOf" srcId="{89EC74D7-8ED6-4609-997D-DDAF8AB36679}" destId="{E3BC5138-A37C-5640-A1D8-FC1ACD60D9E8}" srcOrd="0" destOrd="0" presId="urn:microsoft.com/office/officeart/2005/8/layout/lProcess2"/>
    <dgm:cxn modelId="{E7783933-ED52-4F4E-8A52-24F999FC86D9}" srcId="{5D787C97-D980-4440-B210-928D6982299A}" destId="{820BBFEE-DF64-4D92-B301-9FAA74709D1F}" srcOrd="1" destOrd="0" parTransId="{AD40B50F-BD7B-401B-83F7-C5AD73DE40E6}" sibTransId="{25B9A11F-2269-44FC-A134-B27579F830C0}"/>
    <dgm:cxn modelId="{78802B47-A262-6A44-8045-244DC67194C2}" type="presOf" srcId="{5D787C97-D980-4440-B210-928D6982299A}" destId="{376A6DF0-2D8D-9B4E-869E-5E78DA96320A}" srcOrd="1" destOrd="0" presId="urn:microsoft.com/office/officeart/2005/8/layout/lProcess2"/>
    <dgm:cxn modelId="{0B74725C-926E-924F-B3CF-BA386DCA8AC5}" type="presOf" srcId="{4537B24E-F32C-4F73-9C4F-EDE47D952988}" destId="{3566021D-106E-8242-93C3-72F405BA9B89}" srcOrd="0" destOrd="0" presId="urn:microsoft.com/office/officeart/2005/8/layout/lProcess2"/>
    <dgm:cxn modelId="{5A993C71-B4AA-3747-A1AA-6EC48C1214F9}" type="presOf" srcId="{129662DD-405A-4B1A-AC34-14BCC38CDDE6}" destId="{E5A8E7E5-9171-9049-9970-2C7615F0F1B3}" srcOrd="0" destOrd="0" presId="urn:microsoft.com/office/officeart/2005/8/layout/lProcess2"/>
    <dgm:cxn modelId="{BDAE3F7B-E37B-694B-B92F-A2A7D231E98C}" type="presOf" srcId="{820BBFEE-DF64-4D92-B301-9FAA74709D1F}" destId="{59E7CF62-E400-CD4F-8C0B-C4348F2F68BB}" srcOrd="0" destOrd="0" presId="urn:microsoft.com/office/officeart/2005/8/layout/lProcess2"/>
    <dgm:cxn modelId="{DE886887-14CD-A544-9F2A-9BE14F47A719}" type="presOf" srcId="{C1C0BC68-A810-4B5F-92EF-C6470DBD2260}" destId="{7B95F062-A695-0542-AB0A-56162B0F67E6}" srcOrd="1" destOrd="0" presId="urn:microsoft.com/office/officeart/2005/8/layout/lProcess2"/>
    <dgm:cxn modelId="{DCA42A88-024E-3249-B19D-CAAEEC1AA8B0}" type="presOf" srcId="{7E5BF415-DD7C-46CE-81EA-C533FD19D64E}" destId="{00109103-FAC7-8A4B-B331-D54CEF3B0472}" srcOrd="0" destOrd="0" presId="urn:microsoft.com/office/officeart/2005/8/layout/lProcess2"/>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F88E87A1-DCF1-234E-A349-936F01ED1B24}" type="presOf" srcId="{5D787C97-D980-4440-B210-928D6982299A}" destId="{8531272A-2524-CD4D-AD56-6CA93E00F803}" srcOrd="0" destOrd="0" presId="urn:microsoft.com/office/officeart/2005/8/layout/lProcess2"/>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A1A003D3-B06B-BC47-AA48-F5C9E58B7292}" type="presOf" srcId="{C1C0BC68-A810-4B5F-92EF-C6470DBD2260}" destId="{5DF668D7-07E3-2F4F-AC89-D0578600CC41}" srcOrd="0" destOrd="0" presId="urn:microsoft.com/office/officeart/2005/8/layout/lProcess2"/>
    <dgm:cxn modelId="{73CD46D6-CE4C-C94A-A438-11E89CC7B7CC}" type="presOf" srcId="{EC30385C-94E2-463C-9938-AC727EF3A0BD}" destId="{1CAFDABC-47EF-FA4B-AA32-9B8DF155B5BA}" srcOrd="0" destOrd="0" presId="urn:microsoft.com/office/officeart/2005/8/layout/lProcess2"/>
    <dgm:cxn modelId="{87BE6BD6-C499-4615-8EF5-B677B4CFE8C6}" srcId="{51FB8555-540F-4EF7-8D46-8ABB018A3B6F}" destId="{5D787C97-D980-4440-B210-928D6982299A}" srcOrd="1" destOrd="0" parTransId="{D85245B8-A960-43B4-AB37-E2A2097E6463}" sibTransId="{C1CF9C7E-E63B-423A-9EB1-3CB2E27F093C}"/>
    <dgm:cxn modelId="{1A769CE6-7A5E-6B49-9983-42B8803F9CC8}" type="presOf" srcId="{7E5BF415-DD7C-46CE-81EA-C533FD19D64E}" destId="{CA87E704-922F-E84C-8613-25ABF4569CF2}" srcOrd="1" destOrd="0" presId="urn:microsoft.com/office/officeart/2005/8/layout/lProcess2"/>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B44387C0-E97A-8140-8C05-80711E1AF5DC}" type="presParOf" srcId="{5E522916-C6B5-6144-8BE0-44BDCFC5C696}" destId="{2AEE9989-314C-4544-A4F9-419F705928EA}" srcOrd="0" destOrd="0" presId="urn:microsoft.com/office/officeart/2005/8/layout/lProcess2"/>
    <dgm:cxn modelId="{DD955CD5-AC4F-4941-8642-CC01B5D99D67}" type="presParOf" srcId="{2AEE9989-314C-4544-A4F9-419F705928EA}" destId="{5DF668D7-07E3-2F4F-AC89-D0578600CC41}" srcOrd="0" destOrd="0" presId="urn:microsoft.com/office/officeart/2005/8/layout/lProcess2"/>
    <dgm:cxn modelId="{27DEA51E-405E-3A4A-91E4-4FDD85B9A221}" type="presParOf" srcId="{2AEE9989-314C-4544-A4F9-419F705928EA}" destId="{7B95F062-A695-0542-AB0A-56162B0F67E6}" srcOrd="1" destOrd="0" presId="urn:microsoft.com/office/officeart/2005/8/layout/lProcess2"/>
    <dgm:cxn modelId="{B09233F7-0025-DC40-A271-654D627867F2}" type="presParOf" srcId="{2AEE9989-314C-4544-A4F9-419F705928EA}" destId="{718B6814-E839-7240-A674-87AB9F9F68AE}" srcOrd="2" destOrd="0" presId="urn:microsoft.com/office/officeart/2005/8/layout/lProcess2"/>
    <dgm:cxn modelId="{5CA43967-B5E9-6E49-A230-EC05E6D44497}" type="presParOf" srcId="{718B6814-E839-7240-A674-87AB9F9F68AE}" destId="{4BC8C7A4-EFD9-104C-96D0-16FB06164484}" srcOrd="0" destOrd="0" presId="urn:microsoft.com/office/officeart/2005/8/layout/lProcess2"/>
    <dgm:cxn modelId="{07D3F840-E4F7-8549-B3B0-00118385A4BE}" type="presParOf" srcId="{4BC8C7A4-EFD9-104C-96D0-16FB06164484}" destId="{1CAFDABC-47EF-FA4B-AA32-9B8DF155B5BA}" srcOrd="0" destOrd="0" presId="urn:microsoft.com/office/officeart/2005/8/layout/lProcess2"/>
    <dgm:cxn modelId="{B03345B5-47CC-3F47-9E8B-EF72715282CF}" type="presParOf" srcId="{4BC8C7A4-EFD9-104C-96D0-16FB06164484}" destId="{1CC47311-819D-434D-B5F1-690702B5EFF1}" srcOrd="1" destOrd="0" presId="urn:microsoft.com/office/officeart/2005/8/layout/lProcess2"/>
    <dgm:cxn modelId="{86D0C458-EAD1-EE49-8708-E5F4658F8475}" type="presParOf" srcId="{4BC8C7A4-EFD9-104C-96D0-16FB06164484}" destId="{7CE39C71-C9A5-604B-A85D-FC32B289EEBB}" srcOrd="2" destOrd="0" presId="urn:microsoft.com/office/officeart/2005/8/layout/lProcess2"/>
    <dgm:cxn modelId="{A2A7FEE2-781E-D64F-9E06-8734C2037C76}" type="presParOf" srcId="{5E522916-C6B5-6144-8BE0-44BDCFC5C696}" destId="{235ED0DE-324C-B640-B92C-BFCB17B7072C}" srcOrd="1" destOrd="0" presId="urn:microsoft.com/office/officeart/2005/8/layout/lProcess2"/>
    <dgm:cxn modelId="{1119FD78-3A94-0442-8230-AEB3D1DE9C88}" type="presParOf" srcId="{5E522916-C6B5-6144-8BE0-44BDCFC5C696}" destId="{8028767F-2D57-B14E-AD47-48E0D8B0EA8E}" srcOrd="2" destOrd="0" presId="urn:microsoft.com/office/officeart/2005/8/layout/lProcess2"/>
    <dgm:cxn modelId="{3A4B7C55-C290-664F-ADFD-4A0A794410B6}" type="presParOf" srcId="{8028767F-2D57-B14E-AD47-48E0D8B0EA8E}" destId="{8531272A-2524-CD4D-AD56-6CA93E00F803}" srcOrd="0" destOrd="0" presId="urn:microsoft.com/office/officeart/2005/8/layout/lProcess2"/>
    <dgm:cxn modelId="{0C7F2310-7871-DB4E-A433-CE3C39030916}" type="presParOf" srcId="{8028767F-2D57-B14E-AD47-48E0D8B0EA8E}" destId="{376A6DF0-2D8D-9B4E-869E-5E78DA96320A}" srcOrd="1" destOrd="0" presId="urn:microsoft.com/office/officeart/2005/8/layout/lProcess2"/>
    <dgm:cxn modelId="{37DFA78B-AC05-0046-969E-CEC99EC0E6DE}" type="presParOf" srcId="{8028767F-2D57-B14E-AD47-48E0D8B0EA8E}" destId="{F07B5316-2378-2440-BFFD-5FB1156137D7}" srcOrd="2" destOrd="0" presId="urn:microsoft.com/office/officeart/2005/8/layout/lProcess2"/>
    <dgm:cxn modelId="{5AF32DE6-B132-5946-88A3-4D1217D886EC}" type="presParOf" srcId="{F07B5316-2378-2440-BFFD-5FB1156137D7}" destId="{46709EC3-5076-E34F-A0A1-89AA311FF0FC}" srcOrd="0" destOrd="0" presId="urn:microsoft.com/office/officeart/2005/8/layout/lProcess2"/>
    <dgm:cxn modelId="{6974C211-A5B9-4F41-955D-56C47430694C}" type="presParOf" srcId="{46709EC3-5076-E34F-A0A1-89AA311FF0FC}" destId="{E3BC5138-A37C-5640-A1D8-FC1ACD60D9E8}" srcOrd="0" destOrd="0" presId="urn:microsoft.com/office/officeart/2005/8/layout/lProcess2"/>
    <dgm:cxn modelId="{270F5904-4A09-434C-9CE5-7CE1CF917264}" type="presParOf" srcId="{46709EC3-5076-E34F-A0A1-89AA311FF0FC}" destId="{5FA6AC04-6855-264B-A101-837EACFBC40B}" srcOrd="1" destOrd="0" presId="urn:microsoft.com/office/officeart/2005/8/layout/lProcess2"/>
    <dgm:cxn modelId="{957FB8A7-DA47-1648-9CD1-B5ABA501E700}" type="presParOf" srcId="{46709EC3-5076-E34F-A0A1-89AA311FF0FC}" destId="{59E7CF62-E400-CD4F-8C0B-C4348F2F68BB}" srcOrd="2" destOrd="0" presId="urn:microsoft.com/office/officeart/2005/8/layout/lProcess2"/>
    <dgm:cxn modelId="{BAEB70A9-329D-5D40-ABA2-B5289CD9596C}" type="presParOf" srcId="{5E522916-C6B5-6144-8BE0-44BDCFC5C696}" destId="{3AFB89CE-4F07-224F-BCEF-45CC2E0C011F}" srcOrd="3" destOrd="0" presId="urn:microsoft.com/office/officeart/2005/8/layout/lProcess2"/>
    <dgm:cxn modelId="{80B0549C-3F16-224F-81AB-0C1243CDA7A4}" type="presParOf" srcId="{5E522916-C6B5-6144-8BE0-44BDCFC5C696}" destId="{05135A57-A3C3-F54B-9F61-45E1C013EF1A}" srcOrd="4" destOrd="0" presId="urn:microsoft.com/office/officeart/2005/8/layout/lProcess2"/>
    <dgm:cxn modelId="{FBB3DD47-175C-6945-B993-747A6914A61E}" type="presParOf" srcId="{05135A57-A3C3-F54B-9F61-45E1C013EF1A}" destId="{00109103-FAC7-8A4B-B331-D54CEF3B0472}" srcOrd="0" destOrd="0" presId="urn:microsoft.com/office/officeart/2005/8/layout/lProcess2"/>
    <dgm:cxn modelId="{9ECE6B53-D08A-7B40-8FD2-F520603006B0}" type="presParOf" srcId="{05135A57-A3C3-F54B-9F61-45E1C013EF1A}" destId="{CA87E704-922F-E84C-8613-25ABF4569CF2}" srcOrd="1" destOrd="0" presId="urn:microsoft.com/office/officeart/2005/8/layout/lProcess2"/>
    <dgm:cxn modelId="{D2FD175B-1147-414A-BAEA-7A8AA91F147D}" type="presParOf" srcId="{05135A57-A3C3-F54B-9F61-45E1C013EF1A}" destId="{3C2A3992-74DD-FB41-94D3-8F6C06F97C5E}" srcOrd="2" destOrd="0" presId="urn:microsoft.com/office/officeart/2005/8/layout/lProcess2"/>
    <dgm:cxn modelId="{AD10E39B-9EC1-D84D-ADDF-C53279B98D6A}" type="presParOf" srcId="{3C2A3992-74DD-FB41-94D3-8F6C06F97C5E}" destId="{AF9B98AA-5BA8-5F47-B701-A1B50481C719}" srcOrd="0" destOrd="0" presId="urn:microsoft.com/office/officeart/2005/8/layout/lProcess2"/>
    <dgm:cxn modelId="{C7049630-39C8-7E44-8BCD-2E1EFB53B85C}" type="presParOf" srcId="{AF9B98AA-5BA8-5F47-B701-A1B50481C719}" destId="{3566021D-106E-8242-93C3-72F405BA9B89}" srcOrd="0" destOrd="0" presId="urn:microsoft.com/office/officeart/2005/8/layout/lProcess2"/>
    <dgm:cxn modelId="{51BDBD11-2D22-874C-990C-97408A33EE6B}" type="presParOf" srcId="{AF9B98AA-5BA8-5F47-B701-A1B50481C719}" destId="{ACFDFC60-27B0-6641-9123-11272216A394}" srcOrd="1" destOrd="0" presId="urn:microsoft.com/office/officeart/2005/8/layout/lProcess2"/>
    <dgm:cxn modelId="{8DB6AE57-2F5D-DE43-A41E-09078FBAE8AC}" type="presParOf" srcId="{AF9B98AA-5BA8-5F47-B701-A1B50481C719}" destId="{E5A8E7E5-9171-9049-9970-2C7615F0F1B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2D06D9-7593-D642-9D6F-42C050D2451E}"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GB"/>
        </a:p>
      </dgm:t>
    </dgm:pt>
    <dgm:pt modelId="{B4A4CDD3-CB73-9243-9408-C3F16BAE13EC}">
      <dgm:prSet phldrT="[Text]"/>
      <dgm:spPr/>
      <dgm:t>
        <a:bodyPr/>
        <a:lstStyle/>
        <a:p>
          <a:r>
            <a:rPr lang="en-US" b="1" u="none" dirty="0"/>
            <a:t>Univariate Analysis</a:t>
          </a:r>
          <a:endParaRPr lang="en-GB" b="1" u="none" dirty="0"/>
        </a:p>
      </dgm:t>
    </dgm:pt>
    <dgm:pt modelId="{11B66151-DA54-8847-8C85-E0449CA932B0}" type="parTrans" cxnId="{E7FA05F3-A730-6B44-9664-529986E75518}">
      <dgm:prSet/>
      <dgm:spPr/>
      <dgm:t>
        <a:bodyPr/>
        <a:lstStyle/>
        <a:p>
          <a:endParaRPr lang="en-GB"/>
        </a:p>
      </dgm:t>
    </dgm:pt>
    <dgm:pt modelId="{CE719798-CBB9-D741-869F-9EDB0EEB44D8}" type="sibTrans" cxnId="{E7FA05F3-A730-6B44-9664-529986E75518}">
      <dgm:prSet/>
      <dgm:spPr/>
      <dgm:t>
        <a:bodyPr/>
        <a:lstStyle/>
        <a:p>
          <a:endParaRPr lang="en-GB"/>
        </a:p>
      </dgm:t>
    </dgm:pt>
    <dgm:pt modelId="{40AC29E9-11D4-0E4E-8507-554FE1195C59}">
      <dgm:prSet phldrT="[Text]"/>
      <dgm:spPr/>
      <dgm:t>
        <a:bodyPr/>
        <a:lstStyle/>
        <a:p>
          <a:r>
            <a:rPr lang="en-US" b="0" dirty="0">
              <a:latin typeface="+mj-lt"/>
            </a:rPr>
            <a:t>Univariate analysis is the simplest form of analyzing data. “Uni” means “one”, so in other words your data has only one variable.</a:t>
          </a:r>
          <a:endParaRPr lang="en-GB" b="0" dirty="0"/>
        </a:p>
      </dgm:t>
    </dgm:pt>
    <dgm:pt modelId="{94ED07A6-BA9E-FA4B-BDE5-2FA01EAFA58A}" type="parTrans" cxnId="{A0D3A286-60ED-914E-99EA-E511FA83881F}">
      <dgm:prSet/>
      <dgm:spPr/>
      <dgm:t>
        <a:bodyPr/>
        <a:lstStyle/>
        <a:p>
          <a:endParaRPr lang="en-GB"/>
        </a:p>
      </dgm:t>
    </dgm:pt>
    <dgm:pt modelId="{A93EDE0C-16E4-9A48-AC01-2DD93BFEB835}" type="sibTrans" cxnId="{A0D3A286-60ED-914E-99EA-E511FA83881F}">
      <dgm:prSet/>
      <dgm:spPr/>
      <dgm:t>
        <a:bodyPr/>
        <a:lstStyle/>
        <a:p>
          <a:endParaRPr lang="en-GB"/>
        </a:p>
      </dgm:t>
    </dgm:pt>
    <dgm:pt modelId="{C7BB0BF1-5F31-574C-9511-52FD8D951280}">
      <dgm:prSet phldrT="[Text]"/>
      <dgm:spPr/>
      <dgm:t>
        <a:bodyPr/>
        <a:lstStyle/>
        <a:p>
          <a:r>
            <a:rPr lang="en-US" b="1" u="none" dirty="0"/>
            <a:t>Multivariate Analysis</a:t>
          </a:r>
          <a:endParaRPr lang="en-GB" b="1" u="none" dirty="0"/>
        </a:p>
      </dgm:t>
    </dgm:pt>
    <dgm:pt modelId="{EAC4C9F8-756B-0844-A769-B471A80A8D63}" type="parTrans" cxnId="{5272B7B4-9F65-DF4C-A76A-42801A24BA45}">
      <dgm:prSet/>
      <dgm:spPr/>
      <dgm:t>
        <a:bodyPr/>
        <a:lstStyle/>
        <a:p>
          <a:endParaRPr lang="en-GB"/>
        </a:p>
      </dgm:t>
    </dgm:pt>
    <dgm:pt modelId="{42515401-C1C8-F44E-9607-4B1B54F8F63C}" type="sibTrans" cxnId="{5272B7B4-9F65-DF4C-A76A-42801A24BA45}">
      <dgm:prSet/>
      <dgm:spPr/>
      <dgm:t>
        <a:bodyPr/>
        <a:lstStyle/>
        <a:p>
          <a:endParaRPr lang="en-GB"/>
        </a:p>
      </dgm:t>
    </dgm:pt>
    <dgm:pt modelId="{62F967A9-F1D8-FD44-800B-5DEB610979C1}">
      <dgm:prSet phldrT="[Text]"/>
      <dgm:spPr/>
      <dgm:t>
        <a:bodyPr/>
        <a:lstStyle/>
        <a:p>
          <a:r>
            <a:rPr lang="en-US" b="0" dirty="0">
              <a:latin typeface="+mj-lt"/>
            </a:rPr>
            <a:t>Multivariate analysis is a set of statistical techniques used for analysis of data that contain more than one variable. </a:t>
          </a:r>
          <a:endParaRPr lang="en-GB" b="0" dirty="0"/>
        </a:p>
      </dgm:t>
    </dgm:pt>
    <dgm:pt modelId="{37621AA1-B06E-C04E-87E5-0C3FF61E9285}" type="parTrans" cxnId="{CF6A9012-CA3A-F64E-872E-09C142C703F4}">
      <dgm:prSet/>
      <dgm:spPr/>
      <dgm:t>
        <a:bodyPr/>
        <a:lstStyle/>
        <a:p>
          <a:endParaRPr lang="en-GB"/>
        </a:p>
      </dgm:t>
    </dgm:pt>
    <dgm:pt modelId="{36CD3238-679A-1344-AAAA-57C0E4ED71D3}" type="sibTrans" cxnId="{CF6A9012-CA3A-F64E-872E-09C142C703F4}">
      <dgm:prSet/>
      <dgm:spPr/>
      <dgm:t>
        <a:bodyPr/>
        <a:lstStyle/>
        <a:p>
          <a:endParaRPr lang="en-GB"/>
        </a:p>
      </dgm:t>
    </dgm:pt>
    <dgm:pt modelId="{0CC98CE5-6812-7541-B9B6-E21877B83E22}">
      <dgm:prSet phldrT="[Text]"/>
      <dgm:spPr/>
      <dgm:t>
        <a:bodyPr/>
        <a:lstStyle/>
        <a:p>
          <a:r>
            <a:rPr lang="en-US" b="1" u="none" dirty="0"/>
            <a:t>Correlation of Dataset</a:t>
          </a:r>
          <a:endParaRPr lang="en-GB" b="1" u="none" dirty="0"/>
        </a:p>
      </dgm:t>
    </dgm:pt>
    <dgm:pt modelId="{B583799B-9E02-2142-9847-00ABA0DE4352}" type="parTrans" cxnId="{53419C11-69C8-6542-BB47-5F4323EE78AE}">
      <dgm:prSet/>
      <dgm:spPr/>
      <dgm:t>
        <a:bodyPr/>
        <a:lstStyle/>
        <a:p>
          <a:endParaRPr lang="en-GB"/>
        </a:p>
      </dgm:t>
    </dgm:pt>
    <dgm:pt modelId="{BC87C480-033E-C047-AA7F-949691870DBD}" type="sibTrans" cxnId="{53419C11-69C8-6542-BB47-5F4323EE78AE}">
      <dgm:prSet/>
      <dgm:spPr/>
      <dgm:t>
        <a:bodyPr/>
        <a:lstStyle/>
        <a:p>
          <a:endParaRPr lang="en-GB"/>
        </a:p>
      </dgm:t>
    </dgm:pt>
    <dgm:pt modelId="{9E91FF00-3D29-2347-90A5-29689B61E964}">
      <dgm:prSet phldrT="[Text]"/>
      <dgm:spPr/>
      <dgm:t>
        <a:bodyPr/>
        <a:lstStyle/>
        <a:p>
          <a:r>
            <a:rPr lang="en-US" b="0" dirty="0">
              <a:latin typeface="+mj-lt"/>
            </a:rPr>
            <a:t>Correlation is used to test relationships between quantitative variables or categorical variables.</a:t>
          </a:r>
          <a:endParaRPr lang="en-GB" b="0" dirty="0"/>
        </a:p>
      </dgm:t>
    </dgm:pt>
    <dgm:pt modelId="{33B1634A-925A-764A-96EC-5CA8AD2725CC}" type="parTrans" cxnId="{A4D13F95-66B4-0848-B813-03F3FFFDC318}">
      <dgm:prSet/>
      <dgm:spPr/>
      <dgm:t>
        <a:bodyPr/>
        <a:lstStyle/>
        <a:p>
          <a:endParaRPr lang="en-GB"/>
        </a:p>
      </dgm:t>
    </dgm:pt>
    <dgm:pt modelId="{E2214373-9866-9F4D-A828-7F4C411156C9}" type="sibTrans" cxnId="{A4D13F95-66B4-0848-B813-03F3FFFDC318}">
      <dgm:prSet/>
      <dgm:spPr/>
      <dgm:t>
        <a:bodyPr/>
        <a:lstStyle/>
        <a:p>
          <a:endParaRPr lang="en-GB"/>
        </a:p>
      </dgm:t>
    </dgm:pt>
    <dgm:pt modelId="{3BA520D0-81C8-404A-AD4B-34293A50FE6D}">
      <dgm:prSet/>
      <dgm:spPr/>
      <dgm:t>
        <a:bodyPr/>
        <a:lstStyle/>
        <a:p>
          <a:r>
            <a:rPr lang="en-US" b="1" u="none" dirty="0"/>
            <a:t>Correlation with Target variable</a:t>
          </a:r>
          <a:endParaRPr lang="en-GB" b="1" u="none" dirty="0"/>
        </a:p>
      </dgm:t>
    </dgm:pt>
    <dgm:pt modelId="{6CD0859F-6C4D-6C4E-905B-ECAF04C8EDB6}" type="parTrans" cxnId="{EC060E92-4053-604A-8784-60E905B58516}">
      <dgm:prSet/>
      <dgm:spPr/>
      <dgm:t>
        <a:bodyPr/>
        <a:lstStyle/>
        <a:p>
          <a:endParaRPr lang="en-GB"/>
        </a:p>
      </dgm:t>
    </dgm:pt>
    <dgm:pt modelId="{B1FCB138-F0E9-6B43-B1AB-072FC996F640}" type="sibTrans" cxnId="{EC060E92-4053-604A-8784-60E905B58516}">
      <dgm:prSet/>
      <dgm:spPr/>
      <dgm:t>
        <a:bodyPr/>
        <a:lstStyle/>
        <a:p>
          <a:endParaRPr lang="en-GB"/>
        </a:p>
      </dgm:t>
    </dgm:pt>
    <dgm:pt modelId="{102470F2-46BF-DC40-B19C-934E390B4DE5}">
      <dgm:prSet/>
      <dgm:spPr/>
      <dgm:t>
        <a:bodyPr/>
        <a:lstStyle/>
        <a:p>
          <a:r>
            <a:rPr lang="en-US" b="1" u="none" dirty="0">
              <a:solidFill>
                <a:schemeClr val="bg1"/>
              </a:solidFill>
            </a:rPr>
            <a:t>Conclusion</a:t>
          </a:r>
          <a:endParaRPr lang="en-GB" b="1" u="none" dirty="0">
            <a:solidFill>
              <a:schemeClr val="bg1"/>
            </a:solidFill>
          </a:endParaRPr>
        </a:p>
      </dgm:t>
    </dgm:pt>
    <dgm:pt modelId="{220D985F-9282-E344-A3BD-64D91D03F479}" type="parTrans" cxnId="{EAE2CFB0-20A7-0841-9D96-062ACBC4BE49}">
      <dgm:prSet/>
      <dgm:spPr/>
      <dgm:t>
        <a:bodyPr/>
        <a:lstStyle/>
        <a:p>
          <a:endParaRPr lang="en-GB"/>
        </a:p>
      </dgm:t>
    </dgm:pt>
    <dgm:pt modelId="{26F9C3EE-A3A9-2945-9A56-66E0F3210A4F}" type="sibTrans" cxnId="{EAE2CFB0-20A7-0841-9D96-062ACBC4BE49}">
      <dgm:prSet/>
      <dgm:spPr/>
      <dgm:t>
        <a:bodyPr/>
        <a:lstStyle/>
        <a:p>
          <a:endParaRPr lang="en-GB"/>
        </a:p>
      </dgm:t>
    </dgm:pt>
    <dgm:pt modelId="{FA18F8E4-1543-CE49-B565-3B6ABB6A3A89}">
      <dgm:prSet/>
      <dgm:spPr/>
      <dgm:t>
        <a:bodyPr/>
        <a:lstStyle/>
        <a:p>
          <a:r>
            <a:rPr lang="en-US" b="0" dirty="0">
              <a:latin typeface="+mj-lt"/>
            </a:rPr>
            <a:t>Correlation with the target variable to know how the data is related.</a:t>
          </a:r>
          <a:endParaRPr lang="en-GB" b="0" dirty="0"/>
        </a:p>
      </dgm:t>
    </dgm:pt>
    <dgm:pt modelId="{C313E223-EB27-7049-A6A2-79155007260A}" type="parTrans" cxnId="{E9B89F44-11BB-3E42-A1F8-9652C1F43298}">
      <dgm:prSet/>
      <dgm:spPr/>
      <dgm:t>
        <a:bodyPr/>
        <a:lstStyle/>
        <a:p>
          <a:endParaRPr lang="en-GB"/>
        </a:p>
      </dgm:t>
    </dgm:pt>
    <dgm:pt modelId="{C1C9908D-05C4-B541-81C4-16A4D25992D1}" type="sibTrans" cxnId="{E9B89F44-11BB-3E42-A1F8-9652C1F43298}">
      <dgm:prSet/>
      <dgm:spPr/>
      <dgm:t>
        <a:bodyPr/>
        <a:lstStyle/>
        <a:p>
          <a:endParaRPr lang="en-GB"/>
        </a:p>
      </dgm:t>
    </dgm:pt>
    <dgm:pt modelId="{9EB6ABE7-5945-044E-A407-345B323AE7D6}">
      <dgm:prSet/>
      <dgm:spPr/>
      <dgm:t>
        <a:bodyPr/>
        <a:lstStyle/>
        <a:p>
          <a:r>
            <a:rPr lang="en-US" b="0" dirty="0">
              <a:solidFill>
                <a:schemeClr val="tx1"/>
              </a:solidFill>
              <a:latin typeface="+mj-lt"/>
            </a:rPr>
            <a:t>Summary with the conclusion of all the analysis.</a:t>
          </a:r>
          <a:endParaRPr lang="en-GB" b="0" dirty="0">
            <a:solidFill>
              <a:schemeClr val="tx1"/>
            </a:solidFill>
          </a:endParaRPr>
        </a:p>
      </dgm:t>
    </dgm:pt>
    <dgm:pt modelId="{1B85015F-9C92-624A-9119-D8FA2941DD15}" type="parTrans" cxnId="{C7A10BBD-BF2F-AA43-B4BC-260217A8C279}">
      <dgm:prSet/>
      <dgm:spPr/>
      <dgm:t>
        <a:bodyPr/>
        <a:lstStyle/>
        <a:p>
          <a:endParaRPr lang="en-GB"/>
        </a:p>
      </dgm:t>
    </dgm:pt>
    <dgm:pt modelId="{C3ED8CA9-E1F8-C541-860D-1C5B94DCDB1E}" type="sibTrans" cxnId="{C7A10BBD-BF2F-AA43-B4BC-260217A8C279}">
      <dgm:prSet/>
      <dgm:spPr/>
      <dgm:t>
        <a:bodyPr/>
        <a:lstStyle/>
        <a:p>
          <a:endParaRPr lang="en-GB"/>
        </a:p>
      </dgm:t>
    </dgm:pt>
    <dgm:pt modelId="{01DAF9F8-DB03-7740-9E20-BCA849228767}" type="pres">
      <dgm:prSet presAssocID="{882D06D9-7593-D642-9D6F-42C050D2451E}" presName="theList" presStyleCnt="0">
        <dgm:presLayoutVars>
          <dgm:dir/>
          <dgm:animLvl val="lvl"/>
          <dgm:resizeHandles val="exact"/>
        </dgm:presLayoutVars>
      </dgm:prSet>
      <dgm:spPr/>
    </dgm:pt>
    <dgm:pt modelId="{088F663B-8B9A-5545-9858-C898866B63E8}" type="pres">
      <dgm:prSet presAssocID="{B4A4CDD3-CB73-9243-9408-C3F16BAE13EC}" presName="compNode" presStyleCnt="0"/>
      <dgm:spPr/>
    </dgm:pt>
    <dgm:pt modelId="{0B286284-5A3D-944F-893B-73FC9133E183}" type="pres">
      <dgm:prSet presAssocID="{B4A4CDD3-CB73-9243-9408-C3F16BAE13EC}" presName="aNode" presStyleLbl="bgShp" presStyleIdx="0" presStyleCnt="5"/>
      <dgm:spPr/>
    </dgm:pt>
    <dgm:pt modelId="{B4379677-22AD-2448-A9C3-DDB0B4BD4A47}" type="pres">
      <dgm:prSet presAssocID="{B4A4CDD3-CB73-9243-9408-C3F16BAE13EC}" presName="textNode" presStyleLbl="bgShp" presStyleIdx="0" presStyleCnt="5"/>
      <dgm:spPr/>
    </dgm:pt>
    <dgm:pt modelId="{9F977D3C-162E-364D-BC3C-1DFBBBAAD968}" type="pres">
      <dgm:prSet presAssocID="{B4A4CDD3-CB73-9243-9408-C3F16BAE13EC}" presName="compChildNode" presStyleCnt="0"/>
      <dgm:spPr/>
    </dgm:pt>
    <dgm:pt modelId="{B345C0BD-8FFF-8B4E-A91B-E8D6C9D274EE}" type="pres">
      <dgm:prSet presAssocID="{B4A4CDD3-CB73-9243-9408-C3F16BAE13EC}" presName="theInnerList" presStyleCnt="0"/>
      <dgm:spPr/>
    </dgm:pt>
    <dgm:pt modelId="{A5BA8F24-C36F-3E40-8938-AB478F7E9EBF}" type="pres">
      <dgm:prSet presAssocID="{40AC29E9-11D4-0E4E-8507-554FE1195C59}" presName="childNode" presStyleLbl="node1" presStyleIdx="0" presStyleCnt="5">
        <dgm:presLayoutVars>
          <dgm:bulletEnabled val="1"/>
        </dgm:presLayoutVars>
      </dgm:prSet>
      <dgm:spPr/>
    </dgm:pt>
    <dgm:pt modelId="{D6340E16-2467-6448-AC01-E175B9B1CD17}" type="pres">
      <dgm:prSet presAssocID="{B4A4CDD3-CB73-9243-9408-C3F16BAE13EC}" presName="aSpace" presStyleCnt="0"/>
      <dgm:spPr/>
    </dgm:pt>
    <dgm:pt modelId="{BEDC8201-5312-DB4B-B6F4-52DBF982474F}" type="pres">
      <dgm:prSet presAssocID="{C7BB0BF1-5F31-574C-9511-52FD8D951280}" presName="compNode" presStyleCnt="0"/>
      <dgm:spPr/>
    </dgm:pt>
    <dgm:pt modelId="{F3D61D02-2F09-FA4B-B41C-523ACE7FBDA8}" type="pres">
      <dgm:prSet presAssocID="{C7BB0BF1-5F31-574C-9511-52FD8D951280}" presName="aNode" presStyleLbl="bgShp" presStyleIdx="1" presStyleCnt="5"/>
      <dgm:spPr/>
    </dgm:pt>
    <dgm:pt modelId="{0A16BB59-F992-CA4A-ABF4-565E208C1F16}" type="pres">
      <dgm:prSet presAssocID="{C7BB0BF1-5F31-574C-9511-52FD8D951280}" presName="textNode" presStyleLbl="bgShp" presStyleIdx="1" presStyleCnt="5"/>
      <dgm:spPr/>
    </dgm:pt>
    <dgm:pt modelId="{630460B4-7643-A240-BCC8-5C0B6865A29A}" type="pres">
      <dgm:prSet presAssocID="{C7BB0BF1-5F31-574C-9511-52FD8D951280}" presName="compChildNode" presStyleCnt="0"/>
      <dgm:spPr/>
    </dgm:pt>
    <dgm:pt modelId="{4383B3B5-22BA-1A4F-BB88-2D413AB6012E}" type="pres">
      <dgm:prSet presAssocID="{C7BB0BF1-5F31-574C-9511-52FD8D951280}" presName="theInnerList" presStyleCnt="0"/>
      <dgm:spPr/>
    </dgm:pt>
    <dgm:pt modelId="{14116393-563B-7B40-B75C-4528C2E7BD89}" type="pres">
      <dgm:prSet presAssocID="{62F967A9-F1D8-FD44-800B-5DEB610979C1}" presName="childNode" presStyleLbl="node1" presStyleIdx="1" presStyleCnt="5">
        <dgm:presLayoutVars>
          <dgm:bulletEnabled val="1"/>
        </dgm:presLayoutVars>
      </dgm:prSet>
      <dgm:spPr/>
    </dgm:pt>
    <dgm:pt modelId="{7630CD82-D69E-3742-B032-6F1FF7E44B97}" type="pres">
      <dgm:prSet presAssocID="{C7BB0BF1-5F31-574C-9511-52FD8D951280}" presName="aSpace" presStyleCnt="0"/>
      <dgm:spPr/>
    </dgm:pt>
    <dgm:pt modelId="{91564D67-C94B-4640-8830-E88EB7ABBD28}" type="pres">
      <dgm:prSet presAssocID="{0CC98CE5-6812-7541-B9B6-E21877B83E22}" presName="compNode" presStyleCnt="0"/>
      <dgm:spPr/>
    </dgm:pt>
    <dgm:pt modelId="{72655B8D-C8B1-B34E-B13A-0677CFFC8A19}" type="pres">
      <dgm:prSet presAssocID="{0CC98CE5-6812-7541-B9B6-E21877B83E22}" presName="aNode" presStyleLbl="bgShp" presStyleIdx="2" presStyleCnt="5"/>
      <dgm:spPr/>
    </dgm:pt>
    <dgm:pt modelId="{50D9BA59-807B-D841-8746-F3237C2EAB8A}" type="pres">
      <dgm:prSet presAssocID="{0CC98CE5-6812-7541-B9B6-E21877B83E22}" presName="textNode" presStyleLbl="bgShp" presStyleIdx="2" presStyleCnt="5"/>
      <dgm:spPr/>
    </dgm:pt>
    <dgm:pt modelId="{80262403-5D62-834D-8A2E-078D615D3E0E}" type="pres">
      <dgm:prSet presAssocID="{0CC98CE5-6812-7541-B9B6-E21877B83E22}" presName="compChildNode" presStyleCnt="0"/>
      <dgm:spPr/>
    </dgm:pt>
    <dgm:pt modelId="{21627D41-6723-AA4D-AB2F-F25250413B66}" type="pres">
      <dgm:prSet presAssocID="{0CC98CE5-6812-7541-B9B6-E21877B83E22}" presName="theInnerList" presStyleCnt="0"/>
      <dgm:spPr/>
    </dgm:pt>
    <dgm:pt modelId="{2D47B760-8646-DF46-90A0-22487F785DA4}" type="pres">
      <dgm:prSet presAssocID="{9E91FF00-3D29-2347-90A5-29689B61E964}" presName="childNode" presStyleLbl="node1" presStyleIdx="2" presStyleCnt="5">
        <dgm:presLayoutVars>
          <dgm:bulletEnabled val="1"/>
        </dgm:presLayoutVars>
      </dgm:prSet>
      <dgm:spPr/>
    </dgm:pt>
    <dgm:pt modelId="{C3BBB314-885D-CB41-ABA6-D2DA95EAD787}" type="pres">
      <dgm:prSet presAssocID="{0CC98CE5-6812-7541-B9B6-E21877B83E22}" presName="aSpace" presStyleCnt="0"/>
      <dgm:spPr/>
    </dgm:pt>
    <dgm:pt modelId="{7962DC4D-0AF8-164C-832B-B575EB12EEF3}" type="pres">
      <dgm:prSet presAssocID="{3BA520D0-81C8-404A-AD4B-34293A50FE6D}" presName="compNode" presStyleCnt="0"/>
      <dgm:spPr/>
    </dgm:pt>
    <dgm:pt modelId="{CE817A69-E847-7F42-AEAE-BDD35DE83B2F}" type="pres">
      <dgm:prSet presAssocID="{3BA520D0-81C8-404A-AD4B-34293A50FE6D}" presName="aNode" presStyleLbl="bgShp" presStyleIdx="3" presStyleCnt="5"/>
      <dgm:spPr/>
    </dgm:pt>
    <dgm:pt modelId="{8898B47E-0C7F-DB4F-8678-C80129C8F997}" type="pres">
      <dgm:prSet presAssocID="{3BA520D0-81C8-404A-AD4B-34293A50FE6D}" presName="textNode" presStyleLbl="bgShp" presStyleIdx="3" presStyleCnt="5"/>
      <dgm:spPr/>
    </dgm:pt>
    <dgm:pt modelId="{3F165126-C730-8542-8777-ED261433CA71}" type="pres">
      <dgm:prSet presAssocID="{3BA520D0-81C8-404A-AD4B-34293A50FE6D}" presName="compChildNode" presStyleCnt="0"/>
      <dgm:spPr/>
    </dgm:pt>
    <dgm:pt modelId="{2B4FCABC-196A-4046-ADA7-256857DCD192}" type="pres">
      <dgm:prSet presAssocID="{3BA520D0-81C8-404A-AD4B-34293A50FE6D}" presName="theInnerList" presStyleCnt="0"/>
      <dgm:spPr/>
    </dgm:pt>
    <dgm:pt modelId="{9390920F-E6FF-7E4F-9228-A44AA3C81265}" type="pres">
      <dgm:prSet presAssocID="{FA18F8E4-1543-CE49-B565-3B6ABB6A3A89}" presName="childNode" presStyleLbl="node1" presStyleIdx="3" presStyleCnt="5">
        <dgm:presLayoutVars>
          <dgm:bulletEnabled val="1"/>
        </dgm:presLayoutVars>
      </dgm:prSet>
      <dgm:spPr/>
    </dgm:pt>
    <dgm:pt modelId="{50A55A8D-7832-0043-A5D5-7FB4782DEDDB}" type="pres">
      <dgm:prSet presAssocID="{3BA520D0-81C8-404A-AD4B-34293A50FE6D}" presName="aSpace" presStyleCnt="0"/>
      <dgm:spPr/>
    </dgm:pt>
    <dgm:pt modelId="{C4031A89-72D9-3740-9674-AF4FCDF9C293}" type="pres">
      <dgm:prSet presAssocID="{102470F2-46BF-DC40-B19C-934E390B4DE5}" presName="compNode" presStyleCnt="0"/>
      <dgm:spPr/>
    </dgm:pt>
    <dgm:pt modelId="{833DC6FA-D06D-BF4E-9E2D-EF1F5865560E}" type="pres">
      <dgm:prSet presAssocID="{102470F2-46BF-DC40-B19C-934E390B4DE5}" presName="aNode" presStyleLbl="bgShp" presStyleIdx="4" presStyleCnt="5"/>
      <dgm:spPr/>
    </dgm:pt>
    <dgm:pt modelId="{68B1F6B6-DD76-F848-ACDA-A5FEC77CB4DE}" type="pres">
      <dgm:prSet presAssocID="{102470F2-46BF-DC40-B19C-934E390B4DE5}" presName="textNode" presStyleLbl="bgShp" presStyleIdx="4" presStyleCnt="5"/>
      <dgm:spPr/>
    </dgm:pt>
    <dgm:pt modelId="{B1138450-1D83-424B-AC7E-22209FE6A3D1}" type="pres">
      <dgm:prSet presAssocID="{102470F2-46BF-DC40-B19C-934E390B4DE5}" presName="compChildNode" presStyleCnt="0"/>
      <dgm:spPr/>
    </dgm:pt>
    <dgm:pt modelId="{58D50B6B-6A70-3846-B402-D912E66105A3}" type="pres">
      <dgm:prSet presAssocID="{102470F2-46BF-DC40-B19C-934E390B4DE5}" presName="theInnerList" presStyleCnt="0"/>
      <dgm:spPr/>
    </dgm:pt>
    <dgm:pt modelId="{A97C66E5-4A96-4B40-B429-27EDC528A3B2}" type="pres">
      <dgm:prSet presAssocID="{9EB6ABE7-5945-044E-A407-345B323AE7D6}" presName="childNode" presStyleLbl="node1" presStyleIdx="4" presStyleCnt="5">
        <dgm:presLayoutVars>
          <dgm:bulletEnabled val="1"/>
        </dgm:presLayoutVars>
      </dgm:prSet>
      <dgm:spPr/>
    </dgm:pt>
  </dgm:ptLst>
  <dgm:cxnLst>
    <dgm:cxn modelId="{582D6700-1326-8A44-B743-55F80907FB86}" type="presOf" srcId="{C7BB0BF1-5F31-574C-9511-52FD8D951280}" destId="{F3D61D02-2F09-FA4B-B41C-523ACE7FBDA8}" srcOrd="0" destOrd="0" presId="urn:microsoft.com/office/officeart/2005/8/layout/lProcess2"/>
    <dgm:cxn modelId="{53419C11-69C8-6542-BB47-5F4323EE78AE}" srcId="{882D06D9-7593-D642-9D6F-42C050D2451E}" destId="{0CC98CE5-6812-7541-B9B6-E21877B83E22}" srcOrd="2" destOrd="0" parTransId="{B583799B-9E02-2142-9847-00ABA0DE4352}" sibTransId="{BC87C480-033E-C047-AA7F-949691870DBD}"/>
    <dgm:cxn modelId="{CF6A9012-CA3A-F64E-872E-09C142C703F4}" srcId="{C7BB0BF1-5F31-574C-9511-52FD8D951280}" destId="{62F967A9-F1D8-FD44-800B-5DEB610979C1}" srcOrd="0" destOrd="0" parTransId="{37621AA1-B06E-C04E-87E5-0C3FF61E9285}" sibTransId="{36CD3238-679A-1344-AAAA-57C0E4ED71D3}"/>
    <dgm:cxn modelId="{DC727A1E-1241-EC40-9119-6ECE6790E58B}" type="presOf" srcId="{B4A4CDD3-CB73-9243-9408-C3F16BAE13EC}" destId="{0B286284-5A3D-944F-893B-73FC9133E183}" srcOrd="0" destOrd="0" presId="urn:microsoft.com/office/officeart/2005/8/layout/lProcess2"/>
    <dgm:cxn modelId="{825C4C26-DB7F-B74C-99EB-B567B5327C72}" type="presOf" srcId="{102470F2-46BF-DC40-B19C-934E390B4DE5}" destId="{68B1F6B6-DD76-F848-ACDA-A5FEC77CB4DE}" srcOrd="1" destOrd="0" presId="urn:microsoft.com/office/officeart/2005/8/layout/lProcess2"/>
    <dgm:cxn modelId="{E9B89F44-11BB-3E42-A1F8-9652C1F43298}" srcId="{3BA520D0-81C8-404A-AD4B-34293A50FE6D}" destId="{FA18F8E4-1543-CE49-B565-3B6ABB6A3A89}" srcOrd="0" destOrd="0" parTransId="{C313E223-EB27-7049-A6A2-79155007260A}" sibTransId="{C1C9908D-05C4-B541-81C4-16A4D25992D1}"/>
    <dgm:cxn modelId="{36C6E74C-1590-5741-A066-8C4156C2A7F7}" type="presOf" srcId="{FA18F8E4-1543-CE49-B565-3B6ABB6A3A89}" destId="{9390920F-E6FF-7E4F-9228-A44AA3C81265}" srcOrd="0" destOrd="0" presId="urn:microsoft.com/office/officeart/2005/8/layout/lProcess2"/>
    <dgm:cxn modelId="{960F6D4F-EAE6-3048-B79F-112BD6ED1617}" type="presOf" srcId="{40AC29E9-11D4-0E4E-8507-554FE1195C59}" destId="{A5BA8F24-C36F-3E40-8938-AB478F7E9EBF}" srcOrd="0" destOrd="0" presId="urn:microsoft.com/office/officeart/2005/8/layout/lProcess2"/>
    <dgm:cxn modelId="{7E622157-A378-B246-A873-8BF36E22147C}" type="presOf" srcId="{9EB6ABE7-5945-044E-A407-345B323AE7D6}" destId="{A97C66E5-4A96-4B40-B429-27EDC528A3B2}" srcOrd="0" destOrd="0" presId="urn:microsoft.com/office/officeart/2005/8/layout/lProcess2"/>
    <dgm:cxn modelId="{25481163-62DD-8543-9C64-B102E2CE0C60}" type="presOf" srcId="{3BA520D0-81C8-404A-AD4B-34293A50FE6D}" destId="{8898B47E-0C7F-DB4F-8678-C80129C8F997}" srcOrd="1" destOrd="0" presId="urn:microsoft.com/office/officeart/2005/8/layout/lProcess2"/>
    <dgm:cxn modelId="{60682A67-2AB2-0044-8006-D67ACA35E916}" type="presOf" srcId="{882D06D9-7593-D642-9D6F-42C050D2451E}" destId="{01DAF9F8-DB03-7740-9E20-BCA849228767}" srcOrd="0" destOrd="0" presId="urn:microsoft.com/office/officeart/2005/8/layout/lProcess2"/>
    <dgm:cxn modelId="{CD4FEE6B-69F5-9E4F-9A5B-928FBE97A1C5}" type="presOf" srcId="{B4A4CDD3-CB73-9243-9408-C3F16BAE13EC}" destId="{B4379677-22AD-2448-A9C3-DDB0B4BD4A47}" srcOrd="1" destOrd="0" presId="urn:microsoft.com/office/officeart/2005/8/layout/lProcess2"/>
    <dgm:cxn modelId="{F2210586-201A-2A47-A0ED-6CE2C9CAFEF0}" type="presOf" srcId="{62F967A9-F1D8-FD44-800B-5DEB610979C1}" destId="{14116393-563B-7B40-B75C-4528C2E7BD89}" srcOrd="0" destOrd="0" presId="urn:microsoft.com/office/officeart/2005/8/layout/lProcess2"/>
    <dgm:cxn modelId="{A0D3A286-60ED-914E-99EA-E511FA83881F}" srcId="{B4A4CDD3-CB73-9243-9408-C3F16BAE13EC}" destId="{40AC29E9-11D4-0E4E-8507-554FE1195C59}" srcOrd="0" destOrd="0" parTransId="{94ED07A6-BA9E-FA4B-BDE5-2FA01EAFA58A}" sibTransId="{A93EDE0C-16E4-9A48-AC01-2DD93BFEB835}"/>
    <dgm:cxn modelId="{91960490-0CD1-4E4A-BED1-BAF8C713C576}" type="presOf" srcId="{0CC98CE5-6812-7541-B9B6-E21877B83E22}" destId="{72655B8D-C8B1-B34E-B13A-0677CFFC8A19}" srcOrd="0" destOrd="0" presId="urn:microsoft.com/office/officeart/2005/8/layout/lProcess2"/>
    <dgm:cxn modelId="{EC060E92-4053-604A-8784-60E905B58516}" srcId="{882D06D9-7593-D642-9D6F-42C050D2451E}" destId="{3BA520D0-81C8-404A-AD4B-34293A50FE6D}" srcOrd="3" destOrd="0" parTransId="{6CD0859F-6C4D-6C4E-905B-ECAF04C8EDB6}" sibTransId="{B1FCB138-F0E9-6B43-B1AB-072FC996F640}"/>
    <dgm:cxn modelId="{A4D13F95-66B4-0848-B813-03F3FFFDC318}" srcId="{0CC98CE5-6812-7541-B9B6-E21877B83E22}" destId="{9E91FF00-3D29-2347-90A5-29689B61E964}" srcOrd="0" destOrd="0" parTransId="{33B1634A-925A-764A-96EC-5CA8AD2725CC}" sibTransId="{E2214373-9866-9F4D-A828-7F4C411156C9}"/>
    <dgm:cxn modelId="{EAE2CFB0-20A7-0841-9D96-062ACBC4BE49}" srcId="{882D06D9-7593-D642-9D6F-42C050D2451E}" destId="{102470F2-46BF-DC40-B19C-934E390B4DE5}" srcOrd="4" destOrd="0" parTransId="{220D985F-9282-E344-A3BD-64D91D03F479}" sibTransId="{26F9C3EE-A3A9-2945-9A56-66E0F3210A4F}"/>
    <dgm:cxn modelId="{5272B7B4-9F65-DF4C-A76A-42801A24BA45}" srcId="{882D06D9-7593-D642-9D6F-42C050D2451E}" destId="{C7BB0BF1-5F31-574C-9511-52FD8D951280}" srcOrd="1" destOrd="0" parTransId="{EAC4C9F8-756B-0844-A769-B471A80A8D63}" sibTransId="{42515401-C1C8-F44E-9607-4B1B54F8F63C}"/>
    <dgm:cxn modelId="{C7A10BBD-BF2F-AA43-B4BC-260217A8C279}" srcId="{102470F2-46BF-DC40-B19C-934E390B4DE5}" destId="{9EB6ABE7-5945-044E-A407-345B323AE7D6}" srcOrd="0" destOrd="0" parTransId="{1B85015F-9C92-624A-9119-D8FA2941DD15}" sibTransId="{C3ED8CA9-E1F8-C541-860D-1C5B94DCDB1E}"/>
    <dgm:cxn modelId="{55AC44C2-3D02-7D4A-B1E3-F372E4C4C1CC}" type="presOf" srcId="{9E91FF00-3D29-2347-90A5-29689B61E964}" destId="{2D47B760-8646-DF46-90A0-22487F785DA4}" srcOrd="0" destOrd="0" presId="urn:microsoft.com/office/officeart/2005/8/layout/lProcess2"/>
    <dgm:cxn modelId="{0D4BB7CE-DBB1-8049-BD15-25A7CF3E948D}" type="presOf" srcId="{0CC98CE5-6812-7541-B9B6-E21877B83E22}" destId="{50D9BA59-807B-D841-8746-F3237C2EAB8A}" srcOrd="1" destOrd="0" presId="urn:microsoft.com/office/officeart/2005/8/layout/lProcess2"/>
    <dgm:cxn modelId="{71F049E2-A39E-F041-9A03-34FF0D7C858B}" type="presOf" srcId="{3BA520D0-81C8-404A-AD4B-34293A50FE6D}" destId="{CE817A69-E847-7F42-AEAE-BDD35DE83B2F}" srcOrd="0" destOrd="0" presId="urn:microsoft.com/office/officeart/2005/8/layout/lProcess2"/>
    <dgm:cxn modelId="{E7FA05F3-A730-6B44-9664-529986E75518}" srcId="{882D06D9-7593-D642-9D6F-42C050D2451E}" destId="{B4A4CDD3-CB73-9243-9408-C3F16BAE13EC}" srcOrd="0" destOrd="0" parTransId="{11B66151-DA54-8847-8C85-E0449CA932B0}" sibTransId="{CE719798-CBB9-D741-869F-9EDB0EEB44D8}"/>
    <dgm:cxn modelId="{2934E9F4-D30A-3B4F-8D04-6C8D1F3D1054}" type="presOf" srcId="{C7BB0BF1-5F31-574C-9511-52FD8D951280}" destId="{0A16BB59-F992-CA4A-ABF4-565E208C1F16}" srcOrd="1" destOrd="0" presId="urn:microsoft.com/office/officeart/2005/8/layout/lProcess2"/>
    <dgm:cxn modelId="{9BFE9FFD-EC98-E348-91FC-43DBA2212513}" type="presOf" srcId="{102470F2-46BF-DC40-B19C-934E390B4DE5}" destId="{833DC6FA-D06D-BF4E-9E2D-EF1F5865560E}" srcOrd="0" destOrd="0" presId="urn:microsoft.com/office/officeart/2005/8/layout/lProcess2"/>
    <dgm:cxn modelId="{FE5CE171-937F-7E4C-A789-37CE029DC5DF}" type="presParOf" srcId="{01DAF9F8-DB03-7740-9E20-BCA849228767}" destId="{088F663B-8B9A-5545-9858-C898866B63E8}" srcOrd="0" destOrd="0" presId="urn:microsoft.com/office/officeart/2005/8/layout/lProcess2"/>
    <dgm:cxn modelId="{72E25310-339A-904C-9435-049830E258A3}" type="presParOf" srcId="{088F663B-8B9A-5545-9858-C898866B63E8}" destId="{0B286284-5A3D-944F-893B-73FC9133E183}" srcOrd="0" destOrd="0" presId="urn:microsoft.com/office/officeart/2005/8/layout/lProcess2"/>
    <dgm:cxn modelId="{073CFB07-310A-7A4B-AD0D-B010366E5B64}" type="presParOf" srcId="{088F663B-8B9A-5545-9858-C898866B63E8}" destId="{B4379677-22AD-2448-A9C3-DDB0B4BD4A47}" srcOrd="1" destOrd="0" presId="urn:microsoft.com/office/officeart/2005/8/layout/lProcess2"/>
    <dgm:cxn modelId="{0CFFE4BF-07DE-2440-94B9-3D9025FAFF55}" type="presParOf" srcId="{088F663B-8B9A-5545-9858-C898866B63E8}" destId="{9F977D3C-162E-364D-BC3C-1DFBBBAAD968}" srcOrd="2" destOrd="0" presId="urn:microsoft.com/office/officeart/2005/8/layout/lProcess2"/>
    <dgm:cxn modelId="{BBF0DC9D-C369-464E-B729-867084427601}" type="presParOf" srcId="{9F977D3C-162E-364D-BC3C-1DFBBBAAD968}" destId="{B345C0BD-8FFF-8B4E-A91B-E8D6C9D274EE}" srcOrd="0" destOrd="0" presId="urn:microsoft.com/office/officeart/2005/8/layout/lProcess2"/>
    <dgm:cxn modelId="{9DB6264A-2E9E-DF44-8608-9A78C8EF5AEE}" type="presParOf" srcId="{B345C0BD-8FFF-8B4E-A91B-E8D6C9D274EE}" destId="{A5BA8F24-C36F-3E40-8938-AB478F7E9EBF}" srcOrd="0" destOrd="0" presId="urn:microsoft.com/office/officeart/2005/8/layout/lProcess2"/>
    <dgm:cxn modelId="{E684750B-AFE8-3848-BED5-556CC57B5435}" type="presParOf" srcId="{01DAF9F8-DB03-7740-9E20-BCA849228767}" destId="{D6340E16-2467-6448-AC01-E175B9B1CD17}" srcOrd="1" destOrd="0" presId="urn:microsoft.com/office/officeart/2005/8/layout/lProcess2"/>
    <dgm:cxn modelId="{1DAF2B36-060F-D749-B8C1-649946F39B95}" type="presParOf" srcId="{01DAF9F8-DB03-7740-9E20-BCA849228767}" destId="{BEDC8201-5312-DB4B-B6F4-52DBF982474F}" srcOrd="2" destOrd="0" presId="urn:microsoft.com/office/officeart/2005/8/layout/lProcess2"/>
    <dgm:cxn modelId="{3D83C56B-B14A-6B4C-A7D5-B347A4ECA3E4}" type="presParOf" srcId="{BEDC8201-5312-DB4B-B6F4-52DBF982474F}" destId="{F3D61D02-2F09-FA4B-B41C-523ACE7FBDA8}" srcOrd="0" destOrd="0" presId="urn:microsoft.com/office/officeart/2005/8/layout/lProcess2"/>
    <dgm:cxn modelId="{6195016C-5547-9145-BA95-7397DEC9163F}" type="presParOf" srcId="{BEDC8201-5312-DB4B-B6F4-52DBF982474F}" destId="{0A16BB59-F992-CA4A-ABF4-565E208C1F16}" srcOrd="1" destOrd="0" presId="urn:microsoft.com/office/officeart/2005/8/layout/lProcess2"/>
    <dgm:cxn modelId="{63C07E80-AE32-E549-9F7B-D5ABDC7D59F5}" type="presParOf" srcId="{BEDC8201-5312-DB4B-B6F4-52DBF982474F}" destId="{630460B4-7643-A240-BCC8-5C0B6865A29A}" srcOrd="2" destOrd="0" presId="urn:microsoft.com/office/officeart/2005/8/layout/lProcess2"/>
    <dgm:cxn modelId="{78682CDF-296A-204B-A9B1-9FD447354A50}" type="presParOf" srcId="{630460B4-7643-A240-BCC8-5C0B6865A29A}" destId="{4383B3B5-22BA-1A4F-BB88-2D413AB6012E}" srcOrd="0" destOrd="0" presId="urn:microsoft.com/office/officeart/2005/8/layout/lProcess2"/>
    <dgm:cxn modelId="{A9D62E32-7B00-BC4D-9E7F-49BD7EFAE559}" type="presParOf" srcId="{4383B3B5-22BA-1A4F-BB88-2D413AB6012E}" destId="{14116393-563B-7B40-B75C-4528C2E7BD89}" srcOrd="0" destOrd="0" presId="urn:microsoft.com/office/officeart/2005/8/layout/lProcess2"/>
    <dgm:cxn modelId="{58DC87D9-D650-0B4E-BBA6-5569AEFE18DF}" type="presParOf" srcId="{01DAF9F8-DB03-7740-9E20-BCA849228767}" destId="{7630CD82-D69E-3742-B032-6F1FF7E44B97}" srcOrd="3" destOrd="0" presId="urn:microsoft.com/office/officeart/2005/8/layout/lProcess2"/>
    <dgm:cxn modelId="{7938E91F-42CA-BF47-9821-07D6A251516E}" type="presParOf" srcId="{01DAF9F8-DB03-7740-9E20-BCA849228767}" destId="{91564D67-C94B-4640-8830-E88EB7ABBD28}" srcOrd="4" destOrd="0" presId="urn:microsoft.com/office/officeart/2005/8/layout/lProcess2"/>
    <dgm:cxn modelId="{7C20749C-384F-6447-9557-2373E199E226}" type="presParOf" srcId="{91564D67-C94B-4640-8830-E88EB7ABBD28}" destId="{72655B8D-C8B1-B34E-B13A-0677CFFC8A19}" srcOrd="0" destOrd="0" presId="urn:microsoft.com/office/officeart/2005/8/layout/lProcess2"/>
    <dgm:cxn modelId="{F83BC740-1CE4-C047-922A-46233D3DF41F}" type="presParOf" srcId="{91564D67-C94B-4640-8830-E88EB7ABBD28}" destId="{50D9BA59-807B-D841-8746-F3237C2EAB8A}" srcOrd="1" destOrd="0" presId="urn:microsoft.com/office/officeart/2005/8/layout/lProcess2"/>
    <dgm:cxn modelId="{E6027C8C-5296-C04C-82E2-3531A27200DE}" type="presParOf" srcId="{91564D67-C94B-4640-8830-E88EB7ABBD28}" destId="{80262403-5D62-834D-8A2E-078D615D3E0E}" srcOrd="2" destOrd="0" presId="urn:microsoft.com/office/officeart/2005/8/layout/lProcess2"/>
    <dgm:cxn modelId="{D187BB56-EBF9-F341-AEA4-127B320B6B7B}" type="presParOf" srcId="{80262403-5D62-834D-8A2E-078D615D3E0E}" destId="{21627D41-6723-AA4D-AB2F-F25250413B66}" srcOrd="0" destOrd="0" presId="urn:microsoft.com/office/officeart/2005/8/layout/lProcess2"/>
    <dgm:cxn modelId="{AB765CA8-1C57-234C-8414-2D076CC7D944}" type="presParOf" srcId="{21627D41-6723-AA4D-AB2F-F25250413B66}" destId="{2D47B760-8646-DF46-90A0-22487F785DA4}" srcOrd="0" destOrd="0" presId="urn:microsoft.com/office/officeart/2005/8/layout/lProcess2"/>
    <dgm:cxn modelId="{BCB9AF05-BD13-9544-BF52-0EB13D5F02B3}" type="presParOf" srcId="{01DAF9F8-DB03-7740-9E20-BCA849228767}" destId="{C3BBB314-885D-CB41-ABA6-D2DA95EAD787}" srcOrd="5" destOrd="0" presId="urn:microsoft.com/office/officeart/2005/8/layout/lProcess2"/>
    <dgm:cxn modelId="{40350814-38A6-F04B-A41A-BCAA4F5B9BE2}" type="presParOf" srcId="{01DAF9F8-DB03-7740-9E20-BCA849228767}" destId="{7962DC4D-0AF8-164C-832B-B575EB12EEF3}" srcOrd="6" destOrd="0" presId="urn:microsoft.com/office/officeart/2005/8/layout/lProcess2"/>
    <dgm:cxn modelId="{FF647885-8493-4944-9EF3-85CA7D71E7E1}" type="presParOf" srcId="{7962DC4D-0AF8-164C-832B-B575EB12EEF3}" destId="{CE817A69-E847-7F42-AEAE-BDD35DE83B2F}" srcOrd="0" destOrd="0" presId="urn:microsoft.com/office/officeart/2005/8/layout/lProcess2"/>
    <dgm:cxn modelId="{DFAC36AC-0418-3741-84C4-D3209E8A5F1E}" type="presParOf" srcId="{7962DC4D-0AF8-164C-832B-B575EB12EEF3}" destId="{8898B47E-0C7F-DB4F-8678-C80129C8F997}" srcOrd="1" destOrd="0" presId="urn:microsoft.com/office/officeart/2005/8/layout/lProcess2"/>
    <dgm:cxn modelId="{854A7287-5BF8-1B46-978F-6D9FD3A8457A}" type="presParOf" srcId="{7962DC4D-0AF8-164C-832B-B575EB12EEF3}" destId="{3F165126-C730-8542-8777-ED261433CA71}" srcOrd="2" destOrd="0" presId="urn:microsoft.com/office/officeart/2005/8/layout/lProcess2"/>
    <dgm:cxn modelId="{0A2C49DA-D06C-7046-8DC9-D3C548D6F8B4}" type="presParOf" srcId="{3F165126-C730-8542-8777-ED261433CA71}" destId="{2B4FCABC-196A-4046-ADA7-256857DCD192}" srcOrd="0" destOrd="0" presId="urn:microsoft.com/office/officeart/2005/8/layout/lProcess2"/>
    <dgm:cxn modelId="{5D58279D-F8F4-774B-B4C2-CB0C32D4AF7C}" type="presParOf" srcId="{2B4FCABC-196A-4046-ADA7-256857DCD192}" destId="{9390920F-E6FF-7E4F-9228-A44AA3C81265}" srcOrd="0" destOrd="0" presId="urn:microsoft.com/office/officeart/2005/8/layout/lProcess2"/>
    <dgm:cxn modelId="{47C40BF0-2D51-EA48-A83E-4AC0B77FB5A2}" type="presParOf" srcId="{01DAF9F8-DB03-7740-9E20-BCA849228767}" destId="{50A55A8D-7832-0043-A5D5-7FB4782DEDDB}" srcOrd="7" destOrd="0" presId="urn:microsoft.com/office/officeart/2005/8/layout/lProcess2"/>
    <dgm:cxn modelId="{F5573892-0F0F-9C45-BBD0-1FCDA3A93056}" type="presParOf" srcId="{01DAF9F8-DB03-7740-9E20-BCA849228767}" destId="{C4031A89-72D9-3740-9674-AF4FCDF9C293}" srcOrd="8" destOrd="0" presId="urn:microsoft.com/office/officeart/2005/8/layout/lProcess2"/>
    <dgm:cxn modelId="{A1797BB7-1C8B-BA4F-8272-A7C6255A9767}" type="presParOf" srcId="{C4031A89-72D9-3740-9674-AF4FCDF9C293}" destId="{833DC6FA-D06D-BF4E-9E2D-EF1F5865560E}" srcOrd="0" destOrd="0" presId="urn:microsoft.com/office/officeart/2005/8/layout/lProcess2"/>
    <dgm:cxn modelId="{63B91A24-5392-C346-A374-18973E1E9BFC}" type="presParOf" srcId="{C4031A89-72D9-3740-9674-AF4FCDF9C293}" destId="{68B1F6B6-DD76-F848-ACDA-A5FEC77CB4DE}" srcOrd="1" destOrd="0" presId="urn:microsoft.com/office/officeart/2005/8/layout/lProcess2"/>
    <dgm:cxn modelId="{D5DCF876-20B5-034C-8D8D-7446627EBB23}" type="presParOf" srcId="{C4031A89-72D9-3740-9674-AF4FCDF9C293}" destId="{B1138450-1D83-424B-AC7E-22209FE6A3D1}" srcOrd="2" destOrd="0" presId="urn:microsoft.com/office/officeart/2005/8/layout/lProcess2"/>
    <dgm:cxn modelId="{F52927D0-85EA-6D48-8967-13B5D33ACF25}" type="presParOf" srcId="{B1138450-1D83-424B-AC7E-22209FE6A3D1}" destId="{58D50B6B-6A70-3846-B402-D912E66105A3}" srcOrd="0" destOrd="0" presId="urn:microsoft.com/office/officeart/2005/8/layout/lProcess2"/>
    <dgm:cxn modelId="{0F72BA2B-D534-E648-9768-CFFF3A5163B0}" type="presParOf" srcId="{58D50B6B-6A70-3846-B402-D912E66105A3}" destId="{A97C66E5-4A96-4B40-B429-27EDC528A3B2}"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BD139-6FBD-D146-8644-BB30344CB260}">
      <dsp:nvSpPr>
        <dsp:cNvPr id="0" name=""/>
        <dsp:cNvSpPr/>
      </dsp:nvSpPr>
      <dsp:spPr>
        <a:xfrm>
          <a:off x="537565" y="294216"/>
          <a:ext cx="2604185" cy="2604260"/>
        </a:xfrm>
        <a:prstGeom prst="circularArrow">
          <a:avLst>
            <a:gd name="adj1" fmla="val 10980"/>
            <a:gd name="adj2" fmla="val 1142322"/>
            <a:gd name="adj3" fmla="val 4500000"/>
            <a:gd name="adj4" fmla="val 10800000"/>
            <a:gd name="adj5" fmla="val 12500"/>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sp>
    <dsp:sp modelId="{B067A5F3-8096-A746-8F0A-C06DB2ACA6ED}">
      <dsp:nvSpPr>
        <dsp:cNvPr id="0" name=""/>
        <dsp:cNvSpPr/>
      </dsp:nvSpPr>
      <dsp:spPr>
        <a:xfrm>
          <a:off x="3137992" y="1067093"/>
          <a:ext cx="1561007" cy="1035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a:latin typeface="Calibri" panose="020F0502020204030204" pitchFamily="34" charset="0"/>
              <a:cs typeface="Calibri" panose="020F0502020204030204" pitchFamily="34" charset="0"/>
            </a:rPr>
            <a:t>Wrote code to collect data</a:t>
          </a:r>
        </a:p>
        <a:p>
          <a:pPr marL="57150" lvl="1" indent="-57150" algn="l" defTabSz="488950">
            <a:lnSpc>
              <a:spcPct val="90000"/>
            </a:lnSpc>
            <a:spcBef>
              <a:spcPct val="0"/>
            </a:spcBef>
            <a:spcAft>
              <a:spcPct val="15000"/>
            </a:spcAft>
            <a:buChar char="•"/>
          </a:pPr>
          <a:r>
            <a:rPr lang="en-US" sz="1100" kern="1200" dirty="0">
              <a:latin typeface="Calibri" panose="020F0502020204030204" pitchFamily="34" charset="0"/>
              <a:cs typeface="Calibri" panose="020F0502020204030204" pitchFamily="34" charset="0"/>
            </a:rPr>
            <a:t>Ensured the data collected is legitimate and valid</a:t>
          </a:r>
        </a:p>
      </dsp:txBody>
      <dsp:txXfrm>
        <a:off x="3137992" y="1067093"/>
        <a:ext cx="1561007" cy="1035452"/>
      </dsp:txXfrm>
    </dsp:sp>
    <dsp:sp modelId="{3EAF0C58-1185-D443-93CE-8DFA89E41CB8}">
      <dsp:nvSpPr>
        <dsp:cNvPr id="0" name=""/>
        <dsp:cNvSpPr/>
      </dsp:nvSpPr>
      <dsp:spPr>
        <a:xfrm>
          <a:off x="1112723" y="1237064"/>
          <a:ext cx="1452930" cy="726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112723" y="1237064"/>
        <a:ext cx="1452930" cy="726379"/>
      </dsp:txXfrm>
    </dsp:sp>
    <dsp:sp modelId="{97957581-4328-D446-AF83-8613753EA46F}">
      <dsp:nvSpPr>
        <dsp:cNvPr id="0" name=""/>
        <dsp:cNvSpPr/>
      </dsp:nvSpPr>
      <dsp:spPr>
        <a:xfrm>
          <a:off x="0" y="1963443"/>
          <a:ext cx="2237193" cy="2238140"/>
        </a:xfrm>
        <a:prstGeom prst="blockArc">
          <a:avLst>
            <a:gd name="adj1" fmla="val 0"/>
            <a:gd name="adj2" fmla="val 18900000"/>
            <a:gd name="adj3" fmla="val 12740"/>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sp>
    <dsp:sp modelId="{76DCA98F-C12D-F949-9432-1A9F8EA647B7}">
      <dsp:nvSpPr>
        <dsp:cNvPr id="0" name=""/>
        <dsp:cNvSpPr/>
      </dsp:nvSpPr>
      <dsp:spPr>
        <a:xfrm>
          <a:off x="2426563" y="2581979"/>
          <a:ext cx="1561007" cy="1035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57150" lvl="1" indent="-57150" algn="l" defTabSz="488950">
            <a:lnSpc>
              <a:spcPct val="90000"/>
            </a:lnSpc>
            <a:spcBef>
              <a:spcPct val="0"/>
            </a:spcBef>
            <a:spcAft>
              <a:spcPct val="15000"/>
            </a:spcAft>
            <a:buChar char="•"/>
          </a:pPr>
          <a:r>
            <a:rPr lang="en-US" sz="1100" kern="1200" dirty="0">
              <a:latin typeface="Calibri" panose="020F0502020204030204" pitchFamily="34" charset="0"/>
              <a:cs typeface="Calibri" panose="020F0502020204030204" pitchFamily="34" charset="0"/>
            </a:rPr>
            <a:t>Performed Data cleaning, EDA, Visualization etc.</a:t>
          </a:r>
        </a:p>
        <a:p>
          <a:pPr marL="57150" lvl="1" indent="-57150" algn="l" defTabSz="488950">
            <a:lnSpc>
              <a:spcPct val="90000"/>
            </a:lnSpc>
            <a:spcBef>
              <a:spcPct val="0"/>
            </a:spcBef>
            <a:spcAft>
              <a:spcPct val="15000"/>
            </a:spcAft>
            <a:buChar char="•"/>
          </a:pPr>
          <a:r>
            <a:rPr lang="en-US" sz="1100" kern="1200" dirty="0">
              <a:latin typeface="Calibri" panose="020F0502020204030204" pitchFamily="34" charset="0"/>
              <a:cs typeface="Calibri" panose="020F0502020204030204" pitchFamily="34" charset="0"/>
            </a:rPr>
            <a:t>Created multiple models and hyper tuned them</a:t>
          </a:r>
        </a:p>
      </dsp:txBody>
      <dsp:txXfrm>
        <a:off x="2426563" y="2581979"/>
        <a:ext cx="1561007" cy="1035452"/>
      </dsp:txXfrm>
    </dsp:sp>
    <dsp:sp modelId="{ACEA4845-AA5B-DB4A-B99F-C613089F2C9F}">
      <dsp:nvSpPr>
        <dsp:cNvPr id="0" name=""/>
        <dsp:cNvSpPr/>
      </dsp:nvSpPr>
      <dsp:spPr>
        <a:xfrm>
          <a:off x="386257" y="2736320"/>
          <a:ext cx="1452930" cy="726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Machine Learning</a:t>
          </a:r>
        </a:p>
      </dsp:txBody>
      <dsp:txXfrm>
        <a:off x="386257" y="2736320"/>
        <a:ext cx="1452930" cy="72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CD893-9DDD-B641-8CAA-0C143CD0EF06}">
      <dsp:nvSpPr>
        <dsp:cNvPr id="0" name=""/>
        <dsp:cNvSpPr/>
      </dsp:nvSpPr>
      <dsp:spPr>
        <a:xfrm>
          <a:off x="1115" y="0"/>
          <a:ext cx="2899125" cy="4152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Calibri" panose="020F0502020204030204" pitchFamily="34" charset="0"/>
              <a:cs typeface="Calibri" panose="020F0502020204030204" pitchFamily="34" charset="0"/>
            </a:rPr>
            <a:t>Data Cleaning</a:t>
          </a:r>
        </a:p>
      </dsp:txBody>
      <dsp:txXfrm>
        <a:off x="1115" y="0"/>
        <a:ext cx="2899125" cy="1245870"/>
      </dsp:txXfrm>
    </dsp:sp>
    <dsp:sp modelId="{77C86948-2A5F-2F41-9BFD-D1D53D88A217}">
      <dsp:nvSpPr>
        <dsp:cNvPr id="0" name=""/>
        <dsp:cNvSpPr/>
      </dsp:nvSpPr>
      <dsp:spPr>
        <a:xfrm>
          <a:off x="291027" y="1247086"/>
          <a:ext cx="2319300" cy="1252156"/>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Import the collected data from web scraping</a:t>
          </a:r>
        </a:p>
      </dsp:txBody>
      <dsp:txXfrm>
        <a:off x="327701" y="1283760"/>
        <a:ext cx="2245952" cy="1178808"/>
      </dsp:txXfrm>
    </dsp:sp>
    <dsp:sp modelId="{CD8A7346-A5A8-8A45-A913-99C3A1F275E0}">
      <dsp:nvSpPr>
        <dsp:cNvPr id="0" name=""/>
        <dsp:cNvSpPr/>
      </dsp:nvSpPr>
      <dsp:spPr>
        <a:xfrm>
          <a:off x="291027" y="2691882"/>
          <a:ext cx="2319300" cy="1252156"/>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Clean and format the records as per usage by using various imputation techniques</a:t>
          </a:r>
        </a:p>
      </dsp:txBody>
      <dsp:txXfrm>
        <a:off x="327701" y="2728556"/>
        <a:ext cx="2245952" cy="1178808"/>
      </dsp:txXfrm>
    </dsp:sp>
    <dsp:sp modelId="{0739696D-8681-564C-84E2-21ABDB1C5985}">
      <dsp:nvSpPr>
        <dsp:cNvPr id="0" name=""/>
        <dsp:cNvSpPr/>
      </dsp:nvSpPr>
      <dsp:spPr>
        <a:xfrm>
          <a:off x="3117674" y="0"/>
          <a:ext cx="2899125" cy="4152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Calibri" panose="020F0502020204030204" pitchFamily="34" charset="0"/>
              <a:cs typeface="Calibri" panose="020F0502020204030204" pitchFamily="34" charset="0"/>
            </a:rPr>
            <a:t>Exploratory Data Analysis</a:t>
          </a:r>
        </a:p>
      </dsp:txBody>
      <dsp:txXfrm>
        <a:off x="3117674" y="0"/>
        <a:ext cx="2899125" cy="1245870"/>
      </dsp:txXfrm>
    </dsp:sp>
    <dsp:sp modelId="{73BFAAAB-99FE-5D48-BA71-DC5060BDC183}">
      <dsp:nvSpPr>
        <dsp:cNvPr id="0" name=""/>
        <dsp:cNvSpPr/>
      </dsp:nvSpPr>
      <dsp:spPr>
        <a:xfrm>
          <a:off x="3407587" y="1247086"/>
          <a:ext cx="2319300" cy="1252156"/>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Check through all the dataset information like datatype, missing value, duplicate value etc.</a:t>
          </a:r>
        </a:p>
      </dsp:txBody>
      <dsp:txXfrm>
        <a:off x="3444261" y="1283760"/>
        <a:ext cx="2245952" cy="1178808"/>
      </dsp:txXfrm>
    </dsp:sp>
    <dsp:sp modelId="{BFD2551D-3D86-E546-A254-1660EA842617}">
      <dsp:nvSpPr>
        <dsp:cNvPr id="0" name=""/>
        <dsp:cNvSpPr/>
      </dsp:nvSpPr>
      <dsp:spPr>
        <a:xfrm>
          <a:off x="3407587" y="2691882"/>
          <a:ext cx="2319300" cy="1252156"/>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Analyze each and every data record to ensure we have usable information</a:t>
          </a:r>
        </a:p>
      </dsp:txBody>
      <dsp:txXfrm>
        <a:off x="3444261" y="2728556"/>
        <a:ext cx="2245952" cy="1178808"/>
      </dsp:txXfrm>
    </dsp:sp>
    <dsp:sp modelId="{C21523CB-1828-7A4C-97CF-F1000EBB55F4}">
      <dsp:nvSpPr>
        <dsp:cNvPr id="0" name=""/>
        <dsp:cNvSpPr/>
      </dsp:nvSpPr>
      <dsp:spPr>
        <a:xfrm>
          <a:off x="6234234" y="0"/>
          <a:ext cx="2899125" cy="4152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Calibri" panose="020F0502020204030204" pitchFamily="34" charset="0"/>
              <a:cs typeface="Calibri" panose="020F0502020204030204" pitchFamily="34" charset="0"/>
            </a:rPr>
            <a:t>Visualization and Data Preprocessing</a:t>
          </a:r>
        </a:p>
      </dsp:txBody>
      <dsp:txXfrm>
        <a:off x="6234234" y="0"/>
        <a:ext cx="2899125" cy="1245870"/>
      </dsp:txXfrm>
    </dsp:sp>
    <dsp:sp modelId="{BA1F2C9A-F370-5441-843C-F1625F866080}">
      <dsp:nvSpPr>
        <dsp:cNvPr id="0" name=""/>
        <dsp:cNvSpPr/>
      </dsp:nvSpPr>
      <dsp:spPr>
        <a:xfrm>
          <a:off x="6524147" y="1247086"/>
          <a:ext cx="2319300" cy="1252156"/>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Use various visualization methods to check the data distribution identify presence of outliers and skewness</a:t>
          </a:r>
        </a:p>
      </dsp:txBody>
      <dsp:txXfrm>
        <a:off x="6560821" y="1283760"/>
        <a:ext cx="2245952" cy="1178808"/>
      </dsp:txXfrm>
    </dsp:sp>
    <dsp:sp modelId="{72A09B59-C098-1842-ADB3-B003FE6D622F}">
      <dsp:nvSpPr>
        <dsp:cNvPr id="0" name=""/>
        <dsp:cNvSpPr/>
      </dsp:nvSpPr>
      <dsp:spPr>
        <a:xfrm>
          <a:off x="6524147" y="2691882"/>
          <a:ext cx="2319300" cy="1252156"/>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Perform encoding and scaling methods</a:t>
          </a:r>
        </a:p>
      </dsp:txBody>
      <dsp:txXfrm>
        <a:off x="6560821" y="2728556"/>
        <a:ext cx="2245952" cy="1178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668D7-07E3-2F4F-AC89-D0578600CC41}">
      <dsp:nvSpPr>
        <dsp:cNvPr id="0" name=""/>
        <dsp:cNvSpPr/>
      </dsp:nvSpPr>
      <dsp:spPr>
        <a:xfrm>
          <a:off x="1115" y="0"/>
          <a:ext cx="2899125" cy="4495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latin typeface="Calibri" panose="020F0502020204030204" pitchFamily="34" charset="0"/>
              <a:cs typeface="Calibri" panose="020F0502020204030204" pitchFamily="34" charset="0"/>
            </a:rPr>
            <a:t>Model Building</a:t>
          </a:r>
        </a:p>
      </dsp:txBody>
      <dsp:txXfrm>
        <a:off x="1115" y="0"/>
        <a:ext cx="2899125" cy="1348740"/>
      </dsp:txXfrm>
    </dsp:sp>
    <dsp:sp modelId="{1CAFDABC-47EF-FA4B-AA32-9B8DF155B5BA}">
      <dsp:nvSpPr>
        <dsp:cNvPr id="0" name=""/>
        <dsp:cNvSpPr/>
      </dsp:nvSpPr>
      <dsp:spPr>
        <a:xfrm>
          <a:off x="291027" y="1350057"/>
          <a:ext cx="2319300" cy="1355545"/>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Create appropriate Regression Machine Learning model function</a:t>
          </a:r>
        </a:p>
      </dsp:txBody>
      <dsp:txXfrm>
        <a:off x="330730" y="1389760"/>
        <a:ext cx="2239894" cy="1276139"/>
      </dsp:txXfrm>
    </dsp:sp>
    <dsp:sp modelId="{7CE39C71-C9A5-604B-A85D-FC32B289EEBB}">
      <dsp:nvSpPr>
        <dsp:cNvPr id="0" name=""/>
        <dsp:cNvSpPr/>
      </dsp:nvSpPr>
      <dsp:spPr>
        <a:xfrm>
          <a:off x="291027" y="2914147"/>
          <a:ext cx="2319300" cy="1355545"/>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ensure that whenever the regression function is called it is able to process all the necessary parameters</a:t>
          </a:r>
        </a:p>
      </dsp:txBody>
      <dsp:txXfrm>
        <a:off x="330730" y="2953850"/>
        <a:ext cx="2239894" cy="1276139"/>
      </dsp:txXfrm>
    </dsp:sp>
    <dsp:sp modelId="{8531272A-2524-CD4D-AD56-6CA93E00F803}">
      <dsp:nvSpPr>
        <dsp:cNvPr id="0" name=""/>
        <dsp:cNvSpPr/>
      </dsp:nvSpPr>
      <dsp:spPr>
        <a:xfrm>
          <a:off x="3117674" y="0"/>
          <a:ext cx="2899125" cy="4495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latin typeface="Calibri" panose="020F0502020204030204" pitchFamily="34" charset="0"/>
              <a:cs typeface="Calibri" panose="020F0502020204030204" pitchFamily="34" charset="0"/>
            </a:rPr>
            <a:t>Model Evaluation</a:t>
          </a:r>
        </a:p>
      </dsp:txBody>
      <dsp:txXfrm>
        <a:off x="3117674" y="0"/>
        <a:ext cx="2899125" cy="1348740"/>
      </dsp:txXfrm>
    </dsp:sp>
    <dsp:sp modelId="{E3BC5138-A37C-5640-A1D8-FC1ACD60D9E8}">
      <dsp:nvSpPr>
        <dsp:cNvPr id="0" name=""/>
        <dsp:cNvSpPr/>
      </dsp:nvSpPr>
      <dsp:spPr>
        <a:xfrm>
          <a:off x="3407587" y="1350057"/>
          <a:ext cx="2319300" cy="1355545"/>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Usage of evaluation metrics to check the accuracy of the models over trained and test data inputs</a:t>
          </a:r>
        </a:p>
      </dsp:txBody>
      <dsp:txXfrm>
        <a:off x="3447290" y="1389760"/>
        <a:ext cx="2239894" cy="1276139"/>
      </dsp:txXfrm>
    </dsp:sp>
    <dsp:sp modelId="{59E7CF62-E400-CD4F-8C0B-C4348F2F68BB}">
      <dsp:nvSpPr>
        <dsp:cNvPr id="0" name=""/>
        <dsp:cNvSpPr/>
      </dsp:nvSpPr>
      <dsp:spPr>
        <a:xfrm>
          <a:off x="3407587" y="2914147"/>
          <a:ext cx="2319300" cy="1355545"/>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Ensure the cross validation techniques helps in reducing over fitting and under fitting data</a:t>
          </a:r>
        </a:p>
      </dsp:txBody>
      <dsp:txXfrm>
        <a:off x="3447290" y="2953850"/>
        <a:ext cx="2239894" cy="1276139"/>
      </dsp:txXfrm>
    </dsp:sp>
    <dsp:sp modelId="{00109103-FAC7-8A4B-B331-D54CEF3B0472}">
      <dsp:nvSpPr>
        <dsp:cNvPr id="0" name=""/>
        <dsp:cNvSpPr/>
      </dsp:nvSpPr>
      <dsp:spPr>
        <a:xfrm>
          <a:off x="6234234" y="0"/>
          <a:ext cx="2899125" cy="4495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latin typeface="Calibri" panose="020F0502020204030204" pitchFamily="34" charset="0"/>
              <a:cs typeface="Calibri" panose="020F0502020204030204" pitchFamily="34" charset="0"/>
            </a:rPr>
            <a:t>Hyperparameter Tuning Best Model</a:t>
          </a:r>
        </a:p>
      </dsp:txBody>
      <dsp:txXfrm>
        <a:off x="6234234" y="0"/>
        <a:ext cx="2899125" cy="1348740"/>
      </dsp:txXfrm>
    </dsp:sp>
    <dsp:sp modelId="{3566021D-106E-8242-93C3-72F405BA9B89}">
      <dsp:nvSpPr>
        <dsp:cNvPr id="0" name=""/>
        <dsp:cNvSpPr/>
      </dsp:nvSpPr>
      <dsp:spPr>
        <a:xfrm>
          <a:off x="6524147" y="1350057"/>
          <a:ext cx="2319300" cy="1355545"/>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Choosing the appropriate Regression Machine Learning model to check various parameter permutation and combinations</a:t>
          </a:r>
        </a:p>
      </dsp:txBody>
      <dsp:txXfrm>
        <a:off x="6563850" y="1389760"/>
        <a:ext cx="2239894" cy="1276139"/>
      </dsp:txXfrm>
    </dsp:sp>
    <dsp:sp modelId="{E5A8E7E5-9171-9049-9970-2C7615F0F1B3}">
      <dsp:nvSpPr>
        <dsp:cNvPr id="0" name=""/>
        <dsp:cNvSpPr/>
      </dsp:nvSpPr>
      <dsp:spPr>
        <a:xfrm>
          <a:off x="6524147" y="2914147"/>
          <a:ext cx="2319300" cy="1355545"/>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Using Grid Search CV to obtain the best parameters that can be plugged into the selected model</a:t>
          </a:r>
        </a:p>
      </dsp:txBody>
      <dsp:txXfrm>
        <a:off x="6563850" y="2953850"/>
        <a:ext cx="2239894" cy="1276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86284-5A3D-944F-893B-73FC9133E183}">
      <dsp:nvSpPr>
        <dsp:cNvPr id="0" name=""/>
        <dsp:cNvSpPr/>
      </dsp:nvSpPr>
      <dsp:spPr>
        <a:xfrm>
          <a:off x="5891" y="0"/>
          <a:ext cx="2067218" cy="4106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u="none" kern="1200" dirty="0"/>
            <a:t>Univariate Analysis</a:t>
          </a:r>
          <a:endParaRPr lang="en-GB" sz="2400" b="1" u="none" kern="1200" dirty="0"/>
        </a:p>
      </dsp:txBody>
      <dsp:txXfrm>
        <a:off x="5891" y="0"/>
        <a:ext cx="2067218" cy="1232058"/>
      </dsp:txXfrm>
    </dsp:sp>
    <dsp:sp modelId="{A5BA8F24-C36F-3E40-8938-AB478F7E9EBF}">
      <dsp:nvSpPr>
        <dsp:cNvPr id="0" name=""/>
        <dsp:cNvSpPr/>
      </dsp:nvSpPr>
      <dsp:spPr>
        <a:xfrm>
          <a:off x="212612" y="1232058"/>
          <a:ext cx="1653774" cy="2669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kern="1200" dirty="0">
              <a:latin typeface="+mj-lt"/>
            </a:rPr>
            <a:t>Univariate analysis is the simplest form of analyzing data. “Uni” means “one”, so in other words your data has only one variable.</a:t>
          </a:r>
          <a:endParaRPr lang="en-GB" sz="1500" b="0" kern="1200" dirty="0"/>
        </a:p>
      </dsp:txBody>
      <dsp:txXfrm>
        <a:off x="261049" y="1280495"/>
        <a:ext cx="1556900" cy="2572586"/>
      </dsp:txXfrm>
    </dsp:sp>
    <dsp:sp modelId="{F3D61D02-2F09-FA4B-B41C-523ACE7FBDA8}">
      <dsp:nvSpPr>
        <dsp:cNvPr id="0" name=""/>
        <dsp:cNvSpPr/>
      </dsp:nvSpPr>
      <dsp:spPr>
        <a:xfrm>
          <a:off x="2228150" y="0"/>
          <a:ext cx="2067218" cy="4106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u="none" kern="1200" dirty="0"/>
            <a:t>Multivariate Analysis</a:t>
          </a:r>
          <a:endParaRPr lang="en-GB" sz="2400" b="1" u="none" kern="1200" dirty="0"/>
        </a:p>
      </dsp:txBody>
      <dsp:txXfrm>
        <a:off x="2228150" y="0"/>
        <a:ext cx="2067218" cy="1232058"/>
      </dsp:txXfrm>
    </dsp:sp>
    <dsp:sp modelId="{14116393-563B-7B40-B75C-4528C2E7BD89}">
      <dsp:nvSpPr>
        <dsp:cNvPr id="0" name=""/>
        <dsp:cNvSpPr/>
      </dsp:nvSpPr>
      <dsp:spPr>
        <a:xfrm>
          <a:off x="2434872" y="1232058"/>
          <a:ext cx="1653774" cy="2669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kern="1200" dirty="0">
              <a:latin typeface="+mj-lt"/>
            </a:rPr>
            <a:t>Multivariate analysis is a set of statistical techniques used for analysis of data that contain more than one variable. </a:t>
          </a:r>
          <a:endParaRPr lang="en-GB" sz="1500" b="0" kern="1200" dirty="0"/>
        </a:p>
      </dsp:txBody>
      <dsp:txXfrm>
        <a:off x="2483309" y="1280495"/>
        <a:ext cx="1556900" cy="2572586"/>
      </dsp:txXfrm>
    </dsp:sp>
    <dsp:sp modelId="{72655B8D-C8B1-B34E-B13A-0677CFFC8A19}">
      <dsp:nvSpPr>
        <dsp:cNvPr id="0" name=""/>
        <dsp:cNvSpPr/>
      </dsp:nvSpPr>
      <dsp:spPr>
        <a:xfrm>
          <a:off x="4450409" y="0"/>
          <a:ext cx="2067218" cy="4106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u="none" kern="1200" dirty="0"/>
            <a:t>Correlation of Dataset</a:t>
          </a:r>
          <a:endParaRPr lang="en-GB" sz="2400" b="1" u="none" kern="1200" dirty="0"/>
        </a:p>
      </dsp:txBody>
      <dsp:txXfrm>
        <a:off x="4450409" y="0"/>
        <a:ext cx="2067218" cy="1232058"/>
      </dsp:txXfrm>
    </dsp:sp>
    <dsp:sp modelId="{2D47B760-8646-DF46-90A0-22487F785DA4}">
      <dsp:nvSpPr>
        <dsp:cNvPr id="0" name=""/>
        <dsp:cNvSpPr/>
      </dsp:nvSpPr>
      <dsp:spPr>
        <a:xfrm>
          <a:off x="4657131" y="1232058"/>
          <a:ext cx="1653774" cy="2669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kern="1200" dirty="0">
              <a:latin typeface="+mj-lt"/>
            </a:rPr>
            <a:t>Correlation is used to test relationships between quantitative variables or categorical variables.</a:t>
          </a:r>
          <a:endParaRPr lang="en-GB" sz="1500" b="0" kern="1200" dirty="0"/>
        </a:p>
      </dsp:txBody>
      <dsp:txXfrm>
        <a:off x="4705568" y="1280495"/>
        <a:ext cx="1556900" cy="2572586"/>
      </dsp:txXfrm>
    </dsp:sp>
    <dsp:sp modelId="{CE817A69-E847-7F42-AEAE-BDD35DE83B2F}">
      <dsp:nvSpPr>
        <dsp:cNvPr id="0" name=""/>
        <dsp:cNvSpPr/>
      </dsp:nvSpPr>
      <dsp:spPr>
        <a:xfrm>
          <a:off x="6672669" y="0"/>
          <a:ext cx="2067218" cy="4106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u="none" kern="1200" dirty="0"/>
            <a:t>Correlation with Target variable</a:t>
          </a:r>
          <a:endParaRPr lang="en-GB" sz="2400" b="1" u="none" kern="1200" dirty="0"/>
        </a:p>
      </dsp:txBody>
      <dsp:txXfrm>
        <a:off x="6672669" y="0"/>
        <a:ext cx="2067218" cy="1232058"/>
      </dsp:txXfrm>
    </dsp:sp>
    <dsp:sp modelId="{9390920F-E6FF-7E4F-9228-A44AA3C81265}">
      <dsp:nvSpPr>
        <dsp:cNvPr id="0" name=""/>
        <dsp:cNvSpPr/>
      </dsp:nvSpPr>
      <dsp:spPr>
        <a:xfrm>
          <a:off x="6879391" y="1232058"/>
          <a:ext cx="1653774" cy="2669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kern="1200" dirty="0">
              <a:latin typeface="+mj-lt"/>
            </a:rPr>
            <a:t>Correlation with the target variable to know how the data is related.</a:t>
          </a:r>
          <a:endParaRPr lang="en-GB" sz="1500" b="0" kern="1200" dirty="0"/>
        </a:p>
      </dsp:txBody>
      <dsp:txXfrm>
        <a:off x="6927828" y="1280495"/>
        <a:ext cx="1556900" cy="2572586"/>
      </dsp:txXfrm>
    </dsp:sp>
    <dsp:sp modelId="{833DC6FA-D06D-BF4E-9E2D-EF1F5865560E}">
      <dsp:nvSpPr>
        <dsp:cNvPr id="0" name=""/>
        <dsp:cNvSpPr/>
      </dsp:nvSpPr>
      <dsp:spPr>
        <a:xfrm>
          <a:off x="8894928" y="0"/>
          <a:ext cx="2067218" cy="4106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u="none" kern="1200" dirty="0">
              <a:solidFill>
                <a:schemeClr val="bg1"/>
              </a:solidFill>
            </a:rPr>
            <a:t>Conclusion</a:t>
          </a:r>
          <a:endParaRPr lang="en-GB" sz="2400" b="1" u="none" kern="1200" dirty="0">
            <a:solidFill>
              <a:schemeClr val="bg1"/>
            </a:solidFill>
          </a:endParaRPr>
        </a:p>
      </dsp:txBody>
      <dsp:txXfrm>
        <a:off x="8894928" y="0"/>
        <a:ext cx="2067218" cy="1232058"/>
      </dsp:txXfrm>
    </dsp:sp>
    <dsp:sp modelId="{A97C66E5-4A96-4B40-B429-27EDC528A3B2}">
      <dsp:nvSpPr>
        <dsp:cNvPr id="0" name=""/>
        <dsp:cNvSpPr/>
      </dsp:nvSpPr>
      <dsp:spPr>
        <a:xfrm>
          <a:off x="9101650" y="1232058"/>
          <a:ext cx="1653774" cy="2669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kern="1200" dirty="0">
              <a:solidFill>
                <a:schemeClr val="tx1"/>
              </a:solidFill>
              <a:latin typeface="+mj-lt"/>
            </a:rPr>
            <a:t>Summary with the conclusion of all the analysis.</a:t>
          </a:r>
          <a:endParaRPr lang="en-GB" sz="1500" b="0" kern="1200" dirty="0">
            <a:solidFill>
              <a:schemeClr val="tx1"/>
            </a:solidFill>
          </a:endParaRPr>
        </a:p>
      </dsp:txBody>
      <dsp:txXfrm>
        <a:off x="9150087" y="1280495"/>
        <a:ext cx="1556900" cy="257258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1C6774E-0AB8-3046-8164-37D6FDC910C5}"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348209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C6774E-0AB8-3046-8164-37D6FDC910C5}"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156802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01C6774E-0AB8-3046-8164-37D6FDC910C5}"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277914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01C6774E-0AB8-3046-8164-37D6FDC910C5}" type="datetimeFigureOut">
              <a:rPr lang="en-US" smtClean="0"/>
              <a:t>1/29/22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295353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C6774E-0AB8-3046-8164-37D6FDC910C5}"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228830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C6774E-0AB8-3046-8164-37D6FDC910C5}"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233360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C6774E-0AB8-3046-8164-37D6FDC910C5}"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144291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C6774E-0AB8-3046-8164-37D6FDC910C5}"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103201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1C6774E-0AB8-3046-8164-37D6FDC910C5}"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358208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1C6774E-0AB8-3046-8164-37D6FDC910C5}" type="datetimeFigureOut">
              <a:rPr lang="en-US" smtClean="0"/>
              <a:t>1/29/22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378117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1C6774E-0AB8-3046-8164-37D6FDC910C5}" type="datetimeFigureOut">
              <a:rPr lang="en-US" smtClean="0"/>
              <a:t>1/29/22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288627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6774E-0AB8-3046-8164-37D6FDC910C5}" type="datetimeFigureOut">
              <a:rPr lang="en-US" smtClean="0"/>
              <a:t>1/29/22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251821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C6774E-0AB8-3046-8164-37D6FDC910C5}"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333241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1C6774E-0AB8-3046-8164-37D6FDC910C5}" type="datetimeFigureOut">
              <a:rPr lang="en-US" smtClean="0"/>
              <a:t>1/29/22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150D42D5-29B3-934D-A327-9963AF971800}" type="slidenum">
              <a:rPr lang="en-US" smtClean="0"/>
              <a:t>‹#›</a:t>
            </a:fld>
            <a:endParaRPr lang="en-US"/>
          </a:p>
        </p:txBody>
      </p:sp>
    </p:spTree>
    <p:extLst>
      <p:ext uri="{BB962C8B-B14F-4D97-AF65-F5344CB8AC3E}">
        <p14:creationId xmlns:p14="http://schemas.microsoft.com/office/powerpoint/2010/main" val="265708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1C6774E-0AB8-3046-8164-37D6FDC910C5}" type="datetimeFigureOut">
              <a:rPr lang="en-US" smtClean="0"/>
              <a:t>1/29/22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0D42D5-29B3-934D-A327-9963AF971800}" type="slidenum">
              <a:rPr lang="en-US" smtClean="0"/>
              <a:t>‹#›</a:t>
            </a:fld>
            <a:endParaRPr lang="en-US"/>
          </a:p>
        </p:txBody>
      </p:sp>
    </p:spTree>
    <p:extLst>
      <p:ext uri="{BB962C8B-B14F-4D97-AF65-F5344CB8AC3E}">
        <p14:creationId xmlns:p14="http://schemas.microsoft.com/office/powerpoint/2010/main" val="2952469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CE76-3831-2542-8F0B-B69C57A2DE62}"/>
              </a:ext>
            </a:extLst>
          </p:cNvPr>
          <p:cNvSpPr>
            <a:spLocks noGrp="1"/>
          </p:cNvSpPr>
          <p:nvPr>
            <p:ph type="ctrTitle"/>
          </p:nvPr>
        </p:nvSpPr>
        <p:spPr/>
        <p:txBody>
          <a:bodyPr>
            <a:normAutofit/>
          </a:bodyPr>
          <a:lstStyle/>
          <a:p>
            <a:r>
              <a:rPr lang="en-IN" b="1" dirty="0">
                <a:latin typeface="+mn-lt"/>
              </a:rPr>
              <a:t>Flight Price Prediction</a:t>
            </a:r>
            <a:br>
              <a:rPr lang="en-IN" b="1" dirty="0">
                <a:latin typeface="+mn-lt"/>
              </a:rPr>
            </a:br>
            <a:r>
              <a:rPr lang="en-IN" b="1" dirty="0">
                <a:latin typeface="+mn-lt"/>
              </a:rPr>
              <a:t>Project</a:t>
            </a:r>
            <a:endParaRPr lang="en-US" b="1" dirty="0">
              <a:latin typeface="+mn-lt"/>
            </a:endParaRPr>
          </a:p>
        </p:txBody>
      </p:sp>
      <p:sp>
        <p:nvSpPr>
          <p:cNvPr id="3" name="Subtitle 2">
            <a:extLst>
              <a:ext uri="{FF2B5EF4-FFF2-40B4-BE49-F238E27FC236}">
                <a16:creationId xmlns:a16="http://schemas.microsoft.com/office/drawing/2014/main" id="{A006C35B-DD34-5944-B552-227C7B3DAD6B}"/>
              </a:ext>
            </a:extLst>
          </p:cNvPr>
          <p:cNvSpPr>
            <a:spLocks noGrp="1"/>
          </p:cNvSpPr>
          <p:nvPr>
            <p:ph type="subTitle" idx="1"/>
          </p:nvPr>
        </p:nvSpPr>
        <p:spPr>
          <a:xfrm>
            <a:off x="810001" y="5280846"/>
            <a:ext cx="10572000" cy="1004043"/>
          </a:xfrm>
        </p:spPr>
        <p:txBody>
          <a:bodyPr>
            <a:normAutofit/>
          </a:bodyPr>
          <a:lstStyle/>
          <a:p>
            <a:r>
              <a:rPr lang="en-US" sz="2000" b="1" dirty="0">
                <a:latin typeface="Calibri" panose="020F0502020204030204" pitchFamily="34" charset="0"/>
                <a:cs typeface="Calibri" panose="020F0502020204030204" pitchFamily="34" charset="0"/>
              </a:rPr>
              <a:t>Submitted by : </a:t>
            </a:r>
          </a:p>
          <a:p>
            <a:r>
              <a:rPr lang="en-US" sz="2000" dirty="0">
                <a:latin typeface="Calibri" panose="020F0502020204030204" pitchFamily="34" charset="0"/>
                <a:cs typeface="Calibri" panose="020F0502020204030204" pitchFamily="34" charset="0"/>
              </a:rPr>
              <a:t>G. Premsagar </a:t>
            </a:r>
            <a:r>
              <a:rPr lang="en-US" sz="2000" i="1" dirty="0">
                <a:latin typeface="Calibri" panose="020F0502020204030204" pitchFamily="34" charset="0"/>
                <a:cs typeface="Calibri" panose="020F0502020204030204" pitchFamily="34" charset="0"/>
              </a:rPr>
              <a:t>(Data Science Intern at Flip Robo Technologies)</a:t>
            </a:r>
          </a:p>
        </p:txBody>
      </p:sp>
      <p:pic>
        <p:nvPicPr>
          <p:cNvPr id="5" name="Picture 2" descr="White Plane Silhouette Clip Art - Airplane Vector Png White | Full Size PNG  Download | SeekPNG">
            <a:extLst>
              <a:ext uri="{FF2B5EF4-FFF2-40B4-BE49-F238E27FC236}">
                <a16:creationId xmlns:a16="http://schemas.microsoft.com/office/drawing/2014/main" id="{EAD4F06D-6A7B-2448-B615-E2841443797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809999" y="1263410"/>
            <a:ext cx="2611092" cy="1336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6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p:txBody>
          <a:bodyPr/>
          <a:lstStyle/>
          <a:p>
            <a:r>
              <a:rPr lang="en-US" dirty="0"/>
              <a:t>DATA PREPROCESSING</a:t>
            </a:r>
          </a:p>
        </p:txBody>
      </p:sp>
      <p:sp>
        <p:nvSpPr>
          <p:cNvPr id="4" name="Content Placeholder 3">
            <a:extLst>
              <a:ext uri="{FF2B5EF4-FFF2-40B4-BE49-F238E27FC236}">
                <a16:creationId xmlns:a16="http://schemas.microsoft.com/office/drawing/2014/main" id="{1532BBB8-E8E2-444C-8934-622936733776}"/>
              </a:ext>
            </a:extLst>
          </p:cNvPr>
          <p:cNvSpPr>
            <a:spLocks noGrp="1"/>
          </p:cNvSpPr>
          <p:nvPr>
            <p:ph idx="1"/>
          </p:nvPr>
        </p:nvSpPr>
        <p:spPr>
          <a:xfrm>
            <a:off x="827424" y="2365162"/>
            <a:ext cx="10554574" cy="3636511"/>
          </a:xfrm>
        </p:spPr>
        <p:txBody>
          <a:bodyPr/>
          <a:lstStyle/>
          <a:p>
            <a:r>
              <a:rPr lang="en-US" dirty="0">
                <a:latin typeface="Calibri" panose="020F0502020204030204" pitchFamily="34" charset="0"/>
                <a:cs typeface="Calibri" panose="020F0502020204030204" pitchFamily="34" charset="0"/>
              </a:rPr>
              <a:t>Importing the necessary dependencies and libraries.</a:t>
            </a:r>
          </a:p>
          <a:p>
            <a:r>
              <a:rPr lang="en-US" dirty="0">
                <a:latin typeface="Calibri" panose="020F0502020204030204" pitchFamily="34" charset="0"/>
                <a:cs typeface="Calibri" panose="020F0502020204030204" pitchFamily="34" charset="0"/>
              </a:rPr>
              <a:t>Reading the CSV file and converted into data frame.</a:t>
            </a:r>
          </a:p>
          <a:p>
            <a:r>
              <a:rPr lang="en-US" dirty="0">
                <a:latin typeface="Calibri" panose="020F0502020204030204" pitchFamily="34" charset="0"/>
                <a:cs typeface="Calibri" panose="020F0502020204030204" pitchFamily="34" charset="0"/>
              </a:rPr>
              <a:t>Checking the data dimensions for the original dataset.</a:t>
            </a:r>
          </a:p>
          <a:p>
            <a:r>
              <a:rPr lang="en-US" dirty="0">
                <a:latin typeface="Calibri" panose="020F0502020204030204" pitchFamily="34" charset="0"/>
                <a:cs typeface="Calibri" panose="020F0502020204030204" pitchFamily="34" charset="0"/>
              </a:rPr>
              <a:t>Looking for null values and accordingly renaming the values.</a:t>
            </a:r>
          </a:p>
          <a:p>
            <a:r>
              <a:rPr lang="en-US" dirty="0">
                <a:latin typeface="Calibri" panose="020F0502020204030204" pitchFamily="34" charset="0"/>
                <a:cs typeface="Calibri" panose="020F0502020204030204" pitchFamily="34" charset="0"/>
              </a:rPr>
              <a:t>Checking the summary of the dataset.</a:t>
            </a:r>
          </a:p>
          <a:p>
            <a:r>
              <a:rPr lang="en-US" dirty="0">
                <a:latin typeface="Calibri" panose="020F0502020204030204" pitchFamily="34" charset="0"/>
                <a:cs typeface="Calibri" panose="020F0502020204030204" pitchFamily="34" charset="0"/>
              </a:rPr>
              <a:t>Checking unique values.</a:t>
            </a:r>
          </a:p>
          <a:p>
            <a:r>
              <a:rPr lang="en-US" dirty="0">
                <a:latin typeface="Calibri" panose="020F0502020204030204" pitchFamily="34" charset="0"/>
                <a:cs typeface="Calibri" panose="020F0502020204030204" pitchFamily="34" charset="0"/>
              </a:rPr>
              <a:t>Checking all the categorical columns in the dataset.</a:t>
            </a:r>
          </a:p>
          <a:p>
            <a:r>
              <a:rPr lang="en-US" dirty="0">
                <a:latin typeface="Calibri" panose="020F0502020204030204" pitchFamily="34" charset="0"/>
                <a:cs typeface="Calibri" panose="020F0502020204030204" pitchFamily="34" charset="0"/>
              </a:rPr>
              <a:t>Ensuring that the values are good to use and discarding junk data.</a:t>
            </a:r>
          </a:p>
        </p:txBody>
      </p:sp>
    </p:spTree>
    <p:extLst>
      <p:ext uri="{BB962C8B-B14F-4D97-AF65-F5344CB8AC3E}">
        <p14:creationId xmlns:p14="http://schemas.microsoft.com/office/powerpoint/2010/main" val="15840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p:txBody>
          <a:bodyPr/>
          <a:lstStyle/>
          <a:p>
            <a:r>
              <a:rPr lang="en-US" dirty="0"/>
              <a:t>DATA PREPROCESSING</a:t>
            </a:r>
          </a:p>
        </p:txBody>
      </p:sp>
      <p:sp>
        <p:nvSpPr>
          <p:cNvPr id="4" name="Content Placeholder 3">
            <a:extLst>
              <a:ext uri="{FF2B5EF4-FFF2-40B4-BE49-F238E27FC236}">
                <a16:creationId xmlns:a16="http://schemas.microsoft.com/office/drawing/2014/main" id="{1532BBB8-E8E2-444C-8934-622936733776}"/>
              </a:ext>
            </a:extLst>
          </p:cNvPr>
          <p:cNvSpPr>
            <a:spLocks noGrp="1"/>
          </p:cNvSpPr>
          <p:nvPr>
            <p:ph idx="1"/>
          </p:nvPr>
        </p:nvSpPr>
        <p:spPr>
          <a:xfrm>
            <a:off x="827424" y="2365162"/>
            <a:ext cx="10554574" cy="3636511"/>
          </a:xfrm>
        </p:spPr>
        <p:txBody>
          <a:bodyPr/>
          <a:lstStyle/>
          <a:p>
            <a:r>
              <a:rPr lang="en-US" dirty="0">
                <a:latin typeface="Calibri" panose="020F0502020204030204" pitchFamily="34" charset="0"/>
                <a:cs typeface="Calibri" panose="020F0502020204030204" pitchFamily="34" charset="0"/>
              </a:rPr>
              <a:t>Visualizing with the use of pandas profiling feature.</a:t>
            </a:r>
          </a:p>
          <a:p>
            <a:r>
              <a:rPr lang="en-US" dirty="0">
                <a:latin typeface="Calibri" panose="020F0502020204030204" pitchFamily="34" charset="0"/>
                <a:cs typeface="Calibri" panose="020F0502020204030204" pitchFamily="34" charset="0"/>
              </a:rPr>
              <a:t>Visualizing each features using matplotlib and seaborn.</a:t>
            </a:r>
          </a:p>
          <a:p>
            <a:r>
              <a:rPr lang="en-US" dirty="0">
                <a:latin typeface="Calibri" panose="020F0502020204030204" pitchFamily="34" charset="0"/>
                <a:cs typeface="Calibri" panose="020F0502020204030204" pitchFamily="34" charset="0"/>
              </a:rPr>
              <a:t>Performing encoding using the ordinal encoder on categorical features.</a:t>
            </a:r>
          </a:p>
          <a:p>
            <a:r>
              <a:rPr lang="en-US" dirty="0">
                <a:latin typeface="Calibri" panose="020F0502020204030204" pitchFamily="34" charset="0"/>
                <a:cs typeface="Calibri" panose="020F0502020204030204" pitchFamily="34" charset="0"/>
              </a:rPr>
              <a:t>Checking for co-relation/multi-collinearity in a heatmap.</a:t>
            </a:r>
          </a:p>
          <a:p>
            <a:r>
              <a:rPr lang="en-US" dirty="0">
                <a:latin typeface="Calibri" panose="020F0502020204030204" pitchFamily="34" charset="0"/>
                <a:cs typeface="Calibri" panose="020F0502020204030204" pitchFamily="34" charset="0"/>
              </a:rPr>
              <a:t>Checking for Outliers/Skewness using boxen plot and distribution plot.</a:t>
            </a:r>
          </a:p>
          <a:p>
            <a:r>
              <a:rPr lang="en-US" dirty="0">
                <a:latin typeface="Calibri" panose="020F0502020204030204" pitchFamily="34" charset="0"/>
                <a:cs typeface="Calibri" panose="020F0502020204030204" pitchFamily="34" charset="0"/>
              </a:rPr>
              <a:t>Checking for the final dimension of dataset to confirm the input details.</a:t>
            </a:r>
          </a:p>
          <a:p>
            <a:r>
              <a:rPr lang="en-US" dirty="0">
                <a:latin typeface="Calibri" panose="020F0502020204030204" pitchFamily="34" charset="0"/>
                <a:cs typeface="Calibri" panose="020F0502020204030204" pitchFamily="34" charset="0"/>
              </a:rPr>
              <a:t>Creating train test split and the best random state found in the range 1-1000.</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Taking a look at the importance of feature details to analyse further.</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788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p:txBody>
          <a:bodyPr/>
          <a:lstStyle/>
          <a:p>
            <a:r>
              <a:rPr lang="en-US" dirty="0"/>
              <a:t>TECHNOLOGY USED</a:t>
            </a:r>
          </a:p>
        </p:txBody>
      </p:sp>
      <p:sp>
        <p:nvSpPr>
          <p:cNvPr id="4" name="Content Placeholder 3">
            <a:extLst>
              <a:ext uri="{FF2B5EF4-FFF2-40B4-BE49-F238E27FC236}">
                <a16:creationId xmlns:a16="http://schemas.microsoft.com/office/drawing/2014/main" id="{1532BBB8-E8E2-444C-8934-622936733776}"/>
              </a:ext>
            </a:extLst>
          </p:cNvPr>
          <p:cNvSpPr>
            <a:spLocks noGrp="1"/>
          </p:cNvSpPr>
          <p:nvPr>
            <p:ph idx="1"/>
          </p:nvPr>
        </p:nvSpPr>
        <p:spPr>
          <a:xfrm>
            <a:off x="827424" y="2365162"/>
            <a:ext cx="10554574" cy="3636511"/>
          </a:xfrm>
        </p:spPr>
        <p:txBody>
          <a:bodyPr>
            <a:normAutofit fontScale="92500" lnSpcReduction="10000"/>
          </a:bodyPr>
          <a:lstStyle/>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b="1" u="sng" dirty="0">
                <a:latin typeface="Calibri" panose="020F0502020204030204" pitchFamily="34" charset="0"/>
                <a:cs typeface="Calibri" panose="020F0502020204030204" pitchFamily="34" charset="0"/>
              </a:rPr>
              <a:t>Hardware technology being used:</a:t>
            </a:r>
          </a:p>
          <a:p>
            <a:pPr marL="45720" indent="0">
              <a:buNone/>
            </a:pPr>
            <a:r>
              <a:rPr lang="en-IN" dirty="0">
                <a:latin typeface="Calibri" panose="020F0502020204030204" pitchFamily="34" charset="0"/>
                <a:cs typeface="Calibri" panose="020F0502020204030204" pitchFamily="34" charset="0"/>
              </a:rPr>
              <a:t>CPU 	: MacBook Pro, M1 Chipset</a:t>
            </a:r>
          </a:p>
          <a:p>
            <a:pPr marL="45720" indent="0">
              <a:buNone/>
            </a:pPr>
            <a:r>
              <a:rPr lang="en-IN" dirty="0">
                <a:latin typeface="Calibri" panose="020F0502020204030204" pitchFamily="34" charset="0"/>
                <a:cs typeface="Calibri" panose="020F0502020204030204" pitchFamily="34" charset="0"/>
              </a:rPr>
              <a:t>RAM 	: 8 GB</a:t>
            </a:r>
          </a:p>
          <a:p>
            <a:pPr marL="45720" indent="0">
              <a:buNone/>
            </a:pPr>
            <a:r>
              <a:rPr lang="en-IN" dirty="0">
                <a:latin typeface="Calibri" panose="020F0502020204030204" pitchFamily="34" charset="0"/>
                <a:cs typeface="Calibri" panose="020F0502020204030204" pitchFamily="34" charset="0"/>
              </a:rPr>
              <a:t>GPU 	: 8GB</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b="1" u="sng" dirty="0">
                <a:latin typeface="Calibri" panose="020F0502020204030204" pitchFamily="34" charset="0"/>
                <a:cs typeface="Calibri" panose="020F0502020204030204" pitchFamily="34" charset="0"/>
              </a:rPr>
              <a:t>Software technology being used:</a:t>
            </a:r>
          </a:p>
          <a:p>
            <a:pPr marL="45720" indent="0">
              <a:buNone/>
            </a:pPr>
            <a:r>
              <a:rPr lang="en-IN" dirty="0">
                <a:latin typeface="Calibri" panose="020F0502020204030204" pitchFamily="34" charset="0"/>
                <a:cs typeface="Calibri" panose="020F0502020204030204" pitchFamily="34" charset="0"/>
              </a:rPr>
              <a:t>Programming language 	: Python</a:t>
            </a:r>
          </a:p>
          <a:p>
            <a:pPr marL="45720" indent="0">
              <a:buNone/>
            </a:pPr>
            <a:r>
              <a:rPr lang="en-IN" dirty="0">
                <a:latin typeface="Calibri" panose="020F0502020204030204" pitchFamily="34" charset="0"/>
                <a:cs typeface="Calibri" panose="020F0502020204030204" pitchFamily="34" charset="0"/>
              </a:rPr>
              <a:t>Distribution 				: Anaconda Navigator</a:t>
            </a:r>
          </a:p>
          <a:p>
            <a:pPr marL="45720" indent="0">
              <a:buNone/>
            </a:pPr>
            <a:r>
              <a:rPr lang="en-IN" dirty="0">
                <a:latin typeface="Calibri" panose="020F0502020204030204" pitchFamily="34" charset="0"/>
                <a:cs typeface="Calibri" panose="020F0502020204030204" pitchFamily="34" charset="0"/>
              </a:rPr>
              <a:t>Browser based language shell 		: </a:t>
            </a:r>
            <a:r>
              <a:rPr lang="en-IN" dirty="0" err="1">
                <a:latin typeface="Calibri" panose="020F0502020204030204" pitchFamily="34" charset="0"/>
                <a:cs typeface="Calibri" panose="020F0502020204030204" pitchFamily="34" charset="0"/>
              </a:rPr>
              <a:t>Jupyter</a:t>
            </a:r>
            <a:r>
              <a:rPr lang="en-IN" dirty="0">
                <a:latin typeface="Calibri" panose="020F0502020204030204" pitchFamily="34" charset="0"/>
                <a:cs typeface="Calibri" panose="020F0502020204030204" pitchFamily="34" charset="0"/>
              </a:rPr>
              <a:t> Notebook</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b="1" u="sng" dirty="0">
                <a:latin typeface="Calibri" panose="020F0502020204030204" pitchFamily="34" charset="0"/>
                <a:cs typeface="Calibri" panose="020F0502020204030204" pitchFamily="34" charset="0"/>
              </a:rPr>
              <a:t>Libraries/Packages specifically being used:</a:t>
            </a:r>
          </a:p>
          <a:p>
            <a:pPr marL="45720" indent="0">
              <a:buNone/>
            </a:pPr>
            <a:r>
              <a:rPr lang="en-IN" dirty="0">
                <a:latin typeface="Calibri" panose="020F0502020204030204" pitchFamily="34" charset="0"/>
                <a:cs typeface="Calibri" panose="020F0502020204030204" pitchFamily="34" charset="0"/>
              </a:rPr>
              <a:t>Pandas, NumPy, matplotlib, seaborn, scikit-learn, pandas-profiling, </a:t>
            </a:r>
            <a:r>
              <a:rPr lang="en-IN" dirty="0" err="1">
                <a:latin typeface="Calibri" panose="020F0502020204030204" pitchFamily="34" charset="0"/>
                <a:cs typeface="Calibri" panose="020F0502020204030204" pitchFamily="34" charset="0"/>
              </a:rPr>
              <a:t>missingno</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325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647697" y="575780"/>
            <a:ext cx="10571998" cy="970450"/>
          </a:xfrm>
        </p:spPr>
        <p:txBody>
          <a:bodyPr/>
          <a:lstStyle/>
          <a:p>
            <a:r>
              <a:rPr lang="en-US" dirty="0"/>
              <a:t>EXPLORATORY DATA ANALYSIS (EDA) AND VISUALIZATION</a:t>
            </a:r>
          </a:p>
        </p:txBody>
      </p:sp>
      <p:graphicFrame>
        <p:nvGraphicFramePr>
          <p:cNvPr id="6" name="Content Placeholder 5">
            <a:extLst>
              <a:ext uri="{FF2B5EF4-FFF2-40B4-BE49-F238E27FC236}">
                <a16:creationId xmlns:a16="http://schemas.microsoft.com/office/drawing/2014/main" id="{9534C909-BB39-7A4F-BEF3-800212134F1E}"/>
              </a:ext>
            </a:extLst>
          </p:cNvPr>
          <p:cNvGraphicFramePr>
            <a:graphicFrameLocks noGrp="1"/>
          </p:cNvGraphicFramePr>
          <p:nvPr>
            <p:ph idx="1"/>
            <p:extLst>
              <p:ext uri="{D42A27DB-BD31-4B8C-83A1-F6EECF244321}">
                <p14:modId xmlns:p14="http://schemas.microsoft.com/office/powerpoint/2010/main" val="1894561653"/>
              </p:ext>
            </p:extLst>
          </p:nvPr>
        </p:nvGraphicFramePr>
        <p:xfrm>
          <a:off x="733425" y="2379663"/>
          <a:ext cx="10968038" cy="4106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70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447237" y="618642"/>
            <a:ext cx="10571998" cy="970450"/>
          </a:xfrm>
        </p:spPr>
        <p:txBody>
          <a:bodyPr/>
          <a:lstStyle/>
          <a:p>
            <a:r>
              <a:rPr lang="en-IN" dirty="0"/>
              <a:t>EXPLORATORY DATA ANALYSIS (EDA)</a:t>
            </a:r>
            <a:endParaRPr lang="en-US" dirty="0"/>
          </a:p>
        </p:txBody>
      </p:sp>
      <p:sp>
        <p:nvSpPr>
          <p:cNvPr id="4" name="Content Placeholder 3">
            <a:extLst>
              <a:ext uri="{FF2B5EF4-FFF2-40B4-BE49-F238E27FC236}">
                <a16:creationId xmlns:a16="http://schemas.microsoft.com/office/drawing/2014/main" id="{1D23BF9C-6435-8842-81C3-2000BF5D50CA}"/>
              </a:ext>
            </a:extLst>
          </p:cNvPr>
          <p:cNvSpPr>
            <a:spLocks noGrp="1"/>
          </p:cNvSpPr>
          <p:nvPr>
            <p:ph idx="1"/>
          </p:nvPr>
        </p:nvSpPr>
        <p:spPr>
          <a:xfrm>
            <a:off x="447237" y="2422312"/>
            <a:ext cx="11168501" cy="4059933"/>
          </a:xfrm>
        </p:spPr>
        <p:txBody>
          <a:bodyPr>
            <a:normAutofit/>
          </a:bodyPr>
          <a:lstStyle/>
          <a:p>
            <a:pPr algn="just"/>
            <a:r>
              <a:rPr lang="en-US" dirty="0">
                <a:latin typeface="Calibri" panose="020F0502020204030204" pitchFamily="34" charset="0"/>
                <a:cs typeface="Calibri" panose="020F0502020204030204" pitchFamily="34" charset="0"/>
              </a:rPr>
              <a:t>First I have imported the necessary libraries and loaded the entire dataset in our </a:t>
            </a:r>
            <a:r>
              <a:rPr lang="en-US" dirty="0" err="1">
                <a:latin typeface="Calibri" panose="020F0502020204030204" pitchFamily="34" charset="0"/>
                <a:cs typeface="Calibri" panose="020F0502020204030204" pitchFamily="34" charset="0"/>
              </a:rPr>
              <a:t>Jupyter</a:t>
            </a:r>
            <a:r>
              <a:rPr lang="en-US" dirty="0">
                <a:latin typeface="Calibri" panose="020F0502020204030204" pitchFamily="34" charset="0"/>
                <a:cs typeface="Calibri" panose="020F0502020204030204" pitchFamily="34" charset="0"/>
              </a:rPr>
              <a:t> Notebook and renamed the project file from untitled.</a:t>
            </a:r>
          </a:p>
          <a:p>
            <a:pPr algn="just"/>
            <a:r>
              <a:rPr lang="en-US" dirty="0">
                <a:latin typeface="Calibri" panose="020F0502020204030204" pitchFamily="34" charset="0"/>
                <a:cs typeface="Calibri" panose="020F0502020204030204" pitchFamily="34" charset="0"/>
              </a:rPr>
              <a:t>Then I checked the shape of our dataset and found that we have a total of 1,829 rows and 8 different columns.</a:t>
            </a:r>
          </a:p>
          <a:p>
            <a:pPr algn="just"/>
            <a:r>
              <a:rPr lang="en-US" dirty="0">
                <a:latin typeface="Calibri" panose="020F0502020204030204" pitchFamily="34" charset="0"/>
                <a:cs typeface="Calibri" panose="020F0502020204030204" pitchFamily="34" charset="0"/>
              </a:rPr>
              <a:t>We don’t have any null values or missing values present in our dataset from the web scraping.</a:t>
            </a:r>
          </a:p>
          <a:p>
            <a:pPr algn="just"/>
            <a:r>
              <a:rPr lang="en-US" dirty="0">
                <a:latin typeface="Calibri" panose="020F0502020204030204" pitchFamily="34" charset="0"/>
                <a:cs typeface="Calibri" panose="020F0502020204030204" pitchFamily="34" charset="0"/>
              </a:rPr>
              <a:t>By checking the data types I came to know that our data set consists of columns having only object datatype even those there were numeric information present.</a:t>
            </a:r>
          </a:p>
        </p:txBody>
      </p:sp>
    </p:spTree>
    <p:extLst>
      <p:ext uri="{BB962C8B-B14F-4D97-AF65-F5344CB8AC3E}">
        <p14:creationId xmlns:p14="http://schemas.microsoft.com/office/powerpoint/2010/main" val="67812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447237" y="618642"/>
            <a:ext cx="10571998" cy="970450"/>
          </a:xfrm>
        </p:spPr>
        <p:txBody>
          <a:bodyPr/>
          <a:lstStyle/>
          <a:p>
            <a:r>
              <a:rPr lang="en-US" dirty="0"/>
              <a:t>VISUALIZATION USING PANDAS PROFILING REPORT</a:t>
            </a:r>
          </a:p>
        </p:txBody>
      </p:sp>
      <p:pic>
        <p:nvPicPr>
          <p:cNvPr id="7" name="Content Placeholder 6">
            <a:extLst>
              <a:ext uri="{FF2B5EF4-FFF2-40B4-BE49-F238E27FC236}">
                <a16:creationId xmlns:a16="http://schemas.microsoft.com/office/drawing/2014/main" id="{7D6FA4AB-930E-9140-A328-7C869299C2A0}"/>
              </a:ext>
            </a:extLst>
          </p:cNvPr>
          <p:cNvPicPr>
            <a:picLocks noGrp="1" noChangeAspect="1"/>
          </p:cNvPicPr>
          <p:nvPr>
            <p:ph idx="1"/>
          </p:nvPr>
        </p:nvPicPr>
        <p:blipFill>
          <a:blip r:embed="rId2"/>
          <a:stretch>
            <a:fillRect/>
          </a:stretch>
        </p:blipFill>
        <p:spPr>
          <a:xfrm>
            <a:off x="447237" y="2357438"/>
            <a:ext cx="7896663" cy="4257675"/>
          </a:xfrm>
        </p:spPr>
      </p:pic>
      <p:sp>
        <p:nvSpPr>
          <p:cNvPr id="8" name="TextBox 7">
            <a:extLst>
              <a:ext uri="{FF2B5EF4-FFF2-40B4-BE49-F238E27FC236}">
                <a16:creationId xmlns:a16="http://schemas.microsoft.com/office/drawing/2014/main" id="{1244337E-59FC-7E49-ADB3-D84EF281ED17}"/>
              </a:ext>
            </a:extLst>
          </p:cNvPr>
          <p:cNvSpPr txBox="1"/>
          <p:nvPr/>
        </p:nvSpPr>
        <p:spPr>
          <a:xfrm>
            <a:off x="8572500" y="3429000"/>
            <a:ext cx="3328988" cy="1477328"/>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Here I have made use of pandas profiling to get a gist of my pre processed data and get a insight on the basic overview of my dataset values.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884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COUNT PLOTS</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228600" y="2414588"/>
            <a:ext cx="11830050" cy="382477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9" name="Picture 8">
            <a:extLst>
              <a:ext uri="{FF2B5EF4-FFF2-40B4-BE49-F238E27FC236}">
                <a16:creationId xmlns:a16="http://schemas.microsoft.com/office/drawing/2014/main" id="{F2F7857E-37CC-FD4C-BA66-A69190197D55}"/>
              </a:ext>
            </a:extLst>
          </p:cNvPr>
          <p:cNvPicPr>
            <a:picLocks noChangeAspect="1"/>
          </p:cNvPicPr>
          <p:nvPr/>
        </p:nvPicPr>
        <p:blipFill>
          <a:blip r:embed="rId2"/>
          <a:stretch>
            <a:fillRect/>
          </a:stretch>
        </p:blipFill>
        <p:spPr>
          <a:xfrm>
            <a:off x="447233" y="2665413"/>
            <a:ext cx="5765800" cy="3327400"/>
          </a:xfrm>
          <a:prstGeom prst="rect">
            <a:avLst/>
          </a:prstGeom>
        </p:spPr>
      </p:pic>
      <p:pic>
        <p:nvPicPr>
          <p:cNvPr id="11" name="Picture 10">
            <a:extLst>
              <a:ext uri="{FF2B5EF4-FFF2-40B4-BE49-F238E27FC236}">
                <a16:creationId xmlns:a16="http://schemas.microsoft.com/office/drawing/2014/main" id="{238EAE41-A1A3-9F4E-967E-FC101E8024E0}"/>
              </a:ext>
            </a:extLst>
          </p:cNvPr>
          <p:cNvPicPr>
            <a:picLocks noChangeAspect="1"/>
          </p:cNvPicPr>
          <p:nvPr/>
        </p:nvPicPr>
        <p:blipFill>
          <a:blip r:embed="rId3"/>
          <a:stretch>
            <a:fillRect/>
          </a:stretch>
        </p:blipFill>
        <p:spPr>
          <a:xfrm>
            <a:off x="6226315" y="2665413"/>
            <a:ext cx="5538647" cy="3327400"/>
          </a:xfrm>
          <a:prstGeom prst="rect">
            <a:avLst/>
          </a:prstGeom>
        </p:spPr>
      </p:pic>
    </p:spTree>
    <p:extLst>
      <p:ext uri="{BB962C8B-B14F-4D97-AF65-F5344CB8AC3E}">
        <p14:creationId xmlns:p14="http://schemas.microsoft.com/office/powerpoint/2010/main" val="280544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BAR PLOTS</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228600" y="2414588"/>
            <a:ext cx="11830050" cy="382477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4" name="Picture 3">
            <a:extLst>
              <a:ext uri="{FF2B5EF4-FFF2-40B4-BE49-F238E27FC236}">
                <a16:creationId xmlns:a16="http://schemas.microsoft.com/office/drawing/2014/main" id="{D7B0A4C4-DE55-6849-96E8-152BF3A6BBED}"/>
              </a:ext>
            </a:extLst>
          </p:cNvPr>
          <p:cNvPicPr>
            <a:picLocks noChangeAspect="1"/>
          </p:cNvPicPr>
          <p:nvPr/>
        </p:nvPicPr>
        <p:blipFill>
          <a:blip r:embed="rId2"/>
          <a:stretch>
            <a:fillRect/>
          </a:stretch>
        </p:blipFill>
        <p:spPr>
          <a:xfrm>
            <a:off x="447238" y="2836827"/>
            <a:ext cx="5440985" cy="3153845"/>
          </a:xfrm>
          <a:prstGeom prst="rect">
            <a:avLst/>
          </a:prstGeom>
        </p:spPr>
      </p:pic>
      <p:pic>
        <p:nvPicPr>
          <p:cNvPr id="6" name="Picture 5">
            <a:extLst>
              <a:ext uri="{FF2B5EF4-FFF2-40B4-BE49-F238E27FC236}">
                <a16:creationId xmlns:a16="http://schemas.microsoft.com/office/drawing/2014/main" id="{3B06BE6A-8D9E-A54F-B1B1-3A34DD1DF0AE}"/>
              </a:ext>
            </a:extLst>
          </p:cNvPr>
          <p:cNvPicPr>
            <a:picLocks noChangeAspect="1"/>
          </p:cNvPicPr>
          <p:nvPr/>
        </p:nvPicPr>
        <p:blipFill>
          <a:blip r:embed="rId3"/>
          <a:stretch>
            <a:fillRect/>
          </a:stretch>
        </p:blipFill>
        <p:spPr>
          <a:xfrm>
            <a:off x="6143625" y="2918941"/>
            <a:ext cx="5601137" cy="2898176"/>
          </a:xfrm>
          <a:prstGeom prst="rect">
            <a:avLst/>
          </a:prstGeom>
        </p:spPr>
      </p:pic>
    </p:spTree>
    <p:extLst>
      <p:ext uri="{BB962C8B-B14F-4D97-AF65-F5344CB8AC3E}">
        <p14:creationId xmlns:p14="http://schemas.microsoft.com/office/powerpoint/2010/main" val="17396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MISSING VALUES AND DESCRIBE DATA</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221455" y="2457452"/>
            <a:ext cx="11720513" cy="382477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5" name="Picture 4">
            <a:extLst>
              <a:ext uri="{FF2B5EF4-FFF2-40B4-BE49-F238E27FC236}">
                <a16:creationId xmlns:a16="http://schemas.microsoft.com/office/drawing/2014/main" id="{99FD83CF-2C1E-1B4A-8250-09C3F02BDBED}"/>
              </a:ext>
            </a:extLst>
          </p:cNvPr>
          <p:cNvPicPr>
            <a:picLocks noChangeAspect="1"/>
          </p:cNvPicPr>
          <p:nvPr/>
        </p:nvPicPr>
        <p:blipFill>
          <a:blip r:embed="rId2"/>
          <a:stretch>
            <a:fillRect/>
          </a:stretch>
        </p:blipFill>
        <p:spPr>
          <a:xfrm>
            <a:off x="6609495" y="2564056"/>
            <a:ext cx="5107099" cy="3611562"/>
          </a:xfrm>
          <a:prstGeom prst="rect">
            <a:avLst/>
          </a:prstGeom>
        </p:spPr>
      </p:pic>
      <p:pic>
        <p:nvPicPr>
          <p:cNvPr id="8" name="Picture 7">
            <a:extLst>
              <a:ext uri="{FF2B5EF4-FFF2-40B4-BE49-F238E27FC236}">
                <a16:creationId xmlns:a16="http://schemas.microsoft.com/office/drawing/2014/main" id="{B9DD0B88-A86A-8A4D-8F60-80C59D2BDE75}"/>
              </a:ext>
            </a:extLst>
          </p:cNvPr>
          <p:cNvPicPr>
            <a:picLocks noChangeAspect="1"/>
          </p:cNvPicPr>
          <p:nvPr/>
        </p:nvPicPr>
        <p:blipFill>
          <a:blip r:embed="rId3"/>
          <a:stretch>
            <a:fillRect/>
          </a:stretch>
        </p:blipFill>
        <p:spPr>
          <a:xfrm>
            <a:off x="475810" y="3571876"/>
            <a:ext cx="6137790" cy="1863184"/>
          </a:xfrm>
          <a:prstGeom prst="rect">
            <a:avLst/>
          </a:prstGeom>
        </p:spPr>
      </p:pic>
    </p:spTree>
    <p:extLst>
      <p:ext uri="{BB962C8B-B14F-4D97-AF65-F5344CB8AC3E}">
        <p14:creationId xmlns:p14="http://schemas.microsoft.com/office/powerpoint/2010/main" val="45939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HISTOGRAM AND HEATMAP</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221455" y="2300288"/>
            <a:ext cx="11720513" cy="43947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5" name="Picture 4">
            <a:extLst>
              <a:ext uri="{FF2B5EF4-FFF2-40B4-BE49-F238E27FC236}">
                <a16:creationId xmlns:a16="http://schemas.microsoft.com/office/drawing/2014/main" id="{99FD83CF-2C1E-1B4A-8250-09C3F02BDBED}"/>
              </a:ext>
            </a:extLst>
          </p:cNvPr>
          <p:cNvPicPr>
            <a:picLocks noChangeAspect="1"/>
          </p:cNvPicPr>
          <p:nvPr/>
        </p:nvPicPr>
        <p:blipFill>
          <a:blip r:embed="rId2"/>
          <a:srcRect/>
          <a:stretch/>
        </p:blipFill>
        <p:spPr>
          <a:xfrm>
            <a:off x="6682980" y="2564056"/>
            <a:ext cx="4653863" cy="4052424"/>
          </a:xfrm>
          <a:prstGeom prst="rect">
            <a:avLst/>
          </a:prstGeom>
        </p:spPr>
      </p:pic>
      <p:pic>
        <p:nvPicPr>
          <p:cNvPr id="8" name="Picture 7">
            <a:extLst>
              <a:ext uri="{FF2B5EF4-FFF2-40B4-BE49-F238E27FC236}">
                <a16:creationId xmlns:a16="http://schemas.microsoft.com/office/drawing/2014/main" id="{B9DD0B88-A86A-8A4D-8F60-80C59D2BDE75}"/>
              </a:ext>
            </a:extLst>
          </p:cNvPr>
          <p:cNvPicPr>
            <a:picLocks noChangeAspect="1"/>
          </p:cNvPicPr>
          <p:nvPr/>
        </p:nvPicPr>
        <p:blipFill>
          <a:blip r:embed="rId3"/>
          <a:srcRect/>
          <a:stretch/>
        </p:blipFill>
        <p:spPr>
          <a:xfrm>
            <a:off x="955170" y="2378869"/>
            <a:ext cx="5110031" cy="4237611"/>
          </a:xfrm>
          <a:prstGeom prst="rect">
            <a:avLst/>
          </a:prstGeom>
        </p:spPr>
      </p:pic>
    </p:spTree>
    <p:extLst>
      <p:ext uri="{BB962C8B-B14F-4D97-AF65-F5344CB8AC3E}">
        <p14:creationId xmlns:p14="http://schemas.microsoft.com/office/powerpoint/2010/main" val="202097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77A0-6427-3941-9BA3-D554A918B6F3}"/>
              </a:ext>
            </a:extLst>
          </p:cNvPr>
          <p:cNvSpPr>
            <a:spLocks noGrp="1"/>
          </p:cNvSpPr>
          <p:nvPr>
            <p:ph type="title"/>
          </p:nvPr>
        </p:nvSpPr>
        <p:spPr/>
        <p:txBody>
          <a:bodyPr/>
          <a:lstStyle/>
          <a:p>
            <a:r>
              <a:rPr lang="en-US" dirty="0"/>
              <a:t>INTRODUCTION</a:t>
            </a:r>
          </a:p>
        </p:txBody>
      </p:sp>
      <p:pic>
        <p:nvPicPr>
          <p:cNvPr id="6" name="Content Placeholder 5">
            <a:extLst>
              <a:ext uri="{FF2B5EF4-FFF2-40B4-BE49-F238E27FC236}">
                <a16:creationId xmlns:a16="http://schemas.microsoft.com/office/drawing/2014/main" id="{7C752138-0FA5-1D4E-B113-1CC739B839FC}"/>
              </a:ext>
            </a:extLst>
          </p:cNvPr>
          <p:cNvPicPr>
            <a:picLocks noGrp="1" noChangeAspect="1"/>
          </p:cNvPicPr>
          <p:nvPr>
            <p:ph idx="1"/>
          </p:nvPr>
        </p:nvPicPr>
        <p:blipFill rotWithShape="1">
          <a:blip r:embed="rId2"/>
          <a:srcRect t="20834" b="27768"/>
          <a:stretch/>
        </p:blipFill>
        <p:spPr>
          <a:xfrm>
            <a:off x="809999" y="2954566"/>
            <a:ext cx="10768107" cy="3654785"/>
          </a:xfrm>
        </p:spPr>
      </p:pic>
      <p:sp>
        <p:nvSpPr>
          <p:cNvPr id="4" name="TextBox 3">
            <a:extLst>
              <a:ext uri="{FF2B5EF4-FFF2-40B4-BE49-F238E27FC236}">
                <a16:creationId xmlns:a16="http://schemas.microsoft.com/office/drawing/2014/main" id="{6BD436F6-A0DD-A44D-81EF-FE9F6ACEB6AF}"/>
              </a:ext>
            </a:extLst>
          </p:cNvPr>
          <p:cNvSpPr txBox="1"/>
          <p:nvPr/>
        </p:nvSpPr>
        <p:spPr>
          <a:xfrm>
            <a:off x="810000" y="2459865"/>
            <a:ext cx="222195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Business requirement</a:t>
            </a:r>
          </a:p>
        </p:txBody>
      </p:sp>
    </p:spTree>
    <p:extLst>
      <p:ext uri="{BB962C8B-B14F-4D97-AF65-F5344CB8AC3E}">
        <p14:creationId xmlns:p14="http://schemas.microsoft.com/office/powerpoint/2010/main" val="2177768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sz="3600" dirty="0"/>
              <a:t>CORRELATION AND IMPORTANCE BAR GRAPHS</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221455" y="2371725"/>
            <a:ext cx="11720513" cy="41719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5" name="Picture 4">
            <a:extLst>
              <a:ext uri="{FF2B5EF4-FFF2-40B4-BE49-F238E27FC236}">
                <a16:creationId xmlns:a16="http://schemas.microsoft.com/office/drawing/2014/main" id="{99FD83CF-2C1E-1B4A-8250-09C3F02BDBED}"/>
              </a:ext>
            </a:extLst>
          </p:cNvPr>
          <p:cNvPicPr>
            <a:picLocks noChangeAspect="1"/>
          </p:cNvPicPr>
          <p:nvPr/>
        </p:nvPicPr>
        <p:blipFill>
          <a:blip r:embed="rId2"/>
          <a:srcRect/>
          <a:stretch/>
        </p:blipFill>
        <p:spPr>
          <a:xfrm>
            <a:off x="6497243" y="2886075"/>
            <a:ext cx="4988162" cy="3190368"/>
          </a:xfrm>
          <a:prstGeom prst="rect">
            <a:avLst/>
          </a:prstGeom>
        </p:spPr>
      </p:pic>
      <p:pic>
        <p:nvPicPr>
          <p:cNvPr id="8" name="Picture 7">
            <a:extLst>
              <a:ext uri="{FF2B5EF4-FFF2-40B4-BE49-F238E27FC236}">
                <a16:creationId xmlns:a16="http://schemas.microsoft.com/office/drawing/2014/main" id="{B9DD0B88-A86A-8A4D-8F60-80C59D2BDE75}"/>
              </a:ext>
            </a:extLst>
          </p:cNvPr>
          <p:cNvPicPr>
            <a:picLocks noChangeAspect="1"/>
          </p:cNvPicPr>
          <p:nvPr/>
        </p:nvPicPr>
        <p:blipFill>
          <a:blip r:embed="rId3"/>
          <a:srcRect/>
          <a:stretch/>
        </p:blipFill>
        <p:spPr>
          <a:xfrm>
            <a:off x="769433" y="2778185"/>
            <a:ext cx="5110031" cy="3438978"/>
          </a:xfrm>
          <a:prstGeom prst="rect">
            <a:avLst/>
          </a:prstGeom>
        </p:spPr>
      </p:pic>
    </p:spTree>
    <p:extLst>
      <p:ext uri="{BB962C8B-B14F-4D97-AF65-F5344CB8AC3E}">
        <p14:creationId xmlns:p14="http://schemas.microsoft.com/office/powerpoint/2010/main" val="175924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IN" sz="3600" dirty="0"/>
              <a:t>MODEL TRAINING PHASES</a:t>
            </a:r>
            <a:endParaRPr lang="en-US" sz="3600" dirty="0"/>
          </a:p>
        </p:txBody>
      </p:sp>
      <p:sp>
        <p:nvSpPr>
          <p:cNvPr id="13" name="Rounded Rectangle 12">
            <a:extLst>
              <a:ext uri="{FF2B5EF4-FFF2-40B4-BE49-F238E27FC236}">
                <a16:creationId xmlns:a16="http://schemas.microsoft.com/office/drawing/2014/main" id="{165076D6-A882-A540-8606-3525563511FB}"/>
              </a:ext>
            </a:extLst>
          </p:cNvPr>
          <p:cNvSpPr/>
          <p:nvPr/>
        </p:nvSpPr>
        <p:spPr>
          <a:xfrm>
            <a:off x="575825" y="2371725"/>
            <a:ext cx="7408070" cy="41719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6" name="Content Placeholder 7">
            <a:extLst>
              <a:ext uri="{FF2B5EF4-FFF2-40B4-BE49-F238E27FC236}">
                <a16:creationId xmlns:a16="http://schemas.microsoft.com/office/drawing/2014/main" id="{28810C61-B1FC-A340-8A2F-A1F5D7141FC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0194" y="2648393"/>
            <a:ext cx="6635750" cy="3675765"/>
          </a:xfrm>
          <a:prstGeom prst="rect">
            <a:avLst/>
          </a:prstGeom>
        </p:spPr>
      </p:pic>
    </p:spTree>
    <p:extLst>
      <p:ext uri="{BB962C8B-B14F-4D97-AF65-F5344CB8AC3E}">
        <p14:creationId xmlns:p14="http://schemas.microsoft.com/office/powerpoint/2010/main" val="259939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REGRESSION MACHINE LEARNING MODEL/S USED</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575825" y="2371725"/>
            <a:ext cx="7408070" cy="41719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TextBox 6">
            <a:extLst>
              <a:ext uri="{FF2B5EF4-FFF2-40B4-BE49-F238E27FC236}">
                <a16:creationId xmlns:a16="http://schemas.microsoft.com/office/drawing/2014/main" id="{7D6CA5ED-AB2B-BB47-A101-F4288359A142}"/>
              </a:ext>
            </a:extLst>
          </p:cNvPr>
          <p:cNvSpPr txBox="1"/>
          <p:nvPr/>
        </p:nvSpPr>
        <p:spPr>
          <a:xfrm>
            <a:off x="1107281" y="2593450"/>
            <a:ext cx="6322219" cy="3785652"/>
          </a:xfrm>
          <a:prstGeom prst="rect">
            <a:avLst/>
          </a:prstGeom>
          <a:noFill/>
        </p:spPr>
        <p:txBody>
          <a:bodyPr wrap="square">
            <a:spAutoFit/>
          </a:bodyPr>
          <a:lstStyle/>
          <a:p>
            <a:pPr marL="45720"/>
            <a:r>
              <a:rPr lang="en-IN" sz="2400" dirty="0">
                <a:solidFill>
                  <a:schemeClr val="bg1"/>
                </a:solidFill>
                <a:latin typeface="Calibri" panose="020F0502020204030204" pitchFamily="34" charset="0"/>
                <a:cs typeface="Calibri" panose="020F0502020204030204" pitchFamily="34" charset="0"/>
              </a:rPr>
              <a:t>▪ Linear Regression Model</a:t>
            </a:r>
          </a:p>
          <a:p>
            <a:pPr marL="45720"/>
            <a:r>
              <a:rPr lang="en-IN" sz="2400" dirty="0">
                <a:solidFill>
                  <a:schemeClr val="bg1"/>
                </a:solidFill>
                <a:latin typeface="Calibri" panose="020F0502020204030204" pitchFamily="34" charset="0"/>
                <a:cs typeface="Calibri" panose="020F0502020204030204" pitchFamily="34" charset="0"/>
              </a:rPr>
              <a:t>▪ Ridge Regularization Model</a:t>
            </a:r>
          </a:p>
          <a:p>
            <a:pPr marL="45720"/>
            <a:r>
              <a:rPr lang="en-IN" sz="2400" dirty="0">
                <a:solidFill>
                  <a:schemeClr val="bg1"/>
                </a:solidFill>
                <a:latin typeface="Calibri" panose="020F0502020204030204" pitchFamily="34" charset="0"/>
                <a:cs typeface="Calibri" panose="020F0502020204030204" pitchFamily="34" charset="0"/>
              </a:rPr>
              <a:t>▪ Lasso Regularization Model</a:t>
            </a:r>
          </a:p>
          <a:p>
            <a:pPr marL="45720"/>
            <a:r>
              <a:rPr lang="en-IN" sz="2400" dirty="0">
                <a:solidFill>
                  <a:schemeClr val="bg1"/>
                </a:solidFill>
                <a:latin typeface="Calibri" panose="020F0502020204030204" pitchFamily="34" charset="0"/>
                <a:cs typeface="Calibri" panose="020F0502020204030204" pitchFamily="34" charset="0"/>
              </a:rPr>
              <a:t>▪ Support Vector Regression Model</a:t>
            </a:r>
          </a:p>
          <a:p>
            <a:pPr marL="45720"/>
            <a:r>
              <a:rPr lang="en-IN" sz="2400" dirty="0">
                <a:solidFill>
                  <a:schemeClr val="bg1"/>
                </a:solidFill>
                <a:latin typeface="Calibri" panose="020F0502020204030204" pitchFamily="34" charset="0"/>
                <a:cs typeface="Calibri" panose="020F0502020204030204" pitchFamily="34" charset="0"/>
              </a:rPr>
              <a:t>▪ Decision Tree Regression Model</a:t>
            </a:r>
          </a:p>
          <a:p>
            <a:pPr marL="45720"/>
            <a:r>
              <a:rPr lang="en-IN" sz="2400" dirty="0">
                <a:solidFill>
                  <a:schemeClr val="bg1"/>
                </a:solidFill>
                <a:latin typeface="Calibri" panose="020F0502020204030204" pitchFamily="34" charset="0"/>
                <a:cs typeface="Calibri" panose="020F0502020204030204" pitchFamily="34" charset="0"/>
              </a:rPr>
              <a:t>▪ Random Forest Regression Model</a:t>
            </a:r>
          </a:p>
          <a:p>
            <a:pPr marL="45720"/>
            <a:r>
              <a:rPr lang="en-IN" sz="2400" dirty="0">
                <a:solidFill>
                  <a:schemeClr val="bg1"/>
                </a:solidFill>
                <a:latin typeface="Calibri" panose="020F0502020204030204" pitchFamily="34" charset="0"/>
                <a:cs typeface="Calibri" panose="020F0502020204030204" pitchFamily="34" charset="0"/>
              </a:rPr>
              <a:t>▪ K Neighbours Regression Model</a:t>
            </a:r>
          </a:p>
          <a:p>
            <a:pPr marL="45720"/>
            <a:r>
              <a:rPr lang="en-IN" sz="2400" dirty="0">
                <a:solidFill>
                  <a:schemeClr val="bg1"/>
                </a:solidFill>
                <a:latin typeface="Calibri" panose="020F0502020204030204" pitchFamily="34" charset="0"/>
                <a:cs typeface="Calibri" panose="020F0502020204030204" pitchFamily="34" charset="0"/>
              </a:rPr>
              <a:t>▪ Gradient Boosting Regression Model</a:t>
            </a:r>
          </a:p>
          <a:p>
            <a:pPr marL="45720"/>
            <a:r>
              <a:rPr lang="en-IN" sz="2400" dirty="0">
                <a:solidFill>
                  <a:schemeClr val="bg1"/>
                </a:solidFill>
                <a:latin typeface="Calibri" panose="020F0502020204030204" pitchFamily="34" charset="0"/>
                <a:cs typeface="Calibri" panose="020F0502020204030204" pitchFamily="34" charset="0"/>
              </a:rPr>
              <a:t>▪ Ada Boost Regression Model</a:t>
            </a:r>
          </a:p>
          <a:p>
            <a:pPr marL="45720"/>
            <a:r>
              <a:rPr lang="en-IN" sz="2400" dirty="0">
                <a:solidFill>
                  <a:schemeClr val="bg1"/>
                </a:solidFill>
                <a:latin typeface="Calibri" panose="020F0502020204030204" pitchFamily="34" charset="0"/>
                <a:cs typeface="Calibri" panose="020F0502020204030204" pitchFamily="34" charset="0"/>
              </a:rPr>
              <a:t>▪ Extra Trees Regression Model</a:t>
            </a:r>
            <a:endParaRPr lang="en-U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160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REGRESSION MODEL FUNCTION WITH EVALUATION METRICS</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575824" y="2271713"/>
            <a:ext cx="8982513" cy="4271962"/>
          </a:xfrm>
          <a:prstGeom prst="roundRect">
            <a:avLst/>
          </a:prstGeom>
          <a:solidFill>
            <a:srgbClr val="F9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4" name="Picture 3">
            <a:extLst>
              <a:ext uri="{FF2B5EF4-FFF2-40B4-BE49-F238E27FC236}">
                <a16:creationId xmlns:a16="http://schemas.microsoft.com/office/drawing/2014/main" id="{B245FEF5-E068-9140-B8DE-45ADCF879C88}"/>
              </a:ext>
            </a:extLst>
          </p:cNvPr>
          <p:cNvPicPr>
            <a:picLocks noChangeAspect="1"/>
          </p:cNvPicPr>
          <p:nvPr/>
        </p:nvPicPr>
        <p:blipFill rotWithShape="1">
          <a:blip r:embed="rId2"/>
          <a:srcRect l="667"/>
          <a:stretch/>
        </p:blipFill>
        <p:spPr>
          <a:xfrm>
            <a:off x="871538" y="2532062"/>
            <a:ext cx="8321262" cy="3822700"/>
          </a:xfrm>
          <a:prstGeom prst="rect">
            <a:avLst/>
          </a:prstGeom>
        </p:spPr>
      </p:pic>
    </p:spTree>
    <p:extLst>
      <p:ext uri="{BB962C8B-B14F-4D97-AF65-F5344CB8AC3E}">
        <p14:creationId xmlns:p14="http://schemas.microsoft.com/office/powerpoint/2010/main" val="63209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RESULT OF MULTIPLE REGRESSION MODELS</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575824" y="2614613"/>
            <a:ext cx="8982513" cy="350043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5" name="Picture 4">
            <a:extLst>
              <a:ext uri="{FF2B5EF4-FFF2-40B4-BE49-F238E27FC236}">
                <a16:creationId xmlns:a16="http://schemas.microsoft.com/office/drawing/2014/main" id="{3C51CDB1-7462-F946-95C7-2AFDDEA1EDE8}"/>
              </a:ext>
            </a:extLst>
          </p:cNvPr>
          <p:cNvPicPr>
            <a:picLocks noChangeAspect="1"/>
          </p:cNvPicPr>
          <p:nvPr/>
        </p:nvPicPr>
        <p:blipFill>
          <a:blip r:embed="rId2"/>
          <a:stretch>
            <a:fillRect/>
          </a:stretch>
        </p:blipFill>
        <p:spPr>
          <a:xfrm>
            <a:off x="920750" y="3429000"/>
            <a:ext cx="7858880" cy="2089944"/>
          </a:xfrm>
          <a:prstGeom prst="rect">
            <a:avLst/>
          </a:prstGeom>
        </p:spPr>
      </p:pic>
    </p:spTree>
    <p:extLst>
      <p:ext uri="{BB962C8B-B14F-4D97-AF65-F5344CB8AC3E}">
        <p14:creationId xmlns:p14="http://schemas.microsoft.com/office/powerpoint/2010/main" val="130795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75825" y="618642"/>
            <a:ext cx="10571998" cy="970450"/>
          </a:xfrm>
        </p:spPr>
        <p:txBody>
          <a:bodyPr/>
          <a:lstStyle/>
          <a:p>
            <a:r>
              <a:rPr lang="en-US" dirty="0"/>
              <a:t>EVALUATION AND HYPER PARAMETER TUNING</a:t>
            </a:r>
          </a:p>
        </p:txBody>
      </p:sp>
      <p:sp>
        <p:nvSpPr>
          <p:cNvPr id="13" name="Rounded Rectangle 12">
            <a:extLst>
              <a:ext uri="{FF2B5EF4-FFF2-40B4-BE49-F238E27FC236}">
                <a16:creationId xmlns:a16="http://schemas.microsoft.com/office/drawing/2014/main" id="{165076D6-A882-A540-8606-3525563511FB}"/>
              </a:ext>
            </a:extLst>
          </p:cNvPr>
          <p:cNvSpPr/>
          <p:nvPr/>
        </p:nvSpPr>
        <p:spPr>
          <a:xfrm>
            <a:off x="575825" y="2628901"/>
            <a:ext cx="8982513" cy="350043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EE15604-C270-4B4C-A42E-D84988C3DB36}"/>
              </a:ext>
            </a:extLst>
          </p:cNvPr>
          <p:cNvSpPr txBox="1"/>
          <p:nvPr/>
        </p:nvSpPr>
        <p:spPr>
          <a:xfrm>
            <a:off x="945137" y="2878438"/>
            <a:ext cx="8243887" cy="3360920"/>
          </a:xfrm>
          <a:prstGeom prst="rect">
            <a:avLst/>
          </a:prstGeom>
          <a:noFill/>
        </p:spPr>
        <p:txBody>
          <a:bodyPr wrap="square" rtlCol="0">
            <a:spAutoFit/>
          </a:bodyPr>
          <a:lstStyle/>
          <a:p>
            <a:pPr marL="45720" indent="0" algn="just">
              <a:lnSpc>
                <a:spcPct val="120000"/>
              </a:lnSpc>
              <a:buNone/>
            </a:pPr>
            <a:r>
              <a:rPr lang="en-US" b="1" dirty="0">
                <a:solidFill>
                  <a:schemeClr val="bg1"/>
                </a:solidFill>
                <a:latin typeface="Calibri" panose="020F0502020204030204" pitchFamily="34" charset="0"/>
                <a:cs typeface="Calibri" panose="020F0502020204030204" pitchFamily="34" charset="0"/>
              </a:rPr>
              <a:t>The key metrics used here were:</a:t>
            </a:r>
          </a:p>
          <a:p>
            <a:pPr algn="just">
              <a:lnSpc>
                <a:spcPct val="120000"/>
              </a:lnSpc>
              <a:buFont typeface="Wingdings" panose="05000000000000000000" pitchFamily="2" charset="2"/>
              <a:buChar char="ü"/>
            </a:pPr>
            <a:r>
              <a:rPr lang="en-US" dirty="0">
                <a:solidFill>
                  <a:schemeClr val="bg1"/>
                </a:solidFill>
                <a:latin typeface="Calibri" panose="020F0502020204030204" pitchFamily="34" charset="0"/>
                <a:cs typeface="Calibri" panose="020F0502020204030204" pitchFamily="34" charset="0"/>
              </a:rPr>
              <a:t>R2 score</a:t>
            </a:r>
          </a:p>
          <a:p>
            <a:pPr algn="just">
              <a:lnSpc>
                <a:spcPct val="120000"/>
              </a:lnSpc>
              <a:buFont typeface="Wingdings" panose="05000000000000000000" pitchFamily="2" charset="2"/>
              <a:buChar char="ü"/>
            </a:pPr>
            <a:r>
              <a:rPr lang="en-US" dirty="0">
                <a:solidFill>
                  <a:schemeClr val="bg1"/>
                </a:solidFill>
                <a:latin typeface="Calibri" panose="020F0502020204030204" pitchFamily="34" charset="0"/>
                <a:cs typeface="Calibri" panose="020F0502020204030204" pitchFamily="34" charset="0"/>
              </a:rPr>
              <a:t>Cross Validation Score</a:t>
            </a:r>
          </a:p>
          <a:p>
            <a:pPr algn="just">
              <a:lnSpc>
                <a:spcPct val="120000"/>
              </a:lnSpc>
              <a:buFont typeface="Wingdings" panose="05000000000000000000" pitchFamily="2" charset="2"/>
              <a:buChar char="ü"/>
            </a:pPr>
            <a:r>
              <a:rPr lang="en-US" dirty="0">
                <a:solidFill>
                  <a:schemeClr val="bg1"/>
                </a:solidFill>
                <a:latin typeface="Calibri" panose="020F0502020204030204" pitchFamily="34" charset="0"/>
                <a:cs typeface="Calibri" panose="020F0502020204030204" pitchFamily="34" charset="0"/>
              </a:rPr>
              <a:t>MAE</a:t>
            </a:r>
          </a:p>
          <a:p>
            <a:pPr algn="just">
              <a:lnSpc>
                <a:spcPct val="120000"/>
              </a:lnSpc>
              <a:buFont typeface="Wingdings" panose="05000000000000000000" pitchFamily="2" charset="2"/>
              <a:buChar char="ü"/>
            </a:pPr>
            <a:r>
              <a:rPr lang="en-US" dirty="0">
                <a:solidFill>
                  <a:schemeClr val="bg1"/>
                </a:solidFill>
                <a:latin typeface="Calibri" panose="020F0502020204030204" pitchFamily="34" charset="0"/>
                <a:cs typeface="Calibri" panose="020F0502020204030204" pitchFamily="34" charset="0"/>
              </a:rPr>
              <a:t>MSE</a:t>
            </a:r>
          </a:p>
          <a:p>
            <a:pPr algn="just">
              <a:lnSpc>
                <a:spcPct val="120000"/>
              </a:lnSpc>
              <a:buFont typeface="Wingdings" panose="05000000000000000000" pitchFamily="2" charset="2"/>
              <a:buChar char="ü"/>
            </a:pPr>
            <a:r>
              <a:rPr lang="en-US" dirty="0">
                <a:solidFill>
                  <a:schemeClr val="bg1"/>
                </a:solidFill>
                <a:latin typeface="Calibri" panose="020F0502020204030204" pitchFamily="34" charset="0"/>
                <a:cs typeface="Calibri" panose="020F0502020204030204" pitchFamily="34" charset="0"/>
              </a:rPr>
              <a:t>RMSE</a:t>
            </a:r>
          </a:p>
          <a:p>
            <a:pPr marL="45720" indent="0" algn="just">
              <a:lnSpc>
                <a:spcPct val="120000"/>
              </a:lnSpc>
              <a:buNone/>
            </a:pPr>
            <a:r>
              <a:rPr lang="en-US" dirty="0">
                <a:solidFill>
                  <a:schemeClr val="bg1"/>
                </a:solidFill>
                <a:latin typeface="Calibri" panose="020F0502020204030204" pitchFamily="34" charset="0"/>
                <a:cs typeface="Calibri" panose="020F0502020204030204" pitchFamily="34" charset="0"/>
              </a:rPr>
              <a:t>We tried to find out the best parameters list to increase our accuracy scores by using Hyperparameter Tuning. In order to achieve a higher score we used the Grid Search CV method with 5 folds.</a:t>
            </a:r>
            <a:endParaRPr lang="en-IN" dirty="0">
              <a:solidFill>
                <a:schemeClr val="bg1"/>
              </a:solidFill>
              <a:latin typeface="Calibri" panose="020F0502020204030204" pitchFamily="34" charset="0"/>
              <a:cs typeface="Calibri" panose="020F0502020204030204" pitchFamily="34" charset="0"/>
            </a:endParaRPr>
          </a:p>
          <a:p>
            <a:pPr algn="just"/>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19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4543-693B-4442-B3F0-17145100E7D5}"/>
              </a:ext>
            </a:extLst>
          </p:cNvPr>
          <p:cNvSpPr>
            <a:spLocks noGrp="1"/>
          </p:cNvSpPr>
          <p:nvPr>
            <p:ph type="ctrTitle"/>
          </p:nvPr>
        </p:nvSpPr>
        <p:spPr/>
        <p:txBody>
          <a:bodyPr/>
          <a:lstStyle/>
          <a:p>
            <a:r>
              <a:rPr lang="en-US" dirty="0"/>
              <a:t>INFERENCE</a:t>
            </a:r>
          </a:p>
        </p:txBody>
      </p:sp>
      <p:sp>
        <p:nvSpPr>
          <p:cNvPr id="3" name="Subtitle 2">
            <a:extLst>
              <a:ext uri="{FF2B5EF4-FFF2-40B4-BE49-F238E27FC236}">
                <a16:creationId xmlns:a16="http://schemas.microsoft.com/office/drawing/2014/main" id="{D398CCC6-D446-2B4D-BBB9-F718C742E857}"/>
              </a:ext>
            </a:extLst>
          </p:cNvPr>
          <p:cNvSpPr>
            <a:spLocks noGrp="1"/>
          </p:cNvSpPr>
          <p:nvPr>
            <p:ph type="subTitle" idx="1"/>
          </p:nvPr>
        </p:nvSpPr>
        <p:spPr/>
        <p:txBody>
          <a:bodyPr>
            <a:normAutofit/>
          </a:bodyPr>
          <a:lstStyle/>
          <a:p>
            <a:r>
              <a:rPr lang="en-US" sz="2000" dirty="0">
                <a:latin typeface="Calibri" panose="020F0502020204030204" pitchFamily="34" charset="0"/>
                <a:cs typeface="Calibri" panose="020F0502020204030204" pitchFamily="34" charset="0"/>
              </a:rPr>
              <a:t>Concluding the project outcome</a:t>
            </a:r>
            <a:endParaRPr lang="en-IN" sz="2000" dirty="0">
              <a:latin typeface="Calibri" panose="020F0502020204030204" pitchFamily="34" charset="0"/>
              <a:cs typeface="Calibri" panose="020F0502020204030204" pitchFamily="34" charset="0"/>
            </a:endParaRPr>
          </a:p>
        </p:txBody>
      </p:sp>
      <p:pic>
        <p:nvPicPr>
          <p:cNvPr id="3074" name="Picture 2" descr="White Plane Silhouette Clip Art - Airplane Vector Png White | Full Size PNG  Download | SeekPNG">
            <a:extLst>
              <a:ext uri="{FF2B5EF4-FFF2-40B4-BE49-F238E27FC236}">
                <a16:creationId xmlns:a16="http://schemas.microsoft.com/office/drawing/2014/main" id="{A4033479-2CF4-D04C-B068-F165CC8A7EB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3761133" y="2934672"/>
            <a:ext cx="1715742" cy="87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0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CBFD-BD00-8146-B440-4EC764AFCE8C}"/>
              </a:ext>
            </a:extLst>
          </p:cNvPr>
          <p:cNvSpPr>
            <a:spLocks noGrp="1"/>
          </p:cNvSpPr>
          <p:nvPr>
            <p:ph type="title"/>
          </p:nvPr>
        </p:nvSpPr>
        <p:spPr>
          <a:xfrm>
            <a:off x="810000" y="561488"/>
            <a:ext cx="10571998" cy="970450"/>
          </a:xfrm>
        </p:spPr>
        <p:txBody>
          <a:bodyPr/>
          <a:lstStyle/>
          <a:p>
            <a:r>
              <a:rPr lang="en-US" dirty="0"/>
              <a:t>KEY FINDINGS AND CONCLUSIONS OF THE STUDY</a:t>
            </a:r>
          </a:p>
        </p:txBody>
      </p:sp>
      <p:sp>
        <p:nvSpPr>
          <p:cNvPr id="3" name="TextBox 2">
            <a:extLst>
              <a:ext uri="{FF2B5EF4-FFF2-40B4-BE49-F238E27FC236}">
                <a16:creationId xmlns:a16="http://schemas.microsoft.com/office/drawing/2014/main" id="{54A746E9-0E42-5B4B-AA57-30EB8CA574DC}"/>
              </a:ext>
            </a:extLst>
          </p:cNvPr>
          <p:cNvSpPr txBox="1"/>
          <p:nvPr/>
        </p:nvSpPr>
        <p:spPr>
          <a:xfrm>
            <a:off x="757424" y="2233669"/>
            <a:ext cx="10677150" cy="4524315"/>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We grabbed flight data from airline websites for our research. The data frame is then loaded with the comma separated value file. Fortunately, our data collection does not include any missing values. Looking at the data collection, we see that various aspects must be processed, such as converting data types and extracting the actual value from string entries in time-related columns. I used EDA to understand the relationship between characteristics and the target variable once the data was processed. Travel duration, number of stops along the way, and food availability all have a part in determining flight pricing.</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As we can see, the forecast and the actual price from the scrapped data set have a similar connection. This indicates that the model anticipated properly, and it may be able to assist airlines in determining what pricing they can keep. It may also assist clients in predicting future flight rates and planning their travel appropriately, as it is difficult for airlines to maintain pricing as they fluctuate owing to many factors. As a result, we can tackle this problem by employing Machine Learning approaches.</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The aforementioned research will assist our customer in studying the most recent flight price market, and with the model established, he will be able to easily forecast the price ranges of the flight, as well as understand how the flight price is determined.</a:t>
            </a:r>
          </a:p>
        </p:txBody>
      </p:sp>
    </p:spTree>
    <p:extLst>
      <p:ext uri="{BB962C8B-B14F-4D97-AF65-F5344CB8AC3E}">
        <p14:creationId xmlns:p14="http://schemas.microsoft.com/office/powerpoint/2010/main" val="1777288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CBFD-BD00-8146-B440-4EC764AFCE8C}"/>
              </a:ext>
            </a:extLst>
          </p:cNvPr>
          <p:cNvSpPr>
            <a:spLocks noGrp="1"/>
          </p:cNvSpPr>
          <p:nvPr>
            <p:ph type="title"/>
          </p:nvPr>
        </p:nvSpPr>
        <p:spPr>
          <a:xfrm>
            <a:off x="810000" y="561488"/>
            <a:ext cx="10571998" cy="970450"/>
          </a:xfrm>
        </p:spPr>
        <p:txBody>
          <a:bodyPr/>
          <a:lstStyle/>
          <a:p>
            <a:r>
              <a:rPr lang="en-US" dirty="0"/>
              <a:t>LEARNING OUTCOMES OF THE STUDY IN RESPECT OF DATA SCIENCE</a:t>
            </a:r>
          </a:p>
        </p:txBody>
      </p:sp>
      <p:sp>
        <p:nvSpPr>
          <p:cNvPr id="3" name="TextBox 2">
            <a:extLst>
              <a:ext uri="{FF2B5EF4-FFF2-40B4-BE49-F238E27FC236}">
                <a16:creationId xmlns:a16="http://schemas.microsoft.com/office/drawing/2014/main" id="{54A746E9-0E42-5B4B-AA57-30EB8CA574DC}"/>
              </a:ext>
            </a:extLst>
          </p:cNvPr>
          <p:cNvSpPr txBox="1"/>
          <p:nvPr/>
        </p:nvSpPr>
        <p:spPr>
          <a:xfrm>
            <a:off x="810000" y="2636114"/>
            <a:ext cx="10677150" cy="3693319"/>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The data visualisation section assisted me in understanding the data by providing a graphical depiction of large amounts of data.</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It helped me comprehend the relevance of features, outliers, and skewness detection, as well as comparing independent and dependent features.</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Because data cleansing is the most crucial element of model construction, I made sure the data was clean before starting.</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I created several regression machine learning models in order to find the best one, and Extra Trees Regressor Model was the best based on the metrics I utilised.</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I made certain that I got at least a reasonable forecast confidence %.</a:t>
            </a:r>
          </a:p>
        </p:txBody>
      </p:sp>
    </p:spTree>
    <p:extLst>
      <p:ext uri="{BB962C8B-B14F-4D97-AF65-F5344CB8AC3E}">
        <p14:creationId xmlns:p14="http://schemas.microsoft.com/office/powerpoint/2010/main" val="1249959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CBFD-BD00-8146-B440-4EC764AFCE8C}"/>
              </a:ext>
            </a:extLst>
          </p:cNvPr>
          <p:cNvSpPr>
            <a:spLocks noGrp="1"/>
          </p:cNvSpPr>
          <p:nvPr>
            <p:ph type="title"/>
          </p:nvPr>
        </p:nvSpPr>
        <p:spPr>
          <a:xfrm>
            <a:off x="810000" y="561488"/>
            <a:ext cx="10571998" cy="970450"/>
          </a:xfrm>
        </p:spPr>
        <p:txBody>
          <a:bodyPr/>
          <a:lstStyle/>
          <a:p>
            <a:r>
              <a:rPr lang="en-US" dirty="0"/>
              <a:t>LIMITATIONS OF THIS WORK AND SCOPE FOR FUTURE WORK</a:t>
            </a:r>
          </a:p>
        </p:txBody>
      </p:sp>
      <p:sp>
        <p:nvSpPr>
          <p:cNvPr id="3" name="TextBox 2">
            <a:extLst>
              <a:ext uri="{FF2B5EF4-FFF2-40B4-BE49-F238E27FC236}">
                <a16:creationId xmlns:a16="http://schemas.microsoft.com/office/drawing/2014/main" id="{54A746E9-0E42-5B4B-AA57-30EB8CA574DC}"/>
              </a:ext>
            </a:extLst>
          </p:cNvPr>
          <p:cNvSpPr txBox="1"/>
          <p:nvPr/>
        </p:nvSpPr>
        <p:spPr>
          <a:xfrm>
            <a:off x="810000" y="2636114"/>
            <a:ext cx="10677150" cy="2862322"/>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Some algorithms have issues with overfitting, which might be due to the reduced amount of features in our dataset.</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The study's limitation is that we collected data in a dynamic shifting market; to be more specific, we collected data during the pandemic and more current data, so after the epidemic is over, the market may adjust slowly.</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As a result, the decisive criteria may alter, and we have picked and collected data from the most essential cities across India.</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If the consumer is from a foreign nation, our algorithm may be unable to anticipate the flight's accurate price.</a:t>
            </a:r>
          </a:p>
        </p:txBody>
      </p:sp>
    </p:spTree>
    <p:extLst>
      <p:ext uri="{BB962C8B-B14F-4D97-AF65-F5344CB8AC3E}">
        <p14:creationId xmlns:p14="http://schemas.microsoft.com/office/powerpoint/2010/main" val="417377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p:txBody>
          <a:bodyPr/>
          <a:lstStyle/>
          <a:p>
            <a:r>
              <a:rPr lang="en-US" dirty="0"/>
              <a:t>PROBLEM STATEMENT</a:t>
            </a:r>
          </a:p>
        </p:txBody>
      </p:sp>
      <p:sp>
        <p:nvSpPr>
          <p:cNvPr id="3" name="TextBox 2">
            <a:extLst>
              <a:ext uri="{FF2B5EF4-FFF2-40B4-BE49-F238E27FC236}">
                <a16:creationId xmlns:a16="http://schemas.microsoft.com/office/drawing/2014/main" id="{3858FD60-6B82-E646-940E-989E7BADA2A1}"/>
              </a:ext>
            </a:extLst>
          </p:cNvPr>
          <p:cNvSpPr txBox="1"/>
          <p:nvPr/>
        </p:nvSpPr>
        <p:spPr>
          <a:xfrm>
            <a:off x="809999" y="2403566"/>
            <a:ext cx="10834313" cy="4154984"/>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algn="just"/>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 Time of purchase patterns (making sure last-minute purchases are expensive).</a:t>
            </a:r>
          </a:p>
          <a:p>
            <a:r>
              <a:rPr lang="en-US" sz="2400" dirty="0">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1480225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001CAC-CBDC-FB4C-B072-80F53B494A3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8800"/>
                    </a14:imgEffect>
                    <a14:imgEffect>
                      <a14:brightnessContrast bright="20000" contrast="-40000"/>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1804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p:txBody>
          <a:bodyPr/>
          <a:lstStyle/>
          <a:p>
            <a:r>
              <a:rPr lang="en-US" dirty="0"/>
              <a:t>PHASES OF THE PROJECT</a:t>
            </a:r>
          </a:p>
        </p:txBody>
      </p:sp>
      <p:sp>
        <p:nvSpPr>
          <p:cNvPr id="3" name="TextBox 2">
            <a:extLst>
              <a:ext uri="{FF2B5EF4-FFF2-40B4-BE49-F238E27FC236}">
                <a16:creationId xmlns:a16="http://schemas.microsoft.com/office/drawing/2014/main" id="{3858FD60-6B82-E646-940E-989E7BADA2A1}"/>
              </a:ext>
            </a:extLst>
          </p:cNvPr>
          <p:cNvSpPr txBox="1"/>
          <p:nvPr/>
        </p:nvSpPr>
        <p:spPr>
          <a:xfrm>
            <a:off x="809999" y="2403567"/>
            <a:ext cx="10571999" cy="3477875"/>
          </a:xfrm>
          <a:prstGeom prst="rect">
            <a:avLst/>
          </a:prstGeom>
          <a:noFill/>
        </p:spPr>
        <p:txBody>
          <a:bodyPr wrap="square" rtlCol="0">
            <a:spAutoFit/>
          </a:bodyPr>
          <a:lstStyle/>
          <a:p>
            <a:pPr algn="just"/>
            <a:r>
              <a:rPr lang="en-US" sz="2200" b="1" dirty="0">
                <a:latin typeface="Calibri" panose="020F0502020204030204" pitchFamily="34" charset="0"/>
                <a:cs typeface="Calibri" panose="020F0502020204030204" pitchFamily="34" charset="0"/>
              </a:rPr>
              <a:t>This project is done in three parts:</a:t>
            </a:r>
          </a:p>
          <a:p>
            <a:pPr algn="just"/>
            <a:r>
              <a:rPr lang="en-US" sz="2200" dirty="0">
                <a:latin typeface="Calibri" panose="020F0502020204030204" pitchFamily="34" charset="0"/>
                <a:cs typeface="Calibri" panose="020F0502020204030204" pitchFamily="34" charset="0"/>
              </a:rPr>
              <a:t>- Data Collection</a:t>
            </a:r>
          </a:p>
          <a:p>
            <a:pPr algn="just"/>
            <a:r>
              <a:rPr lang="en-US" sz="2200" dirty="0">
                <a:latin typeface="Calibri" panose="020F0502020204030204" pitchFamily="34" charset="0"/>
                <a:cs typeface="Calibri" panose="020F0502020204030204" pitchFamily="34" charset="0"/>
              </a:rPr>
              <a:t>- Data Analysis</a:t>
            </a:r>
          </a:p>
          <a:p>
            <a:pPr marL="342900" indent="-342900" algn="just">
              <a:buFontTx/>
              <a:buChar char="-"/>
            </a:pPr>
            <a:r>
              <a:rPr lang="en-US" sz="2200" dirty="0">
                <a:latin typeface="Calibri" panose="020F0502020204030204" pitchFamily="34" charset="0"/>
                <a:cs typeface="Calibri" panose="020F0502020204030204" pitchFamily="34" charset="0"/>
              </a:rPr>
              <a:t>Model Building</a:t>
            </a:r>
          </a:p>
          <a:p>
            <a:pPr algn="just"/>
            <a:endParaRPr lang="en-US" sz="2200" dirty="0">
              <a:latin typeface="Calibri" panose="020F0502020204030204" pitchFamily="34" charset="0"/>
              <a:cs typeface="Calibri" panose="020F0502020204030204" pitchFamily="34" charset="0"/>
            </a:endParaRPr>
          </a:p>
          <a:p>
            <a:pPr algn="just"/>
            <a:r>
              <a:rPr lang="en-US" sz="2200" dirty="0">
                <a:latin typeface="Calibri" panose="020F0502020204030204" pitchFamily="34" charset="0"/>
                <a:cs typeface="Calibri" panose="020F0502020204030204" pitchFamily="34" charset="0"/>
              </a:rPr>
              <a:t>I created two different </a:t>
            </a:r>
            <a:r>
              <a:rPr lang="en-US" sz="2200" dirty="0" err="1">
                <a:latin typeface="Calibri" panose="020F0502020204030204" pitchFamily="34" charset="0"/>
                <a:cs typeface="Calibri" panose="020F0502020204030204" pitchFamily="34" charset="0"/>
              </a:rPr>
              <a:t>Jupyter</a:t>
            </a:r>
            <a:r>
              <a:rPr lang="en-US" sz="2200" dirty="0">
                <a:latin typeface="Calibri" panose="020F0502020204030204" pitchFamily="34" charset="0"/>
                <a:cs typeface="Calibri" panose="020F0502020204030204" pitchFamily="34" charset="0"/>
              </a:rPr>
              <a:t> Notebook files to performed the required actions.</a:t>
            </a:r>
          </a:p>
          <a:p>
            <a:pPr algn="just"/>
            <a:r>
              <a:rPr lang="en-US" sz="2200" dirty="0">
                <a:latin typeface="Calibri" panose="020F0502020204030204" pitchFamily="34" charset="0"/>
                <a:cs typeface="Calibri" panose="020F0502020204030204" pitchFamily="34" charset="0"/>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48293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252787" y="453450"/>
            <a:ext cx="10571998" cy="970450"/>
          </a:xfrm>
        </p:spPr>
        <p:txBody>
          <a:bodyPr/>
          <a:lstStyle/>
          <a:p>
            <a:r>
              <a:rPr lang="en-US" dirty="0"/>
              <a:t>JUPYTER NOTEBOOK USAGE</a:t>
            </a:r>
          </a:p>
        </p:txBody>
      </p:sp>
      <p:sp>
        <p:nvSpPr>
          <p:cNvPr id="5" name="TextBox 4">
            <a:extLst>
              <a:ext uri="{FF2B5EF4-FFF2-40B4-BE49-F238E27FC236}">
                <a16:creationId xmlns:a16="http://schemas.microsoft.com/office/drawing/2014/main" id="{C53D5C65-193E-4646-810C-271F20278386}"/>
              </a:ext>
            </a:extLst>
          </p:cNvPr>
          <p:cNvSpPr txBox="1"/>
          <p:nvPr/>
        </p:nvSpPr>
        <p:spPr>
          <a:xfrm>
            <a:off x="252787" y="2417712"/>
            <a:ext cx="6833813" cy="341632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For two independent files, I used Python programming in </a:t>
            </a:r>
            <a:r>
              <a:rPr lang="en-US" sz="2400" dirty="0" err="1">
                <a:latin typeface="Calibri" panose="020F0502020204030204" pitchFamily="34" charset="0"/>
                <a:cs typeface="Calibri" panose="020F0502020204030204" pitchFamily="34" charset="0"/>
              </a:rPr>
              <a:t>Jupyter</a:t>
            </a:r>
            <a:r>
              <a:rPr lang="en-US" sz="2400" dirty="0">
                <a:latin typeface="Calibri" panose="020F0502020204030204" pitchFamily="34" charset="0"/>
                <a:cs typeface="Calibri" panose="020F0502020204030204" pitchFamily="34" charset="0"/>
              </a:rPr>
              <a:t> Notebook.</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The first notebook was used to write the code for extracting flight prices and details from various web pages and saving them in a comma separated value file. </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The second notebook was used to develop a Flight Price Prediction project and explore various strategies to improve anticipated outcomes.</a:t>
            </a:r>
          </a:p>
        </p:txBody>
      </p:sp>
      <p:graphicFrame>
        <p:nvGraphicFramePr>
          <p:cNvPr id="6" name="Content Placeholder 8" descr="Reverse list diagram showing transition between Group A and Group B with tasks under each group">
            <a:extLst>
              <a:ext uri="{FF2B5EF4-FFF2-40B4-BE49-F238E27FC236}">
                <a16:creationId xmlns:a16="http://schemas.microsoft.com/office/drawing/2014/main" id="{1585B4C9-C903-574D-83F0-06335D4B4ABE}"/>
              </a:ext>
            </a:extLst>
          </p:cNvPr>
          <p:cNvGraphicFramePr>
            <a:graphicFrameLocks/>
          </p:cNvGraphicFramePr>
          <p:nvPr>
            <p:extLst>
              <p:ext uri="{D42A27DB-BD31-4B8C-83A1-F6EECF244321}">
                <p14:modId xmlns:p14="http://schemas.microsoft.com/office/powerpoint/2010/main" val="559370671"/>
              </p:ext>
            </p:extLst>
          </p:nvPr>
        </p:nvGraphicFramePr>
        <p:xfrm>
          <a:off x="7388226" y="190875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3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95687" y="453450"/>
            <a:ext cx="10571998" cy="970450"/>
          </a:xfrm>
        </p:spPr>
        <p:txBody>
          <a:bodyPr/>
          <a:lstStyle/>
          <a:p>
            <a:r>
              <a:rPr lang="en-US" dirty="0"/>
              <a:t>MODEL BUILDING STEPS</a:t>
            </a:r>
          </a:p>
        </p:txBody>
      </p:sp>
      <p:sp>
        <p:nvSpPr>
          <p:cNvPr id="5" name="TextBox 4">
            <a:extLst>
              <a:ext uri="{FF2B5EF4-FFF2-40B4-BE49-F238E27FC236}">
                <a16:creationId xmlns:a16="http://schemas.microsoft.com/office/drawing/2014/main" id="{C53D5C65-193E-4646-810C-271F20278386}"/>
              </a:ext>
            </a:extLst>
          </p:cNvPr>
          <p:cNvSpPr txBox="1"/>
          <p:nvPr/>
        </p:nvSpPr>
        <p:spPr>
          <a:xfrm>
            <a:off x="595688" y="2803475"/>
            <a:ext cx="4590676" cy="230832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1. Data Cleaning</a:t>
            </a:r>
          </a:p>
          <a:p>
            <a:r>
              <a:rPr lang="en-US" sz="2400" dirty="0">
                <a:latin typeface="Calibri" panose="020F0502020204030204" pitchFamily="34" charset="0"/>
                <a:cs typeface="Calibri" panose="020F0502020204030204" pitchFamily="34" charset="0"/>
              </a:rPr>
              <a:t>2. Exploratory Data Analysis</a:t>
            </a:r>
          </a:p>
          <a:p>
            <a:r>
              <a:rPr lang="en-US" sz="2400" dirty="0">
                <a:latin typeface="Calibri" panose="020F0502020204030204" pitchFamily="34" charset="0"/>
                <a:cs typeface="Calibri" panose="020F0502020204030204" pitchFamily="34" charset="0"/>
              </a:rPr>
              <a:t>3. Data Pre-processing</a:t>
            </a:r>
          </a:p>
          <a:p>
            <a:r>
              <a:rPr lang="en-US" sz="2400" dirty="0">
                <a:latin typeface="Calibri" panose="020F0502020204030204" pitchFamily="34" charset="0"/>
                <a:cs typeface="Calibri" panose="020F0502020204030204" pitchFamily="34" charset="0"/>
              </a:rPr>
              <a:t>4. Model Building</a:t>
            </a:r>
          </a:p>
          <a:p>
            <a:r>
              <a:rPr lang="en-US" sz="2400" dirty="0">
                <a:latin typeface="Calibri" panose="020F0502020204030204" pitchFamily="34" charset="0"/>
                <a:cs typeface="Calibri" panose="020F0502020204030204" pitchFamily="34" charset="0"/>
              </a:rPr>
              <a:t>5. Model Evaluation</a:t>
            </a:r>
          </a:p>
          <a:p>
            <a:r>
              <a:rPr lang="en-US" sz="2400" dirty="0">
                <a:latin typeface="Calibri" panose="020F0502020204030204" pitchFamily="34" charset="0"/>
                <a:cs typeface="Calibri" panose="020F0502020204030204" pitchFamily="34" charset="0"/>
              </a:rPr>
              <a:t>6. Selecting the best model</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680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95687" y="453450"/>
            <a:ext cx="10571998" cy="970450"/>
          </a:xfrm>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637D910C-5304-9645-9D36-36017A79F067}"/>
              </a:ext>
            </a:extLst>
          </p:cNvPr>
          <p:cNvGraphicFramePr>
            <a:graphicFrameLocks noChangeAspect="1"/>
          </p:cNvGraphicFramePr>
          <p:nvPr>
            <p:extLst>
              <p:ext uri="{D42A27DB-BD31-4B8C-83A1-F6EECF244321}">
                <p14:modId xmlns:p14="http://schemas.microsoft.com/office/powerpoint/2010/main" val="3992375262"/>
              </p:ext>
            </p:extLst>
          </p:nvPr>
        </p:nvGraphicFramePr>
        <p:xfrm>
          <a:off x="595687" y="2381251"/>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88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a:xfrm>
            <a:off x="595687" y="453450"/>
            <a:ext cx="10571998" cy="970450"/>
          </a:xfrm>
        </p:spPr>
        <p:txBody>
          <a:bodyPr/>
          <a:lstStyle/>
          <a:p>
            <a:r>
              <a:rPr lang="en-US" dirty="0"/>
              <a:t>DATA SCIENCE LIFE CYCLE</a:t>
            </a:r>
          </a:p>
        </p:txBody>
      </p:sp>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id="{42AA17F1-6099-7546-ACE3-6A38681C78FB}"/>
              </a:ext>
            </a:extLst>
          </p:cNvPr>
          <p:cNvGraphicFramePr>
            <a:graphicFrameLocks/>
          </p:cNvGraphicFramePr>
          <p:nvPr>
            <p:extLst>
              <p:ext uri="{D42A27DB-BD31-4B8C-83A1-F6EECF244321}">
                <p14:modId xmlns:p14="http://schemas.microsoft.com/office/powerpoint/2010/main" val="1596181610"/>
              </p:ext>
            </p:extLst>
          </p:nvPr>
        </p:nvGraphicFramePr>
        <p:xfrm>
          <a:off x="595687" y="2295526"/>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67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65F-E9B0-ED4E-A6C7-C8F4E04ECA39}"/>
              </a:ext>
            </a:extLst>
          </p:cNvPr>
          <p:cNvSpPr>
            <a:spLocks noGrp="1"/>
          </p:cNvSpPr>
          <p:nvPr>
            <p:ph type="title"/>
          </p:nvPr>
        </p:nvSpPr>
        <p:spPr/>
        <p:txBody>
          <a:bodyPr/>
          <a:lstStyle/>
          <a:p>
            <a:r>
              <a:rPr lang="en-US" dirty="0"/>
              <a:t>WEB SCRAPING WEBPAGES FOR FLIGHTS</a:t>
            </a:r>
          </a:p>
        </p:txBody>
      </p:sp>
      <p:pic>
        <p:nvPicPr>
          <p:cNvPr id="6" name="Content Placeholder 5">
            <a:extLst>
              <a:ext uri="{FF2B5EF4-FFF2-40B4-BE49-F238E27FC236}">
                <a16:creationId xmlns:a16="http://schemas.microsoft.com/office/drawing/2014/main" id="{42B35BCA-9E49-C04D-BA94-C78D9F2C9968}"/>
              </a:ext>
            </a:extLst>
          </p:cNvPr>
          <p:cNvPicPr>
            <a:picLocks noGrp="1" noChangeAspect="1"/>
          </p:cNvPicPr>
          <p:nvPr>
            <p:ph idx="1"/>
          </p:nvPr>
        </p:nvPicPr>
        <p:blipFill>
          <a:blip r:embed="rId2"/>
          <a:stretch>
            <a:fillRect/>
          </a:stretch>
        </p:blipFill>
        <p:spPr>
          <a:xfrm>
            <a:off x="685800" y="2222500"/>
            <a:ext cx="11185692" cy="4321341"/>
          </a:xfrm>
        </p:spPr>
      </p:pic>
    </p:spTree>
    <p:extLst>
      <p:ext uri="{BB962C8B-B14F-4D97-AF65-F5344CB8AC3E}">
        <p14:creationId xmlns:p14="http://schemas.microsoft.com/office/powerpoint/2010/main" val="4153412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{78F2CA3E-4C17-CD4A-91DC-EEDAE64B245F}tf10001121</Template>
  <TotalTime>143</TotalTime>
  <Words>1686</Words>
  <Application>Microsoft Macintosh PowerPoint</Application>
  <PresentationFormat>Widescreen</PresentationFormat>
  <Paragraphs>165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Wingdings</vt:lpstr>
      <vt:lpstr>Wingdings 2</vt:lpstr>
      <vt:lpstr>Quotable</vt:lpstr>
      <vt:lpstr>Flight Price Prediction Project</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MISSING VALUES AND DESCRIBE DATA</vt:lpstr>
      <vt:lpstr>HISTOGRAM AND HEATMAP</vt:lpstr>
      <vt:lpstr>CORRELATION AND IMPORTANCE BAR GRAPHS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Nani Veda</dc:creator>
  <cp:lastModifiedBy>Nani Veda</cp:lastModifiedBy>
  <cp:revision>14</cp:revision>
  <dcterms:created xsi:type="dcterms:W3CDTF">2022-01-29T04:03:30Z</dcterms:created>
  <dcterms:modified xsi:type="dcterms:W3CDTF">2022-01-29T06:26:53Z</dcterms:modified>
</cp:coreProperties>
</file>