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684B"/>
    <a:srgbClr val="DB7C84"/>
    <a:srgbClr val="FF9364"/>
    <a:srgbClr val="E45446"/>
    <a:srgbClr val="E54738"/>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288"/>
  </p:normalViewPr>
  <p:slideViewPr>
    <p:cSldViewPr snapToGrid="0" snapToObjects="1">
      <p:cViewPr varScale="1">
        <p:scale>
          <a:sx n="98" d="100"/>
          <a:sy n="98"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hProcess4" loCatId="process" qsTypeId="urn:microsoft.com/office/officeart/2005/8/quickstyle/simple5" qsCatId="simple" csTypeId="urn:microsoft.com/office/officeart/2005/8/colors/colorful5" csCatId="colorful"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pPr algn="just"/>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pPr algn="just"/>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pPr algn="just"/>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pPr algn="just"/>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pPr algn="just"/>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pPr algn="just"/>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37BD4E68-1116-7746-AAF5-022FBB0CBEC5}">
      <dgm:prSet phldrT="[Text]"/>
      <dgm:spPr/>
      <dgm:t>
        <a:bodyPr/>
        <a:lstStyle/>
        <a:p>
          <a:pPr algn="just">
            <a:buNone/>
          </a:pPr>
          <a:endParaRPr lang="en-US" dirty="0"/>
        </a:p>
      </dgm:t>
    </dgm:pt>
    <dgm:pt modelId="{7AB2189B-B2EB-E541-B02A-02054ECB4EBD}" type="parTrans" cxnId="{80FA141A-B193-B24A-B103-B964256EC33D}">
      <dgm:prSet/>
      <dgm:spPr/>
      <dgm:t>
        <a:bodyPr/>
        <a:lstStyle/>
        <a:p>
          <a:endParaRPr lang="en-GB"/>
        </a:p>
      </dgm:t>
    </dgm:pt>
    <dgm:pt modelId="{A9E087B0-8737-E942-BA9B-F3734173C8FE}" type="sibTrans" cxnId="{80FA141A-B193-B24A-B103-B964256EC33D}">
      <dgm:prSet/>
      <dgm:spPr/>
      <dgm:t>
        <a:bodyPr/>
        <a:lstStyle/>
        <a:p>
          <a:endParaRPr lang="en-GB"/>
        </a:p>
      </dgm:t>
    </dgm:pt>
    <dgm:pt modelId="{AD00075E-9410-9C4E-9F0F-C8FEEB5BB270}">
      <dgm:prSet phldrT="[Text]"/>
      <dgm:spPr/>
      <dgm:t>
        <a:bodyPr/>
        <a:lstStyle/>
        <a:p>
          <a:pPr algn="just">
            <a:buNone/>
          </a:pPr>
          <a:endParaRPr lang="en-US" dirty="0"/>
        </a:p>
      </dgm:t>
    </dgm:pt>
    <dgm:pt modelId="{79E88A20-9567-E04A-9220-62BAABF75193}" type="parTrans" cxnId="{67D22A2E-52F7-A641-9E09-53C21D1C85E6}">
      <dgm:prSet/>
      <dgm:spPr/>
      <dgm:t>
        <a:bodyPr/>
        <a:lstStyle/>
        <a:p>
          <a:endParaRPr lang="en-GB"/>
        </a:p>
      </dgm:t>
    </dgm:pt>
    <dgm:pt modelId="{67DF4F01-1ED0-7C4D-B3A5-1030F63CEFDD}" type="sibTrans" cxnId="{67D22A2E-52F7-A641-9E09-53C21D1C85E6}">
      <dgm:prSet/>
      <dgm:spPr/>
      <dgm:t>
        <a:bodyPr/>
        <a:lstStyle/>
        <a:p>
          <a:endParaRPr lang="en-GB"/>
        </a:p>
      </dgm:t>
    </dgm:pt>
    <dgm:pt modelId="{F04B22B2-93F7-934F-B2F2-D8E406E8EC51}">
      <dgm:prSet phldrT="[Text]"/>
      <dgm:spPr/>
      <dgm:t>
        <a:bodyPr/>
        <a:lstStyle/>
        <a:p>
          <a:pPr algn="just">
            <a:buNone/>
          </a:pPr>
          <a:endParaRPr lang="en-US" dirty="0"/>
        </a:p>
      </dgm:t>
    </dgm:pt>
    <dgm:pt modelId="{95AE27DD-D25A-434F-9CA7-9CB92BBFB99C}" type="parTrans" cxnId="{142CE2BC-5034-434C-867E-3E7E45E08F6C}">
      <dgm:prSet/>
      <dgm:spPr/>
      <dgm:t>
        <a:bodyPr/>
        <a:lstStyle/>
        <a:p>
          <a:endParaRPr lang="en-GB"/>
        </a:p>
      </dgm:t>
    </dgm:pt>
    <dgm:pt modelId="{3672BA0B-CB9E-5648-9EBB-6B6F964450C0}" type="sibTrans" cxnId="{142CE2BC-5034-434C-867E-3E7E45E08F6C}">
      <dgm:prSet/>
      <dgm:spPr/>
      <dgm:t>
        <a:bodyPr/>
        <a:lstStyle/>
        <a:p>
          <a:endParaRPr lang="en-GB"/>
        </a:p>
      </dgm:t>
    </dgm:pt>
    <dgm:pt modelId="{5D5357E7-B087-8642-8106-70DA4B21178E}" type="pres">
      <dgm:prSet presAssocID="{51FB8555-540F-4EF7-8D46-8ABB018A3B6F}" presName="Name0" presStyleCnt="0">
        <dgm:presLayoutVars>
          <dgm:dir/>
          <dgm:animLvl val="lvl"/>
          <dgm:resizeHandles val="exact"/>
        </dgm:presLayoutVars>
      </dgm:prSet>
      <dgm:spPr/>
    </dgm:pt>
    <dgm:pt modelId="{B7133592-7AEC-3447-94EF-CF99F69B4347}" type="pres">
      <dgm:prSet presAssocID="{51FB8555-540F-4EF7-8D46-8ABB018A3B6F}" presName="tSp" presStyleCnt="0"/>
      <dgm:spPr/>
    </dgm:pt>
    <dgm:pt modelId="{FE29E6A6-FE41-3A4A-AD9D-BB332C28E822}" type="pres">
      <dgm:prSet presAssocID="{51FB8555-540F-4EF7-8D46-8ABB018A3B6F}" presName="bSp" presStyleCnt="0"/>
      <dgm:spPr/>
    </dgm:pt>
    <dgm:pt modelId="{137BA443-1722-4B40-B3C9-1ED8861778FA}" type="pres">
      <dgm:prSet presAssocID="{51FB8555-540F-4EF7-8D46-8ABB018A3B6F}" presName="process" presStyleCnt="0"/>
      <dgm:spPr/>
    </dgm:pt>
    <dgm:pt modelId="{BEB278EA-456B-734B-A741-307E8D296366}" type="pres">
      <dgm:prSet presAssocID="{C1C0BC68-A810-4B5F-92EF-C6470DBD2260}" presName="composite1" presStyleCnt="0"/>
      <dgm:spPr/>
    </dgm:pt>
    <dgm:pt modelId="{D9AA3117-0A73-674E-869C-0C50F906CC06}" type="pres">
      <dgm:prSet presAssocID="{C1C0BC68-A810-4B5F-92EF-C6470DBD2260}" presName="dummyNode1" presStyleLbl="node1" presStyleIdx="0" presStyleCnt="3"/>
      <dgm:spPr/>
    </dgm:pt>
    <dgm:pt modelId="{13F90304-0339-EF45-9C7A-231A8F0E1D17}" type="pres">
      <dgm:prSet presAssocID="{C1C0BC68-A810-4B5F-92EF-C6470DBD2260}" presName="childNode1" presStyleLbl="bgAcc1" presStyleIdx="0" presStyleCnt="3">
        <dgm:presLayoutVars>
          <dgm:bulletEnabled val="1"/>
        </dgm:presLayoutVars>
      </dgm:prSet>
      <dgm:spPr/>
    </dgm:pt>
    <dgm:pt modelId="{403CB1EA-6657-7E4F-9F0B-573A6DCF1FF8}" type="pres">
      <dgm:prSet presAssocID="{C1C0BC68-A810-4B5F-92EF-C6470DBD2260}" presName="childNode1tx" presStyleLbl="bgAcc1" presStyleIdx="0" presStyleCnt="3">
        <dgm:presLayoutVars>
          <dgm:bulletEnabled val="1"/>
        </dgm:presLayoutVars>
      </dgm:prSet>
      <dgm:spPr/>
    </dgm:pt>
    <dgm:pt modelId="{DA979456-D69E-7648-9DF7-C7C88394CE5C}" type="pres">
      <dgm:prSet presAssocID="{C1C0BC68-A810-4B5F-92EF-C6470DBD2260}" presName="parentNode1" presStyleLbl="node1" presStyleIdx="0" presStyleCnt="3">
        <dgm:presLayoutVars>
          <dgm:chMax val="1"/>
          <dgm:bulletEnabled val="1"/>
        </dgm:presLayoutVars>
      </dgm:prSet>
      <dgm:spPr/>
    </dgm:pt>
    <dgm:pt modelId="{68098CD3-460F-9140-96D6-C6E6BC006307}" type="pres">
      <dgm:prSet presAssocID="{C1C0BC68-A810-4B5F-92EF-C6470DBD2260}" presName="connSite1" presStyleCnt="0"/>
      <dgm:spPr/>
    </dgm:pt>
    <dgm:pt modelId="{9CE64DD0-59EB-C84E-90A4-602608A471FA}" type="pres">
      <dgm:prSet presAssocID="{F5287809-3C15-4CCC-8752-80339C1152A5}" presName="Name9" presStyleLbl="sibTrans2D1" presStyleIdx="0" presStyleCnt="2"/>
      <dgm:spPr/>
    </dgm:pt>
    <dgm:pt modelId="{D38DBFEB-1B75-8743-BDC6-6AF0B4C6A66D}" type="pres">
      <dgm:prSet presAssocID="{5D787C97-D980-4440-B210-928D6982299A}" presName="composite2" presStyleCnt="0"/>
      <dgm:spPr/>
    </dgm:pt>
    <dgm:pt modelId="{3D4BB621-34B9-9949-8C60-133F7730E7EA}" type="pres">
      <dgm:prSet presAssocID="{5D787C97-D980-4440-B210-928D6982299A}" presName="dummyNode2" presStyleLbl="node1" presStyleIdx="0" presStyleCnt="3"/>
      <dgm:spPr/>
    </dgm:pt>
    <dgm:pt modelId="{B63E9F17-5D13-9D4D-ACCE-EF80F9A4E763}" type="pres">
      <dgm:prSet presAssocID="{5D787C97-D980-4440-B210-928D6982299A}" presName="childNode2" presStyleLbl="bgAcc1" presStyleIdx="1" presStyleCnt="3">
        <dgm:presLayoutVars>
          <dgm:bulletEnabled val="1"/>
        </dgm:presLayoutVars>
      </dgm:prSet>
      <dgm:spPr/>
    </dgm:pt>
    <dgm:pt modelId="{30C21406-1187-F241-8F5F-3645503C4FED}" type="pres">
      <dgm:prSet presAssocID="{5D787C97-D980-4440-B210-928D6982299A}" presName="childNode2tx" presStyleLbl="bgAcc1" presStyleIdx="1" presStyleCnt="3">
        <dgm:presLayoutVars>
          <dgm:bulletEnabled val="1"/>
        </dgm:presLayoutVars>
      </dgm:prSet>
      <dgm:spPr/>
    </dgm:pt>
    <dgm:pt modelId="{FD3AF344-64C3-C44C-84B5-CF00D82A718B}" type="pres">
      <dgm:prSet presAssocID="{5D787C97-D980-4440-B210-928D6982299A}" presName="parentNode2" presStyleLbl="node1" presStyleIdx="1" presStyleCnt="3">
        <dgm:presLayoutVars>
          <dgm:chMax val="0"/>
          <dgm:bulletEnabled val="1"/>
        </dgm:presLayoutVars>
      </dgm:prSet>
      <dgm:spPr/>
    </dgm:pt>
    <dgm:pt modelId="{F91DB329-B0EF-DE45-BF12-638FB865AE29}" type="pres">
      <dgm:prSet presAssocID="{5D787C97-D980-4440-B210-928D6982299A}" presName="connSite2" presStyleCnt="0"/>
      <dgm:spPr/>
    </dgm:pt>
    <dgm:pt modelId="{128E0C87-B1D9-AE4A-842A-CE1516649396}" type="pres">
      <dgm:prSet presAssocID="{C1CF9C7E-E63B-423A-9EB1-3CB2E27F093C}" presName="Name18" presStyleLbl="sibTrans2D1" presStyleIdx="1" presStyleCnt="2"/>
      <dgm:spPr/>
    </dgm:pt>
    <dgm:pt modelId="{35ED2CDA-4D4C-494C-8A30-281C134025E1}" type="pres">
      <dgm:prSet presAssocID="{7E5BF415-DD7C-46CE-81EA-C533FD19D64E}" presName="composite1" presStyleCnt="0"/>
      <dgm:spPr/>
    </dgm:pt>
    <dgm:pt modelId="{A30FFBE0-9BFE-C14F-BC3B-7BA4FBED6D35}" type="pres">
      <dgm:prSet presAssocID="{7E5BF415-DD7C-46CE-81EA-C533FD19D64E}" presName="dummyNode1" presStyleLbl="node1" presStyleIdx="1" presStyleCnt="3"/>
      <dgm:spPr/>
    </dgm:pt>
    <dgm:pt modelId="{A9C9E696-919E-FD4A-8F95-DE42A36995D3}" type="pres">
      <dgm:prSet presAssocID="{7E5BF415-DD7C-46CE-81EA-C533FD19D64E}" presName="childNode1" presStyleLbl="bgAcc1" presStyleIdx="2" presStyleCnt="3">
        <dgm:presLayoutVars>
          <dgm:bulletEnabled val="1"/>
        </dgm:presLayoutVars>
      </dgm:prSet>
      <dgm:spPr/>
    </dgm:pt>
    <dgm:pt modelId="{64438FEB-CB22-CE47-86BD-9FFDEEB2966D}" type="pres">
      <dgm:prSet presAssocID="{7E5BF415-DD7C-46CE-81EA-C533FD19D64E}" presName="childNode1tx" presStyleLbl="bgAcc1" presStyleIdx="2" presStyleCnt="3">
        <dgm:presLayoutVars>
          <dgm:bulletEnabled val="1"/>
        </dgm:presLayoutVars>
      </dgm:prSet>
      <dgm:spPr/>
    </dgm:pt>
    <dgm:pt modelId="{B3F82140-D43F-EE4A-ACA1-8C20133B4344}" type="pres">
      <dgm:prSet presAssocID="{7E5BF415-DD7C-46CE-81EA-C533FD19D64E}" presName="parentNode1" presStyleLbl="node1" presStyleIdx="2" presStyleCnt="3">
        <dgm:presLayoutVars>
          <dgm:chMax val="1"/>
          <dgm:bulletEnabled val="1"/>
        </dgm:presLayoutVars>
      </dgm:prSet>
      <dgm:spPr/>
    </dgm:pt>
    <dgm:pt modelId="{BEE6932B-8C6A-DF44-8EE9-0E17B64EB7FD}" type="pres">
      <dgm:prSet presAssocID="{7E5BF415-DD7C-46CE-81EA-C533FD19D64E}" presName="connSite1" presStyleCnt="0"/>
      <dgm:spPr/>
    </dgm:pt>
  </dgm:ptLst>
  <dgm:cxnLst>
    <dgm:cxn modelId="{A12C8D10-2299-BA4A-96DC-FFB28BF89485}" type="presOf" srcId="{F5287809-3C15-4CCC-8752-80339C1152A5}" destId="{9CE64DD0-59EB-C84E-90A4-602608A471FA}" srcOrd="0" destOrd="0" presId="urn:microsoft.com/office/officeart/2005/8/layout/hProcess4"/>
    <dgm:cxn modelId="{C0EACE12-F30B-9D46-9733-2A3D0C50A8B9}" type="presOf" srcId="{51FB8555-540F-4EF7-8D46-8ABB018A3B6F}" destId="{5D5357E7-B087-8642-8106-70DA4B21178E}" srcOrd="0" destOrd="0" presId="urn:microsoft.com/office/officeart/2005/8/layout/hProcess4"/>
    <dgm:cxn modelId="{49C9A316-423E-0D4F-85FA-01B1E7E98FE8}" type="presOf" srcId="{C1C0BC68-A810-4B5F-92EF-C6470DBD2260}" destId="{DA979456-D69E-7648-9DF7-C7C88394CE5C}" srcOrd="0" destOrd="0" presId="urn:microsoft.com/office/officeart/2005/8/layout/hProcess4"/>
    <dgm:cxn modelId="{18688E18-C69E-4829-B0FD-2245CE5564CD}" srcId="{7E5BF415-DD7C-46CE-81EA-C533FD19D64E}" destId="{129662DD-405A-4B1A-AC34-14BCC38CDDE6}" srcOrd="2" destOrd="0" parTransId="{71029A48-7F97-4440-8DB2-0D925A37DC6C}" sibTransId="{9045D7CC-6D04-4E1A-892A-F57A74984ABF}"/>
    <dgm:cxn modelId="{80FA141A-B193-B24A-B103-B964256EC33D}" srcId="{C1C0BC68-A810-4B5F-92EF-C6470DBD2260}" destId="{37BD4E68-1116-7746-AAF5-022FBB0CBEC5}" srcOrd="1" destOrd="0" parTransId="{7AB2189B-B2EB-E541-B02A-02054ECB4EBD}" sibTransId="{A9E087B0-8737-E942-BA9B-F3734173C8FE}"/>
    <dgm:cxn modelId="{5C410928-8FD0-8247-A9D5-85DFA8051BEA}" type="presOf" srcId="{129662DD-405A-4B1A-AC34-14BCC38CDDE6}" destId="{A9C9E696-919E-FD4A-8F95-DE42A36995D3}" srcOrd="0" destOrd="2" presId="urn:microsoft.com/office/officeart/2005/8/layout/hProcess4"/>
    <dgm:cxn modelId="{67D22A2E-52F7-A641-9E09-53C21D1C85E6}" srcId="{5D787C97-D980-4440-B210-928D6982299A}" destId="{AD00075E-9410-9C4E-9F0F-C8FEEB5BB270}" srcOrd="1" destOrd="0" parTransId="{79E88A20-9567-E04A-9220-62BAABF75193}" sibTransId="{67DF4F01-1ED0-7C4D-B3A5-1030F63CEFDD}"/>
    <dgm:cxn modelId="{E7783933-ED52-4F4E-8A52-24F999FC86D9}" srcId="{5D787C97-D980-4440-B210-928D6982299A}" destId="{820BBFEE-DF64-4D92-B301-9FAA74709D1F}" srcOrd="2" destOrd="0" parTransId="{AD40B50F-BD7B-401B-83F7-C5AD73DE40E6}" sibTransId="{25B9A11F-2269-44FC-A134-B27579F830C0}"/>
    <dgm:cxn modelId="{FEB02F3D-1CDF-D64A-A635-DDAFE33B850E}" type="presOf" srcId="{B5446597-79E7-4762-BA53-6548F31530A7}" destId="{403CB1EA-6657-7E4F-9F0B-573A6DCF1FF8}" srcOrd="1" destOrd="2" presId="urn:microsoft.com/office/officeart/2005/8/layout/hProcess4"/>
    <dgm:cxn modelId="{B581403E-F094-5A41-97AD-DCCE477902CB}" type="presOf" srcId="{B5446597-79E7-4762-BA53-6548F31530A7}" destId="{13F90304-0339-EF45-9C7A-231A8F0E1D17}" srcOrd="0" destOrd="2" presId="urn:microsoft.com/office/officeart/2005/8/layout/hProcess4"/>
    <dgm:cxn modelId="{DC8C0D43-25AF-094D-A78B-55D6BDFE3620}" type="presOf" srcId="{AD00075E-9410-9C4E-9F0F-C8FEEB5BB270}" destId="{B63E9F17-5D13-9D4D-ACCE-EF80F9A4E763}" srcOrd="0" destOrd="1" presId="urn:microsoft.com/office/officeart/2005/8/layout/hProcess4"/>
    <dgm:cxn modelId="{19C22B54-200E-B947-968C-09121AB96D8F}" type="presOf" srcId="{37BD4E68-1116-7746-AAF5-022FBB0CBEC5}" destId="{13F90304-0339-EF45-9C7A-231A8F0E1D17}" srcOrd="0" destOrd="1" presId="urn:microsoft.com/office/officeart/2005/8/layout/hProcess4"/>
    <dgm:cxn modelId="{D5D90F5B-2B57-1444-BDA7-0D0C4530878F}" type="presOf" srcId="{129662DD-405A-4B1A-AC34-14BCC38CDDE6}" destId="{64438FEB-CB22-CE47-86BD-9FFDEEB2966D}" srcOrd="1" destOrd="2" presId="urn:microsoft.com/office/officeart/2005/8/layout/hProcess4"/>
    <dgm:cxn modelId="{0203905D-7EAE-FD42-B7C1-F430638453A5}" type="presOf" srcId="{EC30385C-94E2-463C-9938-AC727EF3A0BD}" destId="{13F90304-0339-EF45-9C7A-231A8F0E1D17}" srcOrd="0" destOrd="0" presId="urn:microsoft.com/office/officeart/2005/8/layout/hProcess4"/>
    <dgm:cxn modelId="{E9E3C86D-841D-6B49-BC11-E6F29ADAF9F2}" type="presOf" srcId="{F04B22B2-93F7-934F-B2F2-D8E406E8EC51}" destId="{A9C9E696-919E-FD4A-8F95-DE42A36995D3}" srcOrd="0" destOrd="1" presId="urn:microsoft.com/office/officeart/2005/8/layout/hProcess4"/>
    <dgm:cxn modelId="{0D9BF970-E954-094B-B7E7-3303AC4C02B2}" type="presOf" srcId="{F04B22B2-93F7-934F-B2F2-D8E406E8EC51}" destId="{64438FEB-CB22-CE47-86BD-9FFDEEB2966D}" srcOrd="1" destOrd="1" presId="urn:microsoft.com/office/officeart/2005/8/layout/hProcess4"/>
    <dgm:cxn modelId="{F4BDC671-C70A-B540-A752-3E9EECBC0929}" type="presOf" srcId="{89EC74D7-8ED6-4609-997D-DDAF8AB36679}" destId="{B63E9F17-5D13-9D4D-ACCE-EF80F9A4E763}" srcOrd="0" destOrd="0" presId="urn:microsoft.com/office/officeart/2005/8/layout/hProcess4"/>
    <dgm:cxn modelId="{7A331972-936C-5D42-9A17-B4AFE59668CE}" type="presOf" srcId="{EC30385C-94E2-463C-9938-AC727EF3A0BD}" destId="{403CB1EA-6657-7E4F-9F0B-573A6DCF1FF8}" srcOrd="1" destOrd="0" presId="urn:microsoft.com/office/officeart/2005/8/layout/hProcess4"/>
    <dgm:cxn modelId="{ED4F057A-ABE8-6846-B331-6B0E7E01C72E}" type="presOf" srcId="{4537B24E-F32C-4F73-9C4F-EDE47D952988}" destId="{64438FEB-CB22-CE47-86BD-9FFDEEB2966D}" srcOrd="1" destOrd="0" presId="urn:microsoft.com/office/officeart/2005/8/layout/hProcess4"/>
    <dgm:cxn modelId="{DD4E8685-1E94-384B-80E8-2780B716D387}" type="presOf" srcId="{89EC74D7-8ED6-4609-997D-DDAF8AB36679}" destId="{30C21406-1187-F241-8F5F-3645503C4FED}" srcOrd="1" destOrd="0" presId="urn:microsoft.com/office/officeart/2005/8/layout/hProcess4"/>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2" destOrd="0" parTransId="{0233FA71-4D6D-4853-A4AA-40834F46506B}" sibTransId="{8272BE74-EACE-4E0B-A81D-DF800D87569F}"/>
    <dgm:cxn modelId="{4298B39C-C728-C648-89E5-883E3CEDF803}" type="presOf" srcId="{C1CF9C7E-E63B-423A-9EB1-3CB2E27F093C}" destId="{128E0C87-B1D9-AE4A-842A-CE1516649396}" srcOrd="0" destOrd="0" presId="urn:microsoft.com/office/officeart/2005/8/layout/hProcess4"/>
    <dgm:cxn modelId="{13B7E9B1-D150-4219-A314-09B055A18888}" srcId="{7E5BF415-DD7C-46CE-81EA-C533FD19D64E}" destId="{4537B24E-F32C-4F73-9C4F-EDE47D952988}" srcOrd="0" destOrd="0" parTransId="{26742A97-67F7-4478-B770-44761CF89C6A}" sibTransId="{0CA7C5B6-FD4A-4DEC-8D86-06439C70E349}"/>
    <dgm:cxn modelId="{487F0AB4-33E7-E241-8FE6-1338037AEFD9}" type="presOf" srcId="{820BBFEE-DF64-4D92-B301-9FAA74709D1F}" destId="{B63E9F17-5D13-9D4D-ACCE-EF80F9A4E763}" srcOrd="0" destOrd="2" presId="urn:microsoft.com/office/officeart/2005/8/layout/hProcess4"/>
    <dgm:cxn modelId="{D735CEB7-C537-4EB1-B47E-8C0A39B59309}" srcId="{5D787C97-D980-4440-B210-928D6982299A}" destId="{89EC74D7-8ED6-4609-997D-DDAF8AB36679}" srcOrd="0" destOrd="0" parTransId="{0698AAB8-4775-4A7F-A278-8DD90161C1F5}" sibTransId="{17559087-0E7E-42E7-8DC5-4B772FD58A02}"/>
    <dgm:cxn modelId="{142CE2BC-5034-434C-867E-3E7E45E08F6C}" srcId="{7E5BF415-DD7C-46CE-81EA-C533FD19D64E}" destId="{F04B22B2-93F7-934F-B2F2-D8E406E8EC51}" srcOrd="1" destOrd="0" parTransId="{95AE27DD-D25A-434F-9CA7-9CB92BBFB99C}" sibTransId="{3672BA0B-CB9E-5648-9EBB-6B6F964450C0}"/>
    <dgm:cxn modelId="{CDC234BE-D932-CC41-A1B2-0976ADDBC9BA}" type="presOf" srcId="{4537B24E-F32C-4F73-9C4F-EDE47D952988}" destId="{A9C9E696-919E-FD4A-8F95-DE42A36995D3}" srcOrd="0" destOrd="0" presId="urn:microsoft.com/office/officeart/2005/8/layout/hProcess4"/>
    <dgm:cxn modelId="{418B83CB-EE87-D746-9A9E-27FE3364ED70}" type="presOf" srcId="{5D787C97-D980-4440-B210-928D6982299A}" destId="{FD3AF344-64C3-C44C-84B5-CF00D82A718B}" srcOrd="0" destOrd="0" presId="urn:microsoft.com/office/officeart/2005/8/layout/hProcess4"/>
    <dgm:cxn modelId="{87BE6BD6-C499-4615-8EF5-B677B4CFE8C6}" srcId="{51FB8555-540F-4EF7-8D46-8ABB018A3B6F}" destId="{5D787C97-D980-4440-B210-928D6982299A}" srcOrd="1" destOrd="0" parTransId="{D85245B8-A960-43B4-AB37-E2A2097E6463}" sibTransId="{C1CF9C7E-E63B-423A-9EB1-3CB2E27F093C}"/>
    <dgm:cxn modelId="{A2AA74DB-7582-E642-BC21-2F9DCADDB45D}" type="presOf" srcId="{7E5BF415-DD7C-46CE-81EA-C533FD19D64E}" destId="{B3F82140-D43F-EE4A-ACA1-8C20133B4344}" srcOrd="0" destOrd="0" presId="urn:microsoft.com/office/officeart/2005/8/layout/hProcess4"/>
    <dgm:cxn modelId="{B317B7E6-36FB-0E4D-B3E0-2217B4B8A685}" type="presOf" srcId="{820BBFEE-DF64-4D92-B301-9FAA74709D1F}" destId="{30C21406-1187-F241-8F5F-3645503C4FED}" srcOrd="1" destOrd="2" presId="urn:microsoft.com/office/officeart/2005/8/layout/hProcess4"/>
    <dgm:cxn modelId="{2DDA30E8-0F9E-B64C-AE3F-6542785FCCD8}" type="presOf" srcId="{AD00075E-9410-9C4E-9F0F-C8FEEB5BB270}" destId="{30C21406-1187-F241-8F5F-3645503C4FED}" srcOrd="1" destOrd="1" presId="urn:microsoft.com/office/officeart/2005/8/layout/hProcess4"/>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DB4155FF-9DEE-2D46-A573-58F1FD00B9F9}" type="presOf" srcId="{37BD4E68-1116-7746-AAF5-022FBB0CBEC5}" destId="{403CB1EA-6657-7E4F-9F0B-573A6DCF1FF8}" srcOrd="1" destOrd="1" presId="urn:microsoft.com/office/officeart/2005/8/layout/hProcess4"/>
    <dgm:cxn modelId="{B526497D-7424-E042-B5A8-62E4614F6A50}" type="presParOf" srcId="{5D5357E7-B087-8642-8106-70DA4B21178E}" destId="{B7133592-7AEC-3447-94EF-CF99F69B4347}" srcOrd="0" destOrd="0" presId="urn:microsoft.com/office/officeart/2005/8/layout/hProcess4"/>
    <dgm:cxn modelId="{513B7CE6-C33B-9D4F-8225-014AF09993CD}" type="presParOf" srcId="{5D5357E7-B087-8642-8106-70DA4B21178E}" destId="{FE29E6A6-FE41-3A4A-AD9D-BB332C28E822}" srcOrd="1" destOrd="0" presId="urn:microsoft.com/office/officeart/2005/8/layout/hProcess4"/>
    <dgm:cxn modelId="{89DB4C8F-96ED-5A41-9DCC-246B8C038094}" type="presParOf" srcId="{5D5357E7-B087-8642-8106-70DA4B21178E}" destId="{137BA443-1722-4B40-B3C9-1ED8861778FA}" srcOrd="2" destOrd="0" presId="urn:microsoft.com/office/officeart/2005/8/layout/hProcess4"/>
    <dgm:cxn modelId="{F5E8A0B8-5162-3644-8721-8736903E0261}" type="presParOf" srcId="{137BA443-1722-4B40-B3C9-1ED8861778FA}" destId="{BEB278EA-456B-734B-A741-307E8D296366}" srcOrd="0" destOrd="0" presId="urn:microsoft.com/office/officeart/2005/8/layout/hProcess4"/>
    <dgm:cxn modelId="{64426FF1-7AF1-134B-BDB8-A86CC3217E21}" type="presParOf" srcId="{BEB278EA-456B-734B-A741-307E8D296366}" destId="{D9AA3117-0A73-674E-869C-0C50F906CC06}" srcOrd="0" destOrd="0" presId="urn:microsoft.com/office/officeart/2005/8/layout/hProcess4"/>
    <dgm:cxn modelId="{14B5F6FC-4877-1443-BBA3-F6FC32EA36AB}" type="presParOf" srcId="{BEB278EA-456B-734B-A741-307E8D296366}" destId="{13F90304-0339-EF45-9C7A-231A8F0E1D17}" srcOrd="1" destOrd="0" presId="urn:microsoft.com/office/officeart/2005/8/layout/hProcess4"/>
    <dgm:cxn modelId="{FFEDF9EC-3BC6-EC42-8F9B-45C95EA3EFB5}" type="presParOf" srcId="{BEB278EA-456B-734B-A741-307E8D296366}" destId="{403CB1EA-6657-7E4F-9F0B-573A6DCF1FF8}" srcOrd="2" destOrd="0" presId="urn:microsoft.com/office/officeart/2005/8/layout/hProcess4"/>
    <dgm:cxn modelId="{83A782D9-E6BC-F445-A699-103616A29FAC}" type="presParOf" srcId="{BEB278EA-456B-734B-A741-307E8D296366}" destId="{DA979456-D69E-7648-9DF7-C7C88394CE5C}" srcOrd="3" destOrd="0" presId="urn:microsoft.com/office/officeart/2005/8/layout/hProcess4"/>
    <dgm:cxn modelId="{F52F908A-3309-2848-A572-E2C959694540}" type="presParOf" srcId="{BEB278EA-456B-734B-A741-307E8D296366}" destId="{68098CD3-460F-9140-96D6-C6E6BC006307}" srcOrd="4" destOrd="0" presId="urn:microsoft.com/office/officeart/2005/8/layout/hProcess4"/>
    <dgm:cxn modelId="{8BD586FF-4DA2-934C-92FF-96D273113BBD}" type="presParOf" srcId="{137BA443-1722-4B40-B3C9-1ED8861778FA}" destId="{9CE64DD0-59EB-C84E-90A4-602608A471FA}" srcOrd="1" destOrd="0" presId="urn:microsoft.com/office/officeart/2005/8/layout/hProcess4"/>
    <dgm:cxn modelId="{3160A57A-E6A8-4243-8264-EFF8148B835B}" type="presParOf" srcId="{137BA443-1722-4B40-B3C9-1ED8861778FA}" destId="{D38DBFEB-1B75-8743-BDC6-6AF0B4C6A66D}" srcOrd="2" destOrd="0" presId="urn:microsoft.com/office/officeart/2005/8/layout/hProcess4"/>
    <dgm:cxn modelId="{66CAB4CE-9E85-854B-9FCB-BE83F1A0898C}" type="presParOf" srcId="{D38DBFEB-1B75-8743-BDC6-6AF0B4C6A66D}" destId="{3D4BB621-34B9-9949-8C60-133F7730E7EA}" srcOrd="0" destOrd="0" presId="urn:microsoft.com/office/officeart/2005/8/layout/hProcess4"/>
    <dgm:cxn modelId="{12D12E97-66B3-7447-9219-ADE8EB8EB1AD}" type="presParOf" srcId="{D38DBFEB-1B75-8743-BDC6-6AF0B4C6A66D}" destId="{B63E9F17-5D13-9D4D-ACCE-EF80F9A4E763}" srcOrd="1" destOrd="0" presId="urn:microsoft.com/office/officeart/2005/8/layout/hProcess4"/>
    <dgm:cxn modelId="{B98F1514-BA2E-B54B-AAA7-39A45370380D}" type="presParOf" srcId="{D38DBFEB-1B75-8743-BDC6-6AF0B4C6A66D}" destId="{30C21406-1187-F241-8F5F-3645503C4FED}" srcOrd="2" destOrd="0" presId="urn:microsoft.com/office/officeart/2005/8/layout/hProcess4"/>
    <dgm:cxn modelId="{886E9C05-61CB-A34A-AAB7-2F8564852660}" type="presParOf" srcId="{D38DBFEB-1B75-8743-BDC6-6AF0B4C6A66D}" destId="{FD3AF344-64C3-C44C-84B5-CF00D82A718B}" srcOrd="3" destOrd="0" presId="urn:microsoft.com/office/officeart/2005/8/layout/hProcess4"/>
    <dgm:cxn modelId="{66E2892E-4687-B243-BE75-A67B0E9A10E8}" type="presParOf" srcId="{D38DBFEB-1B75-8743-BDC6-6AF0B4C6A66D}" destId="{F91DB329-B0EF-DE45-BF12-638FB865AE29}" srcOrd="4" destOrd="0" presId="urn:microsoft.com/office/officeart/2005/8/layout/hProcess4"/>
    <dgm:cxn modelId="{7F600DEE-FF0B-5443-B8F7-F2B9C701719A}" type="presParOf" srcId="{137BA443-1722-4B40-B3C9-1ED8861778FA}" destId="{128E0C87-B1D9-AE4A-842A-CE1516649396}" srcOrd="3" destOrd="0" presId="urn:microsoft.com/office/officeart/2005/8/layout/hProcess4"/>
    <dgm:cxn modelId="{E932055E-3D28-314F-ACE0-4BD1D36A08FB}" type="presParOf" srcId="{137BA443-1722-4B40-B3C9-1ED8861778FA}" destId="{35ED2CDA-4D4C-494C-8A30-281C134025E1}" srcOrd="4" destOrd="0" presId="urn:microsoft.com/office/officeart/2005/8/layout/hProcess4"/>
    <dgm:cxn modelId="{C176A671-716B-5D4E-B3B7-EF36633FC940}" type="presParOf" srcId="{35ED2CDA-4D4C-494C-8A30-281C134025E1}" destId="{A30FFBE0-9BFE-C14F-BC3B-7BA4FBED6D35}" srcOrd="0" destOrd="0" presId="urn:microsoft.com/office/officeart/2005/8/layout/hProcess4"/>
    <dgm:cxn modelId="{A882FEAC-0D72-F342-8B79-DD275FB1E6F1}" type="presParOf" srcId="{35ED2CDA-4D4C-494C-8A30-281C134025E1}" destId="{A9C9E696-919E-FD4A-8F95-DE42A36995D3}" srcOrd="1" destOrd="0" presId="urn:microsoft.com/office/officeart/2005/8/layout/hProcess4"/>
    <dgm:cxn modelId="{6158099D-18D4-3A4C-940A-D0D2B055818A}" type="presParOf" srcId="{35ED2CDA-4D4C-494C-8A30-281C134025E1}" destId="{64438FEB-CB22-CE47-86BD-9FFDEEB2966D}" srcOrd="2" destOrd="0" presId="urn:microsoft.com/office/officeart/2005/8/layout/hProcess4"/>
    <dgm:cxn modelId="{CA4721FC-9A58-7640-9DA3-6AD694E60A70}" type="presParOf" srcId="{35ED2CDA-4D4C-494C-8A30-281C134025E1}" destId="{B3F82140-D43F-EE4A-ACA1-8C20133B4344}" srcOrd="3" destOrd="0" presId="urn:microsoft.com/office/officeart/2005/8/layout/hProcess4"/>
    <dgm:cxn modelId="{B932ED79-B695-744F-88CE-044E619C4045}" type="presParOf" srcId="{35ED2CDA-4D4C-494C-8A30-281C134025E1}" destId="{BEE6932B-8C6A-DF44-8EE9-0E17B64EB7FD}"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hProcess4" loCatId="process" qsTypeId="urn:microsoft.com/office/officeart/2005/8/quickstyle/simple5" qsCatId="simple" csTypeId="urn:microsoft.com/office/officeart/2005/8/colors/colorful5" csCatId="colorful"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pPr algn="just"/>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pPr algn="just"/>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pPr algn="just"/>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pPr algn="just"/>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pPr algn="just"/>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pPr algn="just"/>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64F53AB8-C0C1-DD48-96A2-C601FC1CC5F7}">
      <dgm:prSet phldrT="[Text]"/>
      <dgm:spPr/>
      <dgm:t>
        <a:bodyPr/>
        <a:lstStyle/>
        <a:p>
          <a:pPr algn="just">
            <a:buNone/>
          </a:pPr>
          <a:endParaRPr lang="en-US" dirty="0"/>
        </a:p>
      </dgm:t>
    </dgm:pt>
    <dgm:pt modelId="{54AAF4AF-154D-6845-9F50-DC0268ED4415}" type="parTrans" cxnId="{D9542EBF-32D5-D74D-9C2A-413C28B18E7D}">
      <dgm:prSet/>
      <dgm:spPr/>
      <dgm:t>
        <a:bodyPr/>
        <a:lstStyle/>
        <a:p>
          <a:endParaRPr lang="en-GB"/>
        </a:p>
      </dgm:t>
    </dgm:pt>
    <dgm:pt modelId="{15BDEF48-9EA3-714C-B2D4-5CF6BE308AD4}" type="sibTrans" cxnId="{D9542EBF-32D5-D74D-9C2A-413C28B18E7D}">
      <dgm:prSet/>
      <dgm:spPr/>
      <dgm:t>
        <a:bodyPr/>
        <a:lstStyle/>
        <a:p>
          <a:endParaRPr lang="en-GB"/>
        </a:p>
      </dgm:t>
    </dgm:pt>
    <dgm:pt modelId="{7CC32BF2-1E48-A84B-B73A-22168CF28E84}">
      <dgm:prSet phldrT="[Text]"/>
      <dgm:spPr/>
      <dgm:t>
        <a:bodyPr/>
        <a:lstStyle/>
        <a:p>
          <a:pPr algn="just">
            <a:buNone/>
          </a:pPr>
          <a:endParaRPr lang="en-US" dirty="0"/>
        </a:p>
      </dgm:t>
    </dgm:pt>
    <dgm:pt modelId="{2EB1563A-37C0-D544-B1DE-ED46DA0CB9E0}" type="parTrans" cxnId="{649B526E-1E46-1149-BEDD-6EA8235F451F}">
      <dgm:prSet/>
      <dgm:spPr/>
      <dgm:t>
        <a:bodyPr/>
        <a:lstStyle/>
        <a:p>
          <a:endParaRPr lang="en-GB"/>
        </a:p>
      </dgm:t>
    </dgm:pt>
    <dgm:pt modelId="{7C080592-071B-1044-996B-19FD3EE9F62D}" type="sibTrans" cxnId="{649B526E-1E46-1149-BEDD-6EA8235F451F}">
      <dgm:prSet/>
      <dgm:spPr/>
      <dgm:t>
        <a:bodyPr/>
        <a:lstStyle/>
        <a:p>
          <a:endParaRPr lang="en-GB"/>
        </a:p>
      </dgm:t>
    </dgm:pt>
    <dgm:pt modelId="{F5B86CA4-16DB-AB4A-BD8D-AAD7398A7EC8}">
      <dgm:prSet phldrT="[Text]"/>
      <dgm:spPr/>
      <dgm:t>
        <a:bodyPr/>
        <a:lstStyle/>
        <a:p>
          <a:pPr algn="just">
            <a:buNone/>
          </a:pPr>
          <a:endParaRPr lang="en-US" dirty="0"/>
        </a:p>
      </dgm:t>
    </dgm:pt>
    <dgm:pt modelId="{273457A3-085F-5247-ABD5-86CA8AC78211}" type="parTrans" cxnId="{406FCF67-234B-1047-BE0A-D86AB147614E}">
      <dgm:prSet/>
      <dgm:spPr/>
      <dgm:t>
        <a:bodyPr/>
        <a:lstStyle/>
        <a:p>
          <a:endParaRPr lang="en-GB"/>
        </a:p>
      </dgm:t>
    </dgm:pt>
    <dgm:pt modelId="{073F9D5D-918F-0845-BCDB-F4BFF6369F93}" type="sibTrans" cxnId="{406FCF67-234B-1047-BE0A-D86AB147614E}">
      <dgm:prSet/>
      <dgm:spPr/>
      <dgm:t>
        <a:bodyPr/>
        <a:lstStyle/>
        <a:p>
          <a:endParaRPr lang="en-GB"/>
        </a:p>
      </dgm:t>
    </dgm:pt>
    <dgm:pt modelId="{A060A254-38D1-7C48-BFEC-ED724F429C72}" type="pres">
      <dgm:prSet presAssocID="{51FB8555-540F-4EF7-8D46-8ABB018A3B6F}" presName="Name0" presStyleCnt="0">
        <dgm:presLayoutVars>
          <dgm:dir/>
          <dgm:animLvl val="lvl"/>
          <dgm:resizeHandles val="exact"/>
        </dgm:presLayoutVars>
      </dgm:prSet>
      <dgm:spPr/>
    </dgm:pt>
    <dgm:pt modelId="{C127B120-8A3D-2048-B378-1FC9B1F0AEB5}" type="pres">
      <dgm:prSet presAssocID="{51FB8555-540F-4EF7-8D46-8ABB018A3B6F}" presName="tSp" presStyleCnt="0"/>
      <dgm:spPr/>
    </dgm:pt>
    <dgm:pt modelId="{61F20071-079B-C348-9FF8-836F21B1EDCC}" type="pres">
      <dgm:prSet presAssocID="{51FB8555-540F-4EF7-8D46-8ABB018A3B6F}" presName="bSp" presStyleCnt="0"/>
      <dgm:spPr/>
    </dgm:pt>
    <dgm:pt modelId="{DEA943FB-FD20-2749-9A51-0BA6BED8F802}" type="pres">
      <dgm:prSet presAssocID="{51FB8555-540F-4EF7-8D46-8ABB018A3B6F}" presName="process" presStyleCnt="0"/>
      <dgm:spPr/>
    </dgm:pt>
    <dgm:pt modelId="{06A8A51C-706D-DA43-A0E9-56C53B105B06}" type="pres">
      <dgm:prSet presAssocID="{C1C0BC68-A810-4B5F-92EF-C6470DBD2260}" presName="composite1" presStyleCnt="0"/>
      <dgm:spPr/>
    </dgm:pt>
    <dgm:pt modelId="{9A6501B9-694B-2E44-9668-EC0555864A7C}" type="pres">
      <dgm:prSet presAssocID="{C1C0BC68-A810-4B5F-92EF-C6470DBD2260}" presName="dummyNode1" presStyleLbl="node1" presStyleIdx="0" presStyleCnt="3"/>
      <dgm:spPr/>
    </dgm:pt>
    <dgm:pt modelId="{89830381-BB13-924A-949E-15C24614C3F4}" type="pres">
      <dgm:prSet presAssocID="{C1C0BC68-A810-4B5F-92EF-C6470DBD2260}" presName="childNode1" presStyleLbl="bgAcc1" presStyleIdx="0" presStyleCnt="3">
        <dgm:presLayoutVars>
          <dgm:bulletEnabled val="1"/>
        </dgm:presLayoutVars>
      </dgm:prSet>
      <dgm:spPr/>
    </dgm:pt>
    <dgm:pt modelId="{355632D4-C4D2-1E4D-B84D-0511FFD89C8E}" type="pres">
      <dgm:prSet presAssocID="{C1C0BC68-A810-4B5F-92EF-C6470DBD2260}" presName="childNode1tx" presStyleLbl="bgAcc1" presStyleIdx="0" presStyleCnt="3">
        <dgm:presLayoutVars>
          <dgm:bulletEnabled val="1"/>
        </dgm:presLayoutVars>
      </dgm:prSet>
      <dgm:spPr/>
    </dgm:pt>
    <dgm:pt modelId="{4B8773E2-CCF5-044D-85F7-5A5E8ED8DAA8}" type="pres">
      <dgm:prSet presAssocID="{C1C0BC68-A810-4B5F-92EF-C6470DBD2260}" presName="parentNode1" presStyleLbl="node1" presStyleIdx="0" presStyleCnt="3">
        <dgm:presLayoutVars>
          <dgm:chMax val="1"/>
          <dgm:bulletEnabled val="1"/>
        </dgm:presLayoutVars>
      </dgm:prSet>
      <dgm:spPr/>
    </dgm:pt>
    <dgm:pt modelId="{A549F86B-CA1B-EF41-99B8-453C3990A521}" type="pres">
      <dgm:prSet presAssocID="{C1C0BC68-A810-4B5F-92EF-C6470DBD2260}" presName="connSite1" presStyleCnt="0"/>
      <dgm:spPr/>
    </dgm:pt>
    <dgm:pt modelId="{5195597C-41BB-6D46-820E-270551EC1FB1}" type="pres">
      <dgm:prSet presAssocID="{F5287809-3C15-4CCC-8752-80339C1152A5}" presName="Name9" presStyleLbl="sibTrans2D1" presStyleIdx="0" presStyleCnt="2"/>
      <dgm:spPr/>
    </dgm:pt>
    <dgm:pt modelId="{39EE283D-E60B-BD4B-9E86-F0EC909C65DD}" type="pres">
      <dgm:prSet presAssocID="{5D787C97-D980-4440-B210-928D6982299A}" presName="composite2" presStyleCnt="0"/>
      <dgm:spPr/>
    </dgm:pt>
    <dgm:pt modelId="{56C94B3D-900F-BC44-A06C-13E36D70BCAB}" type="pres">
      <dgm:prSet presAssocID="{5D787C97-D980-4440-B210-928D6982299A}" presName="dummyNode2" presStyleLbl="node1" presStyleIdx="0" presStyleCnt="3"/>
      <dgm:spPr/>
    </dgm:pt>
    <dgm:pt modelId="{24A8FA29-597C-824E-9469-A4E81CAE2EA8}" type="pres">
      <dgm:prSet presAssocID="{5D787C97-D980-4440-B210-928D6982299A}" presName="childNode2" presStyleLbl="bgAcc1" presStyleIdx="1" presStyleCnt="3">
        <dgm:presLayoutVars>
          <dgm:bulletEnabled val="1"/>
        </dgm:presLayoutVars>
      </dgm:prSet>
      <dgm:spPr/>
    </dgm:pt>
    <dgm:pt modelId="{74A95CE6-CCC5-6E40-9ED4-8CE81080721A}" type="pres">
      <dgm:prSet presAssocID="{5D787C97-D980-4440-B210-928D6982299A}" presName="childNode2tx" presStyleLbl="bgAcc1" presStyleIdx="1" presStyleCnt="3">
        <dgm:presLayoutVars>
          <dgm:bulletEnabled val="1"/>
        </dgm:presLayoutVars>
      </dgm:prSet>
      <dgm:spPr/>
    </dgm:pt>
    <dgm:pt modelId="{1386A93D-B474-424E-A925-4570C8CB6A8D}" type="pres">
      <dgm:prSet presAssocID="{5D787C97-D980-4440-B210-928D6982299A}" presName="parentNode2" presStyleLbl="node1" presStyleIdx="1" presStyleCnt="3">
        <dgm:presLayoutVars>
          <dgm:chMax val="0"/>
          <dgm:bulletEnabled val="1"/>
        </dgm:presLayoutVars>
      </dgm:prSet>
      <dgm:spPr/>
    </dgm:pt>
    <dgm:pt modelId="{B59D960F-0FF8-9340-8CB9-F3D8F83EBA80}" type="pres">
      <dgm:prSet presAssocID="{5D787C97-D980-4440-B210-928D6982299A}" presName="connSite2" presStyleCnt="0"/>
      <dgm:spPr/>
    </dgm:pt>
    <dgm:pt modelId="{508EB563-3604-6846-9B23-7BAD6D8FF3DC}" type="pres">
      <dgm:prSet presAssocID="{C1CF9C7E-E63B-423A-9EB1-3CB2E27F093C}" presName="Name18" presStyleLbl="sibTrans2D1" presStyleIdx="1" presStyleCnt="2"/>
      <dgm:spPr/>
    </dgm:pt>
    <dgm:pt modelId="{7493D0BA-2A3C-AD42-A931-2C1656F010FA}" type="pres">
      <dgm:prSet presAssocID="{7E5BF415-DD7C-46CE-81EA-C533FD19D64E}" presName="composite1" presStyleCnt="0"/>
      <dgm:spPr/>
    </dgm:pt>
    <dgm:pt modelId="{2DBBDE58-30D0-9F46-9E2B-7B03D9ECC166}" type="pres">
      <dgm:prSet presAssocID="{7E5BF415-DD7C-46CE-81EA-C533FD19D64E}" presName="dummyNode1" presStyleLbl="node1" presStyleIdx="1" presStyleCnt="3"/>
      <dgm:spPr/>
    </dgm:pt>
    <dgm:pt modelId="{EBE4631F-2F6C-C44F-B439-5D894959AFF6}" type="pres">
      <dgm:prSet presAssocID="{7E5BF415-DD7C-46CE-81EA-C533FD19D64E}" presName="childNode1" presStyleLbl="bgAcc1" presStyleIdx="2" presStyleCnt="3">
        <dgm:presLayoutVars>
          <dgm:bulletEnabled val="1"/>
        </dgm:presLayoutVars>
      </dgm:prSet>
      <dgm:spPr/>
    </dgm:pt>
    <dgm:pt modelId="{6BBE1AFC-4EE5-0E40-AEE8-3438FC48BF2C}" type="pres">
      <dgm:prSet presAssocID="{7E5BF415-DD7C-46CE-81EA-C533FD19D64E}" presName="childNode1tx" presStyleLbl="bgAcc1" presStyleIdx="2" presStyleCnt="3">
        <dgm:presLayoutVars>
          <dgm:bulletEnabled val="1"/>
        </dgm:presLayoutVars>
      </dgm:prSet>
      <dgm:spPr/>
    </dgm:pt>
    <dgm:pt modelId="{0B9A4C48-F6F3-054F-AE63-337536FFE8C1}" type="pres">
      <dgm:prSet presAssocID="{7E5BF415-DD7C-46CE-81EA-C533FD19D64E}" presName="parentNode1" presStyleLbl="node1" presStyleIdx="2" presStyleCnt="3">
        <dgm:presLayoutVars>
          <dgm:chMax val="1"/>
          <dgm:bulletEnabled val="1"/>
        </dgm:presLayoutVars>
      </dgm:prSet>
      <dgm:spPr/>
    </dgm:pt>
    <dgm:pt modelId="{91AE4C98-9561-8C49-AE61-8A831FA171FB}" type="pres">
      <dgm:prSet presAssocID="{7E5BF415-DD7C-46CE-81EA-C533FD19D64E}" presName="connSite1" presStyleCnt="0"/>
      <dgm:spPr/>
    </dgm:pt>
  </dgm:ptLst>
  <dgm:cxnLst>
    <dgm:cxn modelId="{B713ED02-3A43-234B-AD4E-FE3FAB4B3106}" type="presOf" srcId="{F5287809-3C15-4CCC-8752-80339C1152A5}" destId="{5195597C-41BB-6D46-820E-270551EC1FB1}" srcOrd="0" destOrd="0" presId="urn:microsoft.com/office/officeart/2005/8/layout/hProcess4"/>
    <dgm:cxn modelId="{3C08E304-DE48-5246-8981-2F3A691AE4B9}" type="presOf" srcId="{4537B24E-F32C-4F73-9C4F-EDE47D952988}" destId="{6BBE1AFC-4EE5-0E40-AEE8-3438FC48BF2C}" srcOrd="1" destOrd="0" presId="urn:microsoft.com/office/officeart/2005/8/layout/hProcess4"/>
    <dgm:cxn modelId="{CEAA3915-6AE5-5542-9EE4-B5B6C386DC16}" type="presOf" srcId="{129662DD-405A-4B1A-AC34-14BCC38CDDE6}" destId="{6BBE1AFC-4EE5-0E40-AEE8-3438FC48BF2C}" srcOrd="1" destOrd="2" presId="urn:microsoft.com/office/officeart/2005/8/layout/hProcess4"/>
    <dgm:cxn modelId="{4F94FD17-9BBB-5449-98DD-3EA3AAE37D6C}" type="presOf" srcId="{F5B86CA4-16DB-AB4A-BD8D-AAD7398A7EC8}" destId="{6BBE1AFC-4EE5-0E40-AEE8-3438FC48BF2C}" srcOrd="1" destOrd="1" presId="urn:microsoft.com/office/officeart/2005/8/layout/hProcess4"/>
    <dgm:cxn modelId="{18688E18-C69E-4829-B0FD-2245CE5564CD}" srcId="{7E5BF415-DD7C-46CE-81EA-C533FD19D64E}" destId="{129662DD-405A-4B1A-AC34-14BCC38CDDE6}" srcOrd="2" destOrd="0" parTransId="{71029A48-7F97-4440-8DB2-0D925A37DC6C}" sibTransId="{9045D7CC-6D04-4E1A-892A-F57A74984ABF}"/>
    <dgm:cxn modelId="{A0BAE023-5D8A-A143-B333-A30D3F977321}" type="presOf" srcId="{EC30385C-94E2-463C-9938-AC727EF3A0BD}" destId="{89830381-BB13-924A-949E-15C24614C3F4}" srcOrd="0" destOrd="0" presId="urn:microsoft.com/office/officeart/2005/8/layout/hProcess4"/>
    <dgm:cxn modelId="{64039426-205D-DF4F-A20B-6274E0BE7E46}" type="presOf" srcId="{F5B86CA4-16DB-AB4A-BD8D-AAD7398A7EC8}" destId="{EBE4631F-2F6C-C44F-B439-5D894959AFF6}" srcOrd="0" destOrd="1" presId="urn:microsoft.com/office/officeart/2005/8/layout/hProcess4"/>
    <dgm:cxn modelId="{E7783933-ED52-4F4E-8A52-24F999FC86D9}" srcId="{5D787C97-D980-4440-B210-928D6982299A}" destId="{820BBFEE-DF64-4D92-B301-9FAA74709D1F}" srcOrd="2" destOrd="0" parTransId="{AD40B50F-BD7B-401B-83F7-C5AD73DE40E6}" sibTransId="{25B9A11F-2269-44FC-A134-B27579F830C0}"/>
    <dgm:cxn modelId="{616C663A-81D7-8B48-9287-082BB3EFCE83}" type="presOf" srcId="{64F53AB8-C0C1-DD48-96A2-C601FC1CC5F7}" destId="{89830381-BB13-924A-949E-15C24614C3F4}" srcOrd="0" destOrd="1" presId="urn:microsoft.com/office/officeart/2005/8/layout/hProcess4"/>
    <dgm:cxn modelId="{9DC4A63D-0A24-8847-9BFE-2259A2B645D3}" type="presOf" srcId="{820BBFEE-DF64-4D92-B301-9FAA74709D1F}" destId="{74A95CE6-CCC5-6E40-9ED4-8CE81080721A}" srcOrd="1" destOrd="2" presId="urn:microsoft.com/office/officeart/2005/8/layout/hProcess4"/>
    <dgm:cxn modelId="{9EF5E143-61C9-A548-88BB-93411ABB072C}" type="presOf" srcId="{C1C0BC68-A810-4B5F-92EF-C6470DBD2260}" destId="{4B8773E2-CCF5-044D-85F7-5A5E8ED8DAA8}" srcOrd="0" destOrd="0" presId="urn:microsoft.com/office/officeart/2005/8/layout/hProcess4"/>
    <dgm:cxn modelId="{5227615F-9F9E-0646-86FA-2E9B1C6C91C0}" type="presOf" srcId="{820BBFEE-DF64-4D92-B301-9FAA74709D1F}" destId="{24A8FA29-597C-824E-9469-A4E81CAE2EA8}" srcOrd="0" destOrd="2" presId="urn:microsoft.com/office/officeart/2005/8/layout/hProcess4"/>
    <dgm:cxn modelId="{3816A062-9EF6-8A4D-9472-9437989090D2}" type="presOf" srcId="{7E5BF415-DD7C-46CE-81EA-C533FD19D64E}" destId="{0B9A4C48-F6F3-054F-AE63-337536FFE8C1}" srcOrd="0" destOrd="0" presId="urn:microsoft.com/office/officeart/2005/8/layout/hProcess4"/>
    <dgm:cxn modelId="{BF7D8E63-6BDB-CC4F-8093-DEDD546C2327}" type="presOf" srcId="{51FB8555-540F-4EF7-8D46-8ABB018A3B6F}" destId="{A060A254-38D1-7C48-BFEC-ED724F429C72}" srcOrd="0" destOrd="0" presId="urn:microsoft.com/office/officeart/2005/8/layout/hProcess4"/>
    <dgm:cxn modelId="{406FCF67-234B-1047-BE0A-D86AB147614E}" srcId="{7E5BF415-DD7C-46CE-81EA-C533FD19D64E}" destId="{F5B86CA4-16DB-AB4A-BD8D-AAD7398A7EC8}" srcOrd="1" destOrd="0" parTransId="{273457A3-085F-5247-ABD5-86CA8AC78211}" sibTransId="{073F9D5D-918F-0845-BCDB-F4BFF6369F93}"/>
    <dgm:cxn modelId="{90052E69-744B-1A4B-890C-450012E4642F}" type="presOf" srcId="{7CC32BF2-1E48-A84B-B73A-22168CF28E84}" destId="{24A8FA29-597C-824E-9469-A4E81CAE2EA8}" srcOrd="0" destOrd="1" presId="urn:microsoft.com/office/officeart/2005/8/layout/hProcess4"/>
    <dgm:cxn modelId="{649B526E-1E46-1149-BEDD-6EA8235F451F}" srcId="{5D787C97-D980-4440-B210-928D6982299A}" destId="{7CC32BF2-1E48-A84B-B73A-22168CF28E84}" srcOrd="1" destOrd="0" parTransId="{2EB1563A-37C0-D544-B1DE-ED46DA0CB9E0}" sibTransId="{7C080592-071B-1044-996B-19FD3EE9F62D}"/>
    <dgm:cxn modelId="{2B92687D-2C8E-FC4E-BBBB-A30956D71AF5}" type="presOf" srcId="{4537B24E-F32C-4F73-9C4F-EDE47D952988}" destId="{EBE4631F-2F6C-C44F-B439-5D894959AFF6}" srcOrd="0" destOrd="0" presId="urn:microsoft.com/office/officeart/2005/8/layout/hProcess4"/>
    <dgm:cxn modelId="{92F8098B-ACE7-9245-9CBA-AF31363DF861}" type="presOf" srcId="{C1CF9C7E-E63B-423A-9EB1-3CB2E27F093C}" destId="{508EB563-3604-6846-9B23-7BAD6D8FF3DC}" srcOrd="0" destOrd="0" presId="urn:microsoft.com/office/officeart/2005/8/layout/hProcess4"/>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2" destOrd="0" parTransId="{0233FA71-4D6D-4853-A4AA-40834F46506B}" sibTransId="{8272BE74-EACE-4E0B-A81D-DF800D87569F}"/>
    <dgm:cxn modelId="{28CDA793-F6A0-F34D-A364-E7636F0DD01F}" type="presOf" srcId="{B5446597-79E7-4762-BA53-6548F31530A7}" destId="{89830381-BB13-924A-949E-15C24614C3F4}" srcOrd="0" destOrd="2" presId="urn:microsoft.com/office/officeart/2005/8/layout/hProcess4"/>
    <dgm:cxn modelId="{963C4F94-EC93-354B-97CE-D77C09A01A16}" type="presOf" srcId="{64F53AB8-C0C1-DD48-96A2-C601FC1CC5F7}" destId="{355632D4-C4D2-1E4D-B84D-0511FFD89C8E}" srcOrd="1" destOrd="1" presId="urn:microsoft.com/office/officeart/2005/8/layout/hProcess4"/>
    <dgm:cxn modelId="{3E4A2496-EB94-CE48-8328-03EA6128E825}" type="presOf" srcId="{89EC74D7-8ED6-4609-997D-DDAF8AB36679}" destId="{24A8FA29-597C-824E-9469-A4E81CAE2EA8}" srcOrd="0" destOrd="0" presId="urn:microsoft.com/office/officeart/2005/8/layout/hProcess4"/>
    <dgm:cxn modelId="{034884AF-8B8C-284F-BEAD-DAB8C997D1FD}" type="presOf" srcId="{B5446597-79E7-4762-BA53-6548F31530A7}" destId="{355632D4-C4D2-1E4D-B84D-0511FFD89C8E}" srcOrd="1" destOrd="2" presId="urn:microsoft.com/office/officeart/2005/8/layout/hProcess4"/>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DF226BBC-D26C-034A-9952-3D013FBBEB5A}" type="presOf" srcId="{89EC74D7-8ED6-4609-997D-DDAF8AB36679}" destId="{74A95CE6-CCC5-6E40-9ED4-8CE81080721A}" srcOrd="1" destOrd="0" presId="urn:microsoft.com/office/officeart/2005/8/layout/hProcess4"/>
    <dgm:cxn modelId="{98F0D0BE-D0EF-C04B-8132-12BABD1BFF6A}" type="presOf" srcId="{5D787C97-D980-4440-B210-928D6982299A}" destId="{1386A93D-B474-424E-A925-4570C8CB6A8D}" srcOrd="0" destOrd="0" presId="urn:microsoft.com/office/officeart/2005/8/layout/hProcess4"/>
    <dgm:cxn modelId="{D9542EBF-32D5-D74D-9C2A-413C28B18E7D}" srcId="{C1C0BC68-A810-4B5F-92EF-C6470DBD2260}" destId="{64F53AB8-C0C1-DD48-96A2-C601FC1CC5F7}" srcOrd="1" destOrd="0" parTransId="{54AAF4AF-154D-6845-9F50-DC0268ED4415}" sibTransId="{15BDEF48-9EA3-714C-B2D4-5CF6BE308AD4}"/>
    <dgm:cxn modelId="{E82F23CA-14A4-C34C-A3DC-84F5BAB8380E}" type="presOf" srcId="{129662DD-405A-4B1A-AC34-14BCC38CDDE6}" destId="{EBE4631F-2F6C-C44F-B439-5D894959AFF6}" srcOrd="0" destOrd="2" presId="urn:microsoft.com/office/officeart/2005/8/layout/hProcess4"/>
    <dgm:cxn modelId="{87BE6BD6-C499-4615-8EF5-B677B4CFE8C6}" srcId="{51FB8555-540F-4EF7-8D46-8ABB018A3B6F}" destId="{5D787C97-D980-4440-B210-928D6982299A}" srcOrd="1" destOrd="0" parTransId="{D85245B8-A960-43B4-AB37-E2A2097E6463}" sibTransId="{C1CF9C7E-E63B-423A-9EB1-3CB2E27F093C}"/>
    <dgm:cxn modelId="{3CFE93EA-6246-CA45-9DA8-DDD9C4657D5E}" type="presOf" srcId="{7CC32BF2-1E48-A84B-B73A-22168CF28E84}" destId="{74A95CE6-CCC5-6E40-9ED4-8CE81080721A}" srcOrd="1" destOrd="1" presId="urn:microsoft.com/office/officeart/2005/8/layout/hProcess4"/>
    <dgm:cxn modelId="{5880C2EE-DDD6-8444-9C05-285117258441}" type="presOf" srcId="{EC30385C-94E2-463C-9938-AC727EF3A0BD}" destId="{355632D4-C4D2-1E4D-B84D-0511FFD89C8E}" srcOrd="1" destOrd="0" presId="urn:microsoft.com/office/officeart/2005/8/layout/hProcess4"/>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E232C2C9-1C9A-3C4F-952A-F8490CE7E690}" type="presParOf" srcId="{A060A254-38D1-7C48-BFEC-ED724F429C72}" destId="{C127B120-8A3D-2048-B378-1FC9B1F0AEB5}" srcOrd="0" destOrd="0" presId="urn:microsoft.com/office/officeart/2005/8/layout/hProcess4"/>
    <dgm:cxn modelId="{ACBD2118-837B-D243-B5ED-6537924AA1EE}" type="presParOf" srcId="{A060A254-38D1-7C48-BFEC-ED724F429C72}" destId="{61F20071-079B-C348-9FF8-836F21B1EDCC}" srcOrd="1" destOrd="0" presId="urn:microsoft.com/office/officeart/2005/8/layout/hProcess4"/>
    <dgm:cxn modelId="{71C2FB38-8908-B940-87EA-38D81619150E}" type="presParOf" srcId="{A060A254-38D1-7C48-BFEC-ED724F429C72}" destId="{DEA943FB-FD20-2749-9A51-0BA6BED8F802}" srcOrd="2" destOrd="0" presId="urn:microsoft.com/office/officeart/2005/8/layout/hProcess4"/>
    <dgm:cxn modelId="{B3338DED-DE5D-114D-B5D0-A2AB710BC4C0}" type="presParOf" srcId="{DEA943FB-FD20-2749-9A51-0BA6BED8F802}" destId="{06A8A51C-706D-DA43-A0E9-56C53B105B06}" srcOrd="0" destOrd="0" presId="urn:microsoft.com/office/officeart/2005/8/layout/hProcess4"/>
    <dgm:cxn modelId="{A55D3525-89C4-DC41-801C-97BEE833A08F}" type="presParOf" srcId="{06A8A51C-706D-DA43-A0E9-56C53B105B06}" destId="{9A6501B9-694B-2E44-9668-EC0555864A7C}" srcOrd="0" destOrd="0" presId="urn:microsoft.com/office/officeart/2005/8/layout/hProcess4"/>
    <dgm:cxn modelId="{586CF694-839F-2E47-B87F-BFAC639DF575}" type="presParOf" srcId="{06A8A51C-706D-DA43-A0E9-56C53B105B06}" destId="{89830381-BB13-924A-949E-15C24614C3F4}" srcOrd="1" destOrd="0" presId="urn:microsoft.com/office/officeart/2005/8/layout/hProcess4"/>
    <dgm:cxn modelId="{58DAC3D0-470B-2B4B-9AEB-28214B9F61AE}" type="presParOf" srcId="{06A8A51C-706D-DA43-A0E9-56C53B105B06}" destId="{355632D4-C4D2-1E4D-B84D-0511FFD89C8E}" srcOrd="2" destOrd="0" presId="urn:microsoft.com/office/officeart/2005/8/layout/hProcess4"/>
    <dgm:cxn modelId="{0FF9A980-6F78-4648-A0BA-649FEAC5F0DC}" type="presParOf" srcId="{06A8A51C-706D-DA43-A0E9-56C53B105B06}" destId="{4B8773E2-CCF5-044D-85F7-5A5E8ED8DAA8}" srcOrd="3" destOrd="0" presId="urn:microsoft.com/office/officeart/2005/8/layout/hProcess4"/>
    <dgm:cxn modelId="{2B390CA5-CDB3-8A43-A7EE-59DD76FDFA7E}" type="presParOf" srcId="{06A8A51C-706D-DA43-A0E9-56C53B105B06}" destId="{A549F86B-CA1B-EF41-99B8-453C3990A521}" srcOrd="4" destOrd="0" presId="urn:microsoft.com/office/officeart/2005/8/layout/hProcess4"/>
    <dgm:cxn modelId="{C3C8EC93-E498-5A49-B3AF-57EEA34DB374}" type="presParOf" srcId="{DEA943FB-FD20-2749-9A51-0BA6BED8F802}" destId="{5195597C-41BB-6D46-820E-270551EC1FB1}" srcOrd="1" destOrd="0" presId="urn:microsoft.com/office/officeart/2005/8/layout/hProcess4"/>
    <dgm:cxn modelId="{486C0045-1BA6-C345-B536-622877ECCDB5}" type="presParOf" srcId="{DEA943FB-FD20-2749-9A51-0BA6BED8F802}" destId="{39EE283D-E60B-BD4B-9E86-F0EC909C65DD}" srcOrd="2" destOrd="0" presId="urn:microsoft.com/office/officeart/2005/8/layout/hProcess4"/>
    <dgm:cxn modelId="{91D2C96F-38E9-6A4B-8432-755B8380C691}" type="presParOf" srcId="{39EE283D-E60B-BD4B-9E86-F0EC909C65DD}" destId="{56C94B3D-900F-BC44-A06C-13E36D70BCAB}" srcOrd="0" destOrd="0" presId="urn:microsoft.com/office/officeart/2005/8/layout/hProcess4"/>
    <dgm:cxn modelId="{479C73A8-319E-F242-98FC-88748CFE9A92}" type="presParOf" srcId="{39EE283D-E60B-BD4B-9E86-F0EC909C65DD}" destId="{24A8FA29-597C-824E-9469-A4E81CAE2EA8}" srcOrd="1" destOrd="0" presId="urn:microsoft.com/office/officeart/2005/8/layout/hProcess4"/>
    <dgm:cxn modelId="{455090F9-BD05-9445-9EF7-40BE4ECF98C7}" type="presParOf" srcId="{39EE283D-E60B-BD4B-9E86-F0EC909C65DD}" destId="{74A95CE6-CCC5-6E40-9ED4-8CE81080721A}" srcOrd="2" destOrd="0" presId="urn:microsoft.com/office/officeart/2005/8/layout/hProcess4"/>
    <dgm:cxn modelId="{A3486CCA-CA98-E04D-8EB2-A760C3E716B3}" type="presParOf" srcId="{39EE283D-E60B-BD4B-9E86-F0EC909C65DD}" destId="{1386A93D-B474-424E-A925-4570C8CB6A8D}" srcOrd="3" destOrd="0" presId="urn:microsoft.com/office/officeart/2005/8/layout/hProcess4"/>
    <dgm:cxn modelId="{3606430E-29B8-7D49-B6E7-A6ACA669815C}" type="presParOf" srcId="{39EE283D-E60B-BD4B-9E86-F0EC909C65DD}" destId="{B59D960F-0FF8-9340-8CB9-F3D8F83EBA80}" srcOrd="4" destOrd="0" presId="urn:microsoft.com/office/officeart/2005/8/layout/hProcess4"/>
    <dgm:cxn modelId="{35D1E920-1B47-604C-8E10-103C70C2F8FB}" type="presParOf" srcId="{DEA943FB-FD20-2749-9A51-0BA6BED8F802}" destId="{508EB563-3604-6846-9B23-7BAD6D8FF3DC}" srcOrd="3" destOrd="0" presId="urn:microsoft.com/office/officeart/2005/8/layout/hProcess4"/>
    <dgm:cxn modelId="{6BD95274-9D37-3441-B5C5-6FC13215EFCD}" type="presParOf" srcId="{DEA943FB-FD20-2749-9A51-0BA6BED8F802}" destId="{7493D0BA-2A3C-AD42-A931-2C1656F010FA}" srcOrd="4" destOrd="0" presId="urn:microsoft.com/office/officeart/2005/8/layout/hProcess4"/>
    <dgm:cxn modelId="{D18B30F9-356C-4E46-BDE1-31BB2556D84A}" type="presParOf" srcId="{7493D0BA-2A3C-AD42-A931-2C1656F010FA}" destId="{2DBBDE58-30D0-9F46-9E2B-7B03D9ECC166}" srcOrd="0" destOrd="0" presId="urn:microsoft.com/office/officeart/2005/8/layout/hProcess4"/>
    <dgm:cxn modelId="{D715F6A0-ACC6-5F4F-8CE5-03D5B2DE7253}" type="presParOf" srcId="{7493D0BA-2A3C-AD42-A931-2C1656F010FA}" destId="{EBE4631F-2F6C-C44F-B439-5D894959AFF6}" srcOrd="1" destOrd="0" presId="urn:microsoft.com/office/officeart/2005/8/layout/hProcess4"/>
    <dgm:cxn modelId="{2F8598C7-16A2-884C-864F-1766A37959B7}" type="presParOf" srcId="{7493D0BA-2A3C-AD42-A931-2C1656F010FA}" destId="{6BBE1AFC-4EE5-0E40-AEE8-3438FC48BF2C}" srcOrd="2" destOrd="0" presId="urn:microsoft.com/office/officeart/2005/8/layout/hProcess4"/>
    <dgm:cxn modelId="{F71BE4EA-B989-0749-BBF3-86CCE473595D}" type="presParOf" srcId="{7493D0BA-2A3C-AD42-A931-2C1656F010FA}" destId="{0B9A4C48-F6F3-054F-AE63-337536FFE8C1}" srcOrd="3" destOrd="0" presId="urn:microsoft.com/office/officeart/2005/8/layout/hProcess4"/>
    <dgm:cxn modelId="{DEA5E28B-A106-F548-8C84-24B6A6CEB39A}" type="presParOf" srcId="{7493D0BA-2A3C-AD42-A931-2C1656F010FA}" destId="{91AE4C98-9561-8C49-AE61-8A831FA171FB}"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44E980-B1A5-5942-8DC5-BBFFB9B1C891}" type="doc">
      <dgm:prSet loTypeId="urn:microsoft.com/office/officeart/2008/layout/VerticalCurvedList" loCatId="process" qsTypeId="urn:microsoft.com/office/officeart/2005/8/quickstyle/simple2" qsCatId="simple" csTypeId="urn:microsoft.com/office/officeart/2005/8/colors/colorful5" csCatId="colorful" phldr="1"/>
      <dgm:spPr/>
    </dgm:pt>
    <dgm:pt modelId="{65702536-ECD2-6F42-855A-7C5FDE31046F}">
      <dgm:prSet phldrT="[Text]"/>
      <dgm:spPr/>
      <dgm:t>
        <a:bodyPr/>
        <a:lstStyle/>
        <a:p>
          <a:r>
            <a:rPr lang="en-US" dirty="0"/>
            <a:t>Data Cleaning</a:t>
          </a:r>
          <a:endParaRPr lang="en-GB" dirty="0"/>
        </a:p>
      </dgm:t>
    </dgm:pt>
    <dgm:pt modelId="{2B4D0613-0232-4344-BAA2-63C516B11BD2}" type="parTrans" cxnId="{4A24E210-6F00-2341-9744-9C43064ED1A2}">
      <dgm:prSet/>
      <dgm:spPr/>
      <dgm:t>
        <a:bodyPr/>
        <a:lstStyle/>
        <a:p>
          <a:endParaRPr lang="en-GB"/>
        </a:p>
      </dgm:t>
    </dgm:pt>
    <dgm:pt modelId="{FFD61BDD-3510-CA49-963B-B5A3FA58E2E9}" type="sibTrans" cxnId="{4A24E210-6F00-2341-9744-9C43064ED1A2}">
      <dgm:prSet/>
      <dgm:spPr/>
      <dgm:t>
        <a:bodyPr/>
        <a:lstStyle/>
        <a:p>
          <a:endParaRPr lang="en-GB"/>
        </a:p>
      </dgm:t>
    </dgm:pt>
    <dgm:pt modelId="{B01FDD11-B90E-754C-9D2E-B8E2BCD76FDE}">
      <dgm:prSet phldrT="[Text]"/>
      <dgm:spPr/>
      <dgm:t>
        <a:bodyPr/>
        <a:lstStyle/>
        <a:p>
          <a:r>
            <a:rPr lang="en-US" dirty="0"/>
            <a:t>Exploratory Data Analysis</a:t>
          </a:r>
          <a:endParaRPr lang="en-GB" dirty="0"/>
        </a:p>
      </dgm:t>
    </dgm:pt>
    <dgm:pt modelId="{8654E3BE-DD13-1042-8D2C-B4486F2BD536}" type="parTrans" cxnId="{1EA39292-4CB5-9D4D-B832-89BE0E4676A9}">
      <dgm:prSet/>
      <dgm:spPr/>
      <dgm:t>
        <a:bodyPr/>
        <a:lstStyle/>
        <a:p>
          <a:endParaRPr lang="en-GB"/>
        </a:p>
      </dgm:t>
    </dgm:pt>
    <dgm:pt modelId="{D77D5579-C763-3C48-9F73-8E311E2AB518}" type="sibTrans" cxnId="{1EA39292-4CB5-9D4D-B832-89BE0E4676A9}">
      <dgm:prSet/>
      <dgm:spPr/>
      <dgm:t>
        <a:bodyPr/>
        <a:lstStyle/>
        <a:p>
          <a:endParaRPr lang="en-GB"/>
        </a:p>
      </dgm:t>
    </dgm:pt>
    <dgm:pt modelId="{C54A15B7-9D9A-FB4E-BC69-FBAC2430EEAC}">
      <dgm:prSet phldrT="[Text]"/>
      <dgm:spPr/>
      <dgm:t>
        <a:bodyPr/>
        <a:lstStyle/>
        <a:p>
          <a:r>
            <a:rPr lang="en-US" dirty="0"/>
            <a:t>Data Pre-processing</a:t>
          </a:r>
          <a:endParaRPr lang="en-GB" dirty="0"/>
        </a:p>
      </dgm:t>
    </dgm:pt>
    <dgm:pt modelId="{BD59360D-DDDC-394D-A19E-A4A183F82C50}" type="parTrans" cxnId="{C188D5E6-8923-A74A-B8AC-AB456D53FA1F}">
      <dgm:prSet/>
      <dgm:spPr/>
      <dgm:t>
        <a:bodyPr/>
        <a:lstStyle/>
        <a:p>
          <a:endParaRPr lang="en-GB"/>
        </a:p>
      </dgm:t>
    </dgm:pt>
    <dgm:pt modelId="{7A80FE7E-F5E3-2342-A680-16862433FD83}" type="sibTrans" cxnId="{C188D5E6-8923-A74A-B8AC-AB456D53FA1F}">
      <dgm:prSet/>
      <dgm:spPr/>
      <dgm:t>
        <a:bodyPr/>
        <a:lstStyle/>
        <a:p>
          <a:endParaRPr lang="en-GB"/>
        </a:p>
      </dgm:t>
    </dgm:pt>
    <dgm:pt modelId="{CB85E00D-D0C4-4644-9EF7-2EF09D553974}">
      <dgm:prSet/>
      <dgm:spPr/>
      <dgm:t>
        <a:bodyPr/>
        <a:lstStyle/>
        <a:p>
          <a:r>
            <a:rPr lang="en-US" dirty="0"/>
            <a:t>Model Building</a:t>
          </a:r>
          <a:endParaRPr lang="en-GB" dirty="0"/>
        </a:p>
      </dgm:t>
    </dgm:pt>
    <dgm:pt modelId="{13A3C7E6-8B97-1349-978C-2EBC9ED47F54}" type="parTrans" cxnId="{0776CA58-DF21-E94C-B657-6F177D263691}">
      <dgm:prSet/>
      <dgm:spPr/>
      <dgm:t>
        <a:bodyPr/>
        <a:lstStyle/>
        <a:p>
          <a:endParaRPr lang="en-GB"/>
        </a:p>
      </dgm:t>
    </dgm:pt>
    <dgm:pt modelId="{1F629630-0D4E-5A49-BFE3-873E9EFB85FF}" type="sibTrans" cxnId="{0776CA58-DF21-E94C-B657-6F177D263691}">
      <dgm:prSet/>
      <dgm:spPr/>
      <dgm:t>
        <a:bodyPr/>
        <a:lstStyle/>
        <a:p>
          <a:endParaRPr lang="en-GB"/>
        </a:p>
      </dgm:t>
    </dgm:pt>
    <dgm:pt modelId="{02A14A9D-6F58-9643-BF5D-2AA7F6B37568}">
      <dgm:prSet/>
      <dgm:spPr/>
      <dgm:t>
        <a:bodyPr/>
        <a:lstStyle/>
        <a:p>
          <a:r>
            <a:rPr lang="en-GB" dirty="0"/>
            <a:t>Model Evaluation</a:t>
          </a:r>
        </a:p>
      </dgm:t>
    </dgm:pt>
    <dgm:pt modelId="{7EABE98E-8941-3749-8857-A4BD48571D79}" type="parTrans" cxnId="{3C2D3983-2103-714D-AF42-C75C161DCC05}">
      <dgm:prSet/>
      <dgm:spPr/>
      <dgm:t>
        <a:bodyPr/>
        <a:lstStyle/>
        <a:p>
          <a:endParaRPr lang="en-GB"/>
        </a:p>
      </dgm:t>
    </dgm:pt>
    <dgm:pt modelId="{DF71ABE1-5BDF-AB45-8026-91687B460A36}" type="sibTrans" cxnId="{3C2D3983-2103-714D-AF42-C75C161DCC05}">
      <dgm:prSet/>
      <dgm:spPr/>
      <dgm:t>
        <a:bodyPr/>
        <a:lstStyle/>
        <a:p>
          <a:endParaRPr lang="en-GB"/>
        </a:p>
      </dgm:t>
    </dgm:pt>
    <dgm:pt modelId="{0079D026-4694-CE41-8EB2-FBBD11E12A07}">
      <dgm:prSet/>
      <dgm:spPr/>
      <dgm:t>
        <a:bodyPr/>
        <a:lstStyle/>
        <a:p>
          <a:r>
            <a:rPr lang="en-GB" dirty="0"/>
            <a:t>Selecting the best model</a:t>
          </a:r>
        </a:p>
      </dgm:t>
    </dgm:pt>
    <dgm:pt modelId="{7E9DF744-7145-034B-9729-CA85CCA1240D}" type="parTrans" cxnId="{768A2973-1AD5-F34B-B15D-F3C23EA05DFE}">
      <dgm:prSet/>
      <dgm:spPr/>
      <dgm:t>
        <a:bodyPr/>
        <a:lstStyle/>
        <a:p>
          <a:endParaRPr lang="en-GB"/>
        </a:p>
      </dgm:t>
    </dgm:pt>
    <dgm:pt modelId="{DCCC1324-1677-E149-B748-6AFBB87996EA}" type="sibTrans" cxnId="{768A2973-1AD5-F34B-B15D-F3C23EA05DFE}">
      <dgm:prSet/>
      <dgm:spPr/>
      <dgm:t>
        <a:bodyPr/>
        <a:lstStyle/>
        <a:p>
          <a:endParaRPr lang="en-GB"/>
        </a:p>
      </dgm:t>
    </dgm:pt>
    <dgm:pt modelId="{6F9CFFA9-63E6-C14B-ACDF-CF9385EBABF2}" type="pres">
      <dgm:prSet presAssocID="{4C44E980-B1A5-5942-8DC5-BBFFB9B1C891}" presName="Name0" presStyleCnt="0">
        <dgm:presLayoutVars>
          <dgm:chMax val="7"/>
          <dgm:chPref val="7"/>
          <dgm:dir/>
        </dgm:presLayoutVars>
      </dgm:prSet>
      <dgm:spPr/>
    </dgm:pt>
    <dgm:pt modelId="{194558B2-C8A3-F145-B446-40A862A2FCC0}" type="pres">
      <dgm:prSet presAssocID="{4C44E980-B1A5-5942-8DC5-BBFFB9B1C891}" presName="Name1" presStyleCnt="0"/>
      <dgm:spPr/>
    </dgm:pt>
    <dgm:pt modelId="{160EE9E8-37AD-484A-907D-99EF2199BEE4}" type="pres">
      <dgm:prSet presAssocID="{4C44E980-B1A5-5942-8DC5-BBFFB9B1C891}" presName="cycle" presStyleCnt="0"/>
      <dgm:spPr/>
    </dgm:pt>
    <dgm:pt modelId="{C242D0F9-C828-5F4E-8DDF-26A94F4B3992}" type="pres">
      <dgm:prSet presAssocID="{4C44E980-B1A5-5942-8DC5-BBFFB9B1C891}" presName="srcNode" presStyleLbl="node1" presStyleIdx="0" presStyleCnt="6"/>
      <dgm:spPr/>
    </dgm:pt>
    <dgm:pt modelId="{B8AD67FD-D574-AF47-A5B2-EED325E2C78A}" type="pres">
      <dgm:prSet presAssocID="{4C44E980-B1A5-5942-8DC5-BBFFB9B1C891}" presName="conn" presStyleLbl="parChTrans1D2" presStyleIdx="0" presStyleCnt="1"/>
      <dgm:spPr/>
    </dgm:pt>
    <dgm:pt modelId="{5B11EBFA-74C5-9440-96E3-66EDE2ADC88C}" type="pres">
      <dgm:prSet presAssocID="{4C44E980-B1A5-5942-8DC5-BBFFB9B1C891}" presName="extraNode" presStyleLbl="node1" presStyleIdx="0" presStyleCnt="6"/>
      <dgm:spPr/>
    </dgm:pt>
    <dgm:pt modelId="{4D1E6E8D-6C55-C54B-8C12-94A5BF999399}" type="pres">
      <dgm:prSet presAssocID="{4C44E980-B1A5-5942-8DC5-BBFFB9B1C891}" presName="dstNode" presStyleLbl="node1" presStyleIdx="0" presStyleCnt="6"/>
      <dgm:spPr/>
    </dgm:pt>
    <dgm:pt modelId="{5A8FA80C-E09C-2742-9137-F7566AC12DC8}" type="pres">
      <dgm:prSet presAssocID="{65702536-ECD2-6F42-855A-7C5FDE31046F}" presName="text_1" presStyleLbl="node1" presStyleIdx="0" presStyleCnt="6">
        <dgm:presLayoutVars>
          <dgm:bulletEnabled val="1"/>
        </dgm:presLayoutVars>
      </dgm:prSet>
      <dgm:spPr/>
    </dgm:pt>
    <dgm:pt modelId="{35DC850A-A29A-6A40-A943-5DD148EE62DD}" type="pres">
      <dgm:prSet presAssocID="{65702536-ECD2-6F42-855A-7C5FDE31046F}" presName="accent_1" presStyleCnt="0"/>
      <dgm:spPr/>
    </dgm:pt>
    <dgm:pt modelId="{090BB36A-AB13-B14E-9ECF-873EC560AA90}" type="pres">
      <dgm:prSet presAssocID="{65702536-ECD2-6F42-855A-7C5FDE31046F}" presName="accentRepeatNode" presStyleLbl="solidFgAcc1" presStyleIdx="0" presStyleCnt="6"/>
      <dgm:spPr/>
    </dgm:pt>
    <dgm:pt modelId="{D27B2571-0225-2149-9BBD-5A1FB554AF89}" type="pres">
      <dgm:prSet presAssocID="{B01FDD11-B90E-754C-9D2E-B8E2BCD76FDE}" presName="text_2" presStyleLbl="node1" presStyleIdx="1" presStyleCnt="6">
        <dgm:presLayoutVars>
          <dgm:bulletEnabled val="1"/>
        </dgm:presLayoutVars>
      </dgm:prSet>
      <dgm:spPr/>
    </dgm:pt>
    <dgm:pt modelId="{F808A036-4005-6F41-8B72-27BA883CB126}" type="pres">
      <dgm:prSet presAssocID="{B01FDD11-B90E-754C-9D2E-B8E2BCD76FDE}" presName="accent_2" presStyleCnt="0"/>
      <dgm:spPr/>
    </dgm:pt>
    <dgm:pt modelId="{2CD10872-1FE4-1448-84C4-A940AF104460}" type="pres">
      <dgm:prSet presAssocID="{B01FDD11-B90E-754C-9D2E-B8E2BCD76FDE}" presName="accentRepeatNode" presStyleLbl="solidFgAcc1" presStyleIdx="1" presStyleCnt="6"/>
      <dgm:spPr/>
    </dgm:pt>
    <dgm:pt modelId="{242C7A2F-9F72-E74B-BCCB-C1DEC66DCBAF}" type="pres">
      <dgm:prSet presAssocID="{C54A15B7-9D9A-FB4E-BC69-FBAC2430EEAC}" presName="text_3" presStyleLbl="node1" presStyleIdx="2" presStyleCnt="6">
        <dgm:presLayoutVars>
          <dgm:bulletEnabled val="1"/>
        </dgm:presLayoutVars>
      </dgm:prSet>
      <dgm:spPr/>
    </dgm:pt>
    <dgm:pt modelId="{A7D1BCB8-5DCB-9F4C-B5E9-91213BCF1692}" type="pres">
      <dgm:prSet presAssocID="{C54A15B7-9D9A-FB4E-BC69-FBAC2430EEAC}" presName="accent_3" presStyleCnt="0"/>
      <dgm:spPr/>
    </dgm:pt>
    <dgm:pt modelId="{072F46E8-5336-C840-BBF7-A22D8C66BC1D}" type="pres">
      <dgm:prSet presAssocID="{C54A15B7-9D9A-FB4E-BC69-FBAC2430EEAC}" presName="accentRepeatNode" presStyleLbl="solidFgAcc1" presStyleIdx="2" presStyleCnt="6"/>
      <dgm:spPr/>
    </dgm:pt>
    <dgm:pt modelId="{07E1CB4F-5547-E44B-9462-701859C1DE99}" type="pres">
      <dgm:prSet presAssocID="{CB85E00D-D0C4-4644-9EF7-2EF09D553974}" presName="text_4" presStyleLbl="node1" presStyleIdx="3" presStyleCnt="6">
        <dgm:presLayoutVars>
          <dgm:bulletEnabled val="1"/>
        </dgm:presLayoutVars>
      </dgm:prSet>
      <dgm:spPr/>
    </dgm:pt>
    <dgm:pt modelId="{9B4E9D21-3126-B04E-8E5E-34CA39382B56}" type="pres">
      <dgm:prSet presAssocID="{CB85E00D-D0C4-4644-9EF7-2EF09D553974}" presName="accent_4" presStyleCnt="0"/>
      <dgm:spPr/>
    </dgm:pt>
    <dgm:pt modelId="{CFE222A9-761A-5740-A775-1AEC3BBA1C8F}" type="pres">
      <dgm:prSet presAssocID="{CB85E00D-D0C4-4644-9EF7-2EF09D553974}" presName="accentRepeatNode" presStyleLbl="solidFgAcc1" presStyleIdx="3" presStyleCnt="6"/>
      <dgm:spPr/>
    </dgm:pt>
    <dgm:pt modelId="{40621BA8-D0C3-4546-BD8B-88768BE61F0F}" type="pres">
      <dgm:prSet presAssocID="{02A14A9D-6F58-9643-BF5D-2AA7F6B37568}" presName="text_5" presStyleLbl="node1" presStyleIdx="4" presStyleCnt="6">
        <dgm:presLayoutVars>
          <dgm:bulletEnabled val="1"/>
        </dgm:presLayoutVars>
      </dgm:prSet>
      <dgm:spPr/>
    </dgm:pt>
    <dgm:pt modelId="{F814DCFF-D97E-4742-9491-21253DE1E816}" type="pres">
      <dgm:prSet presAssocID="{02A14A9D-6F58-9643-BF5D-2AA7F6B37568}" presName="accent_5" presStyleCnt="0"/>
      <dgm:spPr/>
    </dgm:pt>
    <dgm:pt modelId="{38B4A250-A1B7-5946-A126-3F86AF2EEF9C}" type="pres">
      <dgm:prSet presAssocID="{02A14A9D-6F58-9643-BF5D-2AA7F6B37568}" presName="accentRepeatNode" presStyleLbl="solidFgAcc1" presStyleIdx="4" presStyleCnt="6"/>
      <dgm:spPr/>
    </dgm:pt>
    <dgm:pt modelId="{8754C67B-9146-974F-8498-AFFFCEBA6721}" type="pres">
      <dgm:prSet presAssocID="{0079D026-4694-CE41-8EB2-FBBD11E12A07}" presName="text_6" presStyleLbl="node1" presStyleIdx="5" presStyleCnt="6">
        <dgm:presLayoutVars>
          <dgm:bulletEnabled val="1"/>
        </dgm:presLayoutVars>
      </dgm:prSet>
      <dgm:spPr/>
    </dgm:pt>
    <dgm:pt modelId="{6C5AD65A-C2CB-B84F-AD95-EF48CDD64448}" type="pres">
      <dgm:prSet presAssocID="{0079D026-4694-CE41-8EB2-FBBD11E12A07}" presName="accent_6" presStyleCnt="0"/>
      <dgm:spPr/>
    </dgm:pt>
    <dgm:pt modelId="{17F00B24-0A29-2749-B498-2D0D9E58A792}" type="pres">
      <dgm:prSet presAssocID="{0079D026-4694-CE41-8EB2-FBBD11E12A07}" presName="accentRepeatNode" presStyleLbl="solidFgAcc1" presStyleIdx="5" presStyleCnt="6"/>
      <dgm:spPr/>
    </dgm:pt>
  </dgm:ptLst>
  <dgm:cxnLst>
    <dgm:cxn modelId="{4A24E210-6F00-2341-9744-9C43064ED1A2}" srcId="{4C44E980-B1A5-5942-8DC5-BBFFB9B1C891}" destId="{65702536-ECD2-6F42-855A-7C5FDE31046F}" srcOrd="0" destOrd="0" parTransId="{2B4D0613-0232-4344-BAA2-63C516B11BD2}" sibTransId="{FFD61BDD-3510-CA49-963B-B5A3FA58E2E9}"/>
    <dgm:cxn modelId="{C0732A31-BF9C-6341-833F-AE6EE0202DDA}" type="presOf" srcId="{C54A15B7-9D9A-FB4E-BC69-FBAC2430EEAC}" destId="{242C7A2F-9F72-E74B-BCCB-C1DEC66DCBAF}" srcOrd="0" destOrd="0" presId="urn:microsoft.com/office/officeart/2008/layout/VerticalCurvedList"/>
    <dgm:cxn modelId="{397FE441-53AD-724C-95B4-A73EBEABB6B7}" type="presOf" srcId="{B01FDD11-B90E-754C-9D2E-B8E2BCD76FDE}" destId="{D27B2571-0225-2149-9BBD-5A1FB554AF89}" srcOrd="0" destOrd="0" presId="urn:microsoft.com/office/officeart/2008/layout/VerticalCurvedList"/>
    <dgm:cxn modelId="{6BC1B851-65D3-DC44-9075-485F6D948AE1}" type="presOf" srcId="{02A14A9D-6F58-9643-BF5D-2AA7F6B37568}" destId="{40621BA8-D0C3-4546-BD8B-88768BE61F0F}" srcOrd="0" destOrd="0" presId="urn:microsoft.com/office/officeart/2008/layout/VerticalCurvedList"/>
    <dgm:cxn modelId="{0776CA58-DF21-E94C-B657-6F177D263691}" srcId="{4C44E980-B1A5-5942-8DC5-BBFFB9B1C891}" destId="{CB85E00D-D0C4-4644-9EF7-2EF09D553974}" srcOrd="3" destOrd="0" parTransId="{13A3C7E6-8B97-1349-978C-2EBC9ED47F54}" sibTransId="{1F629630-0D4E-5A49-BFE3-873E9EFB85FF}"/>
    <dgm:cxn modelId="{768A2973-1AD5-F34B-B15D-F3C23EA05DFE}" srcId="{4C44E980-B1A5-5942-8DC5-BBFFB9B1C891}" destId="{0079D026-4694-CE41-8EB2-FBBD11E12A07}" srcOrd="5" destOrd="0" parTransId="{7E9DF744-7145-034B-9729-CA85CCA1240D}" sibTransId="{DCCC1324-1677-E149-B748-6AFBB87996EA}"/>
    <dgm:cxn modelId="{3C2D3983-2103-714D-AF42-C75C161DCC05}" srcId="{4C44E980-B1A5-5942-8DC5-BBFFB9B1C891}" destId="{02A14A9D-6F58-9643-BF5D-2AA7F6B37568}" srcOrd="4" destOrd="0" parTransId="{7EABE98E-8941-3749-8857-A4BD48571D79}" sibTransId="{DF71ABE1-5BDF-AB45-8026-91687B460A36}"/>
    <dgm:cxn modelId="{1EA39292-4CB5-9D4D-B832-89BE0E4676A9}" srcId="{4C44E980-B1A5-5942-8DC5-BBFFB9B1C891}" destId="{B01FDD11-B90E-754C-9D2E-B8E2BCD76FDE}" srcOrd="1" destOrd="0" parTransId="{8654E3BE-DD13-1042-8D2C-B4486F2BD536}" sibTransId="{D77D5579-C763-3C48-9F73-8E311E2AB518}"/>
    <dgm:cxn modelId="{127949B7-D867-C445-9F50-03D845A66D54}" type="presOf" srcId="{65702536-ECD2-6F42-855A-7C5FDE31046F}" destId="{5A8FA80C-E09C-2742-9137-F7566AC12DC8}" srcOrd="0" destOrd="0" presId="urn:microsoft.com/office/officeart/2008/layout/VerticalCurvedList"/>
    <dgm:cxn modelId="{BFE813BE-E985-614A-973B-532EE60C5BF0}" type="presOf" srcId="{FFD61BDD-3510-CA49-963B-B5A3FA58E2E9}" destId="{B8AD67FD-D574-AF47-A5B2-EED325E2C78A}" srcOrd="0" destOrd="0" presId="urn:microsoft.com/office/officeart/2008/layout/VerticalCurvedList"/>
    <dgm:cxn modelId="{72C5BED8-62A1-DF4E-B483-DDC72C4DF479}" type="presOf" srcId="{CB85E00D-D0C4-4644-9EF7-2EF09D553974}" destId="{07E1CB4F-5547-E44B-9462-701859C1DE99}" srcOrd="0" destOrd="0" presId="urn:microsoft.com/office/officeart/2008/layout/VerticalCurvedList"/>
    <dgm:cxn modelId="{C188D5E6-8923-A74A-B8AC-AB456D53FA1F}" srcId="{4C44E980-B1A5-5942-8DC5-BBFFB9B1C891}" destId="{C54A15B7-9D9A-FB4E-BC69-FBAC2430EEAC}" srcOrd="2" destOrd="0" parTransId="{BD59360D-DDDC-394D-A19E-A4A183F82C50}" sibTransId="{7A80FE7E-F5E3-2342-A680-16862433FD83}"/>
    <dgm:cxn modelId="{0315D5E8-F542-2741-B37D-8D7B373790FD}" type="presOf" srcId="{0079D026-4694-CE41-8EB2-FBBD11E12A07}" destId="{8754C67B-9146-974F-8498-AFFFCEBA6721}" srcOrd="0" destOrd="0" presId="urn:microsoft.com/office/officeart/2008/layout/VerticalCurvedList"/>
    <dgm:cxn modelId="{2D4D75F3-E8E7-FB41-BAFC-3BFE24953A8C}" type="presOf" srcId="{4C44E980-B1A5-5942-8DC5-BBFFB9B1C891}" destId="{6F9CFFA9-63E6-C14B-ACDF-CF9385EBABF2}" srcOrd="0" destOrd="0" presId="urn:microsoft.com/office/officeart/2008/layout/VerticalCurvedList"/>
    <dgm:cxn modelId="{C3F07504-580E-E947-9315-CADE8BCCD9F1}" type="presParOf" srcId="{6F9CFFA9-63E6-C14B-ACDF-CF9385EBABF2}" destId="{194558B2-C8A3-F145-B446-40A862A2FCC0}" srcOrd="0" destOrd="0" presId="urn:microsoft.com/office/officeart/2008/layout/VerticalCurvedList"/>
    <dgm:cxn modelId="{A05738DE-380B-C149-8A65-B43DEDE6E17F}" type="presParOf" srcId="{194558B2-C8A3-F145-B446-40A862A2FCC0}" destId="{160EE9E8-37AD-484A-907D-99EF2199BEE4}" srcOrd="0" destOrd="0" presId="urn:microsoft.com/office/officeart/2008/layout/VerticalCurvedList"/>
    <dgm:cxn modelId="{65F791DD-39E9-314D-BDE1-1BCEA60B0AC4}" type="presParOf" srcId="{160EE9E8-37AD-484A-907D-99EF2199BEE4}" destId="{C242D0F9-C828-5F4E-8DDF-26A94F4B3992}" srcOrd="0" destOrd="0" presId="urn:microsoft.com/office/officeart/2008/layout/VerticalCurvedList"/>
    <dgm:cxn modelId="{749132B4-81AB-6844-8DCD-920ECC9BBAF7}" type="presParOf" srcId="{160EE9E8-37AD-484A-907D-99EF2199BEE4}" destId="{B8AD67FD-D574-AF47-A5B2-EED325E2C78A}" srcOrd="1" destOrd="0" presId="urn:microsoft.com/office/officeart/2008/layout/VerticalCurvedList"/>
    <dgm:cxn modelId="{011ABB5E-A9FA-EC4F-A95C-327D4626D108}" type="presParOf" srcId="{160EE9E8-37AD-484A-907D-99EF2199BEE4}" destId="{5B11EBFA-74C5-9440-96E3-66EDE2ADC88C}" srcOrd="2" destOrd="0" presId="urn:microsoft.com/office/officeart/2008/layout/VerticalCurvedList"/>
    <dgm:cxn modelId="{A04C14E7-904E-AE48-AA4B-A56521490C6E}" type="presParOf" srcId="{160EE9E8-37AD-484A-907D-99EF2199BEE4}" destId="{4D1E6E8D-6C55-C54B-8C12-94A5BF999399}" srcOrd="3" destOrd="0" presId="urn:microsoft.com/office/officeart/2008/layout/VerticalCurvedList"/>
    <dgm:cxn modelId="{A4C3B916-89FA-D94C-A2B7-044A755BE1EB}" type="presParOf" srcId="{194558B2-C8A3-F145-B446-40A862A2FCC0}" destId="{5A8FA80C-E09C-2742-9137-F7566AC12DC8}" srcOrd="1" destOrd="0" presId="urn:microsoft.com/office/officeart/2008/layout/VerticalCurvedList"/>
    <dgm:cxn modelId="{51AF7FBD-8214-894D-B60D-1637C06C021A}" type="presParOf" srcId="{194558B2-C8A3-F145-B446-40A862A2FCC0}" destId="{35DC850A-A29A-6A40-A943-5DD148EE62DD}" srcOrd="2" destOrd="0" presId="urn:microsoft.com/office/officeart/2008/layout/VerticalCurvedList"/>
    <dgm:cxn modelId="{D977006D-429F-2B41-92AF-3281D69519F0}" type="presParOf" srcId="{35DC850A-A29A-6A40-A943-5DD148EE62DD}" destId="{090BB36A-AB13-B14E-9ECF-873EC560AA90}" srcOrd="0" destOrd="0" presId="urn:microsoft.com/office/officeart/2008/layout/VerticalCurvedList"/>
    <dgm:cxn modelId="{1726B4FF-53F3-FF4F-8651-52CC14058D0C}" type="presParOf" srcId="{194558B2-C8A3-F145-B446-40A862A2FCC0}" destId="{D27B2571-0225-2149-9BBD-5A1FB554AF89}" srcOrd="3" destOrd="0" presId="urn:microsoft.com/office/officeart/2008/layout/VerticalCurvedList"/>
    <dgm:cxn modelId="{CED19241-486A-394D-84AF-9E59C33A6635}" type="presParOf" srcId="{194558B2-C8A3-F145-B446-40A862A2FCC0}" destId="{F808A036-4005-6F41-8B72-27BA883CB126}" srcOrd="4" destOrd="0" presId="urn:microsoft.com/office/officeart/2008/layout/VerticalCurvedList"/>
    <dgm:cxn modelId="{86950ECE-E23B-B44E-8404-4D7999A78368}" type="presParOf" srcId="{F808A036-4005-6F41-8B72-27BA883CB126}" destId="{2CD10872-1FE4-1448-84C4-A940AF104460}" srcOrd="0" destOrd="0" presId="urn:microsoft.com/office/officeart/2008/layout/VerticalCurvedList"/>
    <dgm:cxn modelId="{F6D3CE36-DC04-8A4D-9777-79026012299A}" type="presParOf" srcId="{194558B2-C8A3-F145-B446-40A862A2FCC0}" destId="{242C7A2F-9F72-E74B-BCCB-C1DEC66DCBAF}" srcOrd="5" destOrd="0" presId="urn:microsoft.com/office/officeart/2008/layout/VerticalCurvedList"/>
    <dgm:cxn modelId="{F7AE16D1-17FF-614F-B6BD-0FBF334BD827}" type="presParOf" srcId="{194558B2-C8A3-F145-B446-40A862A2FCC0}" destId="{A7D1BCB8-5DCB-9F4C-B5E9-91213BCF1692}" srcOrd="6" destOrd="0" presId="urn:microsoft.com/office/officeart/2008/layout/VerticalCurvedList"/>
    <dgm:cxn modelId="{7C38EC83-1AB4-4C47-92AB-B7B484C534A4}" type="presParOf" srcId="{A7D1BCB8-5DCB-9F4C-B5E9-91213BCF1692}" destId="{072F46E8-5336-C840-BBF7-A22D8C66BC1D}" srcOrd="0" destOrd="0" presId="urn:microsoft.com/office/officeart/2008/layout/VerticalCurvedList"/>
    <dgm:cxn modelId="{846EF8C3-7E4D-F841-A9D7-AA03C7399E51}" type="presParOf" srcId="{194558B2-C8A3-F145-B446-40A862A2FCC0}" destId="{07E1CB4F-5547-E44B-9462-701859C1DE99}" srcOrd="7" destOrd="0" presId="urn:microsoft.com/office/officeart/2008/layout/VerticalCurvedList"/>
    <dgm:cxn modelId="{9F10576B-8FEB-5147-87F2-ADAF5B8B8E5B}" type="presParOf" srcId="{194558B2-C8A3-F145-B446-40A862A2FCC0}" destId="{9B4E9D21-3126-B04E-8E5E-34CA39382B56}" srcOrd="8" destOrd="0" presId="urn:microsoft.com/office/officeart/2008/layout/VerticalCurvedList"/>
    <dgm:cxn modelId="{30B49A02-6487-6C43-A436-FEE47B8F9F81}" type="presParOf" srcId="{9B4E9D21-3126-B04E-8E5E-34CA39382B56}" destId="{CFE222A9-761A-5740-A775-1AEC3BBA1C8F}" srcOrd="0" destOrd="0" presId="urn:microsoft.com/office/officeart/2008/layout/VerticalCurvedList"/>
    <dgm:cxn modelId="{65F1A160-3476-BA47-B143-E2A2D3001F0C}" type="presParOf" srcId="{194558B2-C8A3-F145-B446-40A862A2FCC0}" destId="{40621BA8-D0C3-4546-BD8B-88768BE61F0F}" srcOrd="9" destOrd="0" presId="urn:microsoft.com/office/officeart/2008/layout/VerticalCurvedList"/>
    <dgm:cxn modelId="{1447C13F-439E-2B47-A4E7-C9A53A4F7256}" type="presParOf" srcId="{194558B2-C8A3-F145-B446-40A862A2FCC0}" destId="{F814DCFF-D97E-4742-9491-21253DE1E816}" srcOrd="10" destOrd="0" presId="urn:microsoft.com/office/officeart/2008/layout/VerticalCurvedList"/>
    <dgm:cxn modelId="{9D6098E8-4737-7744-A8BF-753E3D37A0B2}" type="presParOf" srcId="{F814DCFF-D97E-4742-9491-21253DE1E816}" destId="{38B4A250-A1B7-5946-A126-3F86AF2EEF9C}" srcOrd="0" destOrd="0" presId="urn:microsoft.com/office/officeart/2008/layout/VerticalCurvedList"/>
    <dgm:cxn modelId="{9ED7D993-129A-874A-A204-082AB728AD7F}" type="presParOf" srcId="{194558B2-C8A3-F145-B446-40A862A2FCC0}" destId="{8754C67B-9146-974F-8498-AFFFCEBA6721}" srcOrd="11" destOrd="0" presId="urn:microsoft.com/office/officeart/2008/layout/VerticalCurvedList"/>
    <dgm:cxn modelId="{D64B7132-97DA-A143-99AB-B8B17108060C}" type="presParOf" srcId="{194558B2-C8A3-F145-B446-40A862A2FCC0}" destId="{6C5AD65A-C2CB-B84F-AD95-EF48CDD64448}" srcOrd="12" destOrd="0" presId="urn:microsoft.com/office/officeart/2008/layout/VerticalCurvedList"/>
    <dgm:cxn modelId="{05B1C1BE-4DDD-B54A-A4EE-D7593414417C}" type="presParOf" srcId="{6C5AD65A-C2CB-B84F-AD95-EF48CDD64448}" destId="{17F00B24-0A29-2749-B498-2D0D9E58A79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44E980-B1A5-5942-8DC5-BBFFB9B1C891}" type="doc">
      <dgm:prSet loTypeId="urn:microsoft.com/office/officeart/2005/8/layout/pyramid2" loCatId="process" qsTypeId="urn:microsoft.com/office/officeart/2005/8/quickstyle/simple5" qsCatId="simple" csTypeId="urn:microsoft.com/office/officeart/2005/8/colors/colorful5" csCatId="colorful" phldr="1"/>
      <dgm:spPr/>
    </dgm:pt>
    <dgm:pt modelId="{65702536-ECD2-6F42-855A-7C5FDE31046F}">
      <dgm:prSet phldrT="[Text]" custT="1"/>
      <dgm:spPr/>
      <dgm:t>
        <a:bodyPr/>
        <a:lstStyle/>
        <a:p>
          <a:pPr algn="l"/>
          <a:r>
            <a:rPr lang="en-IN" sz="1600"/>
            <a:t>1. Load dataset.</a:t>
          </a:r>
          <a:endParaRPr lang="en-GB" sz="1600" dirty="0"/>
        </a:p>
      </dgm:t>
    </dgm:pt>
    <dgm:pt modelId="{2B4D0613-0232-4344-BAA2-63C516B11BD2}" type="parTrans" cxnId="{4A24E210-6F00-2341-9744-9C43064ED1A2}">
      <dgm:prSet/>
      <dgm:spPr/>
      <dgm:t>
        <a:bodyPr/>
        <a:lstStyle/>
        <a:p>
          <a:endParaRPr lang="en-GB"/>
        </a:p>
      </dgm:t>
    </dgm:pt>
    <dgm:pt modelId="{FFD61BDD-3510-CA49-963B-B5A3FA58E2E9}" type="sibTrans" cxnId="{4A24E210-6F00-2341-9744-9C43064ED1A2}">
      <dgm:prSet/>
      <dgm:spPr/>
      <dgm:t>
        <a:bodyPr/>
        <a:lstStyle/>
        <a:p>
          <a:endParaRPr lang="en-GB"/>
        </a:p>
      </dgm:t>
    </dgm:pt>
    <dgm:pt modelId="{B01FDD11-B90E-754C-9D2E-B8E2BCD76FDE}">
      <dgm:prSet phldrT="[Text]" custT="1"/>
      <dgm:spPr/>
      <dgm:t>
        <a:bodyPr/>
        <a:lstStyle/>
        <a:p>
          <a:pPr algn="l"/>
          <a:r>
            <a:rPr lang="en-IN" sz="1600"/>
            <a:t>2. Remove null values.</a:t>
          </a:r>
          <a:endParaRPr lang="en-GB" sz="1600" dirty="0"/>
        </a:p>
      </dgm:t>
    </dgm:pt>
    <dgm:pt modelId="{8654E3BE-DD13-1042-8D2C-B4486F2BD536}" type="parTrans" cxnId="{1EA39292-4CB5-9D4D-B832-89BE0E4676A9}">
      <dgm:prSet/>
      <dgm:spPr/>
      <dgm:t>
        <a:bodyPr/>
        <a:lstStyle/>
        <a:p>
          <a:endParaRPr lang="en-GB"/>
        </a:p>
      </dgm:t>
    </dgm:pt>
    <dgm:pt modelId="{D77D5579-C763-3C48-9F73-8E311E2AB518}" type="sibTrans" cxnId="{1EA39292-4CB5-9D4D-B832-89BE0E4676A9}">
      <dgm:prSet/>
      <dgm:spPr/>
      <dgm:t>
        <a:bodyPr/>
        <a:lstStyle/>
        <a:p>
          <a:endParaRPr lang="en-GB"/>
        </a:p>
      </dgm:t>
    </dgm:pt>
    <dgm:pt modelId="{C54A15B7-9D9A-FB4E-BC69-FBAC2430EEAC}">
      <dgm:prSet phldrT="[Text]" custT="1"/>
      <dgm:spPr/>
      <dgm:t>
        <a:bodyPr/>
        <a:lstStyle/>
        <a:p>
          <a:pPr algn="l"/>
          <a:r>
            <a:rPr lang="en-IN" sz="1600"/>
            <a:t>3. Drop column id.</a:t>
          </a:r>
          <a:endParaRPr lang="en-GB" sz="1600" dirty="0"/>
        </a:p>
      </dgm:t>
    </dgm:pt>
    <dgm:pt modelId="{BD59360D-DDDC-394D-A19E-A4A183F82C50}" type="parTrans" cxnId="{C188D5E6-8923-A74A-B8AC-AB456D53FA1F}">
      <dgm:prSet/>
      <dgm:spPr/>
      <dgm:t>
        <a:bodyPr/>
        <a:lstStyle/>
        <a:p>
          <a:endParaRPr lang="en-GB"/>
        </a:p>
      </dgm:t>
    </dgm:pt>
    <dgm:pt modelId="{7A80FE7E-F5E3-2342-A680-16862433FD83}" type="sibTrans" cxnId="{C188D5E6-8923-A74A-B8AC-AB456D53FA1F}">
      <dgm:prSet/>
      <dgm:spPr/>
      <dgm:t>
        <a:bodyPr/>
        <a:lstStyle/>
        <a:p>
          <a:endParaRPr lang="en-GB"/>
        </a:p>
      </dgm:t>
    </dgm:pt>
    <dgm:pt modelId="{CB85E00D-D0C4-4644-9EF7-2EF09D553974}">
      <dgm:prSet custT="1"/>
      <dgm:spPr/>
      <dgm:t>
        <a:bodyPr/>
        <a:lstStyle/>
        <a:p>
          <a:pPr algn="l"/>
          <a:r>
            <a:rPr lang="en-IN" sz="1600"/>
            <a:t>4. Convert comment text to lower case and replace '\n' with single space. </a:t>
          </a:r>
          <a:endParaRPr lang="en-GB" sz="1600" dirty="0"/>
        </a:p>
      </dgm:t>
    </dgm:pt>
    <dgm:pt modelId="{13A3C7E6-8B97-1349-978C-2EBC9ED47F54}" type="parTrans" cxnId="{0776CA58-DF21-E94C-B657-6F177D263691}">
      <dgm:prSet/>
      <dgm:spPr/>
      <dgm:t>
        <a:bodyPr/>
        <a:lstStyle/>
        <a:p>
          <a:endParaRPr lang="en-GB"/>
        </a:p>
      </dgm:t>
    </dgm:pt>
    <dgm:pt modelId="{1F629630-0D4E-5A49-BFE3-873E9EFB85FF}" type="sibTrans" cxnId="{0776CA58-DF21-E94C-B657-6F177D263691}">
      <dgm:prSet/>
      <dgm:spPr/>
      <dgm:t>
        <a:bodyPr/>
        <a:lstStyle/>
        <a:p>
          <a:endParaRPr lang="en-GB"/>
        </a:p>
      </dgm:t>
    </dgm:pt>
    <dgm:pt modelId="{02A14A9D-6F58-9643-BF5D-2AA7F6B37568}">
      <dgm:prSet custT="1"/>
      <dgm:spPr/>
      <dgm:t>
        <a:bodyPr/>
        <a:lstStyle/>
        <a:p>
          <a:pPr algn="l"/>
          <a:r>
            <a:rPr lang="en-IN" sz="1400"/>
            <a:t>5. Keep only text data ie. a-z' and remove other data from comment text.</a:t>
          </a:r>
          <a:endParaRPr lang="en-GB" sz="1400" dirty="0"/>
        </a:p>
      </dgm:t>
    </dgm:pt>
    <dgm:pt modelId="{7EABE98E-8941-3749-8857-A4BD48571D79}" type="parTrans" cxnId="{3C2D3983-2103-714D-AF42-C75C161DCC05}">
      <dgm:prSet/>
      <dgm:spPr/>
      <dgm:t>
        <a:bodyPr/>
        <a:lstStyle/>
        <a:p>
          <a:endParaRPr lang="en-GB"/>
        </a:p>
      </dgm:t>
    </dgm:pt>
    <dgm:pt modelId="{DF71ABE1-5BDF-AB45-8026-91687B460A36}" type="sibTrans" cxnId="{3C2D3983-2103-714D-AF42-C75C161DCC05}">
      <dgm:prSet/>
      <dgm:spPr/>
      <dgm:t>
        <a:bodyPr/>
        <a:lstStyle/>
        <a:p>
          <a:endParaRPr lang="en-GB"/>
        </a:p>
      </dgm:t>
    </dgm:pt>
    <dgm:pt modelId="{0079D026-4694-CE41-8EB2-FBBD11E12A07}">
      <dgm:prSet custT="1"/>
      <dgm:spPr/>
      <dgm:t>
        <a:bodyPr/>
        <a:lstStyle/>
        <a:p>
          <a:pPr algn="l"/>
          <a:r>
            <a:rPr lang="en-IN" sz="1400"/>
            <a:t>6. Remove stop words and punctuations.</a:t>
          </a:r>
          <a:endParaRPr lang="en-GB" sz="1400" dirty="0"/>
        </a:p>
      </dgm:t>
    </dgm:pt>
    <dgm:pt modelId="{7E9DF744-7145-034B-9729-CA85CCA1240D}" type="parTrans" cxnId="{768A2973-1AD5-F34B-B15D-F3C23EA05DFE}">
      <dgm:prSet/>
      <dgm:spPr/>
      <dgm:t>
        <a:bodyPr/>
        <a:lstStyle/>
        <a:p>
          <a:endParaRPr lang="en-GB"/>
        </a:p>
      </dgm:t>
    </dgm:pt>
    <dgm:pt modelId="{DCCC1324-1677-E149-B748-6AFBB87996EA}" type="sibTrans" cxnId="{768A2973-1AD5-F34B-B15D-F3C23EA05DFE}">
      <dgm:prSet/>
      <dgm:spPr/>
      <dgm:t>
        <a:bodyPr/>
        <a:lstStyle/>
        <a:p>
          <a:endParaRPr lang="en-GB"/>
        </a:p>
      </dgm:t>
    </dgm:pt>
    <dgm:pt modelId="{3BCE2B6E-92DB-FE43-94BE-FA4EA674BAF4}">
      <dgm:prSet custT="1"/>
      <dgm:spPr/>
      <dgm:t>
        <a:bodyPr/>
        <a:lstStyle/>
        <a:p>
          <a:pPr algn="l"/>
          <a:r>
            <a:rPr lang="en-IN" sz="1400"/>
            <a:t>7. Apply Stemming using SnowballSt.mmer </a:t>
          </a:r>
          <a:endParaRPr lang="en-GB" sz="1400" dirty="0"/>
        </a:p>
      </dgm:t>
    </dgm:pt>
    <dgm:pt modelId="{91FF45FF-9DF1-4543-84C1-1142B4F6DAE7}" type="parTrans" cxnId="{3F1B51B8-5CC7-8C45-BFDF-BEEB0BE543EB}">
      <dgm:prSet/>
      <dgm:spPr/>
      <dgm:t>
        <a:bodyPr/>
        <a:lstStyle/>
        <a:p>
          <a:endParaRPr lang="en-GB"/>
        </a:p>
      </dgm:t>
    </dgm:pt>
    <dgm:pt modelId="{6541EC39-4C25-3149-B546-634C6437E515}" type="sibTrans" cxnId="{3F1B51B8-5CC7-8C45-BFDF-BEEB0BE543EB}">
      <dgm:prSet/>
      <dgm:spPr/>
      <dgm:t>
        <a:bodyPr/>
        <a:lstStyle/>
        <a:p>
          <a:endParaRPr lang="en-GB"/>
        </a:p>
      </dgm:t>
    </dgm:pt>
    <dgm:pt modelId="{D71FF341-1B12-A74F-990A-7457A5128608}">
      <dgm:prSet custT="1"/>
      <dgm:spPr/>
      <dgm:t>
        <a:bodyPr/>
        <a:lstStyle/>
        <a:p>
          <a:pPr algn="l"/>
          <a:r>
            <a:rPr lang="en-IN" sz="1400"/>
            <a:t>8. Convert text to vectors using TfidfVectorizer </a:t>
          </a:r>
          <a:endParaRPr lang="en-GB" sz="1400" dirty="0"/>
        </a:p>
      </dgm:t>
    </dgm:pt>
    <dgm:pt modelId="{5A92860D-F13A-9A43-8EB5-478C8E453572}" type="parTrans" cxnId="{9A05D6FF-4556-1342-9E6C-0BDB01F13B57}">
      <dgm:prSet/>
      <dgm:spPr/>
      <dgm:t>
        <a:bodyPr/>
        <a:lstStyle/>
        <a:p>
          <a:endParaRPr lang="en-GB"/>
        </a:p>
      </dgm:t>
    </dgm:pt>
    <dgm:pt modelId="{7B049F0A-65AC-FB4A-958F-75593B407978}" type="sibTrans" cxnId="{9A05D6FF-4556-1342-9E6C-0BDB01F13B57}">
      <dgm:prSet/>
      <dgm:spPr/>
      <dgm:t>
        <a:bodyPr/>
        <a:lstStyle/>
        <a:p>
          <a:endParaRPr lang="en-GB"/>
        </a:p>
      </dgm:t>
    </dgm:pt>
    <dgm:pt modelId="{5533A711-EB19-A44B-A3DB-FE165C56BF0F}">
      <dgm:prSet custT="1"/>
      <dgm:spPr/>
      <dgm:t>
        <a:bodyPr/>
        <a:lstStyle/>
        <a:p>
          <a:pPr algn="l"/>
          <a:r>
            <a:rPr lang="en-IN" sz="1400"/>
            <a:t>9. Load saved or serialized model </a:t>
          </a:r>
          <a:endParaRPr lang="en-GB" sz="1400" dirty="0"/>
        </a:p>
      </dgm:t>
    </dgm:pt>
    <dgm:pt modelId="{CA951AA1-23D4-4240-98C6-CA0511893884}" type="parTrans" cxnId="{6C27C5BB-348E-BE4E-968A-8988022643B8}">
      <dgm:prSet/>
      <dgm:spPr/>
      <dgm:t>
        <a:bodyPr/>
        <a:lstStyle/>
        <a:p>
          <a:endParaRPr lang="en-GB"/>
        </a:p>
      </dgm:t>
    </dgm:pt>
    <dgm:pt modelId="{5B0A2A76-2797-7A43-ACE0-289F4D20F0FD}" type="sibTrans" cxnId="{6C27C5BB-348E-BE4E-968A-8988022643B8}">
      <dgm:prSet/>
      <dgm:spPr/>
      <dgm:t>
        <a:bodyPr/>
        <a:lstStyle/>
        <a:p>
          <a:endParaRPr lang="en-GB"/>
        </a:p>
      </dgm:t>
    </dgm:pt>
    <dgm:pt modelId="{074A22D3-455C-154F-8901-B3F9FFB4C14A}">
      <dgm:prSet custT="1"/>
      <dgm:spPr/>
      <dgm:t>
        <a:bodyPr/>
        <a:lstStyle/>
        <a:p>
          <a:pPr algn="l"/>
          <a:r>
            <a:rPr lang="en-IN" sz="1400"/>
            <a:t>10. Predict values for multi class label</a:t>
          </a:r>
          <a:endParaRPr lang="en-GB" sz="1400" dirty="0"/>
        </a:p>
      </dgm:t>
    </dgm:pt>
    <dgm:pt modelId="{998F4527-9897-5145-8ACC-FB643F3A75B2}" type="parTrans" cxnId="{405F5BA8-1A95-DC45-9060-07E6DA8F79DA}">
      <dgm:prSet/>
      <dgm:spPr/>
      <dgm:t>
        <a:bodyPr/>
        <a:lstStyle/>
        <a:p>
          <a:endParaRPr lang="en-GB"/>
        </a:p>
      </dgm:t>
    </dgm:pt>
    <dgm:pt modelId="{80200F65-6939-B640-918E-42E73C4403C6}" type="sibTrans" cxnId="{405F5BA8-1A95-DC45-9060-07E6DA8F79DA}">
      <dgm:prSet/>
      <dgm:spPr/>
      <dgm:t>
        <a:bodyPr/>
        <a:lstStyle/>
        <a:p>
          <a:endParaRPr lang="en-GB"/>
        </a:p>
      </dgm:t>
    </dgm:pt>
    <dgm:pt modelId="{131A3BDF-DB9A-564B-9B07-B7B24129EBCB}" type="pres">
      <dgm:prSet presAssocID="{4C44E980-B1A5-5942-8DC5-BBFFB9B1C891}" presName="compositeShape" presStyleCnt="0">
        <dgm:presLayoutVars>
          <dgm:dir/>
          <dgm:resizeHandles/>
        </dgm:presLayoutVars>
      </dgm:prSet>
      <dgm:spPr/>
    </dgm:pt>
    <dgm:pt modelId="{7B78BD38-EAEF-274E-B7F9-0D3D24F96C8D}" type="pres">
      <dgm:prSet presAssocID="{4C44E980-B1A5-5942-8DC5-BBFFB9B1C891}" presName="pyramid" presStyleLbl="node1" presStyleIdx="0" presStyleCnt="1" custScaleX="54245" custLinFactNeighborX="-30306" custLinFactNeighborY="1877"/>
      <dgm:spPr>
        <a:prstGeom prst="can">
          <a:avLst/>
        </a:prstGeom>
      </dgm:spPr>
    </dgm:pt>
    <dgm:pt modelId="{03DB6271-E413-1B41-ACBF-21C481F7A2C6}" type="pres">
      <dgm:prSet presAssocID="{4C44E980-B1A5-5942-8DC5-BBFFB9B1C891}" presName="theList" presStyleCnt="0"/>
      <dgm:spPr/>
    </dgm:pt>
    <dgm:pt modelId="{1DD76723-6AEA-5149-859B-E714A8540309}" type="pres">
      <dgm:prSet presAssocID="{65702536-ECD2-6F42-855A-7C5FDE31046F}" presName="aNode" presStyleLbl="fgAcc1" presStyleIdx="0" presStyleCnt="10" custScaleX="202020" custScaleY="582672" custLinFactY="401854" custLinFactNeighborX="18561" custLinFactNeighborY="500000">
        <dgm:presLayoutVars>
          <dgm:bulletEnabled val="1"/>
        </dgm:presLayoutVars>
      </dgm:prSet>
      <dgm:spPr/>
    </dgm:pt>
    <dgm:pt modelId="{DE28EBB0-4FB4-6640-AEA9-0CC71A328EAF}" type="pres">
      <dgm:prSet presAssocID="{65702536-ECD2-6F42-855A-7C5FDE31046F}" presName="aSpace" presStyleCnt="0"/>
      <dgm:spPr/>
    </dgm:pt>
    <dgm:pt modelId="{995D1A83-80A6-D54F-A3DA-173ABA9383E0}" type="pres">
      <dgm:prSet presAssocID="{B01FDD11-B90E-754C-9D2E-B8E2BCD76FDE}" presName="aNode" presStyleLbl="fgAcc1" presStyleIdx="1" presStyleCnt="10" custScaleX="202020" custScaleY="582672" custLinFactY="401854" custLinFactNeighborX="18561" custLinFactNeighborY="500000">
        <dgm:presLayoutVars>
          <dgm:bulletEnabled val="1"/>
        </dgm:presLayoutVars>
      </dgm:prSet>
      <dgm:spPr/>
    </dgm:pt>
    <dgm:pt modelId="{BEC31F07-8CD4-4E4C-A7AA-34D8F1A9795F}" type="pres">
      <dgm:prSet presAssocID="{B01FDD11-B90E-754C-9D2E-B8E2BCD76FDE}" presName="aSpace" presStyleCnt="0"/>
      <dgm:spPr/>
    </dgm:pt>
    <dgm:pt modelId="{C4D5505C-FE36-E64B-8B7E-3E93382C29F0}" type="pres">
      <dgm:prSet presAssocID="{C54A15B7-9D9A-FB4E-BC69-FBAC2430EEAC}" presName="aNode" presStyleLbl="fgAcc1" presStyleIdx="2" presStyleCnt="10" custScaleX="202020" custScaleY="582672" custLinFactY="401854" custLinFactNeighborX="18561" custLinFactNeighborY="500000">
        <dgm:presLayoutVars>
          <dgm:bulletEnabled val="1"/>
        </dgm:presLayoutVars>
      </dgm:prSet>
      <dgm:spPr/>
    </dgm:pt>
    <dgm:pt modelId="{39D057DB-21E9-6343-AF4B-E1D3E228D9E1}" type="pres">
      <dgm:prSet presAssocID="{C54A15B7-9D9A-FB4E-BC69-FBAC2430EEAC}" presName="aSpace" presStyleCnt="0"/>
      <dgm:spPr/>
    </dgm:pt>
    <dgm:pt modelId="{B32ACAB0-25E4-874E-A87E-B38E563967FD}" type="pres">
      <dgm:prSet presAssocID="{CB85E00D-D0C4-4644-9EF7-2EF09D553974}" presName="aNode" presStyleLbl="fgAcc1" presStyleIdx="3" presStyleCnt="10" custScaleX="202020" custScaleY="582672" custLinFactY="401854" custLinFactNeighborX="18561" custLinFactNeighborY="500000">
        <dgm:presLayoutVars>
          <dgm:bulletEnabled val="1"/>
        </dgm:presLayoutVars>
      </dgm:prSet>
      <dgm:spPr/>
    </dgm:pt>
    <dgm:pt modelId="{67DA8CCF-7ABD-D244-8D04-549CB535A453}" type="pres">
      <dgm:prSet presAssocID="{CB85E00D-D0C4-4644-9EF7-2EF09D553974}" presName="aSpace" presStyleCnt="0"/>
      <dgm:spPr/>
    </dgm:pt>
    <dgm:pt modelId="{ADED87E3-FCE2-584E-BF7C-AD8D7FBD7E6D}" type="pres">
      <dgm:prSet presAssocID="{02A14A9D-6F58-9643-BF5D-2AA7F6B37568}" presName="aNode" presStyleLbl="fgAcc1" presStyleIdx="4" presStyleCnt="10" custScaleX="202020" custScaleY="582672" custLinFactY="401854" custLinFactNeighborX="18561" custLinFactNeighborY="500000">
        <dgm:presLayoutVars>
          <dgm:bulletEnabled val="1"/>
        </dgm:presLayoutVars>
      </dgm:prSet>
      <dgm:spPr/>
    </dgm:pt>
    <dgm:pt modelId="{249E79F5-0D04-754A-A18B-C666F20FB751}" type="pres">
      <dgm:prSet presAssocID="{02A14A9D-6F58-9643-BF5D-2AA7F6B37568}" presName="aSpace" presStyleCnt="0"/>
      <dgm:spPr/>
    </dgm:pt>
    <dgm:pt modelId="{4A3C81CB-6EB9-1E44-BC7B-66E4A16EE40E}" type="pres">
      <dgm:prSet presAssocID="{0079D026-4694-CE41-8EB2-FBBD11E12A07}" presName="aNode" presStyleLbl="fgAcc1" presStyleIdx="5" presStyleCnt="10" custScaleX="202020" custScaleY="582672" custLinFactY="401854" custLinFactNeighborX="18561" custLinFactNeighborY="500000">
        <dgm:presLayoutVars>
          <dgm:bulletEnabled val="1"/>
        </dgm:presLayoutVars>
      </dgm:prSet>
      <dgm:spPr/>
    </dgm:pt>
    <dgm:pt modelId="{090991B9-7BC6-2D44-86A5-F8C1FE4429AA}" type="pres">
      <dgm:prSet presAssocID="{0079D026-4694-CE41-8EB2-FBBD11E12A07}" presName="aSpace" presStyleCnt="0"/>
      <dgm:spPr/>
    </dgm:pt>
    <dgm:pt modelId="{37BD16DF-4D34-084F-B9BF-4E64E3EC900F}" type="pres">
      <dgm:prSet presAssocID="{3BCE2B6E-92DB-FE43-94BE-FA4EA674BAF4}" presName="aNode" presStyleLbl="fgAcc1" presStyleIdx="6" presStyleCnt="10" custScaleX="202020" custScaleY="582672" custLinFactY="401854" custLinFactNeighborX="18561" custLinFactNeighborY="500000">
        <dgm:presLayoutVars>
          <dgm:bulletEnabled val="1"/>
        </dgm:presLayoutVars>
      </dgm:prSet>
      <dgm:spPr/>
    </dgm:pt>
    <dgm:pt modelId="{56BF529C-FF1C-BA4E-8F76-01EC374514C1}" type="pres">
      <dgm:prSet presAssocID="{3BCE2B6E-92DB-FE43-94BE-FA4EA674BAF4}" presName="aSpace" presStyleCnt="0"/>
      <dgm:spPr/>
    </dgm:pt>
    <dgm:pt modelId="{471E73BD-D771-FB47-9C62-48406366A6E5}" type="pres">
      <dgm:prSet presAssocID="{D71FF341-1B12-A74F-990A-7457A5128608}" presName="aNode" presStyleLbl="fgAcc1" presStyleIdx="7" presStyleCnt="10" custScaleX="202020" custScaleY="582672" custLinFactY="401854" custLinFactNeighborX="18574" custLinFactNeighborY="500000">
        <dgm:presLayoutVars>
          <dgm:bulletEnabled val="1"/>
        </dgm:presLayoutVars>
      </dgm:prSet>
      <dgm:spPr/>
    </dgm:pt>
    <dgm:pt modelId="{78FDA8D2-0DF2-EC49-88CB-635560C639D5}" type="pres">
      <dgm:prSet presAssocID="{D71FF341-1B12-A74F-990A-7457A5128608}" presName="aSpace" presStyleCnt="0"/>
      <dgm:spPr/>
    </dgm:pt>
    <dgm:pt modelId="{D908DD11-D3B4-004B-8B6E-0B84A16DE891}" type="pres">
      <dgm:prSet presAssocID="{5533A711-EB19-A44B-A3DB-FE165C56BF0F}" presName="aNode" presStyleLbl="fgAcc1" presStyleIdx="8" presStyleCnt="10" custScaleX="202020" custScaleY="582672" custLinFactY="401854" custLinFactNeighborX="18561" custLinFactNeighborY="500000">
        <dgm:presLayoutVars>
          <dgm:bulletEnabled val="1"/>
        </dgm:presLayoutVars>
      </dgm:prSet>
      <dgm:spPr/>
    </dgm:pt>
    <dgm:pt modelId="{FE9C2B21-2A21-CC4B-99DE-18A94E1B2875}" type="pres">
      <dgm:prSet presAssocID="{5533A711-EB19-A44B-A3DB-FE165C56BF0F}" presName="aSpace" presStyleCnt="0"/>
      <dgm:spPr/>
    </dgm:pt>
    <dgm:pt modelId="{DA1032F8-EF31-7243-9347-E13CF8BE1595}" type="pres">
      <dgm:prSet presAssocID="{074A22D3-455C-154F-8901-B3F9FFB4C14A}" presName="aNode" presStyleLbl="fgAcc1" presStyleIdx="9" presStyleCnt="10" custScaleX="202020" custScaleY="582672" custLinFactY="401854" custLinFactNeighborX="18561" custLinFactNeighborY="500000">
        <dgm:presLayoutVars>
          <dgm:bulletEnabled val="1"/>
        </dgm:presLayoutVars>
      </dgm:prSet>
      <dgm:spPr/>
    </dgm:pt>
    <dgm:pt modelId="{D6170CD3-55A5-5144-BA9F-18D227D44F7B}" type="pres">
      <dgm:prSet presAssocID="{074A22D3-455C-154F-8901-B3F9FFB4C14A}" presName="aSpace" presStyleCnt="0"/>
      <dgm:spPr/>
    </dgm:pt>
  </dgm:ptLst>
  <dgm:cxnLst>
    <dgm:cxn modelId="{52DBEE00-F1F3-BA40-BD68-1870387A8EB6}" type="presOf" srcId="{C54A15B7-9D9A-FB4E-BC69-FBAC2430EEAC}" destId="{C4D5505C-FE36-E64B-8B7E-3E93382C29F0}" srcOrd="0" destOrd="0" presId="urn:microsoft.com/office/officeart/2005/8/layout/pyramid2"/>
    <dgm:cxn modelId="{4A24E210-6F00-2341-9744-9C43064ED1A2}" srcId="{4C44E980-B1A5-5942-8DC5-BBFFB9B1C891}" destId="{65702536-ECD2-6F42-855A-7C5FDE31046F}" srcOrd="0" destOrd="0" parTransId="{2B4D0613-0232-4344-BAA2-63C516B11BD2}" sibTransId="{FFD61BDD-3510-CA49-963B-B5A3FA58E2E9}"/>
    <dgm:cxn modelId="{3A09CE15-64B1-B54C-B3FE-A0CA67BF880A}" type="presOf" srcId="{074A22D3-455C-154F-8901-B3F9FFB4C14A}" destId="{DA1032F8-EF31-7243-9347-E13CF8BE1595}" srcOrd="0" destOrd="0" presId="urn:microsoft.com/office/officeart/2005/8/layout/pyramid2"/>
    <dgm:cxn modelId="{8B02B122-5B83-DF40-957F-80343CE1F751}" type="presOf" srcId="{D71FF341-1B12-A74F-990A-7457A5128608}" destId="{471E73BD-D771-FB47-9C62-48406366A6E5}" srcOrd="0" destOrd="0" presId="urn:microsoft.com/office/officeart/2005/8/layout/pyramid2"/>
    <dgm:cxn modelId="{404EAC38-8AAB-0147-8AE9-E876DFB1C89D}" type="presOf" srcId="{3BCE2B6E-92DB-FE43-94BE-FA4EA674BAF4}" destId="{37BD16DF-4D34-084F-B9BF-4E64E3EC900F}" srcOrd="0" destOrd="0" presId="urn:microsoft.com/office/officeart/2005/8/layout/pyramid2"/>
    <dgm:cxn modelId="{71F37251-BAF6-8148-95AB-29DA5C2CB171}" type="presOf" srcId="{5533A711-EB19-A44B-A3DB-FE165C56BF0F}" destId="{D908DD11-D3B4-004B-8B6E-0B84A16DE891}" srcOrd="0" destOrd="0" presId="urn:microsoft.com/office/officeart/2005/8/layout/pyramid2"/>
    <dgm:cxn modelId="{0776CA58-DF21-E94C-B657-6F177D263691}" srcId="{4C44E980-B1A5-5942-8DC5-BBFFB9B1C891}" destId="{CB85E00D-D0C4-4644-9EF7-2EF09D553974}" srcOrd="3" destOrd="0" parTransId="{13A3C7E6-8B97-1349-978C-2EBC9ED47F54}" sibTransId="{1F629630-0D4E-5A49-BFE3-873E9EFB85FF}"/>
    <dgm:cxn modelId="{1732376D-92AA-7941-B85B-5547EFA81278}" type="presOf" srcId="{02A14A9D-6F58-9643-BF5D-2AA7F6B37568}" destId="{ADED87E3-FCE2-584E-BF7C-AD8D7FBD7E6D}" srcOrd="0" destOrd="0" presId="urn:microsoft.com/office/officeart/2005/8/layout/pyramid2"/>
    <dgm:cxn modelId="{359A9A6D-1760-0F49-8FAB-E6BB172EEEC0}" type="presOf" srcId="{CB85E00D-D0C4-4644-9EF7-2EF09D553974}" destId="{B32ACAB0-25E4-874E-A87E-B38E563967FD}" srcOrd="0" destOrd="0" presId="urn:microsoft.com/office/officeart/2005/8/layout/pyramid2"/>
    <dgm:cxn modelId="{768A2973-1AD5-F34B-B15D-F3C23EA05DFE}" srcId="{4C44E980-B1A5-5942-8DC5-BBFFB9B1C891}" destId="{0079D026-4694-CE41-8EB2-FBBD11E12A07}" srcOrd="5" destOrd="0" parTransId="{7E9DF744-7145-034B-9729-CA85CCA1240D}" sibTransId="{DCCC1324-1677-E149-B748-6AFBB87996EA}"/>
    <dgm:cxn modelId="{12721D77-990A-5E4F-BB5C-795030035A9F}" type="presOf" srcId="{4C44E980-B1A5-5942-8DC5-BBFFB9B1C891}" destId="{131A3BDF-DB9A-564B-9B07-B7B24129EBCB}" srcOrd="0" destOrd="0" presId="urn:microsoft.com/office/officeart/2005/8/layout/pyramid2"/>
    <dgm:cxn modelId="{3C2D3983-2103-714D-AF42-C75C161DCC05}" srcId="{4C44E980-B1A5-5942-8DC5-BBFFB9B1C891}" destId="{02A14A9D-6F58-9643-BF5D-2AA7F6B37568}" srcOrd="4" destOrd="0" parTransId="{7EABE98E-8941-3749-8857-A4BD48571D79}" sibTransId="{DF71ABE1-5BDF-AB45-8026-91687B460A36}"/>
    <dgm:cxn modelId="{1EA39292-4CB5-9D4D-B832-89BE0E4676A9}" srcId="{4C44E980-B1A5-5942-8DC5-BBFFB9B1C891}" destId="{B01FDD11-B90E-754C-9D2E-B8E2BCD76FDE}" srcOrd="1" destOrd="0" parTransId="{8654E3BE-DD13-1042-8D2C-B4486F2BD536}" sibTransId="{D77D5579-C763-3C48-9F73-8E311E2AB518}"/>
    <dgm:cxn modelId="{DE330A98-5032-BB43-BAA7-A13340DE67E0}" type="presOf" srcId="{65702536-ECD2-6F42-855A-7C5FDE31046F}" destId="{1DD76723-6AEA-5149-859B-E714A8540309}" srcOrd="0" destOrd="0" presId="urn:microsoft.com/office/officeart/2005/8/layout/pyramid2"/>
    <dgm:cxn modelId="{405F5BA8-1A95-DC45-9060-07E6DA8F79DA}" srcId="{4C44E980-B1A5-5942-8DC5-BBFFB9B1C891}" destId="{074A22D3-455C-154F-8901-B3F9FFB4C14A}" srcOrd="9" destOrd="0" parTransId="{998F4527-9897-5145-8ACC-FB643F3A75B2}" sibTransId="{80200F65-6939-B640-918E-42E73C4403C6}"/>
    <dgm:cxn modelId="{047B38B7-FA71-484C-B177-1ECF4BF23977}" type="presOf" srcId="{B01FDD11-B90E-754C-9D2E-B8E2BCD76FDE}" destId="{995D1A83-80A6-D54F-A3DA-173ABA9383E0}" srcOrd="0" destOrd="0" presId="urn:microsoft.com/office/officeart/2005/8/layout/pyramid2"/>
    <dgm:cxn modelId="{3F1B51B8-5CC7-8C45-BFDF-BEEB0BE543EB}" srcId="{4C44E980-B1A5-5942-8DC5-BBFFB9B1C891}" destId="{3BCE2B6E-92DB-FE43-94BE-FA4EA674BAF4}" srcOrd="6" destOrd="0" parTransId="{91FF45FF-9DF1-4543-84C1-1142B4F6DAE7}" sibTransId="{6541EC39-4C25-3149-B546-634C6437E515}"/>
    <dgm:cxn modelId="{6C27C5BB-348E-BE4E-968A-8988022643B8}" srcId="{4C44E980-B1A5-5942-8DC5-BBFFB9B1C891}" destId="{5533A711-EB19-A44B-A3DB-FE165C56BF0F}" srcOrd="8" destOrd="0" parTransId="{CA951AA1-23D4-4240-98C6-CA0511893884}" sibTransId="{5B0A2A76-2797-7A43-ACE0-289F4D20F0FD}"/>
    <dgm:cxn modelId="{DA380AC6-8227-E948-9DE8-6A7AD2F8149E}" type="presOf" srcId="{0079D026-4694-CE41-8EB2-FBBD11E12A07}" destId="{4A3C81CB-6EB9-1E44-BC7B-66E4A16EE40E}" srcOrd="0" destOrd="0" presId="urn:microsoft.com/office/officeart/2005/8/layout/pyramid2"/>
    <dgm:cxn modelId="{C188D5E6-8923-A74A-B8AC-AB456D53FA1F}" srcId="{4C44E980-B1A5-5942-8DC5-BBFFB9B1C891}" destId="{C54A15B7-9D9A-FB4E-BC69-FBAC2430EEAC}" srcOrd="2" destOrd="0" parTransId="{BD59360D-DDDC-394D-A19E-A4A183F82C50}" sibTransId="{7A80FE7E-F5E3-2342-A680-16862433FD83}"/>
    <dgm:cxn modelId="{9A05D6FF-4556-1342-9E6C-0BDB01F13B57}" srcId="{4C44E980-B1A5-5942-8DC5-BBFFB9B1C891}" destId="{D71FF341-1B12-A74F-990A-7457A5128608}" srcOrd="7" destOrd="0" parTransId="{5A92860D-F13A-9A43-8EB5-478C8E453572}" sibTransId="{7B049F0A-65AC-FB4A-958F-75593B407978}"/>
    <dgm:cxn modelId="{8FC64042-4C5F-6D4C-B46A-2BBFBB1C5013}" type="presParOf" srcId="{131A3BDF-DB9A-564B-9B07-B7B24129EBCB}" destId="{7B78BD38-EAEF-274E-B7F9-0D3D24F96C8D}" srcOrd="0" destOrd="0" presId="urn:microsoft.com/office/officeart/2005/8/layout/pyramid2"/>
    <dgm:cxn modelId="{1C1DAA77-B0B4-BB4E-A493-6B09E32247CE}" type="presParOf" srcId="{131A3BDF-DB9A-564B-9B07-B7B24129EBCB}" destId="{03DB6271-E413-1B41-ACBF-21C481F7A2C6}" srcOrd="1" destOrd="0" presId="urn:microsoft.com/office/officeart/2005/8/layout/pyramid2"/>
    <dgm:cxn modelId="{DDB71FF7-C844-034F-B4E0-1605F8D3BCB6}" type="presParOf" srcId="{03DB6271-E413-1B41-ACBF-21C481F7A2C6}" destId="{1DD76723-6AEA-5149-859B-E714A8540309}" srcOrd="0" destOrd="0" presId="urn:microsoft.com/office/officeart/2005/8/layout/pyramid2"/>
    <dgm:cxn modelId="{2D13C2B7-0882-AF4E-9D82-2D4D05228C13}" type="presParOf" srcId="{03DB6271-E413-1B41-ACBF-21C481F7A2C6}" destId="{DE28EBB0-4FB4-6640-AEA9-0CC71A328EAF}" srcOrd="1" destOrd="0" presId="urn:microsoft.com/office/officeart/2005/8/layout/pyramid2"/>
    <dgm:cxn modelId="{0F8B4D0D-BB17-314B-9FA5-E3B273F21D16}" type="presParOf" srcId="{03DB6271-E413-1B41-ACBF-21C481F7A2C6}" destId="{995D1A83-80A6-D54F-A3DA-173ABA9383E0}" srcOrd="2" destOrd="0" presId="urn:microsoft.com/office/officeart/2005/8/layout/pyramid2"/>
    <dgm:cxn modelId="{EAFE27AB-241A-8E49-9C7B-8DE9051BBBB0}" type="presParOf" srcId="{03DB6271-E413-1B41-ACBF-21C481F7A2C6}" destId="{BEC31F07-8CD4-4E4C-A7AA-34D8F1A9795F}" srcOrd="3" destOrd="0" presId="urn:microsoft.com/office/officeart/2005/8/layout/pyramid2"/>
    <dgm:cxn modelId="{32EF936D-19EE-D94D-827D-C65A9448AFDE}" type="presParOf" srcId="{03DB6271-E413-1B41-ACBF-21C481F7A2C6}" destId="{C4D5505C-FE36-E64B-8B7E-3E93382C29F0}" srcOrd="4" destOrd="0" presId="urn:microsoft.com/office/officeart/2005/8/layout/pyramid2"/>
    <dgm:cxn modelId="{0ADB7255-11AA-4F41-9633-DBDA51CCC3F0}" type="presParOf" srcId="{03DB6271-E413-1B41-ACBF-21C481F7A2C6}" destId="{39D057DB-21E9-6343-AF4B-E1D3E228D9E1}" srcOrd="5" destOrd="0" presId="urn:microsoft.com/office/officeart/2005/8/layout/pyramid2"/>
    <dgm:cxn modelId="{2493FD0A-313E-D24E-B67F-1094571452CF}" type="presParOf" srcId="{03DB6271-E413-1B41-ACBF-21C481F7A2C6}" destId="{B32ACAB0-25E4-874E-A87E-B38E563967FD}" srcOrd="6" destOrd="0" presId="urn:microsoft.com/office/officeart/2005/8/layout/pyramid2"/>
    <dgm:cxn modelId="{C94EB02A-7859-094F-B0EE-3453C9E3D63F}" type="presParOf" srcId="{03DB6271-E413-1B41-ACBF-21C481F7A2C6}" destId="{67DA8CCF-7ABD-D244-8D04-549CB535A453}" srcOrd="7" destOrd="0" presId="urn:microsoft.com/office/officeart/2005/8/layout/pyramid2"/>
    <dgm:cxn modelId="{3AD721EA-48B5-3240-8310-0F896E4E50DD}" type="presParOf" srcId="{03DB6271-E413-1B41-ACBF-21C481F7A2C6}" destId="{ADED87E3-FCE2-584E-BF7C-AD8D7FBD7E6D}" srcOrd="8" destOrd="0" presId="urn:microsoft.com/office/officeart/2005/8/layout/pyramid2"/>
    <dgm:cxn modelId="{2D894A6A-A5B3-B24B-92D4-FBED00416E1B}" type="presParOf" srcId="{03DB6271-E413-1B41-ACBF-21C481F7A2C6}" destId="{249E79F5-0D04-754A-A18B-C666F20FB751}" srcOrd="9" destOrd="0" presId="urn:microsoft.com/office/officeart/2005/8/layout/pyramid2"/>
    <dgm:cxn modelId="{735DC958-987A-9A4C-9127-98F5B609850F}" type="presParOf" srcId="{03DB6271-E413-1B41-ACBF-21C481F7A2C6}" destId="{4A3C81CB-6EB9-1E44-BC7B-66E4A16EE40E}" srcOrd="10" destOrd="0" presId="urn:microsoft.com/office/officeart/2005/8/layout/pyramid2"/>
    <dgm:cxn modelId="{C8B5A1DB-F6A6-3C49-B320-1B0E8A7E02A8}" type="presParOf" srcId="{03DB6271-E413-1B41-ACBF-21C481F7A2C6}" destId="{090991B9-7BC6-2D44-86A5-F8C1FE4429AA}" srcOrd="11" destOrd="0" presId="urn:microsoft.com/office/officeart/2005/8/layout/pyramid2"/>
    <dgm:cxn modelId="{FA424776-EB81-3342-8F2D-8C0922FC6D9A}" type="presParOf" srcId="{03DB6271-E413-1B41-ACBF-21C481F7A2C6}" destId="{37BD16DF-4D34-084F-B9BF-4E64E3EC900F}" srcOrd="12" destOrd="0" presId="urn:microsoft.com/office/officeart/2005/8/layout/pyramid2"/>
    <dgm:cxn modelId="{57E1DE61-71FD-E14C-93C1-B5FA36838050}" type="presParOf" srcId="{03DB6271-E413-1B41-ACBF-21C481F7A2C6}" destId="{56BF529C-FF1C-BA4E-8F76-01EC374514C1}" srcOrd="13" destOrd="0" presId="urn:microsoft.com/office/officeart/2005/8/layout/pyramid2"/>
    <dgm:cxn modelId="{86041D9B-A21B-2B4E-94CD-F8051DDD0C76}" type="presParOf" srcId="{03DB6271-E413-1B41-ACBF-21C481F7A2C6}" destId="{471E73BD-D771-FB47-9C62-48406366A6E5}" srcOrd="14" destOrd="0" presId="urn:microsoft.com/office/officeart/2005/8/layout/pyramid2"/>
    <dgm:cxn modelId="{D4DA1289-0A41-824A-89A9-7B3D735E7F70}" type="presParOf" srcId="{03DB6271-E413-1B41-ACBF-21C481F7A2C6}" destId="{78FDA8D2-0DF2-EC49-88CB-635560C639D5}" srcOrd="15" destOrd="0" presId="urn:microsoft.com/office/officeart/2005/8/layout/pyramid2"/>
    <dgm:cxn modelId="{D12C29E6-785C-2C41-B731-FD46701F1487}" type="presParOf" srcId="{03DB6271-E413-1B41-ACBF-21C481F7A2C6}" destId="{D908DD11-D3B4-004B-8B6E-0B84A16DE891}" srcOrd="16" destOrd="0" presId="urn:microsoft.com/office/officeart/2005/8/layout/pyramid2"/>
    <dgm:cxn modelId="{4A4AF83A-F192-934D-B8AF-54746AA68C88}" type="presParOf" srcId="{03DB6271-E413-1B41-ACBF-21C481F7A2C6}" destId="{FE9C2B21-2A21-CC4B-99DE-18A94E1B2875}" srcOrd="17" destOrd="0" presId="urn:microsoft.com/office/officeart/2005/8/layout/pyramid2"/>
    <dgm:cxn modelId="{1362CBF1-04DC-9248-91E3-0920CDA32C6C}" type="presParOf" srcId="{03DB6271-E413-1B41-ACBF-21C481F7A2C6}" destId="{DA1032F8-EF31-7243-9347-E13CF8BE1595}" srcOrd="18" destOrd="0" presId="urn:microsoft.com/office/officeart/2005/8/layout/pyramid2"/>
    <dgm:cxn modelId="{8F935B3C-3CCE-F24A-A012-FB38E65C7158}" type="presParOf" srcId="{03DB6271-E413-1B41-ACBF-21C481F7A2C6}" destId="{D6170CD3-55A5-5144-BA9F-18D227D44F7B}" srcOrd="1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127712-10FF-BD42-BAA8-3C428A16219B}" type="doc">
      <dgm:prSet loTypeId="urn:microsoft.com/office/officeart/2005/8/layout/lProcess3" loCatId="process" qsTypeId="urn:microsoft.com/office/officeart/2005/8/quickstyle/simple1" qsCatId="simple" csTypeId="urn:microsoft.com/office/officeart/2005/8/colors/colorful5" csCatId="colorful" phldr="1"/>
      <dgm:spPr/>
      <dgm:t>
        <a:bodyPr/>
        <a:lstStyle/>
        <a:p>
          <a:endParaRPr lang="en-GB"/>
        </a:p>
      </dgm:t>
    </dgm:pt>
    <dgm:pt modelId="{E9E0C569-2BBD-2745-A320-E9C1347E9AC7}">
      <dgm:prSet phldrT="[Text]"/>
      <dgm:spPr/>
      <dgm:t>
        <a:bodyPr/>
        <a:lstStyle/>
        <a:p>
          <a:pPr algn="ctr"/>
          <a:r>
            <a:rPr lang="en-US" b="1" u="none" dirty="0"/>
            <a:t>01. Univariate Analysis</a:t>
          </a:r>
          <a:endParaRPr lang="en-GB" b="1" u="none" dirty="0"/>
        </a:p>
      </dgm:t>
    </dgm:pt>
    <dgm:pt modelId="{A18B1ADD-FE1B-A043-BAE5-6939920716F4}" type="parTrans" cxnId="{3FEBAA29-B328-9A43-8EF7-D51C9E29D0EB}">
      <dgm:prSet/>
      <dgm:spPr/>
      <dgm:t>
        <a:bodyPr/>
        <a:lstStyle/>
        <a:p>
          <a:endParaRPr lang="en-GB"/>
        </a:p>
      </dgm:t>
    </dgm:pt>
    <dgm:pt modelId="{BB8E5EA5-F308-D94E-B3BA-A3C27557858D}" type="sibTrans" cxnId="{3FEBAA29-B328-9A43-8EF7-D51C9E29D0EB}">
      <dgm:prSet/>
      <dgm:spPr/>
      <dgm:t>
        <a:bodyPr/>
        <a:lstStyle/>
        <a:p>
          <a:endParaRPr lang="en-GB"/>
        </a:p>
      </dgm:t>
    </dgm:pt>
    <dgm:pt modelId="{1C7BF2D0-DEF3-CA4C-9C1F-79470B295AE7}">
      <dgm:prSet phldrT="[Text]"/>
      <dgm:spPr/>
      <dgm:t>
        <a:bodyPr/>
        <a:lstStyle/>
        <a:p>
          <a:r>
            <a:rPr lang="en-US" b="1" dirty="0">
              <a:latin typeface="+mj-lt"/>
            </a:rPr>
            <a:t>Univariate analysis</a:t>
          </a:r>
          <a:r>
            <a:rPr lang="en-US" dirty="0">
              <a:latin typeface="+mj-lt"/>
            </a:rPr>
            <a:t> is the simplest form of analyzing data. “Uni” means “one”, so in other words your data has only one variable.</a:t>
          </a:r>
          <a:endParaRPr lang="en-GB" dirty="0"/>
        </a:p>
      </dgm:t>
    </dgm:pt>
    <dgm:pt modelId="{38AEA959-D1F5-4F4B-8ABF-80EA2DCBA32E}" type="parTrans" cxnId="{D4DADC00-ACCE-224F-B957-F43F538A877C}">
      <dgm:prSet/>
      <dgm:spPr/>
      <dgm:t>
        <a:bodyPr/>
        <a:lstStyle/>
        <a:p>
          <a:endParaRPr lang="en-GB"/>
        </a:p>
      </dgm:t>
    </dgm:pt>
    <dgm:pt modelId="{D877EB00-70F5-8442-968C-37AB42E797F1}" type="sibTrans" cxnId="{D4DADC00-ACCE-224F-B957-F43F538A877C}">
      <dgm:prSet/>
      <dgm:spPr/>
      <dgm:t>
        <a:bodyPr/>
        <a:lstStyle/>
        <a:p>
          <a:endParaRPr lang="en-GB"/>
        </a:p>
      </dgm:t>
    </dgm:pt>
    <dgm:pt modelId="{64EBF6D1-BB36-EA41-AC11-B1A7791B8C46}">
      <dgm:prSet phldrT="[Text]"/>
      <dgm:spPr/>
      <dgm:t>
        <a:bodyPr/>
        <a:lstStyle/>
        <a:p>
          <a:pPr algn="ctr"/>
          <a:r>
            <a:rPr lang="en-US" b="1" u="none" dirty="0"/>
            <a:t>02. Multivariate Analysis</a:t>
          </a:r>
          <a:endParaRPr lang="en-GB" b="1" u="none" dirty="0"/>
        </a:p>
      </dgm:t>
    </dgm:pt>
    <dgm:pt modelId="{9D86EC11-2075-DA4E-9B76-DCA95102DA75}" type="parTrans" cxnId="{D33F1350-3EEE-4740-A6B0-9C5D3B87FC32}">
      <dgm:prSet/>
      <dgm:spPr/>
      <dgm:t>
        <a:bodyPr/>
        <a:lstStyle/>
        <a:p>
          <a:endParaRPr lang="en-GB"/>
        </a:p>
      </dgm:t>
    </dgm:pt>
    <dgm:pt modelId="{87D09326-2DDA-F94C-BD08-DA143F4405A2}" type="sibTrans" cxnId="{D33F1350-3EEE-4740-A6B0-9C5D3B87FC32}">
      <dgm:prSet/>
      <dgm:spPr/>
      <dgm:t>
        <a:bodyPr/>
        <a:lstStyle/>
        <a:p>
          <a:endParaRPr lang="en-GB"/>
        </a:p>
      </dgm:t>
    </dgm:pt>
    <dgm:pt modelId="{27C38800-C384-654B-8461-74B66220C3F0}">
      <dgm:prSet phldrT="[Text]"/>
      <dgm:spPr/>
      <dgm:t>
        <a:bodyPr/>
        <a:lstStyle/>
        <a:p>
          <a:r>
            <a:rPr lang="en-US" b="1" dirty="0">
              <a:latin typeface="+mj-lt"/>
            </a:rPr>
            <a:t>Multivariate analysis</a:t>
          </a:r>
          <a:r>
            <a:rPr lang="en-US" dirty="0">
              <a:latin typeface="+mj-lt"/>
            </a:rPr>
            <a:t> is a set of statistical techniques used for </a:t>
          </a:r>
          <a:r>
            <a:rPr lang="en-US" b="1" dirty="0">
              <a:latin typeface="+mj-lt"/>
            </a:rPr>
            <a:t>analysis</a:t>
          </a:r>
          <a:r>
            <a:rPr lang="en-US" dirty="0">
              <a:latin typeface="+mj-lt"/>
            </a:rPr>
            <a:t> of data that contain more than one variable. </a:t>
          </a:r>
          <a:endParaRPr lang="en-GB" dirty="0"/>
        </a:p>
      </dgm:t>
    </dgm:pt>
    <dgm:pt modelId="{0A1446BE-F062-1D4F-AD1B-716D091BE34F}" type="parTrans" cxnId="{63FD7098-8FA6-F141-848C-02AD7FCF6952}">
      <dgm:prSet/>
      <dgm:spPr/>
      <dgm:t>
        <a:bodyPr/>
        <a:lstStyle/>
        <a:p>
          <a:endParaRPr lang="en-GB"/>
        </a:p>
      </dgm:t>
    </dgm:pt>
    <dgm:pt modelId="{F32AD176-35F1-6547-8A89-F160D22F0A31}" type="sibTrans" cxnId="{63FD7098-8FA6-F141-848C-02AD7FCF6952}">
      <dgm:prSet/>
      <dgm:spPr/>
      <dgm:t>
        <a:bodyPr/>
        <a:lstStyle/>
        <a:p>
          <a:endParaRPr lang="en-GB"/>
        </a:p>
      </dgm:t>
    </dgm:pt>
    <dgm:pt modelId="{08D10707-1CF7-A047-82D1-5BD6AC46BF35}">
      <dgm:prSet phldrT="[Text]"/>
      <dgm:spPr/>
      <dgm:t>
        <a:bodyPr/>
        <a:lstStyle/>
        <a:p>
          <a:pPr algn="ctr"/>
          <a:r>
            <a:rPr lang="en-US" b="1" u="none" dirty="0"/>
            <a:t>03. Correlation of Dataset</a:t>
          </a:r>
          <a:endParaRPr lang="en-GB" b="1" u="none" dirty="0"/>
        </a:p>
      </dgm:t>
    </dgm:pt>
    <dgm:pt modelId="{3CCC0231-14F4-3141-832D-81AC1879F5A6}" type="parTrans" cxnId="{B6CDEBFD-3CE8-D144-BB04-1B83C6F1D08C}">
      <dgm:prSet/>
      <dgm:spPr/>
      <dgm:t>
        <a:bodyPr/>
        <a:lstStyle/>
        <a:p>
          <a:endParaRPr lang="en-GB"/>
        </a:p>
      </dgm:t>
    </dgm:pt>
    <dgm:pt modelId="{DBB75A7B-CA21-644C-BF77-1B5FBC7E40E3}" type="sibTrans" cxnId="{B6CDEBFD-3CE8-D144-BB04-1B83C6F1D08C}">
      <dgm:prSet/>
      <dgm:spPr/>
      <dgm:t>
        <a:bodyPr/>
        <a:lstStyle/>
        <a:p>
          <a:endParaRPr lang="en-GB"/>
        </a:p>
      </dgm:t>
    </dgm:pt>
    <dgm:pt modelId="{991F585C-82E6-0040-985F-5B64435F5886}">
      <dgm:prSet phldrT="[Text]"/>
      <dgm:spPr/>
      <dgm:t>
        <a:bodyPr/>
        <a:lstStyle/>
        <a:p>
          <a:r>
            <a:rPr lang="en-US" b="1" dirty="0">
              <a:latin typeface="+mj-lt"/>
            </a:rPr>
            <a:t>Correlation</a:t>
          </a:r>
          <a:r>
            <a:rPr lang="en-US" dirty="0">
              <a:latin typeface="+mj-lt"/>
            </a:rPr>
            <a:t> is used to test relationships between quantitative variables or categorical variables.</a:t>
          </a:r>
          <a:endParaRPr lang="en-GB" dirty="0"/>
        </a:p>
      </dgm:t>
    </dgm:pt>
    <dgm:pt modelId="{38658B7F-1D23-9749-BE4D-5FD9D94572C6}" type="parTrans" cxnId="{8E911179-E021-A24B-BC3A-B5E4373BE9BD}">
      <dgm:prSet/>
      <dgm:spPr/>
      <dgm:t>
        <a:bodyPr/>
        <a:lstStyle/>
        <a:p>
          <a:endParaRPr lang="en-GB"/>
        </a:p>
      </dgm:t>
    </dgm:pt>
    <dgm:pt modelId="{0334DDB9-CCE7-8E46-B28B-1E4D478872B7}" type="sibTrans" cxnId="{8E911179-E021-A24B-BC3A-B5E4373BE9BD}">
      <dgm:prSet/>
      <dgm:spPr/>
      <dgm:t>
        <a:bodyPr/>
        <a:lstStyle/>
        <a:p>
          <a:endParaRPr lang="en-GB"/>
        </a:p>
      </dgm:t>
    </dgm:pt>
    <dgm:pt modelId="{11364E30-9E4B-4C45-8365-D7BC93F28D57}">
      <dgm:prSet/>
      <dgm:spPr/>
      <dgm:t>
        <a:bodyPr/>
        <a:lstStyle/>
        <a:p>
          <a:pPr algn="ctr"/>
          <a:r>
            <a:rPr lang="en-US" b="1" i="0" u="none" dirty="0"/>
            <a:t>04. Correlation with Target variable</a:t>
          </a:r>
          <a:endParaRPr lang="en-GB" b="1" i="0" u="none" dirty="0"/>
        </a:p>
      </dgm:t>
    </dgm:pt>
    <dgm:pt modelId="{AD95F407-8D34-6748-847D-77236B230FF4}" type="parTrans" cxnId="{DED79178-7EFC-7946-9063-2C2943409CC3}">
      <dgm:prSet/>
      <dgm:spPr/>
      <dgm:t>
        <a:bodyPr/>
        <a:lstStyle/>
        <a:p>
          <a:endParaRPr lang="en-GB"/>
        </a:p>
      </dgm:t>
    </dgm:pt>
    <dgm:pt modelId="{5730493A-3A08-D148-B815-6844DAD78524}" type="sibTrans" cxnId="{DED79178-7EFC-7946-9063-2C2943409CC3}">
      <dgm:prSet/>
      <dgm:spPr/>
      <dgm:t>
        <a:bodyPr/>
        <a:lstStyle/>
        <a:p>
          <a:endParaRPr lang="en-GB"/>
        </a:p>
      </dgm:t>
    </dgm:pt>
    <dgm:pt modelId="{041F0A7E-D36F-9E41-A6FD-0E5206E2F258}">
      <dgm:prSet/>
      <dgm:spPr/>
      <dgm:t>
        <a:bodyPr/>
        <a:lstStyle/>
        <a:p>
          <a:pPr algn="ctr"/>
          <a:r>
            <a:rPr lang="en-US" b="1" u="none" dirty="0"/>
            <a:t>05. Conclusion</a:t>
          </a:r>
          <a:endParaRPr lang="en-GB" b="1" u="none" dirty="0"/>
        </a:p>
      </dgm:t>
    </dgm:pt>
    <dgm:pt modelId="{8225DB85-EDC1-094A-9C35-D649850639B2}" type="parTrans" cxnId="{2063C2CF-43F3-A94A-A516-6D31712C56F0}">
      <dgm:prSet/>
      <dgm:spPr/>
      <dgm:t>
        <a:bodyPr/>
        <a:lstStyle/>
        <a:p>
          <a:endParaRPr lang="en-GB"/>
        </a:p>
      </dgm:t>
    </dgm:pt>
    <dgm:pt modelId="{3EEF1FEF-E151-4D4B-BC0C-A4B914BD7002}" type="sibTrans" cxnId="{2063C2CF-43F3-A94A-A516-6D31712C56F0}">
      <dgm:prSet/>
      <dgm:spPr/>
      <dgm:t>
        <a:bodyPr/>
        <a:lstStyle/>
        <a:p>
          <a:endParaRPr lang="en-GB"/>
        </a:p>
      </dgm:t>
    </dgm:pt>
    <dgm:pt modelId="{062564F6-6CD3-BA4D-804F-DB9D959414A8}">
      <dgm:prSet/>
      <dgm:spPr/>
      <dgm:t>
        <a:bodyPr/>
        <a:lstStyle/>
        <a:p>
          <a:r>
            <a:rPr lang="en-US" b="1">
              <a:latin typeface="+mj-lt"/>
            </a:rPr>
            <a:t>Correlation</a:t>
          </a:r>
          <a:r>
            <a:rPr lang="en-US">
              <a:latin typeface="+mj-lt"/>
            </a:rPr>
            <a:t> with the target variable to know how the data is related.</a:t>
          </a:r>
          <a:endParaRPr lang="en-GB" dirty="0"/>
        </a:p>
      </dgm:t>
    </dgm:pt>
    <dgm:pt modelId="{A623098B-8DF8-E54F-9B7C-A940DCF16FC2}" type="parTrans" cxnId="{4BD70FD3-E7C0-0F44-9142-0DE87A006110}">
      <dgm:prSet/>
      <dgm:spPr/>
      <dgm:t>
        <a:bodyPr/>
        <a:lstStyle/>
        <a:p>
          <a:endParaRPr lang="en-GB"/>
        </a:p>
      </dgm:t>
    </dgm:pt>
    <dgm:pt modelId="{66454BED-0A8C-E143-80A1-56813F062800}" type="sibTrans" cxnId="{4BD70FD3-E7C0-0F44-9142-0DE87A006110}">
      <dgm:prSet/>
      <dgm:spPr/>
      <dgm:t>
        <a:bodyPr/>
        <a:lstStyle/>
        <a:p>
          <a:endParaRPr lang="en-GB"/>
        </a:p>
      </dgm:t>
    </dgm:pt>
    <dgm:pt modelId="{5C1DDA1B-0352-AB40-9874-5DFF8D56627A}">
      <dgm:prSet/>
      <dgm:spPr/>
      <dgm:t>
        <a:bodyPr/>
        <a:lstStyle/>
        <a:p>
          <a:r>
            <a:rPr lang="en-US" b="1">
              <a:latin typeface="+mj-lt"/>
            </a:rPr>
            <a:t>Summary</a:t>
          </a:r>
          <a:r>
            <a:rPr lang="en-US">
              <a:latin typeface="+mj-lt"/>
            </a:rPr>
            <a:t> with the conclusion of all the analysis</a:t>
          </a:r>
          <a:endParaRPr lang="en-GB" dirty="0"/>
        </a:p>
      </dgm:t>
    </dgm:pt>
    <dgm:pt modelId="{A409C967-A7E5-4940-85D0-210B3C14F854}" type="parTrans" cxnId="{053299DA-2F9C-BD43-9BFF-7C94164A12B1}">
      <dgm:prSet/>
      <dgm:spPr/>
      <dgm:t>
        <a:bodyPr/>
        <a:lstStyle/>
        <a:p>
          <a:endParaRPr lang="en-GB"/>
        </a:p>
      </dgm:t>
    </dgm:pt>
    <dgm:pt modelId="{15148307-EC8E-FE47-913E-353D5830B2FD}" type="sibTrans" cxnId="{053299DA-2F9C-BD43-9BFF-7C94164A12B1}">
      <dgm:prSet/>
      <dgm:spPr/>
      <dgm:t>
        <a:bodyPr/>
        <a:lstStyle/>
        <a:p>
          <a:endParaRPr lang="en-GB"/>
        </a:p>
      </dgm:t>
    </dgm:pt>
    <dgm:pt modelId="{B7CB8CA9-1D87-5D4E-A0FD-AB19DDC9A1E0}" type="pres">
      <dgm:prSet presAssocID="{0B127712-10FF-BD42-BAA8-3C428A16219B}" presName="Name0" presStyleCnt="0">
        <dgm:presLayoutVars>
          <dgm:chPref val="3"/>
          <dgm:dir/>
          <dgm:animLvl val="lvl"/>
          <dgm:resizeHandles/>
        </dgm:presLayoutVars>
      </dgm:prSet>
      <dgm:spPr/>
    </dgm:pt>
    <dgm:pt modelId="{2077566F-E688-DE49-82C3-7315BB3BA57F}" type="pres">
      <dgm:prSet presAssocID="{E9E0C569-2BBD-2745-A320-E9C1347E9AC7}" presName="horFlow" presStyleCnt="0"/>
      <dgm:spPr/>
    </dgm:pt>
    <dgm:pt modelId="{510BA6AA-8DCB-6C41-AFA1-487DBF48F350}" type="pres">
      <dgm:prSet presAssocID="{E9E0C569-2BBD-2745-A320-E9C1347E9AC7}" presName="bigChev" presStyleLbl="node1" presStyleIdx="0" presStyleCnt="5"/>
      <dgm:spPr/>
    </dgm:pt>
    <dgm:pt modelId="{FF2DD9E9-28DA-B442-ABEB-79AC82B062CF}" type="pres">
      <dgm:prSet presAssocID="{38AEA959-D1F5-4F4B-8ABF-80EA2DCBA32E}" presName="parTrans" presStyleCnt="0"/>
      <dgm:spPr/>
    </dgm:pt>
    <dgm:pt modelId="{E7AD0D67-B82F-304E-8959-5D175F186EF9}" type="pres">
      <dgm:prSet presAssocID="{1C7BF2D0-DEF3-CA4C-9C1F-79470B295AE7}" presName="node" presStyleLbl="alignAccFollowNode1" presStyleIdx="0" presStyleCnt="5" custScaleX="354875">
        <dgm:presLayoutVars>
          <dgm:bulletEnabled val="1"/>
        </dgm:presLayoutVars>
      </dgm:prSet>
      <dgm:spPr/>
    </dgm:pt>
    <dgm:pt modelId="{F98773BA-212E-624A-A7E7-38038FCCBE1F}" type="pres">
      <dgm:prSet presAssocID="{E9E0C569-2BBD-2745-A320-E9C1347E9AC7}" presName="vSp" presStyleCnt="0"/>
      <dgm:spPr/>
    </dgm:pt>
    <dgm:pt modelId="{1BAEB674-A70E-0041-8064-62583087925F}" type="pres">
      <dgm:prSet presAssocID="{64EBF6D1-BB36-EA41-AC11-B1A7791B8C46}" presName="horFlow" presStyleCnt="0"/>
      <dgm:spPr/>
    </dgm:pt>
    <dgm:pt modelId="{72597687-CD38-8146-AE8B-D85320297599}" type="pres">
      <dgm:prSet presAssocID="{64EBF6D1-BB36-EA41-AC11-B1A7791B8C46}" presName="bigChev" presStyleLbl="node1" presStyleIdx="1" presStyleCnt="5"/>
      <dgm:spPr/>
    </dgm:pt>
    <dgm:pt modelId="{01D31022-F128-844D-A929-932566AE2BF5}" type="pres">
      <dgm:prSet presAssocID="{0A1446BE-F062-1D4F-AD1B-716D091BE34F}" presName="parTrans" presStyleCnt="0"/>
      <dgm:spPr/>
    </dgm:pt>
    <dgm:pt modelId="{0B4F8877-8551-8640-A153-5A5E7A496C95}" type="pres">
      <dgm:prSet presAssocID="{27C38800-C384-654B-8461-74B66220C3F0}" presName="node" presStyleLbl="alignAccFollowNode1" presStyleIdx="1" presStyleCnt="5" custScaleX="354875">
        <dgm:presLayoutVars>
          <dgm:bulletEnabled val="1"/>
        </dgm:presLayoutVars>
      </dgm:prSet>
      <dgm:spPr/>
    </dgm:pt>
    <dgm:pt modelId="{F4F32C94-F290-384A-838B-B03596D5E3FA}" type="pres">
      <dgm:prSet presAssocID="{64EBF6D1-BB36-EA41-AC11-B1A7791B8C46}" presName="vSp" presStyleCnt="0"/>
      <dgm:spPr/>
    </dgm:pt>
    <dgm:pt modelId="{E93A5313-EF79-BD4E-A200-3A1E56B510A1}" type="pres">
      <dgm:prSet presAssocID="{08D10707-1CF7-A047-82D1-5BD6AC46BF35}" presName="horFlow" presStyleCnt="0"/>
      <dgm:spPr/>
    </dgm:pt>
    <dgm:pt modelId="{30A49B2D-6408-9D43-852F-555A75575C4D}" type="pres">
      <dgm:prSet presAssocID="{08D10707-1CF7-A047-82D1-5BD6AC46BF35}" presName="bigChev" presStyleLbl="node1" presStyleIdx="2" presStyleCnt="5"/>
      <dgm:spPr/>
    </dgm:pt>
    <dgm:pt modelId="{B4E69454-D7B0-344B-98B0-F9EF90EE0895}" type="pres">
      <dgm:prSet presAssocID="{38658B7F-1D23-9749-BE4D-5FD9D94572C6}" presName="parTrans" presStyleCnt="0"/>
      <dgm:spPr/>
    </dgm:pt>
    <dgm:pt modelId="{65D49908-76FA-114C-8952-C4B2419C1E86}" type="pres">
      <dgm:prSet presAssocID="{991F585C-82E6-0040-985F-5B64435F5886}" presName="node" presStyleLbl="alignAccFollowNode1" presStyleIdx="2" presStyleCnt="5" custScaleX="354875">
        <dgm:presLayoutVars>
          <dgm:bulletEnabled val="1"/>
        </dgm:presLayoutVars>
      </dgm:prSet>
      <dgm:spPr/>
    </dgm:pt>
    <dgm:pt modelId="{7A8157EC-3AC7-E640-8B24-F49E17106AF7}" type="pres">
      <dgm:prSet presAssocID="{08D10707-1CF7-A047-82D1-5BD6AC46BF35}" presName="vSp" presStyleCnt="0"/>
      <dgm:spPr/>
    </dgm:pt>
    <dgm:pt modelId="{7C16C019-3E15-6A4D-A09E-0B2460E74EA8}" type="pres">
      <dgm:prSet presAssocID="{11364E30-9E4B-4C45-8365-D7BC93F28D57}" presName="horFlow" presStyleCnt="0"/>
      <dgm:spPr/>
    </dgm:pt>
    <dgm:pt modelId="{EFE247DD-4D79-634F-941D-E4367DE970EF}" type="pres">
      <dgm:prSet presAssocID="{11364E30-9E4B-4C45-8365-D7BC93F28D57}" presName="bigChev" presStyleLbl="node1" presStyleIdx="3" presStyleCnt="5"/>
      <dgm:spPr/>
    </dgm:pt>
    <dgm:pt modelId="{B83908A3-715B-AE4F-B7A1-2D07484DC1E8}" type="pres">
      <dgm:prSet presAssocID="{A623098B-8DF8-E54F-9B7C-A940DCF16FC2}" presName="parTrans" presStyleCnt="0"/>
      <dgm:spPr/>
    </dgm:pt>
    <dgm:pt modelId="{EA48215F-94DC-C140-A636-2C353BFC370E}" type="pres">
      <dgm:prSet presAssocID="{062564F6-6CD3-BA4D-804F-DB9D959414A8}" presName="node" presStyleLbl="alignAccFollowNode1" presStyleIdx="3" presStyleCnt="5" custScaleX="354875">
        <dgm:presLayoutVars>
          <dgm:bulletEnabled val="1"/>
        </dgm:presLayoutVars>
      </dgm:prSet>
      <dgm:spPr/>
    </dgm:pt>
    <dgm:pt modelId="{34991B6E-F756-BD47-A71B-52193B119E34}" type="pres">
      <dgm:prSet presAssocID="{11364E30-9E4B-4C45-8365-D7BC93F28D57}" presName="vSp" presStyleCnt="0"/>
      <dgm:spPr/>
    </dgm:pt>
    <dgm:pt modelId="{89045BF3-F91A-DC43-B9A3-6EAE16CCCA92}" type="pres">
      <dgm:prSet presAssocID="{041F0A7E-D36F-9E41-A6FD-0E5206E2F258}" presName="horFlow" presStyleCnt="0"/>
      <dgm:spPr/>
    </dgm:pt>
    <dgm:pt modelId="{6A7D3699-4DEC-3649-9A25-566F1B7F79F1}" type="pres">
      <dgm:prSet presAssocID="{041F0A7E-D36F-9E41-A6FD-0E5206E2F258}" presName="bigChev" presStyleLbl="node1" presStyleIdx="4" presStyleCnt="5"/>
      <dgm:spPr/>
    </dgm:pt>
    <dgm:pt modelId="{0BD800E6-E340-6E44-940B-8B15D5B9987B}" type="pres">
      <dgm:prSet presAssocID="{A409C967-A7E5-4940-85D0-210B3C14F854}" presName="parTrans" presStyleCnt="0"/>
      <dgm:spPr/>
    </dgm:pt>
    <dgm:pt modelId="{C3081195-9B91-3E4B-A4FC-824A25361AE5}" type="pres">
      <dgm:prSet presAssocID="{5C1DDA1B-0352-AB40-9874-5DFF8D56627A}" presName="node" presStyleLbl="alignAccFollowNode1" presStyleIdx="4" presStyleCnt="5" custScaleX="354875">
        <dgm:presLayoutVars>
          <dgm:bulletEnabled val="1"/>
        </dgm:presLayoutVars>
      </dgm:prSet>
      <dgm:spPr/>
    </dgm:pt>
  </dgm:ptLst>
  <dgm:cxnLst>
    <dgm:cxn modelId="{D4DADC00-ACCE-224F-B957-F43F538A877C}" srcId="{E9E0C569-2BBD-2745-A320-E9C1347E9AC7}" destId="{1C7BF2D0-DEF3-CA4C-9C1F-79470B295AE7}" srcOrd="0" destOrd="0" parTransId="{38AEA959-D1F5-4F4B-8ABF-80EA2DCBA32E}" sibTransId="{D877EB00-70F5-8442-968C-37AB42E797F1}"/>
    <dgm:cxn modelId="{F592D717-24E8-9140-89CF-4DCA4440BAB9}" type="presOf" srcId="{27C38800-C384-654B-8461-74B66220C3F0}" destId="{0B4F8877-8551-8640-A153-5A5E7A496C95}" srcOrd="0" destOrd="0" presId="urn:microsoft.com/office/officeart/2005/8/layout/lProcess3"/>
    <dgm:cxn modelId="{A6B7D718-BB23-1846-82CA-DA13BFF6F59D}" type="presOf" srcId="{991F585C-82E6-0040-985F-5B64435F5886}" destId="{65D49908-76FA-114C-8952-C4B2419C1E86}" srcOrd="0" destOrd="0" presId="urn:microsoft.com/office/officeart/2005/8/layout/lProcess3"/>
    <dgm:cxn modelId="{37F4D826-B711-0647-9B9A-3D9475FCC44B}" type="presOf" srcId="{5C1DDA1B-0352-AB40-9874-5DFF8D56627A}" destId="{C3081195-9B91-3E4B-A4FC-824A25361AE5}" srcOrd="0" destOrd="0" presId="urn:microsoft.com/office/officeart/2005/8/layout/lProcess3"/>
    <dgm:cxn modelId="{3FEBAA29-B328-9A43-8EF7-D51C9E29D0EB}" srcId="{0B127712-10FF-BD42-BAA8-3C428A16219B}" destId="{E9E0C569-2BBD-2745-A320-E9C1347E9AC7}" srcOrd="0" destOrd="0" parTransId="{A18B1ADD-FE1B-A043-BAE5-6939920716F4}" sibTransId="{BB8E5EA5-F308-D94E-B3BA-A3C27557858D}"/>
    <dgm:cxn modelId="{9161A33D-13AF-6847-A89F-59C0D8744491}" type="presOf" srcId="{041F0A7E-D36F-9E41-A6FD-0E5206E2F258}" destId="{6A7D3699-4DEC-3649-9A25-566F1B7F79F1}" srcOrd="0" destOrd="0" presId="urn:microsoft.com/office/officeart/2005/8/layout/lProcess3"/>
    <dgm:cxn modelId="{D33F1350-3EEE-4740-A6B0-9C5D3B87FC32}" srcId="{0B127712-10FF-BD42-BAA8-3C428A16219B}" destId="{64EBF6D1-BB36-EA41-AC11-B1A7791B8C46}" srcOrd="1" destOrd="0" parTransId="{9D86EC11-2075-DA4E-9B76-DCA95102DA75}" sibTransId="{87D09326-2DDA-F94C-BD08-DA143F4405A2}"/>
    <dgm:cxn modelId="{E67AB072-DB91-3F44-80EB-63120291FD12}" type="presOf" srcId="{062564F6-6CD3-BA4D-804F-DB9D959414A8}" destId="{EA48215F-94DC-C140-A636-2C353BFC370E}" srcOrd="0" destOrd="0" presId="urn:microsoft.com/office/officeart/2005/8/layout/lProcess3"/>
    <dgm:cxn modelId="{DED79178-7EFC-7946-9063-2C2943409CC3}" srcId="{0B127712-10FF-BD42-BAA8-3C428A16219B}" destId="{11364E30-9E4B-4C45-8365-D7BC93F28D57}" srcOrd="3" destOrd="0" parTransId="{AD95F407-8D34-6748-847D-77236B230FF4}" sibTransId="{5730493A-3A08-D148-B815-6844DAD78524}"/>
    <dgm:cxn modelId="{8E911179-E021-A24B-BC3A-B5E4373BE9BD}" srcId="{08D10707-1CF7-A047-82D1-5BD6AC46BF35}" destId="{991F585C-82E6-0040-985F-5B64435F5886}" srcOrd="0" destOrd="0" parTransId="{38658B7F-1D23-9749-BE4D-5FD9D94572C6}" sibTransId="{0334DDB9-CCE7-8E46-B28B-1E4D478872B7}"/>
    <dgm:cxn modelId="{AE4BAF8D-31A0-8F46-8C9C-F1DF66AFC480}" type="presOf" srcId="{64EBF6D1-BB36-EA41-AC11-B1A7791B8C46}" destId="{72597687-CD38-8146-AE8B-D85320297599}" srcOrd="0" destOrd="0" presId="urn:microsoft.com/office/officeart/2005/8/layout/lProcess3"/>
    <dgm:cxn modelId="{63FD7098-8FA6-F141-848C-02AD7FCF6952}" srcId="{64EBF6D1-BB36-EA41-AC11-B1A7791B8C46}" destId="{27C38800-C384-654B-8461-74B66220C3F0}" srcOrd="0" destOrd="0" parTransId="{0A1446BE-F062-1D4F-AD1B-716D091BE34F}" sibTransId="{F32AD176-35F1-6547-8A89-F160D22F0A31}"/>
    <dgm:cxn modelId="{024D00AD-1414-3D46-9B43-9B55423FA71B}" type="presOf" srcId="{0B127712-10FF-BD42-BAA8-3C428A16219B}" destId="{B7CB8CA9-1D87-5D4E-A0FD-AB19DDC9A1E0}" srcOrd="0" destOrd="0" presId="urn:microsoft.com/office/officeart/2005/8/layout/lProcess3"/>
    <dgm:cxn modelId="{022552B0-1A24-EC4E-B9C8-7F625FEE0008}" type="presOf" srcId="{1C7BF2D0-DEF3-CA4C-9C1F-79470B295AE7}" destId="{E7AD0D67-B82F-304E-8959-5D175F186EF9}" srcOrd="0" destOrd="0" presId="urn:microsoft.com/office/officeart/2005/8/layout/lProcess3"/>
    <dgm:cxn modelId="{8D6927C0-73F9-0740-A1A4-5E56A9FB6431}" type="presOf" srcId="{E9E0C569-2BBD-2745-A320-E9C1347E9AC7}" destId="{510BA6AA-8DCB-6C41-AFA1-487DBF48F350}" srcOrd="0" destOrd="0" presId="urn:microsoft.com/office/officeart/2005/8/layout/lProcess3"/>
    <dgm:cxn modelId="{974643C3-A673-B846-8DFA-809CC7C49AA1}" type="presOf" srcId="{11364E30-9E4B-4C45-8365-D7BC93F28D57}" destId="{EFE247DD-4D79-634F-941D-E4367DE970EF}" srcOrd="0" destOrd="0" presId="urn:microsoft.com/office/officeart/2005/8/layout/lProcess3"/>
    <dgm:cxn modelId="{2063C2CF-43F3-A94A-A516-6D31712C56F0}" srcId="{0B127712-10FF-BD42-BAA8-3C428A16219B}" destId="{041F0A7E-D36F-9E41-A6FD-0E5206E2F258}" srcOrd="4" destOrd="0" parTransId="{8225DB85-EDC1-094A-9C35-D649850639B2}" sibTransId="{3EEF1FEF-E151-4D4B-BC0C-A4B914BD7002}"/>
    <dgm:cxn modelId="{4BD70FD3-E7C0-0F44-9142-0DE87A006110}" srcId="{11364E30-9E4B-4C45-8365-D7BC93F28D57}" destId="{062564F6-6CD3-BA4D-804F-DB9D959414A8}" srcOrd="0" destOrd="0" parTransId="{A623098B-8DF8-E54F-9B7C-A940DCF16FC2}" sibTransId="{66454BED-0A8C-E143-80A1-56813F062800}"/>
    <dgm:cxn modelId="{053299DA-2F9C-BD43-9BFF-7C94164A12B1}" srcId="{041F0A7E-D36F-9E41-A6FD-0E5206E2F258}" destId="{5C1DDA1B-0352-AB40-9874-5DFF8D56627A}" srcOrd="0" destOrd="0" parTransId="{A409C967-A7E5-4940-85D0-210B3C14F854}" sibTransId="{15148307-EC8E-FE47-913E-353D5830B2FD}"/>
    <dgm:cxn modelId="{1D019CE9-A02E-F948-BF95-05C4AA49684F}" type="presOf" srcId="{08D10707-1CF7-A047-82D1-5BD6AC46BF35}" destId="{30A49B2D-6408-9D43-852F-555A75575C4D}" srcOrd="0" destOrd="0" presId="urn:microsoft.com/office/officeart/2005/8/layout/lProcess3"/>
    <dgm:cxn modelId="{B6CDEBFD-3CE8-D144-BB04-1B83C6F1D08C}" srcId="{0B127712-10FF-BD42-BAA8-3C428A16219B}" destId="{08D10707-1CF7-A047-82D1-5BD6AC46BF35}" srcOrd="2" destOrd="0" parTransId="{3CCC0231-14F4-3141-832D-81AC1879F5A6}" sibTransId="{DBB75A7B-CA21-644C-BF77-1B5FBC7E40E3}"/>
    <dgm:cxn modelId="{00E159DE-C192-594F-994D-9F55ADE3D50E}" type="presParOf" srcId="{B7CB8CA9-1D87-5D4E-A0FD-AB19DDC9A1E0}" destId="{2077566F-E688-DE49-82C3-7315BB3BA57F}" srcOrd="0" destOrd="0" presId="urn:microsoft.com/office/officeart/2005/8/layout/lProcess3"/>
    <dgm:cxn modelId="{34695529-4BCC-5744-908F-11977E351364}" type="presParOf" srcId="{2077566F-E688-DE49-82C3-7315BB3BA57F}" destId="{510BA6AA-8DCB-6C41-AFA1-487DBF48F350}" srcOrd="0" destOrd="0" presId="urn:microsoft.com/office/officeart/2005/8/layout/lProcess3"/>
    <dgm:cxn modelId="{D0032976-43B6-084D-9BFA-188076E33EC1}" type="presParOf" srcId="{2077566F-E688-DE49-82C3-7315BB3BA57F}" destId="{FF2DD9E9-28DA-B442-ABEB-79AC82B062CF}" srcOrd="1" destOrd="0" presId="urn:microsoft.com/office/officeart/2005/8/layout/lProcess3"/>
    <dgm:cxn modelId="{84F72EA1-3E15-344D-85A1-C595AF5D6BD6}" type="presParOf" srcId="{2077566F-E688-DE49-82C3-7315BB3BA57F}" destId="{E7AD0D67-B82F-304E-8959-5D175F186EF9}" srcOrd="2" destOrd="0" presId="urn:microsoft.com/office/officeart/2005/8/layout/lProcess3"/>
    <dgm:cxn modelId="{575E235F-8E3F-4F48-B5EF-EA194DA55869}" type="presParOf" srcId="{B7CB8CA9-1D87-5D4E-A0FD-AB19DDC9A1E0}" destId="{F98773BA-212E-624A-A7E7-38038FCCBE1F}" srcOrd="1" destOrd="0" presId="urn:microsoft.com/office/officeart/2005/8/layout/lProcess3"/>
    <dgm:cxn modelId="{80681DFD-BAB6-7545-BD97-3E66482B3C42}" type="presParOf" srcId="{B7CB8CA9-1D87-5D4E-A0FD-AB19DDC9A1E0}" destId="{1BAEB674-A70E-0041-8064-62583087925F}" srcOrd="2" destOrd="0" presId="urn:microsoft.com/office/officeart/2005/8/layout/lProcess3"/>
    <dgm:cxn modelId="{0303AE30-9DE2-8F40-AA0F-A07452E8251D}" type="presParOf" srcId="{1BAEB674-A70E-0041-8064-62583087925F}" destId="{72597687-CD38-8146-AE8B-D85320297599}" srcOrd="0" destOrd="0" presId="urn:microsoft.com/office/officeart/2005/8/layout/lProcess3"/>
    <dgm:cxn modelId="{3D2345D2-D936-B84A-8E5A-4510D3E7F713}" type="presParOf" srcId="{1BAEB674-A70E-0041-8064-62583087925F}" destId="{01D31022-F128-844D-A929-932566AE2BF5}" srcOrd="1" destOrd="0" presId="urn:microsoft.com/office/officeart/2005/8/layout/lProcess3"/>
    <dgm:cxn modelId="{C9F77CB8-E6C4-0E4D-8E34-30D452887180}" type="presParOf" srcId="{1BAEB674-A70E-0041-8064-62583087925F}" destId="{0B4F8877-8551-8640-A153-5A5E7A496C95}" srcOrd="2" destOrd="0" presId="urn:microsoft.com/office/officeart/2005/8/layout/lProcess3"/>
    <dgm:cxn modelId="{68B497E3-9717-BC4C-82BB-0F035E350A4F}" type="presParOf" srcId="{B7CB8CA9-1D87-5D4E-A0FD-AB19DDC9A1E0}" destId="{F4F32C94-F290-384A-838B-B03596D5E3FA}" srcOrd="3" destOrd="0" presId="urn:microsoft.com/office/officeart/2005/8/layout/lProcess3"/>
    <dgm:cxn modelId="{7A84101E-BFA7-C642-9C3C-317C15296D47}" type="presParOf" srcId="{B7CB8CA9-1D87-5D4E-A0FD-AB19DDC9A1E0}" destId="{E93A5313-EF79-BD4E-A200-3A1E56B510A1}" srcOrd="4" destOrd="0" presId="urn:microsoft.com/office/officeart/2005/8/layout/lProcess3"/>
    <dgm:cxn modelId="{5E38C7BE-9F0B-534A-8889-209A9DAFE146}" type="presParOf" srcId="{E93A5313-EF79-BD4E-A200-3A1E56B510A1}" destId="{30A49B2D-6408-9D43-852F-555A75575C4D}" srcOrd="0" destOrd="0" presId="urn:microsoft.com/office/officeart/2005/8/layout/lProcess3"/>
    <dgm:cxn modelId="{8D5FA860-2AE0-2440-883E-37F765072954}" type="presParOf" srcId="{E93A5313-EF79-BD4E-A200-3A1E56B510A1}" destId="{B4E69454-D7B0-344B-98B0-F9EF90EE0895}" srcOrd="1" destOrd="0" presId="urn:microsoft.com/office/officeart/2005/8/layout/lProcess3"/>
    <dgm:cxn modelId="{817E3F41-A5C9-B14C-80FE-F3820E02EBF0}" type="presParOf" srcId="{E93A5313-EF79-BD4E-A200-3A1E56B510A1}" destId="{65D49908-76FA-114C-8952-C4B2419C1E86}" srcOrd="2" destOrd="0" presId="urn:microsoft.com/office/officeart/2005/8/layout/lProcess3"/>
    <dgm:cxn modelId="{ABE672FF-E807-8245-AFCE-DF8FAA5F510F}" type="presParOf" srcId="{B7CB8CA9-1D87-5D4E-A0FD-AB19DDC9A1E0}" destId="{7A8157EC-3AC7-E640-8B24-F49E17106AF7}" srcOrd="5" destOrd="0" presId="urn:microsoft.com/office/officeart/2005/8/layout/lProcess3"/>
    <dgm:cxn modelId="{0536F59E-7599-F24E-B7B5-CD58FD4F92E1}" type="presParOf" srcId="{B7CB8CA9-1D87-5D4E-A0FD-AB19DDC9A1E0}" destId="{7C16C019-3E15-6A4D-A09E-0B2460E74EA8}" srcOrd="6" destOrd="0" presId="urn:microsoft.com/office/officeart/2005/8/layout/lProcess3"/>
    <dgm:cxn modelId="{F6357602-6A8A-0248-AE70-63FB69AE6E23}" type="presParOf" srcId="{7C16C019-3E15-6A4D-A09E-0B2460E74EA8}" destId="{EFE247DD-4D79-634F-941D-E4367DE970EF}" srcOrd="0" destOrd="0" presId="urn:microsoft.com/office/officeart/2005/8/layout/lProcess3"/>
    <dgm:cxn modelId="{76EBE491-A3FE-414A-92A7-217725C304D7}" type="presParOf" srcId="{7C16C019-3E15-6A4D-A09E-0B2460E74EA8}" destId="{B83908A3-715B-AE4F-B7A1-2D07484DC1E8}" srcOrd="1" destOrd="0" presId="urn:microsoft.com/office/officeart/2005/8/layout/lProcess3"/>
    <dgm:cxn modelId="{B0AD4EA1-9230-0744-BF51-5F6A94470A01}" type="presParOf" srcId="{7C16C019-3E15-6A4D-A09E-0B2460E74EA8}" destId="{EA48215F-94DC-C140-A636-2C353BFC370E}" srcOrd="2" destOrd="0" presId="urn:microsoft.com/office/officeart/2005/8/layout/lProcess3"/>
    <dgm:cxn modelId="{184F68C2-FB65-9B4A-A62C-6D3394EFA97C}" type="presParOf" srcId="{B7CB8CA9-1D87-5D4E-A0FD-AB19DDC9A1E0}" destId="{34991B6E-F756-BD47-A71B-52193B119E34}" srcOrd="7" destOrd="0" presId="urn:microsoft.com/office/officeart/2005/8/layout/lProcess3"/>
    <dgm:cxn modelId="{2CACC086-AC2E-8643-9CB2-4E950057D989}" type="presParOf" srcId="{B7CB8CA9-1D87-5D4E-A0FD-AB19DDC9A1E0}" destId="{89045BF3-F91A-DC43-B9A3-6EAE16CCCA92}" srcOrd="8" destOrd="0" presId="urn:microsoft.com/office/officeart/2005/8/layout/lProcess3"/>
    <dgm:cxn modelId="{1EC927AE-8C0C-F04E-8438-BEE22E0F895D}" type="presParOf" srcId="{89045BF3-F91A-DC43-B9A3-6EAE16CCCA92}" destId="{6A7D3699-4DEC-3649-9A25-566F1B7F79F1}" srcOrd="0" destOrd="0" presId="urn:microsoft.com/office/officeart/2005/8/layout/lProcess3"/>
    <dgm:cxn modelId="{B2D02B41-666D-434E-BC3C-EEFECA2CD0C1}" type="presParOf" srcId="{89045BF3-F91A-DC43-B9A3-6EAE16CCCA92}" destId="{0BD800E6-E340-6E44-940B-8B15D5B9987B}" srcOrd="1" destOrd="0" presId="urn:microsoft.com/office/officeart/2005/8/layout/lProcess3"/>
    <dgm:cxn modelId="{7A7E7A5B-9B99-584C-8F62-6FABFF997F6A}" type="presParOf" srcId="{89045BF3-F91A-DC43-B9A3-6EAE16CCCA92}" destId="{C3081195-9B91-3E4B-A4FC-824A25361AE5}" srcOrd="2" destOrd="0" presId="urn:microsoft.com/office/officeart/2005/8/layout/lProcess3"/>
  </dgm:cxnLst>
  <dgm:bg>
    <a:effectLst>
      <a:outerShdw blurRad="50800" dist="38100" dir="5400000" algn="t"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90304-0339-EF45-9C7A-231A8F0E1D17}">
      <dsp:nvSpPr>
        <dsp:cNvPr id="0" name=""/>
        <dsp:cNvSpPr/>
      </dsp:nvSpPr>
      <dsp:spPr>
        <a:xfrm>
          <a:off x="251" y="1646261"/>
          <a:ext cx="2295648" cy="1893430"/>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t" anchorCtr="0">
          <a:noAutofit/>
        </a:bodyPr>
        <a:lstStyle/>
        <a:p>
          <a:pPr marL="114300" lvl="1" indent="-114300" algn="just" defTabSz="533400">
            <a:lnSpc>
              <a:spcPct val="90000"/>
            </a:lnSpc>
            <a:spcBef>
              <a:spcPct val="0"/>
            </a:spcBef>
            <a:spcAft>
              <a:spcPct val="15000"/>
            </a:spcAft>
            <a:buChar char="•"/>
          </a:pPr>
          <a:r>
            <a:rPr lang="en-US" sz="1200" kern="1200" dirty="0"/>
            <a:t>Import the collected data from web scraping</a:t>
          </a:r>
        </a:p>
        <a:p>
          <a:pPr marL="114300" lvl="1" indent="-114300" algn="just" defTabSz="533400">
            <a:lnSpc>
              <a:spcPct val="90000"/>
            </a:lnSpc>
            <a:spcBef>
              <a:spcPct val="0"/>
            </a:spcBef>
            <a:spcAft>
              <a:spcPct val="15000"/>
            </a:spcAft>
            <a:buNone/>
          </a:pPr>
          <a:endParaRPr lang="en-US" sz="1200" kern="1200" dirty="0"/>
        </a:p>
        <a:p>
          <a:pPr marL="114300" lvl="1" indent="-114300" algn="just" defTabSz="533400">
            <a:lnSpc>
              <a:spcPct val="90000"/>
            </a:lnSpc>
            <a:spcBef>
              <a:spcPct val="0"/>
            </a:spcBef>
            <a:spcAft>
              <a:spcPct val="15000"/>
            </a:spcAft>
            <a:buChar char="•"/>
          </a:pPr>
          <a:r>
            <a:rPr lang="en-US" sz="1200" kern="1200" dirty="0"/>
            <a:t>Clean and format the records as per usage by using various imputation techniques</a:t>
          </a:r>
        </a:p>
      </dsp:txBody>
      <dsp:txXfrm>
        <a:off x="43824" y="1689834"/>
        <a:ext cx="2208502" cy="1400549"/>
      </dsp:txXfrm>
    </dsp:sp>
    <dsp:sp modelId="{9CE64DD0-59EB-C84E-90A4-602608A471FA}">
      <dsp:nvSpPr>
        <dsp:cNvPr id="0" name=""/>
        <dsp:cNvSpPr/>
      </dsp:nvSpPr>
      <dsp:spPr>
        <a:xfrm>
          <a:off x="1312191" y="2175676"/>
          <a:ext cx="2415768" cy="2415768"/>
        </a:xfrm>
        <a:prstGeom prst="leftCircularArrow">
          <a:avLst>
            <a:gd name="adj1" fmla="val 2678"/>
            <a:gd name="adj2" fmla="val 325893"/>
            <a:gd name="adj3" fmla="val 2101404"/>
            <a:gd name="adj4" fmla="val 9024489"/>
            <a:gd name="adj5" fmla="val 3124"/>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4000"/>
                <a:satMod val="130000"/>
                <a:lumMod val="92000"/>
              </a:schemeClr>
            </a:gs>
            <a:gs pos="100000">
              <a:schemeClr val="accent5">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sp>
    <dsp:sp modelId="{DA979456-D69E-7648-9DF7-C7C88394CE5C}">
      <dsp:nvSpPr>
        <dsp:cNvPr id="0" name=""/>
        <dsp:cNvSpPr/>
      </dsp:nvSpPr>
      <dsp:spPr>
        <a:xfrm>
          <a:off x="510395" y="3133957"/>
          <a:ext cx="2040576" cy="811470"/>
        </a:xfrm>
        <a:prstGeom prst="roundRect">
          <a:avLst>
            <a:gd name="adj" fmla="val 10000"/>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4000"/>
                <a:satMod val="130000"/>
                <a:lumMod val="92000"/>
              </a:schemeClr>
            </a:gs>
            <a:gs pos="100000">
              <a:schemeClr val="accent5">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 Cleaning</a:t>
          </a:r>
        </a:p>
      </dsp:txBody>
      <dsp:txXfrm>
        <a:off x="534162" y="3157724"/>
        <a:ext cx="1993042" cy="763936"/>
      </dsp:txXfrm>
    </dsp:sp>
    <dsp:sp modelId="{B63E9F17-5D13-9D4D-ACCE-EF80F9A4E763}">
      <dsp:nvSpPr>
        <dsp:cNvPr id="0" name=""/>
        <dsp:cNvSpPr/>
      </dsp:nvSpPr>
      <dsp:spPr>
        <a:xfrm>
          <a:off x="2859032" y="1646261"/>
          <a:ext cx="2295648" cy="1893430"/>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359901"/>
              <a:satOff val="-3448"/>
              <a:lumOff val="-225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t" anchorCtr="0">
          <a:noAutofit/>
        </a:bodyPr>
        <a:lstStyle/>
        <a:p>
          <a:pPr marL="114300" lvl="1" indent="-114300" algn="just" defTabSz="533400">
            <a:lnSpc>
              <a:spcPct val="90000"/>
            </a:lnSpc>
            <a:spcBef>
              <a:spcPct val="0"/>
            </a:spcBef>
            <a:spcAft>
              <a:spcPct val="15000"/>
            </a:spcAft>
            <a:buChar char="•"/>
          </a:pPr>
          <a:r>
            <a:rPr lang="en-US" sz="1200" kern="1200" dirty="0"/>
            <a:t>Check through all the dataset information like datatype, missing value, duplicate value etc.</a:t>
          </a:r>
        </a:p>
        <a:p>
          <a:pPr marL="114300" lvl="1" indent="-114300" algn="just" defTabSz="533400">
            <a:lnSpc>
              <a:spcPct val="90000"/>
            </a:lnSpc>
            <a:spcBef>
              <a:spcPct val="0"/>
            </a:spcBef>
            <a:spcAft>
              <a:spcPct val="15000"/>
            </a:spcAft>
            <a:buNone/>
          </a:pPr>
          <a:endParaRPr lang="en-US" sz="1200" kern="1200" dirty="0"/>
        </a:p>
        <a:p>
          <a:pPr marL="114300" lvl="1" indent="-114300" algn="just" defTabSz="533400">
            <a:lnSpc>
              <a:spcPct val="90000"/>
            </a:lnSpc>
            <a:spcBef>
              <a:spcPct val="0"/>
            </a:spcBef>
            <a:spcAft>
              <a:spcPct val="15000"/>
            </a:spcAft>
            <a:buChar char="•"/>
          </a:pPr>
          <a:r>
            <a:rPr lang="en-US" sz="1200" kern="1200" dirty="0"/>
            <a:t>Analyze each and every data record to ensure we have usable information</a:t>
          </a:r>
        </a:p>
      </dsp:txBody>
      <dsp:txXfrm>
        <a:off x="2902605" y="2095569"/>
        <a:ext cx="2208502" cy="1400549"/>
      </dsp:txXfrm>
    </dsp:sp>
    <dsp:sp modelId="{128E0C87-B1D9-AE4A-842A-CE1516649396}">
      <dsp:nvSpPr>
        <dsp:cNvPr id="0" name=""/>
        <dsp:cNvSpPr/>
      </dsp:nvSpPr>
      <dsp:spPr>
        <a:xfrm>
          <a:off x="4151842" y="520269"/>
          <a:ext cx="2709101" cy="2709101"/>
        </a:xfrm>
        <a:prstGeom prst="circularArrow">
          <a:avLst>
            <a:gd name="adj1" fmla="val 2388"/>
            <a:gd name="adj2" fmla="val 288658"/>
            <a:gd name="adj3" fmla="val 19535832"/>
            <a:gd name="adj4" fmla="val 12575511"/>
            <a:gd name="adj5" fmla="val 2786"/>
          </a:avLst>
        </a:prstGeom>
        <a:gradFill rotWithShape="0">
          <a:gsLst>
            <a:gs pos="0">
              <a:schemeClr val="accent5">
                <a:hueOff val="-719802"/>
                <a:satOff val="-6896"/>
                <a:lumOff val="-4509"/>
                <a:alphaOff val="0"/>
                <a:tint val="98000"/>
                <a:satMod val="110000"/>
                <a:lumMod val="104000"/>
              </a:schemeClr>
            </a:gs>
            <a:gs pos="69000">
              <a:schemeClr val="accent5">
                <a:hueOff val="-719802"/>
                <a:satOff val="-6896"/>
                <a:lumOff val="-4509"/>
                <a:alphaOff val="0"/>
                <a:shade val="84000"/>
                <a:satMod val="130000"/>
                <a:lumMod val="92000"/>
              </a:schemeClr>
            </a:gs>
            <a:gs pos="100000">
              <a:schemeClr val="accent5">
                <a:hueOff val="-719802"/>
                <a:satOff val="-6896"/>
                <a:lumOff val="-4509"/>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sp>
    <dsp:sp modelId="{FD3AF344-64C3-C44C-84B5-CF00D82A718B}">
      <dsp:nvSpPr>
        <dsp:cNvPr id="0" name=""/>
        <dsp:cNvSpPr/>
      </dsp:nvSpPr>
      <dsp:spPr>
        <a:xfrm>
          <a:off x="3369177" y="1240526"/>
          <a:ext cx="2040576" cy="811470"/>
        </a:xfrm>
        <a:prstGeom prst="roundRect">
          <a:avLst>
            <a:gd name="adj" fmla="val 10000"/>
          </a:avLst>
        </a:prstGeom>
        <a:gradFill rotWithShape="0">
          <a:gsLst>
            <a:gs pos="0">
              <a:schemeClr val="accent5">
                <a:hueOff val="-359901"/>
                <a:satOff val="-3448"/>
                <a:lumOff val="-2255"/>
                <a:alphaOff val="0"/>
                <a:tint val="98000"/>
                <a:satMod val="110000"/>
                <a:lumMod val="104000"/>
              </a:schemeClr>
            </a:gs>
            <a:gs pos="69000">
              <a:schemeClr val="accent5">
                <a:hueOff val="-359901"/>
                <a:satOff val="-3448"/>
                <a:lumOff val="-2255"/>
                <a:alphaOff val="0"/>
                <a:shade val="84000"/>
                <a:satMod val="130000"/>
                <a:lumMod val="92000"/>
              </a:schemeClr>
            </a:gs>
            <a:gs pos="100000">
              <a:schemeClr val="accent5">
                <a:hueOff val="-359901"/>
                <a:satOff val="-3448"/>
                <a:lumOff val="-2255"/>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Exploratory Data Analysis</a:t>
          </a:r>
        </a:p>
      </dsp:txBody>
      <dsp:txXfrm>
        <a:off x="3392944" y="1264293"/>
        <a:ext cx="1993042" cy="763936"/>
      </dsp:txXfrm>
    </dsp:sp>
    <dsp:sp modelId="{A9C9E696-919E-FD4A-8F95-DE42A36995D3}">
      <dsp:nvSpPr>
        <dsp:cNvPr id="0" name=""/>
        <dsp:cNvSpPr/>
      </dsp:nvSpPr>
      <dsp:spPr>
        <a:xfrm>
          <a:off x="5717814" y="1646261"/>
          <a:ext cx="2295648" cy="1893430"/>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719802"/>
              <a:satOff val="-6896"/>
              <a:lumOff val="-4509"/>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t" anchorCtr="0">
          <a:noAutofit/>
        </a:bodyPr>
        <a:lstStyle/>
        <a:p>
          <a:pPr marL="114300" lvl="1" indent="-114300" algn="just" defTabSz="533400">
            <a:lnSpc>
              <a:spcPct val="90000"/>
            </a:lnSpc>
            <a:spcBef>
              <a:spcPct val="0"/>
            </a:spcBef>
            <a:spcAft>
              <a:spcPct val="15000"/>
            </a:spcAft>
            <a:buChar char="•"/>
          </a:pPr>
          <a:r>
            <a:rPr lang="en-US" sz="1200" kern="1200" dirty="0"/>
            <a:t>Use various visualization methods to check the data distribution identify presence of outliers and skewness</a:t>
          </a:r>
        </a:p>
        <a:p>
          <a:pPr marL="114300" lvl="1" indent="-114300" algn="just" defTabSz="533400">
            <a:lnSpc>
              <a:spcPct val="90000"/>
            </a:lnSpc>
            <a:spcBef>
              <a:spcPct val="0"/>
            </a:spcBef>
            <a:spcAft>
              <a:spcPct val="15000"/>
            </a:spcAft>
            <a:buNone/>
          </a:pPr>
          <a:endParaRPr lang="en-US" sz="1200" kern="1200" dirty="0"/>
        </a:p>
        <a:p>
          <a:pPr marL="114300" lvl="1" indent="-114300" algn="just" defTabSz="533400">
            <a:lnSpc>
              <a:spcPct val="90000"/>
            </a:lnSpc>
            <a:spcBef>
              <a:spcPct val="0"/>
            </a:spcBef>
            <a:spcAft>
              <a:spcPct val="15000"/>
            </a:spcAft>
            <a:buChar char="•"/>
          </a:pPr>
          <a:r>
            <a:rPr lang="en-US" sz="1200" kern="1200" dirty="0"/>
            <a:t>Perform encoding and scaling methods</a:t>
          </a:r>
        </a:p>
      </dsp:txBody>
      <dsp:txXfrm>
        <a:off x="5761387" y="1689834"/>
        <a:ext cx="2208502" cy="1400549"/>
      </dsp:txXfrm>
    </dsp:sp>
    <dsp:sp modelId="{B3F82140-D43F-EE4A-ACA1-8C20133B4344}">
      <dsp:nvSpPr>
        <dsp:cNvPr id="0" name=""/>
        <dsp:cNvSpPr/>
      </dsp:nvSpPr>
      <dsp:spPr>
        <a:xfrm>
          <a:off x="6227959" y="3133957"/>
          <a:ext cx="2040576" cy="811470"/>
        </a:xfrm>
        <a:prstGeom prst="roundRect">
          <a:avLst>
            <a:gd name="adj" fmla="val 10000"/>
          </a:avLst>
        </a:prstGeom>
        <a:gradFill rotWithShape="0">
          <a:gsLst>
            <a:gs pos="0">
              <a:schemeClr val="accent5">
                <a:hueOff val="-719802"/>
                <a:satOff val="-6896"/>
                <a:lumOff val="-4509"/>
                <a:alphaOff val="0"/>
                <a:tint val="98000"/>
                <a:satMod val="110000"/>
                <a:lumMod val="104000"/>
              </a:schemeClr>
            </a:gs>
            <a:gs pos="69000">
              <a:schemeClr val="accent5">
                <a:hueOff val="-719802"/>
                <a:satOff val="-6896"/>
                <a:lumOff val="-4509"/>
                <a:alphaOff val="0"/>
                <a:shade val="84000"/>
                <a:satMod val="130000"/>
                <a:lumMod val="92000"/>
              </a:schemeClr>
            </a:gs>
            <a:gs pos="100000">
              <a:schemeClr val="accent5">
                <a:hueOff val="-719802"/>
                <a:satOff val="-6896"/>
                <a:lumOff val="-4509"/>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Visualization and Data Preprocessing</a:t>
          </a:r>
        </a:p>
      </dsp:txBody>
      <dsp:txXfrm>
        <a:off x="6251726" y="3157724"/>
        <a:ext cx="1993042" cy="7639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30381-BB13-924A-949E-15C24614C3F4}">
      <dsp:nvSpPr>
        <dsp:cNvPr id="0" name=""/>
        <dsp:cNvSpPr/>
      </dsp:nvSpPr>
      <dsp:spPr>
        <a:xfrm>
          <a:off x="80" y="1625528"/>
          <a:ext cx="2266736" cy="1869583"/>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t" anchorCtr="0">
          <a:noAutofit/>
        </a:bodyPr>
        <a:lstStyle/>
        <a:p>
          <a:pPr marL="57150" lvl="1" indent="-57150" algn="just" defTabSz="444500">
            <a:lnSpc>
              <a:spcPct val="90000"/>
            </a:lnSpc>
            <a:spcBef>
              <a:spcPct val="0"/>
            </a:spcBef>
            <a:spcAft>
              <a:spcPct val="15000"/>
            </a:spcAft>
            <a:buChar char="•"/>
          </a:pPr>
          <a:r>
            <a:rPr lang="en-US" sz="1000" kern="1200" dirty="0"/>
            <a:t>Create appropriate Regression Machine Learning model function.</a:t>
          </a:r>
        </a:p>
        <a:p>
          <a:pPr marL="57150" lvl="1" indent="-57150" algn="just" defTabSz="444500">
            <a:lnSpc>
              <a:spcPct val="90000"/>
            </a:lnSpc>
            <a:spcBef>
              <a:spcPct val="0"/>
            </a:spcBef>
            <a:spcAft>
              <a:spcPct val="15000"/>
            </a:spcAft>
            <a:buNone/>
          </a:pPr>
          <a:endParaRPr lang="en-US" sz="1000" kern="1200" dirty="0"/>
        </a:p>
        <a:p>
          <a:pPr marL="57150" lvl="1" indent="-57150" algn="just" defTabSz="444500">
            <a:lnSpc>
              <a:spcPct val="90000"/>
            </a:lnSpc>
            <a:spcBef>
              <a:spcPct val="0"/>
            </a:spcBef>
            <a:spcAft>
              <a:spcPct val="15000"/>
            </a:spcAft>
            <a:buChar char="•"/>
          </a:pPr>
          <a:r>
            <a:rPr lang="en-US" sz="1000" kern="1200" dirty="0"/>
            <a:t>Need to ensure that whenever the regression function is called it is able to process all the necessary parameters</a:t>
          </a:r>
        </a:p>
      </dsp:txBody>
      <dsp:txXfrm>
        <a:off x="43104" y="1668552"/>
        <a:ext cx="2180688" cy="1382910"/>
      </dsp:txXfrm>
    </dsp:sp>
    <dsp:sp modelId="{5195597C-41BB-6D46-820E-270551EC1FB1}">
      <dsp:nvSpPr>
        <dsp:cNvPr id="0" name=""/>
        <dsp:cNvSpPr/>
      </dsp:nvSpPr>
      <dsp:spPr>
        <a:xfrm>
          <a:off x="1295501" y="2148290"/>
          <a:ext cx="2385321" cy="2385321"/>
        </a:xfrm>
        <a:prstGeom prst="leftCircularArrow">
          <a:avLst>
            <a:gd name="adj1" fmla="val 2678"/>
            <a:gd name="adj2" fmla="val 325881"/>
            <a:gd name="adj3" fmla="val 2101391"/>
            <a:gd name="adj4" fmla="val 9024489"/>
            <a:gd name="adj5" fmla="val 3124"/>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4000"/>
                <a:satMod val="130000"/>
                <a:lumMod val="92000"/>
              </a:schemeClr>
            </a:gs>
            <a:gs pos="100000">
              <a:schemeClr val="accent5">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sp>
    <dsp:sp modelId="{4B8773E2-CCF5-044D-85F7-5A5E8ED8DAA8}">
      <dsp:nvSpPr>
        <dsp:cNvPr id="0" name=""/>
        <dsp:cNvSpPr/>
      </dsp:nvSpPr>
      <dsp:spPr>
        <a:xfrm>
          <a:off x="503799" y="3094486"/>
          <a:ext cx="2014877" cy="801250"/>
        </a:xfrm>
        <a:prstGeom prst="roundRect">
          <a:avLst>
            <a:gd name="adj" fmla="val 10000"/>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4000"/>
                <a:satMod val="130000"/>
                <a:lumMod val="92000"/>
              </a:schemeClr>
            </a:gs>
            <a:gs pos="100000">
              <a:schemeClr val="accent5">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Model Building</a:t>
          </a:r>
        </a:p>
      </dsp:txBody>
      <dsp:txXfrm>
        <a:off x="527267" y="3117954"/>
        <a:ext cx="1967941" cy="754314"/>
      </dsp:txXfrm>
    </dsp:sp>
    <dsp:sp modelId="{24A8FA29-597C-824E-9469-A4E81CAE2EA8}">
      <dsp:nvSpPr>
        <dsp:cNvPr id="0" name=""/>
        <dsp:cNvSpPr/>
      </dsp:nvSpPr>
      <dsp:spPr>
        <a:xfrm>
          <a:off x="2822844" y="1625528"/>
          <a:ext cx="2266736" cy="1869583"/>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359901"/>
              <a:satOff val="-3448"/>
              <a:lumOff val="-225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t" anchorCtr="0">
          <a:noAutofit/>
        </a:bodyPr>
        <a:lstStyle/>
        <a:p>
          <a:pPr marL="57150" lvl="1" indent="-57150" algn="just" defTabSz="444500">
            <a:lnSpc>
              <a:spcPct val="90000"/>
            </a:lnSpc>
            <a:spcBef>
              <a:spcPct val="0"/>
            </a:spcBef>
            <a:spcAft>
              <a:spcPct val="15000"/>
            </a:spcAft>
            <a:buChar char="•"/>
          </a:pPr>
          <a:r>
            <a:rPr lang="en-US" sz="1000" kern="1200" dirty="0"/>
            <a:t>Usage of evaluation metrics to check the accuracy of the models over trained and test data inputs.</a:t>
          </a:r>
        </a:p>
        <a:p>
          <a:pPr marL="57150" lvl="1" indent="-57150" algn="just" defTabSz="444500">
            <a:lnSpc>
              <a:spcPct val="90000"/>
            </a:lnSpc>
            <a:spcBef>
              <a:spcPct val="0"/>
            </a:spcBef>
            <a:spcAft>
              <a:spcPct val="15000"/>
            </a:spcAft>
            <a:buNone/>
          </a:pPr>
          <a:endParaRPr lang="en-US" sz="1000" kern="1200" dirty="0"/>
        </a:p>
        <a:p>
          <a:pPr marL="57150" lvl="1" indent="-57150" algn="just" defTabSz="444500">
            <a:lnSpc>
              <a:spcPct val="90000"/>
            </a:lnSpc>
            <a:spcBef>
              <a:spcPct val="0"/>
            </a:spcBef>
            <a:spcAft>
              <a:spcPct val="15000"/>
            </a:spcAft>
            <a:buChar char="•"/>
          </a:pPr>
          <a:r>
            <a:rPr lang="en-US" sz="1000" kern="1200" dirty="0"/>
            <a:t>Ensure the cross validation techniques helps in reducing over fitting and under fitting data</a:t>
          </a:r>
        </a:p>
      </dsp:txBody>
      <dsp:txXfrm>
        <a:off x="2865868" y="2069177"/>
        <a:ext cx="2180688" cy="1382910"/>
      </dsp:txXfrm>
    </dsp:sp>
    <dsp:sp modelId="{508EB563-3604-6846-9B23-7BAD6D8FF3DC}">
      <dsp:nvSpPr>
        <dsp:cNvPr id="0" name=""/>
        <dsp:cNvSpPr/>
      </dsp:nvSpPr>
      <dsp:spPr>
        <a:xfrm>
          <a:off x="4099375" y="513723"/>
          <a:ext cx="2674959" cy="2674959"/>
        </a:xfrm>
        <a:prstGeom prst="circularArrow">
          <a:avLst>
            <a:gd name="adj1" fmla="val 2388"/>
            <a:gd name="adj2" fmla="val 288647"/>
            <a:gd name="adj3" fmla="val 19535843"/>
            <a:gd name="adj4" fmla="val 12575511"/>
            <a:gd name="adj5" fmla="val 2786"/>
          </a:avLst>
        </a:prstGeom>
        <a:gradFill rotWithShape="0">
          <a:gsLst>
            <a:gs pos="0">
              <a:schemeClr val="accent5">
                <a:hueOff val="-719802"/>
                <a:satOff val="-6896"/>
                <a:lumOff val="-4509"/>
                <a:alphaOff val="0"/>
                <a:tint val="98000"/>
                <a:satMod val="110000"/>
                <a:lumMod val="104000"/>
              </a:schemeClr>
            </a:gs>
            <a:gs pos="69000">
              <a:schemeClr val="accent5">
                <a:hueOff val="-719802"/>
                <a:satOff val="-6896"/>
                <a:lumOff val="-4509"/>
                <a:alphaOff val="0"/>
                <a:shade val="84000"/>
                <a:satMod val="130000"/>
                <a:lumMod val="92000"/>
              </a:schemeClr>
            </a:gs>
            <a:gs pos="100000">
              <a:schemeClr val="accent5">
                <a:hueOff val="-719802"/>
                <a:satOff val="-6896"/>
                <a:lumOff val="-4509"/>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sp>
    <dsp:sp modelId="{1386A93D-B474-424E-A925-4570C8CB6A8D}">
      <dsp:nvSpPr>
        <dsp:cNvPr id="0" name=""/>
        <dsp:cNvSpPr/>
      </dsp:nvSpPr>
      <dsp:spPr>
        <a:xfrm>
          <a:off x="3326563" y="1224903"/>
          <a:ext cx="2014877" cy="801250"/>
        </a:xfrm>
        <a:prstGeom prst="roundRect">
          <a:avLst>
            <a:gd name="adj" fmla="val 10000"/>
          </a:avLst>
        </a:prstGeom>
        <a:gradFill rotWithShape="0">
          <a:gsLst>
            <a:gs pos="0">
              <a:schemeClr val="accent5">
                <a:hueOff val="-359901"/>
                <a:satOff val="-3448"/>
                <a:lumOff val="-2255"/>
                <a:alphaOff val="0"/>
                <a:tint val="98000"/>
                <a:satMod val="110000"/>
                <a:lumMod val="104000"/>
              </a:schemeClr>
            </a:gs>
            <a:gs pos="69000">
              <a:schemeClr val="accent5">
                <a:hueOff val="-359901"/>
                <a:satOff val="-3448"/>
                <a:lumOff val="-2255"/>
                <a:alphaOff val="0"/>
                <a:shade val="84000"/>
                <a:satMod val="130000"/>
                <a:lumMod val="92000"/>
              </a:schemeClr>
            </a:gs>
            <a:gs pos="100000">
              <a:schemeClr val="accent5">
                <a:hueOff val="-359901"/>
                <a:satOff val="-3448"/>
                <a:lumOff val="-2255"/>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Model Evaluation</a:t>
          </a:r>
        </a:p>
      </dsp:txBody>
      <dsp:txXfrm>
        <a:off x="3350031" y="1248371"/>
        <a:ext cx="1967941" cy="754314"/>
      </dsp:txXfrm>
    </dsp:sp>
    <dsp:sp modelId="{EBE4631F-2F6C-C44F-B439-5D894959AFF6}">
      <dsp:nvSpPr>
        <dsp:cNvPr id="0" name=""/>
        <dsp:cNvSpPr/>
      </dsp:nvSpPr>
      <dsp:spPr>
        <a:xfrm>
          <a:off x="5645608" y="1625528"/>
          <a:ext cx="2266736" cy="1869583"/>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719802"/>
              <a:satOff val="-6896"/>
              <a:lumOff val="-4509"/>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t" anchorCtr="0">
          <a:noAutofit/>
        </a:bodyPr>
        <a:lstStyle/>
        <a:p>
          <a:pPr marL="57150" lvl="1" indent="-57150" algn="just" defTabSz="444500">
            <a:lnSpc>
              <a:spcPct val="90000"/>
            </a:lnSpc>
            <a:spcBef>
              <a:spcPct val="0"/>
            </a:spcBef>
            <a:spcAft>
              <a:spcPct val="15000"/>
            </a:spcAft>
            <a:buChar char="•"/>
          </a:pPr>
          <a:r>
            <a:rPr lang="en-US" sz="1000" kern="1200" dirty="0"/>
            <a:t>Choosing the appropriate Regression Machine Learning model to check various parameter permutation and combinations.</a:t>
          </a:r>
        </a:p>
        <a:p>
          <a:pPr marL="57150" lvl="1" indent="-57150" algn="just" defTabSz="444500">
            <a:lnSpc>
              <a:spcPct val="90000"/>
            </a:lnSpc>
            <a:spcBef>
              <a:spcPct val="0"/>
            </a:spcBef>
            <a:spcAft>
              <a:spcPct val="15000"/>
            </a:spcAft>
            <a:buNone/>
          </a:pPr>
          <a:endParaRPr lang="en-US" sz="1000" kern="1200" dirty="0"/>
        </a:p>
        <a:p>
          <a:pPr marL="57150" lvl="1" indent="-57150" algn="just" defTabSz="444500">
            <a:lnSpc>
              <a:spcPct val="90000"/>
            </a:lnSpc>
            <a:spcBef>
              <a:spcPct val="0"/>
            </a:spcBef>
            <a:spcAft>
              <a:spcPct val="15000"/>
            </a:spcAft>
            <a:buChar char="•"/>
          </a:pPr>
          <a:r>
            <a:rPr lang="en-US" sz="1000" kern="1200" dirty="0"/>
            <a:t>Using Grid Search CV to obtain the best parameters that can be plugged into the selected model</a:t>
          </a:r>
        </a:p>
      </dsp:txBody>
      <dsp:txXfrm>
        <a:off x="5688632" y="1668552"/>
        <a:ext cx="2180688" cy="1382910"/>
      </dsp:txXfrm>
    </dsp:sp>
    <dsp:sp modelId="{0B9A4C48-F6F3-054F-AE63-337536FFE8C1}">
      <dsp:nvSpPr>
        <dsp:cNvPr id="0" name=""/>
        <dsp:cNvSpPr/>
      </dsp:nvSpPr>
      <dsp:spPr>
        <a:xfrm>
          <a:off x="6149327" y="3094486"/>
          <a:ext cx="2014877" cy="801250"/>
        </a:xfrm>
        <a:prstGeom prst="roundRect">
          <a:avLst>
            <a:gd name="adj" fmla="val 10000"/>
          </a:avLst>
        </a:prstGeom>
        <a:gradFill rotWithShape="0">
          <a:gsLst>
            <a:gs pos="0">
              <a:schemeClr val="accent5">
                <a:hueOff val="-719802"/>
                <a:satOff val="-6896"/>
                <a:lumOff val="-4509"/>
                <a:alphaOff val="0"/>
                <a:tint val="98000"/>
                <a:satMod val="110000"/>
                <a:lumMod val="104000"/>
              </a:schemeClr>
            </a:gs>
            <a:gs pos="69000">
              <a:schemeClr val="accent5">
                <a:hueOff val="-719802"/>
                <a:satOff val="-6896"/>
                <a:lumOff val="-4509"/>
                <a:alphaOff val="0"/>
                <a:shade val="84000"/>
                <a:satMod val="130000"/>
                <a:lumMod val="92000"/>
              </a:schemeClr>
            </a:gs>
            <a:gs pos="100000">
              <a:schemeClr val="accent5">
                <a:hueOff val="-719802"/>
                <a:satOff val="-6896"/>
                <a:lumOff val="-4509"/>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Hyperparameter Tuning Best Model</a:t>
          </a:r>
        </a:p>
      </dsp:txBody>
      <dsp:txXfrm>
        <a:off x="6172795" y="3117954"/>
        <a:ext cx="1967941" cy="754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D67FD-D574-AF47-A5B2-EED325E2C78A}">
      <dsp:nvSpPr>
        <dsp:cNvPr id="0" name=""/>
        <dsp:cNvSpPr/>
      </dsp:nvSpPr>
      <dsp:spPr>
        <a:xfrm>
          <a:off x="-5640639" y="-863473"/>
          <a:ext cx="6715749" cy="6715749"/>
        </a:xfrm>
        <a:prstGeom prst="blockArc">
          <a:avLst>
            <a:gd name="adj1" fmla="val 18900000"/>
            <a:gd name="adj2" fmla="val 2700000"/>
            <a:gd name="adj3" fmla="val 322"/>
          </a:avLst>
        </a:pr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8FA80C-E09C-2742-9137-F7566AC12DC8}">
      <dsp:nvSpPr>
        <dsp:cNvPr id="0" name=""/>
        <dsp:cNvSpPr/>
      </dsp:nvSpPr>
      <dsp:spPr>
        <a:xfrm>
          <a:off x="400651" y="262710"/>
          <a:ext cx="7085692" cy="525221"/>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689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Data Cleaning</a:t>
          </a:r>
          <a:endParaRPr lang="en-GB" sz="2800" kern="1200" dirty="0"/>
        </a:p>
      </dsp:txBody>
      <dsp:txXfrm>
        <a:off x="400651" y="262710"/>
        <a:ext cx="7085692" cy="525221"/>
      </dsp:txXfrm>
    </dsp:sp>
    <dsp:sp modelId="{090BB36A-AB13-B14E-9ECF-873EC560AA90}">
      <dsp:nvSpPr>
        <dsp:cNvPr id="0" name=""/>
        <dsp:cNvSpPr/>
      </dsp:nvSpPr>
      <dsp:spPr>
        <a:xfrm>
          <a:off x="72388" y="197057"/>
          <a:ext cx="656526" cy="656526"/>
        </a:xfrm>
        <a:prstGeom prst="ellipse">
          <a:avLst/>
        </a:prstGeom>
        <a:solidFill>
          <a:schemeClr val="lt1">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7B2571-0225-2149-9BBD-5A1FB554AF89}">
      <dsp:nvSpPr>
        <dsp:cNvPr id="0" name=""/>
        <dsp:cNvSpPr/>
      </dsp:nvSpPr>
      <dsp:spPr>
        <a:xfrm>
          <a:off x="832681" y="1050442"/>
          <a:ext cx="6653662" cy="525221"/>
        </a:xfrm>
        <a:prstGeom prst="rect">
          <a:avLst/>
        </a:prstGeom>
        <a:solidFill>
          <a:schemeClr val="accent5">
            <a:hueOff val="-143960"/>
            <a:satOff val="-1379"/>
            <a:lumOff val="-902"/>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689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Exploratory Data Analysis</a:t>
          </a:r>
          <a:endParaRPr lang="en-GB" sz="2800" kern="1200" dirty="0"/>
        </a:p>
      </dsp:txBody>
      <dsp:txXfrm>
        <a:off x="832681" y="1050442"/>
        <a:ext cx="6653662" cy="525221"/>
      </dsp:txXfrm>
    </dsp:sp>
    <dsp:sp modelId="{2CD10872-1FE4-1448-84C4-A940AF104460}">
      <dsp:nvSpPr>
        <dsp:cNvPr id="0" name=""/>
        <dsp:cNvSpPr/>
      </dsp:nvSpPr>
      <dsp:spPr>
        <a:xfrm>
          <a:off x="504418" y="984789"/>
          <a:ext cx="656526" cy="656526"/>
        </a:xfrm>
        <a:prstGeom prst="ellipse">
          <a:avLst/>
        </a:prstGeom>
        <a:solidFill>
          <a:schemeClr val="lt1">
            <a:hueOff val="0"/>
            <a:satOff val="0"/>
            <a:lumOff val="0"/>
            <a:alphaOff val="0"/>
          </a:schemeClr>
        </a:solidFill>
        <a:ln w="15875" cap="flat" cmpd="sng" algn="ctr">
          <a:solidFill>
            <a:schemeClr val="accent5">
              <a:hueOff val="-143960"/>
              <a:satOff val="-1379"/>
              <a:lumOff val="-902"/>
              <a:alphaOff val="0"/>
            </a:schemeClr>
          </a:solidFill>
          <a:prstDash val="solid"/>
        </a:ln>
        <a:effectLst/>
      </dsp:spPr>
      <dsp:style>
        <a:lnRef idx="2">
          <a:scrgbClr r="0" g="0" b="0"/>
        </a:lnRef>
        <a:fillRef idx="1">
          <a:scrgbClr r="0" g="0" b="0"/>
        </a:fillRef>
        <a:effectRef idx="0">
          <a:scrgbClr r="0" g="0" b="0"/>
        </a:effectRef>
        <a:fontRef idx="minor"/>
      </dsp:style>
    </dsp:sp>
    <dsp:sp modelId="{242C7A2F-9F72-E74B-BCCB-C1DEC66DCBAF}">
      <dsp:nvSpPr>
        <dsp:cNvPr id="0" name=""/>
        <dsp:cNvSpPr/>
      </dsp:nvSpPr>
      <dsp:spPr>
        <a:xfrm>
          <a:off x="1030238" y="1838173"/>
          <a:ext cx="6456106" cy="525221"/>
        </a:xfrm>
        <a:prstGeom prst="rect">
          <a:avLst/>
        </a:prstGeom>
        <a:solidFill>
          <a:schemeClr val="accent5">
            <a:hueOff val="-287921"/>
            <a:satOff val="-2758"/>
            <a:lumOff val="-1804"/>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689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Data Pre-processing</a:t>
          </a:r>
          <a:endParaRPr lang="en-GB" sz="2800" kern="1200" dirty="0"/>
        </a:p>
      </dsp:txBody>
      <dsp:txXfrm>
        <a:off x="1030238" y="1838173"/>
        <a:ext cx="6456106" cy="525221"/>
      </dsp:txXfrm>
    </dsp:sp>
    <dsp:sp modelId="{072F46E8-5336-C840-BBF7-A22D8C66BC1D}">
      <dsp:nvSpPr>
        <dsp:cNvPr id="0" name=""/>
        <dsp:cNvSpPr/>
      </dsp:nvSpPr>
      <dsp:spPr>
        <a:xfrm>
          <a:off x="701974" y="1772521"/>
          <a:ext cx="656526" cy="656526"/>
        </a:xfrm>
        <a:prstGeom prst="ellipse">
          <a:avLst/>
        </a:prstGeom>
        <a:solidFill>
          <a:schemeClr val="lt1">
            <a:hueOff val="0"/>
            <a:satOff val="0"/>
            <a:lumOff val="0"/>
            <a:alphaOff val="0"/>
          </a:schemeClr>
        </a:solidFill>
        <a:ln w="15875" cap="flat" cmpd="sng" algn="ctr">
          <a:solidFill>
            <a:schemeClr val="accent5">
              <a:hueOff val="-287921"/>
              <a:satOff val="-2758"/>
              <a:lumOff val="-1804"/>
              <a:alphaOff val="0"/>
            </a:schemeClr>
          </a:solidFill>
          <a:prstDash val="solid"/>
        </a:ln>
        <a:effectLst/>
      </dsp:spPr>
      <dsp:style>
        <a:lnRef idx="2">
          <a:scrgbClr r="0" g="0" b="0"/>
        </a:lnRef>
        <a:fillRef idx="1">
          <a:scrgbClr r="0" g="0" b="0"/>
        </a:fillRef>
        <a:effectRef idx="0">
          <a:scrgbClr r="0" g="0" b="0"/>
        </a:effectRef>
        <a:fontRef idx="minor"/>
      </dsp:style>
    </dsp:sp>
    <dsp:sp modelId="{07E1CB4F-5547-E44B-9462-701859C1DE99}">
      <dsp:nvSpPr>
        <dsp:cNvPr id="0" name=""/>
        <dsp:cNvSpPr/>
      </dsp:nvSpPr>
      <dsp:spPr>
        <a:xfrm>
          <a:off x="1030238" y="2625406"/>
          <a:ext cx="6456106" cy="525221"/>
        </a:xfrm>
        <a:prstGeom prst="rect">
          <a:avLst/>
        </a:prstGeom>
        <a:solidFill>
          <a:schemeClr val="accent5">
            <a:hueOff val="-431881"/>
            <a:satOff val="-4138"/>
            <a:lumOff val="-2705"/>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689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Model Building</a:t>
          </a:r>
          <a:endParaRPr lang="en-GB" sz="2800" kern="1200" dirty="0"/>
        </a:p>
      </dsp:txBody>
      <dsp:txXfrm>
        <a:off x="1030238" y="2625406"/>
        <a:ext cx="6456106" cy="525221"/>
      </dsp:txXfrm>
    </dsp:sp>
    <dsp:sp modelId="{CFE222A9-761A-5740-A775-1AEC3BBA1C8F}">
      <dsp:nvSpPr>
        <dsp:cNvPr id="0" name=""/>
        <dsp:cNvSpPr/>
      </dsp:nvSpPr>
      <dsp:spPr>
        <a:xfrm>
          <a:off x="701974" y="2559754"/>
          <a:ext cx="656526" cy="656526"/>
        </a:xfrm>
        <a:prstGeom prst="ellipse">
          <a:avLst/>
        </a:prstGeom>
        <a:solidFill>
          <a:schemeClr val="lt1">
            <a:hueOff val="0"/>
            <a:satOff val="0"/>
            <a:lumOff val="0"/>
            <a:alphaOff val="0"/>
          </a:schemeClr>
        </a:solidFill>
        <a:ln w="15875" cap="flat" cmpd="sng" algn="ctr">
          <a:solidFill>
            <a:schemeClr val="accent5">
              <a:hueOff val="-431881"/>
              <a:satOff val="-4138"/>
              <a:lumOff val="-2705"/>
              <a:alphaOff val="0"/>
            </a:schemeClr>
          </a:solidFill>
          <a:prstDash val="solid"/>
        </a:ln>
        <a:effectLst/>
      </dsp:spPr>
      <dsp:style>
        <a:lnRef idx="2">
          <a:scrgbClr r="0" g="0" b="0"/>
        </a:lnRef>
        <a:fillRef idx="1">
          <a:scrgbClr r="0" g="0" b="0"/>
        </a:fillRef>
        <a:effectRef idx="0">
          <a:scrgbClr r="0" g="0" b="0"/>
        </a:effectRef>
        <a:fontRef idx="minor"/>
      </dsp:style>
    </dsp:sp>
    <dsp:sp modelId="{40621BA8-D0C3-4546-BD8B-88768BE61F0F}">
      <dsp:nvSpPr>
        <dsp:cNvPr id="0" name=""/>
        <dsp:cNvSpPr/>
      </dsp:nvSpPr>
      <dsp:spPr>
        <a:xfrm>
          <a:off x="832681" y="3413138"/>
          <a:ext cx="6653662" cy="525221"/>
        </a:xfrm>
        <a:prstGeom prst="rect">
          <a:avLst/>
        </a:prstGeom>
        <a:solidFill>
          <a:schemeClr val="accent5">
            <a:hueOff val="-575842"/>
            <a:satOff val="-5517"/>
            <a:lumOff val="-360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6894" tIns="71120" rIns="71120" bIns="71120" numCol="1" spcCol="1270" anchor="ctr" anchorCtr="0">
          <a:noAutofit/>
        </a:bodyPr>
        <a:lstStyle/>
        <a:p>
          <a:pPr marL="0" lvl="0" indent="0" algn="l" defTabSz="1244600">
            <a:lnSpc>
              <a:spcPct val="90000"/>
            </a:lnSpc>
            <a:spcBef>
              <a:spcPct val="0"/>
            </a:spcBef>
            <a:spcAft>
              <a:spcPct val="35000"/>
            </a:spcAft>
            <a:buNone/>
          </a:pPr>
          <a:r>
            <a:rPr lang="en-GB" sz="2800" kern="1200" dirty="0"/>
            <a:t>Model Evaluation</a:t>
          </a:r>
        </a:p>
      </dsp:txBody>
      <dsp:txXfrm>
        <a:off x="832681" y="3413138"/>
        <a:ext cx="6653662" cy="525221"/>
      </dsp:txXfrm>
    </dsp:sp>
    <dsp:sp modelId="{38B4A250-A1B7-5946-A126-3F86AF2EEF9C}">
      <dsp:nvSpPr>
        <dsp:cNvPr id="0" name=""/>
        <dsp:cNvSpPr/>
      </dsp:nvSpPr>
      <dsp:spPr>
        <a:xfrm>
          <a:off x="504418" y="3347486"/>
          <a:ext cx="656526" cy="656526"/>
        </a:xfrm>
        <a:prstGeom prst="ellipse">
          <a:avLst/>
        </a:prstGeom>
        <a:solidFill>
          <a:schemeClr val="lt1">
            <a:hueOff val="0"/>
            <a:satOff val="0"/>
            <a:lumOff val="0"/>
            <a:alphaOff val="0"/>
          </a:schemeClr>
        </a:solidFill>
        <a:ln w="15875" cap="flat" cmpd="sng" algn="ctr">
          <a:solidFill>
            <a:schemeClr val="accent5">
              <a:hueOff val="-575842"/>
              <a:satOff val="-5517"/>
              <a:lumOff val="-3607"/>
              <a:alphaOff val="0"/>
            </a:schemeClr>
          </a:solidFill>
          <a:prstDash val="solid"/>
        </a:ln>
        <a:effectLst/>
      </dsp:spPr>
      <dsp:style>
        <a:lnRef idx="2">
          <a:scrgbClr r="0" g="0" b="0"/>
        </a:lnRef>
        <a:fillRef idx="1">
          <a:scrgbClr r="0" g="0" b="0"/>
        </a:fillRef>
        <a:effectRef idx="0">
          <a:scrgbClr r="0" g="0" b="0"/>
        </a:effectRef>
        <a:fontRef idx="minor"/>
      </dsp:style>
    </dsp:sp>
    <dsp:sp modelId="{8754C67B-9146-974F-8498-AFFFCEBA6721}">
      <dsp:nvSpPr>
        <dsp:cNvPr id="0" name=""/>
        <dsp:cNvSpPr/>
      </dsp:nvSpPr>
      <dsp:spPr>
        <a:xfrm>
          <a:off x="400651" y="4200870"/>
          <a:ext cx="7085692" cy="525221"/>
        </a:xfrm>
        <a:prstGeom prst="rect">
          <a:avLst/>
        </a:prstGeom>
        <a:solidFill>
          <a:schemeClr val="accent5">
            <a:hueOff val="-719802"/>
            <a:satOff val="-6896"/>
            <a:lumOff val="-4509"/>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6894" tIns="71120" rIns="71120" bIns="71120" numCol="1" spcCol="1270" anchor="ctr" anchorCtr="0">
          <a:noAutofit/>
        </a:bodyPr>
        <a:lstStyle/>
        <a:p>
          <a:pPr marL="0" lvl="0" indent="0" algn="l" defTabSz="1244600">
            <a:lnSpc>
              <a:spcPct val="90000"/>
            </a:lnSpc>
            <a:spcBef>
              <a:spcPct val="0"/>
            </a:spcBef>
            <a:spcAft>
              <a:spcPct val="35000"/>
            </a:spcAft>
            <a:buNone/>
          </a:pPr>
          <a:r>
            <a:rPr lang="en-GB" sz="2800" kern="1200" dirty="0"/>
            <a:t>Selecting the best model</a:t>
          </a:r>
        </a:p>
      </dsp:txBody>
      <dsp:txXfrm>
        <a:off x="400651" y="4200870"/>
        <a:ext cx="7085692" cy="525221"/>
      </dsp:txXfrm>
    </dsp:sp>
    <dsp:sp modelId="{17F00B24-0A29-2749-B498-2D0D9E58A792}">
      <dsp:nvSpPr>
        <dsp:cNvPr id="0" name=""/>
        <dsp:cNvSpPr/>
      </dsp:nvSpPr>
      <dsp:spPr>
        <a:xfrm>
          <a:off x="72388" y="4135217"/>
          <a:ext cx="656526" cy="656526"/>
        </a:xfrm>
        <a:prstGeom prst="ellipse">
          <a:avLst/>
        </a:prstGeom>
        <a:solidFill>
          <a:schemeClr val="lt1">
            <a:hueOff val="0"/>
            <a:satOff val="0"/>
            <a:lumOff val="0"/>
            <a:alphaOff val="0"/>
          </a:schemeClr>
        </a:solidFill>
        <a:ln w="15875" cap="flat" cmpd="sng" algn="ctr">
          <a:solidFill>
            <a:schemeClr val="accent5">
              <a:hueOff val="-719802"/>
              <a:satOff val="-6896"/>
              <a:lumOff val="-450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8BD38-EAEF-274E-B7F9-0D3D24F96C8D}">
      <dsp:nvSpPr>
        <dsp:cNvPr id="0" name=""/>
        <dsp:cNvSpPr/>
      </dsp:nvSpPr>
      <dsp:spPr>
        <a:xfrm>
          <a:off x="0" y="0"/>
          <a:ext cx="2643058" cy="4872446"/>
        </a:xfrm>
        <a:prstGeom prst="can">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4000"/>
                <a:satMod val="130000"/>
                <a:lumMod val="92000"/>
              </a:schemeClr>
            </a:gs>
            <a:gs pos="100000">
              <a:schemeClr val="accent5">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sp>
    <dsp:sp modelId="{1DD76723-6AEA-5149-859B-E714A8540309}">
      <dsp:nvSpPr>
        <dsp:cNvPr id="0" name=""/>
        <dsp:cNvSpPr/>
      </dsp:nvSpPr>
      <dsp:spPr>
        <a:xfrm>
          <a:off x="1647257" y="793047"/>
          <a:ext cx="6398155" cy="381218"/>
        </a:xfrm>
        <a:prstGeom prst="round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1. Load dataset.</a:t>
          </a:r>
          <a:endParaRPr lang="en-GB" sz="1600" kern="1200" dirty="0"/>
        </a:p>
      </dsp:txBody>
      <dsp:txXfrm>
        <a:off x="1665867" y="811657"/>
        <a:ext cx="6360935" cy="343998"/>
      </dsp:txXfrm>
    </dsp:sp>
    <dsp:sp modelId="{995D1A83-80A6-D54F-A3DA-173ABA9383E0}">
      <dsp:nvSpPr>
        <dsp:cNvPr id="0" name=""/>
        <dsp:cNvSpPr/>
      </dsp:nvSpPr>
      <dsp:spPr>
        <a:xfrm>
          <a:off x="1647257" y="1182444"/>
          <a:ext cx="6398155" cy="381218"/>
        </a:xfrm>
        <a:prstGeom prst="roundRect">
          <a:avLst/>
        </a:prstGeom>
        <a:solidFill>
          <a:schemeClr val="lt1">
            <a:alpha val="90000"/>
            <a:hueOff val="0"/>
            <a:satOff val="0"/>
            <a:lumOff val="0"/>
            <a:alphaOff val="0"/>
          </a:schemeClr>
        </a:solidFill>
        <a:ln w="9525" cap="flat" cmpd="sng" algn="ctr">
          <a:solidFill>
            <a:schemeClr val="accent5">
              <a:hueOff val="-79978"/>
              <a:satOff val="-766"/>
              <a:lumOff val="-501"/>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2. Remove null values.</a:t>
          </a:r>
          <a:endParaRPr lang="en-GB" sz="1600" kern="1200" dirty="0"/>
        </a:p>
      </dsp:txBody>
      <dsp:txXfrm>
        <a:off x="1665867" y="1201054"/>
        <a:ext cx="6360935" cy="343998"/>
      </dsp:txXfrm>
    </dsp:sp>
    <dsp:sp modelId="{C4D5505C-FE36-E64B-8B7E-3E93382C29F0}">
      <dsp:nvSpPr>
        <dsp:cNvPr id="0" name=""/>
        <dsp:cNvSpPr/>
      </dsp:nvSpPr>
      <dsp:spPr>
        <a:xfrm>
          <a:off x="1647257" y="1571840"/>
          <a:ext cx="6398155" cy="381218"/>
        </a:xfrm>
        <a:prstGeom prst="roundRect">
          <a:avLst/>
        </a:prstGeom>
        <a:solidFill>
          <a:schemeClr val="lt1">
            <a:alpha val="90000"/>
            <a:hueOff val="0"/>
            <a:satOff val="0"/>
            <a:lumOff val="0"/>
            <a:alphaOff val="0"/>
          </a:schemeClr>
        </a:solidFill>
        <a:ln w="9525" cap="flat" cmpd="sng" algn="ctr">
          <a:solidFill>
            <a:schemeClr val="accent5">
              <a:hueOff val="-159956"/>
              <a:satOff val="-1532"/>
              <a:lumOff val="-1002"/>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3. Drop column id.</a:t>
          </a:r>
          <a:endParaRPr lang="en-GB" sz="1600" kern="1200" dirty="0"/>
        </a:p>
      </dsp:txBody>
      <dsp:txXfrm>
        <a:off x="1665867" y="1590450"/>
        <a:ext cx="6360935" cy="343998"/>
      </dsp:txXfrm>
    </dsp:sp>
    <dsp:sp modelId="{B32ACAB0-25E4-874E-A87E-B38E563967FD}">
      <dsp:nvSpPr>
        <dsp:cNvPr id="0" name=""/>
        <dsp:cNvSpPr/>
      </dsp:nvSpPr>
      <dsp:spPr>
        <a:xfrm>
          <a:off x="1647257" y="1961237"/>
          <a:ext cx="6398155" cy="381218"/>
        </a:xfrm>
        <a:prstGeom prst="roundRect">
          <a:avLst/>
        </a:prstGeom>
        <a:solidFill>
          <a:schemeClr val="lt1">
            <a:alpha val="90000"/>
            <a:hueOff val="0"/>
            <a:satOff val="0"/>
            <a:lumOff val="0"/>
            <a:alphaOff val="0"/>
          </a:schemeClr>
        </a:solidFill>
        <a:ln w="9525" cap="flat" cmpd="sng" algn="ctr">
          <a:solidFill>
            <a:schemeClr val="accent5">
              <a:hueOff val="-239934"/>
              <a:satOff val="-2299"/>
              <a:lumOff val="-1503"/>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4. Convert comment text to lower case and replace '\n' with single space. </a:t>
          </a:r>
          <a:endParaRPr lang="en-GB" sz="1600" kern="1200" dirty="0"/>
        </a:p>
      </dsp:txBody>
      <dsp:txXfrm>
        <a:off x="1665867" y="1979847"/>
        <a:ext cx="6360935" cy="343998"/>
      </dsp:txXfrm>
    </dsp:sp>
    <dsp:sp modelId="{ADED87E3-FCE2-584E-BF7C-AD8D7FBD7E6D}">
      <dsp:nvSpPr>
        <dsp:cNvPr id="0" name=""/>
        <dsp:cNvSpPr/>
      </dsp:nvSpPr>
      <dsp:spPr>
        <a:xfrm>
          <a:off x="1647257" y="2350634"/>
          <a:ext cx="6398155" cy="381218"/>
        </a:xfrm>
        <a:prstGeom prst="roundRect">
          <a:avLst/>
        </a:prstGeom>
        <a:solidFill>
          <a:schemeClr val="lt1">
            <a:alpha val="90000"/>
            <a:hueOff val="0"/>
            <a:satOff val="0"/>
            <a:lumOff val="0"/>
            <a:alphaOff val="0"/>
          </a:schemeClr>
        </a:solidFill>
        <a:ln w="9525" cap="flat" cmpd="sng" algn="ctr">
          <a:solidFill>
            <a:schemeClr val="accent5">
              <a:hueOff val="-319912"/>
              <a:satOff val="-3065"/>
              <a:lumOff val="-2004"/>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5. Keep only text data ie. a-z' and remove other data from comment text.</a:t>
          </a:r>
          <a:endParaRPr lang="en-GB" sz="1400" kern="1200" dirty="0"/>
        </a:p>
      </dsp:txBody>
      <dsp:txXfrm>
        <a:off x="1665867" y="2369244"/>
        <a:ext cx="6360935" cy="343998"/>
      </dsp:txXfrm>
    </dsp:sp>
    <dsp:sp modelId="{4A3C81CB-6EB9-1E44-BC7B-66E4A16EE40E}">
      <dsp:nvSpPr>
        <dsp:cNvPr id="0" name=""/>
        <dsp:cNvSpPr/>
      </dsp:nvSpPr>
      <dsp:spPr>
        <a:xfrm>
          <a:off x="1647257" y="2740030"/>
          <a:ext cx="6398155" cy="381218"/>
        </a:xfrm>
        <a:prstGeom prst="roundRect">
          <a:avLst/>
        </a:prstGeom>
        <a:solidFill>
          <a:schemeClr val="lt1">
            <a:alpha val="90000"/>
            <a:hueOff val="0"/>
            <a:satOff val="0"/>
            <a:lumOff val="0"/>
            <a:alphaOff val="0"/>
          </a:schemeClr>
        </a:solidFill>
        <a:ln w="9525" cap="flat" cmpd="sng" algn="ctr">
          <a:solidFill>
            <a:schemeClr val="accent5">
              <a:hueOff val="-399890"/>
              <a:satOff val="-3831"/>
              <a:lumOff val="-250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6. Remove stop words and punctuations.</a:t>
          </a:r>
          <a:endParaRPr lang="en-GB" sz="1400" kern="1200" dirty="0"/>
        </a:p>
      </dsp:txBody>
      <dsp:txXfrm>
        <a:off x="1665867" y="2758640"/>
        <a:ext cx="6360935" cy="343998"/>
      </dsp:txXfrm>
    </dsp:sp>
    <dsp:sp modelId="{37BD16DF-4D34-084F-B9BF-4E64E3EC900F}">
      <dsp:nvSpPr>
        <dsp:cNvPr id="0" name=""/>
        <dsp:cNvSpPr/>
      </dsp:nvSpPr>
      <dsp:spPr>
        <a:xfrm>
          <a:off x="1647257" y="3129427"/>
          <a:ext cx="6398155" cy="381218"/>
        </a:xfrm>
        <a:prstGeom prst="roundRect">
          <a:avLst/>
        </a:prstGeom>
        <a:solidFill>
          <a:schemeClr val="lt1">
            <a:alpha val="90000"/>
            <a:hueOff val="0"/>
            <a:satOff val="0"/>
            <a:lumOff val="0"/>
            <a:alphaOff val="0"/>
          </a:schemeClr>
        </a:solidFill>
        <a:ln w="9525" cap="flat" cmpd="sng" algn="ctr">
          <a:solidFill>
            <a:schemeClr val="accent5">
              <a:hueOff val="-479868"/>
              <a:satOff val="-4597"/>
              <a:lumOff val="-3006"/>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7. Apply Stemming using SnowballSt.mmer </a:t>
          </a:r>
          <a:endParaRPr lang="en-GB" sz="1400" kern="1200" dirty="0"/>
        </a:p>
      </dsp:txBody>
      <dsp:txXfrm>
        <a:off x="1665867" y="3148037"/>
        <a:ext cx="6360935" cy="343998"/>
      </dsp:txXfrm>
    </dsp:sp>
    <dsp:sp modelId="{471E73BD-D771-FB47-9C62-48406366A6E5}">
      <dsp:nvSpPr>
        <dsp:cNvPr id="0" name=""/>
        <dsp:cNvSpPr/>
      </dsp:nvSpPr>
      <dsp:spPr>
        <a:xfrm>
          <a:off x="1647669" y="3518824"/>
          <a:ext cx="6398155" cy="381218"/>
        </a:xfrm>
        <a:prstGeom prst="roundRect">
          <a:avLst/>
        </a:prstGeom>
        <a:solidFill>
          <a:schemeClr val="lt1">
            <a:alpha val="90000"/>
            <a:hueOff val="0"/>
            <a:satOff val="0"/>
            <a:lumOff val="0"/>
            <a:alphaOff val="0"/>
          </a:schemeClr>
        </a:solidFill>
        <a:ln w="9525" cap="flat" cmpd="sng" algn="ctr">
          <a:solidFill>
            <a:schemeClr val="accent5">
              <a:hueOff val="-559846"/>
              <a:satOff val="-5364"/>
              <a:lumOff val="-3507"/>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8. Convert text to vectors using TfidfVectorizer </a:t>
          </a:r>
          <a:endParaRPr lang="en-GB" sz="1400" kern="1200" dirty="0"/>
        </a:p>
      </dsp:txBody>
      <dsp:txXfrm>
        <a:off x="1666279" y="3537434"/>
        <a:ext cx="6360935" cy="343998"/>
      </dsp:txXfrm>
    </dsp:sp>
    <dsp:sp modelId="{D908DD11-D3B4-004B-8B6E-0B84A16DE891}">
      <dsp:nvSpPr>
        <dsp:cNvPr id="0" name=""/>
        <dsp:cNvSpPr/>
      </dsp:nvSpPr>
      <dsp:spPr>
        <a:xfrm>
          <a:off x="1647257" y="3908220"/>
          <a:ext cx="6398155" cy="381218"/>
        </a:xfrm>
        <a:prstGeom prst="roundRect">
          <a:avLst/>
        </a:prstGeom>
        <a:solidFill>
          <a:schemeClr val="lt1">
            <a:alpha val="90000"/>
            <a:hueOff val="0"/>
            <a:satOff val="0"/>
            <a:lumOff val="0"/>
            <a:alphaOff val="0"/>
          </a:schemeClr>
        </a:solidFill>
        <a:ln w="9525" cap="flat" cmpd="sng" algn="ctr">
          <a:solidFill>
            <a:schemeClr val="accent5">
              <a:hueOff val="-639824"/>
              <a:satOff val="-6130"/>
              <a:lumOff val="-4008"/>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9. Load saved or serialized model </a:t>
          </a:r>
          <a:endParaRPr lang="en-GB" sz="1400" kern="1200" dirty="0"/>
        </a:p>
      </dsp:txBody>
      <dsp:txXfrm>
        <a:off x="1665867" y="3926830"/>
        <a:ext cx="6360935" cy="343998"/>
      </dsp:txXfrm>
    </dsp:sp>
    <dsp:sp modelId="{DA1032F8-EF31-7243-9347-E13CF8BE1595}">
      <dsp:nvSpPr>
        <dsp:cNvPr id="0" name=""/>
        <dsp:cNvSpPr/>
      </dsp:nvSpPr>
      <dsp:spPr>
        <a:xfrm>
          <a:off x="1647257" y="4297617"/>
          <a:ext cx="6398155" cy="381218"/>
        </a:xfrm>
        <a:prstGeom prst="roundRect">
          <a:avLst/>
        </a:prstGeom>
        <a:solidFill>
          <a:schemeClr val="lt1">
            <a:alpha val="90000"/>
            <a:hueOff val="0"/>
            <a:satOff val="0"/>
            <a:lumOff val="0"/>
            <a:alphaOff val="0"/>
          </a:schemeClr>
        </a:solidFill>
        <a:ln w="9525" cap="flat" cmpd="sng" algn="ctr">
          <a:solidFill>
            <a:schemeClr val="accent5">
              <a:hueOff val="-719802"/>
              <a:satOff val="-6896"/>
              <a:lumOff val="-4509"/>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10. Predict values for multi class label</a:t>
          </a:r>
          <a:endParaRPr lang="en-GB" sz="1400" kern="1200" dirty="0"/>
        </a:p>
      </dsp:txBody>
      <dsp:txXfrm>
        <a:off x="1665867" y="4316227"/>
        <a:ext cx="6360935" cy="3439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BA6AA-8DCB-6C41-AFA1-487DBF48F350}">
      <dsp:nvSpPr>
        <dsp:cNvPr id="0" name=""/>
        <dsp:cNvSpPr/>
      </dsp:nvSpPr>
      <dsp:spPr>
        <a:xfrm>
          <a:off x="13066" y="1210"/>
          <a:ext cx="2078161" cy="831264"/>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1" u="none" kern="1200" dirty="0"/>
            <a:t>01. Univariate Analysis</a:t>
          </a:r>
          <a:endParaRPr lang="en-GB" sz="1500" b="1" u="none" kern="1200" dirty="0"/>
        </a:p>
      </dsp:txBody>
      <dsp:txXfrm>
        <a:off x="428698" y="1210"/>
        <a:ext cx="1246897" cy="831264"/>
      </dsp:txXfrm>
    </dsp:sp>
    <dsp:sp modelId="{E7AD0D67-B82F-304E-8959-5D175F186EF9}">
      <dsp:nvSpPr>
        <dsp:cNvPr id="0" name=""/>
        <dsp:cNvSpPr/>
      </dsp:nvSpPr>
      <dsp:spPr>
        <a:xfrm>
          <a:off x="1821066" y="71867"/>
          <a:ext cx="6121146" cy="689949"/>
        </a:xfrm>
        <a:prstGeom prst="chevron">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Univariate analysis</a:t>
          </a:r>
          <a:r>
            <a:rPr lang="en-US" sz="1600" kern="1200" dirty="0">
              <a:latin typeface="+mj-lt"/>
            </a:rPr>
            <a:t> is the simplest form of analyzing data. “Uni” means “one”, so in other words your data has only one variable.</a:t>
          </a:r>
          <a:endParaRPr lang="en-GB" sz="1600" kern="1200" dirty="0"/>
        </a:p>
      </dsp:txBody>
      <dsp:txXfrm>
        <a:off x="2166041" y="71867"/>
        <a:ext cx="5431197" cy="689949"/>
      </dsp:txXfrm>
    </dsp:sp>
    <dsp:sp modelId="{72597687-CD38-8146-AE8B-D85320297599}">
      <dsp:nvSpPr>
        <dsp:cNvPr id="0" name=""/>
        <dsp:cNvSpPr/>
      </dsp:nvSpPr>
      <dsp:spPr>
        <a:xfrm>
          <a:off x="13066" y="948852"/>
          <a:ext cx="2078161" cy="831264"/>
        </a:xfrm>
        <a:prstGeom prst="chevron">
          <a:avLst/>
        </a:prstGeom>
        <a:solidFill>
          <a:schemeClr val="accent5">
            <a:hueOff val="-179950"/>
            <a:satOff val="-1724"/>
            <a:lumOff val="-112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1" u="none" kern="1200" dirty="0"/>
            <a:t>02. Multivariate Analysis</a:t>
          </a:r>
          <a:endParaRPr lang="en-GB" sz="1500" b="1" u="none" kern="1200" dirty="0"/>
        </a:p>
      </dsp:txBody>
      <dsp:txXfrm>
        <a:off x="428698" y="948852"/>
        <a:ext cx="1246897" cy="831264"/>
      </dsp:txXfrm>
    </dsp:sp>
    <dsp:sp modelId="{0B4F8877-8551-8640-A153-5A5E7A496C95}">
      <dsp:nvSpPr>
        <dsp:cNvPr id="0" name=""/>
        <dsp:cNvSpPr/>
      </dsp:nvSpPr>
      <dsp:spPr>
        <a:xfrm>
          <a:off x="1821066" y="1019509"/>
          <a:ext cx="6121146" cy="689949"/>
        </a:xfrm>
        <a:prstGeom prst="chevron">
          <a:avLst/>
        </a:prstGeom>
        <a:solidFill>
          <a:schemeClr val="accent5">
            <a:tint val="40000"/>
            <a:alpha val="90000"/>
            <a:hueOff val="-178530"/>
            <a:satOff val="-2461"/>
            <a:lumOff val="-239"/>
            <a:alphaOff val="0"/>
          </a:schemeClr>
        </a:solidFill>
        <a:ln w="15875" cap="flat" cmpd="sng" algn="ctr">
          <a:solidFill>
            <a:schemeClr val="accent5">
              <a:tint val="40000"/>
              <a:alpha val="90000"/>
              <a:hueOff val="-178530"/>
              <a:satOff val="-2461"/>
              <a:lumOff val="-2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Multivariate analysis</a:t>
          </a:r>
          <a:r>
            <a:rPr lang="en-US" sz="1600" kern="1200" dirty="0">
              <a:latin typeface="+mj-lt"/>
            </a:rPr>
            <a:t> is a set of statistical techniques used for </a:t>
          </a:r>
          <a:r>
            <a:rPr lang="en-US" sz="1600" b="1" kern="1200" dirty="0">
              <a:latin typeface="+mj-lt"/>
            </a:rPr>
            <a:t>analysis</a:t>
          </a:r>
          <a:r>
            <a:rPr lang="en-US" sz="1600" kern="1200" dirty="0">
              <a:latin typeface="+mj-lt"/>
            </a:rPr>
            <a:t> of data that contain more than one variable. </a:t>
          </a:r>
          <a:endParaRPr lang="en-GB" sz="1600" kern="1200" dirty="0"/>
        </a:p>
      </dsp:txBody>
      <dsp:txXfrm>
        <a:off x="2166041" y="1019509"/>
        <a:ext cx="5431197" cy="689949"/>
      </dsp:txXfrm>
    </dsp:sp>
    <dsp:sp modelId="{30A49B2D-6408-9D43-852F-555A75575C4D}">
      <dsp:nvSpPr>
        <dsp:cNvPr id="0" name=""/>
        <dsp:cNvSpPr/>
      </dsp:nvSpPr>
      <dsp:spPr>
        <a:xfrm>
          <a:off x="13066" y="1896493"/>
          <a:ext cx="2078161" cy="831264"/>
        </a:xfrm>
        <a:prstGeom prst="chevron">
          <a:avLst/>
        </a:prstGeom>
        <a:solidFill>
          <a:schemeClr val="accent5">
            <a:hueOff val="-359901"/>
            <a:satOff val="-3448"/>
            <a:lumOff val="-2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1" u="none" kern="1200" dirty="0"/>
            <a:t>03. Correlation of Dataset</a:t>
          </a:r>
          <a:endParaRPr lang="en-GB" sz="1500" b="1" u="none" kern="1200" dirty="0"/>
        </a:p>
      </dsp:txBody>
      <dsp:txXfrm>
        <a:off x="428698" y="1896493"/>
        <a:ext cx="1246897" cy="831264"/>
      </dsp:txXfrm>
    </dsp:sp>
    <dsp:sp modelId="{65D49908-76FA-114C-8952-C4B2419C1E86}">
      <dsp:nvSpPr>
        <dsp:cNvPr id="0" name=""/>
        <dsp:cNvSpPr/>
      </dsp:nvSpPr>
      <dsp:spPr>
        <a:xfrm>
          <a:off x="1821066" y="1967151"/>
          <a:ext cx="6121146" cy="689949"/>
        </a:xfrm>
        <a:prstGeom prst="chevron">
          <a:avLst/>
        </a:prstGeom>
        <a:solidFill>
          <a:schemeClr val="accent5">
            <a:tint val="40000"/>
            <a:alpha val="90000"/>
            <a:hueOff val="-357059"/>
            <a:satOff val="-4923"/>
            <a:lumOff val="-477"/>
            <a:alphaOff val="0"/>
          </a:schemeClr>
        </a:solidFill>
        <a:ln w="15875" cap="flat" cmpd="sng" algn="ctr">
          <a:solidFill>
            <a:schemeClr val="accent5">
              <a:tint val="40000"/>
              <a:alpha val="90000"/>
              <a:hueOff val="-357059"/>
              <a:satOff val="-4923"/>
              <a:lumOff val="-4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Correlation</a:t>
          </a:r>
          <a:r>
            <a:rPr lang="en-US" sz="1600" kern="1200" dirty="0">
              <a:latin typeface="+mj-lt"/>
            </a:rPr>
            <a:t> is used to test relationships between quantitative variables or categorical variables.</a:t>
          </a:r>
          <a:endParaRPr lang="en-GB" sz="1600" kern="1200" dirty="0"/>
        </a:p>
      </dsp:txBody>
      <dsp:txXfrm>
        <a:off x="2166041" y="1967151"/>
        <a:ext cx="5431197" cy="689949"/>
      </dsp:txXfrm>
    </dsp:sp>
    <dsp:sp modelId="{EFE247DD-4D79-634F-941D-E4367DE970EF}">
      <dsp:nvSpPr>
        <dsp:cNvPr id="0" name=""/>
        <dsp:cNvSpPr/>
      </dsp:nvSpPr>
      <dsp:spPr>
        <a:xfrm>
          <a:off x="13066" y="2844135"/>
          <a:ext cx="2078161" cy="831264"/>
        </a:xfrm>
        <a:prstGeom prst="chevron">
          <a:avLst/>
        </a:prstGeom>
        <a:solidFill>
          <a:schemeClr val="accent5">
            <a:hueOff val="-539851"/>
            <a:satOff val="-5172"/>
            <a:lumOff val="-33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1" i="0" u="none" kern="1200" dirty="0"/>
            <a:t>04. Correlation with Target variable</a:t>
          </a:r>
          <a:endParaRPr lang="en-GB" sz="1500" b="1" i="0" u="none" kern="1200" dirty="0"/>
        </a:p>
      </dsp:txBody>
      <dsp:txXfrm>
        <a:off x="428698" y="2844135"/>
        <a:ext cx="1246897" cy="831264"/>
      </dsp:txXfrm>
    </dsp:sp>
    <dsp:sp modelId="{EA48215F-94DC-C140-A636-2C353BFC370E}">
      <dsp:nvSpPr>
        <dsp:cNvPr id="0" name=""/>
        <dsp:cNvSpPr/>
      </dsp:nvSpPr>
      <dsp:spPr>
        <a:xfrm>
          <a:off x="1821066" y="2914792"/>
          <a:ext cx="6121146" cy="689949"/>
        </a:xfrm>
        <a:prstGeom prst="chevron">
          <a:avLst/>
        </a:prstGeom>
        <a:solidFill>
          <a:schemeClr val="accent5">
            <a:tint val="40000"/>
            <a:alpha val="90000"/>
            <a:hueOff val="-535589"/>
            <a:satOff val="-7384"/>
            <a:lumOff val="-716"/>
            <a:alphaOff val="0"/>
          </a:schemeClr>
        </a:solidFill>
        <a:ln w="15875" cap="flat" cmpd="sng" algn="ctr">
          <a:solidFill>
            <a:schemeClr val="accent5">
              <a:tint val="40000"/>
              <a:alpha val="90000"/>
              <a:hueOff val="-535589"/>
              <a:satOff val="-7384"/>
              <a:lumOff val="-7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kern="1200">
              <a:latin typeface="+mj-lt"/>
            </a:rPr>
            <a:t>Correlation</a:t>
          </a:r>
          <a:r>
            <a:rPr lang="en-US" sz="1600" kern="1200">
              <a:latin typeface="+mj-lt"/>
            </a:rPr>
            <a:t> with the target variable to know how the data is related.</a:t>
          </a:r>
          <a:endParaRPr lang="en-GB" sz="1600" kern="1200" dirty="0"/>
        </a:p>
      </dsp:txBody>
      <dsp:txXfrm>
        <a:off x="2166041" y="2914792"/>
        <a:ext cx="5431197" cy="689949"/>
      </dsp:txXfrm>
    </dsp:sp>
    <dsp:sp modelId="{6A7D3699-4DEC-3649-9A25-566F1B7F79F1}">
      <dsp:nvSpPr>
        <dsp:cNvPr id="0" name=""/>
        <dsp:cNvSpPr/>
      </dsp:nvSpPr>
      <dsp:spPr>
        <a:xfrm>
          <a:off x="13066" y="3791777"/>
          <a:ext cx="2078161" cy="831264"/>
        </a:xfrm>
        <a:prstGeom prst="chevron">
          <a:avLst/>
        </a:prstGeom>
        <a:solidFill>
          <a:schemeClr val="accent5">
            <a:hueOff val="-719802"/>
            <a:satOff val="-6896"/>
            <a:lumOff val="-450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1" u="none" kern="1200" dirty="0"/>
            <a:t>05. Conclusion</a:t>
          </a:r>
          <a:endParaRPr lang="en-GB" sz="1500" b="1" u="none" kern="1200" dirty="0"/>
        </a:p>
      </dsp:txBody>
      <dsp:txXfrm>
        <a:off x="428698" y="3791777"/>
        <a:ext cx="1246897" cy="831264"/>
      </dsp:txXfrm>
    </dsp:sp>
    <dsp:sp modelId="{C3081195-9B91-3E4B-A4FC-824A25361AE5}">
      <dsp:nvSpPr>
        <dsp:cNvPr id="0" name=""/>
        <dsp:cNvSpPr/>
      </dsp:nvSpPr>
      <dsp:spPr>
        <a:xfrm>
          <a:off x="1821066" y="3862434"/>
          <a:ext cx="6121146" cy="689949"/>
        </a:xfrm>
        <a:prstGeom prst="chevron">
          <a:avLst/>
        </a:prstGeom>
        <a:solidFill>
          <a:schemeClr val="accent5">
            <a:tint val="40000"/>
            <a:alpha val="90000"/>
            <a:hueOff val="-714118"/>
            <a:satOff val="-9845"/>
            <a:lumOff val="-955"/>
            <a:alphaOff val="0"/>
          </a:schemeClr>
        </a:solidFill>
        <a:ln w="15875" cap="flat" cmpd="sng" algn="ctr">
          <a:solidFill>
            <a:schemeClr val="accent5">
              <a:tint val="40000"/>
              <a:alpha val="90000"/>
              <a:hueOff val="-714118"/>
              <a:satOff val="-9845"/>
              <a:lumOff val="-9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b="1" kern="1200">
              <a:latin typeface="+mj-lt"/>
            </a:rPr>
            <a:t>Summary</a:t>
          </a:r>
          <a:r>
            <a:rPr lang="en-US" sz="1600" kern="1200">
              <a:latin typeface="+mj-lt"/>
            </a:rPr>
            <a:t> with the conclusion of all the analysis</a:t>
          </a:r>
          <a:endParaRPr lang="en-GB" sz="1600" kern="1200" dirty="0"/>
        </a:p>
      </dsp:txBody>
      <dsp:txXfrm>
        <a:off x="2166041" y="3862434"/>
        <a:ext cx="5431197" cy="68994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813EAA3-BEDB-EF49-9A02-9261113467C9}" type="datetimeFigureOut">
              <a:rPr lang="en-US" smtClean="0"/>
              <a:t>3/5/22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38A6F307-65BE-564B-B2DF-B51CD1B8DE04}"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9540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13EAA3-BEDB-EF49-9A02-9261113467C9}" type="datetimeFigureOut">
              <a:rPr lang="en-US" smtClean="0"/>
              <a:t>3/5/22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6F307-65BE-564B-B2DF-B51CD1B8DE04}" type="slidenum">
              <a:rPr lang="en-US" smtClean="0"/>
              <a:t>‹#›</a:t>
            </a:fld>
            <a:endParaRPr lang="en-US"/>
          </a:p>
        </p:txBody>
      </p:sp>
    </p:spTree>
    <p:extLst>
      <p:ext uri="{BB962C8B-B14F-4D97-AF65-F5344CB8AC3E}">
        <p14:creationId xmlns:p14="http://schemas.microsoft.com/office/powerpoint/2010/main" val="1647907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13EAA3-BEDB-EF49-9A02-9261113467C9}" type="datetimeFigureOut">
              <a:rPr lang="en-US" smtClean="0"/>
              <a:t>3/5/22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6F307-65BE-564B-B2DF-B51CD1B8DE04}" type="slidenum">
              <a:rPr lang="en-US" smtClean="0"/>
              <a:t>‹#›</a:t>
            </a:fld>
            <a:endParaRPr lang="en-US"/>
          </a:p>
        </p:txBody>
      </p:sp>
    </p:spTree>
    <p:extLst>
      <p:ext uri="{BB962C8B-B14F-4D97-AF65-F5344CB8AC3E}">
        <p14:creationId xmlns:p14="http://schemas.microsoft.com/office/powerpoint/2010/main" val="326575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13EAA3-BEDB-EF49-9A02-9261113467C9}" type="datetimeFigureOut">
              <a:rPr lang="en-US" smtClean="0"/>
              <a:t>3/5/22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6F307-65BE-564B-B2DF-B51CD1B8DE04}"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6057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813EAA3-BEDB-EF49-9A02-9261113467C9}" type="datetimeFigureOut">
              <a:rPr lang="en-US" smtClean="0"/>
              <a:t>3/5/22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6F307-65BE-564B-B2DF-B51CD1B8DE04}" type="slidenum">
              <a:rPr lang="en-US" smtClean="0"/>
              <a:t>‹#›</a:t>
            </a:fld>
            <a:endParaRPr lang="en-US"/>
          </a:p>
        </p:txBody>
      </p:sp>
    </p:spTree>
    <p:extLst>
      <p:ext uri="{BB962C8B-B14F-4D97-AF65-F5344CB8AC3E}">
        <p14:creationId xmlns:p14="http://schemas.microsoft.com/office/powerpoint/2010/main" val="375865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813EAA3-BEDB-EF49-9A02-9261113467C9}" type="datetimeFigureOut">
              <a:rPr lang="en-US" smtClean="0"/>
              <a:t>3/5/22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6F307-65BE-564B-B2DF-B51CD1B8DE04}"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4729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813EAA3-BEDB-EF49-9A02-9261113467C9}" type="datetimeFigureOut">
              <a:rPr lang="en-US" smtClean="0"/>
              <a:t>3/5/22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A6F307-65BE-564B-B2DF-B51CD1B8DE04}" type="slidenum">
              <a:rPr lang="en-US" smtClean="0"/>
              <a:t>‹#›</a:t>
            </a:fld>
            <a:endParaRPr lang="en-US"/>
          </a:p>
        </p:txBody>
      </p:sp>
    </p:spTree>
    <p:extLst>
      <p:ext uri="{BB962C8B-B14F-4D97-AF65-F5344CB8AC3E}">
        <p14:creationId xmlns:p14="http://schemas.microsoft.com/office/powerpoint/2010/main" val="142346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813EAA3-BEDB-EF49-9A02-9261113467C9}" type="datetimeFigureOut">
              <a:rPr lang="en-US" smtClean="0"/>
              <a:t>3/5/22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A6F307-65BE-564B-B2DF-B51CD1B8DE04}"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9292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813EAA3-BEDB-EF49-9A02-9261113467C9}" type="datetimeFigureOut">
              <a:rPr lang="en-US" smtClean="0"/>
              <a:t>3/5/22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A6F307-65BE-564B-B2DF-B51CD1B8DE04}" type="slidenum">
              <a:rPr lang="en-US" smtClean="0"/>
              <a:t>‹#›</a:t>
            </a:fld>
            <a:endParaRPr lang="en-US"/>
          </a:p>
        </p:txBody>
      </p:sp>
    </p:spTree>
    <p:extLst>
      <p:ext uri="{BB962C8B-B14F-4D97-AF65-F5344CB8AC3E}">
        <p14:creationId xmlns:p14="http://schemas.microsoft.com/office/powerpoint/2010/main" val="100370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813EAA3-BEDB-EF49-9A02-9261113467C9}" type="datetimeFigureOut">
              <a:rPr lang="en-US" smtClean="0"/>
              <a:t>3/5/22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6F307-65BE-564B-B2DF-B51CD1B8DE04}" type="slidenum">
              <a:rPr lang="en-US" smtClean="0"/>
              <a:t>‹#›</a:t>
            </a:fld>
            <a:endParaRPr lang="en-US"/>
          </a:p>
        </p:txBody>
      </p:sp>
    </p:spTree>
    <p:extLst>
      <p:ext uri="{BB962C8B-B14F-4D97-AF65-F5344CB8AC3E}">
        <p14:creationId xmlns:p14="http://schemas.microsoft.com/office/powerpoint/2010/main" val="65745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813EAA3-BEDB-EF49-9A02-9261113467C9}" type="datetimeFigureOut">
              <a:rPr lang="en-US" smtClean="0"/>
              <a:t>3/5/22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6F307-65BE-564B-B2DF-B51CD1B8DE04}" type="slidenum">
              <a:rPr lang="en-US" smtClean="0"/>
              <a:t>‹#›</a:t>
            </a:fld>
            <a:endParaRPr lang="en-US"/>
          </a:p>
        </p:txBody>
      </p:sp>
    </p:spTree>
    <p:extLst>
      <p:ext uri="{BB962C8B-B14F-4D97-AF65-F5344CB8AC3E}">
        <p14:creationId xmlns:p14="http://schemas.microsoft.com/office/powerpoint/2010/main" val="397214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8813EAA3-BEDB-EF49-9A02-9261113467C9}" type="datetimeFigureOut">
              <a:rPr lang="en-US" smtClean="0"/>
              <a:t>3/5/22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8A6F307-65BE-564B-B2DF-B51CD1B8DE04}"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869913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58C083A-F555-6C48-8C92-B40354AC4BA9}"/>
              </a:ext>
            </a:extLst>
          </p:cNvPr>
          <p:cNvSpPr/>
          <p:nvPr/>
        </p:nvSpPr>
        <p:spPr>
          <a:xfrm>
            <a:off x="1005840" y="0"/>
            <a:ext cx="796473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8" name="Picture 14" descr="Cyberbullying - Liferay DXP">
            <a:extLst>
              <a:ext uri="{FF2B5EF4-FFF2-40B4-BE49-F238E27FC236}">
                <a16:creationId xmlns:a16="http://schemas.microsoft.com/office/drawing/2014/main" id="{93603596-8A90-F84A-BD1A-457FF9CB7C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006" r="3223" b="14095"/>
          <a:stretch/>
        </p:blipFill>
        <p:spPr bwMode="auto">
          <a:xfrm>
            <a:off x="1519933" y="285530"/>
            <a:ext cx="6936551" cy="44139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97B3895-5CB1-1E4F-A3BE-50E0FD0DF242}"/>
              </a:ext>
            </a:extLst>
          </p:cNvPr>
          <p:cNvSpPr>
            <a:spLocks noGrp="1"/>
          </p:cNvSpPr>
          <p:nvPr>
            <p:ph type="ctrTitle"/>
          </p:nvPr>
        </p:nvSpPr>
        <p:spPr>
          <a:xfrm>
            <a:off x="1103812" y="4743087"/>
            <a:ext cx="7768796" cy="1291556"/>
          </a:xfrm>
        </p:spPr>
        <p:txBody>
          <a:bodyPr>
            <a:noAutofit/>
          </a:bodyPr>
          <a:lstStyle/>
          <a:p>
            <a:pPr algn="ctr"/>
            <a:r>
              <a:rPr lang="en-US" sz="4000" b="1" dirty="0">
                <a:solidFill>
                  <a:schemeClr val="accent6"/>
                </a:solidFill>
                <a:latin typeface="Calibri" panose="020F0502020204030204" pitchFamily="34" charset="0"/>
                <a:cs typeface="Calibri" panose="020F0502020204030204" pitchFamily="34" charset="0"/>
              </a:rPr>
              <a:t>MALIGNANT COMMENTS CLASSIFIER PROJECT PRESENTATION</a:t>
            </a:r>
          </a:p>
        </p:txBody>
      </p:sp>
      <p:sp>
        <p:nvSpPr>
          <p:cNvPr id="5" name="TextBox 4">
            <a:extLst>
              <a:ext uri="{FF2B5EF4-FFF2-40B4-BE49-F238E27FC236}">
                <a16:creationId xmlns:a16="http://schemas.microsoft.com/office/drawing/2014/main" id="{2CE02944-F54E-8F4A-B07C-FFA52C98DA29}"/>
              </a:ext>
            </a:extLst>
          </p:cNvPr>
          <p:cNvSpPr txBox="1"/>
          <p:nvPr/>
        </p:nvSpPr>
        <p:spPr>
          <a:xfrm>
            <a:off x="3177456" y="6131586"/>
            <a:ext cx="3860993" cy="369332"/>
          </a:xfrm>
          <a:prstGeom prst="rect">
            <a:avLst/>
          </a:prstGeom>
          <a:noFill/>
        </p:spPr>
        <p:txBody>
          <a:bodyPr wrap="none" rtlCol="0">
            <a:spAutoFit/>
          </a:bodyPr>
          <a:lstStyle/>
          <a:p>
            <a:pPr algn="r"/>
            <a:r>
              <a:rPr lang="en-US" dirty="0">
                <a:solidFill>
                  <a:schemeClr val="bg1"/>
                </a:solidFill>
              </a:rPr>
              <a:t>SUBMITTED BY : G. PREMSAGAR</a:t>
            </a:r>
          </a:p>
        </p:txBody>
      </p:sp>
      <p:pic>
        <p:nvPicPr>
          <p:cNvPr id="1028" name="Picture 4" descr="Kaggle 恶意评论(toxic comment classification)分类top 1%方案- 知乎">
            <a:extLst>
              <a:ext uri="{FF2B5EF4-FFF2-40B4-BE49-F238E27FC236}">
                <a16:creationId xmlns:a16="http://schemas.microsoft.com/office/drawing/2014/main" id="{A26DC2CC-84B1-A14B-AE7B-8DF98BFCEDCD}"/>
              </a:ext>
            </a:extLst>
          </p:cNvPr>
          <p:cNvPicPr>
            <a:picLocks noChangeAspect="1" noChangeArrowheads="1"/>
          </p:cNvPicPr>
          <p:nvPr/>
        </p:nvPicPr>
        <p:blipFill rotWithShape="1">
          <a:blip r:embed="rId3">
            <a:duotone>
              <a:schemeClr val="accent6">
                <a:shade val="45000"/>
                <a:satMod val="135000"/>
              </a:schemeClr>
              <a:prstClr val="white"/>
            </a:duotone>
            <a:alphaModFix amt="35000"/>
            <a:extLst>
              <a:ext uri="{28A0092B-C50C-407E-A947-70E740481C1C}">
                <a14:useLocalDpi xmlns:a14="http://schemas.microsoft.com/office/drawing/2010/main" val="0"/>
              </a:ext>
            </a:extLst>
          </a:blip>
          <a:srcRect l="8946" r="62823"/>
          <a:stretch/>
        </p:blipFill>
        <p:spPr bwMode="auto">
          <a:xfrm>
            <a:off x="8970579" y="0"/>
            <a:ext cx="322142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732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3" y="808838"/>
            <a:ext cx="8268787" cy="641139"/>
          </a:xfrm>
        </p:spPr>
        <p:txBody>
          <a:bodyPr>
            <a:normAutofit/>
          </a:bodyPr>
          <a:lstStyle/>
          <a:p>
            <a:pPr algn="l"/>
            <a:r>
              <a:rPr lang="en-US" sz="4000" b="1" dirty="0">
                <a:solidFill>
                  <a:schemeClr val="accent6"/>
                </a:solidFill>
              </a:rPr>
              <a:t>DATA PREPROCESSING</a:t>
            </a:r>
            <a:endParaRPr lang="en-US" sz="4000" b="1" dirty="0">
              <a:solidFill>
                <a:schemeClr val="accent6"/>
              </a:solidFill>
              <a:latin typeface="Calibri" panose="020F0502020204030204" pitchFamily="34" charset="0"/>
              <a:cs typeface="Calibri" panose="020F0502020204030204" pitchFamily="34" charset="0"/>
            </a:endParaRPr>
          </a:p>
        </p:txBody>
      </p:sp>
      <p:graphicFrame>
        <p:nvGraphicFramePr>
          <p:cNvPr id="3" name="Diagram 2">
            <a:extLst>
              <a:ext uri="{FF2B5EF4-FFF2-40B4-BE49-F238E27FC236}">
                <a16:creationId xmlns:a16="http://schemas.microsoft.com/office/drawing/2014/main" id="{9A92782F-DE4C-FF40-B9C7-4B8F08D2597F}"/>
              </a:ext>
            </a:extLst>
          </p:cNvPr>
          <p:cNvGraphicFramePr/>
          <p:nvPr>
            <p:extLst>
              <p:ext uri="{D42A27DB-BD31-4B8C-83A1-F6EECF244321}">
                <p14:modId xmlns:p14="http://schemas.microsoft.com/office/powerpoint/2010/main" val="717178826"/>
              </p:ext>
            </p:extLst>
          </p:nvPr>
        </p:nvGraphicFramePr>
        <p:xfrm>
          <a:off x="2325187" y="1593669"/>
          <a:ext cx="8516983" cy="4872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irect Access Storage 4">
            <a:extLst>
              <a:ext uri="{FF2B5EF4-FFF2-40B4-BE49-F238E27FC236}">
                <a16:creationId xmlns:a16="http://schemas.microsoft.com/office/drawing/2014/main" id="{7115DBF1-1E2F-C24C-A828-44CA9B4F8681}"/>
              </a:ext>
            </a:extLst>
          </p:cNvPr>
          <p:cNvSpPr/>
          <p:nvPr/>
        </p:nvSpPr>
        <p:spPr>
          <a:xfrm>
            <a:off x="2024742" y="3402874"/>
            <a:ext cx="1698171" cy="3063240"/>
          </a:xfrm>
          <a:prstGeom prst="flowChartMagneticDrum">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76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3" y="808838"/>
            <a:ext cx="8268787"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TECHNOLOGY USED</a:t>
            </a:r>
          </a:p>
        </p:txBody>
      </p:sp>
      <p:grpSp>
        <p:nvGrpSpPr>
          <p:cNvPr id="7" name="Group 6">
            <a:extLst>
              <a:ext uri="{FF2B5EF4-FFF2-40B4-BE49-F238E27FC236}">
                <a16:creationId xmlns:a16="http://schemas.microsoft.com/office/drawing/2014/main" id="{B3365528-F64B-C841-86E5-66E5A4905B3F}"/>
              </a:ext>
            </a:extLst>
          </p:cNvPr>
          <p:cNvGrpSpPr/>
          <p:nvPr/>
        </p:nvGrpSpPr>
        <p:grpSpPr>
          <a:xfrm>
            <a:off x="2338251" y="1606731"/>
            <a:ext cx="6844938" cy="4480560"/>
            <a:chOff x="2351314" y="1606731"/>
            <a:chExt cx="6844938" cy="4480560"/>
          </a:xfrm>
        </p:grpSpPr>
        <p:sp>
          <p:nvSpPr>
            <p:cNvPr id="5" name="Rectangle 4">
              <a:extLst>
                <a:ext uri="{FF2B5EF4-FFF2-40B4-BE49-F238E27FC236}">
                  <a16:creationId xmlns:a16="http://schemas.microsoft.com/office/drawing/2014/main" id="{146157F2-7763-0E43-ADDF-BAF2FEF780F8}"/>
                </a:ext>
              </a:extLst>
            </p:cNvPr>
            <p:cNvSpPr/>
            <p:nvPr/>
          </p:nvSpPr>
          <p:spPr>
            <a:xfrm>
              <a:off x="2351314" y="1606731"/>
              <a:ext cx="6714309" cy="44805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5CC014-7D38-E040-BA7A-4216D5B1827F}"/>
                </a:ext>
              </a:extLst>
            </p:cNvPr>
            <p:cNvSpPr/>
            <p:nvPr/>
          </p:nvSpPr>
          <p:spPr>
            <a:xfrm>
              <a:off x="2481943" y="1606731"/>
              <a:ext cx="6714309" cy="4480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988DDDD-C17E-CA4F-B652-C76C2D57F420}"/>
                </a:ext>
              </a:extLst>
            </p:cNvPr>
            <p:cNvSpPr txBox="1"/>
            <p:nvPr/>
          </p:nvSpPr>
          <p:spPr>
            <a:xfrm>
              <a:off x="2669176" y="1867989"/>
              <a:ext cx="6426926" cy="3831818"/>
            </a:xfrm>
            <a:prstGeom prst="rect">
              <a:avLst/>
            </a:prstGeom>
            <a:noFill/>
          </p:spPr>
          <p:txBody>
            <a:bodyPr wrap="square" rtlCol="0">
              <a:spAutoFit/>
            </a:bodyPr>
            <a:lstStyle/>
            <a:p>
              <a:pPr marL="285750" indent="-285750">
                <a:lnSpc>
                  <a:spcPct val="150000"/>
                </a:lnSpc>
                <a:buFont typeface="Wingdings" pitchFamily="2" charset="2"/>
                <a:buChar char="§"/>
              </a:pPr>
              <a:r>
                <a:rPr lang="en-IN" b="1" dirty="0">
                  <a:solidFill>
                    <a:schemeClr val="bg1"/>
                  </a:solidFill>
                </a:rPr>
                <a:t>HARDWARE TECHNOLOGY BEING USED: </a:t>
              </a:r>
            </a:p>
            <a:p>
              <a:r>
                <a:rPr lang="en-IN" b="1" dirty="0">
                  <a:solidFill>
                    <a:schemeClr val="bg1"/>
                  </a:solidFill>
                </a:rPr>
                <a:t>    </a:t>
              </a:r>
              <a:r>
                <a:rPr lang="en-IN" dirty="0">
                  <a:solidFill>
                    <a:schemeClr val="bg1"/>
                  </a:solidFill>
                </a:rPr>
                <a:t>CPU : MacBook Pro, M1 Chipset </a:t>
              </a:r>
            </a:p>
            <a:p>
              <a:r>
                <a:rPr lang="en-IN" dirty="0">
                  <a:solidFill>
                    <a:schemeClr val="bg1"/>
                  </a:solidFill>
                </a:rPr>
                <a:t>    RAM :8GB </a:t>
              </a:r>
            </a:p>
            <a:p>
              <a:r>
                <a:rPr lang="en-IN" dirty="0">
                  <a:solidFill>
                    <a:schemeClr val="bg1"/>
                  </a:solidFill>
                </a:rPr>
                <a:t>    GPU : 8GB</a:t>
              </a:r>
            </a:p>
            <a:p>
              <a:endParaRPr lang="en-IN" dirty="0">
                <a:solidFill>
                  <a:schemeClr val="bg1"/>
                </a:solidFill>
              </a:endParaRPr>
            </a:p>
            <a:p>
              <a:pPr marL="285750" indent="-285750">
                <a:buFont typeface="Wingdings" pitchFamily="2" charset="2"/>
                <a:buChar char="§"/>
              </a:pPr>
              <a:r>
                <a:rPr lang="en-IN" b="1" dirty="0">
                  <a:solidFill>
                    <a:schemeClr val="bg1"/>
                  </a:solidFill>
                </a:rPr>
                <a:t>SOFTWARE TECHNOLOGY BEING USED:</a:t>
              </a:r>
              <a:br>
                <a:rPr lang="en-IN" b="1" dirty="0">
                  <a:solidFill>
                    <a:schemeClr val="bg1"/>
                  </a:solidFill>
                </a:rPr>
              </a:br>
              <a:r>
                <a:rPr lang="en-IN" dirty="0">
                  <a:solidFill>
                    <a:schemeClr val="bg1"/>
                  </a:solidFill>
                </a:rPr>
                <a:t>Programming language : Python</a:t>
              </a:r>
              <a:br>
                <a:rPr lang="en-IN" dirty="0">
                  <a:solidFill>
                    <a:schemeClr val="bg1"/>
                  </a:solidFill>
                </a:rPr>
              </a:br>
              <a:r>
                <a:rPr lang="en-IN" dirty="0">
                  <a:solidFill>
                    <a:schemeClr val="bg1"/>
                  </a:solidFill>
                </a:rPr>
                <a:t>Distribution : Anaconda Navigator </a:t>
              </a:r>
            </a:p>
            <a:p>
              <a:r>
                <a:rPr lang="en-IN" dirty="0">
                  <a:solidFill>
                    <a:schemeClr val="bg1"/>
                  </a:solidFill>
                </a:rPr>
                <a:t>    Browser based language shell : </a:t>
              </a:r>
              <a:r>
                <a:rPr lang="en-IN" dirty="0" err="1">
                  <a:solidFill>
                    <a:schemeClr val="bg1"/>
                  </a:solidFill>
                </a:rPr>
                <a:t>Jupyter</a:t>
              </a:r>
              <a:r>
                <a:rPr lang="en-IN" dirty="0">
                  <a:solidFill>
                    <a:schemeClr val="bg1"/>
                  </a:solidFill>
                </a:rPr>
                <a:t> Notebook </a:t>
              </a:r>
            </a:p>
            <a:p>
              <a:endParaRPr lang="en-IN" dirty="0">
                <a:solidFill>
                  <a:schemeClr val="bg1"/>
                </a:solidFill>
              </a:endParaRPr>
            </a:p>
            <a:p>
              <a:pPr marL="285750" indent="-285750">
                <a:buFont typeface="Wingdings" pitchFamily="2" charset="2"/>
                <a:buChar char="§"/>
              </a:pPr>
              <a:r>
                <a:rPr lang="en-IN" b="1" dirty="0">
                  <a:solidFill>
                    <a:schemeClr val="bg1"/>
                  </a:solidFill>
                </a:rPr>
                <a:t>LIBRARIES/PACKAGES SPECIFICALLY BEING USED:</a:t>
              </a:r>
              <a:br>
                <a:rPr lang="en-IN" b="1" dirty="0">
                  <a:solidFill>
                    <a:schemeClr val="bg1"/>
                  </a:solidFill>
                </a:rPr>
              </a:br>
              <a:r>
                <a:rPr lang="en-IN" dirty="0">
                  <a:solidFill>
                    <a:schemeClr val="bg1"/>
                  </a:solidFill>
                </a:rPr>
                <a:t>Pandas, NumPy, Matplotlib, Seaborn, Scikit-learn, Pandas-profiling, </a:t>
              </a:r>
              <a:r>
                <a:rPr lang="en-IN" dirty="0" err="1">
                  <a:solidFill>
                    <a:schemeClr val="bg1"/>
                  </a:solidFill>
                </a:rPr>
                <a:t>Missingno</a:t>
              </a:r>
              <a:r>
                <a:rPr lang="en-IN" dirty="0">
                  <a:solidFill>
                    <a:schemeClr val="bg1"/>
                  </a:solidFill>
                </a:rPr>
                <a:t>, NLTK. </a:t>
              </a:r>
            </a:p>
          </p:txBody>
        </p:sp>
      </p:grpSp>
    </p:spTree>
    <p:extLst>
      <p:ext uri="{BB962C8B-B14F-4D97-AF65-F5344CB8AC3E}">
        <p14:creationId xmlns:p14="http://schemas.microsoft.com/office/powerpoint/2010/main" val="2650737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3" y="808838"/>
            <a:ext cx="8268787"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IMPORTED DEPENDENCIES</a:t>
            </a:r>
          </a:p>
        </p:txBody>
      </p:sp>
      <p:sp>
        <p:nvSpPr>
          <p:cNvPr id="5" name="Rectangle 4">
            <a:extLst>
              <a:ext uri="{FF2B5EF4-FFF2-40B4-BE49-F238E27FC236}">
                <a16:creationId xmlns:a16="http://schemas.microsoft.com/office/drawing/2014/main" id="{5A59F772-A5CD-0B4D-A308-EE32E0F525C0}"/>
              </a:ext>
            </a:extLst>
          </p:cNvPr>
          <p:cNvSpPr/>
          <p:nvPr/>
        </p:nvSpPr>
        <p:spPr>
          <a:xfrm>
            <a:off x="2331900" y="6361612"/>
            <a:ext cx="6629220" cy="339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62BEF0-F878-644F-B0CF-88B68478457B}"/>
              </a:ext>
            </a:extLst>
          </p:cNvPr>
          <p:cNvPicPr>
            <a:picLocks noChangeAspect="1"/>
          </p:cNvPicPr>
          <p:nvPr/>
        </p:nvPicPr>
        <p:blipFill>
          <a:blip r:embed="rId2"/>
          <a:stretch>
            <a:fillRect/>
          </a:stretch>
        </p:blipFill>
        <p:spPr>
          <a:xfrm>
            <a:off x="2331900" y="1423851"/>
            <a:ext cx="6629219" cy="5212602"/>
          </a:xfrm>
          <a:prstGeom prst="rect">
            <a:avLst/>
          </a:prstGeom>
        </p:spPr>
      </p:pic>
    </p:spTree>
    <p:extLst>
      <p:ext uri="{BB962C8B-B14F-4D97-AF65-F5344CB8AC3E}">
        <p14:creationId xmlns:p14="http://schemas.microsoft.com/office/powerpoint/2010/main" val="169439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4" y="808838"/>
            <a:ext cx="7955280" cy="641139"/>
          </a:xfrm>
        </p:spPr>
        <p:txBody>
          <a:bodyPr>
            <a:normAutofit fontScale="90000"/>
          </a:bodyPr>
          <a:lstStyle/>
          <a:p>
            <a:pPr algn="l"/>
            <a:r>
              <a:rPr lang="en-US" sz="4000" b="1" dirty="0">
                <a:solidFill>
                  <a:schemeClr val="accent6"/>
                </a:solidFill>
                <a:latin typeface="Calibri" panose="020F0502020204030204" pitchFamily="34" charset="0"/>
                <a:cs typeface="Calibri" panose="020F0502020204030204" pitchFamily="34" charset="0"/>
              </a:rPr>
              <a:t>EXPLORATORY DATA ANALYSIS (EDA) &amp; VISUALIZATION</a:t>
            </a:r>
          </a:p>
        </p:txBody>
      </p:sp>
      <p:graphicFrame>
        <p:nvGraphicFramePr>
          <p:cNvPr id="3" name="Diagram 2">
            <a:extLst>
              <a:ext uri="{FF2B5EF4-FFF2-40B4-BE49-F238E27FC236}">
                <a16:creationId xmlns:a16="http://schemas.microsoft.com/office/drawing/2014/main" id="{9300B8BD-69ED-054F-9ACD-5992B130F01A}"/>
              </a:ext>
            </a:extLst>
          </p:cNvPr>
          <p:cNvGraphicFramePr/>
          <p:nvPr>
            <p:extLst>
              <p:ext uri="{D42A27DB-BD31-4B8C-83A1-F6EECF244321}">
                <p14:modId xmlns:p14="http://schemas.microsoft.com/office/powerpoint/2010/main" val="523176027"/>
              </p:ext>
            </p:extLst>
          </p:nvPr>
        </p:nvGraphicFramePr>
        <p:xfrm>
          <a:off x="2325189" y="1894114"/>
          <a:ext cx="7955280" cy="4624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127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4" y="808838"/>
            <a:ext cx="7955280"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CYBERBULLYING STATISTICS</a:t>
            </a:r>
          </a:p>
        </p:txBody>
      </p:sp>
      <p:grpSp>
        <p:nvGrpSpPr>
          <p:cNvPr id="8" name="Group 7">
            <a:extLst>
              <a:ext uri="{FF2B5EF4-FFF2-40B4-BE49-F238E27FC236}">
                <a16:creationId xmlns:a16="http://schemas.microsoft.com/office/drawing/2014/main" id="{21DECADE-5569-2E49-B2C8-8CC4E9D811C5}"/>
              </a:ext>
            </a:extLst>
          </p:cNvPr>
          <p:cNvGrpSpPr/>
          <p:nvPr/>
        </p:nvGrpSpPr>
        <p:grpSpPr>
          <a:xfrm>
            <a:off x="2299063" y="1528354"/>
            <a:ext cx="8425543" cy="4990011"/>
            <a:chOff x="2299063" y="1528354"/>
            <a:chExt cx="8425543" cy="4990011"/>
          </a:xfrm>
        </p:grpSpPr>
        <p:sp>
          <p:nvSpPr>
            <p:cNvPr id="5" name="Rectangle 4">
              <a:extLst>
                <a:ext uri="{FF2B5EF4-FFF2-40B4-BE49-F238E27FC236}">
                  <a16:creationId xmlns:a16="http://schemas.microsoft.com/office/drawing/2014/main" id="{B1689027-97FD-9640-83FD-2BF8494CE7A3}"/>
                </a:ext>
              </a:extLst>
            </p:cNvPr>
            <p:cNvSpPr/>
            <p:nvPr/>
          </p:nvSpPr>
          <p:spPr>
            <a:xfrm>
              <a:off x="2299063" y="1528354"/>
              <a:ext cx="8425543" cy="49900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7F968D-F7BC-DB40-BFCF-0629E99A13F9}"/>
                </a:ext>
              </a:extLst>
            </p:cNvPr>
            <p:cNvSpPr txBox="1"/>
            <p:nvPr/>
          </p:nvSpPr>
          <p:spPr>
            <a:xfrm>
              <a:off x="2436222" y="1709779"/>
              <a:ext cx="8151224" cy="1200329"/>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6AFEF0D0-D003-C742-8A0F-8305093FEC71}"/>
                </a:ext>
              </a:extLst>
            </p:cNvPr>
            <p:cNvSpPr/>
            <p:nvPr/>
          </p:nvSpPr>
          <p:spPr>
            <a:xfrm>
              <a:off x="2299063" y="2989939"/>
              <a:ext cx="8425543" cy="3399253"/>
            </a:xfrm>
            <a:prstGeom prst="rect">
              <a:avLst/>
            </a:prstGeom>
            <a:solidFill>
              <a:srgbClr val="7568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40" name="Picture 4" descr="Cyberbullying Statistics 2022 (with Charts): 36 &amp;quot;Key&amp;quot; Facts">
              <a:extLst>
                <a:ext uri="{FF2B5EF4-FFF2-40B4-BE49-F238E27FC236}">
                  <a16:creationId xmlns:a16="http://schemas.microsoft.com/office/drawing/2014/main" id="{5BCEF96A-CE45-134D-90B0-EAC304C00096}"/>
                </a:ext>
              </a:extLst>
            </p:cNvPr>
            <p:cNvPicPr>
              <a:picLocks noChangeAspect="1" noChangeArrowheads="1"/>
            </p:cNvPicPr>
            <p:nvPr/>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t="14178" b="3176"/>
            <a:stretch/>
          </p:blipFill>
          <p:spPr bwMode="auto">
            <a:xfrm>
              <a:off x="3312160" y="2988485"/>
              <a:ext cx="6580777" cy="339925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1752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4" y="808838"/>
            <a:ext cx="7955280" cy="641139"/>
          </a:xfrm>
        </p:spPr>
        <p:txBody>
          <a:bodyPr>
            <a:normAutofit/>
          </a:bodyPr>
          <a:lstStyle/>
          <a:p>
            <a:pPr algn="l"/>
            <a:r>
              <a:rPr lang="en-US" sz="4000" b="1" dirty="0">
                <a:solidFill>
                  <a:schemeClr val="accent6"/>
                </a:solidFill>
              </a:rPr>
              <a:t>EFFECTS OF CYBERBULLYING</a:t>
            </a:r>
            <a:endParaRPr lang="en-US" sz="4000" b="1" dirty="0">
              <a:solidFill>
                <a:schemeClr val="accent6"/>
              </a:solidFill>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1F490617-A3BD-0340-A6DD-920248989715}"/>
              </a:ext>
            </a:extLst>
          </p:cNvPr>
          <p:cNvGrpSpPr/>
          <p:nvPr/>
        </p:nvGrpSpPr>
        <p:grpSpPr>
          <a:xfrm>
            <a:off x="2299063" y="1528354"/>
            <a:ext cx="8425543" cy="4990011"/>
            <a:chOff x="2299063" y="1528354"/>
            <a:chExt cx="8425543" cy="4990011"/>
          </a:xfrm>
        </p:grpSpPr>
        <p:sp>
          <p:nvSpPr>
            <p:cNvPr id="5" name="Rectangle 4">
              <a:extLst>
                <a:ext uri="{FF2B5EF4-FFF2-40B4-BE49-F238E27FC236}">
                  <a16:creationId xmlns:a16="http://schemas.microsoft.com/office/drawing/2014/main" id="{B1689027-97FD-9640-83FD-2BF8494CE7A3}"/>
                </a:ext>
              </a:extLst>
            </p:cNvPr>
            <p:cNvSpPr/>
            <p:nvPr/>
          </p:nvSpPr>
          <p:spPr>
            <a:xfrm>
              <a:off x="2299063" y="1528354"/>
              <a:ext cx="8425543" cy="49900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7F968D-F7BC-DB40-BFCF-0629E99A13F9}"/>
                </a:ext>
              </a:extLst>
            </p:cNvPr>
            <p:cNvSpPr txBox="1"/>
            <p:nvPr/>
          </p:nvSpPr>
          <p:spPr>
            <a:xfrm>
              <a:off x="2383972" y="1632857"/>
              <a:ext cx="8151224" cy="1477328"/>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6AFEF0D0-D003-C742-8A0F-8305093FEC71}"/>
                </a:ext>
              </a:extLst>
            </p:cNvPr>
            <p:cNvSpPr/>
            <p:nvPr/>
          </p:nvSpPr>
          <p:spPr>
            <a:xfrm>
              <a:off x="2299063" y="3188562"/>
              <a:ext cx="8425543" cy="32006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3,817 Cyberbullying Illustrations &amp;amp; Clip Art - iStock">
              <a:extLst>
                <a:ext uri="{FF2B5EF4-FFF2-40B4-BE49-F238E27FC236}">
                  <a16:creationId xmlns:a16="http://schemas.microsoft.com/office/drawing/2014/main" id="{3CBCAFB1-B256-564F-A373-D2E0ABC67F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39" b="9551"/>
            <a:stretch/>
          </p:blipFill>
          <p:spPr bwMode="auto">
            <a:xfrm>
              <a:off x="3598818" y="3188562"/>
              <a:ext cx="5721531" cy="32006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74982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4" y="808838"/>
            <a:ext cx="7955280"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MISSING VALUES</a:t>
            </a:r>
          </a:p>
        </p:txBody>
      </p:sp>
      <p:grpSp>
        <p:nvGrpSpPr>
          <p:cNvPr id="3" name="Group 2">
            <a:extLst>
              <a:ext uri="{FF2B5EF4-FFF2-40B4-BE49-F238E27FC236}">
                <a16:creationId xmlns:a16="http://schemas.microsoft.com/office/drawing/2014/main" id="{344C8E6A-3E60-2740-AC6B-78026E879F5C}"/>
              </a:ext>
            </a:extLst>
          </p:cNvPr>
          <p:cNvGrpSpPr/>
          <p:nvPr/>
        </p:nvGrpSpPr>
        <p:grpSpPr>
          <a:xfrm>
            <a:off x="2299063" y="1541418"/>
            <a:ext cx="8425543" cy="4507746"/>
            <a:chOff x="2299063" y="1985412"/>
            <a:chExt cx="8425543" cy="4063751"/>
          </a:xfrm>
        </p:grpSpPr>
        <p:sp>
          <p:nvSpPr>
            <p:cNvPr id="5" name="Rectangle 4">
              <a:extLst>
                <a:ext uri="{FF2B5EF4-FFF2-40B4-BE49-F238E27FC236}">
                  <a16:creationId xmlns:a16="http://schemas.microsoft.com/office/drawing/2014/main" id="{B1689027-97FD-9640-83FD-2BF8494CE7A3}"/>
                </a:ext>
              </a:extLst>
            </p:cNvPr>
            <p:cNvSpPr/>
            <p:nvPr/>
          </p:nvSpPr>
          <p:spPr>
            <a:xfrm>
              <a:off x="2299063" y="1997557"/>
              <a:ext cx="8425543" cy="40516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FEF0D0-D003-C742-8A0F-8305093FEC71}"/>
                </a:ext>
              </a:extLst>
            </p:cNvPr>
            <p:cNvSpPr/>
            <p:nvPr/>
          </p:nvSpPr>
          <p:spPr>
            <a:xfrm>
              <a:off x="2299063" y="1985412"/>
              <a:ext cx="8425543" cy="3946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D0C1B3FF-BCDC-CC49-9806-EA509E2A4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755" y="2808514"/>
              <a:ext cx="8133806" cy="25470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6290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4" y="808838"/>
            <a:ext cx="7955280"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COUNT PLOT</a:t>
            </a:r>
          </a:p>
        </p:txBody>
      </p:sp>
      <p:grpSp>
        <p:nvGrpSpPr>
          <p:cNvPr id="4" name="Group 3">
            <a:extLst>
              <a:ext uri="{FF2B5EF4-FFF2-40B4-BE49-F238E27FC236}">
                <a16:creationId xmlns:a16="http://schemas.microsoft.com/office/drawing/2014/main" id="{047A661F-52E7-404B-BAC4-352908E5F559}"/>
              </a:ext>
            </a:extLst>
          </p:cNvPr>
          <p:cNvGrpSpPr/>
          <p:nvPr/>
        </p:nvGrpSpPr>
        <p:grpSpPr>
          <a:xfrm>
            <a:off x="2272938" y="1724297"/>
            <a:ext cx="8712926" cy="4592920"/>
            <a:chOff x="2272938" y="1724297"/>
            <a:chExt cx="8712926" cy="4592920"/>
          </a:xfrm>
        </p:grpSpPr>
        <p:sp>
          <p:nvSpPr>
            <p:cNvPr id="5" name="Rectangle 4">
              <a:extLst>
                <a:ext uri="{FF2B5EF4-FFF2-40B4-BE49-F238E27FC236}">
                  <a16:creationId xmlns:a16="http://schemas.microsoft.com/office/drawing/2014/main" id="{B1689027-97FD-9640-83FD-2BF8494CE7A3}"/>
                </a:ext>
              </a:extLst>
            </p:cNvPr>
            <p:cNvSpPr/>
            <p:nvPr/>
          </p:nvSpPr>
          <p:spPr>
            <a:xfrm>
              <a:off x="2272938" y="1729503"/>
              <a:ext cx="8712926" cy="458771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FEF0D0-D003-C742-8A0F-8305093FEC71}"/>
                </a:ext>
              </a:extLst>
            </p:cNvPr>
            <p:cNvSpPr/>
            <p:nvPr/>
          </p:nvSpPr>
          <p:spPr>
            <a:xfrm>
              <a:off x="2272938" y="1724297"/>
              <a:ext cx="8712926" cy="44689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7FA93930-FE47-BE4F-914F-D021445B8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781" y="2050869"/>
              <a:ext cx="8469238" cy="38158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42852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4" y="808838"/>
            <a:ext cx="7955280"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DISTRIBUTION PLOT</a:t>
            </a:r>
          </a:p>
        </p:txBody>
      </p:sp>
      <p:grpSp>
        <p:nvGrpSpPr>
          <p:cNvPr id="3" name="Group 2">
            <a:extLst>
              <a:ext uri="{FF2B5EF4-FFF2-40B4-BE49-F238E27FC236}">
                <a16:creationId xmlns:a16="http://schemas.microsoft.com/office/drawing/2014/main" id="{05F2A8AD-357E-0F4E-AFD1-6CBE5B415F91}"/>
              </a:ext>
            </a:extLst>
          </p:cNvPr>
          <p:cNvGrpSpPr/>
          <p:nvPr/>
        </p:nvGrpSpPr>
        <p:grpSpPr>
          <a:xfrm>
            <a:off x="2272938" y="1724297"/>
            <a:ext cx="8712926" cy="4592920"/>
            <a:chOff x="2272938" y="1724297"/>
            <a:chExt cx="8712926" cy="4592920"/>
          </a:xfrm>
        </p:grpSpPr>
        <p:sp>
          <p:nvSpPr>
            <p:cNvPr id="5" name="Rectangle 4">
              <a:extLst>
                <a:ext uri="{FF2B5EF4-FFF2-40B4-BE49-F238E27FC236}">
                  <a16:creationId xmlns:a16="http://schemas.microsoft.com/office/drawing/2014/main" id="{B1689027-97FD-9640-83FD-2BF8494CE7A3}"/>
                </a:ext>
              </a:extLst>
            </p:cNvPr>
            <p:cNvSpPr/>
            <p:nvPr/>
          </p:nvSpPr>
          <p:spPr>
            <a:xfrm>
              <a:off x="2272938" y="1729503"/>
              <a:ext cx="8712926" cy="458771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FEF0D0-D003-C742-8A0F-8305093FEC71}"/>
                </a:ext>
              </a:extLst>
            </p:cNvPr>
            <p:cNvSpPr/>
            <p:nvPr/>
          </p:nvSpPr>
          <p:spPr>
            <a:xfrm>
              <a:off x="2272938" y="1724297"/>
              <a:ext cx="8712926" cy="44689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F8A47531-D15E-0547-8978-5C62C7406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440" y="2312126"/>
              <a:ext cx="8489921" cy="347272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81753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4" y="808838"/>
            <a:ext cx="7955280"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PIE PLOT</a:t>
            </a:r>
          </a:p>
        </p:txBody>
      </p:sp>
      <p:grpSp>
        <p:nvGrpSpPr>
          <p:cNvPr id="3" name="Group 2">
            <a:extLst>
              <a:ext uri="{FF2B5EF4-FFF2-40B4-BE49-F238E27FC236}">
                <a16:creationId xmlns:a16="http://schemas.microsoft.com/office/drawing/2014/main" id="{953A6553-F2F9-644C-BBF0-DB67BB975C0E}"/>
              </a:ext>
            </a:extLst>
          </p:cNvPr>
          <p:cNvGrpSpPr/>
          <p:nvPr/>
        </p:nvGrpSpPr>
        <p:grpSpPr>
          <a:xfrm>
            <a:off x="2272938" y="1724297"/>
            <a:ext cx="7485016" cy="4592920"/>
            <a:chOff x="2272938" y="1724297"/>
            <a:chExt cx="7485016" cy="4592920"/>
          </a:xfrm>
        </p:grpSpPr>
        <p:sp>
          <p:nvSpPr>
            <p:cNvPr id="5" name="Rectangle 4">
              <a:extLst>
                <a:ext uri="{FF2B5EF4-FFF2-40B4-BE49-F238E27FC236}">
                  <a16:creationId xmlns:a16="http://schemas.microsoft.com/office/drawing/2014/main" id="{B1689027-97FD-9640-83FD-2BF8494CE7A3}"/>
                </a:ext>
              </a:extLst>
            </p:cNvPr>
            <p:cNvSpPr/>
            <p:nvPr/>
          </p:nvSpPr>
          <p:spPr>
            <a:xfrm>
              <a:off x="2272938" y="1729503"/>
              <a:ext cx="7485016" cy="458771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FEF0D0-D003-C742-8A0F-8305093FEC71}"/>
                </a:ext>
              </a:extLst>
            </p:cNvPr>
            <p:cNvSpPr/>
            <p:nvPr/>
          </p:nvSpPr>
          <p:spPr>
            <a:xfrm>
              <a:off x="2272938" y="1724297"/>
              <a:ext cx="7485016" cy="44689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963883D9-12B6-5F41-B97A-10863189E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214" y="1823255"/>
              <a:ext cx="6608463" cy="44002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76847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0C1B7-8D59-2540-9207-A52068FB1309}"/>
              </a:ext>
            </a:extLst>
          </p:cNvPr>
          <p:cNvSpPr>
            <a:spLocks noGrp="1"/>
          </p:cNvSpPr>
          <p:nvPr>
            <p:ph type="title"/>
          </p:nvPr>
        </p:nvSpPr>
        <p:spPr>
          <a:xfrm>
            <a:off x="2492306" y="796378"/>
            <a:ext cx="7832636" cy="604972"/>
          </a:xfrm>
        </p:spPr>
        <p:txBody>
          <a:bodyPr>
            <a:normAutofit fontScale="90000"/>
          </a:bodyPr>
          <a:lstStyle/>
          <a:p>
            <a:pPr algn="l"/>
            <a:r>
              <a:rPr lang="en-US" sz="4000" b="1" dirty="0">
                <a:solidFill>
                  <a:schemeClr val="accent6"/>
                </a:solidFill>
                <a:latin typeface="Calibri" panose="020F0502020204030204" pitchFamily="34" charset="0"/>
                <a:cs typeface="Calibri" panose="020F0502020204030204" pitchFamily="34" charset="0"/>
              </a:rPr>
              <a:t>INTRODUCTION</a:t>
            </a:r>
          </a:p>
        </p:txBody>
      </p:sp>
      <p:sp>
        <p:nvSpPr>
          <p:cNvPr id="5" name="Rectangle 4">
            <a:extLst>
              <a:ext uri="{FF2B5EF4-FFF2-40B4-BE49-F238E27FC236}">
                <a16:creationId xmlns:a16="http://schemas.microsoft.com/office/drawing/2014/main" id="{54810710-F469-CE4D-95B4-F15C498BADB6}"/>
              </a:ext>
            </a:extLst>
          </p:cNvPr>
          <p:cNvSpPr/>
          <p:nvPr/>
        </p:nvSpPr>
        <p:spPr>
          <a:xfrm>
            <a:off x="2299785" y="1401350"/>
            <a:ext cx="8882021" cy="52084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50059C-AEBD-F74D-BE09-2CFA42DABC7D}"/>
              </a:ext>
            </a:extLst>
          </p:cNvPr>
          <p:cNvSpPr>
            <a:spLocks noGrp="1"/>
          </p:cNvSpPr>
          <p:nvPr>
            <p:ph sz="half" idx="1"/>
          </p:nvPr>
        </p:nvSpPr>
        <p:spPr>
          <a:xfrm>
            <a:off x="2447798" y="1489652"/>
            <a:ext cx="4501642" cy="5208456"/>
          </a:xfrm>
        </p:spPr>
        <p:txBody>
          <a:bodyPr>
            <a:normAutofit/>
          </a:bodyPr>
          <a:lstStyle/>
          <a:p>
            <a:pPr algn="just">
              <a:buClr>
                <a:schemeClr val="tx1"/>
              </a:buClr>
              <a:buFont typeface="Courier New" panose="02070309020205020404" pitchFamily="49" charset="0"/>
              <a:buChar char="o"/>
            </a:pPr>
            <a:r>
              <a:rPr lang="en-US" sz="1400" dirty="0">
                <a:latin typeface="Calibri" panose="020F0502020204030204" pitchFamily="34" charset="0"/>
                <a:cs typeface="Calibri" panose="020F0502020204030204" pitchFamily="34" charset="0"/>
              </a:rPr>
              <a:t>People may share their thoughts and communicate with others on social media platforms, which have been increasing for over a decade.</a:t>
            </a:r>
          </a:p>
          <a:p>
            <a:pPr algn="just">
              <a:buClr>
                <a:schemeClr val="tx1"/>
              </a:buClr>
              <a:buFont typeface="Courier New" panose="02070309020205020404" pitchFamily="49" charset="0"/>
              <a:buChar char="o"/>
            </a:pPr>
            <a:r>
              <a:rPr lang="en-US" sz="1400" dirty="0">
                <a:latin typeface="Calibri" panose="020F0502020204030204" pitchFamily="34" charset="0"/>
                <a:cs typeface="Calibri" panose="020F0502020204030204" pitchFamily="34" charset="0"/>
              </a:rPr>
              <a:t>These arguments may emerge as a consequence of differences of opinion, and they frequently culminate in confrontations on social media, during which one side may use abusive language referred to as malignant remarks.</a:t>
            </a:r>
          </a:p>
          <a:p>
            <a:pPr algn="just">
              <a:buClr>
                <a:schemeClr val="tx1"/>
              </a:buClr>
              <a:buFont typeface="Courier New" panose="02070309020205020404" pitchFamily="49" charset="0"/>
              <a:buChar char="o"/>
            </a:pPr>
            <a:r>
              <a:rPr lang="en-US" sz="1400" dirty="0">
                <a:latin typeface="Calibri" panose="020F0502020204030204" pitchFamily="34" charset="0"/>
                <a:cs typeface="Calibri" panose="020F0502020204030204" pitchFamily="34" charset="0"/>
              </a:rPr>
              <a:t>This definitely raises the risk of online harassment and abuse.</a:t>
            </a:r>
          </a:p>
          <a:p>
            <a:pPr algn="just">
              <a:buClr>
                <a:schemeClr val="tx1"/>
              </a:buClr>
              <a:buFont typeface="Courier New" panose="02070309020205020404" pitchFamily="49" charset="0"/>
              <a:buChar char="o"/>
            </a:pPr>
            <a:r>
              <a:rPr lang="en-US" sz="1400" dirty="0">
                <a:latin typeface="Calibri" panose="020F0502020204030204" pitchFamily="34" charset="0"/>
                <a:cs typeface="Calibri" panose="020F0502020204030204" pitchFamily="34" charset="0"/>
              </a:rPr>
              <a:t>As a result, some people cease voicing their ideas or stop searching out various viewpoints, resulting in unhealthy and prejudiced debate.</a:t>
            </a:r>
          </a:p>
          <a:p>
            <a:pPr algn="just">
              <a:buClr>
                <a:schemeClr val="tx1"/>
              </a:buClr>
              <a:buFont typeface="Courier New" panose="02070309020205020404" pitchFamily="49" charset="0"/>
              <a:buChar char="o"/>
            </a:pPr>
            <a:r>
              <a:rPr lang="en-US" sz="1400" dirty="0">
                <a:latin typeface="Calibri" panose="020F0502020204030204" pitchFamily="34" charset="0"/>
                <a:cs typeface="Calibri" panose="020F0502020204030204" pitchFamily="34" charset="0"/>
              </a:rPr>
              <a:t>As a result, many platforms and communities find it extremely difficult to allow fair dialogue, and are frequently obliged to either limit user comments or shut off user comments entirely.</a:t>
            </a:r>
          </a:p>
        </p:txBody>
      </p:sp>
      <p:pic>
        <p:nvPicPr>
          <p:cNvPr id="10" name="Picture 2" descr="Reading Facebook comments on news articles can make you a toxic person |  New Scientist">
            <a:extLst>
              <a:ext uri="{FF2B5EF4-FFF2-40B4-BE49-F238E27FC236}">
                <a16:creationId xmlns:a16="http://schemas.microsoft.com/office/drawing/2014/main" id="{9AE6C1F2-1757-AC4B-B903-1C966630DD1D}"/>
              </a:ext>
            </a:extLst>
          </p:cNvPr>
          <p:cNvPicPr>
            <a:picLocks noGrp="1" noChangeAspect="1" noChangeArrowheads="1"/>
          </p:cNvPicPr>
          <p:nvPr>
            <p:ph sz="half" idx="2"/>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25474" r="22431"/>
          <a:stretch/>
        </p:blipFill>
        <p:spPr bwMode="auto">
          <a:xfrm>
            <a:off x="7119257" y="1388287"/>
            <a:ext cx="3993331" cy="522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674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4" y="808838"/>
            <a:ext cx="7955280"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WORD CLOUD</a:t>
            </a:r>
          </a:p>
        </p:txBody>
      </p:sp>
      <p:grpSp>
        <p:nvGrpSpPr>
          <p:cNvPr id="3" name="Group 2">
            <a:extLst>
              <a:ext uri="{FF2B5EF4-FFF2-40B4-BE49-F238E27FC236}">
                <a16:creationId xmlns:a16="http://schemas.microsoft.com/office/drawing/2014/main" id="{7C2DB34C-1D77-1542-B274-4C73BB5B12E9}"/>
              </a:ext>
            </a:extLst>
          </p:cNvPr>
          <p:cNvGrpSpPr/>
          <p:nvPr/>
        </p:nvGrpSpPr>
        <p:grpSpPr>
          <a:xfrm>
            <a:off x="2272938" y="1449977"/>
            <a:ext cx="7485016" cy="5146766"/>
            <a:chOff x="2272938" y="1449977"/>
            <a:chExt cx="7485016" cy="5146766"/>
          </a:xfrm>
        </p:grpSpPr>
        <p:sp>
          <p:nvSpPr>
            <p:cNvPr id="5" name="Rectangle 4">
              <a:extLst>
                <a:ext uri="{FF2B5EF4-FFF2-40B4-BE49-F238E27FC236}">
                  <a16:creationId xmlns:a16="http://schemas.microsoft.com/office/drawing/2014/main" id="{B1689027-97FD-9640-83FD-2BF8494CE7A3}"/>
                </a:ext>
              </a:extLst>
            </p:cNvPr>
            <p:cNvSpPr/>
            <p:nvPr/>
          </p:nvSpPr>
          <p:spPr>
            <a:xfrm>
              <a:off x="2272938" y="1449977"/>
              <a:ext cx="7485016" cy="51467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FEF0D0-D003-C742-8A0F-8305093FEC71}"/>
                </a:ext>
              </a:extLst>
            </p:cNvPr>
            <p:cNvSpPr/>
            <p:nvPr/>
          </p:nvSpPr>
          <p:spPr>
            <a:xfrm>
              <a:off x="2272938" y="1452007"/>
              <a:ext cx="7485016" cy="50135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E59E6BD2-0052-2943-B8DC-65A15702A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805" y="1664917"/>
              <a:ext cx="7171281" cy="45877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23905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4" y="808838"/>
            <a:ext cx="7955280"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HEAT MAP</a:t>
            </a:r>
          </a:p>
        </p:txBody>
      </p:sp>
      <p:grpSp>
        <p:nvGrpSpPr>
          <p:cNvPr id="3" name="Group 2">
            <a:extLst>
              <a:ext uri="{FF2B5EF4-FFF2-40B4-BE49-F238E27FC236}">
                <a16:creationId xmlns:a16="http://schemas.microsoft.com/office/drawing/2014/main" id="{79847619-5F10-724B-BEDA-FFAADFB4D4B6}"/>
              </a:ext>
            </a:extLst>
          </p:cNvPr>
          <p:cNvGrpSpPr/>
          <p:nvPr/>
        </p:nvGrpSpPr>
        <p:grpSpPr>
          <a:xfrm>
            <a:off x="2272938" y="1449977"/>
            <a:ext cx="8164286" cy="5003074"/>
            <a:chOff x="2272938" y="1567543"/>
            <a:chExt cx="6479176" cy="4749674"/>
          </a:xfrm>
        </p:grpSpPr>
        <p:sp>
          <p:nvSpPr>
            <p:cNvPr id="5" name="Rectangle 4">
              <a:extLst>
                <a:ext uri="{FF2B5EF4-FFF2-40B4-BE49-F238E27FC236}">
                  <a16:creationId xmlns:a16="http://schemas.microsoft.com/office/drawing/2014/main" id="{B1689027-97FD-9640-83FD-2BF8494CE7A3}"/>
                </a:ext>
              </a:extLst>
            </p:cNvPr>
            <p:cNvSpPr/>
            <p:nvPr/>
          </p:nvSpPr>
          <p:spPr>
            <a:xfrm>
              <a:off x="2272938" y="1568583"/>
              <a:ext cx="6479176" cy="47486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FEF0D0-D003-C742-8A0F-8305093FEC71}"/>
                </a:ext>
              </a:extLst>
            </p:cNvPr>
            <p:cNvSpPr/>
            <p:nvPr/>
          </p:nvSpPr>
          <p:spPr>
            <a:xfrm>
              <a:off x="2272938" y="1567543"/>
              <a:ext cx="6479176" cy="4625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a:extLst>
                <a:ext uri="{FF2B5EF4-FFF2-40B4-BE49-F238E27FC236}">
                  <a16:creationId xmlns:a16="http://schemas.microsoft.com/office/drawing/2014/main" id="{9A62ED33-104A-B246-94B5-8F79B9066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582" y="1684900"/>
              <a:ext cx="6113888" cy="44637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4181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4" y="808838"/>
            <a:ext cx="7955280"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PANDAS PROFILING</a:t>
            </a:r>
          </a:p>
        </p:txBody>
      </p:sp>
      <p:grpSp>
        <p:nvGrpSpPr>
          <p:cNvPr id="8" name="Group 7">
            <a:extLst>
              <a:ext uri="{FF2B5EF4-FFF2-40B4-BE49-F238E27FC236}">
                <a16:creationId xmlns:a16="http://schemas.microsoft.com/office/drawing/2014/main" id="{16AC8D1A-DE2B-ED4B-9C1F-2DED5D0CC61C}"/>
              </a:ext>
            </a:extLst>
          </p:cNvPr>
          <p:cNvGrpSpPr/>
          <p:nvPr/>
        </p:nvGrpSpPr>
        <p:grpSpPr>
          <a:xfrm>
            <a:off x="2272938" y="1554480"/>
            <a:ext cx="8164286" cy="4872447"/>
            <a:chOff x="2272938" y="1679021"/>
            <a:chExt cx="8164286" cy="4538900"/>
          </a:xfrm>
        </p:grpSpPr>
        <p:sp>
          <p:nvSpPr>
            <p:cNvPr id="5" name="Rectangle 4">
              <a:extLst>
                <a:ext uri="{FF2B5EF4-FFF2-40B4-BE49-F238E27FC236}">
                  <a16:creationId xmlns:a16="http://schemas.microsoft.com/office/drawing/2014/main" id="{B1689027-97FD-9640-83FD-2BF8494CE7A3}"/>
                </a:ext>
              </a:extLst>
            </p:cNvPr>
            <p:cNvSpPr/>
            <p:nvPr/>
          </p:nvSpPr>
          <p:spPr>
            <a:xfrm>
              <a:off x="2272938" y="1686203"/>
              <a:ext cx="8164286" cy="45317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FEF0D0-D003-C742-8A0F-8305093FEC71}"/>
                </a:ext>
              </a:extLst>
            </p:cNvPr>
            <p:cNvSpPr/>
            <p:nvPr/>
          </p:nvSpPr>
          <p:spPr>
            <a:xfrm>
              <a:off x="2272938" y="1679021"/>
              <a:ext cx="8164286" cy="44144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BBF3BA8-9304-A642-9F02-D41A5B50DD52}"/>
                </a:ext>
              </a:extLst>
            </p:cNvPr>
            <p:cNvPicPr>
              <a:picLocks noChangeAspect="1"/>
            </p:cNvPicPr>
            <p:nvPr/>
          </p:nvPicPr>
          <p:blipFill>
            <a:blip r:embed="rId2"/>
            <a:stretch>
              <a:fillRect/>
            </a:stretch>
          </p:blipFill>
          <p:spPr>
            <a:xfrm>
              <a:off x="2345942" y="1751781"/>
              <a:ext cx="8018278" cy="4268886"/>
            </a:xfrm>
            <a:prstGeom prst="rect">
              <a:avLst/>
            </a:prstGeom>
          </p:spPr>
        </p:pic>
      </p:grpSp>
    </p:spTree>
    <p:extLst>
      <p:ext uri="{BB962C8B-B14F-4D97-AF65-F5344CB8AC3E}">
        <p14:creationId xmlns:p14="http://schemas.microsoft.com/office/powerpoint/2010/main" val="1952682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1515474" y="431073"/>
            <a:ext cx="7955280"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CLASSIFICATION FUNCTION</a:t>
            </a:r>
          </a:p>
        </p:txBody>
      </p:sp>
      <p:grpSp>
        <p:nvGrpSpPr>
          <p:cNvPr id="12" name="Group 11">
            <a:extLst>
              <a:ext uri="{FF2B5EF4-FFF2-40B4-BE49-F238E27FC236}">
                <a16:creationId xmlns:a16="http://schemas.microsoft.com/office/drawing/2014/main" id="{79E2AA4C-4277-EB48-9A4B-953B72892243}"/>
              </a:ext>
            </a:extLst>
          </p:cNvPr>
          <p:cNvGrpSpPr/>
          <p:nvPr/>
        </p:nvGrpSpPr>
        <p:grpSpPr>
          <a:xfrm>
            <a:off x="1666095" y="1072213"/>
            <a:ext cx="8771129" cy="5354714"/>
            <a:chOff x="1666095" y="1072213"/>
            <a:chExt cx="8771129" cy="5354714"/>
          </a:xfrm>
        </p:grpSpPr>
        <p:sp>
          <p:nvSpPr>
            <p:cNvPr id="5" name="Rectangle 4">
              <a:extLst>
                <a:ext uri="{FF2B5EF4-FFF2-40B4-BE49-F238E27FC236}">
                  <a16:creationId xmlns:a16="http://schemas.microsoft.com/office/drawing/2014/main" id="{B1689027-97FD-9640-83FD-2BF8494CE7A3}"/>
                </a:ext>
              </a:extLst>
            </p:cNvPr>
            <p:cNvSpPr/>
            <p:nvPr/>
          </p:nvSpPr>
          <p:spPr>
            <a:xfrm>
              <a:off x="1666095" y="1362450"/>
              <a:ext cx="8771129" cy="50644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FEF0D0-D003-C742-8A0F-8305093FEC71}"/>
                </a:ext>
              </a:extLst>
            </p:cNvPr>
            <p:cNvSpPr/>
            <p:nvPr/>
          </p:nvSpPr>
          <p:spPr>
            <a:xfrm>
              <a:off x="1666095" y="1072213"/>
              <a:ext cx="8771129" cy="5221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BC293C5-0BA9-BC4F-B1C3-C34DD56596C7}"/>
                </a:ext>
              </a:extLst>
            </p:cNvPr>
            <p:cNvPicPr>
              <a:picLocks noChangeAspect="1"/>
            </p:cNvPicPr>
            <p:nvPr/>
          </p:nvPicPr>
          <p:blipFill>
            <a:blip r:embed="rId2"/>
            <a:stretch>
              <a:fillRect/>
            </a:stretch>
          </p:blipFill>
          <p:spPr>
            <a:xfrm>
              <a:off x="1780902" y="1304856"/>
              <a:ext cx="5884290" cy="4808038"/>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865A2E9C-F86B-9341-B117-1F0EB5681ACA}"/>
                </a:ext>
              </a:extLst>
            </p:cNvPr>
            <p:cNvPicPr>
              <a:picLocks noChangeAspect="1"/>
            </p:cNvPicPr>
            <p:nvPr/>
          </p:nvPicPr>
          <p:blipFill>
            <a:blip r:embed="rId3"/>
            <a:stretch>
              <a:fillRect/>
            </a:stretch>
          </p:blipFill>
          <p:spPr>
            <a:xfrm>
              <a:off x="5366998" y="4010297"/>
              <a:ext cx="4929235" cy="1932779"/>
            </a:xfrm>
            <a:prstGeom prst="rect">
              <a:avLst/>
            </a:prstGeom>
            <a:effectLst>
              <a:outerShdw blurRad="50800" dist="38100" dir="8100000" algn="tr" rotWithShape="0">
                <a:prstClr val="black">
                  <a:alpha val="40000"/>
                </a:prstClr>
              </a:outerShdw>
            </a:effectLst>
          </p:spPr>
        </p:pic>
      </p:grpSp>
    </p:spTree>
    <p:extLst>
      <p:ext uri="{BB962C8B-B14F-4D97-AF65-F5344CB8AC3E}">
        <p14:creationId xmlns:p14="http://schemas.microsoft.com/office/powerpoint/2010/main" val="2364221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390685" y="779698"/>
            <a:ext cx="8046539" cy="641139"/>
          </a:xfrm>
        </p:spPr>
        <p:txBody>
          <a:bodyPr>
            <a:normAutofit fontScale="90000"/>
          </a:bodyPr>
          <a:lstStyle/>
          <a:p>
            <a:pPr algn="l"/>
            <a:r>
              <a:rPr lang="en-US" sz="4000" b="1" dirty="0">
                <a:solidFill>
                  <a:schemeClr val="accent6"/>
                </a:solidFill>
                <a:latin typeface="Calibri" panose="020F0502020204030204" pitchFamily="34" charset="0"/>
                <a:cs typeface="Calibri" panose="020F0502020204030204" pitchFamily="34" charset="0"/>
              </a:rPr>
              <a:t>CLASSIFICATION MACHINE LEARNING MODELS</a:t>
            </a:r>
          </a:p>
        </p:txBody>
      </p:sp>
      <p:grpSp>
        <p:nvGrpSpPr>
          <p:cNvPr id="8" name="Group 7">
            <a:extLst>
              <a:ext uri="{FF2B5EF4-FFF2-40B4-BE49-F238E27FC236}">
                <a16:creationId xmlns:a16="http://schemas.microsoft.com/office/drawing/2014/main" id="{C5BE47F6-A812-C449-8C07-7F6A5BD767A1}"/>
              </a:ext>
            </a:extLst>
          </p:cNvPr>
          <p:cNvGrpSpPr/>
          <p:nvPr/>
        </p:nvGrpSpPr>
        <p:grpSpPr>
          <a:xfrm>
            <a:off x="2325370" y="1907179"/>
            <a:ext cx="8307796" cy="4754879"/>
            <a:chOff x="2325370" y="1907179"/>
            <a:chExt cx="8307796" cy="4754879"/>
          </a:xfrm>
        </p:grpSpPr>
        <p:sp>
          <p:nvSpPr>
            <p:cNvPr id="5" name="Rectangle 4">
              <a:extLst>
                <a:ext uri="{FF2B5EF4-FFF2-40B4-BE49-F238E27FC236}">
                  <a16:creationId xmlns:a16="http://schemas.microsoft.com/office/drawing/2014/main" id="{B1689027-97FD-9640-83FD-2BF8494CE7A3}"/>
                </a:ext>
              </a:extLst>
            </p:cNvPr>
            <p:cNvSpPr/>
            <p:nvPr/>
          </p:nvSpPr>
          <p:spPr>
            <a:xfrm>
              <a:off x="2325370" y="1912386"/>
              <a:ext cx="8307796" cy="47496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FEF0D0-D003-C742-8A0F-8305093FEC71}"/>
                </a:ext>
              </a:extLst>
            </p:cNvPr>
            <p:cNvSpPr/>
            <p:nvPr/>
          </p:nvSpPr>
          <p:spPr>
            <a:xfrm>
              <a:off x="2325370" y="1907179"/>
              <a:ext cx="8307796" cy="46243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0819901-013D-C14C-849C-D66D2B59D77E}"/>
                </a:ext>
              </a:extLst>
            </p:cNvPr>
            <p:cNvPicPr>
              <a:picLocks noChangeAspect="1"/>
            </p:cNvPicPr>
            <p:nvPr/>
          </p:nvPicPr>
          <p:blipFill>
            <a:blip r:embed="rId2"/>
            <a:stretch>
              <a:fillRect/>
            </a:stretch>
          </p:blipFill>
          <p:spPr>
            <a:xfrm>
              <a:off x="2530214" y="2168434"/>
              <a:ext cx="7907842" cy="4232366"/>
            </a:xfrm>
            <a:prstGeom prst="rect">
              <a:avLst/>
            </a:prstGeom>
          </p:spPr>
        </p:pic>
      </p:grpSp>
    </p:spTree>
    <p:extLst>
      <p:ext uri="{BB962C8B-B14F-4D97-AF65-F5344CB8AC3E}">
        <p14:creationId xmlns:p14="http://schemas.microsoft.com/office/powerpoint/2010/main" val="46239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390685" y="779698"/>
            <a:ext cx="8046539"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ROC AUC CURVE</a:t>
            </a:r>
          </a:p>
        </p:txBody>
      </p:sp>
      <p:grpSp>
        <p:nvGrpSpPr>
          <p:cNvPr id="3" name="Group 2">
            <a:extLst>
              <a:ext uri="{FF2B5EF4-FFF2-40B4-BE49-F238E27FC236}">
                <a16:creationId xmlns:a16="http://schemas.microsoft.com/office/drawing/2014/main" id="{A953839E-901B-A54B-9344-5C1825C840AA}"/>
              </a:ext>
            </a:extLst>
          </p:cNvPr>
          <p:cNvGrpSpPr/>
          <p:nvPr/>
        </p:nvGrpSpPr>
        <p:grpSpPr>
          <a:xfrm>
            <a:off x="2325370" y="1444954"/>
            <a:ext cx="6269990" cy="5177915"/>
            <a:chOff x="2325370" y="1484143"/>
            <a:chExt cx="6269990" cy="5177915"/>
          </a:xfrm>
        </p:grpSpPr>
        <p:sp>
          <p:nvSpPr>
            <p:cNvPr id="5" name="Rectangle 4">
              <a:extLst>
                <a:ext uri="{FF2B5EF4-FFF2-40B4-BE49-F238E27FC236}">
                  <a16:creationId xmlns:a16="http://schemas.microsoft.com/office/drawing/2014/main" id="{B1689027-97FD-9640-83FD-2BF8494CE7A3}"/>
                </a:ext>
              </a:extLst>
            </p:cNvPr>
            <p:cNvSpPr/>
            <p:nvPr/>
          </p:nvSpPr>
          <p:spPr>
            <a:xfrm>
              <a:off x="2325370" y="1912386"/>
              <a:ext cx="6269990" cy="47496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FEF0D0-D003-C742-8A0F-8305093FEC71}"/>
                </a:ext>
              </a:extLst>
            </p:cNvPr>
            <p:cNvSpPr/>
            <p:nvPr/>
          </p:nvSpPr>
          <p:spPr>
            <a:xfrm>
              <a:off x="2325370" y="1484143"/>
              <a:ext cx="6269990" cy="50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a:extLst>
                <a:ext uri="{FF2B5EF4-FFF2-40B4-BE49-F238E27FC236}">
                  <a16:creationId xmlns:a16="http://schemas.microsoft.com/office/drawing/2014/main" id="{9AD11ED1-AEEF-9944-9523-1C43B2FDE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621" y="1737128"/>
              <a:ext cx="5672727" cy="46981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03177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390685" y="779698"/>
            <a:ext cx="8046539"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CONFUSION MATRIX</a:t>
            </a:r>
          </a:p>
        </p:txBody>
      </p:sp>
      <p:grpSp>
        <p:nvGrpSpPr>
          <p:cNvPr id="3" name="Group 2">
            <a:extLst>
              <a:ext uri="{FF2B5EF4-FFF2-40B4-BE49-F238E27FC236}">
                <a16:creationId xmlns:a16="http://schemas.microsoft.com/office/drawing/2014/main" id="{C79166E8-A8C1-DC47-98E2-5062F0EBE1ED}"/>
              </a:ext>
            </a:extLst>
          </p:cNvPr>
          <p:cNvGrpSpPr/>
          <p:nvPr/>
        </p:nvGrpSpPr>
        <p:grpSpPr>
          <a:xfrm>
            <a:off x="2325370" y="1484143"/>
            <a:ext cx="6269990" cy="5177915"/>
            <a:chOff x="2325370" y="1484143"/>
            <a:chExt cx="6269990" cy="5177915"/>
          </a:xfrm>
        </p:grpSpPr>
        <p:sp>
          <p:nvSpPr>
            <p:cNvPr id="5" name="Rectangle 4">
              <a:extLst>
                <a:ext uri="{FF2B5EF4-FFF2-40B4-BE49-F238E27FC236}">
                  <a16:creationId xmlns:a16="http://schemas.microsoft.com/office/drawing/2014/main" id="{B1689027-97FD-9640-83FD-2BF8494CE7A3}"/>
                </a:ext>
              </a:extLst>
            </p:cNvPr>
            <p:cNvSpPr/>
            <p:nvPr/>
          </p:nvSpPr>
          <p:spPr>
            <a:xfrm>
              <a:off x="2325370" y="1912386"/>
              <a:ext cx="6269990" cy="47496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FEF0D0-D003-C742-8A0F-8305093FEC71}"/>
                </a:ext>
              </a:extLst>
            </p:cNvPr>
            <p:cNvSpPr/>
            <p:nvPr/>
          </p:nvSpPr>
          <p:spPr>
            <a:xfrm>
              <a:off x="2325370" y="1484143"/>
              <a:ext cx="6269990" cy="50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a:extLst>
                <a:ext uri="{FF2B5EF4-FFF2-40B4-BE49-F238E27FC236}">
                  <a16:creationId xmlns:a16="http://schemas.microsoft.com/office/drawing/2014/main" id="{F2623085-CEBF-FF47-AD67-DB248E1BC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886" y="1587278"/>
              <a:ext cx="5460274" cy="488574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47291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390502" y="778373"/>
            <a:ext cx="8190411" cy="1120950"/>
          </a:xfrm>
        </p:spPr>
        <p:txBody>
          <a:bodyPr>
            <a:normAutofit fontScale="90000"/>
          </a:bodyPr>
          <a:lstStyle/>
          <a:p>
            <a:pPr algn="l"/>
            <a:r>
              <a:rPr lang="en-IN" sz="4000" b="1" dirty="0">
                <a:solidFill>
                  <a:schemeClr val="accent6"/>
                </a:solidFill>
                <a:latin typeface="Calibri" panose="020F0502020204030204" pitchFamily="34" charset="0"/>
                <a:cs typeface="Calibri" panose="020F0502020204030204" pitchFamily="34" charset="0"/>
              </a:rPr>
              <a:t>KEY FINDINGS AND CONCLUSIONS OF THE STUDY </a:t>
            </a:r>
            <a:endParaRPr lang="en-IN" sz="4800" b="1" dirty="0">
              <a:solidFill>
                <a:schemeClr val="accent6"/>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E7A963A-3CC4-2B4B-A207-12764C88C91E}"/>
              </a:ext>
            </a:extLst>
          </p:cNvPr>
          <p:cNvSpPr txBox="1"/>
          <p:nvPr/>
        </p:nvSpPr>
        <p:spPr>
          <a:xfrm>
            <a:off x="2325189" y="2425285"/>
            <a:ext cx="8190411" cy="1754326"/>
          </a:xfrm>
          <a:prstGeom prst="rect">
            <a:avLst/>
          </a:prstGeom>
          <a:noFill/>
        </p:spPr>
        <p:txBody>
          <a:bodyPr wrap="square" rtlCol="0">
            <a:spAutoFit/>
          </a:bodyPr>
          <a:lstStyle/>
          <a:p>
            <a:pPr algn="just"/>
            <a:r>
              <a:rPr lang="en-IN" dirty="0">
                <a:latin typeface="Calibri" panose="020F0502020204030204" pitchFamily="34" charset="0"/>
                <a:cs typeface="Calibri" panose="020F0502020204030204" pitchFamily="34" charset="0"/>
              </a:rPr>
              <a:t>The survey discovered that just a small percentage of online users use unparliamentary language. And the majority of these phrases contain a lot of stop words and are pretty lengthy. As previously said, a few motivated rude mobs use harsh language in internet forums to harass individuals and prevent them from doing what they are not permitted to do. Our research aids online forums and social media in enforcing a prohibition on swearing or the use of profanity on these platforms. </a:t>
            </a:r>
          </a:p>
        </p:txBody>
      </p:sp>
      <p:sp>
        <p:nvSpPr>
          <p:cNvPr id="4" name="Rectangle 3">
            <a:extLst>
              <a:ext uri="{FF2B5EF4-FFF2-40B4-BE49-F238E27FC236}">
                <a16:creationId xmlns:a16="http://schemas.microsoft.com/office/drawing/2014/main" id="{2E7E0A11-760C-E443-A207-30DB0344A3C9}"/>
              </a:ext>
            </a:extLst>
          </p:cNvPr>
          <p:cNvSpPr/>
          <p:nvPr/>
        </p:nvSpPr>
        <p:spPr>
          <a:xfrm flipV="1">
            <a:off x="2325190" y="2294653"/>
            <a:ext cx="8255724"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11276F-DEE8-214F-8E98-549B1E2EC732}"/>
              </a:ext>
            </a:extLst>
          </p:cNvPr>
          <p:cNvSpPr/>
          <p:nvPr/>
        </p:nvSpPr>
        <p:spPr>
          <a:xfrm flipV="1">
            <a:off x="2325190" y="4271055"/>
            <a:ext cx="8255724"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670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390502" y="778373"/>
            <a:ext cx="8190411" cy="1285558"/>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LEARNING OUTCOMES OF THE STUDY IN RESPECT OF DATA SCIENCE</a:t>
            </a:r>
            <a:endParaRPr lang="en-IN" sz="4800" b="1" dirty="0">
              <a:solidFill>
                <a:schemeClr val="accent6"/>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E7A963A-3CC4-2B4B-A207-12764C88C91E}"/>
              </a:ext>
            </a:extLst>
          </p:cNvPr>
          <p:cNvSpPr txBox="1"/>
          <p:nvPr/>
        </p:nvSpPr>
        <p:spPr>
          <a:xfrm>
            <a:off x="2325189" y="2425285"/>
            <a:ext cx="8190411" cy="3416320"/>
          </a:xfrm>
          <a:prstGeom prst="rect">
            <a:avLst/>
          </a:prstGeom>
          <a:noFill/>
        </p:spPr>
        <p:txBody>
          <a:bodyPr wrap="square" rtlCol="0">
            <a:spAutoFit/>
          </a:bodyPr>
          <a:lstStyle/>
          <a:p>
            <a:pPr algn="just"/>
            <a:r>
              <a:rPr lang="en-IN" dirty="0">
                <a:latin typeface="Calibri" panose="020F0502020204030204" pitchFamily="34" charset="0"/>
                <a:cs typeface="Calibri" panose="020F0502020204030204" pitchFamily="34" charset="0"/>
              </a:rPr>
              <a:t>We learned several natural language processing techniques through this research, such as lemmatization, stemming, and stop word elimination. Through the hash vectorizer, we were also able to learn how to turn strings into vectors. We used a variety of assessment criteria in this research, including log loss, hamming loss, and accuracy. </a:t>
            </a:r>
          </a:p>
          <a:p>
            <a:pPr algn="just"/>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My project's conclusion is that we should use good, courteous language on social media and avoid using abusive, vulgar, and derogatory terms. </a:t>
            </a:r>
          </a:p>
          <a:p>
            <a:pPr algn="just"/>
            <a:endParaRPr lang="en-IN" dirty="0">
              <a:latin typeface="Calibri" panose="020F0502020204030204" pitchFamily="34" charset="0"/>
              <a:cs typeface="Calibri" panose="020F0502020204030204" pitchFamily="34" charset="0"/>
            </a:endParaRPr>
          </a:p>
          <a:p>
            <a:pPr algn="just"/>
            <a:r>
              <a:rPr lang="en-IN" dirty="0">
                <a:latin typeface="Calibri" panose="020F0502020204030204" pitchFamily="34" charset="0"/>
                <a:cs typeface="Calibri" panose="020F0502020204030204" pitchFamily="34" charset="0"/>
              </a:rPr>
              <a:t>It has the potential to produce a slew of issues that will have an impact on our life. </a:t>
            </a:r>
          </a:p>
          <a:p>
            <a:pPr algn="just"/>
            <a:r>
              <a:rPr lang="en-IN" dirty="0">
                <a:latin typeface="Calibri" panose="020F0502020204030204" pitchFamily="34" charset="0"/>
                <a:cs typeface="Calibri" panose="020F0502020204030204" pitchFamily="34" charset="0"/>
              </a:rPr>
              <a:t>When dealing with tension and negativity, try to be courteous, cool, and collected; one of the greatest solutions is to ignore it and overcome it in a constructive way. </a:t>
            </a:r>
          </a:p>
        </p:txBody>
      </p:sp>
      <p:sp>
        <p:nvSpPr>
          <p:cNvPr id="4" name="Rectangle 3">
            <a:extLst>
              <a:ext uri="{FF2B5EF4-FFF2-40B4-BE49-F238E27FC236}">
                <a16:creationId xmlns:a16="http://schemas.microsoft.com/office/drawing/2014/main" id="{2E7E0A11-760C-E443-A207-30DB0344A3C9}"/>
              </a:ext>
            </a:extLst>
          </p:cNvPr>
          <p:cNvSpPr/>
          <p:nvPr/>
        </p:nvSpPr>
        <p:spPr>
          <a:xfrm flipV="1">
            <a:off x="2325190" y="2294653"/>
            <a:ext cx="8255724"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11276F-DEE8-214F-8E98-549B1E2EC732}"/>
              </a:ext>
            </a:extLst>
          </p:cNvPr>
          <p:cNvSpPr/>
          <p:nvPr/>
        </p:nvSpPr>
        <p:spPr>
          <a:xfrm flipV="1">
            <a:off x="2325190" y="5903658"/>
            <a:ext cx="8255724"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699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390502" y="778373"/>
            <a:ext cx="8190411" cy="1385648"/>
          </a:xfrm>
        </p:spPr>
        <p:txBody>
          <a:bodyPr>
            <a:normAutofit fontScale="90000"/>
          </a:bodyPr>
          <a:lstStyle/>
          <a:p>
            <a:pPr algn="l"/>
            <a:r>
              <a:rPr lang="en-US" sz="4000" b="1" dirty="0">
                <a:solidFill>
                  <a:schemeClr val="accent6"/>
                </a:solidFill>
              </a:rPr>
              <a:t>LIMITATIONS OF THIS WORK AND SCOPE FOR FUTURE WORK</a:t>
            </a:r>
            <a:endParaRPr lang="en-IN" sz="4400" b="1" dirty="0">
              <a:solidFill>
                <a:schemeClr val="accent6"/>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E7A963A-3CC4-2B4B-A207-12764C88C91E}"/>
              </a:ext>
            </a:extLst>
          </p:cNvPr>
          <p:cNvSpPr txBox="1"/>
          <p:nvPr/>
        </p:nvSpPr>
        <p:spPr>
          <a:xfrm>
            <a:off x="2325189" y="2501107"/>
            <a:ext cx="8190411" cy="2862322"/>
          </a:xfrm>
          <a:prstGeom prst="rect">
            <a:avLst/>
          </a:prstGeom>
          <a:noFill/>
        </p:spPr>
        <p:txBody>
          <a:bodyPr wrap="square" rtlCol="0">
            <a:spAutoFit/>
          </a:bodyPr>
          <a:lstStyle/>
          <a:p>
            <a:pPr algn="just"/>
            <a:r>
              <a:rPr lang="en-IN" b="1" dirty="0"/>
              <a:t>PROBLEMS FACED WHILE WORKING IN THIS PROJECT: </a:t>
            </a:r>
          </a:p>
          <a:p>
            <a:pPr marL="285750" indent="-285750">
              <a:buFont typeface="Arial" panose="020B0604020202020204" pitchFamily="34" charset="0"/>
              <a:buChar char="•"/>
            </a:pPr>
            <a:r>
              <a:rPr lang="en-IN" dirty="0"/>
              <a:t>Because it took more than 2 hours, extra computer power was necessary. </a:t>
            </a:r>
          </a:p>
          <a:p>
            <a:pPr marL="285750" indent="-285750">
              <a:buFont typeface="Arial" panose="020B0604020202020204" pitchFamily="34" charset="0"/>
              <a:buChar char="•"/>
            </a:pPr>
            <a:r>
              <a:rPr lang="en-IN" dirty="0"/>
              <a:t>The dataset is unbalanced, and the comment messages are poorly written. </a:t>
            </a:r>
          </a:p>
          <a:p>
            <a:pPr marL="285750" indent="-285750">
              <a:buFont typeface="Arial" panose="020B0604020202020204" pitchFamily="34" charset="0"/>
              <a:buChar char="•"/>
            </a:pPr>
            <a:r>
              <a:rPr lang="en-IN" dirty="0"/>
              <a:t>Because time was used more, good parameters could not be acquired through hyper-parameter tweaking. </a:t>
            </a:r>
          </a:p>
          <a:p>
            <a:pPr algn="just"/>
            <a:endParaRPr lang="en-IN" dirty="0">
              <a:latin typeface="Calibri" panose="020F0502020204030204" pitchFamily="34" charset="0"/>
              <a:cs typeface="Calibri" panose="020F0502020204030204" pitchFamily="34" charset="0"/>
            </a:endParaRPr>
          </a:p>
          <a:p>
            <a:pPr algn="just"/>
            <a:r>
              <a:rPr lang="en-IN" b="1" dirty="0"/>
              <a:t>AREAS OF IMPROVEMENT: </a:t>
            </a:r>
          </a:p>
          <a:p>
            <a:pPr marL="285750" indent="-285750" algn="just">
              <a:buFont typeface="Arial" panose="020B0604020202020204" pitchFamily="34" charset="0"/>
              <a:buChar char="•"/>
            </a:pPr>
            <a:r>
              <a:rPr lang="en-IN" dirty="0"/>
              <a:t>Could be given a solid dataset that doesn't take too long .</a:t>
            </a:r>
          </a:p>
          <a:p>
            <a:pPr marL="285750" indent="-285750" algn="just">
              <a:buFont typeface="Arial" panose="020B0604020202020204" pitchFamily="34" charset="0"/>
              <a:buChar char="•"/>
            </a:pPr>
            <a:r>
              <a:rPr lang="en-IN" dirty="0"/>
              <a:t>Time complexity is reduced. </a:t>
            </a:r>
          </a:p>
          <a:p>
            <a:pPr marL="285750" indent="-285750" algn="just">
              <a:buFont typeface="Arial" panose="020B0604020202020204" pitchFamily="34" charset="0"/>
              <a:buChar char="•"/>
            </a:pPr>
            <a:r>
              <a:rPr lang="en-IN" dirty="0"/>
              <a:t>Creating a well-balanced dataset with fewer mistakes. </a:t>
            </a:r>
          </a:p>
        </p:txBody>
      </p:sp>
      <p:sp>
        <p:nvSpPr>
          <p:cNvPr id="4" name="Rectangle 3">
            <a:extLst>
              <a:ext uri="{FF2B5EF4-FFF2-40B4-BE49-F238E27FC236}">
                <a16:creationId xmlns:a16="http://schemas.microsoft.com/office/drawing/2014/main" id="{2E7E0A11-760C-E443-A207-30DB0344A3C9}"/>
              </a:ext>
            </a:extLst>
          </p:cNvPr>
          <p:cNvSpPr/>
          <p:nvPr/>
        </p:nvSpPr>
        <p:spPr>
          <a:xfrm flipV="1">
            <a:off x="2325190" y="2294653"/>
            <a:ext cx="8255724"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11276F-DEE8-214F-8E98-549B1E2EC732}"/>
              </a:ext>
            </a:extLst>
          </p:cNvPr>
          <p:cNvSpPr/>
          <p:nvPr/>
        </p:nvSpPr>
        <p:spPr>
          <a:xfrm flipV="1">
            <a:off x="2325190" y="5504571"/>
            <a:ext cx="8255724"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90" name="Picture 10" descr="page25image53714624">
            <a:extLst>
              <a:ext uri="{FF2B5EF4-FFF2-40B4-BE49-F238E27FC236}">
                <a16:creationId xmlns:a16="http://schemas.microsoft.com/office/drawing/2014/main" id="{F74DB5FA-0252-7841-8C15-7F9409007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80000" cy="482600"/>
          </a:xfrm>
          <a:prstGeom prst="rect">
            <a:avLst/>
          </a:prstGeom>
          <a:noFill/>
          <a:extLst>
            <a:ext uri="{909E8E84-426E-40DD-AFC4-6F175D3DCCD1}">
              <a14:hiddenFill xmlns:a14="http://schemas.microsoft.com/office/drawing/2010/main">
                <a:solidFill>
                  <a:srgbClr val="FFFFFF"/>
                </a:solidFill>
              </a14:hiddenFill>
            </a:ext>
          </a:extLst>
        </p:spPr>
      </p:pic>
      <p:pic>
        <p:nvPicPr>
          <p:cNvPr id="20489" name="Picture 9" descr="page25image53714624">
            <a:extLst>
              <a:ext uri="{FF2B5EF4-FFF2-40B4-BE49-F238E27FC236}">
                <a16:creationId xmlns:a16="http://schemas.microsoft.com/office/drawing/2014/main" id="{96DC808E-5EA1-B941-B7DD-E3D5EC41F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80000" cy="482600"/>
          </a:xfrm>
          <a:prstGeom prst="rect">
            <a:avLst/>
          </a:prstGeom>
          <a:noFill/>
          <a:extLst>
            <a:ext uri="{909E8E84-426E-40DD-AFC4-6F175D3DCCD1}">
              <a14:hiddenFill xmlns:a14="http://schemas.microsoft.com/office/drawing/2010/main">
                <a:solidFill>
                  <a:srgbClr val="FFFFFF"/>
                </a:solidFill>
              </a14:hiddenFill>
            </a:ext>
          </a:extLst>
        </p:spPr>
      </p:pic>
      <p:pic>
        <p:nvPicPr>
          <p:cNvPr id="20492" name="Picture 12" descr="page25image53714624">
            <a:extLst>
              <a:ext uri="{FF2B5EF4-FFF2-40B4-BE49-F238E27FC236}">
                <a16:creationId xmlns:a16="http://schemas.microsoft.com/office/drawing/2014/main" id="{0082BFBC-D98A-8D4B-A462-8C61E28F6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80000" cy="48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9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786470" y="805817"/>
            <a:ext cx="7683658" cy="591909"/>
          </a:xfrm>
        </p:spPr>
        <p:txBody>
          <a:bodyPr>
            <a:normAutofit fontScale="90000"/>
          </a:bodyPr>
          <a:lstStyle/>
          <a:p>
            <a:r>
              <a:rPr lang="en-US" sz="4000" b="1" dirty="0">
                <a:solidFill>
                  <a:schemeClr val="accent6"/>
                </a:solidFill>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DA24FDF8-90BA-824B-A713-E353F8D44C7D}"/>
              </a:ext>
            </a:extLst>
          </p:cNvPr>
          <p:cNvSpPr>
            <a:spLocks noGrp="1"/>
          </p:cNvSpPr>
          <p:nvPr>
            <p:ph sz="half" idx="1"/>
          </p:nvPr>
        </p:nvSpPr>
        <p:spPr>
          <a:xfrm>
            <a:off x="2325189" y="1567543"/>
            <a:ext cx="8649179" cy="4963886"/>
          </a:xfrm>
        </p:spPr>
        <p:txBody>
          <a:bodyPr>
            <a:normAutofit lnSpcReduction="10000"/>
          </a:bodyPr>
          <a:lstStyle/>
          <a:p>
            <a:pPr marL="285750" indent="-285750" algn="just">
              <a:buFont typeface="Courier New" panose="02070309020205020404" pitchFamily="49" charset="0"/>
              <a:buChar char="o"/>
            </a:pPr>
            <a:r>
              <a:rPr lang="en-US" sz="1400" dirty="0">
                <a:latin typeface="Calibri" panose="020F0502020204030204" pitchFamily="34" charset="0"/>
                <a:cs typeface="Calibri" panose="020F050202020403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lgn="just">
              <a:buFont typeface="Courier New" panose="02070309020205020404" pitchFamily="49" charset="0"/>
              <a:buChar char="o"/>
            </a:pPr>
            <a:r>
              <a:rPr lang="en-US" sz="1400" dirty="0">
                <a:latin typeface="Calibri" panose="020F0502020204030204" pitchFamily="34" charset="0"/>
                <a:cs typeface="Calibri" panose="020F0502020204030204" pitchFamily="34" charset="0"/>
              </a:rPr>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lgn="just">
              <a:buFont typeface="Courier New" panose="02070309020205020404" pitchFamily="49" charset="0"/>
              <a:buChar char="o"/>
            </a:pPr>
            <a:r>
              <a:rPr lang="en-US" sz="1400" dirty="0">
                <a:latin typeface="Calibri" panose="020F0502020204030204" pitchFamily="34" charset="0"/>
                <a:cs typeface="Calibri" panose="020F0502020204030204" pitchFamily="34"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lgn="just">
              <a:buFont typeface="Courier New" panose="02070309020205020404" pitchFamily="49" charset="0"/>
              <a:buChar char="o"/>
            </a:pPr>
            <a:r>
              <a:rPr lang="en-US" sz="1400" dirty="0">
                <a:latin typeface="Calibri" panose="020F0502020204030204" pitchFamily="34" charset="0"/>
                <a:cs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lgn="just">
              <a:buFont typeface="Courier New" panose="02070309020205020404" pitchFamily="49" charset="0"/>
              <a:buChar char="o"/>
            </a:pPr>
            <a:r>
              <a:rPr lang="en-US" sz="1400" dirty="0">
                <a:latin typeface="Calibri" panose="020F0502020204030204" pitchFamily="34" charset="0"/>
                <a:cs typeface="Calibri" panose="020F0502020204030204" pitchFamily="34" charset="0"/>
              </a:rPr>
              <a:t>Our goal is to build a prototype of online hate and abuse comment classifier which can used to classify hate and offensive comments so that it can be controlled and restricted from spreading hatred and cyberbullying.</a:t>
            </a:r>
            <a:endParaRPr lang="en-IN" sz="1400" dirty="0">
              <a:latin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18AD84C9-2E18-3049-AF99-10DF75E62CDB}"/>
              </a:ext>
            </a:extLst>
          </p:cNvPr>
          <p:cNvCxnSpPr/>
          <p:nvPr/>
        </p:nvCxnSpPr>
        <p:spPr>
          <a:xfrm>
            <a:off x="2312126" y="1672045"/>
            <a:ext cx="0" cy="450668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402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1BF28D-ECB1-8A40-9B7E-22892A644D5B}"/>
              </a:ext>
            </a:extLst>
          </p:cNvPr>
          <p:cNvSpPr/>
          <p:nvPr/>
        </p:nvSpPr>
        <p:spPr>
          <a:xfrm>
            <a:off x="1018903" y="0"/>
            <a:ext cx="1035884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506" name="Picture 2" descr="CyberBullying- the new behemoth">
            <a:extLst>
              <a:ext uri="{FF2B5EF4-FFF2-40B4-BE49-F238E27FC236}">
                <a16:creationId xmlns:a16="http://schemas.microsoft.com/office/drawing/2014/main" id="{A4C55D2B-CE37-2146-B8A6-8AC8A69FA84D}"/>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226333" y="339796"/>
            <a:ext cx="6178732" cy="46380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128AA3E-8330-1E45-B052-31E6AD9E2BA5}"/>
              </a:ext>
            </a:extLst>
          </p:cNvPr>
          <p:cNvSpPr/>
          <p:nvPr/>
        </p:nvSpPr>
        <p:spPr>
          <a:xfrm>
            <a:off x="1031966" y="4818931"/>
            <a:ext cx="10332720" cy="16459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B1CBCC9-14FD-4741-8866-3D01A6177146}"/>
              </a:ext>
            </a:extLst>
          </p:cNvPr>
          <p:cNvSpPr txBox="1"/>
          <p:nvPr/>
        </p:nvSpPr>
        <p:spPr>
          <a:xfrm>
            <a:off x="4558745" y="5087893"/>
            <a:ext cx="4846320" cy="1107996"/>
          </a:xfrm>
          <a:prstGeom prst="rect">
            <a:avLst/>
          </a:prstGeom>
          <a:noFill/>
        </p:spPr>
        <p:txBody>
          <a:bodyPr wrap="square" rtlCol="0">
            <a:spAutoFit/>
          </a:bodyPr>
          <a:lstStyle/>
          <a:p>
            <a:r>
              <a:rPr lang="en-US" sz="6600" b="1" dirty="0">
                <a:latin typeface="Brush Script MT" panose="03060802040406070304" pitchFamily="66" charset="-122"/>
                <a:ea typeface="Brush Script MT" panose="03060802040406070304" pitchFamily="66" charset="-122"/>
                <a:cs typeface="Brush Script MT" panose="03060802040406070304" pitchFamily="66" charset="-122"/>
              </a:rPr>
              <a:t>Thank</a:t>
            </a:r>
            <a:r>
              <a:rPr lang="en-US" sz="5400" b="1" dirty="0">
                <a:latin typeface="Brush Script MT" panose="03060802040406070304" pitchFamily="66" charset="-122"/>
                <a:ea typeface="Brush Script MT" panose="03060802040406070304" pitchFamily="66" charset="-122"/>
                <a:cs typeface="Brush Script MT" panose="03060802040406070304" pitchFamily="66" charset="-122"/>
              </a:rPr>
              <a:t> You</a:t>
            </a:r>
          </a:p>
        </p:txBody>
      </p:sp>
    </p:spTree>
    <p:extLst>
      <p:ext uri="{BB962C8B-B14F-4D97-AF65-F5344CB8AC3E}">
        <p14:creationId xmlns:p14="http://schemas.microsoft.com/office/powerpoint/2010/main" val="1357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55816" y="805817"/>
            <a:ext cx="5185954" cy="591909"/>
          </a:xfrm>
        </p:spPr>
        <p:txBody>
          <a:bodyPr>
            <a:normAutofit fontScale="90000"/>
          </a:bodyPr>
          <a:lstStyle/>
          <a:p>
            <a:pPr algn="l"/>
            <a:r>
              <a:rPr lang="en-US" sz="4400" b="1" dirty="0">
                <a:solidFill>
                  <a:schemeClr val="accent6"/>
                </a:solidFill>
                <a:latin typeface="Calibri" panose="020F0502020204030204" pitchFamily="34" charset="0"/>
                <a:cs typeface="Calibri" panose="020F0502020204030204" pitchFamily="34" charset="0"/>
              </a:rPr>
              <a:t>DATASET</a:t>
            </a:r>
            <a:r>
              <a:rPr lang="en-US" sz="4000" b="1" dirty="0">
                <a:solidFill>
                  <a:schemeClr val="accent6"/>
                </a:solidFill>
                <a:latin typeface="Calibri" panose="020F0502020204030204" pitchFamily="34" charset="0"/>
                <a:cs typeface="Calibri" panose="020F0502020204030204" pitchFamily="34" charset="0"/>
              </a:rPr>
              <a:t> </a:t>
            </a:r>
            <a:r>
              <a:rPr lang="en-US" sz="4400" b="1" dirty="0">
                <a:solidFill>
                  <a:schemeClr val="accent6"/>
                </a:solidFill>
                <a:latin typeface="Calibri" panose="020F0502020204030204" pitchFamily="34" charset="0"/>
                <a:cs typeface="Calibri" panose="020F0502020204030204" pitchFamily="34" charset="0"/>
              </a:rPr>
              <a:t>DESCRIPTION</a:t>
            </a:r>
            <a:endParaRPr lang="en-US" sz="4000" b="1" dirty="0">
              <a:solidFill>
                <a:schemeClr val="accent6"/>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A24FDF8-90BA-824B-A713-E353F8D44C7D}"/>
              </a:ext>
            </a:extLst>
          </p:cNvPr>
          <p:cNvSpPr>
            <a:spLocks noGrp="1"/>
          </p:cNvSpPr>
          <p:nvPr>
            <p:ph sz="half" idx="1"/>
          </p:nvPr>
        </p:nvSpPr>
        <p:spPr>
          <a:xfrm>
            <a:off x="2403568" y="1463039"/>
            <a:ext cx="8649179" cy="4963886"/>
          </a:xfrm>
        </p:spPr>
        <p:txBody>
          <a:bodyPr>
            <a:normAutofit lnSpcReduction="10000"/>
          </a:bodyPr>
          <a:lstStyle/>
          <a:p>
            <a:pPr marL="6160" indent="0" algn="just">
              <a:buNone/>
            </a:pPr>
            <a:r>
              <a:rPr lang="en-IN" sz="1400" dirty="0">
                <a:latin typeface="Calibri" panose="020F0502020204030204" pitchFamily="34" charset="0"/>
                <a:cs typeface="Calibri" panose="020F0502020204030204" pitchFamily="34" charset="0"/>
              </a:rPr>
              <a:t>The data set includes a training set with roughly 1,59,000 samples and a test set with nearly 1,53,000 samples. 'Id', 'Comments', 'Malignant', 'Highly malignant', 'Rude', 'Threat', 'Abuse', and 'Loathe' are all fields found in all data samples. The label might be 0 or 1, with 0 indicating a NO and 1 indicating a YES. There are a number of comments with several labels. Each comment has a unique ID, which is the first property. </a:t>
            </a:r>
          </a:p>
          <a:p>
            <a:pPr marL="6160" indent="0" algn="just">
              <a:buNone/>
            </a:pPr>
            <a:r>
              <a:rPr lang="en-US" sz="1400" b="1" u="sng" dirty="0">
                <a:latin typeface="Calibri" panose="020F0502020204030204" pitchFamily="34" charset="0"/>
                <a:cs typeface="Calibri" panose="020F0502020204030204" pitchFamily="34" charset="0"/>
              </a:rPr>
              <a:t>The data set includes:</a:t>
            </a:r>
          </a:p>
          <a:p>
            <a:pPr algn="just">
              <a:buFont typeface="Courier New" panose="02070309020205020404" pitchFamily="49" charset="0"/>
              <a:buChar char="o"/>
            </a:pPr>
            <a:r>
              <a:rPr lang="en-US" sz="1400" b="1" dirty="0">
                <a:latin typeface="Calibri" panose="020F0502020204030204" pitchFamily="34" charset="0"/>
                <a:cs typeface="Calibri" panose="020F0502020204030204" pitchFamily="34" charset="0"/>
              </a:rPr>
              <a:t>Malignant:</a:t>
            </a:r>
            <a:r>
              <a:rPr lang="en-US" sz="1400" dirty="0">
                <a:latin typeface="Calibri" panose="020F0502020204030204" pitchFamily="34" charset="0"/>
                <a:cs typeface="Calibri" panose="020F0502020204030204" pitchFamily="34" charset="0"/>
              </a:rPr>
              <a:t> This is the Label column, which has values 0 and 1, indicating whether or not the comment is malignant.</a:t>
            </a:r>
          </a:p>
          <a:p>
            <a:pPr algn="just">
              <a:buFont typeface="Courier New" panose="02070309020205020404" pitchFamily="49" charset="0"/>
              <a:buChar char="o"/>
            </a:pPr>
            <a:r>
              <a:rPr lang="en-US" sz="1400" b="1" dirty="0">
                <a:latin typeface="Calibri" panose="020F0502020204030204" pitchFamily="34" charset="0"/>
                <a:cs typeface="Calibri" panose="020F0502020204030204" pitchFamily="34" charset="0"/>
              </a:rPr>
              <a:t>Highly Malignant: </a:t>
            </a:r>
            <a:r>
              <a:rPr lang="en-US" sz="1400" dirty="0">
                <a:latin typeface="Calibri" panose="020F0502020204030204" pitchFamily="34" charset="0"/>
                <a:cs typeface="Calibri" panose="020F0502020204030204" pitchFamily="34" charset="0"/>
              </a:rPr>
              <a:t>Comments that are exceedingly malignant and damaging are referred to be "particularly malignant."</a:t>
            </a:r>
          </a:p>
          <a:p>
            <a:pPr algn="just">
              <a:buFont typeface="Courier New" panose="02070309020205020404" pitchFamily="49" charset="0"/>
              <a:buChar char="o"/>
            </a:pPr>
            <a:r>
              <a:rPr lang="en-US" sz="1400" b="1" dirty="0">
                <a:latin typeface="Calibri" panose="020F0502020204030204" pitchFamily="34" charset="0"/>
                <a:cs typeface="Calibri" panose="020F0502020204030204" pitchFamily="34" charset="0"/>
              </a:rPr>
              <a:t>Rude:</a:t>
            </a:r>
            <a:r>
              <a:rPr lang="en-US" sz="1400" dirty="0">
                <a:latin typeface="Calibri" panose="020F0502020204030204" pitchFamily="34" charset="0"/>
                <a:cs typeface="Calibri" panose="020F0502020204030204" pitchFamily="34" charset="0"/>
              </a:rPr>
              <a:t> It refers to remarks that are obnoxious and rude.</a:t>
            </a:r>
          </a:p>
          <a:p>
            <a:pPr algn="just">
              <a:buFont typeface="Courier New" panose="02070309020205020404" pitchFamily="49" charset="0"/>
              <a:buChar char="o"/>
            </a:pPr>
            <a:r>
              <a:rPr lang="en-US" sz="1400" b="1" dirty="0">
                <a:latin typeface="Calibri" panose="020F0502020204030204" pitchFamily="34" charset="0"/>
                <a:cs typeface="Calibri" panose="020F0502020204030204" pitchFamily="34" charset="0"/>
              </a:rPr>
              <a:t>Threat:</a:t>
            </a:r>
            <a:r>
              <a:rPr lang="en-US" sz="1400" dirty="0">
                <a:latin typeface="Calibri" panose="020F0502020204030204" pitchFamily="34" charset="0"/>
                <a:cs typeface="Calibri" panose="020F0502020204030204" pitchFamily="34" charset="0"/>
              </a:rPr>
              <a:t> It includes indications of words that are threatening to someone.	</a:t>
            </a:r>
          </a:p>
          <a:p>
            <a:pPr algn="just">
              <a:buFont typeface="Courier New" panose="02070309020205020404" pitchFamily="49" charset="0"/>
              <a:buChar char="o"/>
            </a:pPr>
            <a:r>
              <a:rPr lang="en-US" sz="1400" b="1" dirty="0">
                <a:latin typeface="Calibri" panose="020F0502020204030204" pitchFamily="34" charset="0"/>
                <a:cs typeface="Calibri" panose="020F0502020204030204" pitchFamily="34" charset="0"/>
              </a:rPr>
              <a:t>Abuse: I</a:t>
            </a:r>
            <a:r>
              <a:rPr lang="en-US" sz="1400" dirty="0">
                <a:latin typeface="Calibri" panose="020F0502020204030204" pitchFamily="34" charset="0"/>
                <a:cs typeface="Calibri" panose="020F0502020204030204" pitchFamily="34" charset="0"/>
              </a:rPr>
              <a:t>t refers to statements that are abusive.</a:t>
            </a:r>
          </a:p>
          <a:p>
            <a:pPr algn="just">
              <a:buFont typeface="Courier New" panose="02070309020205020404" pitchFamily="49" charset="0"/>
              <a:buChar char="o"/>
            </a:pPr>
            <a:r>
              <a:rPr lang="en-US" sz="1400" b="1" dirty="0">
                <a:latin typeface="Calibri" panose="020F0502020204030204" pitchFamily="34" charset="0"/>
                <a:cs typeface="Calibri" panose="020F0502020204030204" pitchFamily="34" charset="0"/>
              </a:rPr>
              <a:t>Loathe: </a:t>
            </a:r>
            <a:r>
              <a:rPr lang="en-US" sz="1400" dirty="0">
                <a:latin typeface="Calibri" panose="020F0502020204030204" pitchFamily="34" charset="0"/>
                <a:cs typeface="Calibri" panose="020F0502020204030204" pitchFamily="34" charset="0"/>
              </a:rPr>
              <a:t>Hateful and loathing comments are described as hateful and loathing comments.</a:t>
            </a:r>
          </a:p>
          <a:p>
            <a:pPr algn="just">
              <a:buFont typeface="Courier New" panose="02070309020205020404" pitchFamily="49" charset="0"/>
              <a:buChar char="o"/>
            </a:pPr>
            <a:r>
              <a:rPr lang="en-US" sz="1400" b="1" dirty="0">
                <a:latin typeface="Calibri" panose="020F0502020204030204" pitchFamily="34" charset="0"/>
                <a:cs typeface="Calibri" panose="020F0502020204030204" pitchFamily="34" charset="0"/>
              </a:rPr>
              <a:t>ID:</a:t>
            </a:r>
            <a:r>
              <a:rPr lang="en-US" sz="1400" dirty="0">
                <a:latin typeface="Calibri" panose="020F0502020204030204" pitchFamily="34" charset="0"/>
                <a:cs typeface="Calibri" panose="020F0502020204030204" pitchFamily="34" charset="0"/>
              </a:rPr>
              <a:t> It contains unique identifiers for each comment content.</a:t>
            </a:r>
          </a:p>
          <a:p>
            <a:pPr algn="just">
              <a:buFont typeface="Courier New" panose="02070309020205020404" pitchFamily="49" charset="0"/>
              <a:buChar char="o"/>
            </a:pPr>
            <a:r>
              <a:rPr lang="en-US" sz="1400" b="1" dirty="0">
                <a:latin typeface="Calibri" panose="020F0502020204030204" pitchFamily="34" charset="0"/>
                <a:cs typeface="Calibri" panose="020F0502020204030204" pitchFamily="34" charset="0"/>
              </a:rPr>
              <a:t>Comment text:</a:t>
            </a:r>
            <a:r>
              <a:rPr lang="en-US" sz="1400" dirty="0">
                <a:latin typeface="Calibri" panose="020F0502020204030204" pitchFamily="34" charset="0"/>
                <a:cs typeface="Calibri" panose="020F0502020204030204" pitchFamily="34" charset="0"/>
              </a:rPr>
              <a:t> This column comprises the extracted remarks from various social media networks.</a:t>
            </a:r>
            <a:endParaRPr lang="en-IN" sz="1400" dirty="0">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EBAC88D7-22B7-FD4B-992D-1ADF4FB9CB38}"/>
              </a:ext>
            </a:extLst>
          </p:cNvPr>
          <p:cNvCxnSpPr>
            <a:cxnSpLocks/>
          </p:cNvCxnSpPr>
          <p:nvPr/>
        </p:nvCxnSpPr>
        <p:spPr>
          <a:xfrm>
            <a:off x="2286001" y="1554478"/>
            <a:ext cx="0" cy="471569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38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55818" y="679269"/>
            <a:ext cx="8556170" cy="1081705"/>
          </a:xfrm>
        </p:spPr>
        <p:txBody>
          <a:bodyPr>
            <a:normAutofit fontScale="90000"/>
          </a:bodyPr>
          <a:lstStyle/>
          <a:p>
            <a:pPr algn="l"/>
            <a:r>
              <a:rPr lang="en-US" sz="4000" b="1" dirty="0">
                <a:solidFill>
                  <a:schemeClr val="accent6"/>
                </a:solidFill>
              </a:rPr>
              <a:t>CONCEPTUAL BACKGROUND OF THE DOMAIN PROBLEM</a:t>
            </a:r>
            <a:endParaRPr lang="en-US" sz="4000" b="1" dirty="0">
              <a:solidFill>
                <a:schemeClr val="accent6"/>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A24FDF8-90BA-824B-A713-E353F8D44C7D}"/>
              </a:ext>
            </a:extLst>
          </p:cNvPr>
          <p:cNvSpPr>
            <a:spLocks noGrp="1"/>
          </p:cNvSpPr>
          <p:nvPr>
            <p:ph sz="half" idx="1"/>
          </p:nvPr>
        </p:nvSpPr>
        <p:spPr>
          <a:xfrm>
            <a:off x="2416632" y="1672047"/>
            <a:ext cx="8451668" cy="4820192"/>
          </a:xfrm>
        </p:spPr>
        <p:txBody>
          <a:bodyPr>
            <a:noAutofit/>
          </a:bodyPr>
          <a:lstStyle/>
          <a:p>
            <a:pPr algn="just">
              <a:buFont typeface="Courier New" panose="02070309020205020404" pitchFamily="49" charset="0"/>
              <a:buChar char="o"/>
            </a:pPr>
            <a:r>
              <a:rPr lang="en-IN" sz="1400" dirty="0">
                <a:latin typeface="Calibri" panose="020F0502020204030204" pitchFamily="34" charset="0"/>
                <a:cs typeface="Calibri" panose="020F0502020204030204" pitchFamily="34" charset="0"/>
              </a:rPr>
              <a:t>Online platforms and social media have evolved into places where individuals may freely discuss their beliefs without regard for race, and where people can share their thoughts and ideas with a large group of people. </a:t>
            </a:r>
          </a:p>
          <a:p>
            <a:pPr algn="just">
              <a:buFont typeface="Courier New" panose="02070309020205020404" pitchFamily="49" charset="0"/>
              <a:buChar char="o"/>
            </a:pPr>
            <a:r>
              <a:rPr lang="en-IN" sz="1400" dirty="0">
                <a:latin typeface="Calibri" panose="020F0502020204030204" pitchFamily="34" charset="0"/>
                <a:cs typeface="Calibri" panose="020F0502020204030204" pitchFamily="34" charset="0"/>
              </a:rPr>
              <a:t>Through the creation of virtual networks and communities, social media is a computer-based technology that allows the exchange of ideas, opinions, and information. Social media is Internet-based by design, allowing people to share material quickly via electronic means. Personal information, documents, movies, and images are all included in the content. Users interact with social media using web- based software or applications on a computer, tablet, or smartphone. </a:t>
            </a:r>
          </a:p>
          <a:p>
            <a:pPr algn="just">
              <a:buFont typeface="Courier New" panose="02070309020205020404" pitchFamily="49" charset="0"/>
              <a:buChar char="o"/>
            </a:pPr>
            <a:r>
              <a:rPr lang="en-IN" sz="1400" dirty="0">
                <a:latin typeface="Calibri" panose="020F0502020204030204" pitchFamily="34" charset="0"/>
                <a:cs typeface="Calibri" panose="020F0502020204030204" pitchFamily="34" charset="0"/>
              </a:rPr>
              <a:t>While social media is widely used in the United States and Europe, Asian nations such as India are at the top of the list. Social media is used by about 3.8 billion people. </a:t>
            </a:r>
          </a:p>
          <a:p>
            <a:pPr algn="just">
              <a:buFont typeface="Courier New" panose="02070309020205020404" pitchFamily="49" charset="0"/>
              <a:buChar char="o"/>
            </a:pPr>
            <a:r>
              <a:rPr lang="en-IN" sz="1400" dirty="0">
                <a:latin typeface="Calibri" panose="020F0502020204030204" pitchFamily="34" charset="0"/>
                <a:cs typeface="Calibri" panose="020F0502020204030204" pitchFamily="34" charset="0"/>
              </a:rPr>
              <a:t>Some people or a motivated mob on this massive internet platform or online community wilfully abuse others to prevent them from sharing their thoughts in a proper manner. They use filthy language to intimidate others, which is considered a form of ignominy in civilised society. When innocent people are intimidated by these mobs, they remain mute without saying anything. As a result, the disgusting mob's goal is excellently realised. </a:t>
            </a:r>
          </a:p>
          <a:p>
            <a:pPr algn="just">
              <a:buFont typeface="Courier New" panose="02070309020205020404" pitchFamily="49" charset="0"/>
              <a:buChar char="o"/>
            </a:pPr>
            <a:r>
              <a:rPr lang="en-IN" sz="1400" dirty="0">
                <a:latin typeface="Calibri" panose="020F0502020204030204" pitchFamily="34" charset="0"/>
                <a:cs typeface="Calibri" panose="020F0502020204030204" pitchFamily="34" charset="0"/>
              </a:rPr>
              <a:t>To address this issue, we are now developing a model that recognises all foul language and foul terms, with the goal of preventing these mobs from using foul language in online communities or perhaps blocking them from using foul language altogether. </a:t>
            </a:r>
          </a:p>
        </p:txBody>
      </p:sp>
      <p:cxnSp>
        <p:nvCxnSpPr>
          <p:cNvPr id="4" name="Straight Connector 3">
            <a:extLst>
              <a:ext uri="{FF2B5EF4-FFF2-40B4-BE49-F238E27FC236}">
                <a16:creationId xmlns:a16="http://schemas.microsoft.com/office/drawing/2014/main" id="{E154FF19-FA3D-9E45-B1B9-68E19899EEE2}"/>
              </a:ext>
            </a:extLst>
          </p:cNvPr>
          <p:cNvCxnSpPr>
            <a:cxnSpLocks/>
          </p:cNvCxnSpPr>
          <p:nvPr/>
        </p:nvCxnSpPr>
        <p:spPr>
          <a:xfrm>
            <a:off x="2299065" y="1789610"/>
            <a:ext cx="0" cy="4794069"/>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28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560320" y="808838"/>
            <a:ext cx="8268787" cy="1081705"/>
          </a:xfrm>
        </p:spPr>
        <p:txBody>
          <a:bodyPr>
            <a:normAutofit fontScale="90000"/>
          </a:bodyPr>
          <a:lstStyle/>
          <a:p>
            <a:pPr algn="l"/>
            <a:r>
              <a:rPr lang="en-IN" sz="4000" b="1" dirty="0">
                <a:solidFill>
                  <a:schemeClr val="accent6"/>
                </a:solidFill>
                <a:latin typeface="Calibri" panose="020F0502020204030204" pitchFamily="34" charset="0"/>
                <a:cs typeface="Calibri" panose="020F0502020204030204" pitchFamily="34" charset="0"/>
              </a:rPr>
              <a:t>MULTILABEL VS MULTICLASS CLASSIFICATION</a:t>
            </a:r>
            <a:endParaRPr lang="en-US" sz="4000" b="1" dirty="0">
              <a:solidFill>
                <a:schemeClr val="accent6"/>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A24FDF8-90BA-824B-A713-E353F8D44C7D}"/>
              </a:ext>
            </a:extLst>
          </p:cNvPr>
          <p:cNvSpPr>
            <a:spLocks noGrp="1"/>
          </p:cNvSpPr>
          <p:nvPr>
            <p:ph sz="half" idx="1"/>
          </p:nvPr>
        </p:nvSpPr>
        <p:spPr>
          <a:xfrm>
            <a:off x="2377439" y="2028315"/>
            <a:ext cx="8451668" cy="4385548"/>
          </a:xfrm>
        </p:spPr>
        <p:txBody>
          <a:bodyPr>
            <a:normAutofit/>
          </a:bodyPr>
          <a:lstStyle/>
          <a:p>
            <a:pPr algn="just">
              <a:buFont typeface="Courier New" panose="02070309020205020404" pitchFamily="49" charset="0"/>
              <a:buChar char="o"/>
            </a:pPr>
            <a:r>
              <a:rPr lang="en-US" sz="1600" dirty="0">
                <a:latin typeface="Calibri" panose="020F0502020204030204" pitchFamily="34" charset="0"/>
                <a:cs typeface="Calibri" panose="020F0502020204030204" pitchFamily="34" charset="0"/>
              </a:rPr>
              <a:t>Because the goal was to determine if the data belonged to zero, one, or more than one of the six categories in our dataset, the first step was to distinguish between multi-label and multi-class classification.</a:t>
            </a:r>
          </a:p>
          <a:p>
            <a:pPr algn="just">
              <a:buFont typeface="Courier New" panose="02070309020205020404" pitchFamily="49" charset="0"/>
              <a:buChar char="o"/>
            </a:pPr>
            <a:r>
              <a:rPr lang="en-US" sz="1600" dirty="0">
                <a:latin typeface="Calibri" panose="020F0502020204030204" pitchFamily="34" charset="0"/>
                <a:cs typeface="Calibri" panose="020F0502020204030204" pitchFamily="34" charset="0"/>
              </a:rPr>
              <a:t>We have one essential assumption in multi-class classification: our data can only correspond to one label out of all the labels we have. A given picture of a fruit, for example, could only be an apple, orange, or guava, and not a mix of these.</a:t>
            </a:r>
          </a:p>
          <a:p>
            <a:pPr algn="just">
              <a:buFont typeface="Courier New" panose="02070309020205020404" pitchFamily="49" charset="0"/>
              <a:buChar char="o"/>
            </a:pPr>
            <a:r>
              <a:rPr lang="en-US" sz="1600" dirty="0">
                <a:latin typeface="Calibri" panose="020F0502020204030204" pitchFamily="34" charset="0"/>
                <a:cs typeface="Calibri" panose="020F0502020204030204" pitchFamily="34" charset="0"/>
              </a:rPr>
              <a:t>Data can be assigned to many labels at the same time in multi-label categorization. In our instance, for example, a comment may be poisonous, lewd, and disrespectful all at the same time. It's also possible that the comment isn't harmful and hence doesn't fit into any of the six categories.</a:t>
            </a:r>
          </a:p>
          <a:p>
            <a:pPr algn="just">
              <a:buFont typeface="Courier New" panose="02070309020205020404" pitchFamily="49" charset="0"/>
              <a:buChar char="o"/>
            </a:pPr>
            <a:r>
              <a:rPr lang="en-US" sz="1600" dirty="0">
                <a:latin typeface="Calibri" panose="020F0502020204030204" pitchFamily="34" charset="0"/>
                <a:cs typeface="Calibri" panose="020F0502020204030204" pitchFamily="34" charset="0"/>
              </a:rPr>
              <a:t>As a result, I was faced with a multi-label categorization challenge. The next step was to use data to acquire some important insights that would help with future problem solving.</a:t>
            </a:r>
            <a:endParaRPr lang="en-IN" sz="1600" dirty="0">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33697C92-81D8-2646-9E91-B357DA223E3E}"/>
              </a:ext>
            </a:extLst>
          </p:cNvPr>
          <p:cNvCxnSpPr>
            <a:cxnSpLocks/>
          </p:cNvCxnSpPr>
          <p:nvPr/>
        </p:nvCxnSpPr>
        <p:spPr>
          <a:xfrm>
            <a:off x="2259872" y="2148839"/>
            <a:ext cx="0" cy="380782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70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560320" y="808838"/>
            <a:ext cx="8268787"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DATA SCIENCE LIFE CYCLE</a:t>
            </a:r>
          </a:p>
        </p:txBody>
      </p:sp>
      <p:graphicFrame>
        <p:nvGraphicFramePr>
          <p:cNvPr id="6" name="Content Placeholder 3" descr="Accent process showing 3 groups arranged from left to right with task descriptions under each group">
            <a:extLst>
              <a:ext uri="{FF2B5EF4-FFF2-40B4-BE49-F238E27FC236}">
                <a16:creationId xmlns:a16="http://schemas.microsoft.com/office/drawing/2014/main" id="{8E0835D7-65C7-A14D-8D0D-1B69AE1FEBC4}"/>
              </a:ext>
            </a:extLst>
          </p:cNvPr>
          <p:cNvGraphicFramePr>
            <a:graphicFrameLocks/>
          </p:cNvGraphicFramePr>
          <p:nvPr>
            <p:extLst>
              <p:ext uri="{D42A27DB-BD31-4B8C-83A1-F6EECF244321}">
                <p14:modId xmlns:p14="http://schemas.microsoft.com/office/powerpoint/2010/main" val="2386733054"/>
              </p:ext>
            </p:extLst>
          </p:nvPr>
        </p:nvGraphicFramePr>
        <p:xfrm>
          <a:off x="2338990" y="1449977"/>
          <a:ext cx="8268787" cy="5185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031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560320" y="808838"/>
            <a:ext cx="8268787" cy="641139"/>
          </a:xfrm>
        </p:spPr>
        <p:txBody>
          <a:bodyPr>
            <a:normAutofit/>
          </a:bodyPr>
          <a:lstStyle/>
          <a:p>
            <a:pPr algn="l"/>
            <a:r>
              <a:rPr lang="en-US" sz="4000" b="1" dirty="0">
                <a:solidFill>
                  <a:schemeClr val="accent6"/>
                </a:solidFill>
                <a:latin typeface="Calibri" panose="020F0502020204030204" pitchFamily="34" charset="0"/>
                <a:cs typeface="Calibri" panose="020F0502020204030204" pitchFamily="34" charset="0"/>
              </a:rPr>
              <a:t>DATA SCIENCE LIFE CYCLE</a:t>
            </a:r>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A16F82C8-D47A-094A-87D6-B3DC43EA08E4}"/>
              </a:ext>
            </a:extLst>
          </p:cNvPr>
          <p:cNvGraphicFramePr>
            <a:graphicFrameLocks/>
          </p:cNvGraphicFramePr>
          <p:nvPr>
            <p:extLst>
              <p:ext uri="{D42A27DB-BD31-4B8C-83A1-F6EECF244321}">
                <p14:modId xmlns:p14="http://schemas.microsoft.com/office/powerpoint/2010/main" val="1268522005"/>
              </p:ext>
            </p:extLst>
          </p:nvPr>
        </p:nvGraphicFramePr>
        <p:xfrm>
          <a:off x="2312126" y="1449977"/>
          <a:ext cx="8164285"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374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1920-315B-2743-A9C8-74FFA246A2AF}"/>
              </a:ext>
            </a:extLst>
          </p:cNvPr>
          <p:cNvSpPr>
            <a:spLocks noGrp="1"/>
          </p:cNvSpPr>
          <p:nvPr>
            <p:ph type="title"/>
          </p:nvPr>
        </p:nvSpPr>
        <p:spPr>
          <a:xfrm>
            <a:off x="2481943" y="808838"/>
            <a:ext cx="8268787" cy="641139"/>
          </a:xfrm>
        </p:spPr>
        <p:txBody>
          <a:bodyPr>
            <a:normAutofit/>
          </a:bodyPr>
          <a:lstStyle/>
          <a:p>
            <a:pPr algn="l"/>
            <a:r>
              <a:rPr lang="en-IN" sz="4000" b="1" dirty="0">
                <a:solidFill>
                  <a:schemeClr val="accent6"/>
                </a:solidFill>
                <a:latin typeface="Calibri" panose="020F0502020204030204" pitchFamily="34" charset="0"/>
                <a:cs typeface="Calibri" panose="020F0502020204030204" pitchFamily="34" charset="0"/>
              </a:rPr>
              <a:t>MODEL BUILDING STEPS</a:t>
            </a:r>
            <a:endParaRPr lang="en-US" sz="4000" b="1" dirty="0">
              <a:solidFill>
                <a:schemeClr val="accent6"/>
              </a:solidFill>
              <a:latin typeface="Calibri" panose="020F0502020204030204" pitchFamily="34" charset="0"/>
              <a:cs typeface="Calibri" panose="020F0502020204030204" pitchFamily="34" charset="0"/>
            </a:endParaRPr>
          </a:p>
        </p:txBody>
      </p:sp>
      <p:graphicFrame>
        <p:nvGraphicFramePr>
          <p:cNvPr id="3" name="Diagram 2">
            <a:extLst>
              <a:ext uri="{FF2B5EF4-FFF2-40B4-BE49-F238E27FC236}">
                <a16:creationId xmlns:a16="http://schemas.microsoft.com/office/drawing/2014/main" id="{9A92782F-DE4C-FF40-B9C7-4B8F08D2597F}"/>
              </a:ext>
            </a:extLst>
          </p:cNvPr>
          <p:cNvGraphicFramePr/>
          <p:nvPr>
            <p:extLst>
              <p:ext uri="{D42A27DB-BD31-4B8C-83A1-F6EECF244321}">
                <p14:modId xmlns:p14="http://schemas.microsoft.com/office/powerpoint/2010/main" val="939613838"/>
              </p:ext>
            </p:extLst>
          </p:nvPr>
        </p:nvGraphicFramePr>
        <p:xfrm>
          <a:off x="2252617" y="1449977"/>
          <a:ext cx="7556137" cy="4988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432F3CB-4DBA-E749-8F81-D3882B16EEF2}"/>
              </a:ext>
            </a:extLst>
          </p:cNvPr>
          <p:cNvSpPr txBox="1"/>
          <p:nvPr/>
        </p:nvSpPr>
        <p:spPr>
          <a:xfrm>
            <a:off x="2455818" y="1749696"/>
            <a:ext cx="312906" cy="461665"/>
          </a:xfrm>
          <a:prstGeom prst="rect">
            <a:avLst/>
          </a:prstGeom>
          <a:noFill/>
        </p:spPr>
        <p:txBody>
          <a:bodyPr wrap="square" rtlCol="0">
            <a:spAutoFit/>
          </a:bodyPr>
          <a:lstStyle/>
          <a:p>
            <a:r>
              <a:rPr lang="en-US" sz="2400" dirty="0">
                <a:solidFill>
                  <a:schemeClr val="accent6"/>
                </a:solidFill>
              </a:rPr>
              <a:t>1</a:t>
            </a:r>
          </a:p>
        </p:txBody>
      </p:sp>
      <p:sp>
        <p:nvSpPr>
          <p:cNvPr id="7" name="TextBox 6">
            <a:extLst>
              <a:ext uri="{FF2B5EF4-FFF2-40B4-BE49-F238E27FC236}">
                <a16:creationId xmlns:a16="http://schemas.microsoft.com/office/drawing/2014/main" id="{E061024B-61A0-8540-9FEC-762D5326675A}"/>
              </a:ext>
            </a:extLst>
          </p:cNvPr>
          <p:cNvSpPr txBox="1"/>
          <p:nvPr/>
        </p:nvSpPr>
        <p:spPr>
          <a:xfrm>
            <a:off x="2908663" y="2516050"/>
            <a:ext cx="312906" cy="461665"/>
          </a:xfrm>
          <a:prstGeom prst="rect">
            <a:avLst/>
          </a:prstGeom>
          <a:noFill/>
        </p:spPr>
        <p:txBody>
          <a:bodyPr wrap="square" rtlCol="0">
            <a:spAutoFit/>
          </a:bodyPr>
          <a:lstStyle/>
          <a:p>
            <a:r>
              <a:rPr lang="en-US" sz="2400" dirty="0">
                <a:solidFill>
                  <a:schemeClr val="accent6"/>
                </a:solidFill>
              </a:rPr>
              <a:t>2</a:t>
            </a:r>
          </a:p>
        </p:txBody>
      </p:sp>
      <p:sp>
        <p:nvSpPr>
          <p:cNvPr id="8" name="TextBox 7">
            <a:extLst>
              <a:ext uri="{FF2B5EF4-FFF2-40B4-BE49-F238E27FC236}">
                <a16:creationId xmlns:a16="http://schemas.microsoft.com/office/drawing/2014/main" id="{252755CC-F49F-134D-AD91-FE8FE0642A81}"/>
              </a:ext>
            </a:extLst>
          </p:cNvPr>
          <p:cNvSpPr txBox="1"/>
          <p:nvPr/>
        </p:nvSpPr>
        <p:spPr>
          <a:xfrm>
            <a:off x="3104305" y="3307814"/>
            <a:ext cx="312906" cy="461665"/>
          </a:xfrm>
          <a:prstGeom prst="rect">
            <a:avLst/>
          </a:prstGeom>
          <a:noFill/>
        </p:spPr>
        <p:txBody>
          <a:bodyPr wrap="square" rtlCol="0">
            <a:spAutoFit/>
          </a:bodyPr>
          <a:lstStyle/>
          <a:p>
            <a:r>
              <a:rPr lang="en-US" sz="2400" dirty="0">
                <a:solidFill>
                  <a:schemeClr val="accent6"/>
                </a:solidFill>
              </a:rPr>
              <a:t>3</a:t>
            </a:r>
          </a:p>
        </p:txBody>
      </p:sp>
      <p:sp>
        <p:nvSpPr>
          <p:cNvPr id="9" name="TextBox 8">
            <a:extLst>
              <a:ext uri="{FF2B5EF4-FFF2-40B4-BE49-F238E27FC236}">
                <a16:creationId xmlns:a16="http://schemas.microsoft.com/office/drawing/2014/main" id="{CA89FF6B-4791-3B47-B175-AF064D4588D7}"/>
              </a:ext>
            </a:extLst>
          </p:cNvPr>
          <p:cNvSpPr txBox="1"/>
          <p:nvPr/>
        </p:nvSpPr>
        <p:spPr>
          <a:xfrm>
            <a:off x="3104305" y="4094595"/>
            <a:ext cx="312906" cy="461665"/>
          </a:xfrm>
          <a:prstGeom prst="rect">
            <a:avLst/>
          </a:prstGeom>
          <a:noFill/>
        </p:spPr>
        <p:txBody>
          <a:bodyPr wrap="square" rtlCol="0">
            <a:spAutoFit/>
          </a:bodyPr>
          <a:lstStyle/>
          <a:p>
            <a:r>
              <a:rPr lang="en-US" sz="2400" dirty="0">
                <a:solidFill>
                  <a:schemeClr val="accent6"/>
                </a:solidFill>
              </a:rPr>
              <a:t>4</a:t>
            </a:r>
          </a:p>
        </p:txBody>
      </p:sp>
      <p:sp>
        <p:nvSpPr>
          <p:cNvPr id="10" name="TextBox 9">
            <a:extLst>
              <a:ext uri="{FF2B5EF4-FFF2-40B4-BE49-F238E27FC236}">
                <a16:creationId xmlns:a16="http://schemas.microsoft.com/office/drawing/2014/main" id="{44DCBFE1-4971-E245-B5B3-3E2BD01B76B5}"/>
              </a:ext>
            </a:extLst>
          </p:cNvPr>
          <p:cNvSpPr txBox="1"/>
          <p:nvPr/>
        </p:nvSpPr>
        <p:spPr>
          <a:xfrm>
            <a:off x="2916469" y="4907502"/>
            <a:ext cx="312906" cy="461665"/>
          </a:xfrm>
          <a:prstGeom prst="rect">
            <a:avLst/>
          </a:prstGeom>
          <a:noFill/>
        </p:spPr>
        <p:txBody>
          <a:bodyPr wrap="square" rtlCol="0">
            <a:spAutoFit/>
          </a:bodyPr>
          <a:lstStyle/>
          <a:p>
            <a:r>
              <a:rPr lang="en-US" sz="2400" dirty="0">
                <a:solidFill>
                  <a:schemeClr val="accent6"/>
                </a:solidFill>
              </a:rPr>
              <a:t>5</a:t>
            </a:r>
          </a:p>
        </p:txBody>
      </p:sp>
      <p:sp>
        <p:nvSpPr>
          <p:cNvPr id="11" name="TextBox 10">
            <a:extLst>
              <a:ext uri="{FF2B5EF4-FFF2-40B4-BE49-F238E27FC236}">
                <a16:creationId xmlns:a16="http://schemas.microsoft.com/office/drawing/2014/main" id="{0306BB12-8975-5346-B935-DADF400F9F7D}"/>
              </a:ext>
            </a:extLst>
          </p:cNvPr>
          <p:cNvSpPr txBox="1"/>
          <p:nvPr/>
        </p:nvSpPr>
        <p:spPr>
          <a:xfrm>
            <a:off x="2476988" y="5670506"/>
            <a:ext cx="312906" cy="461665"/>
          </a:xfrm>
          <a:prstGeom prst="rect">
            <a:avLst/>
          </a:prstGeom>
          <a:noFill/>
        </p:spPr>
        <p:txBody>
          <a:bodyPr wrap="square" rtlCol="0">
            <a:spAutoFit/>
          </a:bodyPr>
          <a:lstStyle/>
          <a:p>
            <a:r>
              <a:rPr lang="en-US" sz="2400" dirty="0">
                <a:solidFill>
                  <a:schemeClr val="accent6"/>
                </a:solidFill>
              </a:rPr>
              <a:t>6</a:t>
            </a:r>
          </a:p>
        </p:txBody>
      </p:sp>
    </p:spTree>
    <p:extLst>
      <p:ext uri="{BB962C8B-B14F-4D97-AF65-F5344CB8AC3E}">
        <p14:creationId xmlns:p14="http://schemas.microsoft.com/office/powerpoint/2010/main" val="3152109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{DF5C34B1-ECA1-E64B-8111-33B80A6DAE62}tf16401378</Template>
  <TotalTime>1065</TotalTime>
  <Words>2066</Words>
  <Application>Microsoft Macintosh PowerPoint</Application>
  <PresentationFormat>Widescreen</PresentationFormat>
  <Paragraphs>137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Brush Script MT</vt:lpstr>
      <vt:lpstr>Arial</vt:lpstr>
      <vt:lpstr>Calibri</vt:lpstr>
      <vt:lpstr>Courier New</vt:lpstr>
      <vt:lpstr>MS Shell Dlg 2</vt:lpstr>
      <vt:lpstr>Wingdings</vt:lpstr>
      <vt:lpstr>Wingdings 3</vt:lpstr>
      <vt:lpstr>Madison</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&amp; VISUALIZATION</vt:lpstr>
      <vt:lpstr>CYBERBULLYING STATISTICS</vt:lpstr>
      <vt:lpstr>EFFECTS OF CYBERBULLYING</vt:lpstr>
      <vt:lpstr>MISSING VALUES</vt:lpstr>
      <vt:lpstr>COUNT PLOT</vt:lpstr>
      <vt:lpstr>DISTRIBUTION PLOT</vt:lpstr>
      <vt:lpstr>PIE PLOT</vt:lpstr>
      <vt:lpstr>WORD CLOUD</vt:lpstr>
      <vt:lpstr>HEAT MAP</vt:lpstr>
      <vt:lpstr>PANDAS PROFILING</vt:lpstr>
      <vt:lpstr>CLASSIFICATION FUNCTION</vt:lpstr>
      <vt:lpstr>CLASSIFICATION MACHINE LEARNING MODELS</vt:lpstr>
      <vt:lpstr>ROC AUC CURVE</vt:lpstr>
      <vt:lpstr>CONFUSION MATRIX</vt:lpstr>
      <vt:lpstr>KEY FINDINGS AND CONCLUSIONS OF THE STUDY </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Nani Veda</dc:creator>
  <cp:lastModifiedBy>Nani Veda</cp:lastModifiedBy>
  <cp:revision>20</cp:revision>
  <dcterms:created xsi:type="dcterms:W3CDTF">2022-02-27T15:33:02Z</dcterms:created>
  <dcterms:modified xsi:type="dcterms:W3CDTF">2022-03-05T06:07:24Z</dcterms:modified>
</cp:coreProperties>
</file>