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2"/>
  </p:notesMasterIdLst>
  <p:sldIdLst>
    <p:sldId id="256" r:id="rId2"/>
    <p:sldId id="257" r:id="rId3"/>
    <p:sldId id="258" r:id="rId4"/>
    <p:sldId id="259" r:id="rId5"/>
    <p:sldId id="260" r:id="rId6"/>
    <p:sldId id="261" r:id="rId7"/>
    <p:sldId id="269" r:id="rId8"/>
    <p:sldId id="263" r:id="rId9"/>
    <p:sldId id="264" r:id="rId10"/>
    <p:sldId id="265" r:id="rId11"/>
    <p:sldId id="266" r:id="rId12"/>
    <p:sldId id="267" r:id="rId13"/>
    <p:sldId id="268" r:id="rId14"/>
    <p:sldId id="262"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3825537-0506-FC4E-BBA7-7478BA66F6AB}">
          <p14:sldIdLst>
            <p14:sldId id="256"/>
            <p14:sldId id="257"/>
            <p14:sldId id="258"/>
          </p14:sldIdLst>
        </p14:section>
        <p14:section name="Data Collection" id="{D1E0D13A-1EC1-DD4B-A75A-6DC5CED2F154}">
          <p14:sldIdLst>
            <p14:sldId id="259"/>
            <p14:sldId id="260"/>
            <p14:sldId id="261"/>
            <p14:sldId id="269"/>
          </p14:sldIdLst>
        </p14:section>
        <p14:section name="Pre- Processing data with NLP" id="{3E35C281-F150-1445-ACBC-F1565271459F}">
          <p14:sldIdLst>
            <p14:sldId id="263"/>
            <p14:sldId id="264"/>
            <p14:sldId id="265"/>
            <p14:sldId id="266"/>
            <p14:sldId id="267"/>
            <p14:sldId id="268"/>
          </p14:sldIdLst>
        </p14:section>
        <p14:section name="Model/s Development and Evaluation" id="{64CB8404-EF60-594F-A62B-D9EA5C1703A8}">
          <p14:sldIdLst>
            <p14:sldId id="262"/>
            <p14:sldId id="270"/>
            <p14:sldId id="271"/>
            <p14:sldId id="272"/>
            <p14:sldId id="273"/>
            <p14:sldId id="274"/>
            <p14:sldId id="27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i Veda" initials="NV" lastIdx="1" clrIdx="0">
    <p:extLst>
      <p:ext uri="{19B8F6BF-5375-455C-9EA6-DF929625EA0E}">
        <p15:presenceInfo xmlns:p15="http://schemas.microsoft.com/office/powerpoint/2012/main" userId="1280ad1c5748497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13"/>
  </p:normalViewPr>
  <p:slideViewPr>
    <p:cSldViewPr snapToGrid="0" snapToObjects="1">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9D812-81BC-B041-9CC8-122FD8EB2703}" type="doc">
      <dgm:prSet loTypeId="urn:microsoft.com/office/officeart/2005/8/layout/chevron1" loCatId="" qsTypeId="urn:microsoft.com/office/officeart/2005/8/quickstyle/simple4" qsCatId="simple" csTypeId="urn:microsoft.com/office/officeart/2005/8/colors/colorful1" csCatId="colorful" phldr="1"/>
      <dgm:spPr/>
      <dgm:t>
        <a:bodyPr/>
        <a:lstStyle/>
        <a:p>
          <a:endParaRPr lang="en-GB"/>
        </a:p>
      </dgm:t>
    </dgm:pt>
    <dgm:pt modelId="{1F4FE1DA-7790-B34E-A87F-689455E6EC6F}">
      <dgm:prSet phldrT="[Text]"/>
      <dgm:spPr/>
      <dgm:t>
        <a:bodyPr/>
        <a:lstStyle/>
        <a:p>
          <a:pPr algn="l"/>
          <a:r>
            <a:rPr lang="en-GB" dirty="0"/>
            <a:t>STEP 1</a:t>
          </a:r>
        </a:p>
      </dgm:t>
    </dgm:pt>
    <dgm:pt modelId="{7EE2D31C-37F1-B342-9784-45DF361C8E8F}" type="parTrans" cxnId="{5D6A53D2-0AD0-EA4D-9C94-7B8B1158FE98}">
      <dgm:prSet/>
      <dgm:spPr/>
      <dgm:t>
        <a:bodyPr/>
        <a:lstStyle/>
        <a:p>
          <a:pPr algn="l"/>
          <a:endParaRPr lang="en-GB"/>
        </a:p>
      </dgm:t>
    </dgm:pt>
    <dgm:pt modelId="{1A964E6C-356D-054E-97E7-2AECA3DF3934}" type="sibTrans" cxnId="{5D6A53D2-0AD0-EA4D-9C94-7B8B1158FE98}">
      <dgm:prSet/>
      <dgm:spPr/>
      <dgm:t>
        <a:bodyPr/>
        <a:lstStyle/>
        <a:p>
          <a:pPr algn="l"/>
          <a:endParaRPr lang="en-GB"/>
        </a:p>
      </dgm:t>
    </dgm:pt>
    <dgm:pt modelId="{521C6604-7E43-EB42-BD96-A51EE43992B1}">
      <dgm:prSet phldrT="[Text]" custT="1"/>
      <dgm:spPr/>
      <dgm:t>
        <a:bodyPr/>
        <a:lstStyle/>
        <a:p>
          <a:pPr algn="l"/>
          <a:r>
            <a:rPr lang="en-US" sz="2000" b="0" i="0" u="none" dirty="0">
              <a:latin typeface="Calibri" panose="020F0502020204030204" pitchFamily="34" charset="0"/>
              <a:cs typeface="Calibri" panose="020F0502020204030204" pitchFamily="34" charset="0"/>
            </a:rPr>
            <a:t>Converting all the strings into lower case</a:t>
          </a:r>
          <a:endParaRPr lang="en-GB" sz="2000" dirty="0">
            <a:latin typeface="Calibri" panose="020F0502020204030204" pitchFamily="34" charset="0"/>
            <a:cs typeface="Calibri" panose="020F0502020204030204" pitchFamily="34" charset="0"/>
          </a:endParaRPr>
        </a:p>
      </dgm:t>
    </dgm:pt>
    <dgm:pt modelId="{B4E587BF-0506-8E4A-96A5-4122798089EA}" type="parTrans" cxnId="{209D2FE8-6AEC-A24C-B137-DC5B5134BD16}">
      <dgm:prSet/>
      <dgm:spPr/>
      <dgm:t>
        <a:bodyPr/>
        <a:lstStyle/>
        <a:p>
          <a:pPr algn="l"/>
          <a:endParaRPr lang="en-GB"/>
        </a:p>
      </dgm:t>
    </dgm:pt>
    <dgm:pt modelId="{6DB89ADA-1C95-3C41-92F0-5D401AEAB6C1}" type="sibTrans" cxnId="{209D2FE8-6AEC-A24C-B137-DC5B5134BD16}">
      <dgm:prSet/>
      <dgm:spPr/>
      <dgm:t>
        <a:bodyPr/>
        <a:lstStyle/>
        <a:p>
          <a:pPr algn="l"/>
          <a:endParaRPr lang="en-GB"/>
        </a:p>
      </dgm:t>
    </dgm:pt>
    <dgm:pt modelId="{5F3CD9BD-908A-E248-8240-57459D49D548}">
      <dgm:prSet phldrT="[Text]"/>
      <dgm:spPr/>
      <dgm:t>
        <a:bodyPr/>
        <a:lstStyle/>
        <a:p>
          <a:pPr algn="l"/>
          <a:r>
            <a:rPr lang="en-GB" dirty="0"/>
            <a:t>STEP 2</a:t>
          </a:r>
        </a:p>
      </dgm:t>
    </dgm:pt>
    <dgm:pt modelId="{8A3815AD-BEB2-CA41-894B-419AE16276F0}" type="parTrans" cxnId="{62D86320-E55A-A642-91B4-57E508AEAD17}">
      <dgm:prSet/>
      <dgm:spPr/>
      <dgm:t>
        <a:bodyPr/>
        <a:lstStyle/>
        <a:p>
          <a:pPr algn="l"/>
          <a:endParaRPr lang="en-GB"/>
        </a:p>
      </dgm:t>
    </dgm:pt>
    <dgm:pt modelId="{15AB7313-58CC-B244-9B3F-1E2268F30878}" type="sibTrans" cxnId="{62D86320-E55A-A642-91B4-57E508AEAD17}">
      <dgm:prSet/>
      <dgm:spPr/>
      <dgm:t>
        <a:bodyPr/>
        <a:lstStyle/>
        <a:p>
          <a:pPr algn="l"/>
          <a:endParaRPr lang="en-GB"/>
        </a:p>
      </dgm:t>
    </dgm:pt>
    <dgm:pt modelId="{49F867A9-C96F-C84A-B27B-6C6733044616}">
      <dgm:prSet phldrT="[Text]" custT="1"/>
      <dgm:spPr/>
      <dgm:t>
        <a:bodyPr/>
        <a:lstStyle/>
        <a:p>
          <a:pPr algn="l"/>
          <a:r>
            <a:rPr lang="en-US" sz="2000" b="0" i="0" u="none" dirty="0">
              <a:latin typeface="Calibri" panose="020F0502020204030204" pitchFamily="34" charset="0"/>
              <a:cs typeface="Calibri" panose="020F0502020204030204" pitchFamily="34" charset="0"/>
            </a:rPr>
            <a:t>Converting all the email address present in the reviews as “email address”.</a:t>
          </a:r>
          <a:endParaRPr lang="en-GB" sz="2000" dirty="0">
            <a:latin typeface="Calibri" panose="020F0502020204030204" pitchFamily="34" charset="0"/>
            <a:cs typeface="Calibri" panose="020F0502020204030204" pitchFamily="34" charset="0"/>
          </a:endParaRPr>
        </a:p>
      </dgm:t>
    </dgm:pt>
    <dgm:pt modelId="{72D13C9D-7077-ED47-A4D3-E2C467948339}" type="parTrans" cxnId="{D54D46A7-CFF3-5543-8447-0D1BC5F743BE}">
      <dgm:prSet/>
      <dgm:spPr/>
      <dgm:t>
        <a:bodyPr/>
        <a:lstStyle/>
        <a:p>
          <a:pPr algn="l"/>
          <a:endParaRPr lang="en-GB"/>
        </a:p>
      </dgm:t>
    </dgm:pt>
    <dgm:pt modelId="{0AC9CC88-8D5F-8C4B-B49C-3495F76A7FB2}" type="sibTrans" cxnId="{D54D46A7-CFF3-5543-8447-0D1BC5F743BE}">
      <dgm:prSet/>
      <dgm:spPr/>
      <dgm:t>
        <a:bodyPr/>
        <a:lstStyle/>
        <a:p>
          <a:pPr algn="l"/>
          <a:endParaRPr lang="en-GB"/>
        </a:p>
      </dgm:t>
    </dgm:pt>
    <dgm:pt modelId="{F0CA6A68-C08E-D048-B247-B70AAB14746C}">
      <dgm:prSet phldrT="[Text]"/>
      <dgm:spPr/>
      <dgm:t>
        <a:bodyPr/>
        <a:lstStyle/>
        <a:p>
          <a:pPr algn="l"/>
          <a:r>
            <a:rPr lang="en-GB" dirty="0"/>
            <a:t>STEP 3</a:t>
          </a:r>
        </a:p>
      </dgm:t>
    </dgm:pt>
    <dgm:pt modelId="{DFAEEEFA-23FF-2546-B27C-20C8CC573395}" type="parTrans" cxnId="{23ACE289-7AEC-4A47-85AC-332A94A3F6C9}">
      <dgm:prSet/>
      <dgm:spPr/>
      <dgm:t>
        <a:bodyPr/>
        <a:lstStyle/>
        <a:p>
          <a:pPr algn="l"/>
          <a:endParaRPr lang="en-GB"/>
        </a:p>
      </dgm:t>
    </dgm:pt>
    <dgm:pt modelId="{1662BD81-3FB6-1E40-AF1B-AB1993D438C6}" type="sibTrans" cxnId="{23ACE289-7AEC-4A47-85AC-332A94A3F6C9}">
      <dgm:prSet/>
      <dgm:spPr/>
      <dgm:t>
        <a:bodyPr/>
        <a:lstStyle/>
        <a:p>
          <a:pPr algn="l"/>
          <a:endParaRPr lang="en-GB"/>
        </a:p>
      </dgm:t>
    </dgm:pt>
    <dgm:pt modelId="{38725450-3D4D-3D44-9FCF-C571BBED34F7}">
      <dgm:prSet phldrT="[Text]" custT="1"/>
      <dgm:spPr/>
      <dgm:t>
        <a:bodyPr/>
        <a:lstStyle/>
        <a:p>
          <a:pPr algn="l"/>
          <a:r>
            <a:rPr lang="en-US" sz="2000" b="0" i="0" u="none" dirty="0">
              <a:latin typeface="Calibri" panose="020F0502020204030204" pitchFamily="34" charset="0"/>
              <a:cs typeface="Calibri" panose="020F0502020204030204" pitchFamily="34" charset="0"/>
            </a:rPr>
            <a:t>Converting all the currency present in the reviews as “dollars”.</a:t>
          </a:r>
          <a:endParaRPr lang="en-GB" sz="2000" dirty="0">
            <a:latin typeface="Calibri" panose="020F0502020204030204" pitchFamily="34" charset="0"/>
            <a:cs typeface="Calibri" panose="020F0502020204030204" pitchFamily="34" charset="0"/>
          </a:endParaRPr>
        </a:p>
      </dgm:t>
    </dgm:pt>
    <dgm:pt modelId="{B8B572B3-D117-4D43-8782-CCB7C5B06178}" type="parTrans" cxnId="{7D5A6383-B391-974E-A535-7ED0D86F89ED}">
      <dgm:prSet/>
      <dgm:spPr/>
      <dgm:t>
        <a:bodyPr/>
        <a:lstStyle/>
        <a:p>
          <a:pPr algn="l"/>
          <a:endParaRPr lang="en-GB"/>
        </a:p>
      </dgm:t>
    </dgm:pt>
    <dgm:pt modelId="{1F1FA518-E578-B741-A3B8-253785E2A9F1}" type="sibTrans" cxnId="{7D5A6383-B391-974E-A535-7ED0D86F89ED}">
      <dgm:prSet/>
      <dgm:spPr/>
      <dgm:t>
        <a:bodyPr/>
        <a:lstStyle/>
        <a:p>
          <a:pPr algn="l"/>
          <a:endParaRPr lang="en-GB"/>
        </a:p>
      </dgm:t>
    </dgm:pt>
    <dgm:pt modelId="{235DC7E9-E659-604A-B32D-B3F471EE0908}">
      <dgm:prSet/>
      <dgm:spPr/>
      <dgm:t>
        <a:bodyPr/>
        <a:lstStyle/>
        <a:p>
          <a:pPr algn="l"/>
          <a:r>
            <a:rPr lang="en-GB" dirty="0"/>
            <a:t>STEP 4</a:t>
          </a:r>
        </a:p>
      </dgm:t>
    </dgm:pt>
    <dgm:pt modelId="{296FF172-B47B-D54F-B11E-8E074F418D86}" type="parTrans" cxnId="{1050C58C-8F04-3F4F-AB84-66992C9979DA}">
      <dgm:prSet/>
      <dgm:spPr/>
      <dgm:t>
        <a:bodyPr/>
        <a:lstStyle/>
        <a:p>
          <a:pPr algn="l"/>
          <a:endParaRPr lang="en-GB"/>
        </a:p>
      </dgm:t>
    </dgm:pt>
    <dgm:pt modelId="{684B9D6E-5EAE-9B41-B1D5-3E5C91A64E8A}" type="sibTrans" cxnId="{1050C58C-8F04-3F4F-AB84-66992C9979DA}">
      <dgm:prSet/>
      <dgm:spPr/>
      <dgm:t>
        <a:bodyPr/>
        <a:lstStyle/>
        <a:p>
          <a:pPr algn="l"/>
          <a:endParaRPr lang="en-GB"/>
        </a:p>
      </dgm:t>
    </dgm:pt>
    <dgm:pt modelId="{40F959C5-5A12-BE4D-8598-3FF4E4370DA1}">
      <dgm:prSet custT="1"/>
      <dgm:spPr/>
      <dgm:t>
        <a:bodyPr/>
        <a:lstStyle/>
        <a:p>
          <a:pPr algn="l"/>
          <a:r>
            <a:rPr lang="en-US" sz="2000" b="0" i="0" u="none" dirty="0">
              <a:latin typeface="Calibri" panose="020F0502020204030204" pitchFamily="34" charset="0"/>
              <a:cs typeface="Calibri" panose="020F0502020204030204" pitchFamily="34" charset="0"/>
            </a:rPr>
            <a:t>Converting all phone numbers present in the reviews as “</a:t>
          </a:r>
          <a:r>
            <a:rPr lang="en-US" sz="2000" b="0" i="0" u="none" dirty="0" err="1">
              <a:latin typeface="Calibri" panose="020F0502020204030204" pitchFamily="34" charset="0"/>
              <a:cs typeface="Calibri" panose="020F0502020204030204" pitchFamily="34" charset="0"/>
            </a:rPr>
            <a:t>phonenumber</a:t>
          </a:r>
          <a:r>
            <a:rPr lang="en-US" sz="2000" b="0" i="0" u="none" dirty="0">
              <a:latin typeface="Calibri" panose="020F0502020204030204" pitchFamily="34" charset="0"/>
              <a:cs typeface="Calibri" panose="020F0502020204030204" pitchFamily="34" charset="0"/>
            </a:rPr>
            <a:t>”. Have converted all the number present in the reviews as “number”.</a:t>
          </a:r>
          <a:endParaRPr lang="en-GB" sz="2000" dirty="0">
            <a:latin typeface="Calibri" panose="020F0502020204030204" pitchFamily="34" charset="0"/>
            <a:cs typeface="Calibri" panose="020F0502020204030204" pitchFamily="34" charset="0"/>
          </a:endParaRPr>
        </a:p>
      </dgm:t>
    </dgm:pt>
    <dgm:pt modelId="{1DB5F51F-ABDC-DF46-BA1C-007791499CFA}" type="parTrans" cxnId="{4BC4B692-FB4C-D14F-9B61-7B535F3CF1AB}">
      <dgm:prSet/>
      <dgm:spPr/>
      <dgm:t>
        <a:bodyPr/>
        <a:lstStyle/>
        <a:p>
          <a:pPr algn="l"/>
          <a:endParaRPr lang="en-GB"/>
        </a:p>
      </dgm:t>
    </dgm:pt>
    <dgm:pt modelId="{2F5241BC-341B-A849-9E4A-DC7143B0FBBA}" type="sibTrans" cxnId="{4BC4B692-FB4C-D14F-9B61-7B535F3CF1AB}">
      <dgm:prSet/>
      <dgm:spPr/>
      <dgm:t>
        <a:bodyPr/>
        <a:lstStyle/>
        <a:p>
          <a:pPr algn="l"/>
          <a:endParaRPr lang="en-GB"/>
        </a:p>
      </dgm:t>
    </dgm:pt>
    <dgm:pt modelId="{51FA1069-4251-E944-96F2-B067A8652834}">
      <dgm:prSet/>
      <dgm:spPr/>
      <dgm:t>
        <a:bodyPr/>
        <a:lstStyle/>
        <a:p>
          <a:pPr algn="l"/>
          <a:r>
            <a:rPr lang="en-GB" dirty="0"/>
            <a:t>STEP 5</a:t>
          </a:r>
        </a:p>
      </dgm:t>
    </dgm:pt>
    <dgm:pt modelId="{EFE5E77E-5533-434C-8ABE-AB8796DE7953}" type="parTrans" cxnId="{81FEAAEA-88FF-8D4D-ACBC-CB10672C5D36}">
      <dgm:prSet/>
      <dgm:spPr/>
      <dgm:t>
        <a:bodyPr/>
        <a:lstStyle/>
        <a:p>
          <a:pPr algn="l"/>
          <a:endParaRPr lang="en-GB"/>
        </a:p>
      </dgm:t>
    </dgm:pt>
    <dgm:pt modelId="{6E367EB6-FF1F-0441-B2B2-1942243A4970}" type="sibTrans" cxnId="{81FEAAEA-88FF-8D4D-ACBC-CB10672C5D36}">
      <dgm:prSet/>
      <dgm:spPr/>
      <dgm:t>
        <a:bodyPr/>
        <a:lstStyle/>
        <a:p>
          <a:pPr algn="l"/>
          <a:endParaRPr lang="en-GB"/>
        </a:p>
      </dgm:t>
    </dgm:pt>
    <dgm:pt modelId="{F1ADE952-B51C-7645-B22F-7257ACF43113}">
      <dgm:prSet custT="1"/>
      <dgm:spPr/>
      <dgm:t>
        <a:bodyPr/>
        <a:lstStyle/>
        <a:p>
          <a:pPr algn="l"/>
          <a:r>
            <a:rPr lang="en-US" sz="2000" b="0" i="0" u="none" dirty="0">
              <a:latin typeface="Calibri" panose="020F0502020204030204" pitchFamily="34" charset="0"/>
              <a:cs typeface="Calibri" panose="020F0502020204030204" pitchFamily="34" charset="0"/>
            </a:rPr>
            <a:t>Removed all punctuations and stop words and </a:t>
          </a:r>
          <a:r>
            <a:rPr lang="en-US" sz="2000" b="0" i="0" u="none" dirty="0" err="1">
              <a:latin typeface="Calibri" panose="020F0502020204030204" pitchFamily="34" charset="0"/>
              <a:cs typeface="Calibri" panose="020F0502020204030204" pitchFamily="34" charset="0"/>
            </a:rPr>
            <a:t>lemawords</a:t>
          </a:r>
          <a:r>
            <a:rPr lang="en-US" sz="2000" b="0" i="0" u="none" dirty="0">
              <a:latin typeface="Calibri" panose="020F0502020204030204" pitchFamily="34" charset="0"/>
              <a:cs typeface="Calibri" panose="020F0502020204030204" pitchFamily="34" charset="0"/>
            </a:rPr>
            <a:t> from the reviews.</a:t>
          </a:r>
          <a:endParaRPr lang="en-GB" sz="2000" dirty="0">
            <a:latin typeface="Calibri" panose="020F0502020204030204" pitchFamily="34" charset="0"/>
            <a:cs typeface="Calibri" panose="020F0502020204030204" pitchFamily="34" charset="0"/>
          </a:endParaRPr>
        </a:p>
      </dgm:t>
    </dgm:pt>
    <dgm:pt modelId="{9DEA40A9-2D40-F440-B0C1-6EE76F94B449}" type="parTrans" cxnId="{9F00E54C-34FB-4E45-A5BA-564E24BB16FD}">
      <dgm:prSet/>
      <dgm:spPr/>
      <dgm:t>
        <a:bodyPr/>
        <a:lstStyle/>
        <a:p>
          <a:pPr algn="l"/>
          <a:endParaRPr lang="en-GB"/>
        </a:p>
      </dgm:t>
    </dgm:pt>
    <dgm:pt modelId="{49701933-18EF-2D42-8370-EB2EB56F9225}" type="sibTrans" cxnId="{9F00E54C-34FB-4E45-A5BA-564E24BB16FD}">
      <dgm:prSet/>
      <dgm:spPr/>
      <dgm:t>
        <a:bodyPr/>
        <a:lstStyle/>
        <a:p>
          <a:pPr algn="l"/>
          <a:endParaRPr lang="en-GB"/>
        </a:p>
      </dgm:t>
    </dgm:pt>
    <dgm:pt modelId="{D708428A-DEA1-7647-A2D5-A9396BA0EA85}" type="pres">
      <dgm:prSet presAssocID="{F369D812-81BC-B041-9CC8-122FD8EB2703}" presName="Name0" presStyleCnt="0">
        <dgm:presLayoutVars>
          <dgm:dir/>
          <dgm:animLvl val="lvl"/>
          <dgm:resizeHandles val="exact"/>
        </dgm:presLayoutVars>
      </dgm:prSet>
      <dgm:spPr/>
    </dgm:pt>
    <dgm:pt modelId="{F2944C88-7232-5E44-B0FC-9C3DCDEBAE34}" type="pres">
      <dgm:prSet presAssocID="{1F4FE1DA-7790-B34E-A87F-689455E6EC6F}" presName="composite" presStyleCnt="0"/>
      <dgm:spPr/>
    </dgm:pt>
    <dgm:pt modelId="{37A5B39C-04B8-5141-9DC4-4EB0913046D6}" type="pres">
      <dgm:prSet presAssocID="{1F4FE1DA-7790-B34E-A87F-689455E6EC6F}" presName="parTx" presStyleLbl="node1" presStyleIdx="0" presStyleCnt="5">
        <dgm:presLayoutVars>
          <dgm:chMax val="0"/>
          <dgm:chPref val="0"/>
          <dgm:bulletEnabled val="1"/>
        </dgm:presLayoutVars>
      </dgm:prSet>
      <dgm:spPr/>
    </dgm:pt>
    <dgm:pt modelId="{575CDE3D-84B3-A54B-B5AF-CD4936A5A644}" type="pres">
      <dgm:prSet presAssocID="{1F4FE1DA-7790-B34E-A87F-689455E6EC6F}" presName="desTx" presStyleLbl="revTx" presStyleIdx="0" presStyleCnt="5">
        <dgm:presLayoutVars>
          <dgm:bulletEnabled val="1"/>
        </dgm:presLayoutVars>
      </dgm:prSet>
      <dgm:spPr/>
    </dgm:pt>
    <dgm:pt modelId="{017C36D2-A6F1-5449-AC3A-6AF10F1D980B}" type="pres">
      <dgm:prSet presAssocID="{1A964E6C-356D-054E-97E7-2AECA3DF3934}" presName="space" presStyleCnt="0"/>
      <dgm:spPr/>
    </dgm:pt>
    <dgm:pt modelId="{A7FA2DA9-18F1-EC4E-A716-42F4C0A145A4}" type="pres">
      <dgm:prSet presAssocID="{5F3CD9BD-908A-E248-8240-57459D49D548}" presName="composite" presStyleCnt="0"/>
      <dgm:spPr/>
    </dgm:pt>
    <dgm:pt modelId="{4C4EBFD5-5819-7F46-A48B-989192A50B2F}" type="pres">
      <dgm:prSet presAssocID="{5F3CD9BD-908A-E248-8240-57459D49D548}" presName="parTx" presStyleLbl="node1" presStyleIdx="1" presStyleCnt="5">
        <dgm:presLayoutVars>
          <dgm:chMax val="0"/>
          <dgm:chPref val="0"/>
          <dgm:bulletEnabled val="1"/>
        </dgm:presLayoutVars>
      </dgm:prSet>
      <dgm:spPr/>
    </dgm:pt>
    <dgm:pt modelId="{B9D5A9CB-E9DD-EB41-A879-8C6FD15401B9}" type="pres">
      <dgm:prSet presAssocID="{5F3CD9BD-908A-E248-8240-57459D49D548}" presName="desTx" presStyleLbl="revTx" presStyleIdx="1" presStyleCnt="5">
        <dgm:presLayoutVars>
          <dgm:bulletEnabled val="1"/>
        </dgm:presLayoutVars>
      </dgm:prSet>
      <dgm:spPr/>
    </dgm:pt>
    <dgm:pt modelId="{01C12E5F-4658-CD4F-BF53-B49CA114A6F2}" type="pres">
      <dgm:prSet presAssocID="{15AB7313-58CC-B244-9B3F-1E2268F30878}" presName="space" presStyleCnt="0"/>
      <dgm:spPr/>
    </dgm:pt>
    <dgm:pt modelId="{C0B84A2F-CE70-6B4E-A65C-C53E86C2A228}" type="pres">
      <dgm:prSet presAssocID="{F0CA6A68-C08E-D048-B247-B70AAB14746C}" presName="composite" presStyleCnt="0"/>
      <dgm:spPr/>
    </dgm:pt>
    <dgm:pt modelId="{0102EED8-2B3E-A04A-82BA-1C4A29FA240D}" type="pres">
      <dgm:prSet presAssocID="{F0CA6A68-C08E-D048-B247-B70AAB14746C}" presName="parTx" presStyleLbl="node1" presStyleIdx="2" presStyleCnt="5">
        <dgm:presLayoutVars>
          <dgm:chMax val="0"/>
          <dgm:chPref val="0"/>
          <dgm:bulletEnabled val="1"/>
        </dgm:presLayoutVars>
      </dgm:prSet>
      <dgm:spPr/>
    </dgm:pt>
    <dgm:pt modelId="{EFA70C08-C060-1E41-AD72-1F077EDBAA07}" type="pres">
      <dgm:prSet presAssocID="{F0CA6A68-C08E-D048-B247-B70AAB14746C}" presName="desTx" presStyleLbl="revTx" presStyleIdx="2" presStyleCnt="5">
        <dgm:presLayoutVars>
          <dgm:bulletEnabled val="1"/>
        </dgm:presLayoutVars>
      </dgm:prSet>
      <dgm:spPr/>
    </dgm:pt>
    <dgm:pt modelId="{2E4ACBE8-1A3C-9646-8EBC-32BE165E8A65}" type="pres">
      <dgm:prSet presAssocID="{1662BD81-3FB6-1E40-AF1B-AB1993D438C6}" presName="space" presStyleCnt="0"/>
      <dgm:spPr/>
    </dgm:pt>
    <dgm:pt modelId="{32A67867-B3C8-E24C-977B-8A1B26289CD0}" type="pres">
      <dgm:prSet presAssocID="{235DC7E9-E659-604A-B32D-B3F471EE0908}" presName="composite" presStyleCnt="0"/>
      <dgm:spPr/>
    </dgm:pt>
    <dgm:pt modelId="{4A5BEEB7-C608-D14C-9EBC-0E407C0E82E1}" type="pres">
      <dgm:prSet presAssocID="{235DC7E9-E659-604A-B32D-B3F471EE0908}" presName="parTx" presStyleLbl="node1" presStyleIdx="3" presStyleCnt="5">
        <dgm:presLayoutVars>
          <dgm:chMax val="0"/>
          <dgm:chPref val="0"/>
          <dgm:bulletEnabled val="1"/>
        </dgm:presLayoutVars>
      </dgm:prSet>
      <dgm:spPr/>
    </dgm:pt>
    <dgm:pt modelId="{75DC0299-EA78-BC46-90A6-A1D3C5D6A144}" type="pres">
      <dgm:prSet presAssocID="{235DC7E9-E659-604A-B32D-B3F471EE0908}" presName="desTx" presStyleLbl="revTx" presStyleIdx="3" presStyleCnt="5">
        <dgm:presLayoutVars>
          <dgm:bulletEnabled val="1"/>
        </dgm:presLayoutVars>
      </dgm:prSet>
      <dgm:spPr/>
    </dgm:pt>
    <dgm:pt modelId="{928F04F4-BE48-E94B-BA74-1FC6C6183FAB}" type="pres">
      <dgm:prSet presAssocID="{684B9D6E-5EAE-9B41-B1D5-3E5C91A64E8A}" presName="space" presStyleCnt="0"/>
      <dgm:spPr/>
    </dgm:pt>
    <dgm:pt modelId="{6DEB4657-5E97-BA48-95BC-DF7D53CFC23D}" type="pres">
      <dgm:prSet presAssocID="{51FA1069-4251-E944-96F2-B067A8652834}" presName="composite" presStyleCnt="0"/>
      <dgm:spPr/>
    </dgm:pt>
    <dgm:pt modelId="{FFD1D892-95F5-F44E-AA32-806538CC10F7}" type="pres">
      <dgm:prSet presAssocID="{51FA1069-4251-E944-96F2-B067A8652834}" presName="parTx" presStyleLbl="node1" presStyleIdx="4" presStyleCnt="5">
        <dgm:presLayoutVars>
          <dgm:chMax val="0"/>
          <dgm:chPref val="0"/>
          <dgm:bulletEnabled val="1"/>
        </dgm:presLayoutVars>
      </dgm:prSet>
      <dgm:spPr/>
    </dgm:pt>
    <dgm:pt modelId="{F46312C4-C1C2-474F-8911-7C2B31B3082D}" type="pres">
      <dgm:prSet presAssocID="{51FA1069-4251-E944-96F2-B067A8652834}" presName="desTx" presStyleLbl="revTx" presStyleIdx="4" presStyleCnt="5">
        <dgm:presLayoutVars>
          <dgm:bulletEnabled val="1"/>
        </dgm:presLayoutVars>
      </dgm:prSet>
      <dgm:spPr/>
    </dgm:pt>
  </dgm:ptLst>
  <dgm:cxnLst>
    <dgm:cxn modelId="{4637E90C-D982-774C-B0CB-0EBF7209EDA7}" type="presOf" srcId="{40F959C5-5A12-BE4D-8598-3FF4E4370DA1}" destId="{75DC0299-EA78-BC46-90A6-A1D3C5D6A144}" srcOrd="0" destOrd="0" presId="urn:microsoft.com/office/officeart/2005/8/layout/chevron1"/>
    <dgm:cxn modelId="{62D86320-E55A-A642-91B4-57E508AEAD17}" srcId="{F369D812-81BC-B041-9CC8-122FD8EB2703}" destId="{5F3CD9BD-908A-E248-8240-57459D49D548}" srcOrd="1" destOrd="0" parTransId="{8A3815AD-BEB2-CA41-894B-419AE16276F0}" sibTransId="{15AB7313-58CC-B244-9B3F-1E2268F30878}"/>
    <dgm:cxn modelId="{85527030-1DA4-F447-9EE2-4E6D62695370}" type="presOf" srcId="{235DC7E9-E659-604A-B32D-B3F471EE0908}" destId="{4A5BEEB7-C608-D14C-9EBC-0E407C0E82E1}" srcOrd="0" destOrd="0" presId="urn:microsoft.com/office/officeart/2005/8/layout/chevron1"/>
    <dgm:cxn modelId="{BD0E9635-7018-9A49-9639-6AF8FD5E1541}" type="presOf" srcId="{5F3CD9BD-908A-E248-8240-57459D49D548}" destId="{4C4EBFD5-5819-7F46-A48B-989192A50B2F}" srcOrd="0" destOrd="0" presId="urn:microsoft.com/office/officeart/2005/8/layout/chevron1"/>
    <dgm:cxn modelId="{9F00E54C-34FB-4E45-A5BA-564E24BB16FD}" srcId="{51FA1069-4251-E944-96F2-B067A8652834}" destId="{F1ADE952-B51C-7645-B22F-7257ACF43113}" srcOrd="0" destOrd="0" parTransId="{9DEA40A9-2D40-F440-B0C1-6EE76F94B449}" sibTransId="{49701933-18EF-2D42-8370-EB2EB56F9225}"/>
    <dgm:cxn modelId="{80E89A56-BCCF-D94F-B49B-7B948A751B5A}" type="presOf" srcId="{521C6604-7E43-EB42-BD96-A51EE43992B1}" destId="{575CDE3D-84B3-A54B-B5AF-CD4936A5A644}" srcOrd="0" destOrd="0" presId="urn:microsoft.com/office/officeart/2005/8/layout/chevron1"/>
    <dgm:cxn modelId="{F38E6C5E-25BE-3D47-B8EB-F4E2FA6AAFCD}" type="presOf" srcId="{F369D812-81BC-B041-9CC8-122FD8EB2703}" destId="{D708428A-DEA1-7647-A2D5-A9396BA0EA85}" srcOrd="0" destOrd="0" presId="urn:microsoft.com/office/officeart/2005/8/layout/chevron1"/>
    <dgm:cxn modelId="{66C4A65E-5D93-F142-B54E-BD997E6DA61A}" type="presOf" srcId="{38725450-3D4D-3D44-9FCF-C571BBED34F7}" destId="{EFA70C08-C060-1E41-AD72-1F077EDBAA07}" srcOrd="0" destOrd="0" presId="urn:microsoft.com/office/officeart/2005/8/layout/chevron1"/>
    <dgm:cxn modelId="{8C711961-97BD-B047-9AE2-F9ABA2B32320}" type="presOf" srcId="{49F867A9-C96F-C84A-B27B-6C6733044616}" destId="{B9D5A9CB-E9DD-EB41-A879-8C6FD15401B9}" srcOrd="0" destOrd="0" presId="urn:microsoft.com/office/officeart/2005/8/layout/chevron1"/>
    <dgm:cxn modelId="{7D5A6383-B391-974E-A535-7ED0D86F89ED}" srcId="{F0CA6A68-C08E-D048-B247-B70AAB14746C}" destId="{38725450-3D4D-3D44-9FCF-C571BBED34F7}" srcOrd="0" destOrd="0" parTransId="{B8B572B3-D117-4D43-8782-CCB7C5B06178}" sibTransId="{1F1FA518-E578-B741-A3B8-253785E2A9F1}"/>
    <dgm:cxn modelId="{23ACE289-7AEC-4A47-85AC-332A94A3F6C9}" srcId="{F369D812-81BC-B041-9CC8-122FD8EB2703}" destId="{F0CA6A68-C08E-D048-B247-B70AAB14746C}" srcOrd="2" destOrd="0" parTransId="{DFAEEEFA-23FF-2546-B27C-20C8CC573395}" sibTransId="{1662BD81-3FB6-1E40-AF1B-AB1993D438C6}"/>
    <dgm:cxn modelId="{1050C58C-8F04-3F4F-AB84-66992C9979DA}" srcId="{F369D812-81BC-B041-9CC8-122FD8EB2703}" destId="{235DC7E9-E659-604A-B32D-B3F471EE0908}" srcOrd="3" destOrd="0" parTransId="{296FF172-B47B-D54F-B11E-8E074F418D86}" sibTransId="{684B9D6E-5EAE-9B41-B1D5-3E5C91A64E8A}"/>
    <dgm:cxn modelId="{34CBA692-C25A-EB4D-9487-18FCECE3B691}" type="presOf" srcId="{F1ADE952-B51C-7645-B22F-7257ACF43113}" destId="{F46312C4-C1C2-474F-8911-7C2B31B3082D}" srcOrd="0" destOrd="0" presId="urn:microsoft.com/office/officeart/2005/8/layout/chevron1"/>
    <dgm:cxn modelId="{4BC4B692-FB4C-D14F-9B61-7B535F3CF1AB}" srcId="{235DC7E9-E659-604A-B32D-B3F471EE0908}" destId="{40F959C5-5A12-BE4D-8598-3FF4E4370DA1}" srcOrd="0" destOrd="0" parTransId="{1DB5F51F-ABDC-DF46-BA1C-007791499CFA}" sibTransId="{2F5241BC-341B-A849-9E4A-DC7143B0FBBA}"/>
    <dgm:cxn modelId="{86F717A4-4835-DD4C-8CF9-948FE1E74013}" type="presOf" srcId="{1F4FE1DA-7790-B34E-A87F-689455E6EC6F}" destId="{37A5B39C-04B8-5141-9DC4-4EB0913046D6}" srcOrd="0" destOrd="0" presId="urn:microsoft.com/office/officeart/2005/8/layout/chevron1"/>
    <dgm:cxn modelId="{D54D46A7-CFF3-5543-8447-0D1BC5F743BE}" srcId="{5F3CD9BD-908A-E248-8240-57459D49D548}" destId="{49F867A9-C96F-C84A-B27B-6C6733044616}" srcOrd="0" destOrd="0" parTransId="{72D13C9D-7077-ED47-A4D3-E2C467948339}" sibTransId="{0AC9CC88-8D5F-8C4B-B49C-3495F76A7FB2}"/>
    <dgm:cxn modelId="{5D6A53D2-0AD0-EA4D-9C94-7B8B1158FE98}" srcId="{F369D812-81BC-B041-9CC8-122FD8EB2703}" destId="{1F4FE1DA-7790-B34E-A87F-689455E6EC6F}" srcOrd="0" destOrd="0" parTransId="{7EE2D31C-37F1-B342-9784-45DF361C8E8F}" sibTransId="{1A964E6C-356D-054E-97E7-2AECA3DF3934}"/>
    <dgm:cxn modelId="{115D91D3-C382-0B41-8337-F979738CD9A5}" type="presOf" srcId="{F0CA6A68-C08E-D048-B247-B70AAB14746C}" destId="{0102EED8-2B3E-A04A-82BA-1C4A29FA240D}" srcOrd="0" destOrd="0" presId="urn:microsoft.com/office/officeart/2005/8/layout/chevron1"/>
    <dgm:cxn modelId="{22F08CE7-5EBF-B547-A67C-1C4C2E0B3CCC}" type="presOf" srcId="{51FA1069-4251-E944-96F2-B067A8652834}" destId="{FFD1D892-95F5-F44E-AA32-806538CC10F7}" srcOrd="0" destOrd="0" presId="urn:microsoft.com/office/officeart/2005/8/layout/chevron1"/>
    <dgm:cxn modelId="{209D2FE8-6AEC-A24C-B137-DC5B5134BD16}" srcId="{1F4FE1DA-7790-B34E-A87F-689455E6EC6F}" destId="{521C6604-7E43-EB42-BD96-A51EE43992B1}" srcOrd="0" destOrd="0" parTransId="{B4E587BF-0506-8E4A-96A5-4122798089EA}" sibTransId="{6DB89ADA-1C95-3C41-92F0-5D401AEAB6C1}"/>
    <dgm:cxn modelId="{81FEAAEA-88FF-8D4D-ACBC-CB10672C5D36}" srcId="{F369D812-81BC-B041-9CC8-122FD8EB2703}" destId="{51FA1069-4251-E944-96F2-B067A8652834}" srcOrd="4" destOrd="0" parTransId="{EFE5E77E-5533-434C-8ABE-AB8796DE7953}" sibTransId="{6E367EB6-FF1F-0441-B2B2-1942243A4970}"/>
    <dgm:cxn modelId="{F47AAFD1-0B06-BF4B-8431-CD8965CDD871}" type="presParOf" srcId="{D708428A-DEA1-7647-A2D5-A9396BA0EA85}" destId="{F2944C88-7232-5E44-B0FC-9C3DCDEBAE34}" srcOrd="0" destOrd="0" presId="urn:microsoft.com/office/officeart/2005/8/layout/chevron1"/>
    <dgm:cxn modelId="{49C17A7C-EAC0-694F-B793-094EE996DEA1}" type="presParOf" srcId="{F2944C88-7232-5E44-B0FC-9C3DCDEBAE34}" destId="{37A5B39C-04B8-5141-9DC4-4EB0913046D6}" srcOrd="0" destOrd="0" presId="urn:microsoft.com/office/officeart/2005/8/layout/chevron1"/>
    <dgm:cxn modelId="{BFA7F459-1D72-3045-B988-070E90ABDEA5}" type="presParOf" srcId="{F2944C88-7232-5E44-B0FC-9C3DCDEBAE34}" destId="{575CDE3D-84B3-A54B-B5AF-CD4936A5A644}" srcOrd="1" destOrd="0" presId="urn:microsoft.com/office/officeart/2005/8/layout/chevron1"/>
    <dgm:cxn modelId="{AF346789-EE4F-E745-BBEB-FD3FDDE38884}" type="presParOf" srcId="{D708428A-DEA1-7647-A2D5-A9396BA0EA85}" destId="{017C36D2-A6F1-5449-AC3A-6AF10F1D980B}" srcOrd="1" destOrd="0" presId="urn:microsoft.com/office/officeart/2005/8/layout/chevron1"/>
    <dgm:cxn modelId="{7411A6E3-BD32-9D44-962F-31BB8034A520}" type="presParOf" srcId="{D708428A-DEA1-7647-A2D5-A9396BA0EA85}" destId="{A7FA2DA9-18F1-EC4E-A716-42F4C0A145A4}" srcOrd="2" destOrd="0" presId="urn:microsoft.com/office/officeart/2005/8/layout/chevron1"/>
    <dgm:cxn modelId="{61802CF1-FBE6-7342-8D30-2514B139F3D7}" type="presParOf" srcId="{A7FA2DA9-18F1-EC4E-A716-42F4C0A145A4}" destId="{4C4EBFD5-5819-7F46-A48B-989192A50B2F}" srcOrd="0" destOrd="0" presId="urn:microsoft.com/office/officeart/2005/8/layout/chevron1"/>
    <dgm:cxn modelId="{8369140F-6664-A84D-AAC6-DBF09A9B1F19}" type="presParOf" srcId="{A7FA2DA9-18F1-EC4E-A716-42F4C0A145A4}" destId="{B9D5A9CB-E9DD-EB41-A879-8C6FD15401B9}" srcOrd="1" destOrd="0" presId="urn:microsoft.com/office/officeart/2005/8/layout/chevron1"/>
    <dgm:cxn modelId="{C84CEB24-5EB7-8245-BF4A-9F1E9E58439A}" type="presParOf" srcId="{D708428A-DEA1-7647-A2D5-A9396BA0EA85}" destId="{01C12E5F-4658-CD4F-BF53-B49CA114A6F2}" srcOrd="3" destOrd="0" presId="urn:microsoft.com/office/officeart/2005/8/layout/chevron1"/>
    <dgm:cxn modelId="{55B3F9DE-8438-CF4C-909B-F49D49E7F1FC}" type="presParOf" srcId="{D708428A-DEA1-7647-A2D5-A9396BA0EA85}" destId="{C0B84A2F-CE70-6B4E-A65C-C53E86C2A228}" srcOrd="4" destOrd="0" presId="urn:microsoft.com/office/officeart/2005/8/layout/chevron1"/>
    <dgm:cxn modelId="{292231DA-DCEA-FF42-A357-9A3989C3C339}" type="presParOf" srcId="{C0B84A2F-CE70-6B4E-A65C-C53E86C2A228}" destId="{0102EED8-2B3E-A04A-82BA-1C4A29FA240D}" srcOrd="0" destOrd="0" presId="urn:microsoft.com/office/officeart/2005/8/layout/chevron1"/>
    <dgm:cxn modelId="{7EA1C43D-FD1D-5047-861F-BFF7566297E5}" type="presParOf" srcId="{C0B84A2F-CE70-6B4E-A65C-C53E86C2A228}" destId="{EFA70C08-C060-1E41-AD72-1F077EDBAA07}" srcOrd="1" destOrd="0" presId="urn:microsoft.com/office/officeart/2005/8/layout/chevron1"/>
    <dgm:cxn modelId="{ABBA47D6-60A0-3541-96D9-34979F6B2139}" type="presParOf" srcId="{D708428A-DEA1-7647-A2D5-A9396BA0EA85}" destId="{2E4ACBE8-1A3C-9646-8EBC-32BE165E8A65}" srcOrd="5" destOrd="0" presId="urn:microsoft.com/office/officeart/2005/8/layout/chevron1"/>
    <dgm:cxn modelId="{79D56111-4C1C-D84B-B643-B33BDE552AF7}" type="presParOf" srcId="{D708428A-DEA1-7647-A2D5-A9396BA0EA85}" destId="{32A67867-B3C8-E24C-977B-8A1B26289CD0}" srcOrd="6" destOrd="0" presId="urn:microsoft.com/office/officeart/2005/8/layout/chevron1"/>
    <dgm:cxn modelId="{AF8E9F9F-8794-CB4C-B6F2-8828271616F0}" type="presParOf" srcId="{32A67867-B3C8-E24C-977B-8A1B26289CD0}" destId="{4A5BEEB7-C608-D14C-9EBC-0E407C0E82E1}" srcOrd="0" destOrd="0" presId="urn:microsoft.com/office/officeart/2005/8/layout/chevron1"/>
    <dgm:cxn modelId="{DAB06D43-5E38-B749-B038-BE912BAA47F0}" type="presParOf" srcId="{32A67867-B3C8-E24C-977B-8A1B26289CD0}" destId="{75DC0299-EA78-BC46-90A6-A1D3C5D6A144}" srcOrd="1" destOrd="0" presId="urn:microsoft.com/office/officeart/2005/8/layout/chevron1"/>
    <dgm:cxn modelId="{698230F7-3847-CF44-8ACF-A8B7BB030E66}" type="presParOf" srcId="{D708428A-DEA1-7647-A2D5-A9396BA0EA85}" destId="{928F04F4-BE48-E94B-BA74-1FC6C6183FAB}" srcOrd="7" destOrd="0" presId="urn:microsoft.com/office/officeart/2005/8/layout/chevron1"/>
    <dgm:cxn modelId="{2FF13586-B0A3-304C-B2A3-BE8EA1CE16D1}" type="presParOf" srcId="{D708428A-DEA1-7647-A2D5-A9396BA0EA85}" destId="{6DEB4657-5E97-BA48-95BC-DF7D53CFC23D}" srcOrd="8" destOrd="0" presId="urn:microsoft.com/office/officeart/2005/8/layout/chevron1"/>
    <dgm:cxn modelId="{3801FD0A-4E86-084D-865E-90A6A2E3F0D2}" type="presParOf" srcId="{6DEB4657-5E97-BA48-95BC-DF7D53CFC23D}" destId="{FFD1D892-95F5-F44E-AA32-806538CC10F7}" srcOrd="0" destOrd="0" presId="urn:microsoft.com/office/officeart/2005/8/layout/chevron1"/>
    <dgm:cxn modelId="{0C32F100-DC6A-9543-9226-EDEABA3B3DDF}" type="presParOf" srcId="{6DEB4657-5E97-BA48-95BC-DF7D53CFC23D}" destId="{F46312C4-C1C2-474F-8911-7C2B31B3082D}"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5B39C-04B8-5141-9DC4-4EB0913046D6}">
      <dsp:nvSpPr>
        <dsp:cNvPr id="0" name=""/>
        <dsp:cNvSpPr/>
      </dsp:nvSpPr>
      <dsp:spPr>
        <a:xfrm>
          <a:off x="3019" y="1140523"/>
          <a:ext cx="2409940" cy="963976"/>
        </a:xfrm>
        <a:prstGeom prst="chevron">
          <a:avLst/>
        </a:prstGeom>
        <a:blipFill rotWithShape="1">
          <a:blip xmlns:r="http://schemas.openxmlformats.org/officeDocument/2006/relationships" r:embed="rId1">
            <a:duotone>
              <a:schemeClr val="accent2">
                <a:hueOff val="0"/>
                <a:satOff val="0"/>
                <a:lumOff val="0"/>
                <a:alphaOff val="0"/>
                <a:tint val="98000"/>
                <a:lumMod val="102000"/>
              </a:schemeClr>
              <a:schemeClr val="accent2">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l" defTabSz="1511300">
            <a:lnSpc>
              <a:spcPct val="90000"/>
            </a:lnSpc>
            <a:spcBef>
              <a:spcPct val="0"/>
            </a:spcBef>
            <a:spcAft>
              <a:spcPct val="35000"/>
            </a:spcAft>
            <a:buNone/>
          </a:pPr>
          <a:r>
            <a:rPr lang="en-GB" sz="3400" kern="1200" dirty="0"/>
            <a:t>STEP 1</a:t>
          </a:r>
        </a:p>
      </dsp:txBody>
      <dsp:txXfrm>
        <a:off x="485007" y="1140523"/>
        <a:ext cx="1445964" cy="963976"/>
      </dsp:txXfrm>
    </dsp:sp>
    <dsp:sp modelId="{575CDE3D-84B3-A54B-B5AF-CD4936A5A644}">
      <dsp:nvSpPr>
        <dsp:cNvPr id="0" name=""/>
        <dsp:cNvSpPr/>
      </dsp:nvSpPr>
      <dsp:spPr>
        <a:xfrm>
          <a:off x="3019" y="2224996"/>
          <a:ext cx="1927952" cy="168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Calibri" panose="020F0502020204030204" pitchFamily="34" charset="0"/>
              <a:cs typeface="Calibri" panose="020F0502020204030204" pitchFamily="34" charset="0"/>
            </a:rPr>
            <a:t>Converting all the strings into lower case</a:t>
          </a:r>
          <a:endParaRPr lang="en-GB" sz="2000" kern="1200" dirty="0">
            <a:latin typeface="Calibri" panose="020F0502020204030204" pitchFamily="34" charset="0"/>
            <a:cs typeface="Calibri" panose="020F0502020204030204" pitchFamily="34" charset="0"/>
          </a:endParaRPr>
        </a:p>
      </dsp:txBody>
      <dsp:txXfrm>
        <a:off x="3019" y="2224996"/>
        <a:ext cx="1927952" cy="1683000"/>
      </dsp:txXfrm>
    </dsp:sp>
    <dsp:sp modelId="{4C4EBFD5-5819-7F46-A48B-989192A50B2F}">
      <dsp:nvSpPr>
        <dsp:cNvPr id="0" name=""/>
        <dsp:cNvSpPr/>
      </dsp:nvSpPr>
      <dsp:spPr>
        <a:xfrm>
          <a:off x="2196959" y="1140523"/>
          <a:ext cx="2409940" cy="963976"/>
        </a:xfrm>
        <a:prstGeom prst="chevron">
          <a:avLst/>
        </a:prstGeom>
        <a:blipFill rotWithShape="1">
          <a:blip xmlns:r="http://schemas.openxmlformats.org/officeDocument/2006/relationships" r:embed="rId1">
            <a:duotone>
              <a:schemeClr val="accent3">
                <a:hueOff val="0"/>
                <a:satOff val="0"/>
                <a:lumOff val="0"/>
                <a:alphaOff val="0"/>
                <a:tint val="98000"/>
                <a:lumMod val="102000"/>
              </a:schemeClr>
              <a:schemeClr val="accent3">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l" defTabSz="1511300">
            <a:lnSpc>
              <a:spcPct val="90000"/>
            </a:lnSpc>
            <a:spcBef>
              <a:spcPct val="0"/>
            </a:spcBef>
            <a:spcAft>
              <a:spcPct val="35000"/>
            </a:spcAft>
            <a:buNone/>
          </a:pPr>
          <a:r>
            <a:rPr lang="en-GB" sz="3400" kern="1200" dirty="0"/>
            <a:t>STEP 2</a:t>
          </a:r>
        </a:p>
      </dsp:txBody>
      <dsp:txXfrm>
        <a:off x="2678947" y="1140523"/>
        <a:ext cx="1445964" cy="963976"/>
      </dsp:txXfrm>
    </dsp:sp>
    <dsp:sp modelId="{B9D5A9CB-E9DD-EB41-A879-8C6FD15401B9}">
      <dsp:nvSpPr>
        <dsp:cNvPr id="0" name=""/>
        <dsp:cNvSpPr/>
      </dsp:nvSpPr>
      <dsp:spPr>
        <a:xfrm>
          <a:off x="2196959" y="2224996"/>
          <a:ext cx="1927952" cy="168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Calibri" panose="020F0502020204030204" pitchFamily="34" charset="0"/>
              <a:cs typeface="Calibri" panose="020F0502020204030204" pitchFamily="34" charset="0"/>
            </a:rPr>
            <a:t>Converting all the email address present in the reviews as “email address”.</a:t>
          </a:r>
          <a:endParaRPr lang="en-GB" sz="2000" kern="1200" dirty="0">
            <a:latin typeface="Calibri" panose="020F0502020204030204" pitchFamily="34" charset="0"/>
            <a:cs typeface="Calibri" panose="020F0502020204030204" pitchFamily="34" charset="0"/>
          </a:endParaRPr>
        </a:p>
      </dsp:txBody>
      <dsp:txXfrm>
        <a:off x="2196959" y="2224996"/>
        <a:ext cx="1927952" cy="1683000"/>
      </dsp:txXfrm>
    </dsp:sp>
    <dsp:sp modelId="{0102EED8-2B3E-A04A-82BA-1C4A29FA240D}">
      <dsp:nvSpPr>
        <dsp:cNvPr id="0" name=""/>
        <dsp:cNvSpPr/>
      </dsp:nvSpPr>
      <dsp:spPr>
        <a:xfrm>
          <a:off x="4390899" y="1140523"/>
          <a:ext cx="2409940" cy="963976"/>
        </a:xfrm>
        <a:prstGeom prst="chevron">
          <a:avLst/>
        </a:prstGeom>
        <a:blipFill rotWithShape="1">
          <a:blip xmlns:r="http://schemas.openxmlformats.org/officeDocument/2006/relationships" r:embed="rId1">
            <a:duotone>
              <a:schemeClr val="accent4">
                <a:hueOff val="0"/>
                <a:satOff val="0"/>
                <a:lumOff val="0"/>
                <a:alphaOff val="0"/>
                <a:tint val="98000"/>
                <a:lumMod val="102000"/>
              </a:schemeClr>
              <a:schemeClr val="accent4">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l" defTabSz="1511300">
            <a:lnSpc>
              <a:spcPct val="90000"/>
            </a:lnSpc>
            <a:spcBef>
              <a:spcPct val="0"/>
            </a:spcBef>
            <a:spcAft>
              <a:spcPct val="35000"/>
            </a:spcAft>
            <a:buNone/>
          </a:pPr>
          <a:r>
            <a:rPr lang="en-GB" sz="3400" kern="1200" dirty="0"/>
            <a:t>STEP 3</a:t>
          </a:r>
        </a:p>
      </dsp:txBody>
      <dsp:txXfrm>
        <a:off x="4872887" y="1140523"/>
        <a:ext cx="1445964" cy="963976"/>
      </dsp:txXfrm>
    </dsp:sp>
    <dsp:sp modelId="{EFA70C08-C060-1E41-AD72-1F077EDBAA07}">
      <dsp:nvSpPr>
        <dsp:cNvPr id="0" name=""/>
        <dsp:cNvSpPr/>
      </dsp:nvSpPr>
      <dsp:spPr>
        <a:xfrm>
          <a:off x="4390899" y="2224996"/>
          <a:ext cx="1927952" cy="168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Calibri" panose="020F0502020204030204" pitchFamily="34" charset="0"/>
              <a:cs typeface="Calibri" panose="020F0502020204030204" pitchFamily="34" charset="0"/>
            </a:rPr>
            <a:t>Converting all the currency present in the reviews as “dollars”.</a:t>
          </a:r>
          <a:endParaRPr lang="en-GB" sz="2000" kern="1200" dirty="0">
            <a:latin typeface="Calibri" panose="020F0502020204030204" pitchFamily="34" charset="0"/>
            <a:cs typeface="Calibri" panose="020F0502020204030204" pitchFamily="34" charset="0"/>
          </a:endParaRPr>
        </a:p>
      </dsp:txBody>
      <dsp:txXfrm>
        <a:off x="4390899" y="2224996"/>
        <a:ext cx="1927952" cy="1683000"/>
      </dsp:txXfrm>
    </dsp:sp>
    <dsp:sp modelId="{4A5BEEB7-C608-D14C-9EBC-0E407C0E82E1}">
      <dsp:nvSpPr>
        <dsp:cNvPr id="0" name=""/>
        <dsp:cNvSpPr/>
      </dsp:nvSpPr>
      <dsp:spPr>
        <a:xfrm>
          <a:off x="6584840" y="1140523"/>
          <a:ext cx="2409940" cy="963976"/>
        </a:xfrm>
        <a:prstGeom prst="chevron">
          <a:avLst/>
        </a:prstGeom>
        <a:blipFill rotWithShape="1">
          <a:blip xmlns:r="http://schemas.openxmlformats.org/officeDocument/2006/relationships" r:embed="rId1">
            <a:duotone>
              <a:schemeClr val="accent5">
                <a:hueOff val="0"/>
                <a:satOff val="0"/>
                <a:lumOff val="0"/>
                <a:alphaOff val="0"/>
                <a:tint val="98000"/>
                <a:lumMod val="102000"/>
              </a:schemeClr>
              <a:schemeClr val="accent5">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l" defTabSz="1511300">
            <a:lnSpc>
              <a:spcPct val="90000"/>
            </a:lnSpc>
            <a:spcBef>
              <a:spcPct val="0"/>
            </a:spcBef>
            <a:spcAft>
              <a:spcPct val="35000"/>
            </a:spcAft>
            <a:buNone/>
          </a:pPr>
          <a:r>
            <a:rPr lang="en-GB" sz="3400" kern="1200" dirty="0"/>
            <a:t>STEP 4</a:t>
          </a:r>
        </a:p>
      </dsp:txBody>
      <dsp:txXfrm>
        <a:off x="7066828" y="1140523"/>
        <a:ext cx="1445964" cy="963976"/>
      </dsp:txXfrm>
    </dsp:sp>
    <dsp:sp modelId="{75DC0299-EA78-BC46-90A6-A1D3C5D6A144}">
      <dsp:nvSpPr>
        <dsp:cNvPr id="0" name=""/>
        <dsp:cNvSpPr/>
      </dsp:nvSpPr>
      <dsp:spPr>
        <a:xfrm>
          <a:off x="6584840" y="2224996"/>
          <a:ext cx="1927952" cy="168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Calibri" panose="020F0502020204030204" pitchFamily="34" charset="0"/>
              <a:cs typeface="Calibri" panose="020F0502020204030204" pitchFamily="34" charset="0"/>
            </a:rPr>
            <a:t>Converting all phone numbers present in the reviews as “</a:t>
          </a:r>
          <a:r>
            <a:rPr lang="en-US" sz="2000" b="0" i="0" u="none" kern="1200" dirty="0" err="1">
              <a:latin typeface="Calibri" panose="020F0502020204030204" pitchFamily="34" charset="0"/>
              <a:cs typeface="Calibri" panose="020F0502020204030204" pitchFamily="34" charset="0"/>
            </a:rPr>
            <a:t>phonenumber</a:t>
          </a:r>
          <a:r>
            <a:rPr lang="en-US" sz="2000" b="0" i="0" u="none" kern="1200" dirty="0">
              <a:latin typeface="Calibri" panose="020F0502020204030204" pitchFamily="34" charset="0"/>
              <a:cs typeface="Calibri" panose="020F0502020204030204" pitchFamily="34" charset="0"/>
            </a:rPr>
            <a:t>”. Have converted all the number present in the reviews as “number”.</a:t>
          </a:r>
          <a:endParaRPr lang="en-GB" sz="2000" kern="1200" dirty="0">
            <a:latin typeface="Calibri" panose="020F0502020204030204" pitchFamily="34" charset="0"/>
            <a:cs typeface="Calibri" panose="020F0502020204030204" pitchFamily="34" charset="0"/>
          </a:endParaRPr>
        </a:p>
      </dsp:txBody>
      <dsp:txXfrm>
        <a:off x="6584840" y="2224996"/>
        <a:ext cx="1927952" cy="1683000"/>
      </dsp:txXfrm>
    </dsp:sp>
    <dsp:sp modelId="{FFD1D892-95F5-F44E-AA32-806538CC10F7}">
      <dsp:nvSpPr>
        <dsp:cNvPr id="0" name=""/>
        <dsp:cNvSpPr/>
      </dsp:nvSpPr>
      <dsp:spPr>
        <a:xfrm>
          <a:off x="8778780" y="1140523"/>
          <a:ext cx="2409940" cy="963976"/>
        </a:xfrm>
        <a:prstGeom prst="chevron">
          <a:avLst/>
        </a:prstGeom>
        <a:blipFill rotWithShape="1">
          <a:blip xmlns:r="http://schemas.openxmlformats.org/officeDocument/2006/relationships" r:embed="rId1">
            <a:duotone>
              <a:schemeClr val="accent6">
                <a:hueOff val="0"/>
                <a:satOff val="0"/>
                <a:lumOff val="0"/>
                <a:alphaOff val="0"/>
                <a:tint val="98000"/>
                <a:lumMod val="102000"/>
              </a:schemeClr>
              <a:schemeClr val="accent6">
                <a:hueOff val="0"/>
                <a:satOff val="0"/>
                <a:lumOff val="0"/>
                <a:alphaOff val="0"/>
                <a:shade val="98000"/>
                <a:lumMod val="98000"/>
              </a:schemeClr>
            </a:duotone>
          </a:blip>
          <a:tile tx="0" ty="0" sx="100000" sy="100000" flip="none" algn="tl"/>
        </a:blip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6017" tIns="45339" rIns="45339" bIns="45339" numCol="1" spcCol="1270" anchor="ctr" anchorCtr="0">
          <a:noAutofit/>
        </a:bodyPr>
        <a:lstStyle/>
        <a:p>
          <a:pPr marL="0" lvl="0" indent="0" algn="l" defTabSz="1511300">
            <a:lnSpc>
              <a:spcPct val="90000"/>
            </a:lnSpc>
            <a:spcBef>
              <a:spcPct val="0"/>
            </a:spcBef>
            <a:spcAft>
              <a:spcPct val="35000"/>
            </a:spcAft>
            <a:buNone/>
          </a:pPr>
          <a:r>
            <a:rPr lang="en-GB" sz="3400" kern="1200" dirty="0"/>
            <a:t>STEP 5</a:t>
          </a:r>
        </a:p>
      </dsp:txBody>
      <dsp:txXfrm>
        <a:off x="9260768" y="1140523"/>
        <a:ext cx="1445964" cy="963976"/>
      </dsp:txXfrm>
    </dsp:sp>
    <dsp:sp modelId="{F46312C4-C1C2-474F-8911-7C2B31B3082D}">
      <dsp:nvSpPr>
        <dsp:cNvPr id="0" name=""/>
        <dsp:cNvSpPr/>
      </dsp:nvSpPr>
      <dsp:spPr>
        <a:xfrm>
          <a:off x="8778780" y="2224996"/>
          <a:ext cx="1927952" cy="168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b="0" i="0" u="none" kern="1200" dirty="0">
              <a:latin typeface="Calibri" panose="020F0502020204030204" pitchFamily="34" charset="0"/>
              <a:cs typeface="Calibri" panose="020F0502020204030204" pitchFamily="34" charset="0"/>
            </a:rPr>
            <a:t>Removed all punctuations and stop words and </a:t>
          </a:r>
          <a:r>
            <a:rPr lang="en-US" sz="2000" b="0" i="0" u="none" kern="1200" dirty="0" err="1">
              <a:latin typeface="Calibri" panose="020F0502020204030204" pitchFamily="34" charset="0"/>
              <a:cs typeface="Calibri" panose="020F0502020204030204" pitchFamily="34" charset="0"/>
            </a:rPr>
            <a:t>lemawords</a:t>
          </a:r>
          <a:r>
            <a:rPr lang="en-US" sz="2000" b="0" i="0" u="none" kern="1200" dirty="0">
              <a:latin typeface="Calibri" panose="020F0502020204030204" pitchFamily="34" charset="0"/>
              <a:cs typeface="Calibri" panose="020F0502020204030204" pitchFamily="34" charset="0"/>
            </a:rPr>
            <a:t> from the reviews.</a:t>
          </a:r>
          <a:endParaRPr lang="en-GB" sz="2000" kern="1200" dirty="0">
            <a:latin typeface="Calibri" panose="020F0502020204030204" pitchFamily="34" charset="0"/>
            <a:cs typeface="Calibri" panose="020F0502020204030204" pitchFamily="34" charset="0"/>
          </a:endParaRPr>
        </a:p>
      </dsp:txBody>
      <dsp:txXfrm>
        <a:off x="8778780" y="2224996"/>
        <a:ext cx="1927952" cy="1683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D18F3-3D85-E447-9CA8-A5DA5AB66D5D}" type="datetimeFigureOut">
              <a:rPr lang="en-US" smtClean="0"/>
              <a:t>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ABF02-E85B-0F4F-8276-EC379CFFE158}" type="slidenum">
              <a:rPr lang="en-US" smtClean="0"/>
              <a:t>‹#›</a:t>
            </a:fld>
            <a:endParaRPr lang="en-US"/>
          </a:p>
        </p:txBody>
      </p:sp>
    </p:spTree>
    <p:extLst>
      <p:ext uri="{BB962C8B-B14F-4D97-AF65-F5344CB8AC3E}">
        <p14:creationId xmlns:p14="http://schemas.microsoft.com/office/powerpoint/2010/main" val="2366237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671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CBC1C18-307B-4F68-A007-B5B542270E8D}" type="datetimeFigureOut">
              <a:rPr lang="en-US" smtClean="0"/>
              <a:t>1/9/22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558141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65033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3CBC1C18-307B-4F68-A007-B5B542270E8D}" type="datetimeFigureOut">
              <a:rPr lang="en-US" smtClean="0"/>
              <a:t>1/9/22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72422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6860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941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845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1/9/22</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22268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816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CBC1C18-307B-4F68-A007-B5B542270E8D}" type="datetimeFigureOut">
              <a:rPr lang="en-US" smtClean="0"/>
              <a:t>1/9/22</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5067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1/9/22</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078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1/9/22</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64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1/9/22</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6530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3CBC1C18-307B-4F68-A007-B5B542270E8D}" type="datetimeFigureOut">
              <a:rPr lang="en-US" smtClean="0"/>
              <a:t>1/9/22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76729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3CBC1C18-307B-4F68-A007-B5B542270E8D}" type="datetimeFigureOut">
              <a:rPr lang="en-US" smtClean="0"/>
              <a:t>1/9/22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62144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DF9084C-BE06-C245-A630-E70A93391F1A}"/>
              </a:ext>
            </a:extLst>
          </p:cNvPr>
          <p:cNvSpPr/>
          <p:nvPr/>
        </p:nvSpPr>
        <p:spPr>
          <a:xfrm>
            <a:off x="-12879" y="5460642"/>
            <a:ext cx="12204879" cy="721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EBD473-0E9A-904F-A06B-89099C39DD44}"/>
              </a:ext>
            </a:extLst>
          </p:cNvPr>
          <p:cNvSpPr>
            <a:spLocks noGrp="1"/>
          </p:cNvSpPr>
          <p:nvPr>
            <p:ph type="title"/>
          </p:nvPr>
        </p:nvSpPr>
        <p:spPr/>
        <p:txBody>
          <a:bodyPr>
            <a:normAutofit fontScale="90000"/>
          </a:bodyPr>
          <a:lstStyle/>
          <a:p>
            <a:r>
              <a:rPr lang="en-US" sz="4400" b="1" dirty="0"/>
              <a:t>RATING PREDICTION</a:t>
            </a:r>
            <a:r>
              <a:rPr lang="en-US" sz="4400" dirty="0"/>
              <a:t> </a:t>
            </a:r>
            <a:r>
              <a:rPr lang="en-US" dirty="0"/>
              <a:t>PROJECT </a:t>
            </a:r>
            <a:br>
              <a:rPr lang="en-US" dirty="0"/>
            </a:br>
            <a:r>
              <a:rPr lang="en-US" sz="3200" dirty="0"/>
              <a:t>BASED ON USER REVIEWS</a:t>
            </a:r>
            <a:endParaRPr lang="en-US" dirty="0"/>
          </a:p>
        </p:txBody>
      </p:sp>
      <p:pic>
        <p:nvPicPr>
          <p:cNvPr id="1028" name="Picture 4" descr="What Is It? – Regular Feedback - Training Game - Training Central">
            <a:extLst>
              <a:ext uri="{FF2B5EF4-FFF2-40B4-BE49-F238E27FC236}">
                <a16:creationId xmlns:a16="http://schemas.microsoft.com/office/drawing/2014/main" id="{6E259AEC-3D7F-8448-BCAF-E3B430752039}"/>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t="20362" b="8609"/>
          <a:stretch/>
        </p:blipFill>
        <p:spPr bwMode="auto">
          <a:xfrm>
            <a:off x="931556" y="2334649"/>
            <a:ext cx="7152101" cy="40761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58A766-9A3F-384B-A91E-0C853ED5BE28}"/>
              </a:ext>
            </a:extLst>
          </p:cNvPr>
          <p:cNvSpPr txBox="1"/>
          <p:nvPr/>
        </p:nvSpPr>
        <p:spPr>
          <a:xfrm>
            <a:off x="810000" y="5636584"/>
            <a:ext cx="3498979" cy="369332"/>
          </a:xfrm>
          <a:prstGeom prst="rect">
            <a:avLst/>
          </a:prstGeom>
          <a:noFill/>
        </p:spPr>
        <p:txBody>
          <a:bodyPr wrap="square" rtlCol="0">
            <a:spAutoFit/>
          </a:bodyPr>
          <a:lstStyle/>
          <a:p>
            <a:r>
              <a:rPr lang="en-US" b="1" dirty="0">
                <a:solidFill>
                  <a:schemeClr val="bg1"/>
                </a:solidFill>
                <a:latin typeface="Calibri" panose="020F0502020204030204" pitchFamily="34" charset="0"/>
                <a:cs typeface="Calibri" panose="020F0502020204030204" pitchFamily="34" charset="0"/>
              </a:rPr>
              <a:t>PREPARED BY :  </a:t>
            </a:r>
            <a:r>
              <a:rPr lang="en-US" dirty="0">
                <a:solidFill>
                  <a:schemeClr val="bg1"/>
                </a:solidFill>
                <a:latin typeface="Calibri" panose="020F0502020204030204" pitchFamily="34" charset="0"/>
                <a:cs typeface="Calibri" panose="020F0502020204030204" pitchFamily="34" charset="0"/>
              </a:rPr>
              <a:t>G. PREMSAGAR</a:t>
            </a:r>
          </a:p>
        </p:txBody>
      </p:sp>
    </p:spTree>
    <p:extLst>
      <p:ext uri="{BB962C8B-B14F-4D97-AF65-F5344CB8AC3E}">
        <p14:creationId xmlns:p14="http://schemas.microsoft.com/office/powerpoint/2010/main" val="3969312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783B-E667-954C-A3E1-8C5E85C3848C}"/>
              </a:ext>
            </a:extLst>
          </p:cNvPr>
          <p:cNvSpPr>
            <a:spLocks noGrp="1"/>
          </p:cNvSpPr>
          <p:nvPr>
            <p:ph type="title"/>
          </p:nvPr>
        </p:nvSpPr>
        <p:spPr>
          <a:xfrm>
            <a:off x="1073150" y="651029"/>
            <a:ext cx="3547533" cy="1240235"/>
          </a:xfrm>
        </p:spPr>
        <p:txBody>
          <a:bodyPr/>
          <a:lstStyle/>
          <a:p>
            <a:r>
              <a:rPr lang="en-US" sz="3600" dirty="0">
                <a:solidFill>
                  <a:schemeClr val="bg1"/>
                </a:solidFill>
                <a:latin typeface="Calibri" panose="020F0502020204030204" pitchFamily="34" charset="0"/>
                <a:cs typeface="Calibri" panose="020F0502020204030204" pitchFamily="34" charset="0"/>
              </a:rPr>
              <a:t>EXPLORATORY DATA ANALYSIS.</a:t>
            </a:r>
          </a:p>
        </p:txBody>
      </p:sp>
      <p:graphicFrame>
        <p:nvGraphicFramePr>
          <p:cNvPr id="9" name="Diagram 8">
            <a:extLst>
              <a:ext uri="{FF2B5EF4-FFF2-40B4-BE49-F238E27FC236}">
                <a16:creationId xmlns:a16="http://schemas.microsoft.com/office/drawing/2014/main" id="{821FF31A-93F1-2B48-AF31-9C59B1205DA3}"/>
              </a:ext>
            </a:extLst>
          </p:cNvPr>
          <p:cNvGraphicFramePr/>
          <p:nvPr>
            <p:extLst>
              <p:ext uri="{D42A27DB-BD31-4B8C-83A1-F6EECF244321}">
                <p14:modId xmlns:p14="http://schemas.microsoft.com/office/powerpoint/2010/main" val="2774483537"/>
              </p:ext>
            </p:extLst>
          </p:nvPr>
        </p:nvGraphicFramePr>
        <p:xfrm>
          <a:off x="502277" y="1300767"/>
          <a:ext cx="11191740" cy="5048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34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207-620C-D04E-A240-1FEC50C9D28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EXPLORATORY DATA ANALYSIS.</a:t>
            </a:r>
            <a:endParaRPr lang="en-US" dirty="0"/>
          </a:p>
        </p:txBody>
      </p:sp>
      <p:pic>
        <p:nvPicPr>
          <p:cNvPr id="5" name="Content Placeholder 4">
            <a:extLst>
              <a:ext uri="{FF2B5EF4-FFF2-40B4-BE49-F238E27FC236}">
                <a16:creationId xmlns:a16="http://schemas.microsoft.com/office/drawing/2014/main" id="{EB66BFC1-1A47-5F4E-B930-0EDE53DC3F3D}"/>
              </a:ext>
            </a:extLst>
          </p:cNvPr>
          <p:cNvPicPr>
            <a:picLocks noGrp="1" noChangeAspect="1"/>
          </p:cNvPicPr>
          <p:nvPr>
            <p:ph idx="1"/>
          </p:nvPr>
        </p:nvPicPr>
        <p:blipFill>
          <a:blip r:embed="rId2"/>
          <a:stretch>
            <a:fillRect/>
          </a:stretch>
        </p:blipFill>
        <p:spPr>
          <a:xfrm>
            <a:off x="1039948" y="2222500"/>
            <a:ext cx="9491455" cy="4448756"/>
          </a:xfrm>
        </p:spPr>
      </p:pic>
    </p:spTree>
    <p:extLst>
      <p:ext uri="{BB962C8B-B14F-4D97-AF65-F5344CB8AC3E}">
        <p14:creationId xmlns:p14="http://schemas.microsoft.com/office/powerpoint/2010/main" val="329664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207-620C-D04E-A240-1FEC50C9D281}"/>
              </a:ext>
            </a:extLst>
          </p:cNvPr>
          <p:cNvSpPr>
            <a:spLocks noGrp="1"/>
          </p:cNvSpPr>
          <p:nvPr>
            <p:ph type="title"/>
          </p:nvPr>
        </p:nvSpPr>
        <p:spPr/>
        <p:txBody>
          <a:bodyPr/>
          <a:lstStyle/>
          <a:p>
            <a:r>
              <a:rPr lang="en-US" dirty="0">
                <a:solidFill>
                  <a:schemeClr val="bg1"/>
                </a:solidFill>
                <a:latin typeface="Calibri" panose="020F0502020204030204" pitchFamily="34" charset="0"/>
                <a:cs typeface="Calibri" panose="020F0502020204030204" pitchFamily="34" charset="0"/>
              </a:rPr>
              <a:t>EXPLORATORY DATA ANALYSIS.</a:t>
            </a:r>
            <a:endParaRPr lang="en-US" dirty="0"/>
          </a:p>
        </p:txBody>
      </p:sp>
      <p:pic>
        <p:nvPicPr>
          <p:cNvPr id="5" name="Content Placeholder 4">
            <a:extLst>
              <a:ext uri="{FF2B5EF4-FFF2-40B4-BE49-F238E27FC236}">
                <a16:creationId xmlns:a16="http://schemas.microsoft.com/office/drawing/2014/main" id="{EB66BFC1-1A47-5F4E-B930-0EDE53DC3F3D}"/>
              </a:ext>
            </a:extLst>
          </p:cNvPr>
          <p:cNvPicPr>
            <a:picLocks noGrp="1" noChangeAspect="1"/>
          </p:cNvPicPr>
          <p:nvPr>
            <p:ph idx="1"/>
          </p:nvPr>
        </p:nvPicPr>
        <p:blipFill>
          <a:blip r:embed="rId2"/>
          <a:srcRect/>
          <a:stretch/>
        </p:blipFill>
        <p:spPr>
          <a:xfrm>
            <a:off x="1027070" y="2559388"/>
            <a:ext cx="9491455" cy="1152949"/>
          </a:xfrm>
        </p:spPr>
      </p:pic>
      <p:pic>
        <p:nvPicPr>
          <p:cNvPr id="4" name="Picture 3">
            <a:extLst>
              <a:ext uri="{FF2B5EF4-FFF2-40B4-BE49-F238E27FC236}">
                <a16:creationId xmlns:a16="http://schemas.microsoft.com/office/drawing/2014/main" id="{24FA9637-3BD5-024B-9D01-A1C5366D3132}"/>
              </a:ext>
            </a:extLst>
          </p:cNvPr>
          <p:cNvPicPr>
            <a:picLocks noChangeAspect="1"/>
          </p:cNvPicPr>
          <p:nvPr/>
        </p:nvPicPr>
        <p:blipFill rotWithShape="1">
          <a:blip r:embed="rId3"/>
          <a:srcRect r="7848"/>
          <a:stretch/>
        </p:blipFill>
        <p:spPr>
          <a:xfrm>
            <a:off x="1120462" y="3983152"/>
            <a:ext cx="9281898" cy="183810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22046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207-620C-D04E-A240-1FEC50C9D281}"/>
              </a:ext>
            </a:extLst>
          </p:cNvPr>
          <p:cNvSpPr>
            <a:spLocks noGrp="1"/>
          </p:cNvSpPr>
          <p:nvPr>
            <p:ph type="title"/>
          </p:nvPr>
        </p:nvSpPr>
        <p:spPr/>
        <p:txBody>
          <a:bodyPr/>
          <a:lstStyle/>
          <a:p>
            <a:r>
              <a:rPr lang="en-US" dirty="0"/>
              <a:t>COUNT VECTORIZER FOR PREPROCESSING.</a:t>
            </a:r>
          </a:p>
        </p:txBody>
      </p:sp>
      <p:pic>
        <p:nvPicPr>
          <p:cNvPr id="5" name="Content Placeholder 4">
            <a:extLst>
              <a:ext uri="{FF2B5EF4-FFF2-40B4-BE49-F238E27FC236}">
                <a16:creationId xmlns:a16="http://schemas.microsoft.com/office/drawing/2014/main" id="{EB66BFC1-1A47-5F4E-B930-0EDE53DC3F3D}"/>
              </a:ext>
            </a:extLst>
          </p:cNvPr>
          <p:cNvPicPr>
            <a:picLocks noGrp="1" noChangeAspect="1"/>
          </p:cNvPicPr>
          <p:nvPr>
            <p:ph idx="1"/>
          </p:nvPr>
        </p:nvPicPr>
        <p:blipFill>
          <a:blip r:embed="rId2"/>
          <a:srcRect/>
          <a:stretch/>
        </p:blipFill>
        <p:spPr>
          <a:xfrm>
            <a:off x="810000" y="2443478"/>
            <a:ext cx="9417687" cy="3466633"/>
          </a:xfrm>
        </p:spPr>
      </p:pic>
    </p:spTree>
    <p:extLst>
      <p:ext uri="{BB962C8B-B14F-4D97-AF65-F5344CB8AC3E}">
        <p14:creationId xmlns:p14="http://schemas.microsoft.com/office/powerpoint/2010/main" val="4271283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209732BC-A180-FA4D-B5D2-0FEB7E11E5E2}"/>
              </a:ext>
            </a:extLst>
          </p:cNvPr>
          <p:cNvSpPr/>
          <p:nvPr/>
        </p:nvSpPr>
        <p:spPr>
          <a:xfrm>
            <a:off x="583755" y="2318197"/>
            <a:ext cx="3279908" cy="340002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E5BCBB-3CE5-4244-BE87-7B311D05E2B9}"/>
              </a:ext>
            </a:extLst>
          </p:cNvPr>
          <p:cNvSpPr>
            <a:spLocks noGrp="1"/>
          </p:cNvSpPr>
          <p:nvPr>
            <p:ph type="title"/>
          </p:nvPr>
        </p:nvSpPr>
        <p:spPr/>
        <p:txBody>
          <a:bodyPr/>
          <a:lstStyle/>
          <a:p>
            <a:r>
              <a:rPr lang="en-US" dirty="0"/>
              <a:t>MODEL/S DEVELOPMENT AND EVALUATION</a:t>
            </a:r>
          </a:p>
        </p:txBody>
      </p:sp>
      <p:sp>
        <p:nvSpPr>
          <p:cNvPr id="4" name="Content Placeholder 3">
            <a:extLst>
              <a:ext uri="{FF2B5EF4-FFF2-40B4-BE49-F238E27FC236}">
                <a16:creationId xmlns:a16="http://schemas.microsoft.com/office/drawing/2014/main" id="{62B27F69-8FEB-8346-A0A0-D04485F9AAFF}"/>
              </a:ext>
            </a:extLst>
          </p:cNvPr>
          <p:cNvSpPr>
            <a:spLocks noGrp="1"/>
          </p:cNvSpPr>
          <p:nvPr>
            <p:ph idx="1"/>
          </p:nvPr>
        </p:nvSpPr>
        <p:spPr>
          <a:xfrm>
            <a:off x="818712" y="2222287"/>
            <a:ext cx="2877525" cy="3636511"/>
          </a:xfrm>
          <a:effectLst/>
        </p:spPr>
        <p:txBody>
          <a:bodyPr/>
          <a:lstStyle/>
          <a:p>
            <a:r>
              <a:rPr lang="en-US" dirty="0">
                <a:latin typeface="Calibri" panose="020F0502020204030204" pitchFamily="34" charset="0"/>
                <a:cs typeface="Calibri" panose="020F0502020204030204" pitchFamily="34" charset="0"/>
              </a:rPr>
              <a:t>Logistic Regression</a:t>
            </a:r>
          </a:p>
          <a:p>
            <a:r>
              <a:rPr lang="en-US" dirty="0">
                <a:latin typeface="Calibri" panose="020F0502020204030204" pitchFamily="34" charset="0"/>
                <a:cs typeface="Calibri" panose="020F0502020204030204" pitchFamily="34" charset="0"/>
              </a:rPr>
              <a:t>Naive Bayes Gaussian</a:t>
            </a:r>
          </a:p>
          <a:p>
            <a:r>
              <a:rPr lang="en-US" dirty="0">
                <a:latin typeface="Calibri" panose="020F0502020204030204" pitchFamily="34" charset="0"/>
                <a:cs typeface="Calibri" panose="020F0502020204030204" pitchFamily="34" charset="0"/>
              </a:rPr>
              <a:t>Random Forest</a:t>
            </a:r>
          </a:p>
          <a:p>
            <a:r>
              <a:rPr lang="en-US" dirty="0">
                <a:latin typeface="Calibri" panose="020F0502020204030204" pitchFamily="34" charset="0"/>
                <a:cs typeface="Calibri" panose="020F0502020204030204" pitchFamily="34" charset="0"/>
              </a:rPr>
              <a:t>Decision Tree</a:t>
            </a:r>
          </a:p>
          <a:p>
            <a:r>
              <a:rPr lang="en-US" dirty="0">
                <a:latin typeface="Calibri" panose="020F0502020204030204" pitchFamily="34" charset="0"/>
                <a:cs typeface="Calibri" panose="020F0502020204030204" pitchFamily="34" charset="0"/>
              </a:rPr>
              <a:t>Extra Tree</a:t>
            </a:r>
          </a:p>
          <a:p>
            <a:r>
              <a:rPr lang="en-US" dirty="0">
                <a:latin typeface="Calibri" panose="020F0502020204030204" pitchFamily="34" charset="0"/>
                <a:cs typeface="Calibri" panose="020F0502020204030204" pitchFamily="34" charset="0"/>
              </a:rPr>
              <a:t>Ada Boost</a:t>
            </a:r>
          </a:p>
          <a:p>
            <a:r>
              <a:rPr lang="en-US" dirty="0">
                <a:latin typeface="Calibri" panose="020F0502020204030204" pitchFamily="34" charset="0"/>
                <a:cs typeface="Calibri" panose="020F0502020204030204" pitchFamily="34" charset="0"/>
              </a:rPr>
              <a:t>Gradient Boosting</a:t>
            </a:r>
          </a:p>
        </p:txBody>
      </p:sp>
    </p:spTree>
    <p:extLst>
      <p:ext uri="{BB962C8B-B14F-4D97-AF65-F5344CB8AC3E}">
        <p14:creationId xmlns:p14="http://schemas.microsoft.com/office/powerpoint/2010/main" val="167145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349C26D8-D9E4-1042-B1D6-14D581C4FF0C}"/>
              </a:ext>
            </a:extLst>
          </p:cNvPr>
          <p:cNvSpPr/>
          <p:nvPr/>
        </p:nvSpPr>
        <p:spPr>
          <a:xfrm>
            <a:off x="1259203" y="5953598"/>
            <a:ext cx="8481940" cy="80136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9CAB-FA86-D547-B855-62CEF53679FB}"/>
              </a:ext>
            </a:extLst>
          </p:cNvPr>
          <p:cNvSpPr>
            <a:spLocks noGrp="1"/>
          </p:cNvSpPr>
          <p:nvPr>
            <p:ph type="title"/>
          </p:nvPr>
        </p:nvSpPr>
        <p:spPr/>
        <p:txBody>
          <a:bodyPr/>
          <a:lstStyle/>
          <a:p>
            <a:r>
              <a:rPr lang="en-US" dirty="0"/>
              <a:t>SELECTING BEST RANDOM STATE PARAMETERS FOR TRAINING.</a:t>
            </a:r>
          </a:p>
        </p:txBody>
      </p:sp>
      <p:pic>
        <p:nvPicPr>
          <p:cNvPr id="5" name="Content Placeholder 4">
            <a:extLst>
              <a:ext uri="{FF2B5EF4-FFF2-40B4-BE49-F238E27FC236}">
                <a16:creationId xmlns:a16="http://schemas.microsoft.com/office/drawing/2014/main" id="{2295B71C-4DE4-4341-8AB4-CD0C4C76A8A8}"/>
              </a:ext>
            </a:extLst>
          </p:cNvPr>
          <p:cNvPicPr>
            <a:picLocks noGrp="1" noChangeAspect="1"/>
          </p:cNvPicPr>
          <p:nvPr>
            <p:ph idx="1"/>
          </p:nvPr>
        </p:nvPicPr>
        <p:blipFill>
          <a:blip r:embed="rId2"/>
          <a:stretch>
            <a:fillRect/>
          </a:stretch>
        </p:blipFill>
        <p:spPr>
          <a:xfrm>
            <a:off x="1259203" y="2222499"/>
            <a:ext cx="8481940" cy="3639600"/>
          </a:xfrm>
        </p:spPr>
      </p:pic>
      <p:sp>
        <p:nvSpPr>
          <p:cNvPr id="6" name="TextBox 5">
            <a:extLst>
              <a:ext uri="{FF2B5EF4-FFF2-40B4-BE49-F238E27FC236}">
                <a16:creationId xmlns:a16="http://schemas.microsoft.com/office/drawing/2014/main" id="{9661A715-A689-6E46-8F74-A0792C23E410}"/>
              </a:ext>
            </a:extLst>
          </p:cNvPr>
          <p:cNvSpPr txBox="1"/>
          <p:nvPr/>
        </p:nvSpPr>
        <p:spPr>
          <a:xfrm>
            <a:off x="1259204" y="6030873"/>
            <a:ext cx="8481940" cy="646331"/>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With logistic regression I have created a loop between 0-500 to sort the best random state parameters with highest accuracy.</a:t>
            </a:r>
          </a:p>
        </p:txBody>
      </p:sp>
    </p:spTree>
    <p:extLst>
      <p:ext uri="{BB962C8B-B14F-4D97-AF65-F5344CB8AC3E}">
        <p14:creationId xmlns:p14="http://schemas.microsoft.com/office/powerpoint/2010/main" val="954733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3E69570-1852-BF45-8E16-1F3ACE9A5A76}"/>
              </a:ext>
            </a:extLst>
          </p:cNvPr>
          <p:cNvSpPr/>
          <p:nvPr/>
        </p:nvSpPr>
        <p:spPr>
          <a:xfrm>
            <a:off x="1362235" y="5475345"/>
            <a:ext cx="8335558" cy="1247427"/>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9CAB-FA86-D547-B855-62CEF53679FB}"/>
              </a:ext>
            </a:extLst>
          </p:cNvPr>
          <p:cNvSpPr>
            <a:spLocks noGrp="1"/>
          </p:cNvSpPr>
          <p:nvPr>
            <p:ph type="title"/>
          </p:nvPr>
        </p:nvSpPr>
        <p:spPr/>
        <p:txBody>
          <a:bodyPr/>
          <a:lstStyle/>
          <a:p>
            <a:r>
              <a:rPr lang="en-US" dirty="0"/>
              <a:t>TESTING OF IDENTIFIED APPROACHES (ALGORITHMS).</a:t>
            </a:r>
          </a:p>
        </p:txBody>
      </p:sp>
      <p:pic>
        <p:nvPicPr>
          <p:cNvPr id="5" name="Content Placeholder 4">
            <a:extLst>
              <a:ext uri="{FF2B5EF4-FFF2-40B4-BE49-F238E27FC236}">
                <a16:creationId xmlns:a16="http://schemas.microsoft.com/office/drawing/2014/main" id="{2295B71C-4DE4-4341-8AB4-CD0C4C76A8A8}"/>
              </a:ext>
            </a:extLst>
          </p:cNvPr>
          <p:cNvPicPr>
            <a:picLocks noGrp="1" noChangeAspect="1"/>
          </p:cNvPicPr>
          <p:nvPr>
            <p:ph idx="1"/>
          </p:nvPr>
        </p:nvPicPr>
        <p:blipFill>
          <a:blip r:embed="rId2"/>
          <a:srcRect/>
          <a:stretch/>
        </p:blipFill>
        <p:spPr>
          <a:xfrm>
            <a:off x="1362234" y="2222498"/>
            <a:ext cx="6249179" cy="3162695"/>
          </a:xfrm>
        </p:spPr>
      </p:pic>
      <p:sp>
        <p:nvSpPr>
          <p:cNvPr id="6" name="TextBox 5">
            <a:extLst>
              <a:ext uri="{FF2B5EF4-FFF2-40B4-BE49-F238E27FC236}">
                <a16:creationId xmlns:a16="http://schemas.microsoft.com/office/drawing/2014/main" id="{9661A715-A689-6E46-8F74-A0792C23E410}"/>
              </a:ext>
            </a:extLst>
          </p:cNvPr>
          <p:cNvSpPr txBox="1"/>
          <p:nvPr/>
        </p:nvSpPr>
        <p:spPr>
          <a:xfrm>
            <a:off x="1452388" y="5653827"/>
            <a:ext cx="8132939"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I have used seven different algorithms and tried in sorting the top performed algorithm they are “Logistic Regression", "Naive Bayes Gaussian", "Random Forest", "Decision Tree", "Extra Tree", "Ada Boost", "Gradient Boosting".</a:t>
            </a:r>
          </a:p>
        </p:txBody>
      </p:sp>
    </p:spTree>
    <p:extLst>
      <p:ext uri="{BB962C8B-B14F-4D97-AF65-F5344CB8AC3E}">
        <p14:creationId xmlns:p14="http://schemas.microsoft.com/office/powerpoint/2010/main" val="792751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9C12C0A8-A563-FD4D-BFF1-FFB8C90CA7EC}"/>
              </a:ext>
            </a:extLst>
          </p:cNvPr>
          <p:cNvSpPr/>
          <p:nvPr/>
        </p:nvSpPr>
        <p:spPr>
          <a:xfrm>
            <a:off x="1362235" y="4920022"/>
            <a:ext cx="5327650" cy="1206079"/>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9CAB-FA86-D547-B855-62CEF53679FB}"/>
              </a:ext>
            </a:extLst>
          </p:cNvPr>
          <p:cNvSpPr>
            <a:spLocks noGrp="1"/>
          </p:cNvSpPr>
          <p:nvPr>
            <p:ph type="title"/>
          </p:nvPr>
        </p:nvSpPr>
        <p:spPr/>
        <p:txBody>
          <a:bodyPr/>
          <a:lstStyle/>
          <a:p>
            <a:r>
              <a:rPr lang="en-US" dirty="0"/>
              <a:t>TESTING OF IDENTIFIED APPROACHES (ALGORITHMS).</a:t>
            </a:r>
          </a:p>
        </p:txBody>
      </p:sp>
      <p:pic>
        <p:nvPicPr>
          <p:cNvPr id="5" name="Content Placeholder 4">
            <a:extLst>
              <a:ext uri="{FF2B5EF4-FFF2-40B4-BE49-F238E27FC236}">
                <a16:creationId xmlns:a16="http://schemas.microsoft.com/office/drawing/2014/main" id="{2295B71C-4DE4-4341-8AB4-CD0C4C76A8A8}"/>
              </a:ext>
            </a:extLst>
          </p:cNvPr>
          <p:cNvPicPr>
            <a:picLocks noGrp="1" noChangeAspect="1"/>
          </p:cNvPicPr>
          <p:nvPr>
            <p:ph idx="1"/>
          </p:nvPr>
        </p:nvPicPr>
        <p:blipFill>
          <a:blip r:embed="rId2"/>
          <a:srcRect/>
          <a:stretch/>
        </p:blipFill>
        <p:spPr>
          <a:xfrm>
            <a:off x="1362235" y="2413921"/>
            <a:ext cx="3424464" cy="2323744"/>
          </a:xfrm>
        </p:spPr>
      </p:pic>
      <p:sp>
        <p:nvSpPr>
          <p:cNvPr id="6" name="TextBox 5">
            <a:extLst>
              <a:ext uri="{FF2B5EF4-FFF2-40B4-BE49-F238E27FC236}">
                <a16:creationId xmlns:a16="http://schemas.microsoft.com/office/drawing/2014/main" id="{9661A715-A689-6E46-8F74-A0792C23E410}"/>
              </a:ext>
            </a:extLst>
          </p:cNvPr>
          <p:cNvSpPr txBox="1"/>
          <p:nvPr/>
        </p:nvSpPr>
        <p:spPr>
          <a:xfrm>
            <a:off x="1722845" y="5061397"/>
            <a:ext cx="4600683" cy="923330"/>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From above table its evident that Random Forest Algorithm tops the chart which is further tuned and saved.</a:t>
            </a:r>
          </a:p>
        </p:txBody>
      </p:sp>
    </p:spTree>
    <p:extLst>
      <p:ext uri="{BB962C8B-B14F-4D97-AF65-F5344CB8AC3E}">
        <p14:creationId xmlns:p14="http://schemas.microsoft.com/office/powerpoint/2010/main" val="1703341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770A631F-44D6-2843-86C5-589631C8078B}"/>
              </a:ext>
            </a:extLst>
          </p:cNvPr>
          <p:cNvSpPr/>
          <p:nvPr/>
        </p:nvSpPr>
        <p:spPr>
          <a:xfrm>
            <a:off x="5489918" y="2504375"/>
            <a:ext cx="3547533" cy="358733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09CAB-FA86-D547-B855-62CEF53679FB}"/>
              </a:ext>
            </a:extLst>
          </p:cNvPr>
          <p:cNvSpPr>
            <a:spLocks noGrp="1"/>
          </p:cNvSpPr>
          <p:nvPr>
            <p:ph type="title"/>
          </p:nvPr>
        </p:nvSpPr>
        <p:spPr/>
        <p:txBody>
          <a:bodyPr/>
          <a:lstStyle/>
          <a:p>
            <a:r>
              <a:rPr lang="en-US" dirty="0"/>
              <a:t>VISUALIZATION</a:t>
            </a:r>
          </a:p>
        </p:txBody>
      </p:sp>
      <p:sp>
        <p:nvSpPr>
          <p:cNvPr id="6" name="TextBox 5">
            <a:extLst>
              <a:ext uri="{FF2B5EF4-FFF2-40B4-BE49-F238E27FC236}">
                <a16:creationId xmlns:a16="http://schemas.microsoft.com/office/drawing/2014/main" id="{9661A715-A689-6E46-8F74-A0792C23E410}"/>
              </a:ext>
            </a:extLst>
          </p:cNvPr>
          <p:cNvSpPr txBox="1"/>
          <p:nvPr/>
        </p:nvSpPr>
        <p:spPr>
          <a:xfrm>
            <a:off x="5679584" y="2755514"/>
            <a:ext cx="3168202" cy="3139321"/>
          </a:xfrm>
          <a:prstGeom prst="rect">
            <a:avLst/>
          </a:prstGeom>
          <a:noFill/>
          <a:effectLst>
            <a:outerShdw blurRad="63500" sx="102000" sy="102000" algn="ctr" rotWithShape="0">
              <a:prstClr val="black">
                <a:alpha val="40000"/>
              </a:prstClr>
            </a:outerShdw>
          </a:effectLst>
        </p:spPr>
        <p:txBody>
          <a:bodyPr wrap="square" rtlCol="0">
            <a:spAutoFit/>
          </a:bodyPr>
          <a:lstStyle/>
          <a:p>
            <a:pPr algn="just"/>
            <a:r>
              <a:rPr lang="en-US" dirty="0">
                <a:latin typeface="Calibri" panose="020F0502020204030204" pitchFamily="34" charset="0"/>
                <a:cs typeface="Calibri" panose="020F0502020204030204" pitchFamily="34" charset="0"/>
              </a:rPr>
              <a:t>As like said earlier I have trained using eight different models and finalized Random Forest as top performed model we are visualizing the metrics of these models.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Seeing the performance, I have finalized Random Forest model and hyper parameter tuned and saved the same.</a:t>
            </a:r>
          </a:p>
        </p:txBody>
      </p:sp>
      <p:pic>
        <p:nvPicPr>
          <p:cNvPr id="9" name="Picture 8">
            <a:extLst>
              <a:ext uri="{FF2B5EF4-FFF2-40B4-BE49-F238E27FC236}">
                <a16:creationId xmlns:a16="http://schemas.microsoft.com/office/drawing/2014/main" id="{F92445E8-D4EE-0646-A193-D4C493B30F92}"/>
              </a:ext>
            </a:extLst>
          </p:cNvPr>
          <p:cNvPicPr>
            <a:picLocks noChangeAspect="1"/>
          </p:cNvPicPr>
          <p:nvPr/>
        </p:nvPicPr>
        <p:blipFill>
          <a:blip r:embed="rId2"/>
          <a:stretch>
            <a:fillRect/>
          </a:stretch>
        </p:blipFill>
        <p:spPr>
          <a:xfrm>
            <a:off x="918110" y="2298314"/>
            <a:ext cx="2026861" cy="2026861"/>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4062A26B-0AF9-0D49-BC0B-885122D20BD0}"/>
              </a:ext>
            </a:extLst>
          </p:cNvPr>
          <p:cNvPicPr>
            <a:picLocks noChangeAspect="1"/>
          </p:cNvPicPr>
          <p:nvPr/>
        </p:nvPicPr>
        <p:blipFill>
          <a:blip r:embed="rId3"/>
          <a:stretch>
            <a:fillRect/>
          </a:stretch>
        </p:blipFill>
        <p:spPr>
          <a:xfrm>
            <a:off x="3039059" y="2298313"/>
            <a:ext cx="2033442" cy="2026862"/>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1B2094AE-9946-CA43-92B2-D86BE57BFA8B}"/>
              </a:ext>
            </a:extLst>
          </p:cNvPr>
          <p:cNvPicPr>
            <a:picLocks noChangeAspect="1"/>
          </p:cNvPicPr>
          <p:nvPr/>
        </p:nvPicPr>
        <p:blipFill>
          <a:blip r:embed="rId4"/>
          <a:stretch>
            <a:fillRect/>
          </a:stretch>
        </p:blipFill>
        <p:spPr>
          <a:xfrm>
            <a:off x="918109" y="4421089"/>
            <a:ext cx="2026861" cy="2066997"/>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496D763D-A95E-FD47-8718-BF654658E0F8}"/>
              </a:ext>
            </a:extLst>
          </p:cNvPr>
          <p:cNvPicPr>
            <a:picLocks noChangeAspect="1"/>
          </p:cNvPicPr>
          <p:nvPr/>
        </p:nvPicPr>
        <p:blipFill>
          <a:blip r:embed="rId5"/>
          <a:stretch>
            <a:fillRect/>
          </a:stretch>
        </p:blipFill>
        <p:spPr>
          <a:xfrm>
            <a:off x="3039059" y="4423874"/>
            <a:ext cx="2040153" cy="2026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01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F3777D1C-E96B-1248-AAB9-82654ED7C95B}"/>
              </a:ext>
            </a:extLst>
          </p:cNvPr>
          <p:cNvSpPr/>
          <p:nvPr/>
        </p:nvSpPr>
        <p:spPr>
          <a:xfrm>
            <a:off x="463639" y="2550018"/>
            <a:ext cx="11256136" cy="224092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B18AA-37BD-0741-BA30-FD5A86B22B8C}"/>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A907B380-F8E0-884E-9934-B350BF0BE1DF}"/>
              </a:ext>
            </a:extLst>
          </p:cNvPr>
          <p:cNvSpPr>
            <a:spLocks noGrp="1"/>
          </p:cNvSpPr>
          <p:nvPr>
            <p:ph type="body" idx="4294967295"/>
          </p:nvPr>
        </p:nvSpPr>
        <p:spPr>
          <a:xfrm>
            <a:off x="810000" y="2537406"/>
            <a:ext cx="10561638" cy="2253535"/>
          </a:xfrm>
          <a:effectLst/>
        </p:spPr>
        <p:txBody>
          <a:bodyPr>
            <a:normAutofit/>
          </a:bodyPr>
          <a:lstStyle/>
          <a:p>
            <a:pPr marL="0" indent="0" algn="just">
              <a:buNone/>
            </a:pPr>
            <a:r>
              <a:rPr lang="en-US" dirty="0">
                <a:latin typeface="Calibri" panose="020F0502020204030204" pitchFamily="34" charset="0"/>
                <a:cs typeface="Calibri" panose="020F0502020204030204" pitchFamily="34" charset="0"/>
              </a:rPr>
              <a:t>In the digital era, online evaluations are a powerful word-of-mouth marketing tactic for offering outside viewpoints on products and services. While favorable evaluations can boost income and establish a trustworthy reputation, negative reviews, or the lack thereof, can have the opposite effect. Understanding the value of reviews and how to use them to help your business may be a crucial part of getting ahead in the competitive ecommerce industry and putting yourself miles ahead of the competition.</a:t>
            </a:r>
          </a:p>
        </p:txBody>
      </p:sp>
    </p:spTree>
    <p:extLst>
      <p:ext uri="{BB962C8B-B14F-4D97-AF65-F5344CB8AC3E}">
        <p14:creationId xmlns:p14="http://schemas.microsoft.com/office/powerpoint/2010/main" val="161889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0A2D043C-DDC8-B942-9B8E-179A64AA6973}"/>
              </a:ext>
            </a:extLst>
          </p:cNvPr>
          <p:cNvSpPr/>
          <p:nvPr/>
        </p:nvSpPr>
        <p:spPr>
          <a:xfrm>
            <a:off x="1558344" y="1648493"/>
            <a:ext cx="4955781" cy="2614412"/>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BFB4B665-E21B-1949-82DB-3B65E194E39E}"/>
              </a:ext>
            </a:extLst>
          </p:cNvPr>
          <p:cNvSpPr>
            <a:spLocks noGrp="1"/>
          </p:cNvSpPr>
          <p:nvPr>
            <p:ph type="ctrTitle"/>
          </p:nvPr>
        </p:nvSpPr>
        <p:spPr>
          <a:xfrm>
            <a:off x="1752748" y="934750"/>
            <a:ext cx="8679915" cy="713743"/>
          </a:xfrm>
        </p:spPr>
        <p:txBody>
          <a:bodyPr>
            <a:normAutofit fontScale="90000"/>
          </a:bodyPr>
          <a:lstStyle/>
          <a:p>
            <a:r>
              <a:rPr lang="en-US" b="1" dirty="0">
                <a:latin typeface="Calibri" panose="020F0502020204030204" pitchFamily="34" charset="0"/>
                <a:cs typeface="Calibri" panose="020F0502020204030204" pitchFamily="34" charset="0"/>
              </a:rPr>
              <a:t>AGENDA</a:t>
            </a:r>
          </a:p>
        </p:txBody>
      </p:sp>
      <p:sp>
        <p:nvSpPr>
          <p:cNvPr id="3" name="Subtitle 2">
            <a:extLst>
              <a:ext uri="{FF2B5EF4-FFF2-40B4-BE49-F238E27FC236}">
                <a16:creationId xmlns:a16="http://schemas.microsoft.com/office/drawing/2014/main" id="{0D806877-37F8-2241-AB97-C256490BA488}"/>
              </a:ext>
            </a:extLst>
          </p:cNvPr>
          <p:cNvSpPr>
            <a:spLocks noGrp="1"/>
          </p:cNvSpPr>
          <p:nvPr>
            <p:ph type="subTitle" idx="1"/>
          </p:nvPr>
        </p:nvSpPr>
        <p:spPr>
          <a:xfrm>
            <a:off x="1851291" y="1984412"/>
            <a:ext cx="4564290" cy="1976400"/>
          </a:xfrm>
          <a:noFill/>
          <a:ln>
            <a:noFill/>
          </a:ln>
        </p:spPr>
        <p:style>
          <a:lnRef idx="2">
            <a:schemeClr val="accent2"/>
          </a:lnRef>
          <a:fillRef idx="1">
            <a:schemeClr val="lt1"/>
          </a:fillRef>
          <a:effectRef idx="0">
            <a:schemeClr val="accent2"/>
          </a:effectRef>
          <a:fontRef idx="minor">
            <a:schemeClr val="dk1"/>
          </a:fontRef>
        </p:style>
        <p:txBody>
          <a:bodyPr>
            <a:normAutofit lnSpcReduction="10000"/>
          </a:bodyPr>
          <a:lstStyle/>
          <a:p>
            <a:pPr marL="285750" indent="-285750" algn="l">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Introduction</a:t>
            </a:r>
          </a:p>
          <a:p>
            <a:pPr marL="285750" indent="-285750" algn="l">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Data Collection</a:t>
            </a:r>
          </a:p>
          <a:p>
            <a:pPr marL="285750" indent="-285750" algn="l">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Pre- Processing data with NLP</a:t>
            </a:r>
          </a:p>
          <a:p>
            <a:pPr marL="285750" indent="-285750" algn="l">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Model/s Development and Evaluation</a:t>
            </a:r>
          </a:p>
          <a:p>
            <a:pPr marL="285750" indent="-285750" algn="l">
              <a:buClr>
                <a:schemeClr val="tx1"/>
              </a:buClr>
              <a:buFont typeface="Arial" panose="020B0604020202020204" pitchFamily="34" charset="0"/>
              <a:buChar char="•"/>
            </a:pPr>
            <a:r>
              <a:rPr lang="en-US" dirty="0">
                <a:latin typeface="Calibri" panose="020F0502020204030204" pitchFamily="34" charset="0"/>
                <a:cs typeface="Calibri" panose="020F0502020204030204" pitchFamily="34" charset="0"/>
              </a:rPr>
              <a:t>Conclusion</a:t>
            </a:r>
          </a:p>
        </p:txBody>
      </p:sp>
      <p:pic>
        <p:nvPicPr>
          <p:cNvPr id="4" name="Picture 2" descr="Feedback Stars Rating - Free vector graphic on Pixabay">
            <a:extLst>
              <a:ext uri="{FF2B5EF4-FFF2-40B4-BE49-F238E27FC236}">
                <a16:creationId xmlns:a16="http://schemas.microsoft.com/office/drawing/2014/main" id="{7D6573CA-A218-D749-A2BC-453B5C5C4B2C}"/>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l="34542" t="23750" b="33363"/>
          <a:stretch/>
        </p:blipFill>
        <p:spPr bwMode="auto">
          <a:xfrm>
            <a:off x="6708528" y="2141193"/>
            <a:ext cx="4761377" cy="155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680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Thank You Sign Images, Stock Photos &amp;amp; Vectors | Shutterstock">
            <a:extLst>
              <a:ext uri="{FF2B5EF4-FFF2-40B4-BE49-F238E27FC236}">
                <a16:creationId xmlns:a16="http://schemas.microsoft.com/office/drawing/2014/main" id="{8FD93630-0106-EB4A-9B9E-04A801695A7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b="7381"/>
          <a:stretch/>
        </p:blipFill>
        <p:spPr bwMode="auto">
          <a:xfrm>
            <a:off x="1998819" y="2063273"/>
            <a:ext cx="8194362" cy="273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62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77EE1C80-998B-E745-AD1F-C381039F288E}"/>
              </a:ext>
            </a:extLst>
          </p:cNvPr>
          <p:cNvSpPr/>
          <p:nvPr/>
        </p:nvSpPr>
        <p:spPr>
          <a:xfrm>
            <a:off x="540912" y="1741390"/>
            <a:ext cx="11101589" cy="2843490"/>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CDBF5F7F-D2BA-5445-8F14-C6B120253ADF}"/>
              </a:ext>
            </a:extLst>
          </p:cNvPr>
          <p:cNvSpPr>
            <a:spLocks noGrp="1"/>
          </p:cNvSpPr>
          <p:nvPr>
            <p:ph type="title"/>
          </p:nvPr>
        </p:nvSpPr>
        <p:spPr>
          <a:xfrm>
            <a:off x="810000" y="850004"/>
            <a:ext cx="10561418" cy="801233"/>
          </a:xfrm>
        </p:spPr>
        <p:txBody>
          <a:bodyPr/>
          <a:lstStyle/>
          <a:p>
            <a:r>
              <a:rPr lang="en-US" dirty="0"/>
              <a:t>INTRODUCTION</a:t>
            </a:r>
          </a:p>
        </p:txBody>
      </p:sp>
      <p:sp>
        <p:nvSpPr>
          <p:cNvPr id="3" name="Text Placeholder 2">
            <a:extLst>
              <a:ext uri="{FF2B5EF4-FFF2-40B4-BE49-F238E27FC236}">
                <a16:creationId xmlns:a16="http://schemas.microsoft.com/office/drawing/2014/main" id="{608FCA1F-372A-AA43-A3E2-7A3D283670BC}"/>
              </a:ext>
            </a:extLst>
          </p:cNvPr>
          <p:cNvSpPr>
            <a:spLocks noGrp="1"/>
          </p:cNvSpPr>
          <p:nvPr>
            <p:ph type="body" idx="1"/>
          </p:nvPr>
        </p:nvSpPr>
        <p:spPr>
          <a:xfrm>
            <a:off x="810000" y="1906937"/>
            <a:ext cx="10561418" cy="2330213"/>
          </a:xfrm>
          <a:effectLst/>
        </p:spPr>
        <p:txBody>
          <a:bodyPr/>
          <a:lstStyle/>
          <a:p>
            <a:pPr algn="just"/>
            <a:r>
              <a:rPr lang="en-US" sz="2000" dirty="0">
                <a:latin typeface="Calibri" panose="020F0502020204030204" pitchFamily="34" charset="0"/>
                <a:cs typeface="Calibri" panose="020F0502020204030204" pitchFamily="34" charset="0"/>
              </a:rPr>
              <a:t>With firms fighting for customers' attention through aggressive marketing, internet reviews have become a crucial factor for consumers to consider. Over 88 percent of Ecommerce customers make purchases solely after reading product reviews. Customer journeys are secured by product ratings and reviews, which give them the confidence to continue the checkout procedure. Consumer insights may be gained through user-generated material. It aids Ecommerce sellers in comprehending the wants of their customers. Brands may utilize this data to come up with new product ideas, enhance and reinvent existing items, increase consumer loyalty, and grow their business.</a:t>
            </a:r>
          </a:p>
        </p:txBody>
      </p:sp>
    </p:spTree>
    <p:extLst>
      <p:ext uri="{BB962C8B-B14F-4D97-AF65-F5344CB8AC3E}">
        <p14:creationId xmlns:p14="http://schemas.microsoft.com/office/powerpoint/2010/main" val="87101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E5E88-2CC7-2D47-B70F-E7CEF69D7EB6}"/>
              </a:ext>
            </a:extLst>
          </p:cNvPr>
          <p:cNvSpPr>
            <a:spLocks noGrp="1"/>
          </p:cNvSpPr>
          <p:nvPr>
            <p:ph type="ctrTitle"/>
          </p:nvPr>
        </p:nvSpPr>
        <p:spPr/>
        <p:txBody>
          <a:bodyPr/>
          <a:lstStyle/>
          <a:p>
            <a:r>
              <a:rPr lang="en-US" dirty="0"/>
              <a:t>DATA COLLECTION</a:t>
            </a:r>
          </a:p>
        </p:txBody>
      </p:sp>
      <p:sp>
        <p:nvSpPr>
          <p:cNvPr id="3" name="Subtitle 2">
            <a:extLst>
              <a:ext uri="{FF2B5EF4-FFF2-40B4-BE49-F238E27FC236}">
                <a16:creationId xmlns:a16="http://schemas.microsoft.com/office/drawing/2014/main" id="{30C5D606-8CAC-C647-A79C-F453FB52469C}"/>
              </a:ext>
            </a:extLst>
          </p:cNvPr>
          <p:cNvSpPr>
            <a:spLocks noGrp="1"/>
          </p:cNvSpPr>
          <p:nvPr>
            <p:ph type="subTitle" idx="1"/>
          </p:nvPr>
        </p:nvSpPr>
        <p:spPr>
          <a:effectLst/>
        </p:spPr>
        <p:txBody>
          <a:bodyPr/>
          <a:lstStyle/>
          <a:p>
            <a:r>
              <a:rPr lang="en-US" dirty="0">
                <a:latin typeface="Calibri" panose="020F0502020204030204" pitchFamily="34" charset="0"/>
                <a:cs typeface="Calibri" panose="020F0502020204030204" pitchFamily="34" charset="0"/>
              </a:rPr>
              <a:t>Web scraping using Beautiful Soup &amp; Selenium</a:t>
            </a:r>
          </a:p>
        </p:txBody>
      </p:sp>
    </p:spTree>
    <p:extLst>
      <p:ext uri="{BB962C8B-B14F-4D97-AF65-F5344CB8AC3E}">
        <p14:creationId xmlns:p14="http://schemas.microsoft.com/office/powerpoint/2010/main" val="305901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BBEC0070-D345-D249-A84D-CFA686149578}"/>
              </a:ext>
            </a:extLst>
          </p:cNvPr>
          <p:cNvSpPr/>
          <p:nvPr/>
        </p:nvSpPr>
        <p:spPr>
          <a:xfrm>
            <a:off x="7263684" y="212502"/>
            <a:ext cx="4662152" cy="645231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EFB0BA9C-6FE8-6241-80A6-C0E95EF532B6}"/>
              </a:ext>
            </a:extLst>
          </p:cNvPr>
          <p:cNvSpPr>
            <a:spLocks noGrp="1"/>
          </p:cNvSpPr>
          <p:nvPr>
            <p:ph type="title"/>
          </p:nvPr>
        </p:nvSpPr>
        <p:spPr>
          <a:xfrm>
            <a:off x="850985" y="1122592"/>
            <a:ext cx="5893840" cy="2645912"/>
          </a:xfrm>
        </p:spPr>
        <p:txBody>
          <a:bodyPr/>
          <a:lstStyle/>
          <a:p>
            <a:r>
              <a:rPr lang="en-US" dirty="0"/>
              <a:t>DATA SOURCES AND THEIR FORMATS</a:t>
            </a:r>
          </a:p>
        </p:txBody>
      </p:sp>
      <p:sp>
        <p:nvSpPr>
          <p:cNvPr id="8" name="Text Placeholder 7">
            <a:extLst>
              <a:ext uri="{FF2B5EF4-FFF2-40B4-BE49-F238E27FC236}">
                <a16:creationId xmlns:a16="http://schemas.microsoft.com/office/drawing/2014/main" id="{1F2AED58-E360-6447-88B1-2FF31DA8233D}"/>
              </a:ext>
            </a:extLst>
          </p:cNvPr>
          <p:cNvSpPr>
            <a:spLocks noGrp="1"/>
          </p:cNvSpPr>
          <p:nvPr>
            <p:ph type="body" sz="quarter" idx="16"/>
          </p:nvPr>
        </p:nvSpPr>
        <p:spPr>
          <a:xfrm>
            <a:off x="7469745" y="579551"/>
            <a:ext cx="4224271" cy="5872766"/>
          </a:xfrm>
          <a:effectLst/>
        </p:spPr>
        <p:txBody>
          <a:bodyPr>
            <a:normAutofit fontScale="92500" lnSpcReduction="10000"/>
          </a:bodyPr>
          <a:lstStyle/>
          <a:p>
            <a:pPr algn="just"/>
            <a:r>
              <a:rPr lang="en-US" dirty="0">
                <a:latin typeface="Calibri" panose="020F0502020204030204" pitchFamily="34"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dirty="0">
                <a:latin typeface="Calibri" panose="020F0502020204030204" pitchFamily="34" charset="0"/>
                <a:cs typeface="Calibri" panose="020F0502020204030204" pitchFamily="34" charset="0"/>
              </a:rPr>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308082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BCBB-3CE5-4244-BE87-7B311D05E2B9}"/>
              </a:ext>
            </a:extLst>
          </p:cNvPr>
          <p:cNvSpPr>
            <a:spLocks noGrp="1"/>
          </p:cNvSpPr>
          <p:nvPr>
            <p:ph type="title"/>
          </p:nvPr>
        </p:nvSpPr>
        <p:spPr/>
        <p:txBody>
          <a:bodyPr/>
          <a:lstStyle/>
          <a:p>
            <a:r>
              <a:rPr lang="en-US" dirty="0"/>
              <a:t>COLLECTED DATA</a:t>
            </a:r>
          </a:p>
        </p:txBody>
      </p:sp>
      <p:pic>
        <p:nvPicPr>
          <p:cNvPr id="5" name="Content Placeholder 4">
            <a:extLst>
              <a:ext uri="{FF2B5EF4-FFF2-40B4-BE49-F238E27FC236}">
                <a16:creationId xmlns:a16="http://schemas.microsoft.com/office/drawing/2014/main" id="{8356A97C-EC58-254C-AC29-B5BDCB6195E4}"/>
              </a:ext>
            </a:extLst>
          </p:cNvPr>
          <p:cNvPicPr>
            <a:picLocks noGrp="1" noChangeAspect="1"/>
          </p:cNvPicPr>
          <p:nvPr>
            <p:ph idx="1"/>
          </p:nvPr>
        </p:nvPicPr>
        <p:blipFill>
          <a:blip r:embed="rId2"/>
          <a:stretch>
            <a:fillRect/>
          </a:stretch>
        </p:blipFill>
        <p:spPr>
          <a:xfrm>
            <a:off x="810000" y="2222500"/>
            <a:ext cx="6427927" cy="4332846"/>
          </a:xfrm>
        </p:spPr>
      </p:pic>
    </p:spTree>
    <p:extLst>
      <p:ext uri="{BB962C8B-B14F-4D97-AF65-F5344CB8AC3E}">
        <p14:creationId xmlns:p14="http://schemas.microsoft.com/office/powerpoint/2010/main" val="403442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BCBB-3CE5-4244-BE87-7B311D05E2B9}"/>
              </a:ext>
            </a:extLst>
          </p:cNvPr>
          <p:cNvSpPr>
            <a:spLocks noGrp="1"/>
          </p:cNvSpPr>
          <p:nvPr>
            <p:ph type="title"/>
          </p:nvPr>
        </p:nvSpPr>
        <p:spPr/>
        <p:txBody>
          <a:bodyPr/>
          <a:lstStyle/>
          <a:p>
            <a:r>
              <a:rPr lang="en-US" dirty="0"/>
              <a:t>COLLECTED DATA</a:t>
            </a:r>
          </a:p>
        </p:txBody>
      </p:sp>
      <p:pic>
        <p:nvPicPr>
          <p:cNvPr id="5" name="Content Placeholder 4">
            <a:extLst>
              <a:ext uri="{FF2B5EF4-FFF2-40B4-BE49-F238E27FC236}">
                <a16:creationId xmlns:a16="http://schemas.microsoft.com/office/drawing/2014/main" id="{8356A97C-EC58-254C-AC29-B5BDCB6195E4}"/>
              </a:ext>
            </a:extLst>
          </p:cNvPr>
          <p:cNvPicPr>
            <a:picLocks noGrp="1" noChangeAspect="1"/>
          </p:cNvPicPr>
          <p:nvPr>
            <p:ph idx="1"/>
          </p:nvPr>
        </p:nvPicPr>
        <p:blipFill>
          <a:blip r:embed="rId2"/>
          <a:srcRect/>
          <a:stretch/>
        </p:blipFill>
        <p:spPr>
          <a:xfrm>
            <a:off x="810000" y="2356308"/>
            <a:ext cx="6427927" cy="4065229"/>
          </a:xfrm>
        </p:spPr>
      </p:pic>
    </p:spTree>
    <p:extLst>
      <p:ext uri="{BB962C8B-B14F-4D97-AF65-F5344CB8AC3E}">
        <p14:creationId xmlns:p14="http://schemas.microsoft.com/office/powerpoint/2010/main" val="10585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0AE5-24A5-DE42-B819-5B716052DC90}"/>
              </a:ext>
            </a:extLst>
          </p:cNvPr>
          <p:cNvSpPr>
            <a:spLocks noGrp="1"/>
          </p:cNvSpPr>
          <p:nvPr>
            <p:ph type="ctrTitle"/>
          </p:nvPr>
        </p:nvSpPr>
        <p:spPr/>
        <p:txBody>
          <a:bodyPr/>
          <a:lstStyle/>
          <a:p>
            <a:r>
              <a:rPr lang="en-US" sz="4800" dirty="0"/>
              <a:t>PRE- PROCESSING DATA WITH NLP</a:t>
            </a:r>
          </a:p>
        </p:txBody>
      </p:sp>
      <p:sp>
        <p:nvSpPr>
          <p:cNvPr id="3" name="Subtitle 2">
            <a:extLst>
              <a:ext uri="{FF2B5EF4-FFF2-40B4-BE49-F238E27FC236}">
                <a16:creationId xmlns:a16="http://schemas.microsoft.com/office/drawing/2014/main" id="{4D6F1223-D1CD-0F49-BDB1-3045A507B45F}"/>
              </a:ext>
            </a:extLst>
          </p:cNvPr>
          <p:cNvSpPr>
            <a:spLocks noGrp="1"/>
          </p:cNvSpPr>
          <p:nvPr>
            <p:ph type="subTitle" idx="1"/>
          </p:nvPr>
        </p:nvSpPr>
        <p:spPr/>
        <p:txBody>
          <a:bodyPr>
            <a:normAutofit/>
          </a:bodyPr>
          <a:lstStyle/>
          <a:p>
            <a:r>
              <a:rPr lang="en-US" sz="2000" dirty="0">
                <a:latin typeface="Calibri" panose="020F0502020204030204" pitchFamily="34" charset="0"/>
                <a:cs typeface="Calibri" panose="020F0502020204030204" pitchFamily="34" charset="0"/>
              </a:rPr>
              <a:t>EDA with NLP</a:t>
            </a:r>
          </a:p>
        </p:txBody>
      </p:sp>
    </p:spTree>
    <p:extLst>
      <p:ext uri="{BB962C8B-B14F-4D97-AF65-F5344CB8AC3E}">
        <p14:creationId xmlns:p14="http://schemas.microsoft.com/office/powerpoint/2010/main" val="360729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693999E-B80F-E340-924E-25351371BA2F}"/>
              </a:ext>
            </a:extLst>
          </p:cNvPr>
          <p:cNvSpPr/>
          <p:nvPr/>
        </p:nvSpPr>
        <p:spPr>
          <a:xfrm>
            <a:off x="1073151" y="2408349"/>
            <a:ext cx="3547533" cy="262729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6783B-E667-954C-A3E1-8C5E85C3848C}"/>
              </a:ext>
            </a:extLst>
          </p:cNvPr>
          <p:cNvSpPr>
            <a:spLocks noGrp="1"/>
          </p:cNvSpPr>
          <p:nvPr>
            <p:ph type="title"/>
          </p:nvPr>
        </p:nvSpPr>
        <p:spPr>
          <a:xfrm>
            <a:off x="1073150" y="651029"/>
            <a:ext cx="3547533" cy="1240235"/>
          </a:xfrm>
        </p:spPr>
        <p:txBody>
          <a:bodyPr/>
          <a:lstStyle/>
          <a:p>
            <a:r>
              <a:rPr lang="en-US" sz="3600" dirty="0">
                <a:solidFill>
                  <a:schemeClr val="bg1"/>
                </a:solidFill>
                <a:latin typeface="Calibri" panose="020F0502020204030204" pitchFamily="34" charset="0"/>
                <a:cs typeface="Calibri" panose="020F0502020204030204" pitchFamily="34" charset="0"/>
              </a:rPr>
              <a:t>EXPLORATORY DATA ANALYSIS.</a:t>
            </a:r>
          </a:p>
        </p:txBody>
      </p:sp>
      <p:sp>
        <p:nvSpPr>
          <p:cNvPr id="4" name="Text Placeholder 3">
            <a:extLst>
              <a:ext uri="{FF2B5EF4-FFF2-40B4-BE49-F238E27FC236}">
                <a16:creationId xmlns:a16="http://schemas.microsoft.com/office/drawing/2014/main" id="{3A29D1CE-8DFE-AB45-A6E4-2F967F93A156}"/>
              </a:ext>
            </a:extLst>
          </p:cNvPr>
          <p:cNvSpPr>
            <a:spLocks noGrp="1"/>
          </p:cNvSpPr>
          <p:nvPr>
            <p:ph type="body" sz="half" idx="2"/>
          </p:nvPr>
        </p:nvSpPr>
        <p:spPr>
          <a:xfrm>
            <a:off x="1201942" y="2614413"/>
            <a:ext cx="3331424" cy="2267843"/>
          </a:xfrm>
          <a:effectLst/>
        </p:spPr>
        <p:txBody>
          <a:bodyPr>
            <a:normAutofit/>
          </a:bodyPr>
          <a:lstStyle/>
          <a:p>
            <a:pPr algn="just"/>
            <a:r>
              <a:rPr lang="en-US" sz="2000" dirty="0">
                <a:latin typeface="Calibri" panose="020F0502020204030204" pitchFamily="34" charset="0"/>
                <a:cs typeface="Calibri" panose="020F0502020204030204" pitchFamily="34" charset="0"/>
              </a:rPr>
              <a:t>Exploratory data analysis is a statistical way of evaluating data sets to summaries their essential properties, frequently utilizing statistical graphics and other data visualization techniques.</a:t>
            </a:r>
          </a:p>
        </p:txBody>
      </p:sp>
      <p:sp>
        <p:nvSpPr>
          <p:cNvPr id="6" name="Rectangle 5">
            <a:extLst>
              <a:ext uri="{FF2B5EF4-FFF2-40B4-BE49-F238E27FC236}">
                <a16:creationId xmlns:a16="http://schemas.microsoft.com/office/drawing/2014/main" id="{E7BAE77C-D9E4-2A47-B758-20EA20A2F94D}"/>
              </a:ext>
            </a:extLst>
          </p:cNvPr>
          <p:cNvSpPr/>
          <p:nvPr/>
        </p:nvSpPr>
        <p:spPr>
          <a:xfrm>
            <a:off x="5653824" y="0"/>
            <a:ext cx="6538175"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06E6F864-D173-1A4D-982A-E9E6A0D037FA}"/>
              </a:ext>
            </a:extLst>
          </p:cNvPr>
          <p:cNvSpPr/>
          <p:nvPr/>
        </p:nvSpPr>
        <p:spPr>
          <a:xfrm rot="1561404">
            <a:off x="5357611" y="3021707"/>
            <a:ext cx="888642" cy="81458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ownload Data Analysis Symbol for free | Data analysis, Big data analytics  technology, Data analytics tools">
            <a:extLst>
              <a:ext uri="{FF2B5EF4-FFF2-40B4-BE49-F238E27FC236}">
                <a16:creationId xmlns:a16="http://schemas.microsoft.com/office/drawing/2014/main" id="{A96B9AD0-F7CB-1347-A4A3-FF2A3A35F559}"/>
              </a:ext>
            </a:extLst>
          </p:cNvPr>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6289748" y="824249"/>
            <a:ext cx="5418070" cy="5418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37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{78F2CA3E-4C17-CD4A-91DC-EEDAE64B245F}tf10001121</Template>
  <TotalTime>275</TotalTime>
  <Words>766</Words>
  <Application>Microsoft Macintosh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2</vt:lpstr>
      <vt:lpstr>Quotable</vt:lpstr>
      <vt:lpstr>RATING PREDICTION PROJECT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SELECTING BEST RANDOM STATE PARAMETERS FOR TRAINING.</vt:lpstr>
      <vt:lpstr>TESTING OF IDENTIFIED APPROACHES (ALGORITHMS).</vt:lpstr>
      <vt:lpstr>TESTING OF IDENTIFIED APPROACHES (ALGORITHMS).</vt:lpstr>
      <vt:lpstr>VISUALIZATION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 PREDICTION PROJECT  BASED ON USER REVIEWS</dc:title>
  <dc:creator>Nani Veda</dc:creator>
  <cp:lastModifiedBy>Nani Veda</cp:lastModifiedBy>
  <cp:revision>6</cp:revision>
  <dcterms:created xsi:type="dcterms:W3CDTF">2022-01-09T12:22:23Z</dcterms:created>
  <dcterms:modified xsi:type="dcterms:W3CDTF">2022-01-09T16:57:48Z</dcterms:modified>
</cp:coreProperties>
</file>