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katab"/>
      <p:regular r:id="rId18"/>
      <p:bold r:id="rId19"/>
    </p:embeddedFont>
    <p:embeddedFont>
      <p:font typeface="Bebas Neue"/>
      <p:regular r:id="rId20"/>
    </p:embeddedFont>
    <p:embeddedFont>
      <p:font typeface="Noto Serif Ethiopic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2E2C75-58A9-4CC9-8820-4367F057E053}">
  <a:tblStyle styleId="{DD2E2C75-58A9-4CC9-8820-4367F057E0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NotoSerifEthiopic-bold.fntdata"/><Relationship Id="rId21" Type="http://schemas.openxmlformats.org/officeDocument/2006/relationships/font" Target="fonts/NotoSerifEthiop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katab-bold.fntdata"/><Relationship Id="rId18" Type="http://schemas.openxmlformats.org/officeDocument/2006/relationships/font" Target="fonts/Akat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a5b448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a5b448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2344dc3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d2344dc3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ff340685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ff340685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a78353f55_0_27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5a78353f55_0_27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9dc3832d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9dc3832d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9dc3832d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9dc3832d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25a6e2d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25a6e2d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ff340685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ff340685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a78353f55_0_27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a78353f55_0_27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ff340685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ff340685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5a78353f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5a78353f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a78353f55_0_27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a78353f55_0_27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251700" y="1050088"/>
            <a:ext cx="4890300" cy="19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51700" y="3040063"/>
            <a:ext cx="4890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740000" y="2957550"/>
            <a:ext cx="56640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6" name="Google Shape;76;p11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77" name="Google Shape;77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Google Shape;78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1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80" name="Google Shape;80;p1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" name="Google Shape;81;p1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hasCustomPrompt="1" type="title"/>
          </p:nvPr>
        </p:nvSpPr>
        <p:spPr>
          <a:xfrm>
            <a:off x="124565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00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2" type="title"/>
          </p:nvPr>
        </p:nvSpPr>
        <p:spPr>
          <a:xfrm>
            <a:off x="393190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34038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4" type="title"/>
          </p:nvPr>
        </p:nvSpPr>
        <p:spPr>
          <a:xfrm>
            <a:off x="6623050" y="1073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60876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6" type="title"/>
          </p:nvPr>
        </p:nvSpPr>
        <p:spPr>
          <a:xfrm>
            <a:off x="2590000" y="28245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2064350" y="397070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8" type="title"/>
          </p:nvPr>
        </p:nvSpPr>
        <p:spPr>
          <a:xfrm>
            <a:off x="5276250" y="282452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9" type="subTitle"/>
          </p:nvPr>
        </p:nvSpPr>
        <p:spPr>
          <a:xfrm>
            <a:off x="4748150" y="397070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4" type="subTitle"/>
          </p:nvPr>
        </p:nvSpPr>
        <p:spPr>
          <a:xfrm>
            <a:off x="7151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5" type="subTitle"/>
          </p:nvPr>
        </p:nvSpPr>
        <p:spPr>
          <a:xfrm>
            <a:off x="34038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6" type="subTitle"/>
          </p:nvPr>
        </p:nvSpPr>
        <p:spPr>
          <a:xfrm>
            <a:off x="60925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7" type="subTitle"/>
          </p:nvPr>
        </p:nvSpPr>
        <p:spPr>
          <a:xfrm>
            <a:off x="2059450" y="33500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8" type="subTitle"/>
          </p:nvPr>
        </p:nvSpPr>
        <p:spPr>
          <a:xfrm>
            <a:off x="4748150" y="3350000"/>
            <a:ext cx="2336400" cy="717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101" name="Google Shape;101;p13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02" name="Google Shape;102;p1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Google Shape;103;p1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1717938" y="3040950"/>
            <a:ext cx="5708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717960" y="1570650"/>
            <a:ext cx="5708100" cy="14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109" name="Google Shape;109;p14"/>
            <p:cNvGrpSpPr/>
            <p:nvPr/>
          </p:nvGrpSpPr>
          <p:grpSpPr>
            <a:xfrm rot="10800000">
              <a:off x="435875" y="97275"/>
              <a:ext cx="90900" cy="3705900"/>
              <a:chOff x="7952125" y="1292300"/>
              <a:chExt cx="90900" cy="3705900"/>
            </a:xfrm>
          </p:grpSpPr>
          <p:sp>
            <p:nvSpPr>
              <p:cNvPr id="110" name="Google Shape;110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1" name="Google Shape;111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" name="Google Shape;112;p14"/>
            <p:cNvGrpSpPr/>
            <p:nvPr/>
          </p:nvGrpSpPr>
          <p:grpSpPr>
            <a:xfrm flipH="1">
              <a:off x="8617225" y="1292300"/>
              <a:ext cx="90900" cy="3705900"/>
              <a:chOff x="7952125" y="1292300"/>
              <a:chExt cx="90900" cy="3705900"/>
            </a:xfrm>
          </p:grpSpPr>
          <p:sp>
            <p:nvSpPr>
              <p:cNvPr id="113" name="Google Shape;113;p1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" name="Google Shape;114;p1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2352125" y="2350750"/>
            <a:ext cx="3555300" cy="13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15"/>
          <p:cNvSpPr txBox="1"/>
          <p:nvPr>
            <p:ph hasCustomPrompt="1" idx="2" type="title"/>
          </p:nvPr>
        </p:nvSpPr>
        <p:spPr>
          <a:xfrm>
            <a:off x="1152125" y="23507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2352125" y="3718300"/>
            <a:ext cx="3555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3854900" y="2450375"/>
            <a:ext cx="37338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6"/>
          <p:cNvSpPr txBox="1"/>
          <p:nvPr>
            <p:ph hasCustomPrompt="1" idx="2" type="title"/>
          </p:nvPr>
        </p:nvSpPr>
        <p:spPr>
          <a:xfrm>
            <a:off x="5121800" y="16430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3854900" y="3855551"/>
            <a:ext cx="37338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8" name="Google Shape;128;p17"/>
          <p:cNvGrpSpPr/>
          <p:nvPr/>
        </p:nvGrpSpPr>
        <p:grpSpPr>
          <a:xfrm rot="10800000">
            <a:off x="165700" y="4608500"/>
            <a:ext cx="7941000" cy="90900"/>
            <a:chOff x="1239825" y="571500"/>
            <a:chExt cx="7941000" cy="90900"/>
          </a:xfrm>
        </p:grpSpPr>
        <p:cxnSp>
          <p:nvCxnSpPr>
            <p:cNvPr id="129" name="Google Shape;129;p17"/>
            <p:cNvCxnSpPr/>
            <p:nvPr/>
          </p:nvCxnSpPr>
          <p:spPr>
            <a:xfrm>
              <a:off x="1239825" y="571500"/>
              <a:ext cx="794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4" name="Google Shape;134;p18"/>
          <p:cNvGrpSpPr/>
          <p:nvPr/>
        </p:nvGrpSpPr>
        <p:grpSpPr>
          <a:xfrm flipH="1">
            <a:off x="8617225" y="1292300"/>
            <a:ext cx="90900" cy="3705900"/>
            <a:chOff x="7952125" y="1292300"/>
            <a:chExt cx="90900" cy="3705900"/>
          </a:xfrm>
        </p:grpSpPr>
        <p:sp>
          <p:nvSpPr>
            <p:cNvPr id="135" name="Google Shape;135;p18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8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1068813" y="2004274"/>
            <a:ext cx="36156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1" name="Google Shape;141;p19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9"/>
          <p:cNvGrpSpPr/>
          <p:nvPr/>
        </p:nvGrpSpPr>
        <p:grpSpPr>
          <a:xfrm flipH="1" rot="10800000">
            <a:off x="402371" y="298450"/>
            <a:ext cx="8394600" cy="90900"/>
            <a:chOff x="1239825" y="571500"/>
            <a:chExt cx="8394600" cy="90900"/>
          </a:xfrm>
        </p:grpSpPr>
        <p:cxnSp>
          <p:nvCxnSpPr>
            <p:cNvPr id="145" name="Google Shape;145;p19"/>
            <p:cNvCxnSpPr/>
            <p:nvPr/>
          </p:nvCxnSpPr>
          <p:spPr>
            <a:xfrm>
              <a:off x="1239825" y="571500"/>
              <a:ext cx="839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9"/>
          <p:cNvSpPr/>
          <p:nvPr>
            <p:ph idx="2" type="pic"/>
          </p:nvPr>
        </p:nvSpPr>
        <p:spPr>
          <a:xfrm>
            <a:off x="4789588" y="1603025"/>
            <a:ext cx="3285600" cy="247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4507381" y="3382988"/>
            <a:ext cx="3615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507456" y="1055513"/>
            <a:ext cx="3615600" cy="23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/>
          <p:nvPr>
            <p:ph idx="2" type="pic"/>
          </p:nvPr>
        </p:nvSpPr>
        <p:spPr>
          <a:xfrm>
            <a:off x="1020944" y="1333499"/>
            <a:ext cx="3285600" cy="247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3" name="Google Shape;153;p20"/>
          <p:cNvGrpSpPr/>
          <p:nvPr/>
        </p:nvGrpSpPr>
        <p:grpSpPr>
          <a:xfrm>
            <a:off x="435875" y="97275"/>
            <a:ext cx="90900" cy="3705900"/>
            <a:chOff x="435875" y="97275"/>
            <a:chExt cx="90900" cy="3705900"/>
          </a:xfrm>
        </p:grpSpPr>
        <p:cxnSp>
          <p:nvCxnSpPr>
            <p:cNvPr id="154" name="Google Shape;154;p20"/>
            <p:cNvCxnSpPr/>
            <p:nvPr/>
          </p:nvCxnSpPr>
          <p:spPr>
            <a:xfrm rot="10800000">
              <a:off x="435875" y="97275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Google Shape;155;p20"/>
            <p:cNvSpPr/>
            <p:nvPr/>
          </p:nvSpPr>
          <p:spPr>
            <a:xfrm rot="-5400000">
              <a:off x="228725" y="3505125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2020350" y="4035800"/>
            <a:ext cx="5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2020350" y="445025"/>
            <a:ext cx="510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0" name="Google Shape;160;p21"/>
          <p:cNvGrpSpPr/>
          <p:nvPr/>
        </p:nvGrpSpPr>
        <p:grpSpPr>
          <a:xfrm flipH="1" rot="10800000">
            <a:off x="2467871" y="4741850"/>
            <a:ext cx="6506400" cy="90900"/>
            <a:chOff x="1239825" y="571500"/>
            <a:chExt cx="6506400" cy="90900"/>
          </a:xfrm>
        </p:grpSpPr>
        <p:cxnSp>
          <p:nvCxnSpPr>
            <p:cNvPr id="161" name="Google Shape;161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Google Shape;162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1"/>
          <p:cNvGrpSpPr/>
          <p:nvPr/>
        </p:nvGrpSpPr>
        <p:grpSpPr>
          <a:xfrm rot="10800000">
            <a:off x="165548" y="298450"/>
            <a:ext cx="6506400" cy="90900"/>
            <a:chOff x="1239825" y="571500"/>
            <a:chExt cx="6506400" cy="90900"/>
          </a:xfrm>
        </p:grpSpPr>
        <p:cxnSp>
          <p:nvCxnSpPr>
            <p:cNvPr id="164" name="Google Shape;164;p21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" name="Google Shape;165;p21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4300156" y="2571750"/>
            <a:ext cx="35448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4300156" y="1836750"/>
            <a:ext cx="35448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0" name="Google Shape;170;p22"/>
          <p:cNvGrpSpPr/>
          <p:nvPr/>
        </p:nvGrpSpPr>
        <p:grpSpPr>
          <a:xfrm rot="10800000">
            <a:off x="435875" y="97275"/>
            <a:ext cx="90900" cy="3705900"/>
            <a:chOff x="7952125" y="1292300"/>
            <a:chExt cx="90900" cy="3705900"/>
          </a:xfrm>
        </p:grpSpPr>
        <p:sp>
          <p:nvSpPr>
            <p:cNvPr id="171" name="Google Shape;171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" name="Google Shape;172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" name="Google Shape;173;p22"/>
          <p:cNvGrpSpPr/>
          <p:nvPr/>
        </p:nvGrpSpPr>
        <p:grpSpPr>
          <a:xfrm flipH="1">
            <a:off x="8617225" y="1292300"/>
            <a:ext cx="90900" cy="3705900"/>
            <a:chOff x="7952125" y="1292300"/>
            <a:chExt cx="90900" cy="3705900"/>
          </a:xfrm>
        </p:grpSpPr>
        <p:sp>
          <p:nvSpPr>
            <p:cNvPr id="174" name="Google Shape;174;p22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22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1614200" y="2589150"/>
            <a:ext cx="34329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1614200" y="1878450"/>
            <a:ext cx="34329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0" name="Google Shape;180;p23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81" name="Google Shape;181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3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184" name="Google Shape;184;p2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2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ONE_COLUMN_TEXT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720000" y="1152475"/>
            <a:ext cx="77040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90" name="Google Shape;190;p24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91" name="Google Shape;191;p24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Google Shape;192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4"/>
          <p:cNvGrpSpPr/>
          <p:nvPr/>
        </p:nvGrpSpPr>
        <p:grpSpPr>
          <a:xfrm flipH="1" rot="10800000">
            <a:off x="328121" y="298450"/>
            <a:ext cx="8462100" cy="90900"/>
            <a:chOff x="1239825" y="571500"/>
            <a:chExt cx="8462100" cy="90900"/>
          </a:xfrm>
        </p:grpSpPr>
        <p:cxnSp>
          <p:nvCxnSpPr>
            <p:cNvPr id="194" name="Google Shape;194;p24"/>
            <p:cNvCxnSpPr/>
            <p:nvPr/>
          </p:nvCxnSpPr>
          <p:spPr>
            <a:xfrm>
              <a:off x="1239825" y="571500"/>
              <a:ext cx="8462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4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948188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199" name="Google Shape;199;p25"/>
          <p:cNvSpPr txBox="1"/>
          <p:nvPr>
            <p:ph idx="2" type="subTitle"/>
          </p:nvPr>
        </p:nvSpPr>
        <p:spPr>
          <a:xfrm>
            <a:off x="4984609" y="2303125"/>
            <a:ext cx="32112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3" type="subTitle"/>
          </p:nvPr>
        </p:nvSpPr>
        <p:spPr>
          <a:xfrm>
            <a:off x="948188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4" type="subTitle"/>
          </p:nvPr>
        </p:nvSpPr>
        <p:spPr>
          <a:xfrm>
            <a:off x="4984609" y="2779225"/>
            <a:ext cx="321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3" name="Google Shape;203;p25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 flipH="1" rot="10800000">
            <a:off x="456371" y="298450"/>
            <a:ext cx="8307000" cy="90900"/>
            <a:chOff x="1239825" y="571500"/>
            <a:chExt cx="8307000" cy="90900"/>
          </a:xfrm>
        </p:grpSpPr>
        <p:cxnSp>
          <p:nvCxnSpPr>
            <p:cNvPr id="207" name="Google Shape;207;p25"/>
            <p:cNvCxnSpPr/>
            <p:nvPr/>
          </p:nvCxnSpPr>
          <p:spPr>
            <a:xfrm>
              <a:off x="1239825" y="571500"/>
              <a:ext cx="830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4572000" y="1598050"/>
            <a:ext cx="25056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2" type="subTitle"/>
          </p:nvPr>
        </p:nvSpPr>
        <p:spPr>
          <a:xfrm>
            <a:off x="2066400" y="2938825"/>
            <a:ext cx="2505600" cy="4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3" type="subTitle"/>
          </p:nvPr>
        </p:nvSpPr>
        <p:spPr>
          <a:xfrm>
            <a:off x="4572000" y="2092150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4" type="subTitle"/>
          </p:nvPr>
        </p:nvSpPr>
        <p:spPr>
          <a:xfrm>
            <a:off x="2066400" y="3432925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6" name="Google Shape;216;p2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217" name="Google Shape;217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220" name="Google Shape;220;p2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" name="Google Shape;221;p2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720000" y="25150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subTitle"/>
          </p:nvPr>
        </p:nvSpPr>
        <p:spPr>
          <a:xfrm>
            <a:off x="720000" y="29998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3" type="subTitle"/>
          </p:nvPr>
        </p:nvSpPr>
        <p:spPr>
          <a:xfrm>
            <a:off x="3403800" y="23203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4" type="subTitle"/>
          </p:nvPr>
        </p:nvSpPr>
        <p:spPr>
          <a:xfrm>
            <a:off x="6087600" y="2999805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5" type="subTitle"/>
          </p:nvPr>
        </p:nvSpPr>
        <p:spPr>
          <a:xfrm>
            <a:off x="3403800" y="18355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6" type="subTitle"/>
          </p:nvPr>
        </p:nvSpPr>
        <p:spPr>
          <a:xfrm>
            <a:off x="6087600" y="25150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31" name="Google Shape;231;p27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232" name="Google Shape;232;p27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233" name="Google Shape;233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4" name="Google Shape;234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5" name="Google Shape;235;p27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236" name="Google Shape;236;p27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7" name="Google Shape;237;p27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3037207" y="1417350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idx="2" type="subTitle"/>
          </p:nvPr>
        </p:nvSpPr>
        <p:spPr>
          <a:xfrm>
            <a:off x="3037207" y="1902150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3" type="subTitle"/>
          </p:nvPr>
        </p:nvSpPr>
        <p:spPr>
          <a:xfrm>
            <a:off x="1176669" y="3296076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4" type="subTitle"/>
          </p:nvPr>
        </p:nvSpPr>
        <p:spPr>
          <a:xfrm>
            <a:off x="4897741" y="3296075"/>
            <a:ext cx="3069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5" type="subTitle"/>
          </p:nvPr>
        </p:nvSpPr>
        <p:spPr>
          <a:xfrm>
            <a:off x="1176659" y="2811275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46" name="Google Shape;246;p28"/>
          <p:cNvSpPr txBox="1"/>
          <p:nvPr>
            <p:ph idx="6" type="subTitle"/>
          </p:nvPr>
        </p:nvSpPr>
        <p:spPr>
          <a:xfrm>
            <a:off x="4897731" y="2811275"/>
            <a:ext cx="3069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47" name="Google Shape;247;p28"/>
          <p:cNvGrpSpPr/>
          <p:nvPr/>
        </p:nvGrpSpPr>
        <p:grpSpPr>
          <a:xfrm>
            <a:off x="165700" y="1308400"/>
            <a:ext cx="8349200" cy="3705900"/>
            <a:chOff x="165700" y="1308400"/>
            <a:chExt cx="8349200" cy="3705900"/>
          </a:xfrm>
        </p:grpSpPr>
        <p:grpSp>
          <p:nvGrpSpPr>
            <p:cNvPr id="248" name="Google Shape;248;p28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49" name="Google Shape;249;p28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28"/>
            <p:cNvGrpSpPr/>
            <p:nvPr/>
          </p:nvGrpSpPr>
          <p:grpSpPr>
            <a:xfrm flipH="1">
              <a:off x="8424000" y="1308400"/>
              <a:ext cx="90900" cy="3705900"/>
              <a:chOff x="7952125" y="1292300"/>
              <a:chExt cx="90900" cy="3705900"/>
            </a:xfrm>
          </p:grpSpPr>
          <p:sp>
            <p:nvSpPr>
              <p:cNvPr id="252" name="Google Shape;252;p28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" name="Google Shape;253;p28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idx="1" type="subTitle"/>
          </p:nvPr>
        </p:nvSpPr>
        <p:spPr>
          <a:xfrm>
            <a:off x="2347929" y="1532925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57" name="Google Shape;257;p29"/>
          <p:cNvSpPr txBox="1"/>
          <p:nvPr>
            <p:ph idx="2" type="subTitle"/>
          </p:nvPr>
        </p:nvSpPr>
        <p:spPr>
          <a:xfrm>
            <a:off x="2347912" y="2017725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>
            <p:ph idx="3" type="subTitle"/>
          </p:nvPr>
        </p:nvSpPr>
        <p:spPr>
          <a:xfrm>
            <a:off x="4907276" y="2017725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4" type="subTitle"/>
          </p:nvPr>
        </p:nvSpPr>
        <p:spPr>
          <a:xfrm>
            <a:off x="2347921" y="3407650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29"/>
          <p:cNvSpPr txBox="1"/>
          <p:nvPr>
            <p:ph idx="5" type="subTitle"/>
          </p:nvPr>
        </p:nvSpPr>
        <p:spPr>
          <a:xfrm>
            <a:off x="4907284" y="3407650"/>
            <a:ext cx="1888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9"/>
          <p:cNvSpPr txBox="1"/>
          <p:nvPr>
            <p:ph idx="6" type="subTitle"/>
          </p:nvPr>
        </p:nvSpPr>
        <p:spPr>
          <a:xfrm>
            <a:off x="2347929" y="2922850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idx="7" type="subTitle"/>
          </p:nvPr>
        </p:nvSpPr>
        <p:spPr>
          <a:xfrm>
            <a:off x="4907291" y="1532925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8" type="subTitle"/>
          </p:nvPr>
        </p:nvSpPr>
        <p:spPr>
          <a:xfrm>
            <a:off x="4907291" y="2922850"/>
            <a:ext cx="1888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65" name="Google Shape;265;p29"/>
          <p:cNvGrpSpPr/>
          <p:nvPr/>
        </p:nvGrpSpPr>
        <p:grpSpPr>
          <a:xfrm>
            <a:off x="629100" y="1292300"/>
            <a:ext cx="8343450" cy="3705900"/>
            <a:chOff x="629100" y="1292300"/>
            <a:chExt cx="8343450" cy="3705900"/>
          </a:xfrm>
        </p:grpSpPr>
        <p:grpSp>
          <p:nvGrpSpPr>
            <p:cNvPr id="266" name="Google Shape;266;p29"/>
            <p:cNvGrpSpPr/>
            <p:nvPr/>
          </p:nvGrpSpPr>
          <p:grpSpPr>
            <a:xfrm flipH="1" rot="10800000">
              <a:off x="1031550" y="4608500"/>
              <a:ext cx="7941000" cy="90900"/>
              <a:chOff x="1239825" y="571500"/>
              <a:chExt cx="7941000" cy="90900"/>
            </a:xfrm>
          </p:grpSpPr>
          <p:cxnSp>
            <p:nvCxnSpPr>
              <p:cNvPr id="267" name="Google Shape;267;p29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8" name="Google Shape;268;p29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29"/>
            <p:cNvGrpSpPr/>
            <p:nvPr/>
          </p:nvGrpSpPr>
          <p:grpSpPr>
            <a:xfrm flipH="1">
              <a:off x="629100" y="1292300"/>
              <a:ext cx="90900" cy="3705900"/>
              <a:chOff x="7952125" y="1292300"/>
              <a:chExt cx="90900" cy="3705900"/>
            </a:xfrm>
          </p:grpSpPr>
          <p:sp>
            <p:nvSpPr>
              <p:cNvPr id="270" name="Google Shape;270;p29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1" name="Google Shape;271;p29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" type="subTitle"/>
          </p:nvPr>
        </p:nvSpPr>
        <p:spPr>
          <a:xfrm>
            <a:off x="934269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30"/>
          <p:cNvSpPr txBox="1"/>
          <p:nvPr>
            <p:ph idx="2" type="subTitle"/>
          </p:nvPr>
        </p:nvSpPr>
        <p:spPr>
          <a:xfrm>
            <a:off x="3468750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3" type="subTitle"/>
          </p:nvPr>
        </p:nvSpPr>
        <p:spPr>
          <a:xfrm>
            <a:off x="6003231" y="2229323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30"/>
          <p:cNvSpPr txBox="1"/>
          <p:nvPr>
            <p:ph idx="4" type="subTitle"/>
          </p:nvPr>
        </p:nvSpPr>
        <p:spPr>
          <a:xfrm>
            <a:off x="2203823" y="3346000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30"/>
          <p:cNvSpPr txBox="1"/>
          <p:nvPr>
            <p:ph idx="5" type="subTitle"/>
          </p:nvPr>
        </p:nvSpPr>
        <p:spPr>
          <a:xfrm>
            <a:off x="4738304" y="3346000"/>
            <a:ext cx="2206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>
            <p:ph idx="6" type="subTitle"/>
          </p:nvPr>
        </p:nvSpPr>
        <p:spPr>
          <a:xfrm>
            <a:off x="929642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1" name="Google Shape;281;p30"/>
          <p:cNvSpPr txBox="1"/>
          <p:nvPr>
            <p:ph idx="7" type="subTitle"/>
          </p:nvPr>
        </p:nvSpPr>
        <p:spPr>
          <a:xfrm>
            <a:off x="3468750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2" name="Google Shape;282;p30"/>
          <p:cNvSpPr txBox="1"/>
          <p:nvPr>
            <p:ph idx="8" type="subTitle"/>
          </p:nvPr>
        </p:nvSpPr>
        <p:spPr>
          <a:xfrm>
            <a:off x="6007858" y="1744525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3" name="Google Shape;283;p30"/>
          <p:cNvSpPr txBox="1"/>
          <p:nvPr>
            <p:ph idx="9" type="subTitle"/>
          </p:nvPr>
        </p:nvSpPr>
        <p:spPr>
          <a:xfrm>
            <a:off x="2199196" y="2861200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84" name="Google Shape;284;p30"/>
          <p:cNvSpPr txBox="1"/>
          <p:nvPr>
            <p:ph idx="13" type="subTitle"/>
          </p:nvPr>
        </p:nvSpPr>
        <p:spPr>
          <a:xfrm>
            <a:off x="4738304" y="2861200"/>
            <a:ext cx="2206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285" name="Google Shape;285;p30"/>
          <p:cNvGrpSpPr/>
          <p:nvPr/>
        </p:nvGrpSpPr>
        <p:grpSpPr>
          <a:xfrm flipH="1" rot="10800000">
            <a:off x="4045950" y="4608500"/>
            <a:ext cx="4926600" cy="90900"/>
            <a:chOff x="1239825" y="571500"/>
            <a:chExt cx="4926600" cy="90900"/>
          </a:xfrm>
        </p:grpSpPr>
        <p:cxnSp>
          <p:nvCxnSpPr>
            <p:cNvPr id="286" name="Google Shape;286;p30"/>
            <p:cNvCxnSpPr/>
            <p:nvPr/>
          </p:nvCxnSpPr>
          <p:spPr>
            <a:xfrm>
              <a:off x="1239825" y="571500"/>
              <a:ext cx="4926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30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 flipH="1">
            <a:off x="435875" y="1292300"/>
            <a:ext cx="90900" cy="3705900"/>
            <a:chOff x="7952125" y="1292300"/>
            <a:chExt cx="90900" cy="3705900"/>
          </a:xfrm>
        </p:grpSpPr>
        <p:sp>
          <p:nvSpPr>
            <p:cNvPr id="22" name="Google Shape;22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" name="Google Shape;23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" name="Google Shape;24;p4"/>
          <p:cNvGrpSpPr/>
          <p:nvPr/>
        </p:nvGrpSpPr>
        <p:grpSpPr>
          <a:xfrm rot="10800000">
            <a:off x="8617225" y="97275"/>
            <a:ext cx="90900" cy="3705900"/>
            <a:chOff x="7952125" y="1292300"/>
            <a:chExt cx="90900" cy="3705900"/>
          </a:xfrm>
        </p:grpSpPr>
        <p:sp>
          <p:nvSpPr>
            <p:cNvPr id="25" name="Google Shape;25;p4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" name="Google Shape;26;p4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1438125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31"/>
          <p:cNvSpPr txBox="1"/>
          <p:nvPr>
            <p:ph idx="2" type="subTitle"/>
          </p:nvPr>
        </p:nvSpPr>
        <p:spPr>
          <a:xfrm>
            <a:off x="3621606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idx="3" type="subTitle"/>
          </p:nvPr>
        </p:nvSpPr>
        <p:spPr>
          <a:xfrm>
            <a:off x="5805086" y="2291499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31"/>
          <p:cNvSpPr txBox="1"/>
          <p:nvPr>
            <p:ph idx="4" type="subTitle"/>
          </p:nvPr>
        </p:nvSpPr>
        <p:spPr>
          <a:xfrm>
            <a:off x="1438125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31"/>
          <p:cNvSpPr txBox="1"/>
          <p:nvPr>
            <p:ph idx="5" type="subTitle"/>
          </p:nvPr>
        </p:nvSpPr>
        <p:spPr>
          <a:xfrm>
            <a:off x="3621606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6" type="subTitle"/>
          </p:nvPr>
        </p:nvSpPr>
        <p:spPr>
          <a:xfrm>
            <a:off x="5805086" y="3560575"/>
            <a:ext cx="1900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31"/>
          <p:cNvSpPr txBox="1"/>
          <p:nvPr>
            <p:ph idx="7" type="subTitle"/>
          </p:nvPr>
        </p:nvSpPr>
        <p:spPr>
          <a:xfrm>
            <a:off x="1434138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98" name="Google Shape;298;p31"/>
          <p:cNvSpPr txBox="1"/>
          <p:nvPr>
            <p:ph idx="8" type="subTitle"/>
          </p:nvPr>
        </p:nvSpPr>
        <p:spPr>
          <a:xfrm>
            <a:off x="3621606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299" name="Google Shape;299;p31"/>
          <p:cNvSpPr txBox="1"/>
          <p:nvPr>
            <p:ph idx="9" type="subTitle"/>
          </p:nvPr>
        </p:nvSpPr>
        <p:spPr>
          <a:xfrm>
            <a:off x="5809073" y="1806700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0" name="Google Shape;300;p31"/>
          <p:cNvSpPr txBox="1"/>
          <p:nvPr>
            <p:ph idx="13" type="subTitle"/>
          </p:nvPr>
        </p:nvSpPr>
        <p:spPr>
          <a:xfrm>
            <a:off x="1434138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1" name="Google Shape;301;p31"/>
          <p:cNvSpPr txBox="1"/>
          <p:nvPr>
            <p:ph idx="14" type="subTitle"/>
          </p:nvPr>
        </p:nvSpPr>
        <p:spPr>
          <a:xfrm>
            <a:off x="3621606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02" name="Google Shape;302;p31"/>
          <p:cNvSpPr txBox="1"/>
          <p:nvPr>
            <p:ph idx="15" type="subTitle"/>
          </p:nvPr>
        </p:nvSpPr>
        <p:spPr>
          <a:xfrm>
            <a:off x="5809073" y="3075775"/>
            <a:ext cx="190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303" name="Google Shape;303;p31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304" name="Google Shape;304;p31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305" name="Google Shape;305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6" name="Google Shape;306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7" name="Google Shape;307;p31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308" name="Google Shape;308;p31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31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>
            <p:ph hasCustomPrompt="1" type="title"/>
          </p:nvPr>
        </p:nvSpPr>
        <p:spPr>
          <a:xfrm>
            <a:off x="2208150" y="540000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32"/>
          <p:cNvSpPr txBox="1"/>
          <p:nvPr>
            <p:ph idx="1" type="subTitle"/>
          </p:nvPr>
        </p:nvSpPr>
        <p:spPr>
          <a:xfrm>
            <a:off x="2208150" y="1246023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4" name="Google Shape;314;p32"/>
          <p:cNvSpPr txBox="1"/>
          <p:nvPr>
            <p:ph hasCustomPrompt="1" idx="2" type="title"/>
          </p:nvPr>
        </p:nvSpPr>
        <p:spPr>
          <a:xfrm>
            <a:off x="2208150" y="1996134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2"/>
          <p:cNvSpPr txBox="1"/>
          <p:nvPr>
            <p:ph idx="3" type="subTitle"/>
          </p:nvPr>
        </p:nvSpPr>
        <p:spPr>
          <a:xfrm>
            <a:off x="2208150" y="2702157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32"/>
          <p:cNvSpPr txBox="1"/>
          <p:nvPr>
            <p:ph hasCustomPrompt="1" idx="4" type="title"/>
          </p:nvPr>
        </p:nvSpPr>
        <p:spPr>
          <a:xfrm>
            <a:off x="2208150" y="3452280"/>
            <a:ext cx="47277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2"/>
          <p:cNvSpPr txBox="1"/>
          <p:nvPr>
            <p:ph idx="5" type="subTitle"/>
          </p:nvPr>
        </p:nvSpPr>
        <p:spPr>
          <a:xfrm>
            <a:off x="2208150" y="4158303"/>
            <a:ext cx="4727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18" name="Google Shape;318;p32"/>
          <p:cNvGrpSpPr/>
          <p:nvPr/>
        </p:nvGrpSpPr>
        <p:grpSpPr>
          <a:xfrm>
            <a:off x="165700" y="1444700"/>
            <a:ext cx="8534275" cy="3705900"/>
            <a:chOff x="165700" y="1444700"/>
            <a:chExt cx="8534275" cy="3705900"/>
          </a:xfrm>
        </p:grpSpPr>
        <p:grpSp>
          <p:nvGrpSpPr>
            <p:cNvPr id="319" name="Google Shape;319;p32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20" name="Google Shape;320;p32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1" name="Google Shape;321;p32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32"/>
            <p:cNvGrpSpPr/>
            <p:nvPr/>
          </p:nvGrpSpPr>
          <p:grpSpPr>
            <a:xfrm flipH="1">
              <a:off x="8609075" y="1444700"/>
              <a:ext cx="90900" cy="3705900"/>
              <a:chOff x="7952125" y="1292300"/>
              <a:chExt cx="90900" cy="3705900"/>
            </a:xfrm>
          </p:grpSpPr>
          <p:sp>
            <p:nvSpPr>
              <p:cNvPr id="323" name="Google Shape;323;p32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4" name="Google Shape;324;p32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8" name="Google Shape;328;p33"/>
          <p:cNvSpPr txBox="1"/>
          <p:nvPr>
            <p:ph idx="1" type="subTitle"/>
          </p:nvPr>
        </p:nvSpPr>
        <p:spPr>
          <a:xfrm>
            <a:off x="7200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29" name="Google Shape;329;p33"/>
          <p:cNvSpPr txBox="1"/>
          <p:nvPr>
            <p:ph idx="2" type="subTitle"/>
          </p:nvPr>
        </p:nvSpPr>
        <p:spPr>
          <a:xfrm>
            <a:off x="7200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0" name="Google Shape;330;p33"/>
          <p:cNvSpPr txBox="1"/>
          <p:nvPr>
            <p:ph idx="3" type="subTitle"/>
          </p:nvPr>
        </p:nvSpPr>
        <p:spPr>
          <a:xfrm>
            <a:off x="34038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1" name="Google Shape;331;p33"/>
          <p:cNvSpPr txBox="1"/>
          <p:nvPr>
            <p:ph idx="4" type="subTitle"/>
          </p:nvPr>
        </p:nvSpPr>
        <p:spPr>
          <a:xfrm>
            <a:off x="6087600" y="2967679"/>
            <a:ext cx="23364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" name="Google Shape;332;p33"/>
          <p:cNvSpPr txBox="1"/>
          <p:nvPr>
            <p:ph idx="5" type="subTitle"/>
          </p:nvPr>
        </p:nvSpPr>
        <p:spPr>
          <a:xfrm>
            <a:off x="34038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33" name="Google Shape;333;p33"/>
          <p:cNvSpPr txBox="1"/>
          <p:nvPr>
            <p:ph idx="6" type="subTitle"/>
          </p:nvPr>
        </p:nvSpPr>
        <p:spPr>
          <a:xfrm>
            <a:off x="6087600" y="24828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sp>
        <p:nvSpPr>
          <p:cNvPr id="334" name="Google Shape;334;p33"/>
          <p:cNvSpPr txBox="1"/>
          <p:nvPr>
            <p:ph hasCustomPrompt="1" idx="7" type="title"/>
          </p:nvPr>
        </p:nvSpPr>
        <p:spPr>
          <a:xfrm>
            <a:off x="12505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33"/>
          <p:cNvSpPr txBox="1"/>
          <p:nvPr>
            <p:ph hasCustomPrompt="1" idx="8" type="title"/>
          </p:nvPr>
        </p:nvSpPr>
        <p:spPr>
          <a:xfrm>
            <a:off x="39343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33"/>
          <p:cNvSpPr txBox="1"/>
          <p:nvPr>
            <p:ph hasCustomPrompt="1" idx="9" type="title"/>
          </p:nvPr>
        </p:nvSpPr>
        <p:spPr>
          <a:xfrm>
            <a:off x="6618150" y="364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37" name="Google Shape;337;p33"/>
          <p:cNvGrpSpPr/>
          <p:nvPr/>
        </p:nvGrpSpPr>
        <p:grpSpPr>
          <a:xfrm>
            <a:off x="181160" y="4688623"/>
            <a:ext cx="8385900" cy="90900"/>
            <a:chOff x="160950" y="480600"/>
            <a:chExt cx="8385900" cy="90900"/>
          </a:xfrm>
        </p:grpSpPr>
        <p:cxnSp>
          <p:nvCxnSpPr>
            <p:cNvPr id="338" name="Google Shape;338;p33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9" name="Google Shape;339;p33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>
            <p:ph type="ctrTitle"/>
          </p:nvPr>
        </p:nvSpPr>
        <p:spPr>
          <a:xfrm>
            <a:off x="2429925" y="876038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34"/>
          <p:cNvSpPr txBox="1"/>
          <p:nvPr>
            <p:ph idx="1" type="subTitle"/>
          </p:nvPr>
        </p:nvSpPr>
        <p:spPr>
          <a:xfrm>
            <a:off x="2425050" y="1910763"/>
            <a:ext cx="42939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4" name="Google Shape;344;p34"/>
          <p:cNvSpPr txBox="1"/>
          <p:nvPr/>
        </p:nvSpPr>
        <p:spPr>
          <a:xfrm>
            <a:off x="2429925" y="3051988"/>
            <a:ext cx="4284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 </a:t>
            </a:r>
            <a:r>
              <a:rPr lang="en" sz="10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  <p:grpSp>
        <p:nvGrpSpPr>
          <p:cNvPr id="345" name="Google Shape;345;p34"/>
          <p:cNvGrpSpPr/>
          <p:nvPr/>
        </p:nvGrpSpPr>
        <p:grpSpPr>
          <a:xfrm>
            <a:off x="165700" y="97275"/>
            <a:ext cx="8339575" cy="3705900"/>
            <a:chOff x="165700" y="97275"/>
            <a:chExt cx="8339575" cy="3705900"/>
          </a:xfrm>
        </p:grpSpPr>
        <p:grpSp>
          <p:nvGrpSpPr>
            <p:cNvPr id="346" name="Google Shape;346;p34"/>
            <p:cNvGrpSpPr/>
            <p:nvPr/>
          </p:nvGrpSpPr>
          <p:grpSpPr>
            <a:xfrm flipH="1">
              <a:off x="165700" y="435900"/>
              <a:ext cx="7941000" cy="90900"/>
              <a:chOff x="1239825" y="571500"/>
              <a:chExt cx="7941000" cy="90900"/>
            </a:xfrm>
          </p:grpSpPr>
          <p:cxnSp>
            <p:nvCxnSpPr>
              <p:cNvPr id="347" name="Google Shape;347;p34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8" name="Google Shape;348;p34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" name="Google Shape;349;p34"/>
            <p:cNvGrpSpPr/>
            <p:nvPr/>
          </p:nvGrpSpPr>
          <p:grpSpPr>
            <a:xfrm flipH="1" rot="10800000">
              <a:off x="8414375" y="97275"/>
              <a:ext cx="90900" cy="3705900"/>
              <a:chOff x="7952125" y="1292300"/>
              <a:chExt cx="90900" cy="3705900"/>
            </a:xfrm>
          </p:grpSpPr>
          <p:sp>
            <p:nvSpPr>
              <p:cNvPr id="350" name="Google Shape;350;p3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3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35"/>
          <p:cNvGrpSpPr/>
          <p:nvPr/>
        </p:nvGrpSpPr>
        <p:grpSpPr>
          <a:xfrm rot="5400000">
            <a:off x="-1374375" y="3095450"/>
            <a:ext cx="3697200" cy="90900"/>
            <a:chOff x="1239825" y="571500"/>
            <a:chExt cx="3697200" cy="90900"/>
          </a:xfrm>
        </p:grpSpPr>
        <p:cxnSp>
          <p:nvCxnSpPr>
            <p:cNvPr id="355" name="Google Shape;355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6802600" y="1948950"/>
            <a:ext cx="3697200" cy="90900"/>
            <a:chOff x="1239825" y="571500"/>
            <a:chExt cx="3697200" cy="90900"/>
          </a:xfrm>
        </p:grpSpPr>
        <p:cxnSp>
          <p:nvCxnSpPr>
            <p:cNvPr id="358" name="Google Shape;358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" name="Google Shape;359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363" name="Google Shape;363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" name="Google Shape;364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36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938000" y="1571850"/>
            <a:ext cx="52680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938000" y="3033474"/>
            <a:ext cx="52680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" name="Google Shape;32;p5"/>
          <p:cNvGrpSpPr/>
          <p:nvPr/>
        </p:nvGrpSpPr>
        <p:grpSpPr>
          <a:xfrm>
            <a:off x="165700" y="1292300"/>
            <a:ext cx="8349200" cy="3705900"/>
            <a:chOff x="165700" y="1292300"/>
            <a:chExt cx="8349200" cy="3705900"/>
          </a:xfrm>
        </p:grpSpPr>
        <p:grpSp>
          <p:nvGrpSpPr>
            <p:cNvPr id="33" name="Google Shape;33;p5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4" name="Google Shape;34;p5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" name="Google Shape;35;p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 flipH="1">
              <a:off x="8424000" y="1292300"/>
              <a:ext cx="90900" cy="3705900"/>
              <a:chOff x="7952125" y="1292300"/>
              <a:chExt cx="90900" cy="3705900"/>
            </a:xfrm>
          </p:grpSpPr>
          <p:sp>
            <p:nvSpPr>
              <p:cNvPr id="37" name="Google Shape;37;p5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" name="Google Shape;38;p5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/>
        </p:txBody>
      </p:sp>
      <p:grpSp>
        <p:nvGrpSpPr>
          <p:cNvPr id="42" name="Google Shape;42;p6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43" name="Google Shape;43;p6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44" name="Google Shape;44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" name="Google Shape;45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" name="Google Shape;46;p6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47" name="Google Shape;47;p6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" name="Google Shape;48;p6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0000" y="1152475"/>
            <a:ext cx="77040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3" name="Google Shape;53;p7"/>
          <p:cNvGrpSpPr/>
          <p:nvPr/>
        </p:nvGrpSpPr>
        <p:grpSpPr>
          <a:xfrm flipH="1" rot="10800000">
            <a:off x="2502023" y="4741850"/>
            <a:ext cx="6506400" cy="90900"/>
            <a:chOff x="1239825" y="571500"/>
            <a:chExt cx="6506400" cy="90900"/>
          </a:xfrm>
        </p:grpSpPr>
        <p:cxnSp>
          <p:nvCxnSpPr>
            <p:cNvPr id="54" name="Google Shape;54;p7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" name="Google Shape;55;p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2496300" y="1417500"/>
            <a:ext cx="4151400" cy="23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9" name="Google Shape;59;p8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8"/>
          <p:cNvGrpSpPr/>
          <p:nvPr/>
        </p:nvGrpSpPr>
        <p:grpSpPr>
          <a:xfrm flipH="1" rot="10800000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8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3102200" y="2281338"/>
            <a:ext cx="46611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3102200" y="3262669"/>
            <a:ext cx="46611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11825" y="-11825"/>
            <a:ext cx="9155700" cy="51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1522200" y="3961375"/>
            <a:ext cx="6099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ctrTitle"/>
          </p:nvPr>
        </p:nvSpPr>
        <p:spPr>
          <a:xfrm>
            <a:off x="1179775" y="2096699"/>
            <a:ext cx="4890300" cy="9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DS310 Project</a:t>
            </a:r>
            <a:endParaRPr/>
          </a:p>
        </p:txBody>
      </p:sp>
      <p:sp>
        <p:nvSpPr>
          <p:cNvPr id="373" name="Google Shape;373;p37"/>
          <p:cNvSpPr txBox="1"/>
          <p:nvPr>
            <p:ph idx="1" type="subTitle"/>
          </p:nvPr>
        </p:nvSpPr>
        <p:spPr>
          <a:xfrm>
            <a:off x="1251700" y="3040075"/>
            <a:ext cx="5878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Gabrielle Thompson, </a:t>
            </a:r>
            <a:r>
              <a:rPr lang="en"/>
              <a:t>Katherine Beaty, Primah Muwanga, </a:t>
            </a:r>
            <a:r>
              <a:rPr lang="en"/>
              <a:t>Ruxin </a:t>
            </a:r>
            <a:r>
              <a:rPr lang="en"/>
              <a:t>Wen</a:t>
            </a:r>
            <a:endParaRPr>
              <a:latin typeface="Akatab"/>
              <a:ea typeface="Akatab"/>
              <a:cs typeface="Akatab"/>
              <a:sym typeface="Akatab"/>
            </a:endParaRPr>
          </a:p>
        </p:txBody>
      </p:sp>
      <p:grpSp>
        <p:nvGrpSpPr>
          <p:cNvPr id="374" name="Google Shape;374;p37"/>
          <p:cNvGrpSpPr/>
          <p:nvPr/>
        </p:nvGrpSpPr>
        <p:grpSpPr>
          <a:xfrm rot="10800000">
            <a:off x="597150" y="4546275"/>
            <a:ext cx="8385900" cy="90900"/>
            <a:chOff x="160950" y="480600"/>
            <a:chExt cx="8385900" cy="90900"/>
          </a:xfrm>
        </p:grpSpPr>
        <p:cxnSp>
          <p:nvCxnSpPr>
            <p:cNvPr id="375" name="Google Shape;375;p37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6" name="Google Shape;376;p37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7"/>
          <p:cNvGrpSpPr/>
          <p:nvPr/>
        </p:nvGrpSpPr>
        <p:grpSpPr>
          <a:xfrm>
            <a:off x="7952125" y="1292300"/>
            <a:ext cx="90900" cy="3705900"/>
            <a:chOff x="7952125" y="1292300"/>
            <a:chExt cx="90900" cy="3705900"/>
          </a:xfrm>
        </p:grpSpPr>
        <p:sp>
          <p:nvSpPr>
            <p:cNvPr id="378" name="Google Shape;378;p37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9" name="Google Shape;379;p37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80" name="Google Shape;3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">
            <a:off x="5239400" y="1771203"/>
            <a:ext cx="2424976" cy="126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456" name="Google Shape;456;p46"/>
          <p:cNvPicPr preferRelativeResize="0"/>
          <p:nvPr/>
        </p:nvPicPr>
        <p:blipFill rotWithShape="1">
          <a:blip r:embed="rId3">
            <a:alphaModFix/>
          </a:blip>
          <a:srcRect b="7407" l="0" r="0" t="0"/>
          <a:stretch/>
        </p:blipFill>
        <p:spPr>
          <a:xfrm>
            <a:off x="754500" y="1102100"/>
            <a:ext cx="7635000" cy="353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"/>
          <p:cNvSpPr txBox="1"/>
          <p:nvPr>
            <p:ph type="title"/>
          </p:nvPr>
        </p:nvSpPr>
        <p:spPr>
          <a:xfrm>
            <a:off x="3854900" y="2450375"/>
            <a:ext cx="37338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462" name="Google Shape;462;p47"/>
          <p:cNvSpPr txBox="1"/>
          <p:nvPr>
            <p:ph idx="1" type="subTitle"/>
          </p:nvPr>
        </p:nvSpPr>
        <p:spPr>
          <a:xfrm>
            <a:off x="3854900" y="3855551"/>
            <a:ext cx="37338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conclusion</a:t>
            </a:r>
            <a:endParaRPr/>
          </a:p>
        </p:txBody>
      </p:sp>
      <p:sp>
        <p:nvSpPr>
          <p:cNvPr id="463" name="Google Shape;463;p47"/>
          <p:cNvSpPr txBox="1"/>
          <p:nvPr>
            <p:ph idx="2" type="title"/>
          </p:nvPr>
        </p:nvSpPr>
        <p:spPr>
          <a:xfrm>
            <a:off x="5121800" y="16430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64" name="Google Shape;464;p47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465" name="Google Shape;465;p47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6" name="Google Shape;466;p47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47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468" name="Google Shape;468;p47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" name="Google Shape;469;p47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Recommendations</a:t>
            </a:r>
            <a:endParaRPr/>
          </a:p>
        </p:txBody>
      </p:sp>
      <p:graphicFrame>
        <p:nvGraphicFramePr>
          <p:cNvPr id="475" name="Google Shape;475;p48"/>
          <p:cNvGraphicFramePr/>
          <p:nvPr/>
        </p:nvGraphicFramePr>
        <p:xfrm>
          <a:off x="724900" y="13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{DD2E2C75-58A9-4CC9-8820-4367F057E053}</a:tableStyleId>
              </a:tblPr>
              <a:tblGrid>
                <a:gridCol w="3852000"/>
                <a:gridCol w="3852000"/>
              </a:tblGrid>
              <a:tr h="581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Noto Serif Ethiopic"/>
                          <a:ea typeface="Noto Serif Ethiopic"/>
                          <a:cs typeface="Noto Serif Ethiopic"/>
                          <a:sym typeface="Noto Serif Ethiopic"/>
                        </a:rPr>
                        <a:t>Best Policy</a:t>
                      </a:r>
                      <a:endParaRPr sz="2400">
                        <a:solidFill>
                          <a:schemeClr val="dk1"/>
                        </a:solidFill>
                        <a:latin typeface="Noto Serif Ethiopic"/>
                        <a:ea typeface="Noto Serif Ethiopic"/>
                        <a:cs typeface="Noto Serif Ethiopic"/>
                        <a:sym typeface="Noto Serif Ethiop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31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300">
                          <a:solidFill>
                            <a:schemeClr val="dk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TESTING POLICY</a:t>
                      </a:r>
                      <a:endParaRPr b="1" sz="3300">
                        <a:solidFill>
                          <a:schemeClr val="dk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8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Noto Serif Ethiopic"/>
                          <a:ea typeface="Noto Serif Ethiopic"/>
                          <a:cs typeface="Noto Serif Ethiopic"/>
                          <a:sym typeface="Noto Serif Ethiopic"/>
                        </a:rPr>
                        <a:t>Second Best</a:t>
                      </a:r>
                      <a:endParaRPr sz="2400">
                        <a:solidFill>
                          <a:schemeClr val="dk1"/>
                        </a:solidFill>
                        <a:latin typeface="Noto Serif Ethiopic"/>
                        <a:ea typeface="Noto Serif Ethiopic"/>
                        <a:cs typeface="Noto Serif Ethiopic"/>
                        <a:sym typeface="Noto Serif Ethiop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Noto Serif Ethiopic"/>
                          <a:ea typeface="Noto Serif Ethiopic"/>
                          <a:cs typeface="Noto Serif Ethiopic"/>
                          <a:sym typeface="Noto Serif Ethiopic"/>
                        </a:rPr>
                        <a:t>Third Best</a:t>
                      </a:r>
                      <a:endParaRPr sz="2400">
                        <a:solidFill>
                          <a:schemeClr val="dk1"/>
                        </a:solidFill>
                        <a:latin typeface="Noto Serif Ethiopic"/>
                        <a:ea typeface="Noto Serif Ethiopic"/>
                        <a:cs typeface="Noto Serif Ethiopic"/>
                        <a:sym typeface="Noto Serif Ethiop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100">
                          <a:solidFill>
                            <a:schemeClr val="dk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PUBLIC </a:t>
                      </a:r>
                      <a:r>
                        <a:rPr b="1" lang="en" sz="3100">
                          <a:solidFill>
                            <a:schemeClr val="dk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INFORMATION</a:t>
                      </a:r>
                      <a:r>
                        <a:rPr b="1" lang="en" sz="3100">
                          <a:solidFill>
                            <a:schemeClr val="dk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 CAMPAIGNS</a:t>
                      </a:r>
                      <a:endParaRPr b="1" sz="3100">
                        <a:solidFill>
                          <a:schemeClr val="dk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solidFill>
                            <a:schemeClr val="dk1"/>
                          </a:solidFill>
                          <a:latin typeface="Akatab"/>
                          <a:ea typeface="Akatab"/>
                          <a:cs typeface="Akatab"/>
                          <a:sym typeface="Akatab"/>
                        </a:rPr>
                        <a:t>CONTACT TRACING</a:t>
                      </a:r>
                      <a:endParaRPr b="1" sz="3500">
                        <a:solidFill>
                          <a:schemeClr val="dk1"/>
                        </a:solidFill>
                        <a:latin typeface="Akatab"/>
                        <a:ea typeface="Akatab"/>
                        <a:cs typeface="Akatab"/>
                        <a:sym typeface="Akat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6" name="Google Shape;386;p38"/>
          <p:cNvSpPr txBox="1"/>
          <p:nvPr>
            <p:ph idx="1" type="subTitle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goals, </a:t>
            </a:r>
            <a:r>
              <a:rPr lang="en"/>
              <a:t>process</a:t>
            </a:r>
            <a:r>
              <a:rPr lang="en"/>
              <a:t>, dataflow/pipelines</a:t>
            </a:r>
            <a:endParaRPr/>
          </a:p>
        </p:txBody>
      </p:sp>
      <p:sp>
        <p:nvSpPr>
          <p:cNvPr id="387" name="Google Shape;387;p38"/>
          <p:cNvSpPr txBox="1"/>
          <p:nvPr>
            <p:ph idx="2" type="title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88" name="Google Shape;388;p38"/>
          <p:cNvGrpSpPr/>
          <p:nvPr/>
        </p:nvGrpSpPr>
        <p:grpSpPr>
          <a:xfrm flipH="1">
            <a:off x="576156" y="508623"/>
            <a:ext cx="8385900" cy="90900"/>
            <a:chOff x="160950" y="480600"/>
            <a:chExt cx="8385900" cy="90900"/>
          </a:xfrm>
        </p:grpSpPr>
        <p:cxnSp>
          <p:nvCxnSpPr>
            <p:cNvPr id="389" name="Google Shape;389;p38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" name="Google Shape;390;p38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8"/>
          <p:cNvGrpSpPr/>
          <p:nvPr/>
        </p:nvGrpSpPr>
        <p:grpSpPr>
          <a:xfrm rot="10800000">
            <a:off x="7961770" y="1295598"/>
            <a:ext cx="90900" cy="3697200"/>
            <a:chOff x="1113520" y="156298"/>
            <a:chExt cx="90900" cy="3697200"/>
          </a:xfrm>
        </p:grpSpPr>
        <p:sp>
          <p:nvSpPr>
            <p:cNvPr id="392" name="Google Shape;392;p38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3" name="Google Shape;393;p38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dataflows here</a:t>
            </a:r>
            <a:endParaRPr/>
          </a:p>
        </p:txBody>
      </p:sp>
      <p:sp>
        <p:nvSpPr>
          <p:cNvPr id="399" name="Google Shape;399;p39"/>
          <p:cNvSpPr txBox="1"/>
          <p:nvPr>
            <p:ph idx="1" type="subTitle"/>
          </p:nvPr>
        </p:nvSpPr>
        <p:spPr>
          <a:xfrm>
            <a:off x="1122900" y="1224125"/>
            <a:ext cx="5268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Maintains a high-level introduction to your data flow </a:t>
            </a:r>
            <a:endParaRPr/>
          </a:p>
        </p:txBody>
      </p:sp>
      <p:pic>
        <p:nvPicPr>
          <p:cNvPr id="400" name="Google Shape;4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50" y="1670525"/>
            <a:ext cx="6322481" cy="26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type="title"/>
          </p:nvPr>
        </p:nvSpPr>
        <p:spPr>
          <a:xfrm>
            <a:off x="516175" y="21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CONTINUED</a:t>
            </a:r>
            <a:endParaRPr/>
          </a:p>
        </p:txBody>
      </p:sp>
      <p:pic>
        <p:nvPicPr>
          <p:cNvPr id="406" name="Google Shape;406;p40"/>
          <p:cNvPicPr preferRelativeResize="0"/>
          <p:nvPr/>
        </p:nvPicPr>
        <p:blipFill rotWithShape="1">
          <a:blip r:embed="rId3">
            <a:alphaModFix/>
          </a:blip>
          <a:srcRect b="0" l="0" r="0" t="2334"/>
          <a:stretch/>
        </p:blipFill>
        <p:spPr>
          <a:xfrm>
            <a:off x="799875" y="909800"/>
            <a:ext cx="6789899" cy="37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1"/>
          <p:cNvPicPr preferRelativeResize="0"/>
          <p:nvPr/>
        </p:nvPicPr>
        <p:blipFill rotWithShape="1">
          <a:blip r:embed="rId3">
            <a:alphaModFix/>
          </a:blip>
          <a:srcRect b="1970" l="1410" r="-1410" t="-1970"/>
          <a:stretch/>
        </p:blipFill>
        <p:spPr>
          <a:xfrm>
            <a:off x="556200" y="786500"/>
            <a:ext cx="8031600" cy="38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1"/>
          <p:cNvSpPr txBox="1"/>
          <p:nvPr>
            <p:ph type="title"/>
          </p:nvPr>
        </p:nvSpPr>
        <p:spPr>
          <a:xfrm>
            <a:off x="475075" y="162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2352125" y="2350750"/>
            <a:ext cx="3555300" cy="13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Process</a:t>
            </a:r>
            <a:endParaRPr/>
          </a:p>
        </p:txBody>
      </p:sp>
      <p:sp>
        <p:nvSpPr>
          <p:cNvPr id="418" name="Google Shape;418;p42"/>
          <p:cNvSpPr txBox="1"/>
          <p:nvPr>
            <p:ph idx="2" type="title"/>
          </p:nvPr>
        </p:nvSpPr>
        <p:spPr>
          <a:xfrm>
            <a:off x="1152125" y="23507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9" name="Google Shape;419;p42"/>
          <p:cNvSpPr txBox="1"/>
          <p:nvPr>
            <p:ph idx="1" type="subTitle"/>
          </p:nvPr>
        </p:nvSpPr>
        <p:spPr>
          <a:xfrm>
            <a:off x="2352125" y="3718300"/>
            <a:ext cx="35553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to get to our solution</a:t>
            </a:r>
            <a:endParaRPr/>
          </a:p>
        </p:txBody>
      </p:sp>
      <p:grpSp>
        <p:nvGrpSpPr>
          <p:cNvPr id="420" name="Google Shape;420;p42"/>
          <p:cNvGrpSpPr/>
          <p:nvPr/>
        </p:nvGrpSpPr>
        <p:grpSpPr>
          <a:xfrm flipH="1">
            <a:off x="577491" y="508623"/>
            <a:ext cx="8385900" cy="90900"/>
            <a:chOff x="160950" y="480600"/>
            <a:chExt cx="8385900" cy="90900"/>
          </a:xfrm>
        </p:grpSpPr>
        <p:cxnSp>
          <p:nvCxnSpPr>
            <p:cNvPr id="421" name="Google Shape;421;p42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42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42"/>
          <p:cNvGrpSpPr/>
          <p:nvPr/>
        </p:nvGrpSpPr>
        <p:grpSpPr>
          <a:xfrm flipH="1">
            <a:off x="7988270" y="150698"/>
            <a:ext cx="90900" cy="4415700"/>
            <a:chOff x="1113520" y="-562202"/>
            <a:chExt cx="90900" cy="4415700"/>
          </a:xfrm>
        </p:grpSpPr>
        <p:sp>
          <p:nvSpPr>
            <p:cNvPr id="424" name="Google Shape;424;p42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5" name="Google Shape;425;p42"/>
            <p:cNvCxnSpPr/>
            <p:nvPr/>
          </p:nvCxnSpPr>
          <p:spPr>
            <a:xfrm rot="10800000">
              <a:off x="1121185" y="-562202"/>
              <a:ext cx="0" cy="4153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475075" y="162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431" name="Google Shape;4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363" y="805525"/>
            <a:ext cx="6215269" cy="41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statistics did we use</a:t>
            </a:r>
            <a:endParaRPr/>
          </a:p>
        </p:txBody>
      </p:sp>
      <p:sp>
        <p:nvSpPr>
          <p:cNvPr id="437" name="Google Shape;437;p44"/>
          <p:cNvSpPr txBox="1"/>
          <p:nvPr/>
        </p:nvSpPr>
        <p:spPr>
          <a:xfrm>
            <a:off x="591900" y="1843800"/>
            <a:ext cx="7960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katab"/>
              <a:buAutoNum type="arabicPeriod"/>
            </a:pPr>
            <a:r>
              <a:rPr b="1" lang="en" sz="19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30 Day Rolling Average</a:t>
            </a:r>
            <a:endParaRPr b="1" sz="19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katab"/>
              <a:buAutoNum type="arabicPeriod"/>
            </a:pPr>
            <a:r>
              <a:rPr b="1" lang="en" sz="19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…measure that counted how long the data spanned</a:t>
            </a:r>
            <a:endParaRPr b="1" sz="19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katab"/>
              <a:buAutoNum type="arabicPeriod"/>
            </a:pPr>
            <a:r>
              <a:rPr b="1" lang="en" sz="19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rPr>
              <a:t>…Measure that tracked number of active days</a:t>
            </a:r>
            <a:endParaRPr b="1" sz="19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Akatab"/>
              <a:ea typeface="Akatab"/>
              <a:cs typeface="Akatab"/>
              <a:sym typeface="Akat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/>
          <p:nvPr>
            <p:ph type="title"/>
          </p:nvPr>
        </p:nvSpPr>
        <p:spPr>
          <a:xfrm>
            <a:off x="3854900" y="2450375"/>
            <a:ext cx="37338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PowerBI Analysis</a:t>
            </a:r>
            <a:endParaRPr/>
          </a:p>
        </p:txBody>
      </p:sp>
      <p:sp>
        <p:nvSpPr>
          <p:cNvPr id="443" name="Google Shape;443;p45"/>
          <p:cNvSpPr txBox="1"/>
          <p:nvPr>
            <p:ph idx="1" type="subTitle"/>
          </p:nvPr>
        </p:nvSpPr>
        <p:spPr>
          <a:xfrm>
            <a:off x="3854900" y="3855551"/>
            <a:ext cx="37338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of our research</a:t>
            </a:r>
            <a:endParaRPr/>
          </a:p>
        </p:txBody>
      </p:sp>
      <p:sp>
        <p:nvSpPr>
          <p:cNvPr id="444" name="Google Shape;444;p45"/>
          <p:cNvSpPr txBox="1"/>
          <p:nvPr>
            <p:ph idx="2" type="title"/>
          </p:nvPr>
        </p:nvSpPr>
        <p:spPr>
          <a:xfrm>
            <a:off x="5121800" y="1643052"/>
            <a:ext cx="120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45" name="Google Shape;445;p45"/>
          <p:cNvGrpSpPr/>
          <p:nvPr/>
        </p:nvGrpSpPr>
        <p:grpSpPr>
          <a:xfrm>
            <a:off x="181160" y="508623"/>
            <a:ext cx="8385900" cy="90900"/>
            <a:chOff x="160950" y="480600"/>
            <a:chExt cx="8385900" cy="90900"/>
          </a:xfrm>
        </p:grpSpPr>
        <p:cxnSp>
          <p:nvCxnSpPr>
            <p:cNvPr id="446" name="Google Shape;446;p45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7" name="Google Shape;447;p45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45"/>
          <p:cNvGrpSpPr/>
          <p:nvPr/>
        </p:nvGrpSpPr>
        <p:grpSpPr>
          <a:xfrm>
            <a:off x="1113520" y="156298"/>
            <a:ext cx="90900" cy="3697200"/>
            <a:chOff x="1113520" y="156298"/>
            <a:chExt cx="90900" cy="3697200"/>
          </a:xfrm>
        </p:grpSpPr>
        <p:sp>
          <p:nvSpPr>
            <p:cNvPr id="449" name="Google Shape;449;p45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0" name="Google Shape;450;p45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xecutive Summary of Marketing Plan Red Variant by Slidesgo">
  <a:themeElements>
    <a:clrScheme name="Simple Light">
      <a:dk1>
        <a:srgbClr val="962E44"/>
      </a:dk1>
      <a:lt1>
        <a:srgbClr val="FCFCFC"/>
      </a:lt1>
      <a:dk2>
        <a:srgbClr val="EEE8C6"/>
      </a:dk2>
      <a:lt2>
        <a:srgbClr val="C9B54C"/>
      </a:lt2>
      <a:accent1>
        <a:srgbClr val="7E2638"/>
      </a:accent1>
      <a:accent2>
        <a:srgbClr val="4D172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62E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