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ACE7E-77F9-4151-B180-17132D6CB456}" type="datetimeFigureOut">
              <a:rPr lang="en-IN" smtClean="0"/>
              <a:t>30-03-2021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D5755-90F1-4A8D-BBDD-71A197AA5C24}" type="slidenum">
              <a:rPr lang="en-IN" smtClean="0"/>
              <a:t>‹#›</a:t>
            </a:fld>
            <a:endParaRPr lang="en-IN"/>
          </a:p>
        </p:txBody>
      </p:sp>
    </p:spTree>
    <p:extLst>
      <p:ext uri="{BB962C8B-B14F-4D97-AF65-F5344CB8AC3E}">
        <p14:creationId xmlns:p14="http://schemas.microsoft.com/office/powerpoint/2010/main" val="414798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5D5755-90F1-4A8D-BBDD-71A197AA5C24}" type="slidenum">
              <a:rPr lang="en-IN" smtClean="0"/>
              <a:t>2</a:t>
            </a:fld>
            <a:endParaRPr lang="en-IN"/>
          </a:p>
        </p:txBody>
      </p:sp>
    </p:spTree>
    <p:extLst>
      <p:ext uri="{BB962C8B-B14F-4D97-AF65-F5344CB8AC3E}">
        <p14:creationId xmlns:p14="http://schemas.microsoft.com/office/powerpoint/2010/main" val="34184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134197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245002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29280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222376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DB372-3E65-43E0-8881-BF72C5E73EDA}"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313665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7DB372-3E65-43E0-8881-BF72C5E73EDA}"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7263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7DB372-3E65-43E0-8881-BF72C5E73EDA}" type="datetimeFigureOut">
              <a:rPr lang="en-IN" smtClean="0"/>
              <a:t>30-03-2021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14986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7DB372-3E65-43E0-8881-BF72C5E73EDA}" type="datetimeFigureOut">
              <a:rPr lang="en-IN" smtClean="0"/>
              <a:t>30-03-2021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16183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DB372-3E65-43E0-8881-BF72C5E73EDA}" type="datetimeFigureOut">
              <a:rPr lang="en-IN" smtClean="0"/>
              <a:t>30-03-2021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406119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DB372-3E65-43E0-8881-BF72C5E73EDA}"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131098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DB372-3E65-43E0-8881-BF72C5E73EDA}"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BF46D-8D78-429A-A2DF-B5F31DA06265}" type="slidenum">
              <a:rPr lang="en-IN" smtClean="0"/>
              <a:t>‹#›</a:t>
            </a:fld>
            <a:endParaRPr lang="en-IN"/>
          </a:p>
        </p:txBody>
      </p:sp>
    </p:spTree>
    <p:extLst>
      <p:ext uri="{BB962C8B-B14F-4D97-AF65-F5344CB8AC3E}">
        <p14:creationId xmlns:p14="http://schemas.microsoft.com/office/powerpoint/2010/main" val="5405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DB372-3E65-43E0-8881-BF72C5E73EDA}" type="datetimeFigureOut">
              <a:rPr lang="en-IN" smtClean="0"/>
              <a:t>30-03-2021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BF46D-8D78-429A-A2DF-B5F31DA06265}" type="slidenum">
              <a:rPr lang="en-IN" smtClean="0"/>
              <a:t>‹#›</a:t>
            </a:fld>
            <a:endParaRPr lang="en-IN"/>
          </a:p>
        </p:txBody>
      </p:sp>
    </p:spTree>
    <p:extLst>
      <p:ext uri="{BB962C8B-B14F-4D97-AF65-F5344CB8AC3E}">
        <p14:creationId xmlns:p14="http://schemas.microsoft.com/office/powerpoint/2010/main" val="13946563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846640" cy="3140968"/>
          </a:xfrm>
        </p:spPr>
        <p:txBody>
          <a:bodyPr>
            <a:normAutofit/>
          </a:bodyPr>
          <a:lstStyle/>
          <a:p>
            <a:r>
              <a:rPr lang="en-IN" sz="2000" dirty="0" smtClean="0"/>
              <a:t/>
            </a:r>
            <a:br>
              <a:rPr lang="en-IN" sz="2000" dirty="0" smtClean="0"/>
            </a:br>
            <a:r>
              <a:rPr lang="en-IN" sz="2000" dirty="0" smtClean="0"/>
              <a:t>PROJECT PRESENTATION ON</a:t>
            </a:r>
            <a:br>
              <a:rPr lang="en-IN" sz="2000" dirty="0" smtClean="0"/>
            </a:br>
            <a:r>
              <a:rPr lang="en-IN" sz="1800" dirty="0" smtClean="0"/>
              <a:t/>
            </a:r>
            <a:br>
              <a:rPr lang="en-IN" sz="1800" dirty="0" smtClean="0"/>
            </a:br>
            <a:r>
              <a:rPr lang="en-IN" sz="2400" b="1" dirty="0" smtClean="0"/>
              <a:t>“ELECTRONIC INVENTORY BILLING SYSTEM”</a:t>
            </a:r>
            <a:endParaRPr lang="en-IN" sz="4900" b="1" dirty="0"/>
          </a:p>
        </p:txBody>
      </p:sp>
      <p:sp>
        <p:nvSpPr>
          <p:cNvPr id="3" name="Subtitle 2"/>
          <p:cNvSpPr>
            <a:spLocks noGrp="1"/>
          </p:cNvSpPr>
          <p:nvPr>
            <p:ph type="subTitle" idx="1"/>
          </p:nvPr>
        </p:nvSpPr>
        <p:spPr>
          <a:xfrm>
            <a:off x="107504" y="4221088"/>
            <a:ext cx="3240360" cy="2160240"/>
          </a:xfrm>
        </p:spPr>
        <p:txBody>
          <a:bodyPr>
            <a:normAutofit/>
          </a:bodyPr>
          <a:lstStyle/>
          <a:p>
            <a:endParaRPr lang="en-IN" sz="1800" dirty="0" smtClean="0">
              <a:solidFill>
                <a:schemeClr val="tx1"/>
              </a:solidFill>
            </a:endParaRPr>
          </a:p>
          <a:p>
            <a:pPr algn="l"/>
            <a:r>
              <a:rPr lang="en-IN" sz="1800" dirty="0" smtClean="0">
                <a:solidFill>
                  <a:schemeClr val="tx1"/>
                </a:solidFill>
              </a:rPr>
              <a:t>Under the guidance </a:t>
            </a:r>
          </a:p>
          <a:p>
            <a:pPr algn="l"/>
            <a:r>
              <a:rPr lang="en-IN" sz="1800" dirty="0" smtClean="0">
                <a:solidFill>
                  <a:schemeClr val="tx1"/>
                </a:solidFill>
              </a:rPr>
              <a:t>Of </a:t>
            </a:r>
            <a:r>
              <a:rPr lang="en-IN" sz="1800" dirty="0" err="1" smtClean="0">
                <a:solidFill>
                  <a:schemeClr val="tx1"/>
                </a:solidFill>
              </a:rPr>
              <a:t>Mrs.Bomken</a:t>
            </a:r>
            <a:r>
              <a:rPr lang="en-IN" sz="1800" dirty="0" smtClean="0">
                <a:solidFill>
                  <a:schemeClr val="tx1"/>
                </a:solidFill>
              </a:rPr>
              <a:t> </a:t>
            </a:r>
            <a:r>
              <a:rPr lang="en-IN" sz="1800" dirty="0" err="1" smtClean="0">
                <a:solidFill>
                  <a:schemeClr val="tx1"/>
                </a:solidFill>
              </a:rPr>
              <a:t>kamdak</a:t>
            </a:r>
            <a:endParaRPr lang="en-IN" sz="1800" dirty="0">
              <a:solidFill>
                <a:schemeClr val="tx1"/>
              </a:solidFill>
            </a:endParaRPr>
          </a:p>
          <a:p>
            <a:pPr algn="l"/>
            <a:r>
              <a:rPr lang="en-IN" sz="1800" dirty="0" smtClean="0">
                <a:solidFill>
                  <a:schemeClr val="tx1"/>
                </a:solidFill>
              </a:rPr>
              <a:t>Bam Assistant professor, </a:t>
            </a:r>
            <a:r>
              <a:rPr lang="en-IN" sz="1800" dirty="0" smtClean="0">
                <a:solidFill>
                  <a:schemeClr val="tx1"/>
                </a:solidFill>
              </a:rPr>
              <a:t>CSE</a:t>
            </a:r>
          </a:p>
          <a:p>
            <a:pPr algn="l"/>
            <a:r>
              <a:rPr lang="en-IN" sz="1800" dirty="0" smtClean="0">
                <a:solidFill>
                  <a:schemeClr val="tx1"/>
                </a:solidFill>
              </a:rPr>
              <a:t>(computer science &amp; engineering) RGU.</a:t>
            </a:r>
            <a:r>
              <a:rPr lang="en-IN" sz="1800" dirty="0" smtClean="0">
                <a:solidFill>
                  <a:schemeClr val="tx1"/>
                </a:solidFill>
              </a:rPr>
              <a:t>         </a:t>
            </a:r>
            <a:endParaRPr lang="en-IN" sz="1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0" y="2474208"/>
            <a:ext cx="1341120" cy="1386840"/>
          </a:xfrm>
          <a:prstGeom prst="rect">
            <a:avLst/>
          </a:prstGeom>
        </p:spPr>
      </p:pic>
      <p:sp>
        <p:nvSpPr>
          <p:cNvPr id="5" name="Subtitle 2"/>
          <p:cNvSpPr txBox="1">
            <a:spLocks/>
          </p:cNvSpPr>
          <p:nvPr/>
        </p:nvSpPr>
        <p:spPr>
          <a:xfrm>
            <a:off x="6588224" y="4581128"/>
            <a:ext cx="1944216" cy="187220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dirty="0" smtClean="0">
                <a:solidFill>
                  <a:schemeClr val="tx1"/>
                </a:solidFill>
              </a:rPr>
              <a:t>Presented By :</a:t>
            </a:r>
          </a:p>
          <a:p>
            <a:pPr algn="l"/>
            <a:r>
              <a:rPr lang="en-US" sz="1800" dirty="0" err="1" smtClean="0">
                <a:solidFill>
                  <a:schemeClr val="tx1"/>
                </a:solidFill>
              </a:rPr>
              <a:t>Bego</a:t>
            </a:r>
            <a:r>
              <a:rPr lang="en-US" sz="1800" dirty="0" smtClean="0">
                <a:solidFill>
                  <a:schemeClr val="tx1"/>
                </a:solidFill>
              </a:rPr>
              <a:t> </a:t>
            </a:r>
            <a:r>
              <a:rPr lang="en-US" sz="1800" dirty="0" err="1" smtClean="0">
                <a:solidFill>
                  <a:schemeClr val="tx1"/>
                </a:solidFill>
              </a:rPr>
              <a:t>Royi</a:t>
            </a:r>
            <a:endParaRPr lang="en-US" sz="1800" dirty="0" smtClean="0">
              <a:solidFill>
                <a:schemeClr val="tx1"/>
              </a:solidFill>
            </a:endParaRPr>
          </a:p>
          <a:p>
            <a:pPr algn="l"/>
            <a:r>
              <a:rPr lang="en-US" sz="1800" dirty="0" smtClean="0">
                <a:solidFill>
                  <a:schemeClr val="tx1"/>
                </a:solidFill>
              </a:rPr>
              <a:t>Roll no:</a:t>
            </a:r>
          </a:p>
          <a:p>
            <a:pPr algn="l"/>
            <a:r>
              <a:rPr lang="en-US" sz="1800" dirty="0" smtClean="0">
                <a:solidFill>
                  <a:schemeClr val="tx1"/>
                </a:solidFill>
              </a:rPr>
              <a:t>18MCA018</a:t>
            </a:r>
          </a:p>
          <a:p>
            <a:pPr algn="l"/>
            <a:r>
              <a:rPr lang="en-US" sz="1800" dirty="0" err="1" smtClean="0">
                <a:solidFill>
                  <a:schemeClr val="tx1"/>
                </a:solidFill>
              </a:rPr>
              <a:t>Mca</a:t>
            </a:r>
            <a:r>
              <a:rPr lang="en-US" sz="1800" dirty="0" smtClean="0">
                <a:solidFill>
                  <a:schemeClr val="tx1"/>
                </a:solidFill>
              </a:rPr>
              <a:t> 6</a:t>
            </a:r>
            <a:r>
              <a:rPr lang="en-US" sz="1800" baseline="30000" dirty="0" smtClean="0">
                <a:solidFill>
                  <a:schemeClr val="tx1"/>
                </a:solidFill>
              </a:rPr>
              <a:t>th</a:t>
            </a:r>
            <a:r>
              <a:rPr lang="en-US" sz="1800" dirty="0" smtClean="0">
                <a:solidFill>
                  <a:schemeClr val="tx1"/>
                </a:solidFill>
              </a:rPr>
              <a:t> semester</a:t>
            </a:r>
            <a:endParaRPr lang="en-IN" sz="1800" dirty="0">
              <a:solidFill>
                <a:schemeClr val="tx1"/>
              </a:solidFill>
            </a:endParaRPr>
          </a:p>
        </p:txBody>
      </p:sp>
    </p:spTree>
    <p:extLst>
      <p:ext uri="{BB962C8B-B14F-4D97-AF65-F5344CB8AC3E}">
        <p14:creationId xmlns:p14="http://schemas.microsoft.com/office/powerpoint/2010/main" val="40073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TABLES OF THE CONTENTS :</a:t>
            </a:r>
            <a:endParaRPr lang="en-IN" sz="3600" b="1" dirty="0"/>
          </a:p>
        </p:txBody>
      </p:sp>
      <p:sp>
        <p:nvSpPr>
          <p:cNvPr id="3" name="Content Placeholder 2"/>
          <p:cNvSpPr>
            <a:spLocks noGrp="1"/>
          </p:cNvSpPr>
          <p:nvPr>
            <p:ph idx="1"/>
          </p:nvPr>
        </p:nvSpPr>
        <p:spPr>
          <a:xfrm>
            <a:off x="107504" y="1628800"/>
            <a:ext cx="8928992" cy="5184576"/>
          </a:xfrm>
        </p:spPr>
        <p:txBody>
          <a:bodyPr>
            <a:normAutofit/>
          </a:bodyPr>
          <a:lstStyle/>
          <a:p>
            <a:pPr marL="1543050" lvl="2" indent="-742950">
              <a:buAutoNum type="arabicPeriod"/>
            </a:pPr>
            <a:r>
              <a:rPr lang="en-IN" sz="1800" dirty="0" smtClean="0">
                <a:solidFill>
                  <a:srgbClr val="002060"/>
                </a:solidFill>
              </a:rPr>
              <a:t>Title of the project.</a:t>
            </a:r>
          </a:p>
          <a:p>
            <a:pPr marL="1543050" lvl="2" indent="-742950">
              <a:buAutoNum type="arabicPeriod"/>
            </a:pPr>
            <a:r>
              <a:rPr lang="en-IN" sz="1800" dirty="0" smtClean="0">
                <a:solidFill>
                  <a:srgbClr val="002060"/>
                </a:solidFill>
              </a:rPr>
              <a:t>Introduction.</a:t>
            </a:r>
          </a:p>
          <a:p>
            <a:pPr marL="1543050" lvl="2" indent="-742950">
              <a:buAutoNum type="arabicPeriod"/>
            </a:pPr>
            <a:r>
              <a:rPr lang="en-IN" sz="1800" dirty="0" smtClean="0">
                <a:solidFill>
                  <a:srgbClr val="002060"/>
                </a:solidFill>
              </a:rPr>
              <a:t>Objective of the “Electronic inventory billing system”.</a:t>
            </a:r>
          </a:p>
          <a:p>
            <a:pPr marL="1543050" lvl="2" indent="-742950">
              <a:buAutoNum type="arabicPeriod"/>
            </a:pPr>
            <a:r>
              <a:rPr lang="en-IN" sz="1800" dirty="0" smtClean="0">
                <a:solidFill>
                  <a:srgbClr val="002060"/>
                </a:solidFill>
              </a:rPr>
              <a:t>Technologies and tools.</a:t>
            </a:r>
          </a:p>
          <a:p>
            <a:pPr marL="1543050" lvl="2" indent="-742950">
              <a:buAutoNum type="arabicPeriod"/>
            </a:pPr>
            <a:r>
              <a:rPr lang="en-IN" sz="1800" dirty="0" smtClean="0">
                <a:solidFill>
                  <a:srgbClr val="002060"/>
                </a:solidFill>
              </a:rPr>
              <a:t>Future scope of “Electronic inventory billing system”.</a:t>
            </a:r>
          </a:p>
          <a:p>
            <a:pPr marL="1543050" lvl="2" indent="-742950">
              <a:buAutoNum type="arabicPeriod"/>
            </a:pPr>
            <a:r>
              <a:rPr lang="en-IN" sz="1800" dirty="0" smtClean="0">
                <a:solidFill>
                  <a:srgbClr val="002060"/>
                </a:solidFill>
              </a:rPr>
              <a:t>Feasibility analysis.</a:t>
            </a:r>
          </a:p>
          <a:p>
            <a:pPr marL="1543050" lvl="2" indent="-742950">
              <a:buAutoNum type="arabicPeriod"/>
            </a:pPr>
            <a:r>
              <a:rPr lang="en-IN" sz="1800" dirty="0" smtClean="0">
                <a:solidFill>
                  <a:srgbClr val="002060"/>
                </a:solidFill>
              </a:rPr>
              <a:t>Conclusion. </a:t>
            </a:r>
          </a:p>
        </p:txBody>
      </p:sp>
    </p:spTree>
    <p:extLst>
      <p:ext uri="{BB962C8B-B14F-4D97-AF65-F5344CB8AC3E}">
        <p14:creationId xmlns:p14="http://schemas.microsoft.com/office/powerpoint/2010/main" val="2402996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TITLE OF THE PROJECT</a:t>
            </a:r>
            <a:endParaRPr lang="en-IN" sz="4000" b="1" dirty="0"/>
          </a:p>
        </p:txBody>
      </p:sp>
      <p:sp>
        <p:nvSpPr>
          <p:cNvPr id="3" name="Content Placeholder 2"/>
          <p:cNvSpPr>
            <a:spLocks noGrp="1"/>
          </p:cNvSpPr>
          <p:nvPr>
            <p:ph idx="1"/>
          </p:nvPr>
        </p:nvSpPr>
        <p:spPr>
          <a:xfrm>
            <a:off x="35496" y="1600200"/>
            <a:ext cx="9073008" cy="5213176"/>
          </a:xfrm>
        </p:spPr>
        <p:txBody>
          <a:bodyPr>
            <a:normAutofit/>
          </a:bodyPr>
          <a:lstStyle/>
          <a:p>
            <a:pPr marL="514350" indent="-514350">
              <a:buAutoNum type="arabicPeriod"/>
            </a:pPr>
            <a:r>
              <a:rPr lang="en-IN" sz="2000" dirty="0" smtClean="0"/>
              <a:t>ELECTRONIC BILLING SYSTEM.</a:t>
            </a:r>
          </a:p>
          <a:p>
            <a:pPr marL="0" indent="0" algn="ctr">
              <a:buNone/>
            </a:pPr>
            <a:endParaRPr lang="en-IN" sz="2000" dirty="0"/>
          </a:p>
          <a:p>
            <a:pPr marL="0" indent="0" algn="ctr">
              <a:buNone/>
            </a:pPr>
            <a:r>
              <a:rPr lang="en-IN" sz="2000" b="1" dirty="0" smtClean="0"/>
              <a:t>INTRODUCTION :</a:t>
            </a:r>
          </a:p>
          <a:p>
            <a:pPr marL="0" indent="0">
              <a:buNone/>
            </a:pPr>
            <a:r>
              <a:rPr lang="en-IN" sz="1800" dirty="0" smtClean="0">
                <a:solidFill>
                  <a:srgbClr val="002060"/>
                </a:solidFill>
              </a:rPr>
              <a:t>The project </a:t>
            </a:r>
            <a:r>
              <a:rPr lang="en-IN" sz="1800" b="1" dirty="0" smtClean="0">
                <a:solidFill>
                  <a:srgbClr val="002060"/>
                </a:solidFill>
              </a:rPr>
              <a:t>“ Electronic inventory Billing System” </a:t>
            </a:r>
            <a:r>
              <a:rPr lang="en-IN" sz="1800" dirty="0" smtClean="0">
                <a:solidFill>
                  <a:srgbClr val="002060"/>
                </a:solidFill>
              </a:rPr>
              <a:t>is an application to automate the process of ordering and billing of a store. This web based application is designed considering the chain of electronic products which is located in various cities. This application also administrates its user and customers.</a:t>
            </a:r>
            <a:endParaRPr lang="en-IN" sz="1800" dirty="0">
              <a:solidFill>
                <a:srgbClr val="002060"/>
              </a:solidFill>
            </a:endParaRPr>
          </a:p>
        </p:txBody>
      </p:sp>
    </p:spTree>
    <p:extLst>
      <p:ext uri="{BB962C8B-B14F-4D97-AF65-F5344CB8AC3E}">
        <p14:creationId xmlns:p14="http://schemas.microsoft.com/office/powerpoint/2010/main" val="3237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OBJECTIVE OF THE “ELECTRONIC INVENTORY BILLING SYSTEM” :</a:t>
            </a:r>
            <a:endParaRPr lang="en-IN" sz="2400" b="1" dirty="0"/>
          </a:p>
        </p:txBody>
      </p:sp>
      <p:sp>
        <p:nvSpPr>
          <p:cNvPr id="3" name="Content Placeholder 2"/>
          <p:cNvSpPr>
            <a:spLocks noGrp="1"/>
          </p:cNvSpPr>
          <p:nvPr>
            <p:ph idx="1"/>
          </p:nvPr>
        </p:nvSpPr>
        <p:spPr>
          <a:xfrm>
            <a:off x="107504" y="1644824"/>
            <a:ext cx="9036496" cy="5213176"/>
          </a:xfrm>
        </p:spPr>
        <p:txBody>
          <a:bodyPr>
            <a:normAutofit/>
          </a:bodyPr>
          <a:lstStyle/>
          <a:p>
            <a:pPr marL="0" indent="0">
              <a:buNone/>
            </a:pPr>
            <a:r>
              <a:rPr lang="en-IN" sz="1800" dirty="0" smtClean="0">
                <a:solidFill>
                  <a:srgbClr val="002060"/>
                </a:solidFill>
              </a:rPr>
              <a:t>This project will serve the following objective :</a:t>
            </a:r>
          </a:p>
          <a:p>
            <a:pPr marL="514350" indent="-514350">
              <a:buAutoNum type="arabicPeriod"/>
            </a:pPr>
            <a:r>
              <a:rPr lang="en-IN" sz="1800" dirty="0" smtClean="0">
                <a:solidFill>
                  <a:srgbClr val="002060"/>
                </a:solidFill>
              </a:rPr>
              <a:t>Add and maintain records of available products.</a:t>
            </a:r>
          </a:p>
          <a:p>
            <a:pPr marL="514350" indent="-514350">
              <a:buAutoNum type="arabicPeriod"/>
            </a:pPr>
            <a:r>
              <a:rPr lang="en-IN" sz="1800" dirty="0" smtClean="0">
                <a:solidFill>
                  <a:srgbClr val="002060"/>
                </a:solidFill>
              </a:rPr>
              <a:t>Add and maintain customer details.</a:t>
            </a:r>
          </a:p>
          <a:p>
            <a:pPr marL="514350" indent="-514350">
              <a:buAutoNum type="arabicPeriod"/>
            </a:pPr>
            <a:r>
              <a:rPr lang="en-IN" sz="1800" dirty="0" smtClean="0">
                <a:solidFill>
                  <a:srgbClr val="002060"/>
                </a:solidFill>
              </a:rPr>
              <a:t>Add and maintain description of new products.</a:t>
            </a:r>
          </a:p>
          <a:p>
            <a:pPr marL="514350" indent="-514350">
              <a:buAutoNum type="arabicPeriod"/>
            </a:pPr>
            <a:r>
              <a:rPr lang="en-IN" sz="1800" dirty="0" smtClean="0">
                <a:solidFill>
                  <a:srgbClr val="002060"/>
                </a:solidFill>
              </a:rPr>
              <a:t>Add and maintain new entered category of products.</a:t>
            </a:r>
          </a:p>
          <a:p>
            <a:pPr marL="514350" indent="-514350">
              <a:buAutoNum type="arabicPeriod"/>
            </a:pPr>
            <a:r>
              <a:rPr lang="en-IN" sz="1800" dirty="0" smtClean="0">
                <a:solidFill>
                  <a:srgbClr val="002060"/>
                </a:solidFill>
              </a:rPr>
              <a:t>Provides economic/financial reports to the owner monthly or weekly and yearly.</a:t>
            </a:r>
          </a:p>
          <a:p>
            <a:pPr marL="514350" indent="-514350">
              <a:buAutoNum type="arabicPeriod"/>
            </a:pPr>
            <a:r>
              <a:rPr lang="en-IN" sz="1800" dirty="0" smtClean="0">
                <a:solidFill>
                  <a:srgbClr val="002060"/>
                </a:solidFill>
              </a:rPr>
              <a:t>Provides a convenient solution of billing pattern.</a:t>
            </a:r>
          </a:p>
          <a:p>
            <a:pPr marL="0" indent="0">
              <a:buNone/>
            </a:pPr>
            <a:r>
              <a:rPr lang="en-IN" sz="1800" dirty="0">
                <a:solidFill>
                  <a:srgbClr val="002060"/>
                </a:solidFill>
              </a:rPr>
              <a:t>7</a:t>
            </a:r>
            <a:r>
              <a:rPr lang="en-IN" sz="1800" dirty="0" smtClean="0">
                <a:solidFill>
                  <a:srgbClr val="002060"/>
                </a:solidFill>
              </a:rPr>
              <a:t>.     </a:t>
            </a:r>
            <a:r>
              <a:rPr lang="en-IN" sz="1800" dirty="0">
                <a:solidFill>
                  <a:srgbClr val="002060"/>
                </a:solidFill>
              </a:rPr>
              <a:t>Make an easy to use environment for user and customers.</a:t>
            </a:r>
          </a:p>
          <a:p>
            <a:pPr marL="0" indent="0">
              <a:buNone/>
            </a:pPr>
            <a:endParaRPr lang="en-IN" sz="1800" dirty="0" smtClean="0">
              <a:solidFill>
                <a:srgbClr val="002060"/>
              </a:solidFill>
            </a:endParaRPr>
          </a:p>
          <a:p>
            <a:pPr marL="514350" indent="-514350">
              <a:buAutoNum type="arabicPeriod"/>
            </a:pPr>
            <a:endParaRPr lang="en-IN" sz="1800" dirty="0" smtClean="0">
              <a:solidFill>
                <a:srgbClr val="002060"/>
              </a:solidFill>
            </a:endParaRPr>
          </a:p>
          <a:p>
            <a:pPr marL="514350" indent="-514350">
              <a:buAutoNum type="arabicPeriod"/>
            </a:pPr>
            <a:endParaRPr lang="en-IN" sz="1800" dirty="0" smtClean="0">
              <a:solidFill>
                <a:srgbClr val="002060"/>
              </a:solidFill>
            </a:endParaRPr>
          </a:p>
          <a:p>
            <a:pPr marL="514350" indent="-514350">
              <a:buAutoNum type="arabicPeriod"/>
            </a:pPr>
            <a:endParaRPr lang="en-IN" sz="1800" dirty="0">
              <a:solidFill>
                <a:srgbClr val="002060"/>
              </a:solidFill>
            </a:endParaRPr>
          </a:p>
        </p:txBody>
      </p:sp>
    </p:spTree>
    <p:extLst>
      <p:ext uri="{BB962C8B-B14F-4D97-AF65-F5344CB8AC3E}">
        <p14:creationId xmlns:p14="http://schemas.microsoft.com/office/powerpoint/2010/main" val="228832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32"/>
            <a:ext cx="8229600" cy="144016"/>
          </a:xfrm>
        </p:spPr>
        <p:txBody>
          <a:bodyPr>
            <a:normAutofit fontScale="90000"/>
          </a:bodyPr>
          <a:lstStyle/>
          <a:p>
            <a:endParaRPr lang="en-IN" dirty="0"/>
          </a:p>
        </p:txBody>
      </p:sp>
      <p:sp>
        <p:nvSpPr>
          <p:cNvPr id="3" name="Content Placeholder 2"/>
          <p:cNvSpPr>
            <a:spLocks noGrp="1"/>
          </p:cNvSpPr>
          <p:nvPr>
            <p:ph idx="1"/>
          </p:nvPr>
        </p:nvSpPr>
        <p:spPr>
          <a:xfrm>
            <a:off x="107504" y="288826"/>
            <a:ext cx="8928992" cy="6568033"/>
          </a:xfrm>
        </p:spPr>
        <p:txBody>
          <a:bodyPr>
            <a:normAutofit/>
          </a:bodyPr>
          <a:lstStyle/>
          <a:p>
            <a:pPr marL="0" indent="0" algn="ctr">
              <a:buNone/>
            </a:pPr>
            <a:endParaRPr lang="en-IN" sz="2400" b="1" dirty="0">
              <a:solidFill>
                <a:srgbClr val="002060"/>
              </a:solidFill>
            </a:endParaRPr>
          </a:p>
          <a:p>
            <a:pPr marL="0" indent="0" algn="ctr">
              <a:buNone/>
            </a:pPr>
            <a:r>
              <a:rPr lang="en-IN" sz="2800" b="1" dirty="0" smtClean="0"/>
              <a:t>TECHNOLOGIES AND TOOLS :</a:t>
            </a:r>
          </a:p>
          <a:p>
            <a:pPr marL="0" indent="0">
              <a:buNone/>
            </a:pPr>
            <a:r>
              <a:rPr lang="en-IN" sz="1600" b="1" dirty="0" smtClean="0"/>
              <a:t>SOFTWARE USED: </a:t>
            </a:r>
          </a:p>
          <a:p>
            <a:pPr marL="457200" indent="-457200">
              <a:buAutoNum type="arabicPeriod"/>
            </a:pPr>
            <a:r>
              <a:rPr lang="en-IN" sz="2000" dirty="0" smtClean="0">
                <a:solidFill>
                  <a:srgbClr val="002060"/>
                </a:solidFill>
              </a:rPr>
              <a:t>Languages used : PHP</a:t>
            </a:r>
          </a:p>
          <a:p>
            <a:pPr marL="457200" indent="-457200">
              <a:buAutoNum type="arabicPeriod"/>
            </a:pPr>
            <a:r>
              <a:rPr lang="en-IN" sz="2000" dirty="0" smtClean="0">
                <a:solidFill>
                  <a:srgbClr val="002060"/>
                </a:solidFill>
              </a:rPr>
              <a:t>Web browser : Google chrome</a:t>
            </a:r>
          </a:p>
          <a:p>
            <a:pPr marL="457200" indent="-457200">
              <a:buAutoNum type="arabicPeriod"/>
            </a:pPr>
            <a:r>
              <a:rPr lang="en-IN" sz="2000" dirty="0" smtClean="0">
                <a:solidFill>
                  <a:srgbClr val="002060"/>
                </a:solidFill>
              </a:rPr>
              <a:t>Database : MYSQL</a:t>
            </a:r>
          </a:p>
          <a:p>
            <a:pPr marL="457200" indent="-457200">
              <a:buAutoNum type="arabicPeriod"/>
            </a:pPr>
            <a:r>
              <a:rPr lang="en-IN" sz="2000" dirty="0" smtClean="0">
                <a:solidFill>
                  <a:srgbClr val="002060"/>
                </a:solidFill>
              </a:rPr>
              <a:t>notepad++(writing the program</a:t>
            </a:r>
            <a:r>
              <a:rPr lang="en-IN" sz="1800" dirty="0" smtClean="0">
                <a:solidFill>
                  <a:srgbClr val="002060"/>
                </a:solidFill>
              </a:rPr>
              <a:t>)</a:t>
            </a:r>
          </a:p>
          <a:p>
            <a:pPr marL="0" indent="0">
              <a:buNone/>
            </a:pPr>
            <a:r>
              <a:rPr lang="en-IN" sz="1600" b="1" dirty="0" smtClean="0">
                <a:solidFill>
                  <a:srgbClr val="002060"/>
                </a:solidFill>
              </a:rPr>
              <a:t> </a:t>
            </a:r>
            <a:r>
              <a:rPr lang="en-IN" sz="1600" b="1" dirty="0" smtClean="0"/>
              <a:t>HARDWARE USED :</a:t>
            </a:r>
          </a:p>
          <a:p>
            <a:pPr marL="457200" indent="-457200">
              <a:buAutoNum type="arabicPeriod"/>
            </a:pPr>
            <a:r>
              <a:rPr lang="en-IN" sz="2000" dirty="0" smtClean="0">
                <a:solidFill>
                  <a:srgbClr val="002060"/>
                </a:solidFill>
              </a:rPr>
              <a:t>Processor :  i5, i3 7</a:t>
            </a:r>
            <a:r>
              <a:rPr lang="en-IN" sz="2000" baseline="30000" dirty="0" smtClean="0">
                <a:solidFill>
                  <a:srgbClr val="002060"/>
                </a:solidFill>
              </a:rPr>
              <a:t>th</a:t>
            </a:r>
            <a:r>
              <a:rPr lang="en-IN" sz="2000" dirty="0" smtClean="0">
                <a:solidFill>
                  <a:srgbClr val="002060"/>
                </a:solidFill>
              </a:rPr>
              <a:t> generation</a:t>
            </a:r>
          </a:p>
          <a:p>
            <a:pPr marL="457200" indent="-457200">
              <a:buAutoNum type="arabicPeriod"/>
            </a:pPr>
            <a:r>
              <a:rPr lang="en-IN" sz="2000" dirty="0" smtClean="0">
                <a:solidFill>
                  <a:srgbClr val="002060"/>
                </a:solidFill>
              </a:rPr>
              <a:t>Ram 4GB </a:t>
            </a:r>
          </a:p>
          <a:p>
            <a:pPr marL="457200" indent="-457200">
              <a:buAutoNum type="arabicPeriod"/>
            </a:pPr>
            <a:r>
              <a:rPr lang="en-IN" sz="2000" dirty="0" smtClean="0">
                <a:solidFill>
                  <a:srgbClr val="002060"/>
                </a:solidFill>
              </a:rPr>
              <a:t>Monitor : any monitor</a:t>
            </a:r>
          </a:p>
          <a:p>
            <a:pPr marL="457200" indent="-457200">
              <a:buAutoNum type="arabicPeriod"/>
            </a:pPr>
            <a:r>
              <a:rPr lang="en-IN" sz="2000" dirty="0" smtClean="0">
                <a:solidFill>
                  <a:srgbClr val="002060"/>
                </a:solidFill>
              </a:rPr>
              <a:t>Operating system : window XP, window 7, window 8 or any other version.</a:t>
            </a:r>
          </a:p>
          <a:p>
            <a:pPr marL="457200" indent="-457200">
              <a:buAutoNum type="arabicPeriod"/>
            </a:pPr>
            <a:endParaRPr lang="en-IN" sz="2400" b="1" dirty="0" smtClean="0">
              <a:solidFill>
                <a:srgbClr val="002060"/>
              </a:solidFill>
            </a:endParaRPr>
          </a:p>
          <a:p>
            <a:pPr marL="0" indent="0">
              <a:buNone/>
            </a:pPr>
            <a:endParaRPr lang="en-IN" sz="2400" b="1" dirty="0" smtClean="0"/>
          </a:p>
          <a:p>
            <a:pPr marL="0" indent="0" algn="ctr">
              <a:buNone/>
            </a:pPr>
            <a:endParaRPr lang="en-IN" sz="2800" b="1" dirty="0" smtClean="0">
              <a:solidFill>
                <a:srgbClr val="002060"/>
              </a:solidFill>
            </a:endParaRPr>
          </a:p>
          <a:p>
            <a:pPr marL="0" indent="0">
              <a:buNone/>
            </a:pPr>
            <a:endParaRPr lang="en-IN" sz="2400" b="1" dirty="0">
              <a:solidFill>
                <a:srgbClr val="002060"/>
              </a:solidFill>
            </a:endParaRPr>
          </a:p>
        </p:txBody>
      </p:sp>
    </p:spTree>
    <p:extLst>
      <p:ext uri="{BB962C8B-B14F-4D97-AF65-F5344CB8AC3E}">
        <p14:creationId xmlns:p14="http://schemas.microsoft.com/office/powerpoint/2010/main" val="364716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FUTURE SCOPE OF </a:t>
            </a:r>
            <a:r>
              <a:rPr lang="en-IN" sz="2400" b="1" dirty="0" smtClean="0"/>
              <a:t>“ELECTRONIC INVENTORY BILLING SYSTEM” :</a:t>
            </a:r>
            <a:endParaRPr lang="en-IN" sz="2400" b="1" dirty="0"/>
          </a:p>
        </p:txBody>
      </p:sp>
      <p:sp>
        <p:nvSpPr>
          <p:cNvPr id="3" name="Content Placeholder 2"/>
          <p:cNvSpPr>
            <a:spLocks noGrp="1"/>
          </p:cNvSpPr>
          <p:nvPr>
            <p:ph idx="1"/>
          </p:nvPr>
        </p:nvSpPr>
        <p:spPr>
          <a:xfrm>
            <a:off x="107504" y="1844824"/>
            <a:ext cx="8928992" cy="4320480"/>
          </a:xfrm>
        </p:spPr>
        <p:txBody>
          <a:bodyPr>
            <a:normAutofit/>
          </a:bodyPr>
          <a:lstStyle/>
          <a:p>
            <a:pPr marL="514350" indent="-514350">
              <a:buAutoNum type="arabicPeriod"/>
            </a:pPr>
            <a:r>
              <a:rPr lang="en-IN" sz="1800" dirty="0" smtClean="0">
                <a:solidFill>
                  <a:srgbClr val="002060"/>
                </a:solidFill>
              </a:rPr>
              <a:t>This project will help the store keeper in fast billing.</a:t>
            </a:r>
          </a:p>
          <a:p>
            <a:pPr marL="514350" indent="-514350">
              <a:buAutoNum type="arabicPeriod"/>
            </a:pPr>
            <a:r>
              <a:rPr lang="en-IN" sz="1800" dirty="0" smtClean="0">
                <a:solidFill>
                  <a:srgbClr val="002060"/>
                </a:solidFill>
              </a:rPr>
              <a:t>This project enables store keeper to maintain a great database of all customers visited and purchase product from stores.</a:t>
            </a:r>
          </a:p>
          <a:p>
            <a:pPr marL="514350" indent="-514350">
              <a:buAutoNum type="arabicPeriod"/>
            </a:pPr>
            <a:r>
              <a:rPr lang="en-IN" sz="1800" dirty="0" smtClean="0">
                <a:solidFill>
                  <a:srgbClr val="002060"/>
                </a:solidFill>
              </a:rPr>
              <a:t>Project will enable to see report regarding product and category.</a:t>
            </a:r>
          </a:p>
          <a:p>
            <a:pPr marL="514350" indent="-514350">
              <a:buAutoNum type="arabicPeriod"/>
            </a:pPr>
            <a:r>
              <a:rPr lang="en-IN" sz="1800" dirty="0" smtClean="0">
                <a:solidFill>
                  <a:srgbClr val="002060"/>
                </a:solidFill>
              </a:rPr>
              <a:t>It is easy to maintain in future prospect.</a:t>
            </a:r>
            <a:endParaRPr lang="en-IN" sz="1800" dirty="0">
              <a:solidFill>
                <a:srgbClr val="002060"/>
              </a:solidFill>
            </a:endParaRPr>
          </a:p>
        </p:txBody>
      </p:sp>
    </p:spTree>
    <p:extLst>
      <p:ext uri="{BB962C8B-B14F-4D97-AF65-F5344CB8AC3E}">
        <p14:creationId xmlns:p14="http://schemas.microsoft.com/office/powerpoint/2010/main" val="908466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FEASIBILITY ANALYSIS :</a:t>
            </a:r>
            <a:endParaRPr lang="en-IN" sz="2800" b="1" dirty="0"/>
          </a:p>
        </p:txBody>
      </p:sp>
      <p:sp>
        <p:nvSpPr>
          <p:cNvPr id="3" name="Content Placeholder 2"/>
          <p:cNvSpPr>
            <a:spLocks noGrp="1"/>
          </p:cNvSpPr>
          <p:nvPr>
            <p:ph idx="1"/>
          </p:nvPr>
        </p:nvSpPr>
        <p:spPr>
          <a:xfrm>
            <a:off x="2729" y="1625005"/>
            <a:ext cx="9108504" cy="5213176"/>
          </a:xfrm>
        </p:spPr>
        <p:txBody>
          <a:bodyPr>
            <a:normAutofit/>
          </a:bodyPr>
          <a:lstStyle/>
          <a:p>
            <a:pPr marL="0" indent="0">
              <a:buNone/>
            </a:pPr>
            <a:endParaRPr lang="en-IN" sz="2000" dirty="0" smtClean="0">
              <a:solidFill>
                <a:srgbClr val="002060"/>
              </a:solidFill>
            </a:endParaRPr>
          </a:p>
          <a:p>
            <a:pPr marL="0" indent="0">
              <a:buNone/>
            </a:pPr>
            <a:r>
              <a:rPr lang="en-IN" sz="1800" dirty="0" smtClean="0">
                <a:solidFill>
                  <a:srgbClr val="002060"/>
                </a:solidFill>
              </a:rPr>
              <a:t>Title : feasibility report for the computerization of the various activities of the company.</a:t>
            </a:r>
          </a:p>
          <a:p>
            <a:pPr marL="0" indent="0">
              <a:buNone/>
            </a:pPr>
            <a:endParaRPr lang="en-IN" sz="2000" dirty="0" smtClean="0">
              <a:solidFill>
                <a:srgbClr val="002060"/>
              </a:solidFill>
            </a:endParaRPr>
          </a:p>
          <a:p>
            <a:pPr marL="0" indent="0">
              <a:buNone/>
            </a:pPr>
            <a:r>
              <a:rPr lang="en-IN" sz="1800" dirty="0" smtClean="0">
                <a:solidFill>
                  <a:srgbClr val="002060"/>
                </a:solidFill>
              </a:rPr>
              <a:t>Background : The company facing the problem of inconsistent and out of time information in its activities. Very much time is consuming for report generation, which is not very helpful for decision making. So we want a system, which provide immediate information.</a:t>
            </a:r>
            <a:endParaRPr lang="en-IN" sz="2800" dirty="0">
              <a:solidFill>
                <a:srgbClr val="002060"/>
              </a:solidFill>
            </a:endParaRPr>
          </a:p>
        </p:txBody>
      </p:sp>
    </p:spTree>
    <p:extLst>
      <p:ext uri="{BB962C8B-B14F-4D97-AF65-F5344CB8AC3E}">
        <p14:creationId xmlns:p14="http://schemas.microsoft.com/office/powerpoint/2010/main" val="3443411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CONCLUSION :</a:t>
            </a:r>
            <a:endParaRPr lang="en-IN" sz="2800" b="1" dirty="0"/>
          </a:p>
        </p:txBody>
      </p:sp>
      <p:sp>
        <p:nvSpPr>
          <p:cNvPr id="3" name="Content Placeholder 2"/>
          <p:cNvSpPr>
            <a:spLocks noGrp="1"/>
          </p:cNvSpPr>
          <p:nvPr>
            <p:ph idx="1"/>
          </p:nvPr>
        </p:nvSpPr>
        <p:spPr/>
        <p:txBody>
          <a:bodyPr>
            <a:normAutofit/>
          </a:bodyPr>
          <a:lstStyle/>
          <a:p>
            <a:pPr marL="0" indent="0">
              <a:buNone/>
            </a:pPr>
            <a:r>
              <a:rPr lang="en-IN" sz="1800" dirty="0" smtClean="0">
                <a:solidFill>
                  <a:srgbClr val="002060"/>
                </a:solidFill>
              </a:rPr>
              <a:t>This is my project of system design about</a:t>
            </a:r>
          </a:p>
          <a:p>
            <a:pPr marL="0" indent="0">
              <a:buNone/>
            </a:pPr>
            <a:r>
              <a:rPr lang="en-IN" sz="2000" dirty="0" smtClean="0">
                <a:solidFill>
                  <a:srgbClr val="002060"/>
                </a:solidFill>
              </a:rPr>
              <a:t> </a:t>
            </a:r>
            <a:r>
              <a:rPr lang="en-IN" sz="2000" b="1" dirty="0" smtClean="0">
                <a:solidFill>
                  <a:srgbClr val="002060"/>
                </a:solidFill>
              </a:rPr>
              <a:t>“ Electronic inventory Billing system”. </a:t>
            </a:r>
            <a:r>
              <a:rPr lang="en-IN" sz="1800" dirty="0" smtClean="0">
                <a:solidFill>
                  <a:srgbClr val="002060"/>
                </a:solidFill>
              </a:rPr>
              <a:t>Development of this system takes a lot of efforts. I think this system gave a lot of satisfaction . Though every task is never said to be perfect in this development field even more improvement may be possible in this system.</a:t>
            </a:r>
            <a:endParaRPr lang="en-IN" sz="1800" dirty="0">
              <a:solidFill>
                <a:srgbClr val="002060"/>
              </a:solidFill>
            </a:endParaRPr>
          </a:p>
        </p:txBody>
      </p:sp>
    </p:spTree>
    <p:extLst>
      <p:ext uri="{BB962C8B-B14F-4D97-AF65-F5344CB8AC3E}">
        <p14:creationId xmlns:p14="http://schemas.microsoft.com/office/powerpoint/2010/main" val="4231024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6832"/>
            <a:ext cx="8229600" cy="2232248"/>
          </a:xfrm>
        </p:spPr>
        <p:txBody>
          <a:bodyPr>
            <a:normAutofit/>
          </a:bodyPr>
          <a:lstStyle/>
          <a:p>
            <a:r>
              <a:rPr lang="en-IN" sz="3200" dirty="0" smtClean="0"/>
              <a:t>THANKS</a:t>
            </a:r>
            <a:endParaRPr lang="en-IN" sz="3200" dirty="0"/>
          </a:p>
        </p:txBody>
      </p:sp>
    </p:spTree>
    <p:extLst>
      <p:ext uri="{BB962C8B-B14F-4D97-AF65-F5344CB8AC3E}">
        <p14:creationId xmlns:p14="http://schemas.microsoft.com/office/powerpoint/2010/main" val="4155842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161</TotalTime>
  <Words>459</Words>
  <Application>Microsoft Office PowerPoint</Application>
  <PresentationFormat>On-screen Show (4:3)</PresentationFormat>
  <Paragraphs>64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PROJECT PRESENTATION ON  “ELECTRONIC INVENTORY BILLING SYSTEM”</vt:lpstr>
      <vt:lpstr>TABLES OF THE CONTENTS :</vt:lpstr>
      <vt:lpstr>TITLE OF THE PROJECT</vt:lpstr>
      <vt:lpstr>OBJECTIVE OF THE “ELECTRONIC INVENTORY BILLING SYSTEM” :</vt:lpstr>
      <vt:lpstr>PowerPoint Presentation</vt:lpstr>
      <vt:lpstr>FUTURE SCOPE OF “ELECTRONIC INVENTORY BILLING SYSTEM” :</vt:lpstr>
      <vt:lpstr>FEASIBILITY ANALYSIS :</vt:lpstr>
      <vt:lpstr>CONCLUSION :</vt:lpstr>
      <vt:lpstr>THANKS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“ELECTRONIC INVENTORY BILLING SYSTEM”</dc:title>
  <dc:creator>HP</dc:creator>
  <cp:lastModifiedBy>HP</cp:lastModifiedBy>
  <cp:revision>32</cp:revision>
  <dcterms:created xsi:type="dcterms:W3CDTF">2021-03-28T20:33:55Z</dcterms:created>
  <dcterms:modified xsi:type="dcterms:W3CDTF">2021-03-30T17:57:09Z</dcterms:modified>
</cp:coreProperties>
</file>