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nalProject_17054149152150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65AA663-DE0E-4333-A22C-BAD88C1C8B4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Final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C0ACB08-9699-4312-B776-404D86DE631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2/11/2024 5:54:44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 page" id="10" name="slide10">
            <a:extLst>
              <a:ext uri="{FF2B5EF4-FFF2-40B4-BE49-F238E27FC236}">
                <a16:creationId xmlns:a16="http://schemas.microsoft.com/office/drawing/2014/main" id="{950D96BD-3746-410B-A067-FA95F9A319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636"/>
            <a:ext cx="12192000" cy="46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11" name="slide11">
            <a:extLst>
              <a:ext uri="{FF2B5EF4-FFF2-40B4-BE49-F238E27FC236}">
                <a16:creationId xmlns:a16="http://schemas.microsoft.com/office/drawing/2014/main" id="{517B0AAE-1A07-40C0-88A0-8E49997B81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636"/>
            <a:ext cx="12192000" cy="46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12" name="slide12">
            <a:extLst>
              <a:ext uri="{FF2B5EF4-FFF2-40B4-BE49-F238E27FC236}">
                <a16:creationId xmlns:a16="http://schemas.microsoft.com/office/drawing/2014/main" id="{F831E129-57E9-4DD7-BA08-07A807D5063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636"/>
            <a:ext cx="12192000" cy="46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3" name="slide13">
            <a:extLst>
              <a:ext uri="{FF2B5EF4-FFF2-40B4-BE49-F238E27FC236}">
                <a16:creationId xmlns:a16="http://schemas.microsoft.com/office/drawing/2014/main" id="{311E47F6-0D3C-4FF5-B95C-9FF3984528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636"/>
            <a:ext cx="12192000" cy="46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ily average house price sale" id="2" name="slide2">
            <a:extLst>
              <a:ext uri="{FF2B5EF4-FFF2-40B4-BE49-F238E27FC236}">
                <a16:creationId xmlns:a16="http://schemas.microsoft.com/office/drawing/2014/main" id="{C77AE242-E1B7-4C52-B920-60B32C9C3E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632"/>
            <a:ext cx="12192000" cy="49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3" name="slide3">
            <a:extLst>
              <a:ext uri="{FF2B5EF4-FFF2-40B4-BE49-F238E27FC236}">
                <a16:creationId xmlns:a16="http://schemas.microsoft.com/office/drawing/2014/main" id="{38D4C026-0004-48BE-B59A-58B00582D1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243"/>
            <a:ext cx="12192000" cy="50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 of house price" id="4" name="slide4">
            <a:extLst>
              <a:ext uri="{FF2B5EF4-FFF2-40B4-BE49-F238E27FC236}">
                <a16:creationId xmlns:a16="http://schemas.microsoft.com/office/drawing/2014/main" id="{4E52569D-3983-4E88-99D1-F4DCE7E281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632"/>
            <a:ext cx="12192000" cy="49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 of bedroom" id="5" name="slide5">
            <a:extLst>
              <a:ext uri="{FF2B5EF4-FFF2-40B4-BE49-F238E27FC236}">
                <a16:creationId xmlns:a16="http://schemas.microsoft.com/office/drawing/2014/main" id="{5FEA6216-643A-44D6-B3E2-44DBE5F753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632"/>
            <a:ext cx="12192000" cy="49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 of bathroom" id="6" name="slide6">
            <a:extLst>
              <a:ext uri="{FF2B5EF4-FFF2-40B4-BE49-F238E27FC236}">
                <a16:creationId xmlns:a16="http://schemas.microsoft.com/office/drawing/2014/main" id="{0A7EB43A-A702-4895-B027-51E10B005B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632"/>
            <a:ext cx="12192000" cy="49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ew vs conditon heatmap" id="7" name="slide7">
            <a:extLst>
              <a:ext uri="{FF2B5EF4-FFF2-40B4-BE49-F238E27FC236}">
                <a16:creationId xmlns:a16="http://schemas.microsoft.com/office/drawing/2014/main" id="{3741F98B-51F9-477D-86FC-1794C2EFD0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9558"/>
            <a:ext cx="12192000" cy="445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ender" id="8" name="slide8">
            <a:extLst>
              <a:ext uri="{FF2B5EF4-FFF2-40B4-BE49-F238E27FC236}">
                <a16:creationId xmlns:a16="http://schemas.microsoft.com/office/drawing/2014/main" id="{5E370DD1-821C-474D-8BF9-9658CFB9C2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243"/>
            <a:ext cx="12192000" cy="50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 price overview" id="9" name="slide9">
            <a:extLst>
              <a:ext uri="{FF2B5EF4-FFF2-40B4-BE49-F238E27FC236}">
                <a16:creationId xmlns:a16="http://schemas.microsoft.com/office/drawing/2014/main" id="{0D9217DE-0C43-437F-BF8A-58CA79D8A3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636"/>
            <a:ext cx="12192000" cy="46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2024-02-11T17:54:47Z</dcterms:created>
  <dcterms:modified xsi:type="dcterms:W3CDTF">2024-02-11T17:54:47Z</dcterms:modified>
</cp:coreProperties>
</file>