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13716000" cy="24384000"/>
  <p:embeddedFontLst>
    <p:embeddedFont>
      <p:font typeface="Arial Black" panose="020B0604020202020204" pitchFamily="34" charset="0"/>
      <p:regular r:id="rId14"/>
      <p:bold r:id="rId15"/>
    </p:embeddedFont>
    <p:embeddedFont>
      <p:font typeface="EB Garamond" pitchFamily="2" charset="0"/>
      <p:regular r:id="rId16"/>
      <p:bold r:id="rId17"/>
      <p:italic r:id="rId18"/>
      <p:boldItalic r:id="rId19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616">
          <p15:clr>
            <a:srgbClr val="A4A3A4"/>
          </p15:clr>
        </p15:guide>
        <p15:guide id="2" orient="horz" pos="3264">
          <p15:clr>
            <a:srgbClr val="A4A3A4"/>
          </p15:clr>
        </p15:guide>
        <p15:guide id="3" pos="6912">
          <p15:clr>
            <a:srgbClr val="A4A3A4"/>
          </p15:clr>
        </p15:guide>
        <p15:guide id="4" orient="horz">
          <p15:clr>
            <a:srgbClr val="A4A3A4"/>
          </p15:clr>
        </p15:guide>
        <p15:guide id="5" orient="horz" pos="4008">
          <p15:clr>
            <a:srgbClr val="A4A3A4"/>
          </p15:clr>
        </p15:guide>
        <p15:guide id="6" orient="horz" pos="2352">
          <p15:clr>
            <a:srgbClr val="A4A3A4"/>
          </p15:clr>
        </p15:guide>
        <p15:guide id="7" pos="6696">
          <p15:clr>
            <a:srgbClr val="A4A3A4"/>
          </p15:clr>
        </p15:guide>
        <p15:guide id="8" pos="2136">
          <p15:clr>
            <a:srgbClr val="A4A3A4"/>
          </p15:clr>
        </p15:guide>
        <p15:guide id="9" pos="2760">
          <p15:clr>
            <a:srgbClr val="A4A3A4"/>
          </p15:clr>
        </p15:guide>
        <p15:guide id="10" pos="3288">
          <p15:clr>
            <a:srgbClr val="A4A3A4"/>
          </p15:clr>
        </p15:guide>
        <p15:guide id="11" pos="4032">
          <p15:clr>
            <a:srgbClr val="A4A3A4"/>
          </p15:clr>
        </p15:guide>
        <p15:guide id="12" pos="4392">
          <p15:clr>
            <a:srgbClr val="A4A3A4"/>
          </p15:clr>
        </p15:guide>
        <p15:guide id="13" pos="4944">
          <p15:clr>
            <a:srgbClr val="A4A3A4"/>
          </p15:clr>
        </p15:guide>
        <p15:guide id="14" pos="5544">
          <p15:clr>
            <a:srgbClr val="A4A3A4"/>
          </p15:clr>
        </p15:guide>
        <p15:guide id="15" pos="6072">
          <p15:clr>
            <a:srgbClr val="A4A3A4"/>
          </p15:clr>
        </p15:guide>
        <p15:guide id="16" orient="horz" pos="2448">
          <p15:clr>
            <a:srgbClr val="A4A3A4"/>
          </p15:clr>
        </p15:guide>
        <p15:guide id="17" pos="5256">
          <p15:clr>
            <a:srgbClr val="A4A3A4"/>
          </p15:clr>
        </p15:guide>
        <p15:guide id="18" pos="7261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2" roundtripDataSignature="AMtx7mgsm+DuiZ8T6AWY+IKxdm2tMxw0j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58"/>
  </p:normalViewPr>
  <p:slideViewPr>
    <p:cSldViewPr snapToGrid="0">
      <p:cViewPr varScale="1">
        <p:scale>
          <a:sx n="120" d="100"/>
          <a:sy n="120" d="100"/>
        </p:scale>
        <p:origin x="800" y="184"/>
      </p:cViewPr>
      <p:guideLst>
        <p:guide orient="horz" pos="2616"/>
        <p:guide orient="horz" pos="3264"/>
        <p:guide pos="6912"/>
        <p:guide orient="horz"/>
        <p:guide orient="horz" pos="4008"/>
        <p:guide orient="horz" pos="2352"/>
        <p:guide pos="6696"/>
        <p:guide pos="2136"/>
        <p:guide pos="2760"/>
        <p:guide pos="3288"/>
        <p:guide pos="4032"/>
        <p:guide pos="4392"/>
        <p:guide pos="4944"/>
        <p:guide pos="5544"/>
        <p:guide pos="6072"/>
        <p:guide orient="horz" pos="2448"/>
        <p:guide pos="5256"/>
        <p:guide pos="7261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customschemas.google.com/relationships/presentationmetadata" Target="meta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45" name="Google Shape;145;p1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1" name="Google Shape;211;p9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17" name="Google Shape;217;p1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0" name="Google Shape;150;p2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7" name="Google Shape;157;p3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63" name="Google Shape;163;p4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5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2286450" y="1828800"/>
            <a:ext cx="9144450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>
            <a:spLocks noGrp="1"/>
          </p:cNvSpPr>
          <p:nvPr>
            <p:ph type="body" idx="1"/>
          </p:nvPr>
        </p:nvSpPr>
        <p:spPr>
          <a:xfrm>
            <a:off x="1371600" y="11582400"/>
            <a:ext cx="10972800" cy="10972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0" name="Google Shape;180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-1268413" y="1828800"/>
            <a:ext cx="16254413" cy="9144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8" name="Google Shape;188;p7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g37d0144c7e0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6" name="Google Shape;196;g37d0144c7e0_0_0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-457200" y="3048000"/>
            <a:ext cx="14630400" cy="82296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4" name="Google Shape;204;p8:notes"/>
          <p:cNvSpPr txBox="1">
            <a:spLocks noGrp="1"/>
          </p:cNvSpPr>
          <p:nvPr>
            <p:ph type="body" idx="1"/>
          </p:nvPr>
        </p:nvSpPr>
        <p:spPr>
          <a:xfrm>
            <a:off x="1371600" y="11734800"/>
            <a:ext cx="10972800" cy="960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Title Slide">
    <p:bg>
      <p:bgPr>
        <a:solidFill>
          <a:schemeClr val="accen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7"/>
          <p:cNvSpPr/>
          <p:nvPr/>
        </p:nvSpPr>
        <p:spPr>
          <a:xfrm>
            <a:off x="0" y="0"/>
            <a:ext cx="5295900" cy="6877050"/>
          </a:xfrm>
          <a:custGeom>
            <a:avLst/>
            <a:gdLst/>
            <a:ahLst/>
            <a:cxnLst/>
            <a:rect l="l" t="t" r="r" b="b"/>
            <a:pathLst>
              <a:path w="5295900" h="6877050" extrusionOk="0">
                <a:moveTo>
                  <a:pt x="0" y="0"/>
                </a:moveTo>
                <a:lnTo>
                  <a:pt x="5295900" y="0"/>
                </a:lnTo>
                <a:lnTo>
                  <a:pt x="5295900" y="6877050"/>
                </a:lnTo>
                <a:lnTo>
                  <a:pt x="0" y="687705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" name="Google Shape;11;p17"/>
          <p:cNvSpPr/>
          <p:nvPr/>
        </p:nvSpPr>
        <p:spPr>
          <a:xfrm>
            <a:off x="1500188" y="1173106"/>
            <a:ext cx="9191625" cy="5704772"/>
          </a:xfrm>
          <a:custGeom>
            <a:avLst/>
            <a:gdLst/>
            <a:ahLst/>
            <a:cxnLst/>
            <a:rect l="l" t="t" r="r" b="b"/>
            <a:pathLst>
              <a:path w="9191625" h="5704772" extrusionOk="0">
                <a:moveTo>
                  <a:pt x="4595813" y="0"/>
                </a:moveTo>
                <a:cubicBezTo>
                  <a:pt x="7133987" y="0"/>
                  <a:pt x="9191625" y="2055957"/>
                  <a:pt x="9191625" y="4592108"/>
                </a:cubicBezTo>
                <a:lnTo>
                  <a:pt x="9191625" y="5704772"/>
                </a:lnTo>
                <a:lnTo>
                  <a:pt x="0" y="5704772"/>
                </a:lnTo>
                <a:lnTo>
                  <a:pt x="0" y="4592108"/>
                </a:lnTo>
                <a:cubicBezTo>
                  <a:pt x="0" y="2055957"/>
                  <a:pt x="2057614" y="0"/>
                  <a:pt x="459581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" name="Google Shape;12;p17"/>
          <p:cNvSpPr/>
          <p:nvPr/>
        </p:nvSpPr>
        <p:spPr>
          <a:xfrm>
            <a:off x="2694429" y="0"/>
            <a:ext cx="6803142" cy="5396474"/>
          </a:xfrm>
          <a:custGeom>
            <a:avLst/>
            <a:gdLst/>
            <a:ahLst/>
            <a:cxnLst/>
            <a:rect l="l" t="t" r="r" b="b"/>
            <a:pathLst>
              <a:path w="6803142" h="5396474" extrusionOk="0">
                <a:moveTo>
                  <a:pt x="0" y="0"/>
                </a:moveTo>
                <a:lnTo>
                  <a:pt x="6803142" y="0"/>
                </a:lnTo>
                <a:lnTo>
                  <a:pt x="6803142" y="1997094"/>
                </a:lnTo>
                <a:cubicBezTo>
                  <a:pt x="6803142" y="3874511"/>
                  <a:pt x="5280228" y="5396474"/>
                  <a:pt x="3401576" y="5396474"/>
                </a:cubicBezTo>
                <a:cubicBezTo>
                  <a:pt x="1522938" y="5396474"/>
                  <a:pt x="0" y="3874511"/>
                  <a:pt x="0" y="1997094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" name="Google Shape;13;p17"/>
          <p:cNvSpPr txBox="1">
            <a:spLocks noGrp="1"/>
          </p:cNvSpPr>
          <p:nvPr>
            <p:ph type="ctrTitle"/>
          </p:nvPr>
        </p:nvSpPr>
        <p:spPr>
          <a:xfrm>
            <a:off x="2899790" y="810227"/>
            <a:ext cx="6392421" cy="38312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1">
  <p:cSld name="Timeline 1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26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1" name="Google Shape;91;p26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92" name="Google Shape;92;p26"/>
          <p:cNvSpPr txBox="1">
            <a:spLocks noGrp="1"/>
          </p:cNvSpPr>
          <p:nvPr>
            <p:ph type="title"/>
          </p:nvPr>
        </p:nvSpPr>
        <p:spPr>
          <a:xfrm>
            <a:off x="914400" y="965393"/>
            <a:ext cx="7631709" cy="109162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6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eriod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eriod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rabicParenR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 Black"/>
              <a:buAutoNum type="alphaLcParenR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4" name="Google Shape;94;p26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763950" cy="4144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5" name="Google Shape;95;p26"/>
          <p:cNvSpPr>
            <a:spLocks noGrp="1"/>
          </p:cNvSpPr>
          <p:nvPr>
            <p:ph type="pic" idx="3"/>
          </p:nvPr>
        </p:nvSpPr>
        <p:spPr>
          <a:xfrm>
            <a:off x="8989454" y="965393"/>
            <a:ext cx="3202545" cy="5892607"/>
          </a:xfrm>
          <a:prstGeom prst="rect">
            <a:avLst/>
          </a:prstGeom>
          <a:solidFill>
            <a:schemeClr val="accent4"/>
          </a:solidFill>
          <a:ln>
            <a:noFill/>
          </a:ln>
        </p:spPr>
      </p:sp>
      <p:grpSp>
        <p:nvGrpSpPr>
          <p:cNvPr id="96" name="Google Shape;96;p26"/>
          <p:cNvGrpSpPr/>
          <p:nvPr/>
        </p:nvGrpSpPr>
        <p:grpSpPr>
          <a:xfrm>
            <a:off x="9353550" y="4000041"/>
            <a:ext cx="2838450" cy="2857959"/>
            <a:chOff x="12797096" y="4000041"/>
            <a:chExt cx="2838450" cy="2857959"/>
          </a:xfrm>
        </p:grpSpPr>
        <p:sp>
          <p:nvSpPr>
            <p:cNvPr id="97" name="Google Shape;97;p26"/>
            <p:cNvSpPr/>
            <p:nvPr/>
          </p:nvSpPr>
          <p:spPr>
            <a:xfrm rot="10800000">
              <a:off x="12797096" y="4000041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8" name="Google Shape;98;p26"/>
            <p:cNvSpPr/>
            <p:nvPr/>
          </p:nvSpPr>
          <p:spPr>
            <a:xfrm rot="10800000">
              <a:off x="13664918" y="4867733"/>
              <a:ext cx="1970627" cy="1990267"/>
            </a:xfrm>
            <a:custGeom>
              <a:avLst/>
              <a:gdLst/>
              <a:ahLst/>
              <a:cxnLst/>
              <a:rect l="l" t="t" r="r" b="b"/>
              <a:pathLst>
                <a:path w="1970627" h="1990267" extrusionOk="0">
                  <a:moveTo>
                    <a:pt x="0" y="0"/>
                  </a:moveTo>
                  <a:lnTo>
                    <a:pt x="1970627" y="0"/>
                  </a:lnTo>
                  <a:lnTo>
                    <a:pt x="1960534" y="200357"/>
                  </a:lnTo>
                  <a:cubicBezTo>
                    <a:pt x="1865827" y="1135608"/>
                    <a:pt x="1124383" y="1884831"/>
                    <a:pt x="190254" y="1980571"/>
                  </a:cubicBezTo>
                  <a:lnTo>
                    <a:pt x="0" y="199026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99" name="Google Shape;99;p26"/>
            <p:cNvSpPr/>
            <p:nvPr/>
          </p:nvSpPr>
          <p:spPr>
            <a:xfrm rot="10800000">
              <a:off x="14632096" y="5844983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00" name="Google Shape;100;p26"/>
            <p:cNvSpPr/>
            <p:nvPr/>
          </p:nvSpPr>
          <p:spPr>
            <a:xfrm rot="10800000">
              <a:off x="13402193" y="5492845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101" name="Google Shape;101;p26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3">
  <p:cSld name="Timeline 3"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27"/>
          <p:cNvSpPr/>
          <p:nvPr/>
        </p:nvSpPr>
        <p:spPr>
          <a:xfrm>
            <a:off x="1" y="0"/>
            <a:ext cx="1550562" cy="2545382"/>
          </a:xfrm>
          <a:custGeom>
            <a:avLst/>
            <a:gdLst/>
            <a:ahLst/>
            <a:cxnLst/>
            <a:rect l="l" t="t" r="r" b="b"/>
            <a:pathLst>
              <a:path w="1550562" h="2545382" extrusionOk="0">
                <a:moveTo>
                  <a:pt x="683117" y="0"/>
                </a:moveTo>
                <a:lnTo>
                  <a:pt x="1550562" y="0"/>
                </a:lnTo>
                <a:lnTo>
                  <a:pt x="1550562" y="7240"/>
                </a:lnTo>
                <a:cubicBezTo>
                  <a:pt x="1550562" y="1022523"/>
                  <a:pt x="1020469" y="1913556"/>
                  <a:pt x="221868" y="2418735"/>
                </a:cubicBezTo>
                <a:lnTo>
                  <a:pt x="0" y="2545382"/>
                </a:lnTo>
                <a:lnTo>
                  <a:pt x="0" y="1500516"/>
                </a:lnTo>
                <a:lnTo>
                  <a:pt x="102557" y="1405503"/>
                </a:lnTo>
                <a:cubicBezTo>
                  <a:pt x="416582" y="1089274"/>
                  <a:pt x="625660" y="668089"/>
                  <a:pt x="673022" y="200390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4" name="Google Shape;104;p27"/>
          <p:cNvSpPr/>
          <p:nvPr/>
        </p:nvSpPr>
        <p:spPr>
          <a:xfrm>
            <a:off x="1" y="-1"/>
            <a:ext cx="682740" cy="1500050"/>
          </a:xfrm>
          <a:custGeom>
            <a:avLst/>
            <a:gdLst/>
            <a:ahLst/>
            <a:cxnLst/>
            <a:rect l="l" t="t" r="r" b="b"/>
            <a:pathLst>
              <a:path w="682740" h="1500050" extrusionOk="0">
                <a:moveTo>
                  <a:pt x="0" y="0"/>
                </a:moveTo>
                <a:lnTo>
                  <a:pt x="682740" y="0"/>
                </a:lnTo>
                <a:lnTo>
                  <a:pt x="672647" y="200357"/>
                </a:lnTo>
                <a:cubicBezTo>
                  <a:pt x="625294" y="667983"/>
                  <a:pt x="416256" y="1089101"/>
                  <a:pt x="102290" y="1405281"/>
                </a:cubicBezTo>
                <a:lnTo>
                  <a:pt x="0" y="150005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5" name="Google Shape;105;p27"/>
          <p:cNvSpPr/>
          <p:nvPr/>
        </p:nvSpPr>
        <p:spPr>
          <a:xfrm>
            <a:off x="170445" y="314191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06" name="Google Shape;106;p27"/>
          <p:cNvSpPr txBox="1">
            <a:spLocks noGrp="1"/>
          </p:cNvSpPr>
          <p:nvPr>
            <p:ph type="title"/>
          </p:nvPr>
        </p:nvSpPr>
        <p:spPr>
          <a:xfrm>
            <a:off x="1550563" y="1089213"/>
            <a:ext cx="9879437" cy="980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body" idx="1"/>
          </p:nvPr>
        </p:nvSpPr>
        <p:spPr>
          <a:xfrm>
            <a:off x="1550564" y="2331958"/>
            <a:ext cx="2975217" cy="370426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body" idx="2"/>
          </p:nvPr>
        </p:nvSpPr>
        <p:spPr>
          <a:xfrm>
            <a:off x="5087154" y="2331791"/>
            <a:ext cx="6345893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meline 2">
  <p:cSld name="Timeline 2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/>
          <p:nvPr/>
        </p:nvSpPr>
        <p:spPr>
          <a:xfrm>
            <a:off x="-24064" y="0"/>
            <a:ext cx="12216063" cy="346710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2" name="Google Shape;112;p28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3" name="Google Shape;113;p28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10511627" cy="10127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>
                <a:solidFill>
                  <a:schemeClr val="accent6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body" idx="1"/>
          </p:nvPr>
        </p:nvSpPr>
        <p:spPr>
          <a:xfrm>
            <a:off x="914400" y="2316067"/>
            <a:ext cx="10511627" cy="39485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5" name="Google Shape;115;p2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losing">
  <p:cSld name="Closing">
    <p:bg>
      <p:bgPr>
        <a:solidFill>
          <a:schemeClr val="accent6"/>
        </a:solidFill>
        <a:effectLst/>
      </p:bgPr>
    </p:bg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9"/>
          <p:cNvSpPr/>
          <p:nvPr/>
        </p:nvSpPr>
        <p:spPr>
          <a:xfrm>
            <a:off x="0" y="0"/>
            <a:ext cx="8948738" cy="6858000"/>
          </a:xfrm>
          <a:custGeom>
            <a:avLst/>
            <a:gdLst/>
            <a:ahLst/>
            <a:cxnLst/>
            <a:rect l="l" t="t" r="r" b="b"/>
            <a:pathLst>
              <a:path w="8948738" h="6858000" extrusionOk="0">
                <a:moveTo>
                  <a:pt x="0" y="0"/>
                </a:moveTo>
                <a:lnTo>
                  <a:pt x="5932941" y="0"/>
                </a:lnTo>
                <a:lnTo>
                  <a:pt x="6047310" y="14613"/>
                </a:lnTo>
                <a:cubicBezTo>
                  <a:pt x="7690210" y="267026"/>
                  <a:pt x="8948738" y="1693971"/>
                  <a:pt x="8948738" y="3416480"/>
                </a:cubicBezTo>
                <a:cubicBezTo>
                  <a:pt x="8948738" y="5257788"/>
                  <a:pt x="7510634" y="6761349"/>
                  <a:pt x="5702202" y="6853523"/>
                </a:cubicBezTo>
                <a:lnTo>
                  <a:pt x="5526113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18" name="Google Shape;118;p29"/>
          <p:cNvSpPr/>
          <p:nvPr/>
        </p:nvSpPr>
        <p:spPr>
          <a:xfrm>
            <a:off x="7527501" y="0"/>
            <a:ext cx="4671276" cy="6857999"/>
          </a:xfrm>
          <a:custGeom>
            <a:avLst/>
            <a:gdLst/>
            <a:ahLst/>
            <a:cxnLst/>
            <a:rect l="l" t="t" r="r" b="b"/>
            <a:pathLst>
              <a:path w="4653374" h="6831717" extrusionOk="0">
                <a:moveTo>
                  <a:pt x="3416476" y="0"/>
                </a:moveTo>
                <a:lnTo>
                  <a:pt x="4653374" y="0"/>
                </a:lnTo>
                <a:lnTo>
                  <a:pt x="4653374" y="6831717"/>
                </a:lnTo>
                <a:lnTo>
                  <a:pt x="3416476" y="6831717"/>
                </a:lnTo>
                <a:cubicBezTo>
                  <a:pt x="1529612" y="6831717"/>
                  <a:pt x="0" y="5302406"/>
                  <a:pt x="0" y="3415863"/>
                </a:cubicBezTo>
                <a:cubicBezTo>
                  <a:pt x="0" y="1529335"/>
                  <a:pt x="1529607" y="0"/>
                  <a:pt x="3416476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119" name="Google Shape;119;p2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66586" y="0"/>
            <a:ext cx="3432191" cy="3432191"/>
          </a:xfrm>
          <a:prstGeom prst="rect">
            <a:avLst/>
          </a:prstGeom>
          <a:noFill/>
          <a:ln>
            <a:noFill/>
          </a:ln>
        </p:spPr>
      </p:pic>
      <p:sp>
        <p:nvSpPr>
          <p:cNvPr id="120" name="Google Shape;120;p29"/>
          <p:cNvSpPr txBox="1">
            <a:spLocks noGrp="1"/>
          </p:cNvSpPr>
          <p:nvPr>
            <p:ph type="ctrTitle"/>
          </p:nvPr>
        </p:nvSpPr>
        <p:spPr>
          <a:xfrm>
            <a:off x="914401" y="849782"/>
            <a:ext cx="5715000" cy="27277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ubTitle" idx="1"/>
          </p:nvPr>
        </p:nvSpPr>
        <p:spPr>
          <a:xfrm>
            <a:off x="914401" y="3813606"/>
            <a:ext cx="5715000" cy="22346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lvl="0" algn="l">
              <a:lnSpc>
                <a:spcPct val="100000"/>
              </a:lnSpc>
              <a:spcBef>
                <a:spcPts val="576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lvl="1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4pPr>
            <a:lvl5pPr lvl="4" algn="ctr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4" name="Google Shape;124;p30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5" name="Google Shape;125;p30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lnSpc>
                <a:spcPct val="270833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31"/>
          <p:cNvSpPr/>
          <p:nvPr/>
        </p:nvSpPr>
        <p:spPr>
          <a:xfrm>
            <a:off x="1" y="0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29" name="Google Shape;129;p31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0" name="Google Shape;130;p3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2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3" name="Google Shape;133;p32"/>
          <p:cNvSpPr txBox="1">
            <a:spLocks noGrp="1"/>
          </p:cNvSpPr>
          <p:nvPr>
            <p:ph type="title"/>
          </p:nvPr>
        </p:nvSpPr>
        <p:spPr>
          <a:xfrm>
            <a:off x="758952" y="758952"/>
            <a:ext cx="3932237" cy="15246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2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5" name="Google Shape;135;p32"/>
          <p:cNvSpPr txBox="1">
            <a:spLocks noGrp="1"/>
          </p:cNvSpPr>
          <p:nvPr>
            <p:ph type="body" idx="1"/>
          </p:nvPr>
        </p:nvSpPr>
        <p:spPr>
          <a:xfrm>
            <a:off x="758952" y="2286000"/>
            <a:ext cx="3932237" cy="356708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36" name="Google Shape;136;p32"/>
          <p:cNvSpPr txBox="1">
            <a:spLocks noGrp="1"/>
          </p:cNvSpPr>
          <p:nvPr>
            <p:ph type="body" idx="2"/>
          </p:nvPr>
        </p:nvSpPr>
        <p:spPr>
          <a:xfrm>
            <a:off x="5183187" y="741459"/>
            <a:ext cx="6242839" cy="51195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3200"/>
              <a:buChar char="•"/>
              <a:defRPr sz="3200"/>
            </a:lvl1pPr>
            <a:lvl2pPr marL="914400" lvl="1" indent="-4064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Char char="•"/>
              <a:defRPr sz="2800"/>
            </a:lvl2pPr>
            <a:lvl3pPr marL="1371600" lvl="2" indent="-3810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4pPr>
            <a:lvl5pPr marL="2286000" lvl="4" indent="-355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5pPr>
            <a:lvl6pPr marL="2743200" lvl="5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33"/>
          <p:cNvSpPr/>
          <p:nvPr/>
        </p:nvSpPr>
        <p:spPr>
          <a:xfrm rot="10800000">
            <a:off x="9949173" y="4755034"/>
            <a:ext cx="2242827" cy="2102966"/>
          </a:xfrm>
          <a:custGeom>
            <a:avLst/>
            <a:gdLst/>
            <a:ahLst/>
            <a:cxnLst/>
            <a:rect l="l" t="t" r="r" b="b"/>
            <a:pathLst>
              <a:path w="2242827" h="2102966" extrusionOk="0">
                <a:moveTo>
                  <a:pt x="2220549" y="0"/>
                </a:moveTo>
                <a:lnTo>
                  <a:pt x="2242827" y="0"/>
                </a:lnTo>
                <a:lnTo>
                  <a:pt x="2238641" y="82607"/>
                </a:lnTo>
                <a:cubicBezTo>
                  <a:pt x="2123193" y="1215807"/>
                  <a:pt x="1163255" y="2102966"/>
                  <a:pt x="1" y="2102966"/>
                </a:cubicBezTo>
                <a:lnTo>
                  <a:pt x="1" y="2080690"/>
                </a:lnTo>
                <a:cubicBezTo>
                  <a:pt x="1151759" y="2080690"/>
                  <a:pt x="2102176" y="1202330"/>
                  <a:pt x="2216479" y="80336"/>
                </a:cubicBezTo>
                <a:close/>
                <a:moveTo>
                  <a:pt x="2098030" y="0"/>
                </a:moveTo>
                <a:lnTo>
                  <a:pt x="2120412" y="0"/>
                </a:lnTo>
                <a:lnTo>
                  <a:pt x="2116859" y="70117"/>
                </a:lnTo>
                <a:cubicBezTo>
                  <a:pt x="2007691" y="1141666"/>
                  <a:pt x="1099966" y="1980571"/>
                  <a:pt x="1" y="1980571"/>
                </a:cubicBezTo>
                <a:lnTo>
                  <a:pt x="1" y="1958295"/>
                </a:lnTo>
                <a:cubicBezTo>
                  <a:pt x="1088470" y="1958295"/>
                  <a:pt x="1986577" y="1128187"/>
                  <a:pt x="2094588" y="67938"/>
                </a:cubicBezTo>
                <a:close/>
                <a:moveTo>
                  <a:pt x="1975608" y="0"/>
                </a:moveTo>
                <a:lnTo>
                  <a:pt x="1997887" y="0"/>
                </a:lnTo>
                <a:lnTo>
                  <a:pt x="1994968" y="57611"/>
                </a:lnTo>
                <a:cubicBezTo>
                  <a:pt x="1892090" y="1067493"/>
                  <a:pt x="1036676" y="1858047"/>
                  <a:pt x="1" y="1858047"/>
                </a:cubicBezTo>
                <a:lnTo>
                  <a:pt x="1" y="1835771"/>
                </a:lnTo>
                <a:cubicBezTo>
                  <a:pt x="1025181" y="1835771"/>
                  <a:pt x="1871073" y="1053919"/>
                  <a:pt x="1972805" y="55322"/>
                </a:cubicBezTo>
                <a:close/>
                <a:moveTo>
                  <a:pt x="1853193" y="0"/>
                </a:moveTo>
                <a:lnTo>
                  <a:pt x="1875472" y="0"/>
                </a:lnTo>
                <a:lnTo>
                  <a:pt x="1873186" y="45119"/>
                </a:lnTo>
                <a:cubicBezTo>
                  <a:pt x="1776588" y="993350"/>
                  <a:pt x="973388" y="1735650"/>
                  <a:pt x="0" y="1735650"/>
                </a:cubicBezTo>
                <a:lnTo>
                  <a:pt x="0" y="1713374"/>
                </a:lnTo>
                <a:cubicBezTo>
                  <a:pt x="961784" y="1713374"/>
                  <a:pt x="1755557" y="979877"/>
                  <a:pt x="1851022" y="42848"/>
                </a:cubicBezTo>
                <a:close/>
                <a:moveTo>
                  <a:pt x="1730668" y="0"/>
                </a:moveTo>
                <a:lnTo>
                  <a:pt x="1753056" y="0"/>
                </a:lnTo>
                <a:lnTo>
                  <a:pt x="1751404" y="32610"/>
                </a:lnTo>
                <a:cubicBezTo>
                  <a:pt x="1661086" y="919190"/>
                  <a:pt x="910098" y="1613232"/>
                  <a:pt x="0" y="1613232"/>
                </a:cubicBezTo>
                <a:lnTo>
                  <a:pt x="0" y="1590961"/>
                </a:lnTo>
                <a:cubicBezTo>
                  <a:pt x="898495" y="1590961"/>
                  <a:pt x="1639954" y="905712"/>
                  <a:pt x="1729127" y="30432"/>
                </a:cubicBezTo>
                <a:close/>
                <a:moveTo>
                  <a:pt x="1608247" y="0"/>
                </a:moveTo>
                <a:lnTo>
                  <a:pt x="1630525" y="0"/>
                </a:lnTo>
                <a:lnTo>
                  <a:pt x="1629507" y="20086"/>
                </a:lnTo>
                <a:cubicBezTo>
                  <a:pt x="1545469" y="844919"/>
                  <a:pt x="846701" y="1490712"/>
                  <a:pt x="0" y="1490712"/>
                </a:cubicBezTo>
                <a:lnTo>
                  <a:pt x="0" y="1468436"/>
                </a:lnTo>
                <a:cubicBezTo>
                  <a:pt x="835206" y="1468436"/>
                  <a:pt x="1524451" y="831445"/>
                  <a:pt x="1607345" y="17816"/>
                </a:cubicBezTo>
                <a:close/>
                <a:moveTo>
                  <a:pt x="1485833" y="0"/>
                </a:moveTo>
                <a:lnTo>
                  <a:pt x="1508109" y="0"/>
                </a:lnTo>
                <a:lnTo>
                  <a:pt x="1507724" y="7596"/>
                </a:lnTo>
                <a:cubicBezTo>
                  <a:pt x="1429966" y="770778"/>
                  <a:pt x="783416" y="1368317"/>
                  <a:pt x="0" y="1368317"/>
                </a:cubicBezTo>
                <a:lnTo>
                  <a:pt x="0" y="1346041"/>
                </a:lnTo>
                <a:cubicBezTo>
                  <a:pt x="771917" y="1346041"/>
                  <a:pt x="1408949" y="757304"/>
                  <a:pt x="1485563" y="5325"/>
                </a:cubicBezTo>
                <a:close/>
                <a:moveTo>
                  <a:pt x="1362591" y="0"/>
                </a:moveTo>
                <a:lnTo>
                  <a:pt x="1385194" y="0"/>
                </a:lnTo>
                <a:lnTo>
                  <a:pt x="1364797" y="133264"/>
                </a:lnTo>
                <a:cubicBezTo>
                  <a:pt x="1234684" y="767432"/>
                  <a:pt x="672215" y="1245917"/>
                  <a:pt x="0" y="1245917"/>
                </a:cubicBezTo>
                <a:lnTo>
                  <a:pt x="0" y="1223641"/>
                </a:lnTo>
                <a:cubicBezTo>
                  <a:pt x="661385" y="1223641"/>
                  <a:pt x="1214835" y="752908"/>
                  <a:pt x="1342864" y="128894"/>
                </a:cubicBezTo>
                <a:close/>
                <a:moveTo>
                  <a:pt x="1238878" y="0"/>
                </a:moveTo>
                <a:lnTo>
                  <a:pt x="1261388" y="0"/>
                </a:lnTo>
                <a:lnTo>
                  <a:pt x="1244763" y="108614"/>
                </a:lnTo>
                <a:cubicBezTo>
                  <a:pt x="1126083" y="687031"/>
                  <a:pt x="613049" y="1123397"/>
                  <a:pt x="0" y="1123397"/>
                </a:cubicBezTo>
                <a:lnTo>
                  <a:pt x="0" y="1101121"/>
                </a:lnTo>
                <a:cubicBezTo>
                  <a:pt x="602316" y="1101121"/>
                  <a:pt x="1106344" y="672419"/>
                  <a:pt x="1222940" y="104135"/>
                </a:cubicBezTo>
                <a:close/>
                <a:moveTo>
                  <a:pt x="1115178" y="0"/>
                </a:moveTo>
                <a:lnTo>
                  <a:pt x="1137688" y="0"/>
                </a:lnTo>
                <a:lnTo>
                  <a:pt x="1124836" y="83962"/>
                </a:lnTo>
                <a:cubicBezTo>
                  <a:pt x="1017592" y="606647"/>
                  <a:pt x="553979" y="1000978"/>
                  <a:pt x="0" y="1000978"/>
                </a:cubicBezTo>
                <a:lnTo>
                  <a:pt x="0" y="978703"/>
                </a:lnTo>
                <a:cubicBezTo>
                  <a:pt x="543246" y="978703"/>
                  <a:pt x="997852" y="592039"/>
                  <a:pt x="1103012" y="79485"/>
                </a:cubicBezTo>
                <a:close/>
                <a:moveTo>
                  <a:pt x="991375" y="0"/>
                </a:moveTo>
                <a:lnTo>
                  <a:pt x="1013997" y="0"/>
                </a:lnTo>
                <a:lnTo>
                  <a:pt x="1004915" y="59331"/>
                </a:lnTo>
                <a:cubicBezTo>
                  <a:pt x="909100" y="526286"/>
                  <a:pt x="494909" y="878583"/>
                  <a:pt x="0" y="878583"/>
                </a:cubicBezTo>
                <a:lnTo>
                  <a:pt x="0" y="856307"/>
                </a:lnTo>
                <a:cubicBezTo>
                  <a:pt x="484176" y="856307"/>
                  <a:pt x="889272" y="511676"/>
                  <a:pt x="982981" y="54853"/>
                </a:cubicBezTo>
                <a:close/>
                <a:moveTo>
                  <a:pt x="866108" y="0"/>
                </a:moveTo>
                <a:lnTo>
                  <a:pt x="888384" y="0"/>
                </a:lnTo>
                <a:lnTo>
                  <a:pt x="884876" y="34680"/>
                </a:lnTo>
                <a:cubicBezTo>
                  <a:pt x="800495" y="445883"/>
                  <a:pt x="435739" y="756058"/>
                  <a:pt x="0" y="756058"/>
                </a:cubicBezTo>
                <a:lnTo>
                  <a:pt x="0" y="733782"/>
                </a:lnTo>
                <a:cubicBezTo>
                  <a:pt x="425107" y="733782"/>
                  <a:pt x="780781" y="431187"/>
                  <a:pt x="863057" y="30169"/>
                </a:cubicBezTo>
                <a:close/>
                <a:moveTo>
                  <a:pt x="743692" y="0"/>
                </a:moveTo>
                <a:lnTo>
                  <a:pt x="765973" y="0"/>
                </a:lnTo>
                <a:lnTo>
                  <a:pt x="764957" y="10048"/>
                </a:lnTo>
                <a:cubicBezTo>
                  <a:pt x="692029" y="365521"/>
                  <a:pt x="376767" y="633662"/>
                  <a:pt x="0" y="633662"/>
                </a:cubicBezTo>
                <a:lnTo>
                  <a:pt x="0" y="611386"/>
                </a:lnTo>
                <a:cubicBezTo>
                  <a:pt x="365938" y="611386"/>
                  <a:pt x="672265" y="350911"/>
                  <a:pt x="743129" y="5570"/>
                </a:cubicBezTo>
                <a:close/>
                <a:moveTo>
                  <a:pt x="617163" y="0"/>
                </a:moveTo>
                <a:lnTo>
                  <a:pt x="640489" y="0"/>
                </a:lnTo>
                <a:lnTo>
                  <a:pt x="606611" y="108906"/>
                </a:lnTo>
                <a:cubicBezTo>
                  <a:pt x="506524" y="345128"/>
                  <a:pt x="272312" y="511248"/>
                  <a:pt x="0" y="511248"/>
                </a:cubicBezTo>
                <a:lnTo>
                  <a:pt x="0" y="488972"/>
                </a:lnTo>
                <a:cubicBezTo>
                  <a:pt x="263030" y="488972"/>
                  <a:pt x="489290" y="328485"/>
                  <a:pt x="585980" y="100252"/>
                </a:cubicBezTo>
                <a:close/>
                <a:moveTo>
                  <a:pt x="489561" y="0"/>
                </a:moveTo>
                <a:lnTo>
                  <a:pt x="512789" y="0"/>
                </a:lnTo>
                <a:lnTo>
                  <a:pt x="493721" y="61289"/>
                </a:lnTo>
                <a:cubicBezTo>
                  <a:pt x="412246" y="253561"/>
                  <a:pt x="221597" y="388735"/>
                  <a:pt x="0" y="388735"/>
                </a:cubicBezTo>
                <a:lnTo>
                  <a:pt x="0" y="366459"/>
                </a:lnTo>
                <a:cubicBezTo>
                  <a:pt x="212399" y="366459"/>
                  <a:pt x="395116" y="236854"/>
                  <a:pt x="473199" y="52587"/>
                </a:cubicBezTo>
                <a:close/>
                <a:moveTo>
                  <a:pt x="361966" y="0"/>
                </a:moveTo>
                <a:lnTo>
                  <a:pt x="385181" y="0"/>
                </a:lnTo>
                <a:lnTo>
                  <a:pt x="380937" y="13636"/>
                </a:lnTo>
                <a:cubicBezTo>
                  <a:pt x="318070" y="161973"/>
                  <a:pt x="170965" y="266328"/>
                  <a:pt x="0" y="266328"/>
                </a:cubicBezTo>
                <a:lnTo>
                  <a:pt x="0" y="244052"/>
                </a:lnTo>
                <a:cubicBezTo>
                  <a:pt x="161767" y="244052"/>
                  <a:pt x="300940" y="145329"/>
                  <a:pt x="360416" y="4982"/>
                </a:cubicBezTo>
                <a:close/>
                <a:moveTo>
                  <a:pt x="218905" y="0"/>
                </a:moveTo>
                <a:lnTo>
                  <a:pt x="249720" y="0"/>
                </a:lnTo>
                <a:lnTo>
                  <a:pt x="241311" y="15475"/>
                </a:lnTo>
                <a:cubicBezTo>
                  <a:pt x="188962" y="92909"/>
                  <a:pt x="100349" y="143932"/>
                  <a:pt x="0" y="143932"/>
                </a:cubicBezTo>
                <a:lnTo>
                  <a:pt x="0" y="121656"/>
                </a:lnTo>
                <a:cubicBezTo>
                  <a:pt x="74091" y="121656"/>
                  <a:pt x="141290" y="91533"/>
                  <a:pt x="189966" y="42875"/>
                </a:cubicBezTo>
                <a:close/>
              </a:path>
            </a:pathLst>
          </a:custGeom>
          <a:solidFill>
            <a:srgbClr val="EDF2FA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139" name="Google Shape;139;p33"/>
          <p:cNvSpPr txBox="1">
            <a:spLocks noGrp="1"/>
          </p:cNvSpPr>
          <p:nvPr>
            <p:ph type="title"/>
          </p:nvPr>
        </p:nvSpPr>
        <p:spPr>
          <a:xfrm>
            <a:off x="760938" y="755372"/>
            <a:ext cx="3931920" cy="15270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200"/>
              <a:buFont typeface="Arial Black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3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lvl="1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lvl="2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lvl="3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lvl="4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lvl="5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lvl="6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lvl="7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lvl="8" indent="0" algn="r">
              <a:spcBef>
                <a:spcPts val="0"/>
              </a:spcBef>
              <a:buNone/>
              <a:defRPr sz="1200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1" name="Google Shape;141;p33"/>
          <p:cNvSpPr txBox="1">
            <a:spLocks noGrp="1"/>
          </p:cNvSpPr>
          <p:nvPr>
            <p:ph type="body" idx="1"/>
          </p:nvPr>
        </p:nvSpPr>
        <p:spPr>
          <a:xfrm>
            <a:off x="760938" y="2286001"/>
            <a:ext cx="3931920" cy="38115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600"/>
              <a:buNone/>
              <a:defRPr sz="1600"/>
            </a:lvl1pPr>
            <a:lvl2pPr marL="914400" lvl="1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400"/>
              <a:buNone/>
              <a:defRPr sz="1400"/>
            </a:lvl2pPr>
            <a:lvl3pPr marL="1371600" lvl="2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200"/>
              <a:buNone/>
              <a:defRPr sz="1200"/>
            </a:lvl3pPr>
            <a:lvl4pPr marL="1828800" lvl="3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4pPr>
            <a:lvl5pPr marL="2286000" lvl="4" indent="-2286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000"/>
              <a:buNone/>
              <a:defRPr sz="1000"/>
            </a:lvl5pPr>
            <a:lvl6pPr marL="2743200" lvl="5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142" name="Google Shape;142;p33"/>
          <p:cNvSpPr>
            <a:spLocks noGrp="1"/>
          </p:cNvSpPr>
          <p:nvPr>
            <p:ph type="pic" idx="2"/>
          </p:nvPr>
        </p:nvSpPr>
        <p:spPr>
          <a:xfrm>
            <a:off x="5262700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Agenda">
  <p:cSld name="Agenda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oogle Shape;15;p18"/>
          <p:cNvGrpSpPr/>
          <p:nvPr/>
        </p:nvGrpSpPr>
        <p:grpSpPr>
          <a:xfrm>
            <a:off x="6452303" y="3405019"/>
            <a:ext cx="5739697" cy="3467971"/>
            <a:chOff x="5009037" y="2525712"/>
            <a:chExt cx="7170193" cy="4332288"/>
          </a:xfrm>
        </p:grpSpPr>
        <p:sp>
          <p:nvSpPr>
            <p:cNvPr id="16" name="Google Shape;16;p18"/>
            <p:cNvSpPr/>
            <p:nvPr/>
          </p:nvSpPr>
          <p:spPr>
            <a:xfrm>
              <a:off x="5009037" y="25257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17" name="Google Shape;17;p18"/>
            <p:cNvSpPr/>
            <p:nvPr/>
          </p:nvSpPr>
          <p:spPr>
            <a:xfrm>
              <a:off x="8589536" y="2525712"/>
              <a:ext cx="3589694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grpSp>
        <p:nvGrpSpPr>
          <p:cNvPr id="18" name="Google Shape;18;p18"/>
          <p:cNvGrpSpPr/>
          <p:nvPr/>
        </p:nvGrpSpPr>
        <p:grpSpPr>
          <a:xfrm rot="10800000">
            <a:off x="6465610" y="0"/>
            <a:ext cx="5739697" cy="3467971"/>
            <a:chOff x="5183405" y="2678112"/>
            <a:chExt cx="7170193" cy="4332288"/>
          </a:xfrm>
        </p:grpSpPr>
        <p:sp>
          <p:nvSpPr>
            <p:cNvPr id="19" name="Google Shape;19;p18"/>
            <p:cNvSpPr/>
            <p:nvPr/>
          </p:nvSpPr>
          <p:spPr>
            <a:xfrm>
              <a:off x="5183405" y="2678112"/>
              <a:ext cx="3601721" cy="4332288"/>
            </a:xfrm>
            <a:custGeom>
              <a:avLst/>
              <a:gdLst/>
              <a:ahLst/>
              <a:cxnLst/>
              <a:rect l="l" t="t" r="r" b="b"/>
              <a:pathLst>
                <a:path w="1198" h="1441" extrusionOk="0">
                  <a:moveTo>
                    <a:pt x="1198" y="0"/>
                  </a:moveTo>
                  <a:lnTo>
                    <a:pt x="0" y="1441"/>
                  </a:lnTo>
                  <a:lnTo>
                    <a:pt x="1198" y="1441"/>
                  </a:lnTo>
                  <a:lnTo>
                    <a:pt x="1198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20" name="Google Shape;20;p18"/>
            <p:cNvSpPr/>
            <p:nvPr/>
          </p:nvSpPr>
          <p:spPr>
            <a:xfrm>
              <a:off x="8763903" y="2678112"/>
              <a:ext cx="3589695" cy="4332288"/>
            </a:xfrm>
            <a:custGeom>
              <a:avLst/>
              <a:gdLst/>
              <a:ahLst/>
              <a:cxnLst/>
              <a:rect l="l" t="t" r="r" b="b"/>
              <a:pathLst>
                <a:path w="1194" h="1441" extrusionOk="0">
                  <a:moveTo>
                    <a:pt x="0" y="0"/>
                  </a:moveTo>
                  <a:lnTo>
                    <a:pt x="1194" y="1441"/>
                  </a:lnTo>
                  <a:lnTo>
                    <a:pt x="0" y="14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21" name="Google Shape;21;p18"/>
          <p:cNvSpPr/>
          <p:nvPr/>
        </p:nvSpPr>
        <p:spPr>
          <a:xfrm>
            <a:off x="7642518" y="4577658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2" name="Google Shape;22;p18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18"/>
          <p:cNvSpPr txBox="1">
            <a:spLocks noGrp="1"/>
          </p:cNvSpPr>
          <p:nvPr>
            <p:ph type="body" idx="1"/>
          </p:nvPr>
        </p:nvSpPr>
        <p:spPr>
          <a:xfrm>
            <a:off x="914400" y="2834640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556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000"/>
              <a:buChar char="•"/>
              <a:defRPr sz="2000"/>
            </a:lvl2pPr>
            <a:lvl3pPr marL="1371600" lvl="2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18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ntroduction 2">
  <p:cSld name="Introduction 2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9"/>
          <p:cNvSpPr/>
          <p:nvPr/>
        </p:nvSpPr>
        <p:spPr>
          <a:xfrm>
            <a:off x="-24064" y="3390900"/>
            <a:ext cx="12216063" cy="34671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27" name="Google Shape;27;p19"/>
          <p:cNvSpPr/>
          <p:nvPr/>
        </p:nvSpPr>
        <p:spPr>
          <a:xfrm>
            <a:off x="443346" y="332509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grpSp>
        <p:nvGrpSpPr>
          <p:cNvPr id="28" name="Google Shape;28;p19"/>
          <p:cNvGrpSpPr/>
          <p:nvPr/>
        </p:nvGrpSpPr>
        <p:grpSpPr>
          <a:xfrm flipH="1">
            <a:off x="9353550" y="0"/>
            <a:ext cx="2838450" cy="2857958"/>
            <a:chOff x="0" y="0"/>
            <a:chExt cx="2838450" cy="2857958"/>
          </a:xfrm>
        </p:grpSpPr>
        <p:sp>
          <p:nvSpPr>
            <p:cNvPr id="29" name="Google Shape;29;p19"/>
            <p:cNvSpPr/>
            <p:nvPr/>
          </p:nvSpPr>
          <p:spPr>
            <a:xfrm>
              <a:off x="0" y="0"/>
              <a:ext cx="2838450" cy="2857958"/>
            </a:xfrm>
            <a:custGeom>
              <a:avLst/>
              <a:gdLst/>
              <a:ahLst/>
              <a:cxnLst/>
              <a:rect l="l" t="t" r="r" b="b"/>
              <a:pathLst>
                <a:path w="2838450" h="2857958" extrusionOk="0">
                  <a:moveTo>
                    <a:pt x="1971005" y="0"/>
                  </a:moveTo>
                  <a:lnTo>
                    <a:pt x="2838450" y="0"/>
                  </a:lnTo>
                  <a:lnTo>
                    <a:pt x="2838450" y="7240"/>
                  </a:lnTo>
                  <a:cubicBezTo>
                    <a:pt x="2838450" y="1484015"/>
                    <a:pt x="1716931" y="2697914"/>
                    <a:pt x="278890" y="2843883"/>
                  </a:cubicBezTo>
                  <a:lnTo>
                    <a:pt x="0" y="2857958"/>
                  </a:lnTo>
                  <a:lnTo>
                    <a:pt x="0" y="1990580"/>
                  </a:lnTo>
                  <a:lnTo>
                    <a:pt x="190293" y="1980883"/>
                  </a:lnTo>
                  <a:cubicBezTo>
                    <a:pt x="1124600" y="1885128"/>
                    <a:pt x="1866185" y="1135788"/>
                    <a:pt x="1960910" y="2003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0" name="Google Shape;30;p19"/>
            <p:cNvSpPr/>
            <p:nvPr/>
          </p:nvSpPr>
          <p:spPr>
            <a:xfrm>
              <a:off x="1" y="1"/>
              <a:ext cx="1003449" cy="1013015"/>
            </a:xfrm>
            <a:custGeom>
              <a:avLst/>
              <a:gdLst/>
              <a:ahLst/>
              <a:cxnLst/>
              <a:rect l="l" t="t" r="r" b="b"/>
              <a:pathLst>
                <a:path w="1003449" h="1013015" extrusionOk="0">
                  <a:moveTo>
                    <a:pt x="0" y="0"/>
                  </a:moveTo>
                  <a:lnTo>
                    <a:pt x="1003449" y="0"/>
                  </a:lnTo>
                  <a:lnTo>
                    <a:pt x="998306" y="100639"/>
                  </a:lnTo>
                  <a:cubicBezTo>
                    <a:pt x="949402" y="576784"/>
                    <a:pt x="566756" y="959471"/>
                    <a:pt x="90663" y="1008380"/>
                  </a:cubicBezTo>
                  <a:lnTo>
                    <a:pt x="0" y="1013015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  <p:sp>
          <p:nvSpPr>
            <p:cNvPr id="31" name="Google Shape;31;p19"/>
            <p:cNvSpPr/>
            <p:nvPr/>
          </p:nvSpPr>
          <p:spPr>
            <a:xfrm>
              <a:off x="1458332" y="590133"/>
              <a:ext cx="775021" cy="775021"/>
            </a:xfrm>
            <a:custGeom>
              <a:avLst/>
              <a:gdLst/>
              <a:ahLst/>
              <a:cxnLst/>
              <a:rect l="l" t="t" r="r" b="b"/>
              <a:pathLst>
                <a:path w="775021" h="775021" extrusionOk="0">
                  <a:moveTo>
                    <a:pt x="387511" y="775021"/>
                  </a:moveTo>
                  <a:cubicBezTo>
                    <a:pt x="601527" y="775021"/>
                    <a:pt x="775021" y="601527"/>
                    <a:pt x="775021" y="387511"/>
                  </a:cubicBezTo>
                  <a:cubicBezTo>
                    <a:pt x="775021" y="173494"/>
                    <a:pt x="601527" y="0"/>
                    <a:pt x="387511" y="0"/>
                  </a:cubicBezTo>
                  <a:cubicBezTo>
                    <a:pt x="173494" y="0"/>
                    <a:pt x="0" y="173494"/>
                    <a:pt x="0" y="387511"/>
                  </a:cubicBezTo>
                  <a:cubicBezTo>
                    <a:pt x="0" y="601527"/>
                    <a:pt x="173494" y="775021"/>
                    <a:pt x="387511" y="775021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45700" rIns="91425" bIns="45700" anchor="ctr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endParaRPr>
            </a:p>
          </p:txBody>
        </p:sp>
      </p:grpSp>
      <p:sp>
        <p:nvSpPr>
          <p:cNvPr id="32" name="Google Shape;32;p19"/>
          <p:cNvSpPr txBox="1">
            <a:spLocks noGrp="1"/>
          </p:cNvSpPr>
          <p:nvPr>
            <p:ph type="title"/>
          </p:nvPr>
        </p:nvSpPr>
        <p:spPr>
          <a:xfrm>
            <a:off x="5702441" y="1061623"/>
            <a:ext cx="5723586" cy="47391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3" name="Google Shape;33;p19"/>
          <p:cNvSpPr>
            <a:spLocks noGrp="1"/>
          </p:cNvSpPr>
          <p:nvPr>
            <p:ph type="pic" idx="2"/>
          </p:nvPr>
        </p:nvSpPr>
        <p:spPr>
          <a:xfrm>
            <a:off x="443345" y="0"/>
            <a:ext cx="4344695" cy="6359525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>
  <p:cSld name="Section Header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20"/>
          <p:cNvSpPr/>
          <p:nvPr/>
        </p:nvSpPr>
        <p:spPr>
          <a:xfrm>
            <a:off x="-24064" y="-400"/>
            <a:ext cx="12216063" cy="34671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45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6" name="Google Shape;36;p20"/>
          <p:cNvSpPr/>
          <p:nvPr/>
        </p:nvSpPr>
        <p:spPr>
          <a:xfrm>
            <a:off x="443346" y="420493"/>
            <a:ext cx="11305309" cy="602672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6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7" name="Google Shape;37;p20"/>
          <p:cNvSpPr/>
          <p:nvPr/>
        </p:nvSpPr>
        <p:spPr>
          <a:xfrm rot="-5400000">
            <a:off x="5760023" y="3764463"/>
            <a:ext cx="2812357" cy="3394143"/>
          </a:xfrm>
          <a:custGeom>
            <a:avLst/>
            <a:gdLst/>
            <a:ahLst/>
            <a:cxnLst/>
            <a:rect l="l" t="t" r="r" b="b"/>
            <a:pathLst>
              <a:path w="2812357" h="3394143" extrusionOk="0">
                <a:moveTo>
                  <a:pt x="0" y="0"/>
                </a:moveTo>
                <a:lnTo>
                  <a:pt x="2812357" y="3394143"/>
                </a:lnTo>
                <a:lnTo>
                  <a:pt x="0" y="3394143"/>
                </a:lnTo>
                <a:close/>
              </a:path>
            </a:pathLst>
          </a:custGeom>
          <a:solidFill>
            <a:srgbClr val="ECEDD2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8" name="Google Shape;38;p20"/>
          <p:cNvSpPr/>
          <p:nvPr/>
        </p:nvSpPr>
        <p:spPr>
          <a:xfrm>
            <a:off x="0" y="3463854"/>
            <a:ext cx="435241" cy="3394146"/>
          </a:xfrm>
          <a:custGeom>
            <a:avLst/>
            <a:gdLst/>
            <a:ahLst/>
            <a:cxnLst/>
            <a:rect l="l" t="t" r="r" b="b"/>
            <a:pathLst>
              <a:path w="435241" h="3394146" extrusionOk="0">
                <a:moveTo>
                  <a:pt x="435241" y="0"/>
                </a:moveTo>
                <a:lnTo>
                  <a:pt x="435241" y="3394146"/>
                </a:lnTo>
                <a:lnTo>
                  <a:pt x="0" y="3394146"/>
                </a:lnTo>
                <a:lnTo>
                  <a:pt x="0" y="52352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lt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39" name="Google Shape;39;p20"/>
          <p:cNvSpPr txBox="1">
            <a:spLocks noGrp="1"/>
          </p:cNvSpPr>
          <p:nvPr>
            <p:ph type="title"/>
          </p:nvPr>
        </p:nvSpPr>
        <p:spPr>
          <a:xfrm>
            <a:off x="914400" y="1057275"/>
            <a:ext cx="5259554" cy="249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0" name="Google Shape;40;p20"/>
          <p:cNvSpPr txBox="1">
            <a:spLocks noGrp="1"/>
          </p:cNvSpPr>
          <p:nvPr>
            <p:ph type="body" idx="1"/>
          </p:nvPr>
        </p:nvSpPr>
        <p:spPr>
          <a:xfrm>
            <a:off x="914400" y="3808750"/>
            <a:ext cx="5259554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1" name="Google Shape;41;p20"/>
          <p:cNvSpPr>
            <a:spLocks noGrp="1"/>
          </p:cNvSpPr>
          <p:nvPr>
            <p:ph type="pic" idx="2"/>
          </p:nvPr>
        </p:nvSpPr>
        <p:spPr>
          <a:xfrm>
            <a:off x="7414194" y="410780"/>
            <a:ext cx="4344695" cy="6447220"/>
          </a:xfrm>
          <a:prstGeom prst="rect">
            <a:avLst/>
          </a:prstGeom>
          <a:solidFill>
            <a:schemeClr val="accent3"/>
          </a:solidFill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2">
  <p:cSld name="Summary 2"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21"/>
          <p:cNvSpPr/>
          <p:nvPr/>
        </p:nvSpPr>
        <p:spPr>
          <a:xfrm>
            <a:off x="8989454" y="-2546"/>
            <a:ext cx="3202546" cy="3441072"/>
          </a:xfrm>
          <a:custGeom>
            <a:avLst/>
            <a:gdLst/>
            <a:ahLst/>
            <a:cxnLst/>
            <a:rect l="l" t="t" r="r" b="b"/>
            <a:pathLst>
              <a:path w="3202546" h="3441072" extrusionOk="0">
                <a:moveTo>
                  <a:pt x="3202546" y="0"/>
                </a:moveTo>
                <a:lnTo>
                  <a:pt x="3202546" y="3441072"/>
                </a:lnTo>
                <a:lnTo>
                  <a:pt x="0" y="3441072"/>
                </a:lnTo>
                <a:cubicBezTo>
                  <a:pt x="0" y="1653352"/>
                  <a:pt x="1351216" y="182908"/>
                  <a:pt x="3082686" y="6086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4" name="Google Shape;44;p21"/>
          <p:cNvSpPr/>
          <p:nvPr/>
        </p:nvSpPr>
        <p:spPr>
          <a:xfrm rot="10800000" flipH="1">
            <a:off x="9991725" y="1247775"/>
            <a:ext cx="2200275" cy="2181225"/>
          </a:xfrm>
          <a:custGeom>
            <a:avLst/>
            <a:gdLst/>
            <a:ahLst/>
            <a:cxnLst/>
            <a:rect l="l" t="t" r="r" b="b"/>
            <a:pathLst>
              <a:path w="2200275" h="2181225" extrusionOk="0">
                <a:moveTo>
                  <a:pt x="0" y="0"/>
                </a:moveTo>
                <a:cubicBezTo>
                  <a:pt x="0" y="1204689"/>
                  <a:pt x="985061" y="2181225"/>
                  <a:pt x="2200275" y="2181225"/>
                </a:cubicBezTo>
                <a:lnTo>
                  <a:pt x="2200275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5" name="Google Shape;45;p21"/>
          <p:cNvSpPr/>
          <p:nvPr/>
        </p:nvSpPr>
        <p:spPr>
          <a:xfrm rot="10800000" flipH="1">
            <a:off x="-20086" y="5331514"/>
            <a:ext cx="2148416" cy="1526486"/>
          </a:xfrm>
          <a:custGeom>
            <a:avLst/>
            <a:gdLst/>
            <a:ahLst/>
            <a:cxnLst/>
            <a:rect l="l" t="t" r="r" b="b"/>
            <a:pathLst>
              <a:path w="2148416" h="1526486" extrusionOk="0">
                <a:moveTo>
                  <a:pt x="0" y="1526486"/>
                </a:moveTo>
                <a:cubicBezTo>
                  <a:pt x="943526" y="1526486"/>
                  <a:pt x="1753109" y="952785"/>
                  <a:pt x="2098930" y="135201"/>
                </a:cubicBezTo>
                <a:lnTo>
                  <a:pt x="2148416" y="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4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46" name="Google Shape;46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 rot="5400000">
            <a:off x="9991886" y="1247775"/>
            <a:ext cx="2200114" cy="2200114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21"/>
          <p:cNvSpPr/>
          <p:nvPr/>
        </p:nvSpPr>
        <p:spPr>
          <a:xfrm>
            <a:off x="1540428" y="6470488"/>
            <a:ext cx="775021" cy="387513"/>
          </a:xfrm>
          <a:custGeom>
            <a:avLst/>
            <a:gdLst/>
            <a:ahLst/>
            <a:cxnLst/>
            <a:rect l="l" t="t" r="r" b="b"/>
            <a:pathLst>
              <a:path w="775021" h="387513" extrusionOk="0">
                <a:moveTo>
                  <a:pt x="387511" y="0"/>
                </a:moveTo>
                <a:cubicBezTo>
                  <a:pt x="601527" y="0"/>
                  <a:pt x="775021" y="173494"/>
                  <a:pt x="775021" y="387511"/>
                </a:cubicBezTo>
                <a:lnTo>
                  <a:pt x="775021" y="387513"/>
                </a:lnTo>
                <a:lnTo>
                  <a:pt x="1" y="387513"/>
                </a:lnTo>
                <a:lnTo>
                  <a:pt x="0" y="387511"/>
                </a:lnTo>
                <a:cubicBezTo>
                  <a:pt x="0" y="173494"/>
                  <a:pt x="173494" y="0"/>
                  <a:pt x="387511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48" name="Google Shape;48;p21"/>
          <p:cNvSpPr txBox="1">
            <a:spLocks noGrp="1"/>
          </p:cNvSpPr>
          <p:nvPr>
            <p:ph type="title"/>
          </p:nvPr>
        </p:nvSpPr>
        <p:spPr>
          <a:xfrm>
            <a:off x="914400" y="1057274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21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0" name="Google Shape;50;p21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</p:sp>
      <p:sp>
        <p:nvSpPr>
          <p:cNvPr id="51" name="Google Shape;51;p21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ummary 3">
  <p:cSld name="Summary 3">
    <p:spTree>
      <p:nvGrpSpPr>
        <p:cNvPr id="1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3" name="Google Shape;53;p22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>
            <a:off x="1" y="-1"/>
            <a:ext cx="443344" cy="6856025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54" name="Google Shape;54;p22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5" name="Google Shape;55;p22"/>
          <p:cNvSpPr/>
          <p:nvPr/>
        </p:nvSpPr>
        <p:spPr>
          <a:xfrm rot="10800000">
            <a:off x="-3" y="4420134"/>
            <a:ext cx="1293237" cy="2437866"/>
          </a:xfrm>
          <a:custGeom>
            <a:avLst/>
            <a:gdLst/>
            <a:ahLst/>
            <a:cxnLst/>
            <a:rect l="l" t="t" r="r" b="b"/>
            <a:pathLst>
              <a:path w="1293237" h="2437866" extrusionOk="0">
                <a:moveTo>
                  <a:pt x="1293237" y="2437866"/>
                </a:moveTo>
                <a:lnTo>
                  <a:pt x="1292465" y="2437373"/>
                </a:lnTo>
                <a:cubicBezTo>
                  <a:pt x="511725" y="1903845"/>
                  <a:pt x="0" y="1011184"/>
                  <a:pt x="0" y="0"/>
                </a:cubicBezTo>
                <a:lnTo>
                  <a:pt x="1293237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56" name="Google Shape;56;p22"/>
          <p:cNvSpPr txBox="1">
            <a:spLocks noGrp="1"/>
          </p:cNvSpPr>
          <p:nvPr>
            <p:ph type="body" idx="1"/>
          </p:nvPr>
        </p:nvSpPr>
        <p:spPr>
          <a:xfrm>
            <a:off x="1550564" y="2303028"/>
            <a:ext cx="5829147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7" name="Google Shape;57;p22"/>
          <p:cNvSpPr txBox="1">
            <a:spLocks noGrp="1"/>
          </p:cNvSpPr>
          <p:nvPr>
            <p:ph type="body" idx="2"/>
          </p:nvPr>
        </p:nvSpPr>
        <p:spPr>
          <a:xfrm>
            <a:off x="7940842" y="2303028"/>
            <a:ext cx="3485184" cy="39615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8" name="Google Shape;58;p22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59" name="Google Shape;59;p22"/>
          <p:cNvPicPr preferRelativeResize="0"/>
          <p:nvPr/>
        </p:nvPicPr>
        <p:blipFill rotWithShape="1">
          <a:blip r:embed="rId2">
            <a:alphaModFix/>
          </a:blip>
          <a:srcRect t="7193"/>
          <a:stretch/>
        </p:blipFill>
        <p:spPr>
          <a:xfrm rot="5400000">
            <a:off x="6072641" y="-5676015"/>
            <a:ext cx="443344" cy="11795374"/>
          </a:xfrm>
          <a:custGeom>
            <a:avLst/>
            <a:gdLst/>
            <a:ahLst/>
            <a:cxnLst/>
            <a:rect l="l" t="t" r="r" b="b"/>
            <a:pathLst>
              <a:path w="1734410" h="4795637" extrusionOk="0">
                <a:moveTo>
                  <a:pt x="0" y="0"/>
                </a:moveTo>
                <a:lnTo>
                  <a:pt x="1734410" y="0"/>
                </a:lnTo>
                <a:lnTo>
                  <a:pt x="1734410" y="4795637"/>
                </a:lnTo>
                <a:lnTo>
                  <a:pt x="0" y="4795637"/>
                </a:lnTo>
                <a:close/>
              </a:path>
            </a:pathLst>
          </a:custGeom>
          <a:noFill/>
          <a:ln>
            <a:noFill/>
          </a:ln>
        </p:spPr>
      </p:pic>
      <p:pic>
        <p:nvPicPr>
          <p:cNvPr id="60" name="Google Shape;60;p22"/>
          <p:cNvPicPr preferRelativeResize="0"/>
          <p:nvPr/>
        </p:nvPicPr>
        <p:blipFill rotWithShape="1">
          <a:blip r:embed="rId3">
            <a:alphaModFix/>
          </a:blip>
          <a:srcRect t="11443" r="10856"/>
          <a:stretch/>
        </p:blipFill>
        <p:spPr>
          <a:xfrm rot="-5400000">
            <a:off x="-6447" y="6444"/>
            <a:ext cx="1961253" cy="1948364"/>
          </a:xfrm>
          <a:custGeom>
            <a:avLst/>
            <a:gdLst/>
            <a:ahLst/>
            <a:cxnLst/>
            <a:rect l="l" t="t" r="r" b="b"/>
            <a:pathLst>
              <a:path w="1961253" h="1948364" extrusionOk="0">
                <a:moveTo>
                  <a:pt x="1961253" y="0"/>
                </a:moveTo>
                <a:lnTo>
                  <a:pt x="1961253" y="1948364"/>
                </a:lnTo>
                <a:lnTo>
                  <a:pt x="0" y="1948364"/>
                </a:lnTo>
                <a:lnTo>
                  <a:pt x="0" y="0"/>
                </a:lnTo>
                <a:close/>
              </a:path>
            </a:pathLst>
          </a:custGeom>
          <a:noFill/>
          <a:ln>
            <a:noFill/>
          </a:ln>
        </p:spPr>
      </p:pic>
      <p:sp>
        <p:nvSpPr>
          <p:cNvPr id="61" name="Google Shape;61;p22"/>
          <p:cNvSpPr/>
          <p:nvPr/>
        </p:nvSpPr>
        <p:spPr>
          <a:xfrm>
            <a:off x="396626" y="4929577"/>
            <a:ext cx="775021" cy="775021"/>
          </a:xfrm>
          <a:custGeom>
            <a:avLst/>
            <a:gdLst/>
            <a:ahLst/>
            <a:cxnLst/>
            <a:rect l="l" t="t" r="r" b="b"/>
            <a:pathLst>
              <a:path w="775021" h="775021" extrusionOk="0">
                <a:moveTo>
                  <a:pt x="387511" y="775021"/>
                </a:moveTo>
                <a:cubicBezTo>
                  <a:pt x="601527" y="775021"/>
                  <a:pt x="775021" y="601527"/>
                  <a:pt x="775021" y="387511"/>
                </a:cubicBezTo>
                <a:cubicBezTo>
                  <a:pt x="775021" y="173494"/>
                  <a:pt x="601527" y="0"/>
                  <a:pt x="387511" y="0"/>
                </a:cubicBezTo>
                <a:cubicBezTo>
                  <a:pt x="173494" y="0"/>
                  <a:pt x="0" y="173494"/>
                  <a:pt x="0" y="387511"/>
                </a:cubicBezTo>
                <a:cubicBezTo>
                  <a:pt x="0" y="601527"/>
                  <a:pt x="173494" y="775021"/>
                  <a:pt x="387511" y="77502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Quot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23"/>
          <p:cNvSpPr/>
          <p:nvPr/>
        </p:nvSpPr>
        <p:spPr>
          <a:xfrm>
            <a:off x="-7117" y="0"/>
            <a:ext cx="2550985" cy="6858000"/>
          </a:xfrm>
          <a:custGeom>
            <a:avLst/>
            <a:gdLst/>
            <a:ahLst/>
            <a:cxnLst/>
            <a:rect l="l" t="t" r="r" b="b"/>
            <a:pathLst>
              <a:path w="2550985" h="6858000" extrusionOk="0">
                <a:moveTo>
                  <a:pt x="2550985" y="0"/>
                </a:moveTo>
                <a:lnTo>
                  <a:pt x="0" y="0"/>
                </a:lnTo>
                <a:lnTo>
                  <a:pt x="0" y="6858000"/>
                </a:lnTo>
                <a:lnTo>
                  <a:pt x="2550985" y="6858000"/>
                </a:lnTo>
                <a:lnTo>
                  <a:pt x="2550985" y="0"/>
                </a:ln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4" name="Google Shape;64;p23"/>
          <p:cNvSpPr/>
          <p:nvPr/>
        </p:nvSpPr>
        <p:spPr>
          <a:xfrm>
            <a:off x="-9415" y="0"/>
            <a:ext cx="2548591" cy="2555628"/>
          </a:xfrm>
          <a:custGeom>
            <a:avLst/>
            <a:gdLst/>
            <a:ahLst/>
            <a:cxnLst/>
            <a:rect l="l" t="t" r="r" b="b"/>
            <a:pathLst>
              <a:path w="2548591" h="2555628" extrusionOk="0">
                <a:moveTo>
                  <a:pt x="138643" y="1"/>
                </a:moveTo>
                <a:lnTo>
                  <a:pt x="163874" y="1"/>
                </a:lnTo>
                <a:cubicBezTo>
                  <a:pt x="163874" y="1318576"/>
                  <a:pt x="1233644" y="2391168"/>
                  <a:pt x="2548463" y="2391168"/>
                </a:cubicBezTo>
                <a:lnTo>
                  <a:pt x="2548463" y="2416472"/>
                </a:lnTo>
                <a:lnTo>
                  <a:pt x="2548590" y="2416600"/>
                </a:lnTo>
                <a:cubicBezTo>
                  <a:pt x="1219755" y="2416600"/>
                  <a:pt x="138643" y="1332503"/>
                  <a:pt x="138643" y="1"/>
                </a:cubicBezTo>
                <a:close/>
                <a:moveTo>
                  <a:pt x="0" y="1"/>
                </a:moveTo>
                <a:lnTo>
                  <a:pt x="25231" y="1"/>
                </a:lnTo>
                <a:cubicBezTo>
                  <a:pt x="25231" y="1395244"/>
                  <a:pt x="1157188" y="2530324"/>
                  <a:pt x="2548591" y="2530324"/>
                </a:cubicBezTo>
                <a:lnTo>
                  <a:pt x="2548591" y="2555628"/>
                </a:lnTo>
                <a:cubicBezTo>
                  <a:pt x="1143299" y="2555628"/>
                  <a:pt x="0" y="1409172"/>
                  <a:pt x="0" y="1"/>
                </a:cubicBezTo>
                <a:close/>
                <a:moveTo>
                  <a:pt x="277411" y="1"/>
                </a:moveTo>
                <a:lnTo>
                  <a:pt x="302642" y="1"/>
                </a:lnTo>
                <a:cubicBezTo>
                  <a:pt x="302642" y="1241907"/>
                  <a:pt x="1310229" y="2252147"/>
                  <a:pt x="2548582" y="2252147"/>
                </a:cubicBezTo>
                <a:lnTo>
                  <a:pt x="2548582" y="2277444"/>
                </a:lnTo>
                <a:cubicBezTo>
                  <a:pt x="1296205" y="2277444"/>
                  <a:pt x="277411" y="1255835"/>
                  <a:pt x="277411" y="1"/>
                </a:cubicBezTo>
                <a:close/>
                <a:moveTo>
                  <a:pt x="416054" y="1"/>
                </a:moveTo>
                <a:lnTo>
                  <a:pt x="441285" y="1"/>
                </a:lnTo>
                <a:cubicBezTo>
                  <a:pt x="441285" y="1165111"/>
                  <a:pt x="1386559" y="2113119"/>
                  <a:pt x="2548589" y="2113119"/>
                </a:cubicBezTo>
                <a:lnTo>
                  <a:pt x="2548589" y="2138423"/>
                </a:lnTo>
                <a:cubicBezTo>
                  <a:pt x="1372670" y="2138423"/>
                  <a:pt x="416054" y="1179166"/>
                  <a:pt x="416054" y="1"/>
                </a:cubicBezTo>
                <a:close/>
                <a:moveTo>
                  <a:pt x="554698" y="1"/>
                </a:moveTo>
                <a:lnTo>
                  <a:pt x="579930" y="1"/>
                </a:lnTo>
                <a:cubicBezTo>
                  <a:pt x="579930" y="1088442"/>
                  <a:pt x="1463017" y="1973963"/>
                  <a:pt x="2548462" y="1973963"/>
                </a:cubicBezTo>
                <a:lnTo>
                  <a:pt x="2548462" y="1999267"/>
                </a:lnTo>
                <a:lnTo>
                  <a:pt x="2548589" y="1999394"/>
                </a:lnTo>
                <a:cubicBezTo>
                  <a:pt x="1449127" y="1999394"/>
                  <a:pt x="554698" y="1102497"/>
                  <a:pt x="554698" y="1"/>
                </a:cubicBezTo>
                <a:close/>
                <a:moveTo>
                  <a:pt x="693468" y="0"/>
                </a:moveTo>
                <a:lnTo>
                  <a:pt x="718701" y="0"/>
                </a:lnTo>
                <a:cubicBezTo>
                  <a:pt x="718701" y="1011773"/>
                  <a:pt x="1539602" y="1834942"/>
                  <a:pt x="2548583" y="1834942"/>
                </a:cubicBezTo>
                <a:lnTo>
                  <a:pt x="2548583" y="1860239"/>
                </a:lnTo>
                <a:cubicBezTo>
                  <a:pt x="1525706" y="1860239"/>
                  <a:pt x="693468" y="1025701"/>
                  <a:pt x="693468" y="0"/>
                </a:cubicBezTo>
                <a:close/>
                <a:moveTo>
                  <a:pt x="832112" y="0"/>
                </a:moveTo>
                <a:lnTo>
                  <a:pt x="857340" y="0"/>
                </a:lnTo>
                <a:cubicBezTo>
                  <a:pt x="857340" y="935105"/>
                  <a:pt x="1616059" y="1695913"/>
                  <a:pt x="2548582" y="1695913"/>
                </a:cubicBezTo>
                <a:lnTo>
                  <a:pt x="2548582" y="1721210"/>
                </a:lnTo>
                <a:cubicBezTo>
                  <a:pt x="1602170" y="1721210"/>
                  <a:pt x="832112" y="949032"/>
                  <a:pt x="832112" y="0"/>
                </a:cubicBezTo>
                <a:close/>
                <a:moveTo>
                  <a:pt x="970758" y="0"/>
                </a:moveTo>
                <a:lnTo>
                  <a:pt x="995986" y="0"/>
                </a:lnTo>
                <a:cubicBezTo>
                  <a:pt x="995986" y="858436"/>
                  <a:pt x="1692391" y="1556758"/>
                  <a:pt x="2548463" y="1556758"/>
                </a:cubicBezTo>
                <a:lnTo>
                  <a:pt x="2548463" y="1582062"/>
                </a:lnTo>
                <a:lnTo>
                  <a:pt x="2548590" y="1582189"/>
                </a:lnTo>
                <a:cubicBezTo>
                  <a:pt x="1678628" y="1582189"/>
                  <a:pt x="970758" y="872491"/>
                  <a:pt x="970758" y="0"/>
                </a:cubicBezTo>
                <a:close/>
                <a:moveTo>
                  <a:pt x="1109529" y="0"/>
                </a:moveTo>
                <a:lnTo>
                  <a:pt x="1134764" y="0"/>
                </a:lnTo>
                <a:cubicBezTo>
                  <a:pt x="1134764" y="781767"/>
                  <a:pt x="1768975" y="1417736"/>
                  <a:pt x="2548589" y="1417736"/>
                </a:cubicBezTo>
                <a:lnTo>
                  <a:pt x="2548589" y="1443033"/>
                </a:lnTo>
                <a:cubicBezTo>
                  <a:pt x="1755086" y="1443033"/>
                  <a:pt x="1109529" y="795695"/>
                  <a:pt x="1109529" y="0"/>
                </a:cubicBezTo>
                <a:close/>
                <a:moveTo>
                  <a:pt x="1248168" y="0"/>
                </a:moveTo>
                <a:lnTo>
                  <a:pt x="1273396" y="0"/>
                </a:lnTo>
                <a:cubicBezTo>
                  <a:pt x="1273396" y="705097"/>
                  <a:pt x="1845433" y="1278708"/>
                  <a:pt x="2548583" y="1278708"/>
                </a:cubicBezTo>
                <a:lnTo>
                  <a:pt x="2548583" y="1304005"/>
                </a:lnTo>
                <a:cubicBezTo>
                  <a:pt x="1831537" y="1304005"/>
                  <a:pt x="1248168" y="719026"/>
                  <a:pt x="1248168" y="0"/>
                </a:cubicBezTo>
                <a:close/>
                <a:moveTo>
                  <a:pt x="1386813" y="0"/>
                </a:moveTo>
                <a:lnTo>
                  <a:pt x="1412041" y="0"/>
                </a:lnTo>
                <a:cubicBezTo>
                  <a:pt x="1412041" y="628428"/>
                  <a:pt x="1921890" y="1139552"/>
                  <a:pt x="2548589" y="1139552"/>
                </a:cubicBezTo>
                <a:lnTo>
                  <a:pt x="2548589" y="1164857"/>
                </a:lnTo>
                <a:lnTo>
                  <a:pt x="2548589" y="1164984"/>
                </a:lnTo>
                <a:cubicBezTo>
                  <a:pt x="1908001" y="1164984"/>
                  <a:pt x="1386813" y="642356"/>
                  <a:pt x="1386813" y="0"/>
                </a:cubicBezTo>
                <a:close/>
                <a:moveTo>
                  <a:pt x="1525579" y="0"/>
                </a:moveTo>
                <a:lnTo>
                  <a:pt x="1550814" y="0"/>
                </a:lnTo>
                <a:cubicBezTo>
                  <a:pt x="1550814" y="551759"/>
                  <a:pt x="1998468" y="1000531"/>
                  <a:pt x="2548583" y="1000531"/>
                </a:cubicBezTo>
                <a:lnTo>
                  <a:pt x="2548583" y="1025828"/>
                </a:lnTo>
                <a:cubicBezTo>
                  <a:pt x="1984452" y="1025828"/>
                  <a:pt x="1525579" y="565560"/>
                  <a:pt x="1525579" y="0"/>
                </a:cubicBezTo>
                <a:close/>
                <a:moveTo>
                  <a:pt x="1664231" y="0"/>
                </a:moveTo>
                <a:lnTo>
                  <a:pt x="1689459" y="0"/>
                </a:lnTo>
                <a:cubicBezTo>
                  <a:pt x="1689459" y="474963"/>
                  <a:pt x="2074805" y="861503"/>
                  <a:pt x="2548589" y="861503"/>
                </a:cubicBezTo>
                <a:lnTo>
                  <a:pt x="2548589" y="886800"/>
                </a:lnTo>
                <a:cubicBezTo>
                  <a:pt x="2060916" y="886800"/>
                  <a:pt x="1664231" y="489019"/>
                  <a:pt x="1664231" y="0"/>
                </a:cubicBezTo>
                <a:close/>
                <a:moveTo>
                  <a:pt x="1802870" y="0"/>
                </a:moveTo>
                <a:lnTo>
                  <a:pt x="1828097" y="0"/>
                </a:lnTo>
                <a:cubicBezTo>
                  <a:pt x="1828097" y="398295"/>
                  <a:pt x="2151263" y="722347"/>
                  <a:pt x="2548583" y="722347"/>
                </a:cubicBezTo>
                <a:lnTo>
                  <a:pt x="2548583" y="747651"/>
                </a:lnTo>
                <a:lnTo>
                  <a:pt x="2548583" y="747778"/>
                </a:lnTo>
                <a:cubicBezTo>
                  <a:pt x="2137367" y="747778"/>
                  <a:pt x="1802870" y="412350"/>
                  <a:pt x="1802870" y="0"/>
                </a:cubicBezTo>
                <a:close/>
                <a:moveTo>
                  <a:pt x="1941642" y="0"/>
                </a:moveTo>
                <a:lnTo>
                  <a:pt x="1966877" y="0"/>
                </a:lnTo>
                <a:cubicBezTo>
                  <a:pt x="1966877" y="321626"/>
                  <a:pt x="2227847" y="583321"/>
                  <a:pt x="2548589" y="583321"/>
                </a:cubicBezTo>
                <a:lnTo>
                  <a:pt x="2548589" y="608622"/>
                </a:lnTo>
                <a:cubicBezTo>
                  <a:pt x="2213831" y="608622"/>
                  <a:pt x="1941642" y="335553"/>
                  <a:pt x="1941642" y="0"/>
                </a:cubicBezTo>
                <a:close/>
                <a:moveTo>
                  <a:pt x="2080281" y="0"/>
                </a:moveTo>
                <a:lnTo>
                  <a:pt x="2105508" y="0"/>
                </a:lnTo>
                <a:cubicBezTo>
                  <a:pt x="2105508" y="244957"/>
                  <a:pt x="2304298" y="444296"/>
                  <a:pt x="2548582" y="444296"/>
                </a:cubicBezTo>
                <a:lnTo>
                  <a:pt x="2548582" y="469597"/>
                </a:lnTo>
                <a:cubicBezTo>
                  <a:pt x="2290409" y="469597"/>
                  <a:pt x="2080281" y="258885"/>
                  <a:pt x="2080281" y="0"/>
                </a:cubicBezTo>
                <a:close/>
                <a:moveTo>
                  <a:pt x="2218926" y="0"/>
                </a:moveTo>
                <a:lnTo>
                  <a:pt x="2244153" y="0"/>
                </a:lnTo>
                <a:cubicBezTo>
                  <a:pt x="2244153" y="168288"/>
                  <a:pt x="2380629" y="305270"/>
                  <a:pt x="2548582" y="305270"/>
                </a:cubicBezTo>
                <a:lnTo>
                  <a:pt x="2548582" y="330570"/>
                </a:lnTo>
                <a:cubicBezTo>
                  <a:pt x="2366866" y="330570"/>
                  <a:pt x="2218926" y="182344"/>
                  <a:pt x="2218926" y="0"/>
                </a:cubicBezTo>
                <a:close/>
              </a:path>
            </a:pathLst>
          </a:custGeom>
          <a:solidFill>
            <a:schemeClr val="lt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5" name="Google Shape;65;p23"/>
          <p:cNvSpPr/>
          <p:nvPr/>
        </p:nvSpPr>
        <p:spPr>
          <a:xfrm rot="-5400000" flipH="1">
            <a:off x="-9389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2">
              <a:alpha val="49803"/>
            </a:schemeClr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6" name="Google Shape;66;p23"/>
          <p:cNvSpPr/>
          <p:nvPr/>
        </p:nvSpPr>
        <p:spPr>
          <a:xfrm flipH="1">
            <a:off x="-10617" y="4308466"/>
            <a:ext cx="2550984" cy="2560441"/>
          </a:xfrm>
          <a:custGeom>
            <a:avLst/>
            <a:gdLst/>
            <a:ahLst/>
            <a:cxnLst/>
            <a:rect l="l" t="t" r="r" b="b"/>
            <a:pathLst>
              <a:path w="1079" h="1083" extrusionOk="0">
                <a:moveTo>
                  <a:pt x="0" y="1083"/>
                </a:moveTo>
                <a:lnTo>
                  <a:pt x="1079" y="1083"/>
                </a:lnTo>
                <a:lnTo>
                  <a:pt x="1079" y="0"/>
                </a:lnTo>
                <a:lnTo>
                  <a:pt x="0" y="1083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7" name="Google Shape;67;p23"/>
          <p:cNvSpPr/>
          <p:nvPr/>
        </p:nvSpPr>
        <p:spPr>
          <a:xfrm>
            <a:off x="2543868" y="0"/>
            <a:ext cx="2560340" cy="2560340"/>
          </a:xfrm>
          <a:custGeom>
            <a:avLst/>
            <a:gdLst/>
            <a:ahLst/>
            <a:cxnLst/>
            <a:rect l="l" t="t" r="r" b="b"/>
            <a:pathLst>
              <a:path w="2560340" h="2560340" extrusionOk="0">
                <a:moveTo>
                  <a:pt x="0" y="2560340"/>
                </a:moveTo>
                <a:cubicBezTo>
                  <a:pt x="1414079" y="2560340"/>
                  <a:pt x="2560340" y="1414079"/>
                  <a:pt x="2560340" y="0"/>
                </a:cubicBezTo>
                <a:lnTo>
                  <a:pt x="0" y="0"/>
                </a:lnTo>
                <a:lnTo>
                  <a:pt x="0" y="2560340"/>
                </a:lnTo>
                <a:close/>
              </a:path>
            </a:pathLst>
          </a:custGeom>
          <a:solidFill>
            <a:srgbClr val="DCE6F5">
              <a:alpha val="49803"/>
            </a:srgb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68" name="Google Shape;68;p23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 b="1"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9" name="Google Shape;69;p23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0" name="Google Shape;70;p23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Comparison 1">
  <p:cSld name="1_Comparison 1"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4"/>
          <p:cNvSpPr txBox="1">
            <a:spLocks noGrp="1"/>
          </p:cNvSpPr>
          <p:nvPr>
            <p:ph type="title"/>
          </p:nvPr>
        </p:nvSpPr>
        <p:spPr>
          <a:xfrm>
            <a:off x="4364809" y="1057274"/>
            <a:ext cx="7043617" cy="25202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24"/>
          <p:cNvSpPr/>
          <p:nvPr/>
        </p:nvSpPr>
        <p:spPr>
          <a:xfrm>
            <a:off x="-5568" y="-2784"/>
            <a:ext cx="3443288" cy="6891337"/>
          </a:xfrm>
          <a:custGeom>
            <a:avLst/>
            <a:gdLst/>
            <a:ahLst/>
            <a:cxnLst/>
            <a:rect l="l" t="t" r="r" b="b"/>
            <a:pathLst>
              <a:path w="3443288" h="6891337" extrusionOk="0">
                <a:moveTo>
                  <a:pt x="3443288" y="0"/>
                </a:moveTo>
                <a:lnTo>
                  <a:pt x="0" y="0"/>
                </a:lnTo>
                <a:lnTo>
                  <a:pt x="0" y="6891338"/>
                </a:lnTo>
                <a:lnTo>
                  <a:pt x="3443288" y="6891338"/>
                </a:lnTo>
                <a:lnTo>
                  <a:pt x="3443288" y="0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4" name="Google Shape;74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1703311" y="-2784"/>
            <a:ext cx="1734410" cy="5167313"/>
          </a:xfrm>
          <a:prstGeom prst="rect">
            <a:avLst/>
          </a:prstGeom>
          <a:noFill/>
          <a:ln>
            <a:noFill/>
          </a:ln>
        </p:spPr>
      </p:pic>
      <p:sp>
        <p:nvSpPr>
          <p:cNvPr id="75" name="Google Shape;75;p24"/>
          <p:cNvSpPr/>
          <p:nvPr/>
        </p:nvSpPr>
        <p:spPr>
          <a:xfrm>
            <a:off x="1721621" y="-2784"/>
            <a:ext cx="1716115" cy="1720853"/>
          </a:xfrm>
          <a:custGeom>
            <a:avLst/>
            <a:gdLst/>
            <a:ahLst/>
            <a:cxnLst/>
            <a:rect l="l" t="t" r="r" b="b"/>
            <a:pathLst>
              <a:path w="1716115" h="1720853" extrusionOk="0">
                <a:moveTo>
                  <a:pt x="93358" y="0"/>
                </a:moveTo>
                <a:lnTo>
                  <a:pt x="110348" y="0"/>
                </a:lnTo>
                <a:cubicBezTo>
                  <a:pt x="110348" y="887874"/>
                  <a:pt x="830686" y="1610112"/>
                  <a:pt x="1716029" y="1610112"/>
                </a:cubicBezTo>
                <a:lnTo>
                  <a:pt x="1716029" y="1627151"/>
                </a:lnTo>
                <a:lnTo>
                  <a:pt x="1716115" y="1627237"/>
                </a:lnTo>
                <a:cubicBezTo>
                  <a:pt x="821334" y="1627237"/>
                  <a:pt x="93358" y="897252"/>
                  <a:pt x="93358" y="0"/>
                </a:cubicBezTo>
                <a:close/>
                <a:moveTo>
                  <a:pt x="0" y="0"/>
                </a:moveTo>
                <a:lnTo>
                  <a:pt x="16989" y="0"/>
                </a:lnTo>
                <a:cubicBezTo>
                  <a:pt x="16989" y="939499"/>
                  <a:pt x="779202" y="1703814"/>
                  <a:pt x="1716114" y="1703814"/>
                </a:cubicBezTo>
                <a:lnTo>
                  <a:pt x="1716114" y="1720853"/>
                </a:lnTo>
                <a:cubicBezTo>
                  <a:pt x="769850" y="1720853"/>
                  <a:pt x="0" y="948877"/>
                  <a:pt x="0" y="0"/>
                </a:cubicBezTo>
                <a:close/>
                <a:moveTo>
                  <a:pt x="186798" y="0"/>
                </a:moveTo>
                <a:lnTo>
                  <a:pt x="203788" y="0"/>
                </a:lnTo>
                <a:cubicBezTo>
                  <a:pt x="203788" y="836248"/>
                  <a:pt x="882254" y="1516501"/>
                  <a:pt x="1716109" y="1516501"/>
                </a:cubicBezTo>
                <a:lnTo>
                  <a:pt x="1716109" y="1533535"/>
                </a:lnTo>
                <a:cubicBezTo>
                  <a:pt x="872812" y="1533535"/>
                  <a:pt x="186798" y="845626"/>
                  <a:pt x="186798" y="0"/>
                </a:cubicBezTo>
                <a:close/>
                <a:moveTo>
                  <a:pt x="280155" y="0"/>
                </a:moveTo>
                <a:lnTo>
                  <a:pt x="297145" y="0"/>
                </a:lnTo>
                <a:cubicBezTo>
                  <a:pt x="297145" y="784537"/>
                  <a:pt x="933652" y="1422885"/>
                  <a:pt x="1716114" y="1422885"/>
                </a:cubicBezTo>
                <a:lnTo>
                  <a:pt x="1716114" y="1439924"/>
                </a:lnTo>
                <a:cubicBezTo>
                  <a:pt x="924300" y="1439924"/>
                  <a:pt x="280155" y="794001"/>
                  <a:pt x="280155" y="0"/>
                </a:cubicBezTo>
                <a:close/>
                <a:moveTo>
                  <a:pt x="373512" y="0"/>
                </a:moveTo>
                <a:lnTo>
                  <a:pt x="390502" y="0"/>
                </a:lnTo>
                <a:cubicBezTo>
                  <a:pt x="390502" y="732911"/>
                  <a:pt x="985135" y="1329184"/>
                  <a:pt x="1716029" y="1329184"/>
                </a:cubicBezTo>
                <a:lnTo>
                  <a:pt x="1716029" y="1346223"/>
                </a:lnTo>
                <a:lnTo>
                  <a:pt x="1716114" y="1346308"/>
                </a:lnTo>
                <a:cubicBezTo>
                  <a:pt x="975783" y="1346308"/>
                  <a:pt x="373512" y="742375"/>
                  <a:pt x="373512" y="0"/>
                </a:cubicBezTo>
                <a:close/>
                <a:moveTo>
                  <a:pt x="466953" y="0"/>
                </a:moveTo>
                <a:lnTo>
                  <a:pt x="483944" y="0"/>
                </a:lnTo>
                <a:cubicBezTo>
                  <a:pt x="483944" y="681286"/>
                  <a:pt x="1036704" y="1235573"/>
                  <a:pt x="1716110" y="1235573"/>
                </a:cubicBezTo>
                <a:lnTo>
                  <a:pt x="1716110" y="1252607"/>
                </a:lnTo>
                <a:cubicBezTo>
                  <a:pt x="1027347" y="1252607"/>
                  <a:pt x="466953" y="690664"/>
                  <a:pt x="466953" y="0"/>
                </a:cubicBezTo>
                <a:close/>
                <a:moveTo>
                  <a:pt x="560310" y="0"/>
                </a:moveTo>
                <a:lnTo>
                  <a:pt x="577297" y="0"/>
                </a:lnTo>
                <a:cubicBezTo>
                  <a:pt x="577297" y="629660"/>
                  <a:pt x="1088188" y="1141957"/>
                  <a:pt x="1716109" y="1141957"/>
                </a:cubicBezTo>
                <a:lnTo>
                  <a:pt x="1716109" y="1158991"/>
                </a:lnTo>
                <a:cubicBezTo>
                  <a:pt x="1078835" y="1158991"/>
                  <a:pt x="560310" y="639038"/>
                  <a:pt x="560310" y="0"/>
                </a:cubicBezTo>
                <a:close/>
                <a:moveTo>
                  <a:pt x="653668" y="0"/>
                </a:moveTo>
                <a:lnTo>
                  <a:pt x="670655" y="0"/>
                </a:lnTo>
                <a:cubicBezTo>
                  <a:pt x="670655" y="578035"/>
                  <a:pt x="1139586" y="1048255"/>
                  <a:pt x="1716029" y="1048255"/>
                </a:cubicBezTo>
                <a:lnTo>
                  <a:pt x="1716029" y="1065294"/>
                </a:lnTo>
                <a:lnTo>
                  <a:pt x="1716114" y="1065380"/>
                </a:lnTo>
                <a:cubicBezTo>
                  <a:pt x="1130319" y="1065380"/>
                  <a:pt x="653668" y="587499"/>
                  <a:pt x="653668" y="0"/>
                </a:cubicBezTo>
                <a:close/>
                <a:moveTo>
                  <a:pt x="747112" y="0"/>
                </a:moveTo>
                <a:lnTo>
                  <a:pt x="764104" y="0"/>
                </a:lnTo>
                <a:cubicBezTo>
                  <a:pt x="764104" y="526409"/>
                  <a:pt x="1191155" y="954644"/>
                  <a:pt x="1716115" y="954644"/>
                </a:cubicBezTo>
                <a:lnTo>
                  <a:pt x="1716115" y="971678"/>
                </a:lnTo>
                <a:cubicBezTo>
                  <a:pt x="1181802" y="971678"/>
                  <a:pt x="747112" y="535787"/>
                  <a:pt x="747112" y="0"/>
                </a:cubicBezTo>
                <a:close/>
                <a:moveTo>
                  <a:pt x="840465" y="0"/>
                </a:moveTo>
                <a:lnTo>
                  <a:pt x="857452" y="0"/>
                </a:lnTo>
                <a:cubicBezTo>
                  <a:pt x="857452" y="474783"/>
                  <a:pt x="1242638" y="861028"/>
                  <a:pt x="1716109" y="861028"/>
                </a:cubicBezTo>
                <a:lnTo>
                  <a:pt x="1716109" y="878062"/>
                </a:lnTo>
                <a:cubicBezTo>
                  <a:pt x="1233281" y="878062"/>
                  <a:pt x="840465" y="484162"/>
                  <a:pt x="840465" y="0"/>
                </a:cubicBezTo>
                <a:close/>
                <a:moveTo>
                  <a:pt x="933823" y="0"/>
                </a:moveTo>
                <a:lnTo>
                  <a:pt x="950810" y="0"/>
                </a:lnTo>
                <a:cubicBezTo>
                  <a:pt x="950810" y="423157"/>
                  <a:pt x="1294121" y="767327"/>
                  <a:pt x="1716114" y="767327"/>
                </a:cubicBezTo>
                <a:lnTo>
                  <a:pt x="1716114" y="784366"/>
                </a:lnTo>
                <a:lnTo>
                  <a:pt x="1716114" y="784451"/>
                </a:lnTo>
                <a:cubicBezTo>
                  <a:pt x="1284769" y="784451"/>
                  <a:pt x="933823" y="432536"/>
                  <a:pt x="933823" y="0"/>
                </a:cubicBezTo>
                <a:close/>
                <a:moveTo>
                  <a:pt x="1027262" y="0"/>
                </a:moveTo>
                <a:lnTo>
                  <a:pt x="1044254" y="0"/>
                </a:lnTo>
                <a:cubicBezTo>
                  <a:pt x="1044254" y="371532"/>
                  <a:pt x="1345685" y="673716"/>
                  <a:pt x="1716110" y="673716"/>
                </a:cubicBezTo>
                <a:lnTo>
                  <a:pt x="1716110" y="690750"/>
                </a:lnTo>
                <a:cubicBezTo>
                  <a:pt x="1336248" y="690750"/>
                  <a:pt x="1027262" y="380824"/>
                  <a:pt x="1027262" y="0"/>
                </a:cubicBezTo>
                <a:close/>
                <a:moveTo>
                  <a:pt x="1120625" y="0"/>
                </a:moveTo>
                <a:lnTo>
                  <a:pt x="1137612" y="0"/>
                </a:lnTo>
                <a:cubicBezTo>
                  <a:pt x="1137612" y="319820"/>
                  <a:pt x="1397088" y="580100"/>
                  <a:pt x="1716115" y="580100"/>
                </a:cubicBezTo>
                <a:lnTo>
                  <a:pt x="1716115" y="597134"/>
                </a:lnTo>
                <a:cubicBezTo>
                  <a:pt x="1387736" y="597134"/>
                  <a:pt x="1120625" y="329285"/>
                  <a:pt x="1120625" y="0"/>
                </a:cubicBezTo>
                <a:close/>
                <a:moveTo>
                  <a:pt x="1213978" y="0"/>
                </a:moveTo>
                <a:lnTo>
                  <a:pt x="1230965" y="0"/>
                </a:lnTo>
                <a:cubicBezTo>
                  <a:pt x="1230965" y="268195"/>
                  <a:pt x="1448571" y="486398"/>
                  <a:pt x="1716109" y="486398"/>
                </a:cubicBezTo>
                <a:lnTo>
                  <a:pt x="1716109" y="503437"/>
                </a:lnTo>
                <a:lnTo>
                  <a:pt x="1716109" y="503523"/>
                </a:lnTo>
                <a:cubicBezTo>
                  <a:pt x="1439214" y="503523"/>
                  <a:pt x="1213978" y="277659"/>
                  <a:pt x="1213978" y="0"/>
                </a:cubicBezTo>
                <a:close/>
                <a:moveTo>
                  <a:pt x="1307422" y="0"/>
                </a:moveTo>
                <a:lnTo>
                  <a:pt x="1324414" y="0"/>
                </a:lnTo>
                <a:cubicBezTo>
                  <a:pt x="1324414" y="216569"/>
                  <a:pt x="1500141" y="392784"/>
                  <a:pt x="1716115" y="392784"/>
                </a:cubicBezTo>
                <a:lnTo>
                  <a:pt x="1716115" y="409821"/>
                </a:lnTo>
                <a:cubicBezTo>
                  <a:pt x="1490703" y="409821"/>
                  <a:pt x="1307422" y="225948"/>
                  <a:pt x="1307422" y="0"/>
                </a:cubicBezTo>
                <a:close/>
                <a:moveTo>
                  <a:pt x="1400775" y="0"/>
                </a:moveTo>
                <a:lnTo>
                  <a:pt x="1417762" y="0"/>
                </a:lnTo>
                <a:cubicBezTo>
                  <a:pt x="1417762" y="164944"/>
                  <a:pt x="1551619" y="299170"/>
                  <a:pt x="1716109" y="299170"/>
                </a:cubicBezTo>
                <a:lnTo>
                  <a:pt x="1716109" y="316207"/>
                </a:lnTo>
                <a:cubicBezTo>
                  <a:pt x="1542266" y="316207"/>
                  <a:pt x="1400775" y="174322"/>
                  <a:pt x="1400775" y="0"/>
                </a:cubicBezTo>
                <a:close/>
                <a:moveTo>
                  <a:pt x="1494133" y="0"/>
                </a:moveTo>
                <a:lnTo>
                  <a:pt x="1511120" y="0"/>
                </a:lnTo>
                <a:cubicBezTo>
                  <a:pt x="1511120" y="113318"/>
                  <a:pt x="1603017" y="205556"/>
                  <a:pt x="1716109" y="205556"/>
                </a:cubicBezTo>
                <a:lnTo>
                  <a:pt x="1716109" y="222592"/>
                </a:lnTo>
                <a:cubicBezTo>
                  <a:pt x="1593750" y="222592"/>
                  <a:pt x="1494133" y="122783"/>
                  <a:pt x="1494133" y="0"/>
                </a:cubicBezTo>
                <a:close/>
              </a:path>
            </a:pathLst>
          </a:custGeom>
          <a:solidFill>
            <a:schemeClr val="lt1">
              <a:alpha val="98823"/>
            </a:schemeClr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76" name="Google Shape;76;p24"/>
          <p:cNvSpPr/>
          <p:nvPr/>
        </p:nvSpPr>
        <p:spPr>
          <a:xfrm>
            <a:off x="-5568" y="3440504"/>
            <a:ext cx="3443288" cy="3448050"/>
          </a:xfrm>
          <a:custGeom>
            <a:avLst/>
            <a:gdLst/>
            <a:ahLst/>
            <a:cxnLst/>
            <a:rect l="l" t="t" r="r" b="b"/>
            <a:pathLst>
              <a:path w="3443288" h="3448050" extrusionOk="0">
                <a:moveTo>
                  <a:pt x="1721644" y="3448051"/>
                </a:moveTo>
                <a:cubicBezTo>
                  <a:pt x="2672482" y="3448051"/>
                  <a:pt x="3443288" y="2676178"/>
                  <a:pt x="3443288" y="1724025"/>
                </a:cubicBezTo>
                <a:cubicBezTo>
                  <a:pt x="3443288" y="771873"/>
                  <a:pt x="2672482" y="0"/>
                  <a:pt x="1721644" y="0"/>
                </a:cubicBezTo>
                <a:cubicBezTo>
                  <a:pt x="770806" y="0"/>
                  <a:pt x="0" y="771873"/>
                  <a:pt x="0" y="1724025"/>
                </a:cubicBezTo>
                <a:cubicBezTo>
                  <a:pt x="0" y="2676178"/>
                  <a:pt x="770806" y="3448051"/>
                  <a:pt x="1721644" y="3448051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pic>
        <p:nvPicPr>
          <p:cNvPr id="77" name="Google Shape;77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718457" y="3440504"/>
            <a:ext cx="1719263" cy="1724025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24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9" name="Google Shape;79;p24"/>
          <p:cNvSpPr txBox="1">
            <a:spLocks noGrp="1"/>
          </p:cNvSpPr>
          <p:nvPr>
            <p:ph type="body" idx="1"/>
          </p:nvPr>
        </p:nvSpPr>
        <p:spPr>
          <a:xfrm>
            <a:off x="4364808" y="3808750"/>
            <a:ext cx="7043618" cy="223323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  <a:defRPr sz="2400"/>
            </a:lvl1pPr>
            <a:lvl2pPr marL="914400" lvl="1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2pPr>
            <a:lvl3pPr marL="1371600" lvl="2" indent="-381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Char char="•"/>
              <a:defRPr sz="2400"/>
            </a:lvl3pPr>
            <a:lvl4pPr marL="1828800" lvl="3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 4">
  <p:cSld name="Comparison 4"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25"/>
          <p:cNvSpPr/>
          <p:nvPr/>
        </p:nvSpPr>
        <p:spPr>
          <a:xfrm>
            <a:off x="8989454" y="3427336"/>
            <a:ext cx="3202546" cy="3430665"/>
          </a:xfrm>
          <a:custGeom>
            <a:avLst/>
            <a:gdLst/>
            <a:ahLst/>
            <a:cxnLst/>
            <a:rect l="l" t="t" r="r" b="b"/>
            <a:pathLst>
              <a:path w="3202546" h="3430665" extrusionOk="0">
                <a:moveTo>
                  <a:pt x="0" y="0"/>
                </a:moveTo>
                <a:lnTo>
                  <a:pt x="3202546" y="0"/>
                </a:lnTo>
                <a:lnTo>
                  <a:pt x="3202546" y="3430665"/>
                </a:lnTo>
                <a:lnTo>
                  <a:pt x="0" y="3430665"/>
                </a:ln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2" name="Google Shape;82;p25"/>
          <p:cNvSpPr/>
          <p:nvPr/>
        </p:nvSpPr>
        <p:spPr>
          <a:xfrm>
            <a:off x="8989454" y="3654149"/>
            <a:ext cx="3202546" cy="3203852"/>
          </a:xfrm>
          <a:custGeom>
            <a:avLst/>
            <a:gdLst/>
            <a:ahLst/>
            <a:cxnLst/>
            <a:rect l="l" t="t" r="r" b="b"/>
            <a:pathLst>
              <a:path w="3202546" h="3203852" extrusionOk="0">
                <a:moveTo>
                  <a:pt x="3202546" y="0"/>
                </a:moveTo>
                <a:lnTo>
                  <a:pt x="3202546" y="3203852"/>
                </a:lnTo>
                <a:lnTo>
                  <a:pt x="0" y="3203852"/>
                </a:lnTo>
                <a:lnTo>
                  <a:pt x="0" y="319071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3" name="Google Shape;83;p25"/>
          <p:cNvSpPr/>
          <p:nvPr/>
        </p:nvSpPr>
        <p:spPr>
          <a:xfrm>
            <a:off x="8989455" y="1"/>
            <a:ext cx="3202545" cy="3437345"/>
          </a:xfrm>
          <a:custGeom>
            <a:avLst/>
            <a:gdLst/>
            <a:ahLst/>
            <a:cxnLst/>
            <a:rect l="l" t="t" r="r" b="b"/>
            <a:pathLst>
              <a:path w="3202545" h="3437345" extrusionOk="0">
                <a:moveTo>
                  <a:pt x="0" y="0"/>
                </a:moveTo>
                <a:lnTo>
                  <a:pt x="3202545" y="0"/>
                </a:lnTo>
                <a:lnTo>
                  <a:pt x="3202545" y="3437345"/>
                </a:lnTo>
                <a:lnTo>
                  <a:pt x="0" y="3437345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4" name="Google Shape;84;p25"/>
          <p:cNvSpPr/>
          <p:nvPr/>
        </p:nvSpPr>
        <p:spPr>
          <a:xfrm>
            <a:off x="8989454" y="6681"/>
            <a:ext cx="3202546" cy="3436477"/>
          </a:xfrm>
          <a:custGeom>
            <a:avLst/>
            <a:gdLst/>
            <a:ahLst/>
            <a:cxnLst/>
            <a:rect l="l" t="t" r="r" b="b"/>
            <a:pathLst>
              <a:path w="3202546" h="3436477" extrusionOk="0">
                <a:moveTo>
                  <a:pt x="0" y="0"/>
                </a:moveTo>
                <a:lnTo>
                  <a:pt x="3202546" y="3214418"/>
                </a:lnTo>
                <a:lnTo>
                  <a:pt x="3202546" y="3436477"/>
                </a:lnTo>
                <a:lnTo>
                  <a:pt x="0" y="3436477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  <p:sp>
        <p:nvSpPr>
          <p:cNvPr id="85" name="Google Shape;85;p25"/>
          <p:cNvSpPr txBox="1">
            <a:spLocks noGrp="1"/>
          </p:cNvSpPr>
          <p:nvPr>
            <p:ph type="title"/>
          </p:nvPr>
        </p:nvSpPr>
        <p:spPr>
          <a:xfrm>
            <a:off x="914399" y="834635"/>
            <a:ext cx="7796464" cy="12223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5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0" lvl="1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2pPr>
            <a:lvl3pPr marL="0" lvl="2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3pPr>
            <a:lvl4pPr marL="0" lvl="3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4pPr>
            <a:lvl5pPr marL="0" lvl="4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5pPr>
            <a:lvl6pPr marL="0" lvl="5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6pPr>
            <a:lvl7pPr marL="0" lvl="6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7pPr>
            <a:lvl8pPr marL="0" lvl="7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8pPr>
            <a:lvl9pPr marL="0" lvl="8" indent="0" algn="r">
              <a:spcBef>
                <a:spcPts val="0"/>
              </a:spcBef>
              <a:buNone/>
              <a:defRPr sz="1600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87" name="Google Shape;87;p25"/>
          <p:cNvSpPr txBox="1">
            <a:spLocks noGrp="1"/>
          </p:cNvSpPr>
          <p:nvPr>
            <p:ph type="body" idx="1"/>
          </p:nvPr>
        </p:nvSpPr>
        <p:spPr>
          <a:xfrm>
            <a:off x="914400" y="2303028"/>
            <a:ext cx="3283119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8" name="Google Shape;88;p25"/>
          <p:cNvSpPr txBox="1">
            <a:spLocks noGrp="1"/>
          </p:cNvSpPr>
          <p:nvPr>
            <p:ph type="body" idx="2"/>
          </p:nvPr>
        </p:nvSpPr>
        <p:spPr>
          <a:xfrm>
            <a:off x="4782159" y="2303028"/>
            <a:ext cx="3284951" cy="372033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>
            <a:lvl1pPr marL="457200" lvl="0" indent="-2286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None/>
              <a:defRPr sz="1800"/>
            </a:lvl1pPr>
            <a:lvl2pPr marL="914400" lvl="1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2pPr>
            <a:lvl3pPr marL="1371600" lvl="2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3pPr>
            <a:lvl4pPr marL="1828800" lvl="3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4pPr>
            <a:lvl5pPr marL="2286000" lvl="4" indent="-3429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ts val="1800"/>
              <a:buChar char="•"/>
              <a:defRPr sz="1800"/>
            </a:lvl5pPr>
            <a:lvl6pPr marL="2743200" lvl="5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2445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7" name="Google Shape;7;p16"/>
          <p:cNvSpPr txBox="1">
            <a:spLocks noGrp="1"/>
          </p:cNvSpPr>
          <p:nvPr>
            <p:ph type="title"/>
          </p:nvPr>
        </p:nvSpPr>
        <p:spPr>
          <a:xfrm>
            <a:off x="758952" y="731520"/>
            <a:ext cx="10671048" cy="13620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lnSpc>
                <a:spcPct val="128289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800"/>
              <a:buFont typeface="Arial Black"/>
              <a:buNone/>
              <a:defRPr sz="3800" b="1" i="0" u="none" strike="noStrike" cap="none">
                <a:solidFill>
                  <a:schemeClr val="accent6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8" name="Google Shape;8;p16"/>
          <p:cNvSpPr txBox="1">
            <a:spLocks noGrp="1"/>
          </p:cNvSpPr>
          <p:nvPr>
            <p:ph type="body" idx="1"/>
          </p:nvPr>
        </p:nvSpPr>
        <p:spPr>
          <a:xfrm>
            <a:off x="758952" y="2103120"/>
            <a:ext cx="10671048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3pPr>
            <a:lvl4pPr marL="1828800" marR="0" lvl="3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4pPr>
            <a:lvl5pPr marL="2286000" marR="0" lvl="4" indent="-342900" algn="l" rtl="0">
              <a:lnSpc>
                <a:spcPct val="100000"/>
              </a:lnSpc>
              <a:spcBef>
                <a:spcPts val="360"/>
              </a:spcBef>
              <a:spcAft>
                <a:spcPts val="0"/>
              </a:spcAft>
              <a:buClr>
                <a:schemeClr val="accent6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accent6"/>
                </a:solidFill>
                <a:latin typeface="EB Garamond"/>
                <a:ea typeface="EB Garamond"/>
                <a:cs typeface="EB Garamond"/>
                <a:sym typeface="EB Garamond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"/>
          <p:cNvSpPr txBox="1">
            <a:spLocks noGrp="1"/>
          </p:cNvSpPr>
          <p:nvPr>
            <p:ph type="ctrTitle"/>
          </p:nvPr>
        </p:nvSpPr>
        <p:spPr>
          <a:xfrm>
            <a:off x="2899789" y="1386922"/>
            <a:ext cx="6392421" cy="12471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dirty="0"/>
              <a:t>EMPLOYMENT STATISTICS DASH</a:t>
            </a:r>
            <a:br>
              <a:rPr lang="en-US" dirty="0"/>
            </a:br>
            <a:endParaRPr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0E6DCFB-228F-577B-3570-32F146722B38}"/>
              </a:ext>
            </a:extLst>
          </p:cNvPr>
          <p:cNvSpPr txBox="1"/>
          <p:nvPr/>
        </p:nvSpPr>
        <p:spPr>
          <a:xfrm>
            <a:off x="2266949" y="2202418"/>
            <a:ext cx="7658100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1F2C8F"/>
                </a:solidFill>
                <a:latin typeface="Arial Black"/>
                <a:sym typeface="Arial Black"/>
              </a:rPr>
              <a:t>T</a:t>
            </a:r>
            <a:r>
              <a:rPr kumimoji="0" lang="en-US" sz="2800" b="1" i="0" u="none" strike="noStrike" kern="0" cap="none" spc="0" normalizeH="0" baseline="0" noProof="0" dirty="0" err="1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sym typeface="Arial Black"/>
              </a:rPr>
              <a:t>eam</a:t>
            </a:r>
            <a:r>
              <a:rPr kumimoji="0" lang="en-US" sz="2800" b="1" i="0" u="none" strike="noStrike" kern="0" cap="none" spc="0" normalizeH="0" baseline="0" noProof="0" dirty="0">
                <a:ln>
                  <a:noFill/>
                </a:ln>
                <a:solidFill>
                  <a:srgbClr val="1F2C8F"/>
                </a:solidFill>
                <a:effectLst/>
                <a:uLnTx/>
                <a:uFillTx/>
                <a:latin typeface="Arial Black"/>
                <a:sym typeface="Arial Black"/>
              </a:rPr>
              <a:t> 13</a:t>
            </a:r>
          </a:p>
          <a:p>
            <a:pPr algn="ctr"/>
            <a:r>
              <a:rPr lang="en-US" b="1" dirty="0">
                <a:solidFill>
                  <a:srgbClr val="1F2C8F"/>
                </a:solidFill>
                <a:latin typeface="Arial Black"/>
                <a:sym typeface="Arial Black"/>
              </a:rPr>
              <a:t>Jackson Shelton, Justin Varela, Pranav Prathap, Yixuan Tan</a:t>
            </a:r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9"/>
          <p:cNvSpPr txBox="1">
            <a:spLocks noGrp="1"/>
          </p:cNvSpPr>
          <p:nvPr>
            <p:ph type="title"/>
          </p:nvPr>
        </p:nvSpPr>
        <p:spPr>
          <a:xfrm>
            <a:off x="729499" y="2326660"/>
            <a:ext cx="7796400" cy="122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7900"/>
              <a:t>DEMO</a:t>
            </a:r>
            <a:endParaRPr sz="7900"/>
          </a:p>
        </p:txBody>
      </p:sp>
      <p:sp>
        <p:nvSpPr>
          <p:cNvPr id="214" name="Google Shape;214;p9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10"/>
          <p:cNvSpPr txBox="1">
            <a:spLocks noGrp="1"/>
          </p:cNvSpPr>
          <p:nvPr>
            <p:ph type="title"/>
          </p:nvPr>
        </p:nvSpPr>
        <p:spPr>
          <a:xfrm>
            <a:off x="2584950" y="2794493"/>
            <a:ext cx="7631700" cy="109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 sz="6700"/>
              <a:t>Questions?</a:t>
            </a:r>
            <a:endParaRPr sz="6700"/>
          </a:p>
        </p:txBody>
      </p:sp>
      <p:sp>
        <p:nvSpPr>
          <p:cNvPr id="220" name="Google Shape;220;p10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729803" y="50337"/>
            <a:ext cx="6583680" cy="153135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TABLE OF CONTENTS</a:t>
            </a:r>
            <a:endParaRPr/>
          </a:p>
        </p:txBody>
      </p:sp>
      <p:sp>
        <p:nvSpPr>
          <p:cNvPr id="153" name="Google Shape;153;p2"/>
          <p:cNvSpPr txBox="1">
            <a:spLocks noGrp="1"/>
          </p:cNvSpPr>
          <p:nvPr>
            <p:ph type="body" idx="1"/>
          </p:nvPr>
        </p:nvSpPr>
        <p:spPr>
          <a:xfrm>
            <a:off x="824248" y="1907361"/>
            <a:ext cx="6583680" cy="32073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Introduction and Goal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Building Line Plots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Building Choropleth</a:t>
            </a:r>
            <a:endParaRPr dirty="0"/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dirty="0"/>
              <a:t>Use Cases and Demo</a:t>
            </a:r>
            <a:endParaRPr dirty="0"/>
          </a:p>
        </p:txBody>
      </p:sp>
      <p:sp>
        <p:nvSpPr>
          <p:cNvPr id="154" name="Google Shape;154;p2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p3"/>
          <p:cNvSpPr txBox="1">
            <a:spLocks noGrp="1"/>
          </p:cNvSpPr>
          <p:nvPr>
            <p:ph type="title"/>
          </p:nvPr>
        </p:nvSpPr>
        <p:spPr>
          <a:xfrm>
            <a:off x="81566" y="130052"/>
            <a:ext cx="10563142" cy="8015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ctr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THE GOAL</a:t>
            </a:r>
            <a:endParaRPr/>
          </a:p>
        </p:txBody>
      </p:sp>
      <p:sp>
        <p:nvSpPr>
          <p:cNvPr id="160" name="Google Shape;160;p3"/>
          <p:cNvSpPr txBox="1"/>
          <p:nvPr/>
        </p:nvSpPr>
        <p:spPr>
          <a:xfrm>
            <a:off x="903568" y="1740494"/>
            <a:ext cx="9152700" cy="4155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Design a dashboard using FRED data to provide an overview of employment statistics by industry.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Use to identify potential events and to provide statistical background to identified events.</a:t>
            </a:r>
            <a:endParaRPr dirty="0"/>
          </a:p>
          <a:p>
            <a:pPr marL="285750" marR="0" lvl="0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Three Components: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Employee </a:t>
            </a:r>
            <a:r>
              <a:rPr lang="en-US" sz="24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headcounts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 by industry over time (Line)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Employment </a:t>
            </a:r>
            <a:r>
              <a:rPr lang="en-US" sz="2400" b="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by industry by state over time (Choropleth)</a:t>
            </a:r>
            <a:endParaRPr dirty="0"/>
          </a:p>
          <a:p>
            <a:pPr marL="742950" marR="0" lvl="1" indent="-2857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 b="0" i="0" u="none" strike="noStrike" cap="none" dirty="0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rPr>
              <a:t>Wage by industry over time (Line)</a:t>
            </a:r>
            <a:endParaRPr dirty="0"/>
          </a:p>
          <a:p>
            <a:pPr marL="742950" marR="0" lvl="1" indent="-13335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endParaRPr sz="2400" b="0" i="0" u="none" strike="noStrike" cap="none" dirty="0">
              <a:solidFill>
                <a:schemeClr val="dk1"/>
              </a:solidFill>
              <a:latin typeface="EB Garamond"/>
              <a:ea typeface="EB Garamond"/>
              <a:cs typeface="EB Garamond"/>
              <a:sym typeface="EB Garamond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4"/>
          <p:cNvSpPr txBox="1">
            <a:spLocks noGrp="1"/>
          </p:cNvSpPr>
          <p:nvPr>
            <p:ph type="title"/>
          </p:nvPr>
        </p:nvSpPr>
        <p:spPr>
          <a:xfrm>
            <a:off x="450760" y="417624"/>
            <a:ext cx="11148812" cy="522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(BASIC INPUTS) </a:t>
            </a:r>
            <a:endParaRPr/>
          </a:p>
        </p:txBody>
      </p:sp>
      <p:sp>
        <p:nvSpPr>
          <p:cNvPr id="166" name="Google Shape;166;p4"/>
          <p:cNvSpPr txBox="1">
            <a:spLocks noGrp="1"/>
          </p:cNvSpPr>
          <p:nvPr>
            <p:ph type="body" idx="1"/>
          </p:nvPr>
        </p:nvSpPr>
        <p:spPr>
          <a:xfrm>
            <a:off x="592428" y="906712"/>
            <a:ext cx="9491730" cy="30599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The headcount and wage graphs operate on the same code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Build data frame outside of callback using FRED datasets for each industry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Incorporate a dcc checkbox to take user input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Within callback, filter data frame by selected industries and plot.</a:t>
            </a:r>
            <a:endParaRPr/>
          </a:p>
        </p:txBody>
      </p:sp>
      <p:pic>
        <p:nvPicPr>
          <p:cNvPr id="167" name="Google Shape;167;p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754700" y="6362694"/>
            <a:ext cx="6753225" cy="428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4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54700" y="3589050"/>
            <a:ext cx="4544499" cy="2731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p5"/>
          <p:cNvSpPr txBox="1">
            <a:spLocks noGrp="1"/>
          </p:cNvSpPr>
          <p:nvPr>
            <p:ph type="title"/>
          </p:nvPr>
        </p:nvSpPr>
        <p:spPr>
          <a:xfrm>
            <a:off x="914400" y="383279"/>
            <a:ext cx="7843837" cy="10127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(DATE)</a:t>
            </a:r>
            <a:endParaRPr/>
          </a:p>
        </p:txBody>
      </p:sp>
      <p:sp>
        <p:nvSpPr>
          <p:cNvPr id="174" name="Google Shape;174;p5"/>
          <p:cNvSpPr txBox="1">
            <a:spLocks noGrp="1"/>
          </p:cNvSpPr>
          <p:nvPr>
            <p:ph type="body" idx="1"/>
          </p:nvPr>
        </p:nvSpPr>
        <p:spPr>
          <a:xfrm>
            <a:off x="914400" y="2331791"/>
            <a:ext cx="6903076" cy="37218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A user may want to see a specific range with more clarity</a:t>
            </a:r>
            <a:endParaRPr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Incorporate a dcc date range</a:t>
            </a:r>
            <a:endParaRPr/>
          </a:p>
          <a:p>
            <a:pPr marL="342900" lvl="0" indent="-1905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None/>
            </a:pPr>
            <a:endParaRPr/>
          </a:p>
          <a:p>
            <a:pPr marL="3429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Font typeface="Arial"/>
              <a:buChar char="•"/>
            </a:pPr>
            <a:r>
              <a:rPr lang="en-US"/>
              <a:t>Within callback, use the start date and end date to filter the data frame and plot</a:t>
            </a:r>
            <a:endParaRPr/>
          </a:p>
        </p:txBody>
      </p:sp>
      <p:sp>
        <p:nvSpPr>
          <p:cNvPr id="175" name="Google Shape;175;p5"/>
          <p:cNvSpPr>
            <a:spLocks noGrp="1"/>
          </p:cNvSpPr>
          <p:nvPr>
            <p:ph type="pic" idx="2"/>
          </p:nvPr>
        </p:nvSpPr>
        <p:spPr>
          <a:xfrm>
            <a:off x="8989454" y="3405189"/>
            <a:ext cx="3202546" cy="345281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/>
          <a:lstStyle/>
          <a:p>
            <a:endParaRPr lang="en-US"/>
          </a:p>
        </p:txBody>
      </p:sp>
      <p:sp>
        <p:nvSpPr>
          <p:cNvPr id="176" name="Google Shape;176;p5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pic>
        <p:nvPicPr>
          <p:cNvPr id="177" name="Google Shape;177;p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158713" y="5367586"/>
            <a:ext cx="6414456" cy="6309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6"/>
          <p:cNvSpPr txBox="1">
            <a:spLocks noGrp="1"/>
          </p:cNvSpPr>
          <p:nvPr>
            <p:ph type="title"/>
          </p:nvPr>
        </p:nvSpPr>
        <p:spPr>
          <a:xfrm>
            <a:off x="1550564" y="1057274"/>
            <a:ext cx="9875463" cy="9997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LINE PLOTS (TWO Y-AXES)</a:t>
            </a:r>
            <a:endParaRPr/>
          </a:p>
        </p:txBody>
      </p:sp>
      <p:sp>
        <p:nvSpPr>
          <p:cNvPr id="183" name="Google Shape;183;p6"/>
          <p:cNvSpPr txBox="1">
            <a:spLocks noGrp="1"/>
          </p:cNvSpPr>
          <p:nvPr>
            <p:ph type="body" idx="1"/>
          </p:nvPr>
        </p:nvSpPr>
        <p:spPr>
          <a:xfrm>
            <a:off x="460800" y="2156250"/>
            <a:ext cx="6706800" cy="269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 fontScale="85000" lnSpcReduction="20000"/>
          </a:bodyPr>
          <a:lstStyle/>
          <a:p>
            <a:pPr marL="347472" lvl="0" indent="-38779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Plotly does not natively support two y-axes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Required plotly subplots and plotly graph objects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Include a separate checklist element to act as a toggle</a:t>
            </a:r>
            <a:endParaRPr sz="3400"/>
          </a:p>
          <a:p>
            <a:pPr marL="347472" lvl="0" indent="-387794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Char char="•"/>
            </a:pPr>
            <a:r>
              <a:rPr lang="en-US" sz="3400"/>
              <a:t>Toggle determines how you build graph</a:t>
            </a:r>
            <a:endParaRPr sz="3400"/>
          </a:p>
          <a:p>
            <a:pPr marL="0" lvl="0" indent="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accent6"/>
              </a:buClr>
              <a:buSzPct val="100000"/>
              <a:buNone/>
            </a:pPr>
            <a:endParaRPr/>
          </a:p>
        </p:txBody>
      </p:sp>
      <p:sp>
        <p:nvSpPr>
          <p:cNvPr id="184" name="Google Shape;184;p6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pic>
        <p:nvPicPr>
          <p:cNvPr id="185" name="Google Shape;185;p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708000" y="2280125"/>
            <a:ext cx="5389226" cy="374555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7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461" cy="9941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CHOROPLETH</a:t>
            </a:r>
            <a:endParaRPr/>
          </a:p>
        </p:txBody>
      </p:sp>
      <p:sp>
        <p:nvSpPr>
          <p:cNvPr id="191" name="Google Shape;191;p7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460" cy="34976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347472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Required industry headcounts by both state and industry.</a:t>
            </a:r>
            <a:endParaRPr/>
          </a:p>
          <a:p>
            <a:pPr marL="914400" lvl="1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Massive dataset, requires external saving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Year and month selector included to be able to see every release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states are missing data depending on the industry</a:t>
            </a:r>
            <a:endParaRPr/>
          </a:p>
          <a:p>
            <a:pPr marL="457200" lvl="0" indent="-3429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Some industries are so concentrated in some states that it makes the choropleth hard to read</a:t>
            </a:r>
            <a:endParaRPr/>
          </a:p>
        </p:txBody>
      </p:sp>
      <p:sp>
        <p:nvSpPr>
          <p:cNvPr id="192" name="Google Shape;192;p7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589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pic>
        <p:nvPicPr>
          <p:cNvPr id="193" name="Google Shape;193;p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904725" y="4376924"/>
            <a:ext cx="11437826" cy="22202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g37d0144c7e0_0_0"/>
          <p:cNvSpPr txBox="1">
            <a:spLocks noGrp="1"/>
          </p:cNvSpPr>
          <p:nvPr>
            <p:ph type="title"/>
          </p:nvPr>
        </p:nvSpPr>
        <p:spPr>
          <a:xfrm>
            <a:off x="3460565" y="1057274"/>
            <a:ext cx="7965600" cy="99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BUILDING CHOROPLETH (ADJUSTMENT)</a:t>
            </a:r>
            <a:endParaRPr/>
          </a:p>
        </p:txBody>
      </p:sp>
      <p:sp>
        <p:nvSpPr>
          <p:cNvPr id="199" name="Google Shape;199;g37d0144c7e0_0_0"/>
          <p:cNvSpPr txBox="1">
            <a:spLocks noGrp="1"/>
          </p:cNvSpPr>
          <p:nvPr>
            <p:ph type="body" idx="1"/>
          </p:nvPr>
        </p:nvSpPr>
        <p:spPr>
          <a:xfrm>
            <a:off x="3460565" y="2303029"/>
            <a:ext cx="7965600" cy="349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457200" lvl="0" indent="-38735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Adjusted Choropleth to show industry presence as a percentage of total non-farm jobs.</a:t>
            </a:r>
            <a:endParaRPr sz="2500"/>
          </a:p>
          <a:p>
            <a:pPr marL="914400" lvl="1" indent="-3873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500"/>
              <a:buChar char="•"/>
            </a:pPr>
            <a:r>
              <a:rPr lang="en-US" sz="2500"/>
              <a:t>Ensures that more populous states are not overrepresented on Choropleth</a:t>
            </a:r>
            <a:endParaRPr sz="2500"/>
          </a:p>
        </p:txBody>
      </p:sp>
      <p:sp>
        <p:nvSpPr>
          <p:cNvPr id="200" name="Google Shape;200;g37d0144c7e0_0_0"/>
          <p:cNvSpPr txBox="1">
            <a:spLocks noGrp="1"/>
          </p:cNvSpPr>
          <p:nvPr>
            <p:ph type="sldNum" idx="12"/>
          </p:nvPr>
        </p:nvSpPr>
        <p:spPr>
          <a:xfrm>
            <a:off x="10358437" y="457199"/>
            <a:ext cx="1067700" cy="4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pic>
        <p:nvPicPr>
          <p:cNvPr id="201" name="Google Shape;201;g37d0144c7e0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933575" y="4152904"/>
            <a:ext cx="10258425" cy="3619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8"/>
          <p:cNvSpPr txBox="1">
            <a:spLocks noGrp="1"/>
          </p:cNvSpPr>
          <p:nvPr>
            <p:ph type="title"/>
          </p:nvPr>
        </p:nvSpPr>
        <p:spPr>
          <a:xfrm>
            <a:off x="4204000" y="269375"/>
            <a:ext cx="7043700" cy="76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b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3600"/>
              <a:buFont typeface="Arial Black"/>
              <a:buNone/>
            </a:pPr>
            <a:r>
              <a:rPr lang="en-US"/>
              <a:t>USE CASES</a:t>
            </a:r>
            <a:endParaRPr/>
          </a:p>
        </p:txBody>
      </p:sp>
      <p:sp>
        <p:nvSpPr>
          <p:cNvPr id="207" name="Google Shape;207;p8"/>
          <p:cNvSpPr txBox="1">
            <a:spLocks noGrp="1"/>
          </p:cNvSpPr>
          <p:nvPr>
            <p:ph type="sldNum" idx="12"/>
          </p:nvPr>
        </p:nvSpPr>
        <p:spPr>
          <a:xfrm>
            <a:off x="10438475" y="457199"/>
            <a:ext cx="987552" cy="471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0" bIns="45700" anchor="ctr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208" name="Google Shape;208;p8"/>
          <p:cNvSpPr txBox="1">
            <a:spLocks noGrp="1"/>
          </p:cNvSpPr>
          <p:nvPr>
            <p:ph type="body" idx="1"/>
          </p:nvPr>
        </p:nvSpPr>
        <p:spPr>
          <a:xfrm>
            <a:off x="4284400" y="1219900"/>
            <a:ext cx="7043700" cy="510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0" rIns="91425" bIns="0" anchor="t" anchorCtr="0">
            <a:norm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2400"/>
              <a:buNone/>
            </a:pPr>
            <a:r>
              <a:rPr lang="en-US" sz="2700" dirty="0"/>
              <a:t>Finding the statistical impact of an event on employment and wages in a given industry:</a:t>
            </a:r>
            <a:endParaRPr sz="2700" dirty="0"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large were the COVID-19 employment dips for each industry?</a:t>
            </a:r>
            <a:endParaRPr dirty="0"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How have wages in industries responded to inflation post-COVID?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Identifying trends and concentrations for further research:</a:t>
            </a:r>
            <a:endParaRPr dirty="0"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Why are education and health services resistant to recessions?</a:t>
            </a:r>
            <a:endParaRPr dirty="0"/>
          </a:p>
          <a:p>
            <a:pPr marL="914400" lvl="0" indent="-3810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Why does Texas have a high concentration of mining and logging industries?</a:t>
            </a: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3">
      <a:dk1>
        <a:srgbClr val="000000"/>
      </a:dk1>
      <a:lt1>
        <a:srgbClr val="FDFAF6"/>
      </a:lt1>
      <a:dk2>
        <a:srgbClr val="44546A"/>
      </a:dk2>
      <a:lt2>
        <a:srgbClr val="E7E6E6"/>
      </a:lt2>
      <a:accent1>
        <a:srgbClr val="F5CDCE"/>
      </a:accent1>
      <a:accent2>
        <a:srgbClr val="DE8C8C"/>
      </a:accent2>
      <a:accent3>
        <a:srgbClr val="AAC3E8"/>
      </a:accent3>
      <a:accent4>
        <a:srgbClr val="D2D592"/>
      </a:accent4>
      <a:accent5>
        <a:srgbClr val="CCBE89"/>
      </a:accent5>
      <a:accent6>
        <a:srgbClr val="1F2C8F"/>
      </a:accent6>
      <a:hlink>
        <a:srgbClr val="1F2C8F"/>
      </a:hlink>
      <a:folHlink>
        <a:srgbClr val="AAC3E9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384</Words>
  <Application>Microsoft Macintosh PowerPoint</Application>
  <PresentationFormat>Widescreen</PresentationFormat>
  <Paragraphs>64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 Black</vt:lpstr>
      <vt:lpstr>Arial</vt:lpstr>
      <vt:lpstr>EB Garamond</vt:lpstr>
      <vt:lpstr>Calibri</vt:lpstr>
      <vt:lpstr>Custom</vt:lpstr>
      <vt:lpstr>EMPLOYMENT STATISTICS DASH </vt:lpstr>
      <vt:lpstr>TABLE OF CONTENTS</vt:lpstr>
      <vt:lpstr>THE GOAL</vt:lpstr>
      <vt:lpstr>BUILDING LINE PLOTS (BASIC INPUTS) </vt:lpstr>
      <vt:lpstr>BUILDING LINE PLOTS (DATE)</vt:lpstr>
      <vt:lpstr>BUILDING LINE PLOTS (TWO Y-AXES)</vt:lpstr>
      <vt:lpstr>BUILDING CHOROPLETH</vt:lpstr>
      <vt:lpstr>BUILDING CHOROPLETH (ADJUSTMENT)</vt:lpstr>
      <vt:lpstr>USE CASES</vt:lpstr>
      <vt:lpstr>DEMO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Shelton, Jackson Harper</dc:creator>
  <cp:lastModifiedBy>Pranav Prathap</cp:lastModifiedBy>
  <cp:revision>2</cp:revision>
  <dcterms:created xsi:type="dcterms:W3CDTF">2025-09-09T11:19:41Z</dcterms:created>
  <dcterms:modified xsi:type="dcterms:W3CDTF">2025-09-10T00:28:00Z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