
<file path=[Content_Types].xml><?xml version="1.0" encoding="utf-8"?>
<Types xmlns="http://schemas.openxmlformats.org/package/2006/content-types">
  <Override PartName="/ppt/slides/slide5.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6" r:id="rId2"/>
    <p:sldId id="282" r:id="rId3"/>
    <p:sldId id="287" r:id="rId4"/>
    <p:sldId id="288" r:id="rId5"/>
    <p:sldId id="275" r:id="rId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00"/>
    <a:srgbClr val="00D200"/>
    <a:srgbClr val="3399FF"/>
    <a:srgbClr val="DDD9C3"/>
    <a:srgbClr val="CFC095"/>
    <a:srgbClr val="D6CB9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0"/>
    <p:restoredTop sz="94672"/>
  </p:normalViewPr>
  <p:slideViewPr>
    <p:cSldViewPr>
      <p:cViewPr varScale="1">
        <p:scale>
          <a:sx n="68" d="100"/>
          <a:sy n="68" d="100"/>
        </p:scale>
        <p:origin x="-798" y="-96"/>
      </p:cViewPr>
      <p:guideLst>
        <p:guide orient="horz" pos="2160"/>
        <p:guide pos="383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xmlns=""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xmlns=""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68124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10/22/2021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969943" cy="6049961"/>
          </a:xfrm>
        </p:spPr>
        <p:txBody>
          <a:bodyPr/>
          <a:lstStyle/>
          <a:p>
            <a:pPr algn="ctr"/>
            <a:r>
              <a:rPr lang="en-US" sz="13800" dirty="0" smtClean="0">
                <a:latin typeface="Swis721 Blk BT" pitchFamily="34" charset="0"/>
                <a:ea typeface="Segoe UI Black" pitchFamily="34" charset="0"/>
              </a:rPr>
              <a:t>Pro</a:t>
            </a:r>
            <a:r>
              <a:rPr lang="en-US" sz="13800" dirty="0" smtClean="0">
                <a:solidFill>
                  <a:srgbClr val="00D200"/>
                </a:solidFill>
                <a:latin typeface="Swis721 Blk BT" pitchFamily="34" charset="0"/>
                <a:ea typeface="Segoe UI Black" pitchFamily="34" charset="0"/>
              </a:rPr>
              <a:t>-File</a:t>
            </a:r>
            <a:endParaRPr lang="en-US" sz="13800" dirty="0">
              <a:solidFill>
                <a:srgbClr val="00D200"/>
              </a:solidFill>
              <a:latin typeface="Swis721 Blk BT" pitchFamily="34" charset="0"/>
              <a:ea typeface="Segoe UI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Questions that leads to this innovation.</a:t>
            </a:r>
            <a:endParaRPr lang="en-US" b="1" dirty="0">
              <a:latin typeface="Times New Roman" pitchFamily="18" charset="0"/>
              <a:cs typeface="Times New Roman" pitchFamily="18" charset="0"/>
            </a:endParaRPr>
          </a:p>
        </p:txBody>
      </p:sp>
      <p:sp>
        <p:nvSpPr>
          <p:cNvPr id="136" name="TextBox 135"/>
          <p:cNvSpPr txBox="1"/>
          <p:nvPr/>
        </p:nvSpPr>
        <p:spPr>
          <a:xfrm>
            <a:off x="4570412" y="1219200"/>
            <a:ext cx="3007555" cy="830997"/>
          </a:xfrm>
          <a:prstGeom prst="rect">
            <a:avLst/>
          </a:prstGeom>
          <a:noFill/>
        </p:spPr>
        <p:txBody>
          <a:bodyPr wrap="none" rtlCol="0">
            <a:spAutoFit/>
          </a:bodyPr>
          <a:lstStyle/>
          <a:p>
            <a:pPr algn="ctr"/>
            <a:r>
              <a:rPr lang="en-US" sz="1600" kern="0" dirty="0" smtClean="0">
                <a:solidFill>
                  <a:schemeClr val="tx1">
                    <a:lumMod val="75000"/>
                    <a:lumOff val="25000"/>
                  </a:schemeClr>
                </a:solidFill>
                <a:latin typeface="Times New Roman" pitchFamily="18" charset="0"/>
                <a:cs typeface="Times New Roman" pitchFamily="18" charset="0"/>
              </a:rPr>
              <a:t>How do you </a:t>
            </a:r>
          </a:p>
          <a:p>
            <a:pPr algn="just"/>
            <a:r>
              <a:rPr lang="en-US" sz="1600" kern="0" dirty="0" smtClean="0">
                <a:solidFill>
                  <a:schemeClr val="tx1">
                    <a:lumMod val="75000"/>
                    <a:lumOff val="25000"/>
                  </a:schemeClr>
                </a:solidFill>
                <a:latin typeface="Times New Roman" pitchFamily="18" charset="0"/>
                <a:cs typeface="Times New Roman" pitchFamily="18" charset="0"/>
              </a:rPr>
              <a:t>Get People To Know Your Skills?</a:t>
            </a:r>
          </a:p>
          <a:p>
            <a:pPr algn="ctr"/>
            <a:r>
              <a:rPr lang="en-US" sz="1600" kern="0" dirty="0" smtClean="0">
                <a:solidFill>
                  <a:schemeClr val="tx1">
                    <a:lumMod val="75000"/>
                    <a:lumOff val="25000"/>
                  </a:schemeClr>
                </a:solidFill>
                <a:latin typeface="Times New Roman" pitchFamily="18" charset="0"/>
                <a:cs typeface="Times New Roman" pitchFamily="18" charset="0"/>
              </a:rPr>
              <a:t> Within School Environment.</a:t>
            </a:r>
            <a:endParaRPr lang="en-US" sz="1600" dirty="0">
              <a:solidFill>
                <a:schemeClr val="tx1">
                  <a:lumMod val="75000"/>
                  <a:lumOff val="25000"/>
                </a:schemeClr>
              </a:solidFill>
              <a:latin typeface="Times New Roman" pitchFamily="18" charset="0"/>
              <a:cs typeface="Times New Roman" pitchFamily="18" charset="0"/>
            </a:endParaRPr>
          </a:p>
        </p:txBody>
      </p:sp>
      <p:sp>
        <p:nvSpPr>
          <p:cNvPr id="8" name="Freeform 6"/>
          <p:cNvSpPr>
            <a:spLocks/>
          </p:cNvSpPr>
          <p:nvPr/>
        </p:nvSpPr>
        <p:spPr bwMode="auto">
          <a:xfrm>
            <a:off x="5499100" y="2186889"/>
            <a:ext cx="1190625" cy="1655763"/>
          </a:xfrm>
          <a:custGeom>
            <a:avLst/>
            <a:gdLst>
              <a:gd name="T0" fmla="*/ 375 w 750"/>
              <a:gd name="T1" fmla="*/ 0 h 1043"/>
              <a:gd name="T2" fmla="*/ 646 w 750"/>
              <a:gd name="T3" fmla="*/ 271 h 1043"/>
              <a:gd name="T4" fmla="*/ 675 w 750"/>
              <a:gd name="T5" fmla="*/ 304 h 1043"/>
              <a:gd name="T6" fmla="*/ 700 w 750"/>
              <a:gd name="T7" fmla="*/ 340 h 1043"/>
              <a:gd name="T8" fmla="*/ 720 w 750"/>
              <a:gd name="T9" fmla="*/ 379 h 1043"/>
              <a:gd name="T10" fmla="*/ 734 w 750"/>
              <a:gd name="T11" fmla="*/ 418 h 1043"/>
              <a:gd name="T12" fmla="*/ 745 w 750"/>
              <a:gd name="T13" fmla="*/ 459 h 1043"/>
              <a:gd name="T14" fmla="*/ 750 w 750"/>
              <a:gd name="T15" fmla="*/ 501 h 1043"/>
              <a:gd name="T16" fmla="*/ 750 w 750"/>
              <a:gd name="T17" fmla="*/ 543 h 1043"/>
              <a:gd name="T18" fmla="*/ 745 w 750"/>
              <a:gd name="T19" fmla="*/ 584 h 1043"/>
              <a:gd name="T20" fmla="*/ 734 w 750"/>
              <a:gd name="T21" fmla="*/ 625 h 1043"/>
              <a:gd name="T22" fmla="*/ 720 w 750"/>
              <a:gd name="T23" fmla="*/ 665 h 1043"/>
              <a:gd name="T24" fmla="*/ 700 w 750"/>
              <a:gd name="T25" fmla="*/ 703 h 1043"/>
              <a:gd name="T26" fmla="*/ 675 w 750"/>
              <a:gd name="T27" fmla="*/ 739 h 1043"/>
              <a:gd name="T28" fmla="*/ 646 w 750"/>
              <a:gd name="T29" fmla="*/ 773 h 1043"/>
              <a:gd name="T30" fmla="*/ 375 w 750"/>
              <a:gd name="T31" fmla="*/ 1043 h 1043"/>
              <a:gd name="T32" fmla="*/ 104 w 750"/>
              <a:gd name="T33" fmla="*/ 773 h 1043"/>
              <a:gd name="T34" fmla="*/ 75 w 750"/>
              <a:gd name="T35" fmla="*/ 739 h 1043"/>
              <a:gd name="T36" fmla="*/ 50 w 750"/>
              <a:gd name="T37" fmla="*/ 703 h 1043"/>
              <a:gd name="T38" fmla="*/ 30 w 750"/>
              <a:gd name="T39" fmla="*/ 665 h 1043"/>
              <a:gd name="T40" fmla="*/ 16 w 750"/>
              <a:gd name="T41" fmla="*/ 625 h 1043"/>
              <a:gd name="T42" fmla="*/ 5 w 750"/>
              <a:gd name="T43" fmla="*/ 584 h 1043"/>
              <a:gd name="T44" fmla="*/ 0 w 750"/>
              <a:gd name="T45" fmla="*/ 543 h 1043"/>
              <a:gd name="T46" fmla="*/ 0 w 750"/>
              <a:gd name="T47" fmla="*/ 501 h 1043"/>
              <a:gd name="T48" fmla="*/ 5 w 750"/>
              <a:gd name="T49" fmla="*/ 459 h 1043"/>
              <a:gd name="T50" fmla="*/ 16 w 750"/>
              <a:gd name="T51" fmla="*/ 418 h 1043"/>
              <a:gd name="T52" fmla="*/ 30 w 750"/>
              <a:gd name="T53" fmla="*/ 379 h 1043"/>
              <a:gd name="T54" fmla="*/ 50 w 750"/>
              <a:gd name="T55" fmla="*/ 340 h 1043"/>
              <a:gd name="T56" fmla="*/ 75 w 750"/>
              <a:gd name="T57" fmla="*/ 304 h 1043"/>
              <a:gd name="T58" fmla="*/ 104 w 750"/>
              <a:gd name="T59" fmla="*/ 271 h 1043"/>
              <a:gd name="T60" fmla="*/ 375 w 750"/>
              <a:gd name="T61"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0" h="1043">
                <a:moveTo>
                  <a:pt x="375" y="0"/>
                </a:moveTo>
                <a:lnTo>
                  <a:pt x="646" y="271"/>
                </a:lnTo>
                <a:lnTo>
                  <a:pt x="675" y="304"/>
                </a:lnTo>
                <a:lnTo>
                  <a:pt x="700" y="340"/>
                </a:lnTo>
                <a:lnTo>
                  <a:pt x="720" y="379"/>
                </a:lnTo>
                <a:lnTo>
                  <a:pt x="734" y="418"/>
                </a:lnTo>
                <a:lnTo>
                  <a:pt x="745" y="459"/>
                </a:lnTo>
                <a:lnTo>
                  <a:pt x="750" y="501"/>
                </a:lnTo>
                <a:lnTo>
                  <a:pt x="750" y="543"/>
                </a:lnTo>
                <a:lnTo>
                  <a:pt x="745" y="584"/>
                </a:lnTo>
                <a:lnTo>
                  <a:pt x="734" y="625"/>
                </a:lnTo>
                <a:lnTo>
                  <a:pt x="720" y="665"/>
                </a:lnTo>
                <a:lnTo>
                  <a:pt x="700" y="703"/>
                </a:lnTo>
                <a:lnTo>
                  <a:pt x="675" y="739"/>
                </a:lnTo>
                <a:lnTo>
                  <a:pt x="646" y="773"/>
                </a:lnTo>
                <a:lnTo>
                  <a:pt x="375" y="1043"/>
                </a:lnTo>
                <a:lnTo>
                  <a:pt x="104" y="773"/>
                </a:lnTo>
                <a:lnTo>
                  <a:pt x="75" y="739"/>
                </a:lnTo>
                <a:lnTo>
                  <a:pt x="50" y="703"/>
                </a:lnTo>
                <a:lnTo>
                  <a:pt x="30" y="665"/>
                </a:lnTo>
                <a:lnTo>
                  <a:pt x="16" y="625"/>
                </a:lnTo>
                <a:lnTo>
                  <a:pt x="5" y="584"/>
                </a:lnTo>
                <a:lnTo>
                  <a:pt x="0" y="543"/>
                </a:lnTo>
                <a:lnTo>
                  <a:pt x="0" y="501"/>
                </a:lnTo>
                <a:lnTo>
                  <a:pt x="5" y="459"/>
                </a:lnTo>
                <a:lnTo>
                  <a:pt x="16" y="418"/>
                </a:lnTo>
                <a:lnTo>
                  <a:pt x="30" y="379"/>
                </a:lnTo>
                <a:lnTo>
                  <a:pt x="50" y="340"/>
                </a:lnTo>
                <a:lnTo>
                  <a:pt x="75" y="304"/>
                </a:lnTo>
                <a:lnTo>
                  <a:pt x="104" y="271"/>
                </a:lnTo>
                <a:lnTo>
                  <a:pt x="37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 name="Freeform 7"/>
          <p:cNvSpPr>
            <a:spLocks/>
          </p:cNvSpPr>
          <p:nvPr/>
        </p:nvSpPr>
        <p:spPr bwMode="auto">
          <a:xfrm>
            <a:off x="7099300" y="4255401"/>
            <a:ext cx="1658938" cy="1187450"/>
          </a:xfrm>
          <a:custGeom>
            <a:avLst/>
            <a:gdLst>
              <a:gd name="T0" fmla="*/ 501 w 1045"/>
              <a:gd name="T1" fmla="*/ 0 h 748"/>
              <a:gd name="T2" fmla="*/ 544 w 1045"/>
              <a:gd name="T3" fmla="*/ 0 h 748"/>
              <a:gd name="T4" fmla="*/ 586 w 1045"/>
              <a:gd name="T5" fmla="*/ 5 h 748"/>
              <a:gd name="T6" fmla="*/ 626 w 1045"/>
              <a:gd name="T7" fmla="*/ 14 h 748"/>
              <a:gd name="T8" fmla="*/ 666 w 1045"/>
              <a:gd name="T9" fmla="*/ 30 h 748"/>
              <a:gd name="T10" fmla="*/ 704 w 1045"/>
              <a:gd name="T11" fmla="*/ 49 h 748"/>
              <a:gd name="T12" fmla="*/ 740 w 1045"/>
              <a:gd name="T13" fmla="*/ 73 h 748"/>
              <a:gd name="T14" fmla="*/ 774 w 1045"/>
              <a:gd name="T15" fmla="*/ 103 h 748"/>
              <a:gd name="T16" fmla="*/ 1045 w 1045"/>
              <a:gd name="T17" fmla="*/ 375 h 748"/>
              <a:gd name="T18" fmla="*/ 774 w 1045"/>
              <a:gd name="T19" fmla="*/ 645 h 748"/>
              <a:gd name="T20" fmla="*/ 740 w 1045"/>
              <a:gd name="T21" fmla="*/ 675 h 748"/>
              <a:gd name="T22" fmla="*/ 704 w 1045"/>
              <a:gd name="T23" fmla="*/ 699 h 748"/>
              <a:gd name="T24" fmla="*/ 666 w 1045"/>
              <a:gd name="T25" fmla="*/ 719 h 748"/>
              <a:gd name="T26" fmla="*/ 626 w 1045"/>
              <a:gd name="T27" fmla="*/ 734 h 748"/>
              <a:gd name="T28" fmla="*/ 586 w 1045"/>
              <a:gd name="T29" fmla="*/ 744 h 748"/>
              <a:gd name="T30" fmla="*/ 544 w 1045"/>
              <a:gd name="T31" fmla="*/ 748 h 748"/>
              <a:gd name="T32" fmla="*/ 501 w 1045"/>
              <a:gd name="T33" fmla="*/ 748 h 748"/>
              <a:gd name="T34" fmla="*/ 460 w 1045"/>
              <a:gd name="T35" fmla="*/ 744 h 748"/>
              <a:gd name="T36" fmla="*/ 419 w 1045"/>
              <a:gd name="T37" fmla="*/ 734 h 748"/>
              <a:gd name="T38" fmla="*/ 379 w 1045"/>
              <a:gd name="T39" fmla="*/ 719 h 748"/>
              <a:gd name="T40" fmla="*/ 341 w 1045"/>
              <a:gd name="T41" fmla="*/ 699 h 748"/>
              <a:gd name="T42" fmla="*/ 305 w 1045"/>
              <a:gd name="T43" fmla="*/ 675 h 748"/>
              <a:gd name="T44" fmla="*/ 272 w 1045"/>
              <a:gd name="T45" fmla="*/ 645 h 748"/>
              <a:gd name="T46" fmla="*/ 0 w 1045"/>
              <a:gd name="T47" fmla="*/ 375 h 748"/>
              <a:gd name="T48" fmla="*/ 272 w 1045"/>
              <a:gd name="T49" fmla="*/ 103 h 748"/>
              <a:gd name="T50" fmla="*/ 305 w 1045"/>
              <a:gd name="T51" fmla="*/ 73 h 748"/>
              <a:gd name="T52" fmla="*/ 341 w 1045"/>
              <a:gd name="T53" fmla="*/ 49 h 748"/>
              <a:gd name="T54" fmla="*/ 379 w 1045"/>
              <a:gd name="T55" fmla="*/ 30 h 748"/>
              <a:gd name="T56" fmla="*/ 419 w 1045"/>
              <a:gd name="T57" fmla="*/ 14 h 748"/>
              <a:gd name="T58" fmla="*/ 460 w 1045"/>
              <a:gd name="T59" fmla="*/ 5 h 748"/>
              <a:gd name="T60" fmla="*/ 501 w 1045"/>
              <a:gd name="T61"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5" h="748">
                <a:moveTo>
                  <a:pt x="501" y="0"/>
                </a:moveTo>
                <a:lnTo>
                  <a:pt x="544" y="0"/>
                </a:lnTo>
                <a:lnTo>
                  <a:pt x="586" y="5"/>
                </a:lnTo>
                <a:lnTo>
                  <a:pt x="626" y="14"/>
                </a:lnTo>
                <a:lnTo>
                  <a:pt x="666" y="30"/>
                </a:lnTo>
                <a:lnTo>
                  <a:pt x="704" y="49"/>
                </a:lnTo>
                <a:lnTo>
                  <a:pt x="740" y="73"/>
                </a:lnTo>
                <a:lnTo>
                  <a:pt x="774" y="103"/>
                </a:lnTo>
                <a:lnTo>
                  <a:pt x="1045" y="375"/>
                </a:lnTo>
                <a:lnTo>
                  <a:pt x="774" y="645"/>
                </a:lnTo>
                <a:lnTo>
                  <a:pt x="740" y="675"/>
                </a:lnTo>
                <a:lnTo>
                  <a:pt x="704" y="699"/>
                </a:lnTo>
                <a:lnTo>
                  <a:pt x="666" y="719"/>
                </a:lnTo>
                <a:lnTo>
                  <a:pt x="626" y="734"/>
                </a:lnTo>
                <a:lnTo>
                  <a:pt x="586" y="744"/>
                </a:lnTo>
                <a:lnTo>
                  <a:pt x="544" y="748"/>
                </a:lnTo>
                <a:lnTo>
                  <a:pt x="501" y="748"/>
                </a:lnTo>
                <a:lnTo>
                  <a:pt x="460" y="744"/>
                </a:lnTo>
                <a:lnTo>
                  <a:pt x="419" y="734"/>
                </a:lnTo>
                <a:lnTo>
                  <a:pt x="379" y="719"/>
                </a:lnTo>
                <a:lnTo>
                  <a:pt x="341" y="699"/>
                </a:lnTo>
                <a:lnTo>
                  <a:pt x="305" y="675"/>
                </a:lnTo>
                <a:lnTo>
                  <a:pt x="272" y="645"/>
                </a:lnTo>
                <a:lnTo>
                  <a:pt x="0" y="375"/>
                </a:lnTo>
                <a:lnTo>
                  <a:pt x="272" y="103"/>
                </a:lnTo>
                <a:lnTo>
                  <a:pt x="305" y="73"/>
                </a:lnTo>
                <a:lnTo>
                  <a:pt x="341" y="49"/>
                </a:lnTo>
                <a:lnTo>
                  <a:pt x="379" y="30"/>
                </a:lnTo>
                <a:lnTo>
                  <a:pt x="419" y="14"/>
                </a:lnTo>
                <a:lnTo>
                  <a:pt x="460" y="5"/>
                </a:lnTo>
                <a:lnTo>
                  <a:pt x="501"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8"/>
          <p:cNvSpPr>
            <a:spLocks/>
          </p:cNvSpPr>
          <p:nvPr/>
        </p:nvSpPr>
        <p:spPr bwMode="auto">
          <a:xfrm>
            <a:off x="3430587" y="4255401"/>
            <a:ext cx="1657350" cy="1187450"/>
          </a:xfrm>
          <a:custGeom>
            <a:avLst/>
            <a:gdLst>
              <a:gd name="T0" fmla="*/ 501 w 1044"/>
              <a:gd name="T1" fmla="*/ 0 h 748"/>
              <a:gd name="T2" fmla="*/ 543 w 1044"/>
              <a:gd name="T3" fmla="*/ 0 h 748"/>
              <a:gd name="T4" fmla="*/ 584 w 1044"/>
              <a:gd name="T5" fmla="*/ 5 h 748"/>
              <a:gd name="T6" fmla="*/ 625 w 1044"/>
              <a:gd name="T7" fmla="*/ 14 h 748"/>
              <a:gd name="T8" fmla="*/ 666 w 1044"/>
              <a:gd name="T9" fmla="*/ 30 h 748"/>
              <a:gd name="T10" fmla="*/ 704 w 1044"/>
              <a:gd name="T11" fmla="*/ 49 h 748"/>
              <a:gd name="T12" fmla="*/ 739 w 1044"/>
              <a:gd name="T13" fmla="*/ 73 h 748"/>
              <a:gd name="T14" fmla="*/ 773 w 1044"/>
              <a:gd name="T15" fmla="*/ 103 h 748"/>
              <a:gd name="T16" fmla="*/ 1044 w 1044"/>
              <a:gd name="T17" fmla="*/ 375 h 748"/>
              <a:gd name="T18" fmla="*/ 773 w 1044"/>
              <a:gd name="T19" fmla="*/ 645 h 748"/>
              <a:gd name="T20" fmla="*/ 739 w 1044"/>
              <a:gd name="T21" fmla="*/ 675 h 748"/>
              <a:gd name="T22" fmla="*/ 704 w 1044"/>
              <a:gd name="T23" fmla="*/ 699 h 748"/>
              <a:gd name="T24" fmla="*/ 666 w 1044"/>
              <a:gd name="T25" fmla="*/ 719 h 748"/>
              <a:gd name="T26" fmla="*/ 625 w 1044"/>
              <a:gd name="T27" fmla="*/ 734 h 748"/>
              <a:gd name="T28" fmla="*/ 584 w 1044"/>
              <a:gd name="T29" fmla="*/ 744 h 748"/>
              <a:gd name="T30" fmla="*/ 543 w 1044"/>
              <a:gd name="T31" fmla="*/ 748 h 748"/>
              <a:gd name="T32" fmla="*/ 501 w 1044"/>
              <a:gd name="T33" fmla="*/ 748 h 748"/>
              <a:gd name="T34" fmla="*/ 459 w 1044"/>
              <a:gd name="T35" fmla="*/ 744 h 748"/>
              <a:gd name="T36" fmla="*/ 418 w 1044"/>
              <a:gd name="T37" fmla="*/ 734 h 748"/>
              <a:gd name="T38" fmla="*/ 379 w 1044"/>
              <a:gd name="T39" fmla="*/ 719 h 748"/>
              <a:gd name="T40" fmla="*/ 340 w 1044"/>
              <a:gd name="T41" fmla="*/ 699 h 748"/>
              <a:gd name="T42" fmla="*/ 304 w 1044"/>
              <a:gd name="T43" fmla="*/ 675 h 748"/>
              <a:gd name="T44" fmla="*/ 271 w 1044"/>
              <a:gd name="T45" fmla="*/ 645 h 748"/>
              <a:gd name="T46" fmla="*/ 0 w 1044"/>
              <a:gd name="T47" fmla="*/ 375 h 748"/>
              <a:gd name="T48" fmla="*/ 271 w 1044"/>
              <a:gd name="T49" fmla="*/ 103 h 748"/>
              <a:gd name="T50" fmla="*/ 304 w 1044"/>
              <a:gd name="T51" fmla="*/ 73 h 748"/>
              <a:gd name="T52" fmla="*/ 340 w 1044"/>
              <a:gd name="T53" fmla="*/ 49 h 748"/>
              <a:gd name="T54" fmla="*/ 379 w 1044"/>
              <a:gd name="T55" fmla="*/ 30 h 748"/>
              <a:gd name="T56" fmla="*/ 418 w 1044"/>
              <a:gd name="T57" fmla="*/ 14 h 748"/>
              <a:gd name="T58" fmla="*/ 459 w 1044"/>
              <a:gd name="T59" fmla="*/ 5 h 748"/>
              <a:gd name="T60" fmla="*/ 501 w 1044"/>
              <a:gd name="T61"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4" h="748">
                <a:moveTo>
                  <a:pt x="501" y="0"/>
                </a:moveTo>
                <a:lnTo>
                  <a:pt x="543" y="0"/>
                </a:lnTo>
                <a:lnTo>
                  <a:pt x="584" y="5"/>
                </a:lnTo>
                <a:lnTo>
                  <a:pt x="625" y="14"/>
                </a:lnTo>
                <a:lnTo>
                  <a:pt x="666" y="30"/>
                </a:lnTo>
                <a:lnTo>
                  <a:pt x="704" y="49"/>
                </a:lnTo>
                <a:lnTo>
                  <a:pt x="739" y="73"/>
                </a:lnTo>
                <a:lnTo>
                  <a:pt x="773" y="103"/>
                </a:lnTo>
                <a:lnTo>
                  <a:pt x="1044" y="375"/>
                </a:lnTo>
                <a:lnTo>
                  <a:pt x="773" y="645"/>
                </a:lnTo>
                <a:lnTo>
                  <a:pt x="739" y="675"/>
                </a:lnTo>
                <a:lnTo>
                  <a:pt x="704" y="699"/>
                </a:lnTo>
                <a:lnTo>
                  <a:pt x="666" y="719"/>
                </a:lnTo>
                <a:lnTo>
                  <a:pt x="625" y="734"/>
                </a:lnTo>
                <a:lnTo>
                  <a:pt x="584" y="744"/>
                </a:lnTo>
                <a:lnTo>
                  <a:pt x="543" y="748"/>
                </a:lnTo>
                <a:lnTo>
                  <a:pt x="501" y="748"/>
                </a:lnTo>
                <a:lnTo>
                  <a:pt x="459" y="744"/>
                </a:lnTo>
                <a:lnTo>
                  <a:pt x="418" y="734"/>
                </a:lnTo>
                <a:lnTo>
                  <a:pt x="379" y="719"/>
                </a:lnTo>
                <a:lnTo>
                  <a:pt x="340" y="699"/>
                </a:lnTo>
                <a:lnTo>
                  <a:pt x="304" y="675"/>
                </a:lnTo>
                <a:lnTo>
                  <a:pt x="271" y="645"/>
                </a:lnTo>
                <a:lnTo>
                  <a:pt x="0" y="375"/>
                </a:lnTo>
                <a:lnTo>
                  <a:pt x="271" y="103"/>
                </a:lnTo>
                <a:lnTo>
                  <a:pt x="304" y="73"/>
                </a:lnTo>
                <a:lnTo>
                  <a:pt x="340" y="49"/>
                </a:lnTo>
                <a:lnTo>
                  <a:pt x="379" y="30"/>
                </a:lnTo>
                <a:lnTo>
                  <a:pt x="418" y="14"/>
                </a:lnTo>
                <a:lnTo>
                  <a:pt x="459" y="5"/>
                </a:lnTo>
                <a:lnTo>
                  <a:pt x="501"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9"/>
          <p:cNvSpPr>
            <a:spLocks/>
          </p:cNvSpPr>
          <p:nvPr/>
        </p:nvSpPr>
        <p:spPr bwMode="auto">
          <a:xfrm>
            <a:off x="4214812" y="2963176"/>
            <a:ext cx="1179513" cy="1166813"/>
          </a:xfrm>
          <a:custGeom>
            <a:avLst/>
            <a:gdLst>
              <a:gd name="T0" fmla="*/ 0 w 743"/>
              <a:gd name="T1" fmla="*/ 0 h 735"/>
              <a:gd name="T2" fmla="*/ 381 w 743"/>
              <a:gd name="T3" fmla="*/ 0 h 735"/>
              <a:gd name="T4" fmla="*/ 425 w 743"/>
              <a:gd name="T5" fmla="*/ 3 h 735"/>
              <a:gd name="T6" fmla="*/ 468 w 743"/>
              <a:gd name="T7" fmla="*/ 11 h 735"/>
              <a:gd name="T8" fmla="*/ 510 w 743"/>
              <a:gd name="T9" fmla="*/ 24 h 735"/>
              <a:gd name="T10" fmla="*/ 550 w 743"/>
              <a:gd name="T11" fmla="*/ 42 h 735"/>
              <a:gd name="T12" fmla="*/ 586 w 743"/>
              <a:gd name="T13" fmla="*/ 65 h 735"/>
              <a:gd name="T14" fmla="*/ 620 w 743"/>
              <a:gd name="T15" fmla="*/ 90 h 735"/>
              <a:gd name="T16" fmla="*/ 650 w 743"/>
              <a:gd name="T17" fmla="*/ 121 h 735"/>
              <a:gd name="T18" fmla="*/ 677 w 743"/>
              <a:gd name="T19" fmla="*/ 153 h 735"/>
              <a:gd name="T20" fmla="*/ 699 w 743"/>
              <a:gd name="T21" fmla="*/ 190 h 735"/>
              <a:gd name="T22" fmla="*/ 718 w 743"/>
              <a:gd name="T23" fmla="*/ 229 h 735"/>
              <a:gd name="T24" fmla="*/ 732 w 743"/>
              <a:gd name="T25" fmla="*/ 269 h 735"/>
              <a:gd name="T26" fmla="*/ 740 w 743"/>
              <a:gd name="T27" fmla="*/ 312 h 735"/>
              <a:gd name="T28" fmla="*/ 743 w 743"/>
              <a:gd name="T29" fmla="*/ 357 h 735"/>
              <a:gd name="T30" fmla="*/ 743 w 743"/>
              <a:gd name="T31" fmla="*/ 735 h 735"/>
              <a:gd name="T32" fmla="*/ 352 w 743"/>
              <a:gd name="T33" fmla="*/ 735 h 735"/>
              <a:gd name="T34" fmla="*/ 308 w 743"/>
              <a:gd name="T35" fmla="*/ 732 h 735"/>
              <a:gd name="T36" fmla="*/ 266 w 743"/>
              <a:gd name="T37" fmla="*/ 723 h 735"/>
              <a:gd name="T38" fmla="*/ 225 w 743"/>
              <a:gd name="T39" fmla="*/ 711 h 735"/>
              <a:gd name="T40" fmla="*/ 186 w 743"/>
              <a:gd name="T41" fmla="*/ 694 h 735"/>
              <a:gd name="T42" fmla="*/ 151 w 743"/>
              <a:gd name="T43" fmla="*/ 673 h 735"/>
              <a:gd name="T44" fmla="*/ 118 w 743"/>
              <a:gd name="T45" fmla="*/ 647 h 735"/>
              <a:gd name="T46" fmla="*/ 88 w 743"/>
              <a:gd name="T47" fmla="*/ 619 h 735"/>
              <a:gd name="T48" fmla="*/ 62 w 743"/>
              <a:gd name="T49" fmla="*/ 586 h 735"/>
              <a:gd name="T50" fmla="*/ 41 w 743"/>
              <a:gd name="T51" fmla="*/ 550 h 735"/>
              <a:gd name="T52" fmla="*/ 23 w 743"/>
              <a:gd name="T53" fmla="*/ 513 h 735"/>
              <a:gd name="T54" fmla="*/ 10 w 743"/>
              <a:gd name="T55" fmla="*/ 472 h 735"/>
              <a:gd name="T56" fmla="*/ 2 w 743"/>
              <a:gd name="T57" fmla="*/ 430 h 735"/>
              <a:gd name="T58" fmla="*/ 0 w 743"/>
              <a:gd name="T59" fmla="*/ 386 h 735"/>
              <a:gd name="T60" fmla="*/ 0 w 743"/>
              <a:gd name="T61"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3" h="735">
                <a:moveTo>
                  <a:pt x="0" y="0"/>
                </a:moveTo>
                <a:lnTo>
                  <a:pt x="381" y="0"/>
                </a:lnTo>
                <a:lnTo>
                  <a:pt x="425" y="3"/>
                </a:lnTo>
                <a:lnTo>
                  <a:pt x="468" y="11"/>
                </a:lnTo>
                <a:lnTo>
                  <a:pt x="510" y="24"/>
                </a:lnTo>
                <a:lnTo>
                  <a:pt x="550" y="42"/>
                </a:lnTo>
                <a:lnTo>
                  <a:pt x="586" y="65"/>
                </a:lnTo>
                <a:lnTo>
                  <a:pt x="620" y="90"/>
                </a:lnTo>
                <a:lnTo>
                  <a:pt x="650" y="121"/>
                </a:lnTo>
                <a:lnTo>
                  <a:pt x="677" y="153"/>
                </a:lnTo>
                <a:lnTo>
                  <a:pt x="699" y="190"/>
                </a:lnTo>
                <a:lnTo>
                  <a:pt x="718" y="229"/>
                </a:lnTo>
                <a:lnTo>
                  <a:pt x="732" y="269"/>
                </a:lnTo>
                <a:lnTo>
                  <a:pt x="740" y="312"/>
                </a:lnTo>
                <a:lnTo>
                  <a:pt x="743" y="357"/>
                </a:lnTo>
                <a:lnTo>
                  <a:pt x="743" y="735"/>
                </a:lnTo>
                <a:lnTo>
                  <a:pt x="352" y="735"/>
                </a:lnTo>
                <a:lnTo>
                  <a:pt x="308" y="732"/>
                </a:lnTo>
                <a:lnTo>
                  <a:pt x="266" y="723"/>
                </a:lnTo>
                <a:lnTo>
                  <a:pt x="225" y="711"/>
                </a:lnTo>
                <a:lnTo>
                  <a:pt x="186" y="694"/>
                </a:lnTo>
                <a:lnTo>
                  <a:pt x="151" y="673"/>
                </a:lnTo>
                <a:lnTo>
                  <a:pt x="118" y="647"/>
                </a:lnTo>
                <a:lnTo>
                  <a:pt x="88" y="619"/>
                </a:lnTo>
                <a:lnTo>
                  <a:pt x="62" y="586"/>
                </a:lnTo>
                <a:lnTo>
                  <a:pt x="41" y="550"/>
                </a:lnTo>
                <a:lnTo>
                  <a:pt x="23" y="513"/>
                </a:lnTo>
                <a:lnTo>
                  <a:pt x="10" y="472"/>
                </a:lnTo>
                <a:lnTo>
                  <a:pt x="2" y="430"/>
                </a:lnTo>
                <a:lnTo>
                  <a:pt x="0" y="386"/>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10"/>
          <p:cNvSpPr>
            <a:spLocks/>
          </p:cNvSpPr>
          <p:nvPr/>
        </p:nvSpPr>
        <p:spPr bwMode="auto">
          <a:xfrm>
            <a:off x="6799262" y="2963176"/>
            <a:ext cx="1165225" cy="1166813"/>
          </a:xfrm>
          <a:custGeom>
            <a:avLst/>
            <a:gdLst>
              <a:gd name="T0" fmla="*/ 359 w 734"/>
              <a:gd name="T1" fmla="*/ 0 h 735"/>
              <a:gd name="T2" fmla="*/ 734 w 734"/>
              <a:gd name="T3" fmla="*/ 0 h 735"/>
              <a:gd name="T4" fmla="*/ 734 w 734"/>
              <a:gd name="T5" fmla="*/ 386 h 735"/>
              <a:gd name="T6" fmla="*/ 731 w 734"/>
              <a:gd name="T7" fmla="*/ 430 h 735"/>
              <a:gd name="T8" fmla="*/ 724 w 734"/>
              <a:gd name="T9" fmla="*/ 472 h 735"/>
              <a:gd name="T10" fmla="*/ 712 w 734"/>
              <a:gd name="T11" fmla="*/ 513 h 735"/>
              <a:gd name="T12" fmla="*/ 694 w 734"/>
              <a:gd name="T13" fmla="*/ 550 h 735"/>
              <a:gd name="T14" fmla="*/ 673 w 734"/>
              <a:gd name="T15" fmla="*/ 586 h 735"/>
              <a:gd name="T16" fmla="*/ 648 w 734"/>
              <a:gd name="T17" fmla="*/ 619 h 735"/>
              <a:gd name="T18" fmla="*/ 619 w 734"/>
              <a:gd name="T19" fmla="*/ 647 h 735"/>
              <a:gd name="T20" fmla="*/ 587 w 734"/>
              <a:gd name="T21" fmla="*/ 673 h 735"/>
              <a:gd name="T22" fmla="*/ 553 w 734"/>
              <a:gd name="T23" fmla="*/ 694 h 735"/>
              <a:gd name="T24" fmla="*/ 514 w 734"/>
              <a:gd name="T25" fmla="*/ 711 h 735"/>
              <a:gd name="T26" fmla="*/ 474 w 734"/>
              <a:gd name="T27" fmla="*/ 723 h 735"/>
              <a:gd name="T28" fmla="*/ 432 w 734"/>
              <a:gd name="T29" fmla="*/ 732 h 735"/>
              <a:gd name="T30" fmla="*/ 388 w 734"/>
              <a:gd name="T31" fmla="*/ 735 h 735"/>
              <a:gd name="T32" fmla="*/ 0 w 734"/>
              <a:gd name="T33" fmla="*/ 735 h 735"/>
              <a:gd name="T34" fmla="*/ 0 w 734"/>
              <a:gd name="T35" fmla="*/ 357 h 735"/>
              <a:gd name="T36" fmla="*/ 3 w 734"/>
              <a:gd name="T37" fmla="*/ 312 h 735"/>
              <a:gd name="T38" fmla="*/ 11 w 734"/>
              <a:gd name="T39" fmla="*/ 269 h 735"/>
              <a:gd name="T40" fmla="*/ 24 w 734"/>
              <a:gd name="T41" fmla="*/ 229 h 735"/>
              <a:gd name="T42" fmla="*/ 43 w 734"/>
              <a:gd name="T43" fmla="*/ 190 h 735"/>
              <a:gd name="T44" fmla="*/ 65 w 734"/>
              <a:gd name="T45" fmla="*/ 153 h 735"/>
              <a:gd name="T46" fmla="*/ 92 w 734"/>
              <a:gd name="T47" fmla="*/ 121 h 735"/>
              <a:gd name="T48" fmla="*/ 121 w 734"/>
              <a:gd name="T49" fmla="*/ 90 h 735"/>
              <a:gd name="T50" fmla="*/ 155 w 734"/>
              <a:gd name="T51" fmla="*/ 65 h 735"/>
              <a:gd name="T52" fmla="*/ 191 w 734"/>
              <a:gd name="T53" fmla="*/ 42 h 735"/>
              <a:gd name="T54" fmla="*/ 230 w 734"/>
              <a:gd name="T55" fmla="*/ 24 h 735"/>
              <a:gd name="T56" fmla="*/ 272 w 734"/>
              <a:gd name="T57" fmla="*/ 11 h 735"/>
              <a:gd name="T58" fmla="*/ 315 w 734"/>
              <a:gd name="T59" fmla="*/ 3 h 735"/>
              <a:gd name="T60" fmla="*/ 359 w 734"/>
              <a:gd name="T61"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34" h="735">
                <a:moveTo>
                  <a:pt x="359" y="0"/>
                </a:moveTo>
                <a:lnTo>
                  <a:pt x="734" y="0"/>
                </a:lnTo>
                <a:lnTo>
                  <a:pt x="734" y="386"/>
                </a:lnTo>
                <a:lnTo>
                  <a:pt x="731" y="430"/>
                </a:lnTo>
                <a:lnTo>
                  <a:pt x="724" y="472"/>
                </a:lnTo>
                <a:lnTo>
                  <a:pt x="712" y="513"/>
                </a:lnTo>
                <a:lnTo>
                  <a:pt x="694" y="550"/>
                </a:lnTo>
                <a:lnTo>
                  <a:pt x="673" y="586"/>
                </a:lnTo>
                <a:lnTo>
                  <a:pt x="648" y="619"/>
                </a:lnTo>
                <a:lnTo>
                  <a:pt x="619" y="647"/>
                </a:lnTo>
                <a:lnTo>
                  <a:pt x="587" y="673"/>
                </a:lnTo>
                <a:lnTo>
                  <a:pt x="553" y="694"/>
                </a:lnTo>
                <a:lnTo>
                  <a:pt x="514" y="711"/>
                </a:lnTo>
                <a:lnTo>
                  <a:pt x="474" y="723"/>
                </a:lnTo>
                <a:lnTo>
                  <a:pt x="432" y="732"/>
                </a:lnTo>
                <a:lnTo>
                  <a:pt x="388" y="735"/>
                </a:lnTo>
                <a:lnTo>
                  <a:pt x="0" y="735"/>
                </a:lnTo>
                <a:lnTo>
                  <a:pt x="0" y="357"/>
                </a:lnTo>
                <a:lnTo>
                  <a:pt x="3" y="312"/>
                </a:lnTo>
                <a:lnTo>
                  <a:pt x="11" y="269"/>
                </a:lnTo>
                <a:lnTo>
                  <a:pt x="24" y="229"/>
                </a:lnTo>
                <a:lnTo>
                  <a:pt x="43" y="190"/>
                </a:lnTo>
                <a:lnTo>
                  <a:pt x="65" y="153"/>
                </a:lnTo>
                <a:lnTo>
                  <a:pt x="92" y="121"/>
                </a:lnTo>
                <a:lnTo>
                  <a:pt x="121" y="90"/>
                </a:lnTo>
                <a:lnTo>
                  <a:pt x="155" y="65"/>
                </a:lnTo>
                <a:lnTo>
                  <a:pt x="191" y="42"/>
                </a:lnTo>
                <a:lnTo>
                  <a:pt x="230" y="24"/>
                </a:lnTo>
                <a:lnTo>
                  <a:pt x="272" y="11"/>
                </a:lnTo>
                <a:lnTo>
                  <a:pt x="315" y="3"/>
                </a:lnTo>
                <a:lnTo>
                  <a:pt x="35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23" name="Group 22"/>
          <p:cNvGrpSpPr/>
          <p:nvPr/>
        </p:nvGrpSpPr>
        <p:grpSpPr>
          <a:xfrm>
            <a:off x="5359400" y="4187139"/>
            <a:ext cx="1470025" cy="2128838"/>
            <a:chOff x="5356226" y="3367088"/>
            <a:chExt cx="1470025" cy="2128838"/>
          </a:xfrm>
        </p:grpSpPr>
        <p:sp>
          <p:nvSpPr>
            <p:cNvPr id="18" name="Freeform 11"/>
            <p:cNvSpPr>
              <a:spLocks/>
            </p:cNvSpPr>
            <p:nvPr/>
          </p:nvSpPr>
          <p:spPr bwMode="auto">
            <a:xfrm>
              <a:off x="5868988" y="5160963"/>
              <a:ext cx="442913" cy="76200"/>
            </a:xfrm>
            <a:custGeom>
              <a:avLst/>
              <a:gdLst>
                <a:gd name="T0" fmla="*/ 31 w 279"/>
                <a:gd name="T1" fmla="*/ 0 h 48"/>
                <a:gd name="T2" fmla="*/ 249 w 279"/>
                <a:gd name="T3" fmla="*/ 0 h 48"/>
                <a:gd name="T4" fmla="*/ 261 w 279"/>
                <a:gd name="T5" fmla="*/ 2 h 48"/>
                <a:gd name="T6" fmla="*/ 270 w 279"/>
                <a:gd name="T7" fmla="*/ 7 h 48"/>
                <a:gd name="T8" fmla="*/ 277 w 279"/>
                <a:gd name="T9" fmla="*/ 16 h 48"/>
                <a:gd name="T10" fmla="*/ 279 w 279"/>
                <a:gd name="T11" fmla="*/ 25 h 48"/>
                <a:gd name="T12" fmla="*/ 277 w 279"/>
                <a:gd name="T13" fmla="*/ 34 h 48"/>
                <a:gd name="T14" fmla="*/ 270 w 279"/>
                <a:gd name="T15" fmla="*/ 41 h 48"/>
                <a:gd name="T16" fmla="*/ 261 w 279"/>
                <a:gd name="T17" fmla="*/ 46 h 48"/>
                <a:gd name="T18" fmla="*/ 249 w 279"/>
                <a:gd name="T19" fmla="*/ 48 h 48"/>
                <a:gd name="T20" fmla="*/ 31 w 279"/>
                <a:gd name="T21" fmla="*/ 48 h 48"/>
                <a:gd name="T22" fmla="*/ 19 w 279"/>
                <a:gd name="T23" fmla="*/ 46 h 48"/>
                <a:gd name="T24" fmla="*/ 9 w 279"/>
                <a:gd name="T25" fmla="*/ 41 h 48"/>
                <a:gd name="T26" fmla="*/ 3 w 279"/>
                <a:gd name="T27" fmla="*/ 34 h 48"/>
                <a:gd name="T28" fmla="*/ 0 w 279"/>
                <a:gd name="T29" fmla="*/ 25 h 48"/>
                <a:gd name="T30" fmla="*/ 3 w 279"/>
                <a:gd name="T31" fmla="*/ 16 h 48"/>
                <a:gd name="T32" fmla="*/ 9 w 279"/>
                <a:gd name="T33" fmla="*/ 7 h 48"/>
                <a:gd name="T34" fmla="*/ 19 w 279"/>
                <a:gd name="T35" fmla="*/ 2 h 48"/>
                <a:gd name="T36" fmla="*/ 31 w 279"/>
                <a:gd name="T3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9" h="48">
                  <a:moveTo>
                    <a:pt x="31" y="0"/>
                  </a:moveTo>
                  <a:lnTo>
                    <a:pt x="249" y="0"/>
                  </a:lnTo>
                  <a:lnTo>
                    <a:pt x="261" y="2"/>
                  </a:lnTo>
                  <a:lnTo>
                    <a:pt x="270" y="7"/>
                  </a:lnTo>
                  <a:lnTo>
                    <a:pt x="277" y="16"/>
                  </a:lnTo>
                  <a:lnTo>
                    <a:pt x="279" y="25"/>
                  </a:lnTo>
                  <a:lnTo>
                    <a:pt x="277" y="34"/>
                  </a:lnTo>
                  <a:lnTo>
                    <a:pt x="270" y="41"/>
                  </a:lnTo>
                  <a:lnTo>
                    <a:pt x="261" y="46"/>
                  </a:lnTo>
                  <a:lnTo>
                    <a:pt x="249" y="48"/>
                  </a:lnTo>
                  <a:lnTo>
                    <a:pt x="31" y="48"/>
                  </a:lnTo>
                  <a:lnTo>
                    <a:pt x="19" y="46"/>
                  </a:lnTo>
                  <a:lnTo>
                    <a:pt x="9" y="41"/>
                  </a:lnTo>
                  <a:lnTo>
                    <a:pt x="3" y="34"/>
                  </a:lnTo>
                  <a:lnTo>
                    <a:pt x="0" y="25"/>
                  </a:lnTo>
                  <a:lnTo>
                    <a:pt x="3" y="16"/>
                  </a:lnTo>
                  <a:lnTo>
                    <a:pt x="9" y="7"/>
                  </a:lnTo>
                  <a:lnTo>
                    <a:pt x="19" y="2"/>
                  </a:lnTo>
                  <a:lnTo>
                    <a:pt x="31"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9" name="Freeform 12"/>
            <p:cNvSpPr>
              <a:spLocks/>
            </p:cNvSpPr>
            <p:nvPr/>
          </p:nvSpPr>
          <p:spPr bwMode="auto">
            <a:xfrm>
              <a:off x="5868988" y="5248275"/>
              <a:ext cx="442913" cy="76200"/>
            </a:xfrm>
            <a:custGeom>
              <a:avLst/>
              <a:gdLst>
                <a:gd name="T0" fmla="*/ 31 w 279"/>
                <a:gd name="T1" fmla="*/ 0 h 48"/>
                <a:gd name="T2" fmla="*/ 249 w 279"/>
                <a:gd name="T3" fmla="*/ 0 h 48"/>
                <a:gd name="T4" fmla="*/ 261 w 279"/>
                <a:gd name="T5" fmla="*/ 2 h 48"/>
                <a:gd name="T6" fmla="*/ 270 w 279"/>
                <a:gd name="T7" fmla="*/ 7 h 48"/>
                <a:gd name="T8" fmla="*/ 277 w 279"/>
                <a:gd name="T9" fmla="*/ 15 h 48"/>
                <a:gd name="T10" fmla="*/ 279 w 279"/>
                <a:gd name="T11" fmla="*/ 24 h 48"/>
                <a:gd name="T12" fmla="*/ 277 w 279"/>
                <a:gd name="T13" fmla="*/ 33 h 48"/>
                <a:gd name="T14" fmla="*/ 270 w 279"/>
                <a:gd name="T15" fmla="*/ 41 h 48"/>
                <a:gd name="T16" fmla="*/ 261 w 279"/>
                <a:gd name="T17" fmla="*/ 46 h 48"/>
                <a:gd name="T18" fmla="*/ 249 w 279"/>
                <a:gd name="T19" fmla="*/ 48 h 48"/>
                <a:gd name="T20" fmla="*/ 31 w 279"/>
                <a:gd name="T21" fmla="*/ 48 h 48"/>
                <a:gd name="T22" fmla="*/ 19 w 279"/>
                <a:gd name="T23" fmla="*/ 46 h 48"/>
                <a:gd name="T24" fmla="*/ 9 w 279"/>
                <a:gd name="T25" fmla="*/ 41 h 48"/>
                <a:gd name="T26" fmla="*/ 3 w 279"/>
                <a:gd name="T27" fmla="*/ 33 h 48"/>
                <a:gd name="T28" fmla="*/ 0 w 279"/>
                <a:gd name="T29" fmla="*/ 24 h 48"/>
                <a:gd name="T30" fmla="*/ 3 w 279"/>
                <a:gd name="T31" fmla="*/ 15 h 48"/>
                <a:gd name="T32" fmla="*/ 9 w 279"/>
                <a:gd name="T33" fmla="*/ 7 h 48"/>
                <a:gd name="T34" fmla="*/ 19 w 279"/>
                <a:gd name="T35" fmla="*/ 2 h 48"/>
                <a:gd name="T36" fmla="*/ 31 w 279"/>
                <a:gd name="T3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9" h="48">
                  <a:moveTo>
                    <a:pt x="31" y="0"/>
                  </a:moveTo>
                  <a:lnTo>
                    <a:pt x="249" y="0"/>
                  </a:lnTo>
                  <a:lnTo>
                    <a:pt x="261" y="2"/>
                  </a:lnTo>
                  <a:lnTo>
                    <a:pt x="270" y="7"/>
                  </a:lnTo>
                  <a:lnTo>
                    <a:pt x="277" y="15"/>
                  </a:lnTo>
                  <a:lnTo>
                    <a:pt x="279" y="24"/>
                  </a:lnTo>
                  <a:lnTo>
                    <a:pt x="277" y="33"/>
                  </a:lnTo>
                  <a:lnTo>
                    <a:pt x="270" y="41"/>
                  </a:lnTo>
                  <a:lnTo>
                    <a:pt x="261" y="46"/>
                  </a:lnTo>
                  <a:lnTo>
                    <a:pt x="249" y="48"/>
                  </a:lnTo>
                  <a:lnTo>
                    <a:pt x="31" y="48"/>
                  </a:lnTo>
                  <a:lnTo>
                    <a:pt x="19" y="46"/>
                  </a:lnTo>
                  <a:lnTo>
                    <a:pt x="9" y="41"/>
                  </a:lnTo>
                  <a:lnTo>
                    <a:pt x="3" y="33"/>
                  </a:lnTo>
                  <a:lnTo>
                    <a:pt x="0" y="24"/>
                  </a:lnTo>
                  <a:lnTo>
                    <a:pt x="3" y="15"/>
                  </a:lnTo>
                  <a:lnTo>
                    <a:pt x="9" y="7"/>
                  </a:lnTo>
                  <a:lnTo>
                    <a:pt x="19" y="2"/>
                  </a:lnTo>
                  <a:lnTo>
                    <a:pt x="31"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3"/>
            <p:cNvSpPr>
              <a:spLocks/>
            </p:cNvSpPr>
            <p:nvPr/>
          </p:nvSpPr>
          <p:spPr bwMode="auto">
            <a:xfrm>
              <a:off x="5868988" y="5334000"/>
              <a:ext cx="442913" cy="76200"/>
            </a:xfrm>
            <a:custGeom>
              <a:avLst/>
              <a:gdLst>
                <a:gd name="T0" fmla="*/ 31 w 279"/>
                <a:gd name="T1" fmla="*/ 0 h 48"/>
                <a:gd name="T2" fmla="*/ 249 w 279"/>
                <a:gd name="T3" fmla="*/ 0 h 48"/>
                <a:gd name="T4" fmla="*/ 261 w 279"/>
                <a:gd name="T5" fmla="*/ 2 h 48"/>
                <a:gd name="T6" fmla="*/ 270 w 279"/>
                <a:gd name="T7" fmla="*/ 7 h 48"/>
                <a:gd name="T8" fmla="*/ 277 w 279"/>
                <a:gd name="T9" fmla="*/ 14 h 48"/>
                <a:gd name="T10" fmla="*/ 279 w 279"/>
                <a:gd name="T11" fmla="*/ 25 h 48"/>
                <a:gd name="T12" fmla="*/ 277 w 279"/>
                <a:gd name="T13" fmla="*/ 34 h 48"/>
                <a:gd name="T14" fmla="*/ 270 w 279"/>
                <a:gd name="T15" fmla="*/ 41 h 48"/>
                <a:gd name="T16" fmla="*/ 261 w 279"/>
                <a:gd name="T17" fmla="*/ 46 h 48"/>
                <a:gd name="T18" fmla="*/ 249 w 279"/>
                <a:gd name="T19" fmla="*/ 48 h 48"/>
                <a:gd name="T20" fmla="*/ 31 w 279"/>
                <a:gd name="T21" fmla="*/ 48 h 48"/>
                <a:gd name="T22" fmla="*/ 19 w 279"/>
                <a:gd name="T23" fmla="*/ 46 h 48"/>
                <a:gd name="T24" fmla="*/ 9 w 279"/>
                <a:gd name="T25" fmla="*/ 41 h 48"/>
                <a:gd name="T26" fmla="*/ 3 w 279"/>
                <a:gd name="T27" fmla="*/ 34 h 48"/>
                <a:gd name="T28" fmla="*/ 0 w 279"/>
                <a:gd name="T29" fmla="*/ 25 h 48"/>
                <a:gd name="T30" fmla="*/ 3 w 279"/>
                <a:gd name="T31" fmla="*/ 14 h 48"/>
                <a:gd name="T32" fmla="*/ 9 w 279"/>
                <a:gd name="T33" fmla="*/ 7 h 48"/>
                <a:gd name="T34" fmla="*/ 19 w 279"/>
                <a:gd name="T35" fmla="*/ 2 h 48"/>
                <a:gd name="T36" fmla="*/ 31 w 279"/>
                <a:gd name="T3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9" h="48">
                  <a:moveTo>
                    <a:pt x="31" y="0"/>
                  </a:moveTo>
                  <a:lnTo>
                    <a:pt x="249" y="0"/>
                  </a:lnTo>
                  <a:lnTo>
                    <a:pt x="261" y="2"/>
                  </a:lnTo>
                  <a:lnTo>
                    <a:pt x="270" y="7"/>
                  </a:lnTo>
                  <a:lnTo>
                    <a:pt x="277" y="14"/>
                  </a:lnTo>
                  <a:lnTo>
                    <a:pt x="279" y="25"/>
                  </a:lnTo>
                  <a:lnTo>
                    <a:pt x="277" y="34"/>
                  </a:lnTo>
                  <a:lnTo>
                    <a:pt x="270" y="41"/>
                  </a:lnTo>
                  <a:lnTo>
                    <a:pt x="261" y="46"/>
                  </a:lnTo>
                  <a:lnTo>
                    <a:pt x="249" y="48"/>
                  </a:lnTo>
                  <a:lnTo>
                    <a:pt x="31" y="48"/>
                  </a:lnTo>
                  <a:lnTo>
                    <a:pt x="19" y="46"/>
                  </a:lnTo>
                  <a:lnTo>
                    <a:pt x="9" y="41"/>
                  </a:lnTo>
                  <a:lnTo>
                    <a:pt x="3" y="34"/>
                  </a:lnTo>
                  <a:lnTo>
                    <a:pt x="0" y="25"/>
                  </a:lnTo>
                  <a:lnTo>
                    <a:pt x="3" y="14"/>
                  </a:lnTo>
                  <a:lnTo>
                    <a:pt x="9" y="7"/>
                  </a:lnTo>
                  <a:lnTo>
                    <a:pt x="19" y="2"/>
                  </a:lnTo>
                  <a:lnTo>
                    <a:pt x="31"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1" name="Freeform 14"/>
            <p:cNvSpPr>
              <a:spLocks/>
            </p:cNvSpPr>
            <p:nvPr/>
          </p:nvSpPr>
          <p:spPr bwMode="auto">
            <a:xfrm>
              <a:off x="5964238" y="5421313"/>
              <a:ext cx="250825" cy="74613"/>
            </a:xfrm>
            <a:custGeom>
              <a:avLst/>
              <a:gdLst>
                <a:gd name="T0" fmla="*/ 0 w 158"/>
                <a:gd name="T1" fmla="*/ 0 h 47"/>
                <a:gd name="T2" fmla="*/ 158 w 158"/>
                <a:gd name="T3" fmla="*/ 0 h 47"/>
                <a:gd name="T4" fmla="*/ 155 w 158"/>
                <a:gd name="T5" fmla="*/ 12 h 47"/>
                <a:gd name="T6" fmla="*/ 147 w 158"/>
                <a:gd name="T7" fmla="*/ 24 h 47"/>
                <a:gd name="T8" fmla="*/ 135 w 158"/>
                <a:gd name="T9" fmla="*/ 34 h 47"/>
                <a:gd name="T10" fmla="*/ 119 w 158"/>
                <a:gd name="T11" fmla="*/ 41 h 47"/>
                <a:gd name="T12" fmla="*/ 100 w 158"/>
                <a:gd name="T13" fmla="*/ 46 h 47"/>
                <a:gd name="T14" fmla="*/ 79 w 158"/>
                <a:gd name="T15" fmla="*/ 47 h 47"/>
                <a:gd name="T16" fmla="*/ 58 w 158"/>
                <a:gd name="T17" fmla="*/ 46 h 47"/>
                <a:gd name="T18" fmla="*/ 39 w 158"/>
                <a:gd name="T19" fmla="*/ 41 h 47"/>
                <a:gd name="T20" fmla="*/ 23 w 158"/>
                <a:gd name="T21" fmla="*/ 34 h 47"/>
                <a:gd name="T22" fmla="*/ 11 w 158"/>
                <a:gd name="T23" fmla="*/ 24 h 47"/>
                <a:gd name="T24" fmla="*/ 3 w 158"/>
                <a:gd name="T25" fmla="*/ 12 h 47"/>
                <a:gd name="T26" fmla="*/ 0 w 158"/>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8" h="47">
                  <a:moveTo>
                    <a:pt x="0" y="0"/>
                  </a:moveTo>
                  <a:lnTo>
                    <a:pt x="158" y="0"/>
                  </a:lnTo>
                  <a:lnTo>
                    <a:pt x="155" y="12"/>
                  </a:lnTo>
                  <a:lnTo>
                    <a:pt x="147" y="24"/>
                  </a:lnTo>
                  <a:lnTo>
                    <a:pt x="135" y="34"/>
                  </a:lnTo>
                  <a:lnTo>
                    <a:pt x="119" y="41"/>
                  </a:lnTo>
                  <a:lnTo>
                    <a:pt x="100" y="46"/>
                  </a:lnTo>
                  <a:lnTo>
                    <a:pt x="79" y="47"/>
                  </a:lnTo>
                  <a:lnTo>
                    <a:pt x="58" y="46"/>
                  </a:lnTo>
                  <a:lnTo>
                    <a:pt x="39" y="41"/>
                  </a:lnTo>
                  <a:lnTo>
                    <a:pt x="23" y="34"/>
                  </a:lnTo>
                  <a:lnTo>
                    <a:pt x="11" y="24"/>
                  </a:lnTo>
                  <a:lnTo>
                    <a:pt x="3" y="12"/>
                  </a:lnTo>
                  <a:lnTo>
                    <a:pt x="0"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2" name="Freeform 15"/>
            <p:cNvSpPr>
              <a:spLocks noEditPoints="1"/>
            </p:cNvSpPr>
            <p:nvPr/>
          </p:nvSpPr>
          <p:spPr bwMode="auto">
            <a:xfrm>
              <a:off x="5356226" y="3367088"/>
              <a:ext cx="1470025" cy="1770063"/>
            </a:xfrm>
            <a:custGeom>
              <a:avLst/>
              <a:gdLst>
                <a:gd name="T0" fmla="*/ 391 w 926"/>
                <a:gd name="T1" fmla="*/ 221 h 1115"/>
                <a:gd name="T2" fmla="*/ 298 w 926"/>
                <a:gd name="T3" fmla="*/ 276 h 1115"/>
                <a:gd name="T4" fmla="*/ 235 w 926"/>
                <a:gd name="T5" fmla="*/ 365 h 1115"/>
                <a:gd name="T6" fmla="*/ 212 w 926"/>
                <a:gd name="T7" fmla="*/ 477 h 1115"/>
                <a:gd name="T8" fmla="*/ 236 w 926"/>
                <a:gd name="T9" fmla="*/ 592 h 1115"/>
                <a:gd name="T10" fmla="*/ 276 w 926"/>
                <a:gd name="T11" fmla="*/ 655 h 1115"/>
                <a:gd name="T12" fmla="*/ 283 w 926"/>
                <a:gd name="T13" fmla="*/ 662 h 1115"/>
                <a:gd name="T14" fmla="*/ 310 w 926"/>
                <a:gd name="T15" fmla="*/ 695 h 1115"/>
                <a:gd name="T16" fmla="*/ 346 w 926"/>
                <a:gd name="T17" fmla="*/ 745 h 1115"/>
                <a:gd name="T18" fmla="*/ 362 w 926"/>
                <a:gd name="T19" fmla="*/ 788 h 1115"/>
                <a:gd name="T20" fmla="*/ 374 w 926"/>
                <a:gd name="T21" fmla="*/ 827 h 1115"/>
                <a:gd name="T22" fmla="*/ 403 w 926"/>
                <a:gd name="T23" fmla="*/ 850 h 1115"/>
                <a:gd name="T24" fmla="*/ 523 w 926"/>
                <a:gd name="T25" fmla="*/ 850 h 1115"/>
                <a:gd name="T26" fmla="*/ 551 w 926"/>
                <a:gd name="T27" fmla="*/ 827 h 1115"/>
                <a:gd name="T28" fmla="*/ 564 w 926"/>
                <a:gd name="T29" fmla="*/ 788 h 1115"/>
                <a:gd name="T30" fmla="*/ 579 w 926"/>
                <a:gd name="T31" fmla="*/ 745 h 1115"/>
                <a:gd name="T32" fmla="*/ 623 w 926"/>
                <a:gd name="T33" fmla="*/ 685 h 1115"/>
                <a:gd name="T34" fmla="*/ 677 w 926"/>
                <a:gd name="T35" fmla="*/ 615 h 1115"/>
                <a:gd name="T36" fmla="*/ 711 w 926"/>
                <a:gd name="T37" fmla="*/ 514 h 1115"/>
                <a:gd name="T38" fmla="*/ 703 w 926"/>
                <a:gd name="T39" fmla="*/ 400 h 1115"/>
                <a:gd name="T40" fmla="*/ 652 w 926"/>
                <a:gd name="T41" fmla="*/ 302 h 1115"/>
                <a:gd name="T42" fmla="*/ 569 w 926"/>
                <a:gd name="T43" fmla="*/ 235 h 1115"/>
                <a:gd name="T44" fmla="*/ 463 w 926"/>
                <a:gd name="T45" fmla="*/ 210 h 1115"/>
                <a:gd name="T46" fmla="*/ 569 w 926"/>
                <a:gd name="T47" fmla="*/ 13 h 1115"/>
                <a:gd name="T48" fmla="*/ 711 w 926"/>
                <a:gd name="T49" fmla="*/ 73 h 1115"/>
                <a:gd name="T50" fmla="*/ 824 w 926"/>
                <a:gd name="T51" fmla="*/ 173 h 1115"/>
                <a:gd name="T52" fmla="*/ 900 w 926"/>
                <a:gd name="T53" fmla="*/ 308 h 1115"/>
                <a:gd name="T54" fmla="*/ 926 w 926"/>
                <a:gd name="T55" fmla="*/ 463 h 1115"/>
                <a:gd name="T56" fmla="*/ 904 w 926"/>
                <a:gd name="T57" fmla="*/ 606 h 1115"/>
                <a:gd name="T58" fmla="*/ 842 w 926"/>
                <a:gd name="T59" fmla="*/ 730 h 1115"/>
                <a:gd name="T60" fmla="*/ 766 w 926"/>
                <a:gd name="T61" fmla="*/ 816 h 1115"/>
                <a:gd name="T62" fmla="*/ 712 w 926"/>
                <a:gd name="T63" fmla="*/ 881 h 1115"/>
                <a:gd name="T64" fmla="*/ 670 w 926"/>
                <a:gd name="T65" fmla="*/ 947 h 1115"/>
                <a:gd name="T66" fmla="*/ 650 w 926"/>
                <a:gd name="T67" fmla="*/ 1000 h 1115"/>
                <a:gd name="T68" fmla="*/ 635 w 926"/>
                <a:gd name="T69" fmla="*/ 1051 h 1115"/>
                <a:gd name="T70" fmla="*/ 611 w 926"/>
                <a:gd name="T71" fmla="*/ 1092 h 1115"/>
                <a:gd name="T72" fmla="*/ 566 w 926"/>
                <a:gd name="T73" fmla="*/ 1113 h 1115"/>
                <a:gd name="T74" fmla="*/ 359 w 926"/>
                <a:gd name="T75" fmla="*/ 1113 h 1115"/>
                <a:gd name="T76" fmla="*/ 314 w 926"/>
                <a:gd name="T77" fmla="*/ 1092 h 1115"/>
                <a:gd name="T78" fmla="*/ 291 w 926"/>
                <a:gd name="T79" fmla="*/ 1051 h 1115"/>
                <a:gd name="T80" fmla="*/ 276 w 926"/>
                <a:gd name="T81" fmla="*/ 1000 h 1115"/>
                <a:gd name="T82" fmla="*/ 256 w 926"/>
                <a:gd name="T83" fmla="*/ 947 h 1115"/>
                <a:gd name="T84" fmla="*/ 211 w 926"/>
                <a:gd name="T85" fmla="*/ 879 h 1115"/>
                <a:gd name="T86" fmla="*/ 155 w 926"/>
                <a:gd name="T87" fmla="*/ 813 h 1115"/>
                <a:gd name="T88" fmla="*/ 119 w 926"/>
                <a:gd name="T89" fmla="*/ 774 h 1115"/>
                <a:gd name="T90" fmla="*/ 118 w 926"/>
                <a:gd name="T91" fmla="*/ 773 h 1115"/>
                <a:gd name="T92" fmla="*/ 40 w 926"/>
                <a:gd name="T93" fmla="*/ 654 h 1115"/>
                <a:gd name="T94" fmla="*/ 2 w 926"/>
                <a:gd name="T95" fmla="*/ 513 h 1115"/>
                <a:gd name="T96" fmla="*/ 12 w 926"/>
                <a:gd name="T97" fmla="*/ 358 h 1115"/>
                <a:gd name="T98" fmla="*/ 72 w 926"/>
                <a:gd name="T99" fmla="*/ 215 h 1115"/>
                <a:gd name="T100" fmla="*/ 173 w 926"/>
                <a:gd name="T101" fmla="*/ 102 h 1115"/>
                <a:gd name="T102" fmla="*/ 306 w 926"/>
                <a:gd name="T103" fmla="*/ 27 h 1115"/>
                <a:gd name="T104" fmla="*/ 463 w 926"/>
                <a:gd name="T105" fmla="*/ 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6" h="1115">
                  <a:moveTo>
                    <a:pt x="463" y="210"/>
                  </a:moveTo>
                  <a:lnTo>
                    <a:pt x="426" y="213"/>
                  </a:lnTo>
                  <a:lnTo>
                    <a:pt x="391" y="221"/>
                  </a:lnTo>
                  <a:lnTo>
                    <a:pt x="357" y="235"/>
                  </a:lnTo>
                  <a:lnTo>
                    <a:pt x="327" y="253"/>
                  </a:lnTo>
                  <a:lnTo>
                    <a:pt x="298" y="276"/>
                  </a:lnTo>
                  <a:lnTo>
                    <a:pt x="274" y="302"/>
                  </a:lnTo>
                  <a:lnTo>
                    <a:pt x="252" y="332"/>
                  </a:lnTo>
                  <a:lnTo>
                    <a:pt x="235" y="365"/>
                  </a:lnTo>
                  <a:lnTo>
                    <a:pt x="223" y="400"/>
                  </a:lnTo>
                  <a:lnTo>
                    <a:pt x="215" y="438"/>
                  </a:lnTo>
                  <a:lnTo>
                    <a:pt x="212" y="477"/>
                  </a:lnTo>
                  <a:lnTo>
                    <a:pt x="215" y="517"/>
                  </a:lnTo>
                  <a:lnTo>
                    <a:pt x="223" y="556"/>
                  </a:lnTo>
                  <a:lnTo>
                    <a:pt x="236" y="592"/>
                  </a:lnTo>
                  <a:lnTo>
                    <a:pt x="254" y="625"/>
                  </a:lnTo>
                  <a:lnTo>
                    <a:pt x="276" y="655"/>
                  </a:lnTo>
                  <a:lnTo>
                    <a:pt x="276" y="655"/>
                  </a:lnTo>
                  <a:lnTo>
                    <a:pt x="277" y="656"/>
                  </a:lnTo>
                  <a:lnTo>
                    <a:pt x="277" y="656"/>
                  </a:lnTo>
                  <a:lnTo>
                    <a:pt x="283" y="662"/>
                  </a:lnTo>
                  <a:lnTo>
                    <a:pt x="288" y="668"/>
                  </a:lnTo>
                  <a:lnTo>
                    <a:pt x="298" y="680"/>
                  </a:lnTo>
                  <a:lnTo>
                    <a:pt x="310" y="695"/>
                  </a:lnTo>
                  <a:lnTo>
                    <a:pt x="322" y="711"/>
                  </a:lnTo>
                  <a:lnTo>
                    <a:pt x="335" y="727"/>
                  </a:lnTo>
                  <a:lnTo>
                    <a:pt x="346" y="745"/>
                  </a:lnTo>
                  <a:lnTo>
                    <a:pt x="353" y="759"/>
                  </a:lnTo>
                  <a:lnTo>
                    <a:pt x="358" y="773"/>
                  </a:lnTo>
                  <a:lnTo>
                    <a:pt x="362" y="788"/>
                  </a:lnTo>
                  <a:lnTo>
                    <a:pt x="365" y="802"/>
                  </a:lnTo>
                  <a:lnTo>
                    <a:pt x="369" y="816"/>
                  </a:lnTo>
                  <a:lnTo>
                    <a:pt x="374" y="827"/>
                  </a:lnTo>
                  <a:lnTo>
                    <a:pt x="382" y="837"/>
                  </a:lnTo>
                  <a:lnTo>
                    <a:pt x="391" y="845"/>
                  </a:lnTo>
                  <a:lnTo>
                    <a:pt x="403" y="850"/>
                  </a:lnTo>
                  <a:lnTo>
                    <a:pt x="418" y="852"/>
                  </a:lnTo>
                  <a:lnTo>
                    <a:pt x="507" y="852"/>
                  </a:lnTo>
                  <a:lnTo>
                    <a:pt x="523" y="850"/>
                  </a:lnTo>
                  <a:lnTo>
                    <a:pt x="535" y="845"/>
                  </a:lnTo>
                  <a:lnTo>
                    <a:pt x="544" y="837"/>
                  </a:lnTo>
                  <a:lnTo>
                    <a:pt x="551" y="827"/>
                  </a:lnTo>
                  <a:lnTo>
                    <a:pt x="556" y="816"/>
                  </a:lnTo>
                  <a:lnTo>
                    <a:pt x="560" y="802"/>
                  </a:lnTo>
                  <a:lnTo>
                    <a:pt x="564" y="788"/>
                  </a:lnTo>
                  <a:lnTo>
                    <a:pt x="568" y="773"/>
                  </a:lnTo>
                  <a:lnTo>
                    <a:pt x="573" y="759"/>
                  </a:lnTo>
                  <a:lnTo>
                    <a:pt x="579" y="745"/>
                  </a:lnTo>
                  <a:lnTo>
                    <a:pt x="593" y="724"/>
                  </a:lnTo>
                  <a:lnTo>
                    <a:pt x="609" y="704"/>
                  </a:lnTo>
                  <a:lnTo>
                    <a:pt x="623" y="685"/>
                  </a:lnTo>
                  <a:lnTo>
                    <a:pt x="636" y="670"/>
                  </a:lnTo>
                  <a:lnTo>
                    <a:pt x="658" y="645"/>
                  </a:lnTo>
                  <a:lnTo>
                    <a:pt x="677" y="615"/>
                  </a:lnTo>
                  <a:lnTo>
                    <a:pt x="693" y="584"/>
                  </a:lnTo>
                  <a:lnTo>
                    <a:pt x="704" y="550"/>
                  </a:lnTo>
                  <a:lnTo>
                    <a:pt x="711" y="514"/>
                  </a:lnTo>
                  <a:lnTo>
                    <a:pt x="713" y="477"/>
                  </a:lnTo>
                  <a:lnTo>
                    <a:pt x="711" y="438"/>
                  </a:lnTo>
                  <a:lnTo>
                    <a:pt x="703" y="400"/>
                  </a:lnTo>
                  <a:lnTo>
                    <a:pt x="690" y="365"/>
                  </a:lnTo>
                  <a:lnTo>
                    <a:pt x="674" y="332"/>
                  </a:lnTo>
                  <a:lnTo>
                    <a:pt x="652" y="302"/>
                  </a:lnTo>
                  <a:lnTo>
                    <a:pt x="628" y="276"/>
                  </a:lnTo>
                  <a:lnTo>
                    <a:pt x="599" y="253"/>
                  </a:lnTo>
                  <a:lnTo>
                    <a:pt x="569" y="235"/>
                  </a:lnTo>
                  <a:lnTo>
                    <a:pt x="535" y="221"/>
                  </a:lnTo>
                  <a:lnTo>
                    <a:pt x="500" y="213"/>
                  </a:lnTo>
                  <a:lnTo>
                    <a:pt x="463" y="210"/>
                  </a:lnTo>
                  <a:close/>
                  <a:moveTo>
                    <a:pt x="463" y="0"/>
                  </a:moveTo>
                  <a:lnTo>
                    <a:pt x="517" y="3"/>
                  </a:lnTo>
                  <a:lnTo>
                    <a:pt x="569" y="13"/>
                  </a:lnTo>
                  <a:lnTo>
                    <a:pt x="619" y="27"/>
                  </a:lnTo>
                  <a:lnTo>
                    <a:pt x="667" y="47"/>
                  </a:lnTo>
                  <a:lnTo>
                    <a:pt x="711" y="73"/>
                  </a:lnTo>
                  <a:lnTo>
                    <a:pt x="753" y="102"/>
                  </a:lnTo>
                  <a:lnTo>
                    <a:pt x="791" y="136"/>
                  </a:lnTo>
                  <a:lnTo>
                    <a:pt x="824" y="173"/>
                  </a:lnTo>
                  <a:lnTo>
                    <a:pt x="854" y="215"/>
                  </a:lnTo>
                  <a:lnTo>
                    <a:pt x="879" y="260"/>
                  </a:lnTo>
                  <a:lnTo>
                    <a:pt x="900" y="308"/>
                  </a:lnTo>
                  <a:lnTo>
                    <a:pt x="914" y="358"/>
                  </a:lnTo>
                  <a:lnTo>
                    <a:pt x="923" y="410"/>
                  </a:lnTo>
                  <a:lnTo>
                    <a:pt x="926" y="463"/>
                  </a:lnTo>
                  <a:lnTo>
                    <a:pt x="924" y="512"/>
                  </a:lnTo>
                  <a:lnTo>
                    <a:pt x="916" y="560"/>
                  </a:lnTo>
                  <a:lnTo>
                    <a:pt x="904" y="606"/>
                  </a:lnTo>
                  <a:lnTo>
                    <a:pt x="888" y="650"/>
                  </a:lnTo>
                  <a:lnTo>
                    <a:pt x="867" y="691"/>
                  </a:lnTo>
                  <a:lnTo>
                    <a:pt x="842" y="730"/>
                  </a:lnTo>
                  <a:lnTo>
                    <a:pt x="814" y="766"/>
                  </a:lnTo>
                  <a:lnTo>
                    <a:pt x="782" y="799"/>
                  </a:lnTo>
                  <a:lnTo>
                    <a:pt x="766" y="816"/>
                  </a:lnTo>
                  <a:lnTo>
                    <a:pt x="749" y="835"/>
                  </a:lnTo>
                  <a:lnTo>
                    <a:pt x="731" y="857"/>
                  </a:lnTo>
                  <a:lnTo>
                    <a:pt x="712" y="881"/>
                  </a:lnTo>
                  <a:lnTo>
                    <a:pt x="695" y="905"/>
                  </a:lnTo>
                  <a:lnTo>
                    <a:pt x="679" y="930"/>
                  </a:lnTo>
                  <a:lnTo>
                    <a:pt x="670" y="947"/>
                  </a:lnTo>
                  <a:lnTo>
                    <a:pt x="662" y="964"/>
                  </a:lnTo>
                  <a:lnTo>
                    <a:pt x="655" y="982"/>
                  </a:lnTo>
                  <a:lnTo>
                    <a:pt x="650" y="1000"/>
                  </a:lnTo>
                  <a:lnTo>
                    <a:pt x="645" y="1017"/>
                  </a:lnTo>
                  <a:lnTo>
                    <a:pt x="640" y="1035"/>
                  </a:lnTo>
                  <a:lnTo>
                    <a:pt x="635" y="1051"/>
                  </a:lnTo>
                  <a:lnTo>
                    <a:pt x="629" y="1066"/>
                  </a:lnTo>
                  <a:lnTo>
                    <a:pt x="621" y="1079"/>
                  </a:lnTo>
                  <a:lnTo>
                    <a:pt x="611" y="1092"/>
                  </a:lnTo>
                  <a:lnTo>
                    <a:pt x="598" y="1101"/>
                  </a:lnTo>
                  <a:lnTo>
                    <a:pt x="584" y="1109"/>
                  </a:lnTo>
                  <a:lnTo>
                    <a:pt x="566" y="1113"/>
                  </a:lnTo>
                  <a:lnTo>
                    <a:pt x="544" y="1115"/>
                  </a:lnTo>
                  <a:lnTo>
                    <a:pt x="380" y="1115"/>
                  </a:lnTo>
                  <a:lnTo>
                    <a:pt x="359" y="1113"/>
                  </a:lnTo>
                  <a:lnTo>
                    <a:pt x="342" y="1109"/>
                  </a:lnTo>
                  <a:lnTo>
                    <a:pt x="327" y="1101"/>
                  </a:lnTo>
                  <a:lnTo>
                    <a:pt x="314" y="1092"/>
                  </a:lnTo>
                  <a:lnTo>
                    <a:pt x="305" y="1079"/>
                  </a:lnTo>
                  <a:lnTo>
                    <a:pt x="297" y="1066"/>
                  </a:lnTo>
                  <a:lnTo>
                    <a:pt x="291" y="1051"/>
                  </a:lnTo>
                  <a:lnTo>
                    <a:pt x="285" y="1035"/>
                  </a:lnTo>
                  <a:lnTo>
                    <a:pt x="280" y="1017"/>
                  </a:lnTo>
                  <a:lnTo>
                    <a:pt x="276" y="1000"/>
                  </a:lnTo>
                  <a:lnTo>
                    <a:pt x="270" y="982"/>
                  </a:lnTo>
                  <a:lnTo>
                    <a:pt x="263" y="964"/>
                  </a:lnTo>
                  <a:lnTo>
                    <a:pt x="256" y="947"/>
                  </a:lnTo>
                  <a:lnTo>
                    <a:pt x="247" y="930"/>
                  </a:lnTo>
                  <a:lnTo>
                    <a:pt x="230" y="904"/>
                  </a:lnTo>
                  <a:lnTo>
                    <a:pt x="211" y="879"/>
                  </a:lnTo>
                  <a:lnTo>
                    <a:pt x="192" y="854"/>
                  </a:lnTo>
                  <a:lnTo>
                    <a:pt x="173" y="832"/>
                  </a:lnTo>
                  <a:lnTo>
                    <a:pt x="155" y="813"/>
                  </a:lnTo>
                  <a:lnTo>
                    <a:pt x="140" y="796"/>
                  </a:lnTo>
                  <a:lnTo>
                    <a:pt x="119" y="775"/>
                  </a:lnTo>
                  <a:lnTo>
                    <a:pt x="119" y="774"/>
                  </a:lnTo>
                  <a:lnTo>
                    <a:pt x="118" y="773"/>
                  </a:lnTo>
                  <a:lnTo>
                    <a:pt x="118" y="773"/>
                  </a:lnTo>
                  <a:lnTo>
                    <a:pt x="118" y="773"/>
                  </a:lnTo>
                  <a:lnTo>
                    <a:pt x="88" y="736"/>
                  </a:lnTo>
                  <a:lnTo>
                    <a:pt x="62" y="697"/>
                  </a:lnTo>
                  <a:lnTo>
                    <a:pt x="40" y="654"/>
                  </a:lnTo>
                  <a:lnTo>
                    <a:pt x="23" y="609"/>
                  </a:lnTo>
                  <a:lnTo>
                    <a:pt x="10" y="562"/>
                  </a:lnTo>
                  <a:lnTo>
                    <a:pt x="2" y="513"/>
                  </a:lnTo>
                  <a:lnTo>
                    <a:pt x="0" y="463"/>
                  </a:lnTo>
                  <a:lnTo>
                    <a:pt x="3" y="410"/>
                  </a:lnTo>
                  <a:lnTo>
                    <a:pt x="12" y="358"/>
                  </a:lnTo>
                  <a:lnTo>
                    <a:pt x="26" y="308"/>
                  </a:lnTo>
                  <a:lnTo>
                    <a:pt x="47" y="260"/>
                  </a:lnTo>
                  <a:lnTo>
                    <a:pt x="72" y="215"/>
                  </a:lnTo>
                  <a:lnTo>
                    <a:pt x="102" y="173"/>
                  </a:lnTo>
                  <a:lnTo>
                    <a:pt x="135" y="136"/>
                  </a:lnTo>
                  <a:lnTo>
                    <a:pt x="173" y="102"/>
                  </a:lnTo>
                  <a:lnTo>
                    <a:pt x="215" y="73"/>
                  </a:lnTo>
                  <a:lnTo>
                    <a:pt x="259" y="47"/>
                  </a:lnTo>
                  <a:lnTo>
                    <a:pt x="306" y="27"/>
                  </a:lnTo>
                  <a:lnTo>
                    <a:pt x="357" y="13"/>
                  </a:lnTo>
                  <a:lnTo>
                    <a:pt x="409" y="3"/>
                  </a:lnTo>
                  <a:lnTo>
                    <a:pt x="463"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46" name="Group 45"/>
          <p:cNvGrpSpPr/>
          <p:nvPr/>
        </p:nvGrpSpPr>
        <p:grpSpPr>
          <a:xfrm>
            <a:off x="5796262" y="2687654"/>
            <a:ext cx="596301" cy="654233"/>
            <a:chOff x="8228013" y="1760538"/>
            <a:chExt cx="669926" cy="735012"/>
          </a:xfrm>
          <a:solidFill>
            <a:schemeClr val="bg1"/>
          </a:solidFill>
        </p:grpSpPr>
        <p:sp>
          <p:nvSpPr>
            <p:cNvPr id="47" name="Freeform 39"/>
            <p:cNvSpPr>
              <a:spLocks noEditPoints="1"/>
            </p:cNvSpPr>
            <p:nvPr/>
          </p:nvSpPr>
          <p:spPr bwMode="auto">
            <a:xfrm>
              <a:off x="8337551" y="1873250"/>
              <a:ext cx="450850" cy="622300"/>
            </a:xfrm>
            <a:custGeom>
              <a:avLst/>
              <a:gdLst>
                <a:gd name="T0" fmla="*/ 735 w 1987"/>
                <a:gd name="T1" fmla="*/ 293 h 2740"/>
                <a:gd name="T2" fmla="*/ 469 w 1987"/>
                <a:gd name="T3" fmla="*/ 456 h 2740"/>
                <a:gd name="T4" fmla="*/ 298 w 1987"/>
                <a:gd name="T5" fmla="*/ 707 h 2740"/>
                <a:gd name="T6" fmla="*/ 254 w 1987"/>
                <a:gd name="T7" fmla="*/ 1012 h 2740"/>
                <a:gd name="T8" fmla="*/ 307 w 1987"/>
                <a:gd name="T9" fmla="*/ 1256 h 2740"/>
                <a:gd name="T10" fmla="*/ 405 w 1987"/>
                <a:gd name="T11" fmla="*/ 1440 h 2740"/>
                <a:gd name="T12" fmla="*/ 519 w 1987"/>
                <a:gd name="T13" fmla="*/ 1611 h 2740"/>
                <a:gd name="T14" fmla="*/ 590 w 1987"/>
                <a:gd name="T15" fmla="*/ 1804 h 2740"/>
                <a:gd name="T16" fmla="*/ 633 w 1987"/>
                <a:gd name="T17" fmla="*/ 1936 h 2740"/>
                <a:gd name="T18" fmla="*/ 1318 w 1987"/>
                <a:gd name="T19" fmla="*/ 1969 h 2740"/>
                <a:gd name="T20" fmla="*/ 1391 w 1987"/>
                <a:gd name="T21" fmla="*/ 1872 h 2740"/>
                <a:gd name="T22" fmla="*/ 1429 w 1987"/>
                <a:gd name="T23" fmla="*/ 1685 h 2740"/>
                <a:gd name="T24" fmla="*/ 1537 w 1987"/>
                <a:gd name="T25" fmla="*/ 1505 h 2740"/>
                <a:gd name="T26" fmla="*/ 1643 w 1987"/>
                <a:gd name="T27" fmla="*/ 1335 h 2740"/>
                <a:gd name="T28" fmla="*/ 1720 w 1987"/>
                <a:gd name="T29" fmla="*/ 1118 h 2740"/>
                <a:gd name="T30" fmla="*/ 1724 w 1987"/>
                <a:gd name="T31" fmla="*/ 826 h 2740"/>
                <a:gd name="T32" fmla="*/ 1600 w 1987"/>
                <a:gd name="T33" fmla="*/ 547 h 2740"/>
                <a:gd name="T34" fmla="*/ 1368 w 1987"/>
                <a:gd name="T35" fmla="*/ 345 h 2740"/>
                <a:gd name="T36" fmla="*/ 1061 w 1987"/>
                <a:gd name="T37" fmla="*/ 252 h 2740"/>
                <a:gd name="T38" fmla="*/ 1231 w 1987"/>
                <a:gd name="T39" fmla="*/ 28 h 2740"/>
                <a:gd name="T40" fmla="*/ 1579 w 1987"/>
                <a:gd name="T41" fmla="*/ 184 h 2740"/>
                <a:gd name="T42" fmla="*/ 1838 w 1987"/>
                <a:gd name="T43" fmla="*/ 451 h 2740"/>
                <a:gd name="T44" fmla="*/ 1973 w 1987"/>
                <a:gd name="T45" fmla="*/ 798 h 2740"/>
                <a:gd name="T46" fmla="*/ 1971 w 1987"/>
                <a:gd name="T47" fmla="*/ 1141 h 2740"/>
                <a:gd name="T48" fmla="*/ 1894 w 1987"/>
                <a:gd name="T49" fmla="*/ 1393 h 2740"/>
                <a:gd name="T50" fmla="*/ 1788 w 1987"/>
                <a:gd name="T51" fmla="*/ 1583 h 2740"/>
                <a:gd name="T52" fmla="*/ 1679 w 1987"/>
                <a:gd name="T53" fmla="*/ 1747 h 2740"/>
                <a:gd name="T54" fmla="*/ 1642 w 1987"/>
                <a:gd name="T55" fmla="*/ 1893 h 2740"/>
                <a:gd name="T56" fmla="*/ 1539 w 1987"/>
                <a:gd name="T57" fmla="*/ 2104 h 2740"/>
                <a:gd name="T58" fmla="*/ 1456 w 1987"/>
                <a:gd name="T59" fmla="*/ 2246 h 2740"/>
                <a:gd name="T60" fmla="*/ 1449 w 1987"/>
                <a:gd name="T61" fmla="*/ 2378 h 2740"/>
                <a:gd name="T62" fmla="*/ 1446 w 1987"/>
                <a:gd name="T63" fmla="*/ 2439 h 2740"/>
                <a:gd name="T64" fmla="*/ 1416 w 1987"/>
                <a:gd name="T65" fmla="*/ 2521 h 2740"/>
                <a:gd name="T66" fmla="*/ 1312 w 1987"/>
                <a:gd name="T67" fmla="*/ 2610 h 2740"/>
                <a:gd name="T68" fmla="*/ 1160 w 1987"/>
                <a:gd name="T69" fmla="*/ 2720 h 2740"/>
                <a:gd name="T70" fmla="*/ 872 w 1987"/>
                <a:gd name="T71" fmla="*/ 2738 h 2740"/>
                <a:gd name="T72" fmla="*/ 746 w 1987"/>
                <a:gd name="T73" fmla="*/ 2641 h 2740"/>
                <a:gd name="T74" fmla="*/ 594 w 1987"/>
                <a:gd name="T75" fmla="*/ 2551 h 2740"/>
                <a:gd name="T76" fmla="*/ 544 w 1987"/>
                <a:gd name="T77" fmla="*/ 2456 h 2740"/>
                <a:gd name="T78" fmla="*/ 540 w 1987"/>
                <a:gd name="T79" fmla="*/ 2414 h 2740"/>
                <a:gd name="T80" fmla="*/ 534 w 1987"/>
                <a:gd name="T81" fmla="*/ 2301 h 2740"/>
                <a:gd name="T82" fmla="*/ 527 w 1987"/>
                <a:gd name="T83" fmla="*/ 2174 h 2740"/>
                <a:gd name="T84" fmla="*/ 369 w 1987"/>
                <a:gd name="T85" fmla="*/ 1982 h 2740"/>
                <a:gd name="T86" fmla="*/ 333 w 1987"/>
                <a:gd name="T87" fmla="*/ 1800 h 2740"/>
                <a:gd name="T88" fmla="*/ 242 w 1987"/>
                <a:gd name="T89" fmla="*/ 1646 h 2740"/>
                <a:gd name="T90" fmla="*/ 135 w 1987"/>
                <a:gd name="T91" fmla="*/ 1476 h 2740"/>
                <a:gd name="T92" fmla="*/ 40 w 1987"/>
                <a:gd name="T93" fmla="*/ 1251 h 2740"/>
                <a:gd name="T94" fmla="*/ 0 w 1987"/>
                <a:gd name="T95" fmla="*/ 953 h 2740"/>
                <a:gd name="T96" fmla="*/ 78 w 1987"/>
                <a:gd name="T97" fmla="*/ 582 h 2740"/>
                <a:gd name="T98" fmla="*/ 292 w 1987"/>
                <a:gd name="T99" fmla="*/ 280 h 2740"/>
                <a:gd name="T100" fmla="*/ 608 w 1987"/>
                <a:gd name="T101" fmla="*/ 75 h 2740"/>
                <a:gd name="T102" fmla="*/ 993 w 1987"/>
                <a:gd name="T103" fmla="*/ 0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87" h="2740">
                  <a:moveTo>
                    <a:pt x="993" y="249"/>
                  </a:moveTo>
                  <a:lnTo>
                    <a:pt x="926" y="252"/>
                  </a:lnTo>
                  <a:lnTo>
                    <a:pt x="860" y="260"/>
                  </a:lnTo>
                  <a:lnTo>
                    <a:pt x="796" y="274"/>
                  </a:lnTo>
                  <a:lnTo>
                    <a:pt x="735" y="293"/>
                  </a:lnTo>
                  <a:lnTo>
                    <a:pt x="675" y="317"/>
                  </a:lnTo>
                  <a:lnTo>
                    <a:pt x="619" y="346"/>
                  </a:lnTo>
                  <a:lnTo>
                    <a:pt x="566" y="378"/>
                  </a:lnTo>
                  <a:lnTo>
                    <a:pt x="516" y="415"/>
                  </a:lnTo>
                  <a:lnTo>
                    <a:pt x="469" y="456"/>
                  </a:lnTo>
                  <a:lnTo>
                    <a:pt x="426" y="499"/>
                  </a:lnTo>
                  <a:lnTo>
                    <a:pt x="388" y="547"/>
                  </a:lnTo>
                  <a:lnTo>
                    <a:pt x="353" y="598"/>
                  </a:lnTo>
                  <a:lnTo>
                    <a:pt x="323" y="651"/>
                  </a:lnTo>
                  <a:lnTo>
                    <a:pt x="298" y="707"/>
                  </a:lnTo>
                  <a:lnTo>
                    <a:pt x="278" y="766"/>
                  </a:lnTo>
                  <a:lnTo>
                    <a:pt x="264" y="826"/>
                  </a:lnTo>
                  <a:lnTo>
                    <a:pt x="255" y="888"/>
                  </a:lnTo>
                  <a:lnTo>
                    <a:pt x="252" y="953"/>
                  </a:lnTo>
                  <a:lnTo>
                    <a:pt x="254" y="1012"/>
                  </a:lnTo>
                  <a:lnTo>
                    <a:pt x="259" y="1067"/>
                  </a:lnTo>
                  <a:lnTo>
                    <a:pt x="267" y="1118"/>
                  </a:lnTo>
                  <a:lnTo>
                    <a:pt x="278" y="1167"/>
                  </a:lnTo>
                  <a:lnTo>
                    <a:pt x="292" y="1213"/>
                  </a:lnTo>
                  <a:lnTo>
                    <a:pt x="307" y="1256"/>
                  </a:lnTo>
                  <a:lnTo>
                    <a:pt x="324" y="1297"/>
                  </a:lnTo>
                  <a:lnTo>
                    <a:pt x="344" y="1335"/>
                  </a:lnTo>
                  <a:lnTo>
                    <a:pt x="363" y="1372"/>
                  </a:lnTo>
                  <a:lnTo>
                    <a:pt x="385" y="1407"/>
                  </a:lnTo>
                  <a:lnTo>
                    <a:pt x="405" y="1440"/>
                  </a:lnTo>
                  <a:lnTo>
                    <a:pt x="428" y="1473"/>
                  </a:lnTo>
                  <a:lnTo>
                    <a:pt x="449" y="1504"/>
                  </a:lnTo>
                  <a:lnTo>
                    <a:pt x="473" y="1540"/>
                  </a:lnTo>
                  <a:lnTo>
                    <a:pt x="497" y="1576"/>
                  </a:lnTo>
                  <a:lnTo>
                    <a:pt x="519" y="1611"/>
                  </a:lnTo>
                  <a:lnTo>
                    <a:pt x="540" y="1647"/>
                  </a:lnTo>
                  <a:lnTo>
                    <a:pt x="557" y="1685"/>
                  </a:lnTo>
                  <a:lnTo>
                    <a:pt x="572" y="1722"/>
                  </a:lnTo>
                  <a:lnTo>
                    <a:pt x="583" y="1762"/>
                  </a:lnTo>
                  <a:lnTo>
                    <a:pt x="590" y="1804"/>
                  </a:lnTo>
                  <a:lnTo>
                    <a:pt x="592" y="1848"/>
                  </a:lnTo>
                  <a:lnTo>
                    <a:pt x="595" y="1872"/>
                  </a:lnTo>
                  <a:lnTo>
                    <a:pt x="605" y="1895"/>
                  </a:lnTo>
                  <a:lnTo>
                    <a:pt x="617" y="1917"/>
                  </a:lnTo>
                  <a:lnTo>
                    <a:pt x="633" y="1936"/>
                  </a:lnTo>
                  <a:lnTo>
                    <a:pt x="651" y="1953"/>
                  </a:lnTo>
                  <a:lnTo>
                    <a:pt x="669" y="1969"/>
                  </a:lnTo>
                  <a:lnTo>
                    <a:pt x="687" y="1982"/>
                  </a:lnTo>
                  <a:lnTo>
                    <a:pt x="1300" y="1982"/>
                  </a:lnTo>
                  <a:lnTo>
                    <a:pt x="1318" y="1969"/>
                  </a:lnTo>
                  <a:lnTo>
                    <a:pt x="1336" y="1953"/>
                  </a:lnTo>
                  <a:lnTo>
                    <a:pt x="1355" y="1936"/>
                  </a:lnTo>
                  <a:lnTo>
                    <a:pt x="1370" y="1917"/>
                  </a:lnTo>
                  <a:lnTo>
                    <a:pt x="1382" y="1895"/>
                  </a:lnTo>
                  <a:lnTo>
                    <a:pt x="1391" y="1872"/>
                  </a:lnTo>
                  <a:lnTo>
                    <a:pt x="1395" y="1848"/>
                  </a:lnTo>
                  <a:lnTo>
                    <a:pt x="1397" y="1804"/>
                  </a:lnTo>
                  <a:lnTo>
                    <a:pt x="1404" y="1762"/>
                  </a:lnTo>
                  <a:lnTo>
                    <a:pt x="1415" y="1722"/>
                  </a:lnTo>
                  <a:lnTo>
                    <a:pt x="1429" y="1685"/>
                  </a:lnTo>
                  <a:lnTo>
                    <a:pt x="1447" y="1648"/>
                  </a:lnTo>
                  <a:lnTo>
                    <a:pt x="1467" y="1611"/>
                  </a:lnTo>
                  <a:lnTo>
                    <a:pt x="1489" y="1576"/>
                  </a:lnTo>
                  <a:lnTo>
                    <a:pt x="1513" y="1541"/>
                  </a:lnTo>
                  <a:lnTo>
                    <a:pt x="1537" y="1505"/>
                  </a:lnTo>
                  <a:lnTo>
                    <a:pt x="1559" y="1474"/>
                  </a:lnTo>
                  <a:lnTo>
                    <a:pt x="1580" y="1441"/>
                  </a:lnTo>
                  <a:lnTo>
                    <a:pt x="1602" y="1408"/>
                  </a:lnTo>
                  <a:lnTo>
                    <a:pt x="1623" y="1372"/>
                  </a:lnTo>
                  <a:lnTo>
                    <a:pt x="1643" y="1335"/>
                  </a:lnTo>
                  <a:lnTo>
                    <a:pt x="1662" y="1297"/>
                  </a:lnTo>
                  <a:lnTo>
                    <a:pt x="1680" y="1256"/>
                  </a:lnTo>
                  <a:lnTo>
                    <a:pt x="1695" y="1213"/>
                  </a:lnTo>
                  <a:lnTo>
                    <a:pt x="1709" y="1167"/>
                  </a:lnTo>
                  <a:lnTo>
                    <a:pt x="1720" y="1118"/>
                  </a:lnTo>
                  <a:lnTo>
                    <a:pt x="1728" y="1067"/>
                  </a:lnTo>
                  <a:lnTo>
                    <a:pt x="1733" y="1012"/>
                  </a:lnTo>
                  <a:lnTo>
                    <a:pt x="1735" y="953"/>
                  </a:lnTo>
                  <a:lnTo>
                    <a:pt x="1732" y="888"/>
                  </a:lnTo>
                  <a:lnTo>
                    <a:pt x="1724" y="826"/>
                  </a:lnTo>
                  <a:lnTo>
                    <a:pt x="1709" y="765"/>
                  </a:lnTo>
                  <a:lnTo>
                    <a:pt x="1689" y="707"/>
                  </a:lnTo>
                  <a:lnTo>
                    <a:pt x="1664" y="651"/>
                  </a:lnTo>
                  <a:lnTo>
                    <a:pt x="1634" y="597"/>
                  </a:lnTo>
                  <a:lnTo>
                    <a:pt x="1600" y="547"/>
                  </a:lnTo>
                  <a:lnTo>
                    <a:pt x="1561" y="499"/>
                  </a:lnTo>
                  <a:lnTo>
                    <a:pt x="1518" y="456"/>
                  </a:lnTo>
                  <a:lnTo>
                    <a:pt x="1472" y="415"/>
                  </a:lnTo>
                  <a:lnTo>
                    <a:pt x="1421" y="377"/>
                  </a:lnTo>
                  <a:lnTo>
                    <a:pt x="1368" y="345"/>
                  </a:lnTo>
                  <a:lnTo>
                    <a:pt x="1311" y="317"/>
                  </a:lnTo>
                  <a:lnTo>
                    <a:pt x="1252" y="293"/>
                  </a:lnTo>
                  <a:lnTo>
                    <a:pt x="1190" y="274"/>
                  </a:lnTo>
                  <a:lnTo>
                    <a:pt x="1127" y="260"/>
                  </a:lnTo>
                  <a:lnTo>
                    <a:pt x="1061" y="252"/>
                  </a:lnTo>
                  <a:lnTo>
                    <a:pt x="993" y="249"/>
                  </a:lnTo>
                  <a:close/>
                  <a:moveTo>
                    <a:pt x="993" y="0"/>
                  </a:moveTo>
                  <a:lnTo>
                    <a:pt x="1074" y="3"/>
                  </a:lnTo>
                  <a:lnTo>
                    <a:pt x="1154" y="13"/>
                  </a:lnTo>
                  <a:lnTo>
                    <a:pt x="1231" y="28"/>
                  </a:lnTo>
                  <a:lnTo>
                    <a:pt x="1307" y="48"/>
                  </a:lnTo>
                  <a:lnTo>
                    <a:pt x="1379" y="75"/>
                  </a:lnTo>
                  <a:lnTo>
                    <a:pt x="1449" y="106"/>
                  </a:lnTo>
                  <a:lnTo>
                    <a:pt x="1516" y="143"/>
                  </a:lnTo>
                  <a:lnTo>
                    <a:pt x="1579" y="184"/>
                  </a:lnTo>
                  <a:lnTo>
                    <a:pt x="1639" y="230"/>
                  </a:lnTo>
                  <a:lnTo>
                    <a:pt x="1695" y="280"/>
                  </a:lnTo>
                  <a:lnTo>
                    <a:pt x="1746" y="332"/>
                  </a:lnTo>
                  <a:lnTo>
                    <a:pt x="1795" y="390"/>
                  </a:lnTo>
                  <a:lnTo>
                    <a:pt x="1838" y="451"/>
                  </a:lnTo>
                  <a:lnTo>
                    <a:pt x="1876" y="515"/>
                  </a:lnTo>
                  <a:lnTo>
                    <a:pt x="1909" y="582"/>
                  </a:lnTo>
                  <a:lnTo>
                    <a:pt x="1935" y="652"/>
                  </a:lnTo>
                  <a:lnTo>
                    <a:pt x="1958" y="723"/>
                  </a:lnTo>
                  <a:lnTo>
                    <a:pt x="1973" y="798"/>
                  </a:lnTo>
                  <a:lnTo>
                    <a:pt x="1983" y="874"/>
                  </a:lnTo>
                  <a:lnTo>
                    <a:pt x="1987" y="953"/>
                  </a:lnTo>
                  <a:lnTo>
                    <a:pt x="1985" y="1019"/>
                  </a:lnTo>
                  <a:lnTo>
                    <a:pt x="1979" y="1082"/>
                  </a:lnTo>
                  <a:lnTo>
                    <a:pt x="1971" y="1141"/>
                  </a:lnTo>
                  <a:lnTo>
                    <a:pt x="1960" y="1198"/>
                  </a:lnTo>
                  <a:lnTo>
                    <a:pt x="1947" y="1251"/>
                  </a:lnTo>
                  <a:lnTo>
                    <a:pt x="1931" y="1301"/>
                  </a:lnTo>
                  <a:lnTo>
                    <a:pt x="1913" y="1349"/>
                  </a:lnTo>
                  <a:lnTo>
                    <a:pt x="1894" y="1393"/>
                  </a:lnTo>
                  <a:lnTo>
                    <a:pt x="1874" y="1435"/>
                  </a:lnTo>
                  <a:lnTo>
                    <a:pt x="1853" y="1475"/>
                  </a:lnTo>
                  <a:lnTo>
                    <a:pt x="1831" y="1514"/>
                  </a:lnTo>
                  <a:lnTo>
                    <a:pt x="1809" y="1549"/>
                  </a:lnTo>
                  <a:lnTo>
                    <a:pt x="1788" y="1583"/>
                  </a:lnTo>
                  <a:lnTo>
                    <a:pt x="1766" y="1614"/>
                  </a:lnTo>
                  <a:lnTo>
                    <a:pt x="1744" y="1645"/>
                  </a:lnTo>
                  <a:lnTo>
                    <a:pt x="1720" y="1683"/>
                  </a:lnTo>
                  <a:lnTo>
                    <a:pt x="1697" y="1716"/>
                  </a:lnTo>
                  <a:lnTo>
                    <a:pt x="1679" y="1747"/>
                  </a:lnTo>
                  <a:lnTo>
                    <a:pt x="1664" y="1774"/>
                  </a:lnTo>
                  <a:lnTo>
                    <a:pt x="1654" y="1800"/>
                  </a:lnTo>
                  <a:lnTo>
                    <a:pt x="1647" y="1824"/>
                  </a:lnTo>
                  <a:lnTo>
                    <a:pt x="1645" y="1848"/>
                  </a:lnTo>
                  <a:lnTo>
                    <a:pt x="1642" y="1893"/>
                  </a:lnTo>
                  <a:lnTo>
                    <a:pt x="1633" y="1938"/>
                  </a:lnTo>
                  <a:lnTo>
                    <a:pt x="1618" y="1982"/>
                  </a:lnTo>
                  <a:lnTo>
                    <a:pt x="1597" y="2025"/>
                  </a:lnTo>
                  <a:lnTo>
                    <a:pt x="1571" y="2065"/>
                  </a:lnTo>
                  <a:lnTo>
                    <a:pt x="1539" y="2104"/>
                  </a:lnTo>
                  <a:lnTo>
                    <a:pt x="1502" y="2141"/>
                  </a:lnTo>
                  <a:lnTo>
                    <a:pt x="1460" y="2174"/>
                  </a:lnTo>
                  <a:lnTo>
                    <a:pt x="1459" y="2195"/>
                  </a:lnTo>
                  <a:lnTo>
                    <a:pt x="1458" y="2219"/>
                  </a:lnTo>
                  <a:lnTo>
                    <a:pt x="1456" y="2246"/>
                  </a:lnTo>
                  <a:lnTo>
                    <a:pt x="1455" y="2273"/>
                  </a:lnTo>
                  <a:lnTo>
                    <a:pt x="1453" y="2301"/>
                  </a:lnTo>
                  <a:lnTo>
                    <a:pt x="1452" y="2328"/>
                  </a:lnTo>
                  <a:lnTo>
                    <a:pt x="1450" y="2355"/>
                  </a:lnTo>
                  <a:lnTo>
                    <a:pt x="1449" y="2378"/>
                  </a:lnTo>
                  <a:lnTo>
                    <a:pt x="1448" y="2397"/>
                  </a:lnTo>
                  <a:lnTo>
                    <a:pt x="1447" y="2414"/>
                  </a:lnTo>
                  <a:lnTo>
                    <a:pt x="1447" y="2424"/>
                  </a:lnTo>
                  <a:lnTo>
                    <a:pt x="1446" y="2427"/>
                  </a:lnTo>
                  <a:lnTo>
                    <a:pt x="1446" y="2439"/>
                  </a:lnTo>
                  <a:lnTo>
                    <a:pt x="1444" y="2453"/>
                  </a:lnTo>
                  <a:lnTo>
                    <a:pt x="1440" y="2469"/>
                  </a:lnTo>
                  <a:lnTo>
                    <a:pt x="1435" y="2485"/>
                  </a:lnTo>
                  <a:lnTo>
                    <a:pt x="1426" y="2503"/>
                  </a:lnTo>
                  <a:lnTo>
                    <a:pt x="1416" y="2521"/>
                  </a:lnTo>
                  <a:lnTo>
                    <a:pt x="1403" y="2539"/>
                  </a:lnTo>
                  <a:lnTo>
                    <a:pt x="1386" y="2558"/>
                  </a:lnTo>
                  <a:lnTo>
                    <a:pt x="1366" y="2576"/>
                  </a:lnTo>
                  <a:lnTo>
                    <a:pt x="1341" y="2594"/>
                  </a:lnTo>
                  <a:lnTo>
                    <a:pt x="1312" y="2610"/>
                  </a:lnTo>
                  <a:lnTo>
                    <a:pt x="1280" y="2626"/>
                  </a:lnTo>
                  <a:lnTo>
                    <a:pt x="1241" y="2641"/>
                  </a:lnTo>
                  <a:lnTo>
                    <a:pt x="1218" y="2669"/>
                  </a:lnTo>
                  <a:lnTo>
                    <a:pt x="1190" y="2696"/>
                  </a:lnTo>
                  <a:lnTo>
                    <a:pt x="1160" y="2720"/>
                  </a:lnTo>
                  <a:lnTo>
                    <a:pt x="1138" y="2731"/>
                  </a:lnTo>
                  <a:lnTo>
                    <a:pt x="1114" y="2738"/>
                  </a:lnTo>
                  <a:lnTo>
                    <a:pt x="1090" y="2740"/>
                  </a:lnTo>
                  <a:lnTo>
                    <a:pt x="897" y="2740"/>
                  </a:lnTo>
                  <a:lnTo>
                    <a:pt x="872" y="2738"/>
                  </a:lnTo>
                  <a:lnTo>
                    <a:pt x="849" y="2731"/>
                  </a:lnTo>
                  <a:lnTo>
                    <a:pt x="827" y="2720"/>
                  </a:lnTo>
                  <a:lnTo>
                    <a:pt x="796" y="2696"/>
                  </a:lnTo>
                  <a:lnTo>
                    <a:pt x="769" y="2669"/>
                  </a:lnTo>
                  <a:lnTo>
                    <a:pt x="746" y="2641"/>
                  </a:lnTo>
                  <a:lnTo>
                    <a:pt x="705" y="2624"/>
                  </a:lnTo>
                  <a:lnTo>
                    <a:pt x="670" y="2608"/>
                  </a:lnTo>
                  <a:lnTo>
                    <a:pt x="639" y="2590"/>
                  </a:lnTo>
                  <a:lnTo>
                    <a:pt x="615" y="2570"/>
                  </a:lnTo>
                  <a:lnTo>
                    <a:pt x="594" y="2551"/>
                  </a:lnTo>
                  <a:lnTo>
                    <a:pt x="578" y="2531"/>
                  </a:lnTo>
                  <a:lnTo>
                    <a:pt x="566" y="2511"/>
                  </a:lnTo>
                  <a:lnTo>
                    <a:pt x="555" y="2492"/>
                  </a:lnTo>
                  <a:lnTo>
                    <a:pt x="549" y="2474"/>
                  </a:lnTo>
                  <a:lnTo>
                    <a:pt x="544" y="2456"/>
                  </a:lnTo>
                  <a:lnTo>
                    <a:pt x="542" y="2441"/>
                  </a:lnTo>
                  <a:lnTo>
                    <a:pt x="541" y="2427"/>
                  </a:lnTo>
                  <a:lnTo>
                    <a:pt x="541" y="2427"/>
                  </a:lnTo>
                  <a:lnTo>
                    <a:pt x="541" y="2424"/>
                  </a:lnTo>
                  <a:lnTo>
                    <a:pt x="540" y="2414"/>
                  </a:lnTo>
                  <a:lnTo>
                    <a:pt x="539" y="2397"/>
                  </a:lnTo>
                  <a:lnTo>
                    <a:pt x="538" y="2378"/>
                  </a:lnTo>
                  <a:lnTo>
                    <a:pt x="537" y="2355"/>
                  </a:lnTo>
                  <a:lnTo>
                    <a:pt x="535" y="2328"/>
                  </a:lnTo>
                  <a:lnTo>
                    <a:pt x="534" y="2301"/>
                  </a:lnTo>
                  <a:lnTo>
                    <a:pt x="532" y="2273"/>
                  </a:lnTo>
                  <a:lnTo>
                    <a:pt x="531" y="2246"/>
                  </a:lnTo>
                  <a:lnTo>
                    <a:pt x="529" y="2219"/>
                  </a:lnTo>
                  <a:lnTo>
                    <a:pt x="528" y="2195"/>
                  </a:lnTo>
                  <a:lnTo>
                    <a:pt x="527" y="2174"/>
                  </a:lnTo>
                  <a:lnTo>
                    <a:pt x="484" y="2141"/>
                  </a:lnTo>
                  <a:lnTo>
                    <a:pt x="448" y="2104"/>
                  </a:lnTo>
                  <a:lnTo>
                    <a:pt x="416" y="2065"/>
                  </a:lnTo>
                  <a:lnTo>
                    <a:pt x="390" y="2025"/>
                  </a:lnTo>
                  <a:lnTo>
                    <a:pt x="369" y="1982"/>
                  </a:lnTo>
                  <a:lnTo>
                    <a:pt x="354" y="1938"/>
                  </a:lnTo>
                  <a:lnTo>
                    <a:pt x="345" y="1893"/>
                  </a:lnTo>
                  <a:lnTo>
                    <a:pt x="342" y="1848"/>
                  </a:lnTo>
                  <a:lnTo>
                    <a:pt x="340" y="1824"/>
                  </a:lnTo>
                  <a:lnTo>
                    <a:pt x="333" y="1800"/>
                  </a:lnTo>
                  <a:lnTo>
                    <a:pt x="322" y="1774"/>
                  </a:lnTo>
                  <a:lnTo>
                    <a:pt x="308" y="1747"/>
                  </a:lnTo>
                  <a:lnTo>
                    <a:pt x="290" y="1716"/>
                  </a:lnTo>
                  <a:lnTo>
                    <a:pt x="268" y="1683"/>
                  </a:lnTo>
                  <a:lnTo>
                    <a:pt x="242" y="1646"/>
                  </a:lnTo>
                  <a:lnTo>
                    <a:pt x="222" y="1615"/>
                  </a:lnTo>
                  <a:lnTo>
                    <a:pt x="200" y="1583"/>
                  </a:lnTo>
                  <a:lnTo>
                    <a:pt x="178" y="1549"/>
                  </a:lnTo>
                  <a:lnTo>
                    <a:pt x="156" y="1514"/>
                  </a:lnTo>
                  <a:lnTo>
                    <a:pt x="135" y="1476"/>
                  </a:lnTo>
                  <a:lnTo>
                    <a:pt x="113" y="1435"/>
                  </a:lnTo>
                  <a:lnTo>
                    <a:pt x="93" y="1393"/>
                  </a:lnTo>
                  <a:lnTo>
                    <a:pt x="74" y="1349"/>
                  </a:lnTo>
                  <a:lnTo>
                    <a:pt x="56" y="1301"/>
                  </a:lnTo>
                  <a:lnTo>
                    <a:pt x="40" y="1251"/>
                  </a:lnTo>
                  <a:lnTo>
                    <a:pt x="27" y="1198"/>
                  </a:lnTo>
                  <a:lnTo>
                    <a:pt x="16" y="1141"/>
                  </a:lnTo>
                  <a:lnTo>
                    <a:pt x="7" y="1082"/>
                  </a:lnTo>
                  <a:lnTo>
                    <a:pt x="2" y="1019"/>
                  </a:lnTo>
                  <a:lnTo>
                    <a:pt x="0" y="953"/>
                  </a:lnTo>
                  <a:lnTo>
                    <a:pt x="3" y="874"/>
                  </a:lnTo>
                  <a:lnTo>
                    <a:pt x="14" y="798"/>
                  </a:lnTo>
                  <a:lnTo>
                    <a:pt x="29" y="723"/>
                  </a:lnTo>
                  <a:lnTo>
                    <a:pt x="52" y="652"/>
                  </a:lnTo>
                  <a:lnTo>
                    <a:pt x="78" y="582"/>
                  </a:lnTo>
                  <a:lnTo>
                    <a:pt x="111" y="515"/>
                  </a:lnTo>
                  <a:lnTo>
                    <a:pt x="149" y="451"/>
                  </a:lnTo>
                  <a:lnTo>
                    <a:pt x="192" y="390"/>
                  </a:lnTo>
                  <a:lnTo>
                    <a:pt x="240" y="332"/>
                  </a:lnTo>
                  <a:lnTo>
                    <a:pt x="292" y="280"/>
                  </a:lnTo>
                  <a:lnTo>
                    <a:pt x="348" y="230"/>
                  </a:lnTo>
                  <a:lnTo>
                    <a:pt x="408" y="184"/>
                  </a:lnTo>
                  <a:lnTo>
                    <a:pt x="471" y="143"/>
                  </a:lnTo>
                  <a:lnTo>
                    <a:pt x="538" y="106"/>
                  </a:lnTo>
                  <a:lnTo>
                    <a:pt x="608" y="75"/>
                  </a:lnTo>
                  <a:lnTo>
                    <a:pt x="680" y="48"/>
                  </a:lnTo>
                  <a:lnTo>
                    <a:pt x="755" y="28"/>
                  </a:lnTo>
                  <a:lnTo>
                    <a:pt x="832" y="13"/>
                  </a:lnTo>
                  <a:lnTo>
                    <a:pt x="912" y="3"/>
                  </a:lnTo>
                  <a:lnTo>
                    <a:pt x="9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Freeform 40"/>
            <p:cNvSpPr>
              <a:spLocks/>
            </p:cNvSpPr>
            <p:nvPr/>
          </p:nvSpPr>
          <p:spPr bwMode="auto">
            <a:xfrm>
              <a:off x="8548688" y="1760538"/>
              <a:ext cx="28575" cy="69850"/>
            </a:xfrm>
            <a:custGeom>
              <a:avLst/>
              <a:gdLst>
                <a:gd name="T0" fmla="*/ 62 w 125"/>
                <a:gd name="T1" fmla="*/ 0 h 310"/>
                <a:gd name="T2" fmla="*/ 62 w 125"/>
                <a:gd name="T3" fmla="*/ 0 h 310"/>
                <a:gd name="T4" fmla="*/ 79 w 125"/>
                <a:gd name="T5" fmla="*/ 2 h 310"/>
                <a:gd name="T6" fmla="*/ 94 w 125"/>
                <a:gd name="T7" fmla="*/ 8 h 310"/>
                <a:gd name="T8" fmla="*/ 107 w 125"/>
                <a:gd name="T9" fmla="*/ 18 h 310"/>
                <a:gd name="T10" fmla="*/ 117 w 125"/>
                <a:gd name="T11" fmla="*/ 30 h 310"/>
                <a:gd name="T12" fmla="*/ 123 w 125"/>
                <a:gd name="T13" fmla="*/ 45 h 310"/>
                <a:gd name="T14" fmla="*/ 125 w 125"/>
                <a:gd name="T15" fmla="*/ 62 h 310"/>
                <a:gd name="T16" fmla="*/ 125 w 125"/>
                <a:gd name="T17" fmla="*/ 248 h 310"/>
                <a:gd name="T18" fmla="*/ 123 w 125"/>
                <a:gd name="T19" fmla="*/ 265 h 310"/>
                <a:gd name="T20" fmla="*/ 117 w 125"/>
                <a:gd name="T21" fmla="*/ 280 h 310"/>
                <a:gd name="T22" fmla="*/ 107 w 125"/>
                <a:gd name="T23" fmla="*/ 293 h 310"/>
                <a:gd name="T24" fmla="*/ 94 w 125"/>
                <a:gd name="T25" fmla="*/ 302 h 310"/>
                <a:gd name="T26" fmla="*/ 79 w 125"/>
                <a:gd name="T27" fmla="*/ 308 h 310"/>
                <a:gd name="T28" fmla="*/ 62 w 125"/>
                <a:gd name="T29" fmla="*/ 310 h 310"/>
                <a:gd name="T30" fmla="*/ 46 w 125"/>
                <a:gd name="T31" fmla="*/ 308 h 310"/>
                <a:gd name="T32" fmla="*/ 31 w 125"/>
                <a:gd name="T33" fmla="*/ 302 h 310"/>
                <a:gd name="T34" fmla="*/ 18 w 125"/>
                <a:gd name="T35" fmla="*/ 293 h 310"/>
                <a:gd name="T36" fmla="*/ 8 w 125"/>
                <a:gd name="T37" fmla="*/ 280 h 310"/>
                <a:gd name="T38" fmla="*/ 2 w 125"/>
                <a:gd name="T39" fmla="*/ 265 h 310"/>
                <a:gd name="T40" fmla="*/ 0 w 125"/>
                <a:gd name="T41" fmla="*/ 248 h 310"/>
                <a:gd name="T42" fmla="*/ 0 w 125"/>
                <a:gd name="T43" fmla="*/ 62 h 310"/>
                <a:gd name="T44" fmla="*/ 2 w 125"/>
                <a:gd name="T45" fmla="*/ 45 h 310"/>
                <a:gd name="T46" fmla="*/ 8 w 125"/>
                <a:gd name="T47" fmla="*/ 30 h 310"/>
                <a:gd name="T48" fmla="*/ 18 w 125"/>
                <a:gd name="T49" fmla="*/ 18 h 310"/>
                <a:gd name="T50" fmla="*/ 31 w 125"/>
                <a:gd name="T51" fmla="*/ 8 h 310"/>
                <a:gd name="T52" fmla="*/ 46 w 125"/>
                <a:gd name="T53" fmla="*/ 2 h 310"/>
                <a:gd name="T54" fmla="*/ 62 w 125"/>
                <a:gd name="T55"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310">
                  <a:moveTo>
                    <a:pt x="62" y="0"/>
                  </a:moveTo>
                  <a:lnTo>
                    <a:pt x="62" y="0"/>
                  </a:lnTo>
                  <a:lnTo>
                    <a:pt x="79" y="2"/>
                  </a:lnTo>
                  <a:lnTo>
                    <a:pt x="94" y="8"/>
                  </a:lnTo>
                  <a:lnTo>
                    <a:pt x="107" y="18"/>
                  </a:lnTo>
                  <a:lnTo>
                    <a:pt x="117" y="30"/>
                  </a:lnTo>
                  <a:lnTo>
                    <a:pt x="123" y="45"/>
                  </a:lnTo>
                  <a:lnTo>
                    <a:pt x="125" y="62"/>
                  </a:lnTo>
                  <a:lnTo>
                    <a:pt x="125" y="248"/>
                  </a:lnTo>
                  <a:lnTo>
                    <a:pt x="123" y="265"/>
                  </a:lnTo>
                  <a:lnTo>
                    <a:pt x="117" y="280"/>
                  </a:lnTo>
                  <a:lnTo>
                    <a:pt x="107" y="293"/>
                  </a:lnTo>
                  <a:lnTo>
                    <a:pt x="94" y="302"/>
                  </a:lnTo>
                  <a:lnTo>
                    <a:pt x="79" y="308"/>
                  </a:lnTo>
                  <a:lnTo>
                    <a:pt x="62" y="310"/>
                  </a:lnTo>
                  <a:lnTo>
                    <a:pt x="46" y="308"/>
                  </a:lnTo>
                  <a:lnTo>
                    <a:pt x="31" y="302"/>
                  </a:lnTo>
                  <a:lnTo>
                    <a:pt x="18" y="293"/>
                  </a:lnTo>
                  <a:lnTo>
                    <a:pt x="8" y="280"/>
                  </a:lnTo>
                  <a:lnTo>
                    <a:pt x="2" y="265"/>
                  </a:lnTo>
                  <a:lnTo>
                    <a:pt x="0" y="248"/>
                  </a:lnTo>
                  <a:lnTo>
                    <a:pt x="0" y="62"/>
                  </a:lnTo>
                  <a:lnTo>
                    <a:pt x="2" y="45"/>
                  </a:lnTo>
                  <a:lnTo>
                    <a:pt x="8" y="30"/>
                  </a:lnTo>
                  <a:lnTo>
                    <a:pt x="18" y="18"/>
                  </a:lnTo>
                  <a:lnTo>
                    <a:pt x="31" y="8"/>
                  </a:lnTo>
                  <a:lnTo>
                    <a:pt x="46"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Freeform 41"/>
            <p:cNvSpPr>
              <a:spLocks/>
            </p:cNvSpPr>
            <p:nvPr/>
          </p:nvSpPr>
          <p:spPr bwMode="auto">
            <a:xfrm>
              <a:off x="8388351" y="1803400"/>
              <a:ext cx="49213" cy="65088"/>
            </a:xfrm>
            <a:custGeom>
              <a:avLst/>
              <a:gdLst>
                <a:gd name="T0" fmla="*/ 62 w 219"/>
                <a:gd name="T1" fmla="*/ 0 h 287"/>
                <a:gd name="T2" fmla="*/ 79 w 219"/>
                <a:gd name="T3" fmla="*/ 2 h 287"/>
                <a:gd name="T4" fmla="*/ 93 w 219"/>
                <a:gd name="T5" fmla="*/ 8 h 287"/>
                <a:gd name="T6" fmla="*/ 107 w 219"/>
                <a:gd name="T7" fmla="*/ 18 h 287"/>
                <a:gd name="T8" fmla="*/ 117 w 219"/>
                <a:gd name="T9" fmla="*/ 32 h 287"/>
                <a:gd name="T10" fmla="*/ 211 w 219"/>
                <a:gd name="T11" fmla="*/ 193 h 287"/>
                <a:gd name="T12" fmla="*/ 217 w 219"/>
                <a:gd name="T13" fmla="*/ 209 h 287"/>
                <a:gd name="T14" fmla="*/ 219 w 219"/>
                <a:gd name="T15" fmla="*/ 225 h 287"/>
                <a:gd name="T16" fmla="*/ 217 w 219"/>
                <a:gd name="T17" fmla="*/ 240 h 287"/>
                <a:gd name="T18" fmla="*/ 211 w 219"/>
                <a:gd name="T19" fmla="*/ 256 h 287"/>
                <a:gd name="T20" fmla="*/ 202 w 219"/>
                <a:gd name="T21" fmla="*/ 269 h 287"/>
                <a:gd name="T22" fmla="*/ 189 w 219"/>
                <a:gd name="T23" fmla="*/ 279 h 287"/>
                <a:gd name="T24" fmla="*/ 173 w 219"/>
                <a:gd name="T25" fmla="*/ 285 h 287"/>
                <a:gd name="T26" fmla="*/ 157 w 219"/>
                <a:gd name="T27" fmla="*/ 287 h 287"/>
                <a:gd name="T28" fmla="*/ 140 w 219"/>
                <a:gd name="T29" fmla="*/ 285 h 287"/>
                <a:gd name="T30" fmla="*/ 126 w 219"/>
                <a:gd name="T31" fmla="*/ 279 h 287"/>
                <a:gd name="T32" fmla="*/ 113 w 219"/>
                <a:gd name="T33" fmla="*/ 269 h 287"/>
                <a:gd name="T34" fmla="*/ 102 w 219"/>
                <a:gd name="T35" fmla="*/ 256 h 287"/>
                <a:gd name="T36" fmla="*/ 8 w 219"/>
                <a:gd name="T37" fmla="*/ 94 h 287"/>
                <a:gd name="T38" fmla="*/ 2 w 219"/>
                <a:gd name="T39" fmla="*/ 78 h 287"/>
                <a:gd name="T40" fmla="*/ 0 w 219"/>
                <a:gd name="T41" fmla="*/ 62 h 287"/>
                <a:gd name="T42" fmla="*/ 2 w 219"/>
                <a:gd name="T43" fmla="*/ 47 h 287"/>
                <a:gd name="T44" fmla="*/ 8 w 219"/>
                <a:gd name="T45" fmla="*/ 32 h 287"/>
                <a:gd name="T46" fmla="*/ 18 w 219"/>
                <a:gd name="T47" fmla="*/ 19 h 287"/>
                <a:gd name="T48" fmla="*/ 31 w 219"/>
                <a:gd name="T49" fmla="*/ 9 h 287"/>
                <a:gd name="T50" fmla="*/ 47 w 219"/>
                <a:gd name="T51" fmla="*/ 2 h 287"/>
                <a:gd name="T52" fmla="*/ 62 w 219"/>
                <a:gd name="T53"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9" h="287">
                  <a:moveTo>
                    <a:pt x="62" y="0"/>
                  </a:moveTo>
                  <a:lnTo>
                    <a:pt x="79" y="2"/>
                  </a:lnTo>
                  <a:lnTo>
                    <a:pt x="93" y="8"/>
                  </a:lnTo>
                  <a:lnTo>
                    <a:pt x="107" y="18"/>
                  </a:lnTo>
                  <a:lnTo>
                    <a:pt x="117" y="32"/>
                  </a:lnTo>
                  <a:lnTo>
                    <a:pt x="211" y="193"/>
                  </a:lnTo>
                  <a:lnTo>
                    <a:pt x="217" y="209"/>
                  </a:lnTo>
                  <a:lnTo>
                    <a:pt x="219" y="225"/>
                  </a:lnTo>
                  <a:lnTo>
                    <a:pt x="217" y="240"/>
                  </a:lnTo>
                  <a:lnTo>
                    <a:pt x="211" y="256"/>
                  </a:lnTo>
                  <a:lnTo>
                    <a:pt x="202" y="269"/>
                  </a:lnTo>
                  <a:lnTo>
                    <a:pt x="189" y="279"/>
                  </a:lnTo>
                  <a:lnTo>
                    <a:pt x="173" y="285"/>
                  </a:lnTo>
                  <a:lnTo>
                    <a:pt x="157" y="287"/>
                  </a:lnTo>
                  <a:lnTo>
                    <a:pt x="140" y="285"/>
                  </a:lnTo>
                  <a:lnTo>
                    <a:pt x="126" y="279"/>
                  </a:lnTo>
                  <a:lnTo>
                    <a:pt x="113" y="269"/>
                  </a:lnTo>
                  <a:lnTo>
                    <a:pt x="102" y="256"/>
                  </a:lnTo>
                  <a:lnTo>
                    <a:pt x="8" y="94"/>
                  </a:lnTo>
                  <a:lnTo>
                    <a:pt x="2" y="78"/>
                  </a:lnTo>
                  <a:lnTo>
                    <a:pt x="0" y="62"/>
                  </a:lnTo>
                  <a:lnTo>
                    <a:pt x="2" y="47"/>
                  </a:lnTo>
                  <a:lnTo>
                    <a:pt x="8" y="32"/>
                  </a:lnTo>
                  <a:lnTo>
                    <a:pt x="18" y="19"/>
                  </a:lnTo>
                  <a:lnTo>
                    <a:pt x="31" y="9"/>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Freeform 42"/>
            <p:cNvSpPr>
              <a:spLocks/>
            </p:cNvSpPr>
            <p:nvPr/>
          </p:nvSpPr>
          <p:spPr bwMode="auto">
            <a:xfrm>
              <a:off x="8270876" y="1919288"/>
              <a:ext cx="65088" cy="49213"/>
            </a:xfrm>
            <a:custGeom>
              <a:avLst/>
              <a:gdLst>
                <a:gd name="T0" fmla="*/ 62 w 288"/>
                <a:gd name="T1" fmla="*/ 0 h 218"/>
                <a:gd name="T2" fmla="*/ 78 w 288"/>
                <a:gd name="T3" fmla="*/ 2 h 218"/>
                <a:gd name="T4" fmla="*/ 94 w 288"/>
                <a:gd name="T5" fmla="*/ 8 h 218"/>
                <a:gd name="T6" fmla="*/ 257 w 288"/>
                <a:gd name="T7" fmla="*/ 101 h 218"/>
                <a:gd name="T8" fmla="*/ 271 w 288"/>
                <a:gd name="T9" fmla="*/ 112 h 218"/>
                <a:gd name="T10" fmla="*/ 280 w 288"/>
                <a:gd name="T11" fmla="*/ 124 h 218"/>
                <a:gd name="T12" fmla="*/ 286 w 288"/>
                <a:gd name="T13" fmla="*/ 140 h 218"/>
                <a:gd name="T14" fmla="*/ 288 w 288"/>
                <a:gd name="T15" fmla="*/ 155 h 218"/>
                <a:gd name="T16" fmla="*/ 286 w 288"/>
                <a:gd name="T17" fmla="*/ 171 h 218"/>
                <a:gd name="T18" fmla="*/ 280 w 288"/>
                <a:gd name="T19" fmla="*/ 186 h 218"/>
                <a:gd name="T20" fmla="*/ 270 w 288"/>
                <a:gd name="T21" fmla="*/ 200 h 218"/>
                <a:gd name="T22" fmla="*/ 256 w 288"/>
                <a:gd name="T23" fmla="*/ 210 h 218"/>
                <a:gd name="T24" fmla="*/ 241 w 288"/>
                <a:gd name="T25" fmla="*/ 216 h 218"/>
                <a:gd name="T26" fmla="*/ 226 w 288"/>
                <a:gd name="T27" fmla="*/ 218 h 218"/>
                <a:gd name="T28" fmla="*/ 209 w 288"/>
                <a:gd name="T29" fmla="*/ 216 h 218"/>
                <a:gd name="T30" fmla="*/ 194 w 288"/>
                <a:gd name="T31" fmla="*/ 209 h 218"/>
                <a:gd name="T32" fmla="*/ 31 w 288"/>
                <a:gd name="T33" fmla="*/ 116 h 218"/>
                <a:gd name="T34" fmla="*/ 17 w 288"/>
                <a:gd name="T35" fmla="*/ 106 h 218"/>
                <a:gd name="T36" fmla="*/ 8 w 288"/>
                <a:gd name="T37" fmla="*/ 93 h 218"/>
                <a:gd name="T38" fmla="*/ 2 w 288"/>
                <a:gd name="T39" fmla="*/ 79 h 218"/>
                <a:gd name="T40" fmla="*/ 0 w 288"/>
                <a:gd name="T41" fmla="*/ 62 h 218"/>
                <a:gd name="T42" fmla="*/ 2 w 288"/>
                <a:gd name="T43" fmla="*/ 46 h 218"/>
                <a:gd name="T44" fmla="*/ 8 w 288"/>
                <a:gd name="T45" fmla="*/ 31 h 218"/>
                <a:gd name="T46" fmla="*/ 18 w 288"/>
                <a:gd name="T47" fmla="*/ 17 h 218"/>
                <a:gd name="T48" fmla="*/ 32 w 288"/>
                <a:gd name="T49" fmla="*/ 8 h 218"/>
                <a:gd name="T50" fmla="*/ 46 w 288"/>
                <a:gd name="T51" fmla="*/ 2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8" y="2"/>
                  </a:lnTo>
                  <a:lnTo>
                    <a:pt x="94" y="8"/>
                  </a:lnTo>
                  <a:lnTo>
                    <a:pt x="257" y="101"/>
                  </a:lnTo>
                  <a:lnTo>
                    <a:pt x="271" y="112"/>
                  </a:lnTo>
                  <a:lnTo>
                    <a:pt x="280" y="124"/>
                  </a:lnTo>
                  <a:lnTo>
                    <a:pt x="286" y="140"/>
                  </a:lnTo>
                  <a:lnTo>
                    <a:pt x="288" y="155"/>
                  </a:lnTo>
                  <a:lnTo>
                    <a:pt x="286" y="171"/>
                  </a:lnTo>
                  <a:lnTo>
                    <a:pt x="280" y="186"/>
                  </a:lnTo>
                  <a:lnTo>
                    <a:pt x="270" y="200"/>
                  </a:lnTo>
                  <a:lnTo>
                    <a:pt x="256" y="210"/>
                  </a:lnTo>
                  <a:lnTo>
                    <a:pt x="241" y="216"/>
                  </a:lnTo>
                  <a:lnTo>
                    <a:pt x="226" y="218"/>
                  </a:lnTo>
                  <a:lnTo>
                    <a:pt x="209" y="216"/>
                  </a:lnTo>
                  <a:lnTo>
                    <a:pt x="194" y="209"/>
                  </a:lnTo>
                  <a:lnTo>
                    <a:pt x="31" y="116"/>
                  </a:lnTo>
                  <a:lnTo>
                    <a:pt x="17" y="106"/>
                  </a:lnTo>
                  <a:lnTo>
                    <a:pt x="8" y="93"/>
                  </a:lnTo>
                  <a:lnTo>
                    <a:pt x="2" y="79"/>
                  </a:lnTo>
                  <a:lnTo>
                    <a:pt x="0" y="62"/>
                  </a:lnTo>
                  <a:lnTo>
                    <a:pt x="2" y="46"/>
                  </a:lnTo>
                  <a:lnTo>
                    <a:pt x="8" y="31"/>
                  </a:lnTo>
                  <a:lnTo>
                    <a:pt x="18" y="17"/>
                  </a:lnTo>
                  <a:lnTo>
                    <a:pt x="32" y="8"/>
                  </a:lnTo>
                  <a:lnTo>
                    <a:pt x="46"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Freeform 43"/>
            <p:cNvSpPr>
              <a:spLocks/>
            </p:cNvSpPr>
            <p:nvPr/>
          </p:nvSpPr>
          <p:spPr bwMode="auto">
            <a:xfrm>
              <a:off x="8228013" y="2078038"/>
              <a:ext cx="71438" cy="28575"/>
            </a:xfrm>
            <a:custGeom>
              <a:avLst/>
              <a:gdLst>
                <a:gd name="T0" fmla="*/ 63 w 314"/>
                <a:gd name="T1" fmla="*/ 0 h 125"/>
                <a:gd name="T2" fmla="*/ 251 w 314"/>
                <a:gd name="T3" fmla="*/ 0 h 125"/>
                <a:gd name="T4" fmla="*/ 268 w 314"/>
                <a:gd name="T5" fmla="*/ 3 h 125"/>
                <a:gd name="T6" fmla="*/ 283 w 314"/>
                <a:gd name="T7" fmla="*/ 9 h 125"/>
                <a:gd name="T8" fmla="*/ 295 w 314"/>
                <a:gd name="T9" fmla="*/ 18 h 125"/>
                <a:gd name="T10" fmla="*/ 306 w 314"/>
                <a:gd name="T11" fmla="*/ 31 h 125"/>
                <a:gd name="T12" fmla="*/ 312 w 314"/>
                <a:gd name="T13" fmla="*/ 45 h 125"/>
                <a:gd name="T14" fmla="*/ 314 w 314"/>
                <a:gd name="T15" fmla="*/ 63 h 125"/>
                <a:gd name="T16" fmla="*/ 312 w 314"/>
                <a:gd name="T17" fmla="*/ 79 h 125"/>
                <a:gd name="T18" fmla="*/ 306 w 314"/>
                <a:gd name="T19" fmla="*/ 93 h 125"/>
                <a:gd name="T20" fmla="*/ 295 w 314"/>
                <a:gd name="T21" fmla="*/ 107 h 125"/>
                <a:gd name="T22" fmla="*/ 283 w 314"/>
                <a:gd name="T23" fmla="*/ 116 h 125"/>
                <a:gd name="T24" fmla="*/ 268 w 314"/>
                <a:gd name="T25" fmla="*/ 123 h 125"/>
                <a:gd name="T26" fmla="*/ 251 w 314"/>
                <a:gd name="T27" fmla="*/ 125 h 125"/>
                <a:gd name="T28" fmla="*/ 63 w 314"/>
                <a:gd name="T29" fmla="*/ 125 h 125"/>
                <a:gd name="T30" fmla="*/ 46 w 314"/>
                <a:gd name="T31" fmla="*/ 123 h 125"/>
                <a:gd name="T32" fmla="*/ 32 w 314"/>
                <a:gd name="T33" fmla="*/ 116 h 125"/>
                <a:gd name="T34" fmla="*/ 18 w 314"/>
                <a:gd name="T35" fmla="*/ 107 h 125"/>
                <a:gd name="T36" fmla="*/ 9 w 314"/>
                <a:gd name="T37" fmla="*/ 93 h 125"/>
                <a:gd name="T38" fmla="*/ 2 w 314"/>
                <a:gd name="T39" fmla="*/ 79 h 125"/>
                <a:gd name="T40" fmla="*/ 0 w 314"/>
                <a:gd name="T41" fmla="*/ 63 h 125"/>
                <a:gd name="T42" fmla="*/ 2 w 314"/>
                <a:gd name="T43" fmla="*/ 45 h 125"/>
                <a:gd name="T44" fmla="*/ 9 w 314"/>
                <a:gd name="T45" fmla="*/ 31 h 125"/>
                <a:gd name="T46" fmla="*/ 18 w 314"/>
                <a:gd name="T47" fmla="*/ 18 h 125"/>
                <a:gd name="T48" fmla="*/ 32 w 314"/>
                <a:gd name="T49" fmla="*/ 9 h 125"/>
                <a:gd name="T50" fmla="*/ 46 w 314"/>
                <a:gd name="T51" fmla="*/ 3 h 125"/>
                <a:gd name="T52" fmla="*/ 63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3" y="0"/>
                  </a:moveTo>
                  <a:lnTo>
                    <a:pt x="251" y="0"/>
                  </a:lnTo>
                  <a:lnTo>
                    <a:pt x="268" y="3"/>
                  </a:lnTo>
                  <a:lnTo>
                    <a:pt x="283" y="9"/>
                  </a:lnTo>
                  <a:lnTo>
                    <a:pt x="295" y="18"/>
                  </a:lnTo>
                  <a:lnTo>
                    <a:pt x="306" y="31"/>
                  </a:lnTo>
                  <a:lnTo>
                    <a:pt x="312" y="45"/>
                  </a:lnTo>
                  <a:lnTo>
                    <a:pt x="314" y="63"/>
                  </a:lnTo>
                  <a:lnTo>
                    <a:pt x="312" y="79"/>
                  </a:lnTo>
                  <a:lnTo>
                    <a:pt x="306" y="93"/>
                  </a:lnTo>
                  <a:lnTo>
                    <a:pt x="295" y="107"/>
                  </a:lnTo>
                  <a:lnTo>
                    <a:pt x="283" y="116"/>
                  </a:lnTo>
                  <a:lnTo>
                    <a:pt x="268" y="123"/>
                  </a:lnTo>
                  <a:lnTo>
                    <a:pt x="251" y="125"/>
                  </a:lnTo>
                  <a:lnTo>
                    <a:pt x="63" y="125"/>
                  </a:lnTo>
                  <a:lnTo>
                    <a:pt x="46" y="123"/>
                  </a:lnTo>
                  <a:lnTo>
                    <a:pt x="32" y="116"/>
                  </a:lnTo>
                  <a:lnTo>
                    <a:pt x="18" y="107"/>
                  </a:lnTo>
                  <a:lnTo>
                    <a:pt x="9" y="93"/>
                  </a:lnTo>
                  <a:lnTo>
                    <a:pt x="2" y="79"/>
                  </a:lnTo>
                  <a:lnTo>
                    <a:pt x="0" y="63"/>
                  </a:lnTo>
                  <a:lnTo>
                    <a:pt x="2" y="45"/>
                  </a:lnTo>
                  <a:lnTo>
                    <a:pt x="9" y="31"/>
                  </a:lnTo>
                  <a:lnTo>
                    <a:pt x="18" y="18"/>
                  </a:lnTo>
                  <a:lnTo>
                    <a:pt x="32" y="9"/>
                  </a:lnTo>
                  <a:lnTo>
                    <a:pt x="46"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Freeform 44"/>
            <p:cNvSpPr>
              <a:spLocks/>
            </p:cNvSpPr>
            <p:nvPr/>
          </p:nvSpPr>
          <p:spPr bwMode="auto">
            <a:xfrm>
              <a:off x="8270876" y="2216150"/>
              <a:ext cx="65088" cy="49213"/>
            </a:xfrm>
            <a:custGeom>
              <a:avLst/>
              <a:gdLst>
                <a:gd name="T0" fmla="*/ 226 w 288"/>
                <a:gd name="T1" fmla="*/ 0 h 218"/>
                <a:gd name="T2" fmla="*/ 242 w 288"/>
                <a:gd name="T3" fmla="*/ 3 h 218"/>
                <a:gd name="T4" fmla="*/ 256 w 288"/>
                <a:gd name="T5" fmla="*/ 8 h 218"/>
                <a:gd name="T6" fmla="*/ 270 w 288"/>
                <a:gd name="T7" fmla="*/ 18 h 218"/>
                <a:gd name="T8" fmla="*/ 280 w 288"/>
                <a:gd name="T9" fmla="*/ 31 h 218"/>
                <a:gd name="T10" fmla="*/ 286 w 288"/>
                <a:gd name="T11" fmla="*/ 46 h 218"/>
                <a:gd name="T12" fmla="*/ 288 w 288"/>
                <a:gd name="T13" fmla="*/ 63 h 218"/>
                <a:gd name="T14" fmla="*/ 286 w 288"/>
                <a:gd name="T15" fmla="*/ 78 h 218"/>
                <a:gd name="T16" fmla="*/ 280 w 288"/>
                <a:gd name="T17" fmla="*/ 93 h 218"/>
                <a:gd name="T18" fmla="*/ 270 w 288"/>
                <a:gd name="T19" fmla="*/ 106 h 218"/>
                <a:gd name="T20" fmla="*/ 257 w 288"/>
                <a:gd name="T21" fmla="*/ 117 h 218"/>
                <a:gd name="T22" fmla="*/ 94 w 288"/>
                <a:gd name="T23" fmla="*/ 209 h 218"/>
                <a:gd name="T24" fmla="*/ 79 w 288"/>
                <a:gd name="T25" fmla="*/ 215 h 218"/>
                <a:gd name="T26" fmla="*/ 62 w 288"/>
                <a:gd name="T27" fmla="*/ 218 h 218"/>
                <a:gd name="T28" fmla="*/ 46 w 288"/>
                <a:gd name="T29" fmla="*/ 215 h 218"/>
                <a:gd name="T30" fmla="*/ 32 w 288"/>
                <a:gd name="T31" fmla="*/ 210 h 218"/>
                <a:gd name="T32" fmla="*/ 18 w 288"/>
                <a:gd name="T33" fmla="*/ 200 h 218"/>
                <a:gd name="T34" fmla="*/ 8 w 288"/>
                <a:gd name="T35" fmla="*/ 187 h 218"/>
                <a:gd name="T36" fmla="*/ 2 w 288"/>
                <a:gd name="T37" fmla="*/ 172 h 218"/>
                <a:gd name="T38" fmla="*/ 0 w 288"/>
                <a:gd name="T39" fmla="*/ 155 h 218"/>
                <a:gd name="T40" fmla="*/ 2 w 288"/>
                <a:gd name="T41" fmla="*/ 140 h 218"/>
                <a:gd name="T42" fmla="*/ 8 w 288"/>
                <a:gd name="T43" fmla="*/ 125 h 218"/>
                <a:gd name="T44" fmla="*/ 17 w 288"/>
                <a:gd name="T45" fmla="*/ 113 h 218"/>
                <a:gd name="T46" fmla="*/ 31 w 288"/>
                <a:gd name="T47" fmla="*/ 102 h 218"/>
                <a:gd name="T48" fmla="*/ 194 w 288"/>
                <a:gd name="T49" fmla="*/ 9 h 218"/>
                <a:gd name="T50" fmla="*/ 210 w 288"/>
                <a:gd name="T51" fmla="*/ 2 h 218"/>
                <a:gd name="T52" fmla="*/ 226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6" y="0"/>
                  </a:moveTo>
                  <a:lnTo>
                    <a:pt x="242" y="3"/>
                  </a:lnTo>
                  <a:lnTo>
                    <a:pt x="256" y="8"/>
                  </a:lnTo>
                  <a:lnTo>
                    <a:pt x="270" y="18"/>
                  </a:lnTo>
                  <a:lnTo>
                    <a:pt x="280" y="31"/>
                  </a:lnTo>
                  <a:lnTo>
                    <a:pt x="286" y="46"/>
                  </a:lnTo>
                  <a:lnTo>
                    <a:pt x="288" y="63"/>
                  </a:lnTo>
                  <a:lnTo>
                    <a:pt x="286" y="78"/>
                  </a:lnTo>
                  <a:lnTo>
                    <a:pt x="280" y="93"/>
                  </a:lnTo>
                  <a:lnTo>
                    <a:pt x="270" y="106"/>
                  </a:lnTo>
                  <a:lnTo>
                    <a:pt x="257" y="117"/>
                  </a:lnTo>
                  <a:lnTo>
                    <a:pt x="94" y="209"/>
                  </a:lnTo>
                  <a:lnTo>
                    <a:pt x="79" y="215"/>
                  </a:lnTo>
                  <a:lnTo>
                    <a:pt x="62" y="218"/>
                  </a:lnTo>
                  <a:lnTo>
                    <a:pt x="46" y="215"/>
                  </a:lnTo>
                  <a:lnTo>
                    <a:pt x="32" y="210"/>
                  </a:lnTo>
                  <a:lnTo>
                    <a:pt x="18" y="200"/>
                  </a:lnTo>
                  <a:lnTo>
                    <a:pt x="8" y="187"/>
                  </a:lnTo>
                  <a:lnTo>
                    <a:pt x="2" y="172"/>
                  </a:lnTo>
                  <a:lnTo>
                    <a:pt x="0" y="155"/>
                  </a:lnTo>
                  <a:lnTo>
                    <a:pt x="2" y="140"/>
                  </a:lnTo>
                  <a:lnTo>
                    <a:pt x="8" y="125"/>
                  </a:lnTo>
                  <a:lnTo>
                    <a:pt x="17" y="113"/>
                  </a:lnTo>
                  <a:lnTo>
                    <a:pt x="31" y="102"/>
                  </a:lnTo>
                  <a:lnTo>
                    <a:pt x="194" y="9"/>
                  </a:lnTo>
                  <a:lnTo>
                    <a:pt x="210" y="2"/>
                  </a:lnTo>
                  <a:lnTo>
                    <a:pt x="2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45"/>
            <p:cNvSpPr>
              <a:spLocks/>
            </p:cNvSpPr>
            <p:nvPr/>
          </p:nvSpPr>
          <p:spPr bwMode="auto">
            <a:xfrm>
              <a:off x="8788401" y="2216150"/>
              <a:ext cx="66675" cy="49213"/>
            </a:xfrm>
            <a:custGeom>
              <a:avLst/>
              <a:gdLst>
                <a:gd name="T0" fmla="*/ 62 w 288"/>
                <a:gd name="T1" fmla="*/ 0 h 218"/>
                <a:gd name="T2" fmla="*/ 79 w 288"/>
                <a:gd name="T3" fmla="*/ 2 h 218"/>
                <a:gd name="T4" fmla="*/ 94 w 288"/>
                <a:gd name="T5" fmla="*/ 9 h 218"/>
                <a:gd name="T6" fmla="*/ 257 w 288"/>
                <a:gd name="T7" fmla="*/ 102 h 218"/>
                <a:gd name="T8" fmla="*/ 271 w 288"/>
                <a:gd name="T9" fmla="*/ 113 h 218"/>
                <a:gd name="T10" fmla="*/ 280 w 288"/>
                <a:gd name="T11" fmla="*/ 125 h 218"/>
                <a:gd name="T12" fmla="*/ 286 w 288"/>
                <a:gd name="T13" fmla="*/ 140 h 218"/>
                <a:gd name="T14" fmla="*/ 288 w 288"/>
                <a:gd name="T15" fmla="*/ 155 h 218"/>
                <a:gd name="T16" fmla="*/ 286 w 288"/>
                <a:gd name="T17" fmla="*/ 172 h 218"/>
                <a:gd name="T18" fmla="*/ 280 w 288"/>
                <a:gd name="T19" fmla="*/ 187 h 218"/>
                <a:gd name="T20" fmla="*/ 270 w 288"/>
                <a:gd name="T21" fmla="*/ 200 h 218"/>
                <a:gd name="T22" fmla="*/ 256 w 288"/>
                <a:gd name="T23" fmla="*/ 210 h 218"/>
                <a:gd name="T24" fmla="*/ 242 w 288"/>
                <a:gd name="T25" fmla="*/ 215 h 218"/>
                <a:gd name="T26" fmla="*/ 225 w 288"/>
                <a:gd name="T27" fmla="*/ 218 h 218"/>
                <a:gd name="T28" fmla="*/ 209 w 288"/>
                <a:gd name="T29" fmla="*/ 215 h 218"/>
                <a:gd name="T30" fmla="*/ 194 w 288"/>
                <a:gd name="T31" fmla="*/ 209 h 218"/>
                <a:gd name="T32" fmla="*/ 30 w 288"/>
                <a:gd name="T33" fmla="*/ 117 h 218"/>
                <a:gd name="T34" fmla="*/ 18 w 288"/>
                <a:gd name="T35" fmla="*/ 106 h 218"/>
                <a:gd name="T36" fmla="*/ 8 w 288"/>
                <a:gd name="T37" fmla="*/ 93 h 218"/>
                <a:gd name="T38" fmla="*/ 2 w 288"/>
                <a:gd name="T39" fmla="*/ 78 h 218"/>
                <a:gd name="T40" fmla="*/ 0 w 288"/>
                <a:gd name="T41" fmla="*/ 63 h 218"/>
                <a:gd name="T42" fmla="*/ 2 w 288"/>
                <a:gd name="T43" fmla="*/ 46 h 218"/>
                <a:gd name="T44" fmla="*/ 8 w 288"/>
                <a:gd name="T45" fmla="*/ 31 h 218"/>
                <a:gd name="T46" fmla="*/ 18 w 288"/>
                <a:gd name="T47" fmla="*/ 18 h 218"/>
                <a:gd name="T48" fmla="*/ 32 w 288"/>
                <a:gd name="T49" fmla="*/ 8 h 218"/>
                <a:gd name="T50" fmla="*/ 46 w 288"/>
                <a:gd name="T51" fmla="*/ 3 h 218"/>
                <a:gd name="T52" fmla="*/ 62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62" y="0"/>
                  </a:moveTo>
                  <a:lnTo>
                    <a:pt x="79" y="2"/>
                  </a:lnTo>
                  <a:lnTo>
                    <a:pt x="94" y="9"/>
                  </a:lnTo>
                  <a:lnTo>
                    <a:pt x="257" y="102"/>
                  </a:lnTo>
                  <a:lnTo>
                    <a:pt x="271" y="113"/>
                  </a:lnTo>
                  <a:lnTo>
                    <a:pt x="280" y="125"/>
                  </a:lnTo>
                  <a:lnTo>
                    <a:pt x="286" y="140"/>
                  </a:lnTo>
                  <a:lnTo>
                    <a:pt x="288" y="155"/>
                  </a:lnTo>
                  <a:lnTo>
                    <a:pt x="286" y="172"/>
                  </a:lnTo>
                  <a:lnTo>
                    <a:pt x="280" y="187"/>
                  </a:lnTo>
                  <a:lnTo>
                    <a:pt x="270" y="200"/>
                  </a:lnTo>
                  <a:lnTo>
                    <a:pt x="256" y="210"/>
                  </a:lnTo>
                  <a:lnTo>
                    <a:pt x="242" y="215"/>
                  </a:lnTo>
                  <a:lnTo>
                    <a:pt x="225" y="218"/>
                  </a:lnTo>
                  <a:lnTo>
                    <a:pt x="209" y="215"/>
                  </a:lnTo>
                  <a:lnTo>
                    <a:pt x="194" y="209"/>
                  </a:lnTo>
                  <a:lnTo>
                    <a:pt x="30" y="117"/>
                  </a:lnTo>
                  <a:lnTo>
                    <a:pt x="18" y="106"/>
                  </a:lnTo>
                  <a:lnTo>
                    <a:pt x="8" y="93"/>
                  </a:lnTo>
                  <a:lnTo>
                    <a:pt x="2" y="78"/>
                  </a:lnTo>
                  <a:lnTo>
                    <a:pt x="0" y="63"/>
                  </a:lnTo>
                  <a:lnTo>
                    <a:pt x="2" y="46"/>
                  </a:lnTo>
                  <a:lnTo>
                    <a:pt x="8" y="31"/>
                  </a:lnTo>
                  <a:lnTo>
                    <a:pt x="18" y="18"/>
                  </a:lnTo>
                  <a:lnTo>
                    <a:pt x="32" y="8"/>
                  </a:lnTo>
                  <a:lnTo>
                    <a:pt x="46"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4" name="Freeform 46"/>
            <p:cNvSpPr>
              <a:spLocks/>
            </p:cNvSpPr>
            <p:nvPr/>
          </p:nvSpPr>
          <p:spPr bwMode="auto">
            <a:xfrm>
              <a:off x="8826501" y="2078038"/>
              <a:ext cx="71438" cy="28575"/>
            </a:xfrm>
            <a:custGeom>
              <a:avLst/>
              <a:gdLst>
                <a:gd name="T0" fmla="*/ 62 w 314"/>
                <a:gd name="T1" fmla="*/ 0 h 125"/>
                <a:gd name="T2" fmla="*/ 251 w 314"/>
                <a:gd name="T3" fmla="*/ 0 h 125"/>
                <a:gd name="T4" fmla="*/ 268 w 314"/>
                <a:gd name="T5" fmla="*/ 3 h 125"/>
                <a:gd name="T6" fmla="*/ 283 w 314"/>
                <a:gd name="T7" fmla="*/ 9 h 125"/>
                <a:gd name="T8" fmla="*/ 295 w 314"/>
                <a:gd name="T9" fmla="*/ 18 h 125"/>
                <a:gd name="T10" fmla="*/ 305 w 314"/>
                <a:gd name="T11" fmla="*/ 31 h 125"/>
                <a:gd name="T12" fmla="*/ 312 w 314"/>
                <a:gd name="T13" fmla="*/ 45 h 125"/>
                <a:gd name="T14" fmla="*/ 314 w 314"/>
                <a:gd name="T15" fmla="*/ 63 h 125"/>
                <a:gd name="T16" fmla="*/ 312 w 314"/>
                <a:gd name="T17" fmla="*/ 79 h 125"/>
                <a:gd name="T18" fmla="*/ 305 w 314"/>
                <a:gd name="T19" fmla="*/ 93 h 125"/>
                <a:gd name="T20" fmla="*/ 295 w 314"/>
                <a:gd name="T21" fmla="*/ 107 h 125"/>
                <a:gd name="T22" fmla="*/ 283 w 314"/>
                <a:gd name="T23" fmla="*/ 116 h 125"/>
                <a:gd name="T24" fmla="*/ 268 w 314"/>
                <a:gd name="T25" fmla="*/ 123 h 125"/>
                <a:gd name="T26" fmla="*/ 251 w 314"/>
                <a:gd name="T27" fmla="*/ 125 h 125"/>
                <a:gd name="T28" fmla="*/ 62 w 314"/>
                <a:gd name="T29" fmla="*/ 125 h 125"/>
                <a:gd name="T30" fmla="*/ 46 w 314"/>
                <a:gd name="T31" fmla="*/ 123 h 125"/>
                <a:gd name="T32" fmla="*/ 31 w 314"/>
                <a:gd name="T33" fmla="*/ 116 h 125"/>
                <a:gd name="T34" fmla="*/ 18 w 314"/>
                <a:gd name="T35" fmla="*/ 107 h 125"/>
                <a:gd name="T36" fmla="*/ 8 w 314"/>
                <a:gd name="T37" fmla="*/ 93 h 125"/>
                <a:gd name="T38" fmla="*/ 2 w 314"/>
                <a:gd name="T39" fmla="*/ 79 h 125"/>
                <a:gd name="T40" fmla="*/ 0 w 314"/>
                <a:gd name="T41" fmla="*/ 63 h 125"/>
                <a:gd name="T42" fmla="*/ 2 w 314"/>
                <a:gd name="T43" fmla="*/ 45 h 125"/>
                <a:gd name="T44" fmla="*/ 8 w 314"/>
                <a:gd name="T45" fmla="*/ 31 h 125"/>
                <a:gd name="T46" fmla="*/ 18 w 314"/>
                <a:gd name="T47" fmla="*/ 18 h 125"/>
                <a:gd name="T48" fmla="*/ 31 w 314"/>
                <a:gd name="T49" fmla="*/ 9 h 125"/>
                <a:gd name="T50" fmla="*/ 46 w 314"/>
                <a:gd name="T51" fmla="*/ 3 h 125"/>
                <a:gd name="T52" fmla="*/ 62 w 314"/>
                <a:gd name="T5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4" h="125">
                  <a:moveTo>
                    <a:pt x="62" y="0"/>
                  </a:moveTo>
                  <a:lnTo>
                    <a:pt x="251" y="0"/>
                  </a:lnTo>
                  <a:lnTo>
                    <a:pt x="268" y="3"/>
                  </a:lnTo>
                  <a:lnTo>
                    <a:pt x="283" y="9"/>
                  </a:lnTo>
                  <a:lnTo>
                    <a:pt x="295" y="18"/>
                  </a:lnTo>
                  <a:lnTo>
                    <a:pt x="305" y="31"/>
                  </a:lnTo>
                  <a:lnTo>
                    <a:pt x="312" y="45"/>
                  </a:lnTo>
                  <a:lnTo>
                    <a:pt x="314" y="63"/>
                  </a:lnTo>
                  <a:lnTo>
                    <a:pt x="312" y="79"/>
                  </a:lnTo>
                  <a:lnTo>
                    <a:pt x="305" y="93"/>
                  </a:lnTo>
                  <a:lnTo>
                    <a:pt x="295" y="107"/>
                  </a:lnTo>
                  <a:lnTo>
                    <a:pt x="283" y="116"/>
                  </a:lnTo>
                  <a:lnTo>
                    <a:pt x="268" y="123"/>
                  </a:lnTo>
                  <a:lnTo>
                    <a:pt x="251" y="125"/>
                  </a:lnTo>
                  <a:lnTo>
                    <a:pt x="62" y="125"/>
                  </a:lnTo>
                  <a:lnTo>
                    <a:pt x="46" y="123"/>
                  </a:lnTo>
                  <a:lnTo>
                    <a:pt x="31" y="116"/>
                  </a:lnTo>
                  <a:lnTo>
                    <a:pt x="18" y="107"/>
                  </a:lnTo>
                  <a:lnTo>
                    <a:pt x="8" y="93"/>
                  </a:lnTo>
                  <a:lnTo>
                    <a:pt x="2" y="79"/>
                  </a:lnTo>
                  <a:lnTo>
                    <a:pt x="0" y="63"/>
                  </a:lnTo>
                  <a:lnTo>
                    <a:pt x="2" y="45"/>
                  </a:lnTo>
                  <a:lnTo>
                    <a:pt x="8" y="31"/>
                  </a:lnTo>
                  <a:lnTo>
                    <a:pt x="18" y="18"/>
                  </a:lnTo>
                  <a:lnTo>
                    <a:pt x="31" y="9"/>
                  </a:lnTo>
                  <a:lnTo>
                    <a:pt x="46"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5" name="Freeform 47"/>
            <p:cNvSpPr>
              <a:spLocks/>
            </p:cNvSpPr>
            <p:nvPr/>
          </p:nvSpPr>
          <p:spPr bwMode="auto">
            <a:xfrm>
              <a:off x="8788401" y="1919288"/>
              <a:ext cx="66675" cy="49213"/>
            </a:xfrm>
            <a:custGeom>
              <a:avLst/>
              <a:gdLst>
                <a:gd name="T0" fmla="*/ 225 w 288"/>
                <a:gd name="T1" fmla="*/ 0 h 218"/>
                <a:gd name="T2" fmla="*/ 242 w 288"/>
                <a:gd name="T3" fmla="*/ 2 h 218"/>
                <a:gd name="T4" fmla="*/ 256 w 288"/>
                <a:gd name="T5" fmla="*/ 8 h 218"/>
                <a:gd name="T6" fmla="*/ 270 w 288"/>
                <a:gd name="T7" fmla="*/ 17 h 218"/>
                <a:gd name="T8" fmla="*/ 280 w 288"/>
                <a:gd name="T9" fmla="*/ 31 h 218"/>
                <a:gd name="T10" fmla="*/ 286 w 288"/>
                <a:gd name="T11" fmla="*/ 46 h 218"/>
                <a:gd name="T12" fmla="*/ 288 w 288"/>
                <a:gd name="T13" fmla="*/ 62 h 218"/>
                <a:gd name="T14" fmla="*/ 286 w 288"/>
                <a:gd name="T15" fmla="*/ 79 h 218"/>
                <a:gd name="T16" fmla="*/ 280 w 288"/>
                <a:gd name="T17" fmla="*/ 93 h 218"/>
                <a:gd name="T18" fmla="*/ 271 w 288"/>
                <a:gd name="T19" fmla="*/ 106 h 218"/>
                <a:gd name="T20" fmla="*/ 257 w 288"/>
                <a:gd name="T21" fmla="*/ 116 h 218"/>
                <a:gd name="T22" fmla="*/ 94 w 288"/>
                <a:gd name="T23" fmla="*/ 209 h 218"/>
                <a:gd name="T24" fmla="*/ 79 w 288"/>
                <a:gd name="T25" fmla="*/ 216 h 218"/>
                <a:gd name="T26" fmla="*/ 62 w 288"/>
                <a:gd name="T27" fmla="*/ 218 h 218"/>
                <a:gd name="T28" fmla="*/ 47 w 288"/>
                <a:gd name="T29" fmla="*/ 216 h 218"/>
                <a:gd name="T30" fmla="*/ 32 w 288"/>
                <a:gd name="T31" fmla="*/ 210 h 218"/>
                <a:gd name="T32" fmla="*/ 18 w 288"/>
                <a:gd name="T33" fmla="*/ 200 h 218"/>
                <a:gd name="T34" fmla="*/ 8 w 288"/>
                <a:gd name="T35" fmla="*/ 186 h 218"/>
                <a:gd name="T36" fmla="*/ 2 w 288"/>
                <a:gd name="T37" fmla="*/ 171 h 218"/>
                <a:gd name="T38" fmla="*/ 0 w 288"/>
                <a:gd name="T39" fmla="*/ 155 h 218"/>
                <a:gd name="T40" fmla="*/ 2 w 288"/>
                <a:gd name="T41" fmla="*/ 140 h 218"/>
                <a:gd name="T42" fmla="*/ 8 w 288"/>
                <a:gd name="T43" fmla="*/ 124 h 218"/>
                <a:gd name="T44" fmla="*/ 18 w 288"/>
                <a:gd name="T45" fmla="*/ 112 h 218"/>
                <a:gd name="T46" fmla="*/ 30 w 288"/>
                <a:gd name="T47" fmla="*/ 101 h 218"/>
                <a:gd name="T48" fmla="*/ 194 w 288"/>
                <a:gd name="T49" fmla="*/ 8 h 218"/>
                <a:gd name="T50" fmla="*/ 210 w 288"/>
                <a:gd name="T51" fmla="*/ 2 h 218"/>
                <a:gd name="T52" fmla="*/ 225 w 288"/>
                <a:gd name="T53"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8" h="218">
                  <a:moveTo>
                    <a:pt x="225" y="0"/>
                  </a:moveTo>
                  <a:lnTo>
                    <a:pt x="242" y="2"/>
                  </a:lnTo>
                  <a:lnTo>
                    <a:pt x="256" y="8"/>
                  </a:lnTo>
                  <a:lnTo>
                    <a:pt x="270" y="17"/>
                  </a:lnTo>
                  <a:lnTo>
                    <a:pt x="280" y="31"/>
                  </a:lnTo>
                  <a:lnTo>
                    <a:pt x="286" y="46"/>
                  </a:lnTo>
                  <a:lnTo>
                    <a:pt x="288" y="62"/>
                  </a:lnTo>
                  <a:lnTo>
                    <a:pt x="286" y="79"/>
                  </a:lnTo>
                  <a:lnTo>
                    <a:pt x="280" y="93"/>
                  </a:lnTo>
                  <a:lnTo>
                    <a:pt x="271" y="106"/>
                  </a:lnTo>
                  <a:lnTo>
                    <a:pt x="257" y="116"/>
                  </a:lnTo>
                  <a:lnTo>
                    <a:pt x="94" y="209"/>
                  </a:lnTo>
                  <a:lnTo>
                    <a:pt x="79" y="216"/>
                  </a:lnTo>
                  <a:lnTo>
                    <a:pt x="62" y="218"/>
                  </a:lnTo>
                  <a:lnTo>
                    <a:pt x="47" y="216"/>
                  </a:lnTo>
                  <a:lnTo>
                    <a:pt x="32" y="210"/>
                  </a:lnTo>
                  <a:lnTo>
                    <a:pt x="18" y="200"/>
                  </a:lnTo>
                  <a:lnTo>
                    <a:pt x="8" y="186"/>
                  </a:lnTo>
                  <a:lnTo>
                    <a:pt x="2" y="171"/>
                  </a:lnTo>
                  <a:lnTo>
                    <a:pt x="0" y="155"/>
                  </a:lnTo>
                  <a:lnTo>
                    <a:pt x="2" y="140"/>
                  </a:lnTo>
                  <a:lnTo>
                    <a:pt x="8" y="124"/>
                  </a:lnTo>
                  <a:lnTo>
                    <a:pt x="18" y="112"/>
                  </a:lnTo>
                  <a:lnTo>
                    <a:pt x="30" y="101"/>
                  </a:lnTo>
                  <a:lnTo>
                    <a:pt x="194" y="8"/>
                  </a:lnTo>
                  <a:lnTo>
                    <a:pt x="210" y="2"/>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6" name="Freeform 48"/>
            <p:cNvSpPr>
              <a:spLocks/>
            </p:cNvSpPr>
            <p:nvPr/>
          </p:nvSpPr>
          <p:spPr bwMode="auto">
            <a:xfrm>
              <a:off x="8686801" y="1803400"/>
              <a:ext cx="50800" cy="65088"/>
            </a:xfrm>
            <a:custGeom>
              <a:avLst/>
              <a:gdLst>
                <a:gd name="T0" fmla="*/ 156 w 220"/>
                <a:gd name="T1" fmla="*/ 0 h 286"/>
                <a:gd name="T2" fmla="*/ 173 w 220"/>
                <a:gd name="T3" fmla="*/ 2 h 286"/>
                <a:gd name="T4" fmla="*/ 188 w 220"/>
                <a:gd name="T5" fmla="*/ 9 h 286"/>
                <a:gd name="T6" fmla="*/ 201 w 220"/>
                <a:gd name="T7" fmla="*/ 19 h 286"/>
                <a:gd name="T8" fmla="*/ 212 w 220"/>
                <a:gd name="T9" fmla="*/ 32 h 286"/>
                <a:gd name="T10" fmla="*/ 218 w 220"/>
                <a:gd name="T11" fmla="*/ 47 h 286"/>
                <a:gd name="T12" fmla="*/ 220 w 220"/>
                <a:gd name="T13" fmla="*/ 62 h 286"/>
                <a:gd name="T14" fmla="*/ 218 w 220"/>
                <a:gd name="T15" fmla="*/ 78 h 286"/>
                <a:gd name="T16" fmla="*/ 212 w 220"/>
                <a:gd name="T17" fmla="*/ 94 h 286"/>
                <a:gd name="T18" fmla="*/ 117 w 220"/>
                <a:gd name="T19" fmla="*/ 256 h 286"/>
                <a:gd name="T20" fmla="*/ 107 w 220"/>
                <a:gd name="T21" fmla="*/ 269 h 286"/>
                <a:gd name="T22" fmla="*/ 94 w 220"/>
                <a:gd name="T23" fmla="*/ 279 h 286"/>
                <a:gd name="T24" fmla="*/ 79 w 220"/>
                <a:gd name="T25" fmla="*/ 284 h 286"/>
                <a:gd name="T26" fmla="*/ 63 w 220"/>
                <a:gd name="T27" fmla="*/ 286 h 286"/>
                <a:gd name="T28" fmla="*/ 48 w 220"/>
                <a:gd name="T29" fmla="*/ 284 h 286"/>
                <a:gd name="T30" fmla="*/ 32 w 220"/>
                <a:gd name="T31" fmla="*/ 278 h 286"/>
                <a:gd name="T32" fmla="*/ 18 w 220"/>
                <a:gd name="T33" fmla="*/ 268 h 286"/>
                <a:gd name="T34" fmla="*/ 9 w 220"/>
                <a:gd name="T35" fmla="*/ 256 h 286"/>
                <a:gd name="T36" fmla="*/ 2 w 220"/>
                <a:gd name="T37" fmla="*/ 240 h 286"/>
                <a:gd name="T38" fmla="*/ 0 w 220"/>
                <a:gd name="T39" fmla="*/ 225 h 286"/>
                <a:gd name="T40" fmla="*/ 2 w 220"/>
                <a:gd name="T41" fmla="*/ 209 h 286"/>
                <a:gd name="T42" fmla="*/ 9 w 220"/>
                <a:gd name="T43" fmla="*/ 193 h 286"/>
                <a:gd name="T44" fmla="*/ 103 w 220"/>
                <a:gd name="T45" fmla="*/ 32 h 286"/>
                <a:gd name="T46" fmla="*/ 113 w 220"/>
                <a:gd name="T47" fmla="*/ 18 h 286"/>
                <a:gd name="T48" fmla="*/ 127 w 220"/>
                <a:gd name="T49" fmla="*/ 8 h 286"/>
                <a:gd name="T50" fmla="*/ 141 w 220"/>
                <a:gd name="T51" fmla="*/ 2 h 286"/>
                <a:gd name="T52" fmla="*/ 156 w 220"/>
                <a:gd name="T53"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0" h="286">
                  <a:moveTo>
                    <a:pt x="156" y="0"/>
                  </a:moveTo>
                  <a:lnTo>
                    <a:pt x="173" y="2"/>
                  </a:lnTo>
                  <a:lnTo>
                    <a:pt x="188" y="9"/>
                  </a:lnTo>
                  <a:lnTo>
                    <a:pt x="201" y="19"/>
                  </a:lnTo>
                  <a:lnTo>
                    <a:pt x="212" y="32"/>
                  </a:lnTo>
                  <a:lnTo>
                    <a:pt x="218" y="47"/>
                  </a:lnTo>
                  <a:lnTo>
                    <a:pt x="220" y="62"/>
                  </a:lnTo>
                  <a:lnTo>
                    <a:pt x="218" y="78"/>
                  </a:lnTo>
                  <a:lnTo>
                    <a:pt x="212" y="94"/>
                  </a:lnTo>
                  <a:lnTo>
                    <a:pt x="117" y="256"/>
                  </a:lnTo>
                  <a:lnTo>
                    <a:pt x="107" y="269"/>
                  </a:lnTo>
                  <a:lnTo>
                    <a:pt x="94" y="279"/>
                  </a:lnTo>
                  <a:lnTo>
                    <a:pt x="79" y="284"/>
                  </a:lnTo>
                  <a:lnTo>
                    <a:pt x="63" y="286"/>
                  </a:lnTo>
                  <a:lnTo>
                    <a:pt x="48" y="284"/>
                  </a:lnTo>
                  <a:lnTo>
                    <a:pt x="32" y="278"/>
                  </a:lnTo>
                  <a:lnTo>
                    <a:pt x="18" y="268"/>
                  </a:lnTo>
                  <a:lnTo>
                    <a:pt x="9" y="256"/>
                  </a:lnTo>
                  <a:lnTo>
                    <a:pt x="2" y="240"/>
                  </a:lnTo>
                  <a:lnTo>
                    <a:pt x="0" y="225"/>
                  </a:lnTo>
                  <a:lnTo>
                    <a:pt x="2" y="209"/>
                  </a:lnTo>
                  <a:lnTo>
                    <a:pt x="9" y="193"/>
                  </a:lnTo>
                  <a:lnTo>
                    <a:pt x="103" y="32"/>
                  </a:lnTo>
                  <a:lnTo>
                    <a:pt x="113" y="18"/>
                  </a:lnTo>
                  <a:lnTo>
                    <a:pt x="127" y="8"/>
                  </a:lnTo>
                  <a:lnTo>
                    <a:pt x="141" y="2"/>
                  </a:lnTo>
                  <a:lnTo>
                    <a:pt x="1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7" name="Freeform 49"/>
            <p:cNvSpPr>
              <a:spLocks/>
            </p:cNvSpPr>
            <p:nvPr/>
          </p:nvSpPr>
          <p:spPr bwMode="auto">
            <a:xfrm>
              <a:off x="8528051" y="1973263"/>
              <a:ext cx="68263" cy="220663"/>
            </a:xfrm>
            <a:custGeom>
              <a:avLst/>
              <a:gdLst>
                <a:gd name="T0" fmla="*/ 150 w 301"/>
                <a:gd name="T1" fmla="*/ 0 h 971"/>
                <a:gd name="T2" fmla="*/ 181 w 301"/>
                <a:gd name="T3" fmla="*/ 2 h 971"/>
                <a:gd name="T4" fmla="*/ 208 w 301"/>
                <a:gd name="T5" fmla="*/ 8 h 971"/>
                <a:gd name="T6" fmla="*/ 232 w 301"/>
                <a:gd name="T7" fmla="*/ 17 h 971"/>
                <a:gd name="T8" fmla="*/ 253 w 301"/>
                <a:gd name="T9" fmla="*/ 30 h 971"/>
                <a:gd name="T10" fmla="*/ 270 w 301"/>
                <a:gd name="T11" fmla="*/ 46 h 971"/>
                <a:gd name="T12" fmla="*/ 284 w 301"/>
                <a:gd name="T13" fmla="*/ 66 h 971"/>
                <a:gd name="T14" fmla="*/ 294 w 301"/>
                <a:gd name="T15" fmla="*/ 89 h 971"/>
                <a:gd name="T16" fmla="*/ 299 w 301"/>
                <a:gd name="T17" fmla="*/ 116 h 971"/>
                <a:gd name="T18" fmla="*/ 301 w 301"/>
                <a:gd name="T19" fmla="*/ 147 h 971"/>
                <a:gd name="T20" fmla="*/ 301 w 301"/>
                <a:gd name="T21" fmla="*/ 367 h 971"/>
                <a:gd name="T22" fmla="*/ 300 w 301"/>
                <a:gd name="T23" fmla="*/ 396 h 971"/>
                <a:gd name="T24" fmla="*/ 297 w 301"/>
                <a:gd name="T25" fmla="*/ 426 h 971"/>
                <a:gd name="T26" fmla="*/ 294 w 301"/>
                <a:gd name="T27" fmla="*/ 457 h 971"/>
                <a:gd name="T28" fmla="*/ 235 w 301"/>
                <a:gd name="T29" fmla="*/ 900 h 971"/>
                <a:gd name="T30" fmla="*/ 230 w 301"/>
                <a:gd name="T31" fmla="*/ 922 h 971"/>
                <a:gd name="T32" fmla="*/ 223 w 301"/>
                <a:gd name="T33" fmla="*/ 939 h 971"/>
                <a:gd name="T34" fmla="*/ 214 w 301"/>
                <a:gd name="T35" fmla="*/ 951 h 971"/>
                <a:gd name="T36" fmla="*/ 202 w 301"/>
                <a:gd name="T37" fmla="*/ 961 h 971"/>
                <a:gd name="T38" fmla="*/ 187 w 301"/>
                <a:gd name="T39" fmla="*/ 967 h 971"/>
                <a:gd name="T40" fmla="*/ 170 w 301"/>
                <a:gd name="T41" fmla="*/ 970 h 971"/>
                <a:gd name="T42" fmla="*/ 150 w 301"/>
                <a:gd name="T43" fmla="*/ 971 h 971"/>
                <a:gd name="T44" fmla="*/ 131 w 301"/>
                <a:gd name="T45" fmla="*/ 970 h 971"/>
                <a:gd name="T46" fmla="*/ 113 w 301"/>
                <a:gd name="T47" fmla="*/ 967 h 971"/>
                <a:gd name="T48" fmla="*/ 99 w 301"/>
                <a:gd name="T49" fmla="*/ 961 h 971"/>
                <a:gd name="T50" fmla="*/ 87 w 301"/>
                <a:gd name="T51" fmla="*/ 951 h 971"/>
                <a:gd name="T52" fmla="*/ 78 w 301"/>
                <a:gd name="T53" fmla="*/ 939 h 971"/>
                <a:gd name="T54" fmla="*/ 70 w 301"/>
                <a:gd name="T55" fmla="*/ 922 h 971"/>
                <a:gd name="T56" fmla="*/ 66 w 301"/>
                <a:gd name="T57" fmla="*/ 900 h 971"/>
                <a:gd name="T58" fmla="*/ 7 w 301"/>
                <a:gd name="T59" fmla="*/ 457 h 971"/>
                <a:gd name="T60" fmla="*/ 4 w 301"/>
                <a:gd name="T61" fmla="*/ 426 h 971"/>
                <a:gd name="T62" fmla="*/ 1 w 301"/>
                <a:gd name="T63" fmla="*/ 396 h 971"/>
                <a:gd name="T64" fmla="*/ 0 w 301"/>
                <a:gd name="T65" fmla="*/ 367 h 971"/>
                <a:gd name="T66" fmla="*/ 0 w 301"/>
                <a:gd name="T67" fmla="*/ 147 h 971"/>
                <a:gd name="T68" fmla="*/ 2 w 301"/>
                <a:gd name="T69" fmla="*/ 116 h 971"/>
                <a:gd name="T70" fmla="*/ 7 w 301"/>
                <a:gd name="T71" fmla="*/ 89 h 971"/>
                <a:gd name="T72" fmla="*/ 17 w 301"/>
                <a:gd name="T73" fmla="*/ 66 h 971"/>
                <a:gd name="T74" fmla="*/ 30 w 301"/>
                <a:gd name="T75" fmla="*/ 46 h 971"/>
                <a:gd name="T76" fmla="*/ 48 w 301"/>
                <a:gd name="T77" fmla="*/ 30 h 971"/>
                <a:gd name="T78" fmla="*/ 68 w 301"/>
                <a:gd name="T79" fmla="*/ 17 h 971"/>
                <a:gd name="T80" fmla="*/ 93 w 301"/>
                <a:gd name="T81" fmla="*/ 8 h 971"/>
                <a:gd name="T82" fmla="*/ 120 w 301"/>
                <a:gd name="T83" fmla="*/ 2 h 971"/>
                <a:gd name="T84" fmla="*/ 150 w 301"/>
                <a:gd name="T85"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971">
                  <a:moveTo>
                    <a:pt x="150" y="0"/>
                  </a:moveTo>
                  <a:lnTo>
                    <a:pt x="181" y="2"/>
                  </a:lnTo>
                  <a:lnTo>
                    <a:pt x="208" y="8"/>
                  </a:lnTo>
                  <a:lnTo>
                    <a:pt x="232" y="17"/>
                  </a:lnTo>
                  <a:lnTo>
                    <a:pt x="253" y="30"/>
                  </a:lnTo>
                  <a:lnTo>
                    <a:pt x="270" y="46"/>
                  </a:lnTo>
                  <a:lnTo>
                    <a:pt x="284" y="66"/>
                  </a:lnTo>
                  <a:lnTo>
                    <a:pt x="294" y="89"/>
                  </a:lnTo>
                  <a:lnTo>
                    <a:pt x="299" y="116"/>
                  </a:lnTo>
                  <a:lnTo>
                    <a:pt x="301" y="147"/>
                  </a:lnTo>
                  <a:lnTo>
                    <a:pt x="301" y="367"/>
                  </a:lnTo>
                  <a:lnTo>
                    <a:pt x="300" y="396"/>
                  </a:lnTo>
                  <a:lnTo>
                    <a:pt x="297" y="426"/>
                  </a:lnTo>
                  <a:lnTo>
                    <a:pt x="294" y="457"/>
                  </a:lnTo>
                  <a:lnTo>
                    <a:pt x="235" y="900"/>
                  </a:lnTo>
                  <a:lnTo>
                    <a:pt x="230" y="922"/>
                  </a:lnTo>
                  <a:lnTo>
                    <a:pt x="223" y="939"/>
                  </a:lnTo>
                  <a:lnTo>
                    <a:pt x="214" y="951"/>
                  </a:lnTo>
                  <a:lnTo>
                    <a:pt x="202" y="961"/>
                  </a:lnTo>
                  <a:lnTo>
                    <a:pt x="187" y="967"/>
                  </a:lnTo>
                  <a:lnTo>
                    <a:pt x="170" y="970"/>
                  </a:lnTo>
                  <a:lnTo>
                    <a:pt x="150" y="971"/>
                  </a:lnTo>
                  <a:lnTo>
                    <a:pt x="131" y="970"/>
                  </a:lnTo>
                  <a:lnTo>
                    <a:pt x="113" y="967"/>
                  </a:lnTo>
                  <a:lnTo>
                    <a:pt x="99" y="961"/>
                  </a:lnTo>
                  <a:lnTo>
                    <a:pt x="87" y="951"/>
                  </a:lnTo>
                  <a:lnTo>
                    <a:pt x="78" y="939"/>
                  </a:lnTo>
                  <a:lnTo>
                    <a:pt x="70" y="922"/>
                  </a:lnTo>
                  <a:lnTo>
                    <a:pt x="66" y="900"/>
                  </a:lnTo>
                  <a:lnTo>
                    <a:pt x="7" y="457"/>
                  </a:lnTo>
                  <a:lnTo>
                    <a:pt x="4" y="426"/>
                  </a:lnTo>
                  <a:lnTo>
                    <a:pt x="1" y="396"/>
                  </a:lnTo>
                  <a:lnTo>
                    <a:pt x="0" y="367"/>
                  </a:lnTo>
                  <a:lnTo>
                    <a:pt x="0" y="147"/>
                  </a:lnTo>
                  <a:lnTo>
                    <a:pt x="2" y="116"/>
                  </a:lnTo>
                  <a:lnTo>
                    <a:pt x="7" y="89"/>
                  </a:lnTo>
                  <a:lnTo>
                    <a:pt x="17" y="66"/>
                  </a:lnTo>
                  <a:lnTo>
                    <a:pt x="30" y="46"/>
                  </a:lnTo>
                  <a:lnTo>
                    <a:pt x="48" y="30"/>
                  </a:lnTo>
                  <a:lnTo>
                    <a:pt x="68" y="17"/>
                  </a:lnTo>
                  <a:lnTo>
                    <a:pt x="93" y="8"/>
                  </a:lnTo>
                  <a:lnTo>
                    <a:pt x="120"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8" name="Freeform 50"/>
            <p:cNvSpPr>
              <a:spLocks/>
            </p:cNvSpPr>
            <p:nvPr/>
          </p:nvSpPr>
          <p:spPr bwMode="auto">
            <a:xfrm>
              <a:off x="8526463" y="2222500"/>
              <a:ext cx="71438" cy="69850"/>
            </a:xfrm>
            <a:custGeom>
              <a:avLst/>
              <a:gdLst>
                <a:gd name="T0" fmla="*/ 157 w 314"/>
                <a:gd name="T1" fmla="*/ 0 h 312"/>
                <a:gd name="T2" fmla="*/ 189 w 314"/>
                <a:gd name="T3" fmla="*/ 4 h 312"/>
                <a:gd name="T4" fmla="*/ 218 w 314"/>
                <a:gd name="T5" fmla="*/ 13 h 312"/>
                <a:gd name="T6" fmla="*/ 245 w 314"/>
                <a:gd name="T7" fmla="*/ 27 h 312"/>
                <a:gd name="T8" fmla="*/ 268 w 314"/>
                <a:gd name="T9" fmla="*/ 46 h 312"/>
                <a:gd name="T10" fmla="*/ 288 w 314"/>
                <a:gd name="T11" fmla="*/ 69 h 312"/>
                <a:gd name="T12" fmla="*/ 302 w 314"/>
                <a:gd name="T13" fmla="*/ 96 h 312"/>
                <a:gd name="T14" fmla="*/ 311 w 314"/>
                <a:gd name="T15" fmla="*/ 125 h 312"/>
                <a:gd name="T16" fmla="*/ 314 w 314"/>
                <a:gd name="T17" fmla="*/ 156 h 312"/>
                <a:gd name="T18" fmla="*/ 311 w 314"/>
                <a:gd name="T19" fmla="*/ 187 h 312"/>
                <a:gd name="T20" fmla="*/ 302 w 314"/>
                <a:gd name="T21" fmla="*/ 217 h 312"/>
                <a:gd name="T22" fmla="*/ 288 w 314"/>
                <a:gd name="T23" fmla="*/ 243 h 312"/>
                <a:gd name="T24" fmla="*/ 268 w 314"/>
                <a:gd name="T25" fmla="*/ 266 h 312"/>
                <a:gd name="T26" fmla="*/ 245 w 314"/>
                <a:gd name="T27" fmla="*/ 285 h 312"/>
                <a:gd name="T28" fmla="*/ 218 w 314"/>
                <a:gd name="T29" fmla="*/ 299 h 312"/>
                <a:gd name="T30" fmla="*/ 189 w 314"/>
                <a:gd name="T31" fmla="*/ 308 h 312"/>
                <a:gd name="T32" fmla="*/ 157 w 314"/>
                <a:gd name="T33" fmla="*/ 312 h 312"/>
                <a:gd name="T34" fmla="*/ 126 w 314"/>
                <a:gd name="T35" fmla="*/ 308 h 312"/>
                <a:gd name="T36" fmla="*/ 97 w 314"/>
                <a:gd name="T37" fmla="*/ 299 h 312"/>
                <a:gd name="T38" fmla="*/ 70 w 314"/>
                <a:gd name="T39" fmla="*/ 285 h 312"/>
                <a:gd name="T40" fmla="*/ 47 w 314"/>
                <a:gd name="T41" fmla="*/ 266 h 312"/>
                <a:gd name="T42" fmla="*/ 27 w 314"/>
                <a:gd name="T43" fmla="*/ 243 h 312"/>
                <a:gd name="T44" fmla="*/ 13 w 314"/>
                <a:gd name="T45" fmla="*/ 217 h 312"/>
                <a:gd name="T46" fmla="*/ 3 w 314"/>
                <a:gd name="T47" fmla="*/ 187 h 312"/>
                <a:gd name="T48" fmla="*/ 0 w 314"/>
                <a:gd name="T49" fmla="*/ 156 h 312"/>
                <a:gd name="T50" fmla="*/ 3 w 314"/>
                <a:gd name="T51" fmla="*/ 125 h 312"/>
                <a:gd name="T52" fmla="*/ 13 w 314"/>
                <a:gd name="T53" fmla="*/ 96 h 312"/>
                <a:gd name="T54" fmla="*/ 27 w 314"/>
                <a:gd name="T55" fmla="*/ 69 h 312"/>
                <a:gd name="T56" fmla="*/ 47 w 314"/>
                <a:gd name="T57" fmla="*/ 46 h 312"/>
                <a:gd name="T58" fmla="*/ 70 w 314"/>
                <a:gd name="T59" fmla="*/ 27 h 312"/>
                <a:gd name="T60" fmla="*/ 97 w 314"/>
                <a:gd name="T61" fmla="*/ 13 h 312"/>
                <a:gd name="T62" fmla="*/ 126 w 314"/>
                <a:gd name="T63" fmla="*/ 4 h 312"/>
                <a:gd name="T64" fmla="*/ 157 w 314"/>
                <a:gd name="T65"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 h="312">
                  <a:moveTo>
                    <a:pt x="157" y="0"/>
                  </a:moveTo>
                  <a:lnTo>
                    <a:pt x="189" y="4"/>
                  </a:lnTo>
                  <a:lnTo>
                    <a:pt x="218" y="13"/>
                  </a:lnTo>
                  <a:lnTo>
                    <a:pt x="245" y="27"/>
                  </a:lnTo>
                  <a:lnTo>
                    <a:pt x="268" y="46"/>
                  </a:lnTo>
                  <a:lnTo>
                    <a:pt x="288" y="69"/>
                  </a:lnTo>
                  <a:lnTo>
                    <a:pt x="302" y="96"/>
                  </a:lnTo>
                  <a:lnTo>
                    <a:pt x="311" y="125"/>
                  </a:lnTo>
                  <a:lnTo>
                    <a:pt x="314" y="156"/>
                  </a:lnTo>
                  <a:lnTo>
                    <a:pt x="311" y="187"/>
                  </a:lnTo>
                  <a:lnTo>
                    <a:pt x="302" y="217"/>
                  </a:lnTo>
                  <a:lnTo>
                    <a:pt x="288" y="243"/>
                  </a:lnTo>
                  <a:lnTo>
                    <a:pt x="268" y="266"/>
                  </a:lnTo>
                  <a:lnTo>
                    <a:pt x="245" y="285"/>
                  </a:lnTo>
                  <a:lnTo>
                    <a:pt x="218" y="299"/>
                  </a:lnTo>
                  <a:lnTo>
                    <a:pt x="189" y="308"/>
                  </a:lnTo>
                  <a:lnTo>
                    <a:pt x="157" y="312"/>
                  </a:lnTo>
                  <a:lnTo>
                    <a:pt x="126" y="308"/>
                  </a:lnTo>
                  <a:lnTo>
                    <a:pt x="97" y="299"/>
                  </a:lnTo>
                  <a:lnTo>
                    <a:pt x="70" y="285"/>
                  </a:lnTo>
                  <a:lnTo>
                    <a:pt x="47" y="266"/>
                  </a:lnTo>
                  <a:lnTo>
                    <a:pt x="27" y="243"/>
                  </a:lnTo>
                  <a:lnTo>
                    <a:pt x="13" y="217"/>
                  </a:lnTo>
                  <a:lnTo>
                    <a:pt x="3" y="187"/>
                  </a:lnTo>
                  <a:lnTo>
                    <a:pt x="0" y="156"/>
                  </a:lnTo>
                  <a:lnTo>
                    <a:pt x="3" y="125"/>
                  </a:lnTo>
                  <a:lnTo>
                    <a:pt x="13" y="96"/>
                  </a:lnTo>
                  <a:lnTo>
                    <a:pt x="27" y="69"/>
                  </a:lnTo>
                  <a:lnTo>
                    <a:pt x="47" y="46"/>
                  </a:lnTo>
                  <a:lnTo>
                    <a:pt x="70" y="27"/>
                  </a:lnTo>
                  <a:lnTo>
                    <a:pt x="97" y="13"/>
                  </a:lnTo>
                  <a:lnTo>
                    <a:pt x="126" y="4"/>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59" name="Group 58"/>
          <p:cNvGrpSpPr/>
          <p:nvPr/>
        </p:nvGrpSpPr>
        <p:grpSpPr>
          <a:xfrm>
            <a:off x="7151392" y="3317464"/>
            <a:ext cx="460964" cy="458236"/>
            <a:chOff x="8304213" y="3406775"/>
            <a:chExt cx="536575" cy="533400"/>
          </a:xfrm>
          <a:solidFill>
            <a:schemeClr val="bg1"/>
          </a:solidFill>
        </p:grpSpPr>
        <p:sp>
          <p:nvSpPr>
            <p:cNvPr id="60" name="Freeform 55"/>
            <p:cNvSpPr>
              <a:spLocks/>
            </p:cNvSpPr>
            <p:nvPr/>
          </p:nvSpPr>
          <p:spPr bwMode="auto">
            <a:xfrm>
              <a:off x="8396288" y="3500438"/>
              <a:ext cx="231775" cy="49213"/>
            </a:xfrm>
            <a:custGeom>
              <a:avLst/>
              <a:gdLst>
                <a:gd name="T0" fmla="*/ 153 w 1460"/>
                <a:gd name="T1" fmla="*/ 0 h 306"/>
                <a:gd name="T2" fmla="*/ 1307 w 1460"/>
                <a:gd name="T3" fmla="*/ 0 h 306"/>
                <a:gd name="T4" fmla="*/ 1338 w 1460"/>
                <a:gd name="T5" fmla="*/ 3 h 306"/>
                <a:gd name="T6" fmla="*/ 1366 w 1460"/>
                <a:gd name="T7" fmla="*/ 12 h 306"/>
                <a:gd name="T8" fmla="*/ 1393 w 1460"/>
                <a:gd name="T9" fmla="*/ 26 h 306"/>
                <a:gd name="T10" fmla="*/ 1415 w 1460"/>
                <a:gd name="T11" fmla="*/ 45 h 306"/>
                <a:gd name="T12" fmla="*/ 1435 w 1460"/>
                <a:gd name="T13" fmla="*/ 67 h 306"/>
                <a:gd name="T14" fmla="*/ 1448 w 1460"/>
                <a:gd name="T15" fmla="*/ 94 h 306"/>
                <a:gd name="T16" fmla="*/ 1457 w 1460"/>
                <a:gd name="T17" fmla="*/ 122 h 306"/>
                <a:gd name="T18" fmla="*/ 1460 w 1460"/>
                <a:gd name="T19" fmla="*/ 153 h 306"/>
                <a:gd name="T20" fmla="*/ 1457 w 1460"/>
                <a:gd name="T21" fmla="*/ 184 h 306"/>
                <a:gd name="T22" fmla="*/ 1448 w 1460"/>
                <a:gd name="T23" fmla="*/ 212 h 306"/>
                <a:gd name="T24" fmla="*/ 1435 w 1460"/>
                <a:gd name="T25" fmla="*/ 239 h 306"/>
                <a:gd name="T26" fmla="*/ 1415 w 1460"/>
                <a:gd name="T27" fmla="*/ 261 h 306"/>
                <a:gd name="T28" fmla="*/ 1393 w 1460"/>
                <a:gd name="T29" fmla="*/ 280 h 306"/>
                <a:gd name="T30" fmla="*/ 1366 w 1460"/>
                <a:gd name="T31" fmla="*/ 294 h 306"/>
                <a:gd name="T32" fmla="*/ 1338 w 1460"/>
                <a:gd name="T33" fmla="*/ 303 h 306"/>
                <a:gd name="T34" fmla="*/ 1307 w 1460"/>
                <a:gd name="T35" fmla="*/ 306 h 306"/>
                <a:gd name="T36" fmla="*/ 153 w 1460"/>
                <a:gd name="T37" fmla="*/ 306 h 306"/>
                <a:gd name="T38" fmla="*/ 122 w 1460"/>
                <a:gd name="T39" fmla="*/ 303 h 306"/>
                <a:gd name="T40" fmla="*/ 93 w 1460"/>
                <a:gd name="T41" fmla="*/ 294 h 306"/>
                <a:gd name="T42" fmla="*/ 67 w 1460"/>
                <a:gd name="T43" fmla="*/ 280 h 306"/>
                <a:gd name="T44" fmla="*/ 44 w 1460"/>
                <a:gd name="T45" fmla="*/ 261 h 306"/>
                <a:gd name="T46" fmla="*/ 25 w 1460"/>
                <a:gd name="T47" fmla="*/ 239 h 306"/>
                <a:gd name="T48" fmla="*/ 11 w 1460"/>
                <a:gd name="T49" fmla="*/ 212 h 306"/>
                <a:gd name="T50" fmla="*/ 3 w 1460"/>
                <a:gd name="T51" fmla="*/ 184 h 306"/>
                <a:gd name="T52" fmla="*/ 0 w 1460"/>
                <a:gd name="T53" fmla="*/ 153 h 306"/>
                <a:gd name="T54" fmla="*/ 3 w 1460"/>
                <a:gd name="T55" fmla="*/ 122 h 306"/>
                <a:gd name="T56" fmla="*/ 11 w 1460"/>
                <a:gd name="T57" fmla="*/ 94 h 306"/>
                <a:gd name="T58" fmla="*/ 25 w 1460"/>
                <a:gd name="T59" fmla="*/ 67 h 306"/>
                <a:gd name="T60" fmla="*/ 44 w 1460"/>
                <a:gd name="T61" fmla="*/ 45 h 306"/>
                <a:gd name="T62" fmla="*/ 67 w 1460"/>
                <a:gd name="T63" fmla="*/ 26 h 306"/>
                <a:gd name="T64" fmla="*/ 93 w 1460"/>
                <a:gd name="T65" fmla="*/ 12 h 306"/>
                <a:gd name="T66" fmla="*/ 122 w 1460"/>
                <a:gd name="T67" fmla="*/ 3 h 306"/>
                <a:gd name="T68" fmla="*/ 153 w 1460"/>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0" h="306">
                  <a:moveTo>
                    <a:pt x="153" y="0"/>
                  </a:moveTo>
                  <a:lnTo>
                    <a:pt x="1307" y="0"/>
                  </a:lnTo>
                  <a:lnTo>
                    <a:pt x="1338" y="3"/>
                  </a:lnTo>
                  <a:lnTo>
                    <a:pt x="1366" y="12"/>
                  </a:lnTo>
                  <a:lnTo>
                    <a:pt x="1393" y="26"/>
                  </a:lnTo>
                  <a:lnTo>
                    <a:pt x="1415" y="45"/>
                  </a:lnTo>
                  <a:lnTo>
                    <a:pt x="1435" y="67"/>
                  </a:lnTo>
                  <a:lnTo>
                    <a:pt x="1448" y="94"/>
                  </a:lnTo>
                  <a:lnTo>
                    <a:pt x="1457" y="122"/>
                  </a:lnTo>
                  <a:lnTo>
                    <a:pt x="1460" y="153"/>
                  </a:lnTo>
                  <a:lnTo>
                    <a:pt x="1457" y="184"/>
                  </a:lnTo>
                  <a:lnTo>
                    <a:pt x="1448" y="212"/>
                  </a:lnTo>
                  <a:lnTo>
                    <a:pt x="1435" y="239"/>
                  </a:lnTo>
                  <a:lnTo>
                    <a:pt x="1415" y="261"/>
                  </a:lnTo>
                  <a:lnTo>
                    <a:pt x="1393" y="280"/>
                  </a:lnTo>
                  <a:lnTo>
                    <a:pt x="1366" y="294"/>
                  </a:lnTo>
                  <a:lnTo>
                    <a:pt x="1338" y="303"/>
                  </a:lnTo>
                  <a:lnTo>
                    <a:pt x="1307" y="306"/>
                  </a:lnTo>
                  <a:lnTo>
                    <a:pt x="153" y="306"/>
                  </a:lnTo>
                  <a:lnTo>
                    <a:pt x="122" y="303"/>
                  </a:lnTo>
                  <a:lnTo>
                    <a:pt x="93" y="294"/>
                  </a:lnTo>
                  <a:lnTo>
                    <a:pt x="67" y="280"/>
                  </a:lnTo>
                  <a:lnTo>
                    <a:pt x="44" y="261"/>
                  </a:lnTo>
                  <a:lnTo>
                    <a:pt x="25" y="239"/>
                  </a:lnTo>
                  <a:lnTo>
                    <a:pt x="11" y="212"/>
                  </a:lnTo>
                  <a:lnTo>
                    <a:pt x="3" y="184"/>
                  </a:lnTo>
                  <a:lnTo>
                    <a:pt x="0" y="153"/>
                  </a:lnTo>
                  <a:lnTo>
                    <a:pt x="3" y="122"/>
                  </a:lnTo>
                  <a:lnTo>
                    <a:pt x="11" y="94"/>
                  </a:lnTo>
                  <a:lnTo>
                    <a:pt x="25" y="67"/>
                  </a:lnTo>
                  <a:lnTo>
                    <a:pt x="44" y="45"/>
                  </a:lnTo>
                  <a:lnTo>
                    <a:pt x="67" y="26"/>
                  </a:lnTo>
                  <a:lnTo>
                    <a:pt x="93" y="12"/>
                  </a:lnTo>
                  <a:lnTo>
                    <a:pt x="122" y="3"/>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1" name="Freeform 56"/>
            <p:cNvSpPr>
              <a:spLocks/>
            </p:cNvSpPr>
            <p:nvPr/>
          </p:nvSpPr>
          <p:spPr bwMode="auto">
            <a:xfrm>
              <a:off x="8396288" y="3592513"/>
              <a:ext cx="231775" cy="47625"/>
            </a:xfrm>
            <a:custGeom>
              <a:avLst/>
              <a:gdLst>
                <a:gd name="T0" fmla="*/ 153 w 1460"/>
                <a:gd name="T1" fmla="*/ 0 h 306"/>
                <a:gd name="T2" fmla="*/ 1307 w 1460"/>
                <a:gd name="T3" fmla="*/ 0 h 306"/>
                <a:gd name="T4" fmla="*/ 1338 w 1460"/>
                <a:gd name="T5" fmla="*/ 3 h 306"/>
                <a:gd name="T6" fmla="*/ 1366 w 1460"/>
                <a:gd name="T7" fmla="*/ 12 h 306"/>
                <a:gd name="T8" fmla="*/ 1393 w 1460"/>
                <a:gd name="T9" fmla="*/ 26 h 306"/>
                <a:gd name="T10" fmla="*/ 1415 w 1460"/>
                <a:gd name="T11" fmla="*/ 45 h 306"/>
                <a:gd name="T12" fmla="*/ 1435 w 1460"/>
                <a:gd name="T13" fmla="*/ 67 h 306"/>
                <a:gd name="T14" fmla="*/ 1448 w 1460"/>
                <a:gd name="T15" fmla="*/ 94 h 306"/>
                <a:gd name="T16" fmla="*/ 1457 w 1460"/>
                <a:gd name="T17" fmla="*/ 122 h 306"/>
                <a:gd name="T18" fmla="*/ 1460 w 1460"/>
                <a:gd name="T19" fmla="*/ 153 h 306"/>
                <a:gd name="T20" fmla="*/ 1457 w 1460"/>
                <a:gd name="T21" fmla="*/ 184 h 306"/>
                <a:gd name="T22" fmla="*/ 1448 w 1460"/>
                <a:gd name="T23" fmla="*/ 213 h 306"/>
                <a:gd name="T24" fmla="*/ 1435 w 1460"/>
                <a:gd name="T25" fmla="*/ 239 h 306"/>
                <a:gd name="T26" fmla="*/ 1415 w 1460"/>
                <a:gd name="T27" fmla="*/ 262 h 306"/>
                <a:gd name="T28" fmla="*/ 1393 w 1460"/>
                <a:gd name="T29" fmla="*/ 280 h 306"/>
                <a:gd name="T30" fmla="*/ 1366 w 1460"/>
                <a:gd name="T31" fmla="*/ 295 h 306"/>
                <a:gd name="T32" fmla="*/ 1338 w 1460"/>
                <a:gd name="T33" fmla="*/ 303 h 306"/>
                <a:gd name="T34" fmla="*/ 1307 w 1460"/>
                <a:gd name="T35" fmla="*/ 306 h 306"/>
                <a:gd name="T36" fmla="*/ 153 w 1460"/>
                <a:gd name="T37" fmla="*/ 306 h 306"/>
                <a:gd name="T38" fmla="*/ 122 w 1460"/>
                <a:gd name="T39" fmla="*/ 303 h 306"/>
                <a:gd name="T40" fmla="*/ 93 w 1460"/>
                <a:gd name="T41" fmla="*/ 295 h 306"/>
                <a:gd name="T42" fmla="*/ 67 w 1460"/>
                <a:gd name="T43" fmla="*/ 280 h 306"/>
                <a:gd name="T44" fmla="*/ 44 w 1460"/>
                <a:gd name="T45" fmla="*/ 262 h 306"/>
                <a:gd name="T46" fmla="*/ 25 w 1460"/>
                <a:gd name="T47" fmla="*/ 239 h 306"/>
                <a:gd name="T48" fmla="*/ 11 w 1460"/>
                <a:gd name="T49" fmla="*/ 213 h 306"/>
                <a:gd name="T50" fmla="*/ 3 w 1460"/>
                <a:gd name="T51" fmla="*/ 184 h 306"/>
                <a:gd name="T52" fmla="*/ 0 w 1460"/>
                <a:gd name="T53" fmla="*/ 153 h 306"/>
                <a:gd name="T54" fmla="*/ 3 w 1460"/>
                <a:gd name="T55" fmla="*/ 122 h 306"/>
                <a:gd name="T56" fmla="*/ 11 w 1460"/>
                <a:gd name="T57" fmla="*/ 94 h 306"/>
                <a:gd name="T58" fmla="*/ 25 w 1460"/>
                <a:gd name="T59" fmla="*/ 67 h 306"/>
                <a:gd name="T60" fmla="*/ 44 w 1460"/>
                <a:gd name="T61" fmla="*/ 45 h 306"/>
                <a:gd name="T62" fmla="*/ 67 w 1460"/>
                <a:gd name="T63" fmla="*/ 26 h 306"/>
                <a:gd name="T64" fmla="*/ 93 w 1460"/>
                <a:gd name="T65" fmla="*/ 12 h 306"/>
                <a:gd name="T66" fmla="*/ 122 w 1460"/>
                <a:gd name="T67" fmla="*/ 3 h 306"/>
                <a:gd name="T68" fmla="*/ 153 w 1460"/>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0" h="306">
                  <a:moveTo>
                    <a:pt x="153" y="0"/>
                  </a:moveTo>
                  <a:lnTo>
                    <a:pt x="1307" y="0"/>
                  </a:lnTo>
                  <a:lnTo>
                    <a:pt x="1338" y="3"/>
                  </a:lnTo>
                  <a:lnTo>
                    <a:pt x="1366" y="12"/>
                  </a:lnTo>
                  <a:lnTo>
                    <a:pt x="1393" y="26"/>
                  </a:lnTo>
                  <a:lnTo>
                    <a:pt x="1415" y="45"/>
                  </a:lnTo>
                  <a:lnTo>
                    <a:pt x="1435" y="67"/>
                  </a:lnTo>
                  <a:lnTo>
                    <a:pt x="1448" y="94"/>
                  </a:lnTo>
                  <a:lnTo>
                    <a:pt x="1457" y="122"/>
                  </a:lnTo>
                  <a:lnTo>
                    <a:pt x="1460" y="153"/>
                  </a:lnTo>
                  <a:lnTo>
                    <a:pt x="1457" y="184"/>
                  </a:lnTo>
                  <a:lnTo>
                    <a:pt x="1448" y="213"/>
                  </a:lnTo>
                  <a:lnTo>
                    <a:pt x="1435" y="239"/>
                  </a:lnTo>
                  <a:lnTo>
                    <a:pt x="1415" y="262"/>
                  </a:lnTo>
                  <a:lnTo>
                    <a:pt x="1393" y="280"/>
                  </a:lnTo>
                  <a:lnTo>
                    <a:pt x="1366" y="295"/>
                  </a:lnTo>
                  <a:lnTo>
                    <a:pt x="1338" y="303"/>
                  </a:lnTo>
                  <a:lnTo>
                    <a:pt x="1307" y="306"/>
                  </a:lnTo>
                  <a:lnTo>
                    <a:pt x="153" y="306"/>
                  </a:lnTo>
                  <a:lnTo>
                    <a:pt x="122" y="303"/>
                  </a:lnTo>
                  <a:lnTo>
                    <a:pt x="93" y="295"/>
                  </a:lnTo>
                  <a:lnTo>
                    <a:pt x="67" y="280"/>
                  </a:lnTo>
                  <a:lnTo>
                    <a:pt x="44" y="262"/>
                  </a:lnTo>
                  <a:lnTo>
                    <a:pt x="25" y="239"/>
                  </a:lnTo>
                  <a:lnTo>
                    <a:pt x="11" y="213"/>
                  </a:lnTo>
                  <a:lnTo>
                    <a:pt x="3" y="184"/>
                  </a:lnTo>
                  <a:lnTo>
                    <a:pt x="0" y="153"/>
                  </a:lnTo>
                  <a:lnTo>
                    <a:pt x="3" y="122"/>
                  </a:lnTo>
                  <a:lnTo>
                    <a:pt x="11" y="94"/>
                  </a:lnTo>
                  <a:lnTo>
                    <a:pt x="25" y="67"/>
                  </a:lnTo>
                  <a:lnTo>
                    <a:pt x="44" y="45"/>
                  </a:lnTo>
                  <a:lnTo>
                    <a:pt x="67" y="26"/>
                  </a:lnTo>
                  <a:lnTo>
                    <a:pt x="93" y="12"/>
                  </a:lnTo>
                  <a:lnTo>
                    <a:pt x="122" y="3"/>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2" name="Freeform 57"/>
            <p:cNvSpPr>
              <a:spLocks/>
            </p:cNvSpPr>
            <p:nvPr/>
          </p:nvSpPr>
          <p:spPr bwMode="auto">
            <a:xfrm>
              <a:off x="8396288" y="3683000"/>
              <a:ext cx="139700" cy="49213"/>
            </a:xfrm>
            <a:custGeom>
              <a:avLst/>
              <a:gdLst>
                <a:gd name="T0" fmla="*/ 153 w 884"/>
                <a:gd name="T1" fmla="*/ 0 h 306"/>
                <a:gd name="T2" fmla="*/ 730 w 884"/>
                <a:gd name="T3" fmla="*/ 0 h 306"/>
                <a:gd name="T4" fmla="*/ 761 w 884"/>
                <a:gd name="T5" fmla="*/ 3 h 306"/>
                <a:gd name="T6" fmla="*/ 790 w 884"/>
                <a:gd name="T7" fmla="*/ 12 h 306"/>
                <a:gd name="T8" fmla="*/ 817 w 884"/>
                <a:gd name="T9" fmla="*/ 26 h 306"/>
                <a:gd name="T10" fmla="*/ 839 w 884"/>
                <a:gd name="T11" fmla="*/ 44 h 306"/>
                <a:gd name="T12" fmla="*/ 858 w 884"/>
                <a:gd name="T13" fmla="*/ 68 h 306"/>
                <a:gd name="T14" fmla="*/ 872 w 884"/>
                <a:gd name="T15" fmla="*/ 93 h 306"/>
                <a:gd name="T16" fmla="*/ 880 w 884"/>
                <a:gd name="T17" fmla="*/ 122 h 306"/>
                <a:gd name="T18" fmla="*/ 884 w 884"/>
                <a:gd name="T19" fmla="*/ 153 h 306"/>
                <a:gd name="T20" fmla="*/ 880 w 884"/>
                <a:gd name="T21" fmla="*/ 184 h 306"/>
                <a:gd name="T22" fmla="*/ 872 w 884"/>
                <a:gd name="T23" fmla="*/ 213 h 306"/>
                <a:gd name="T24" fmla="*/ 858 w 884"/>
                <a:gd name="T25" fmla="*/ 238 h 306"/>
                <a:gd name="T26" fmla="*/ 839 w 884"/>
                <a:gd name="T27" fmla="*/ 261 h 306"/>
                <a:gd name="T28" fmla="*/ 817 w 884"/>
                <a:gd name="T29" fmla="*/ 279 h 306"/>
                <a:gd name="T30" fmla="*/ 790 w 884"/>
                <a:gd name="T31" fmla="*/ 294 h 306"/>
                <a:gd name="T32" fmla="*/ 761 w 884"/>
                <a:gd name="T33" fmla="*/ 302 h 306"/>
                <a:gd name="T34" fmla="*/ 730 w 884"/>
                <a:gd name="T35" fmla="*/ 306 h 306"/>
                <a:gd name="T36" fmla="*/ 153 w 884"/>
                <a:gd name="T37" fmla="*/ 306 h 306"/>
                <a:gd name="T38" fmla="*/ 122 w 884"/>
                <a:gd name="T39" fmla="*/ 302 h 306"/>
                <a:gd name="T40" fmla="*/ 93 w 884"/>
                <a:gd name="T41" fmla="*/ 294 h 306"/>
                <a:gd name="T42" fmla="*/ 67 w 884"/>
                <a:gd name="T43" fmla="*/ 279 h 306"/>
                <a:gd name="T44" fmla="*/ 44 w 884"/>
                <a:gd name="T45" fmla="*/ 261 h 306"/>
                <a:gd name="T46" fmla="*/ 25 w 884"/>
                <a:gd name="T47" fmla="*/ 238 h 306"/>
                <a:gd name="T48" fmla="*/ 11 w 884"/>
                <a:gd name="T49" fmla="*/ 213 h 306"/>
                <a:gd name="T50" fmla="*/ 3 w 884"/>
                <a:gd name="T51" fmla="*/ 184 h 306"/>
                <a:gd name="T52" fmla="*/ 0 w 884"/>
                <a:gd name="T53" fmla="*/ 153 h 306"/>
                <a:gd name="T54" fmla="*/ 3 w 884"/>
                <a:gd name="T55" fmla="*/ 122 h 306"/>
                <a:gd name="T56" fmla="*/ 11 w 884"/>
                <a:gd name="T57" fmla="*/ 93 h 306"/>
                <a:gd name="T58" fmla="*/ 25 w 884"/>
                <a:gd name="T59" fmla="*/ 68 h 306"/>
                <a:gd name="T60" fmla="*/ 44 w 884"/>
                <a:gd name="T61" fmla="*/ 44 h 306"/>
                <a:gd name="T62" fmla="*/ 67 w 884"/>
                <a:gd name="T63" fmla="*/ 26 h 306"/>
                <a:gd name="T64" fmla="*/ 93 w 884"/>
                <a:gd name="T65" fmla="*/ 12 h 306"/>
                <a:gd name="T66" fmla="*/ 122 w 884"/>
                <a:gd name="T67" fmla="*/ 3 h 306"/>
                <a:gd name="T68" fmla="*/ 153 w 884"/>
                <a:gd name="T69"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4" h="306">
                  <a:moveTo>
                    <a:pt x="153" y="0"/>
                  </a:moveTo>
                  <a:lnTo>
                    <a:pt x="730" y="0"/>
                  </a:lnTo>
                  <a:lnTo>
                    <a:pt x="761" y="3"/>
                  </a:lnTo>
                  <a:lnTo>
                    <a:pt x="790" y="12"/>
                  </a:lnTo>
                  <a:lnTo>
                    <a:pt x="817" y="26"/>
                  </a:lnTo>
                  <a:lnTo>
                    <a:pt x="839" y="44"/>
                  </a:lnTo>
                  <a:lnTo>
                    <a:pt x="858" y="68"/>
                  </a:lnTo>
                  <a:lnTo>
                    <a:pt x="872" y="93"/>
                  </a:lnTo>
                  <a:lnTo>
                    <a:pt x="880" y="122"/>
                  </a:lnTo>
                  <a:lnTo>
                    <a:pt x="884" y="153"/>
                  </a:lnTo>
                  <a:lnTo>
                    <a:pt x="880" y="184"/>
                  </a:lnTo>
                  <a:lnTo>
                    <a:pt x="872" y="213"/>
                  </a:lnTo>
                  <a:lnTo>
                    <a:pt x="858" y="238"/>
                  </a:lnTo>
                  <a:lnTo>
                    <a:pt x="839" y="261"/>
                  </a:lnTo>
                  <a:lnTo>
                    <a:pt x="817" y="279"/>
                  </a:lnTo>
                  <a:lnTo>
                    <a:pt x="790" y="294"/>
                  </a:lnTo>
                  <a:lnTo>
                    <a:pt x="761" y="302"/>
                  </a:lnTo>
                  <a:lnTo>
                    <a:pt x="730" y="306"/>
                  </a:lnTo>
                  <a:lnTo>
                    <a:pt x="153" y="306"/>
                  </a:lnTo>
                  <a:lnTo>
                    <a:pt x="122" y="302"/>
                  </a:lnTo>
                  <a:lnTo>
                    <a:pt x="93" y="294"/>
                  </a:lnTo>
                  <a:lnTo>
                    <a:pt x="67" y="279"/>
                  </a:lnTo>
                  <a:lnTo>
                    <a:pt x="44" y="261"/>
                  </a:lnTo>
                  <a:lnTo>
                    <a:pt x="25" y="238"/>
                  </a:lnTo>
                  <a:lnTo>
                    <a:pt x="11" y="213"/>
                  </a:lnTo>
                  <a:lnTo>
                    <a:pt x="3" y="184"/>
                  </a:lnTo>
                  <a:lnTo>
                    <a:pt x="0" y="153"/>
                  </a:lnTo>
                  <a:lnTo>
                    <a:pt x="3" y="122"/>
                  </a:lnTo>
                  <a:lnTo>
                    <a:pt x="11" y="93"/>
                  </a:lnTo>
                  <a:lnTo>
                    <a:pt x="25" y="68"/>
                  </a:lnTo>
                  <a:lnTo>
                    <a:pt x="44" y="44"/>
                  </a:lnTo>
                  <a:lnTo>
                    <a:pt x="67" y="26"/>
                  </a:lnTo>
                  <a:lnTo>
                    <a:pt x="93" y="12"/>
                  </a:lnTo>
                  <a:lnTo>
                    <a:pt x="122" y="3"/>
                  </a:lnTo>
                  <a:lnTo>
                    <a:pt x="1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3" name="Freeform 58"/>
            <p:cNvSpPr>
              <a:spLocks/>
            </p:cNvSpPr>
            <p:nvPr/>
          </p:nvSpPr>
          <p:spPr bwMode="auto">
            <a:xfrm>
              <a:off x="8304213" y="3406775"/>
              <a:ext cx="414338" cy="533400"/>
            </a:xfrm>
            <a:custGeom>
              <a:avLst/>
              <a:gdLst>
                <a:gd name="T0" fmla="*/ 154 w 2616"/>
                <a:gd name="T1" fmla="*/ 0 h 3365"/>
                <a:gd name="T2" fmla="*/ 2461 w 2616"/>
                <a:gd name="T3" fmla="*/ 0 h 3365"/>
                <a:gd name="T4" fmla="*/ 2492 w 2616"/>
                <a:gd name="T5" fmla="*/ 3 h 3365"/>
                <a:gd name="T6" fmla="*/ 2521 w 2616"/>
                <a:gd name="T7" fmla="*/ 12 h 3365"/>
                <a:gd name="T8" fmla="*/ 2548 w 2616"/>
                <a:gd name="T9" fmla="*/ 26 h 3365"/>
                <a:gd name="T10" fmla="*/ 2570 w 2616"/>
                <a:gd name="T11" fmla="*/ 44 h 3365"/>
                <a:gd name="T12" fmla="*/ 2589 w 2616"/>
                <a:gd name="T13" fmla="*/ 68 h 3365"/>
                <a:gd name="T14" fmla="*/ 2603 w 2616"/>
                <a:gd name="T15" fmla="*/ 93 h 3365"/>
                <a:gd name="T16" fmla="*/ 2613 w 2616"/>
                <a:gd name="T17" fmla="*/ 122 h 3365"/>
                <a:gd name="T18" fmla="*/ 2616 w 2616"/>
                <a:gd name="T19" fmla="*/ 152 h 3365"/>
                <a:gd name="T20" fmla="*/ 2616 w 2616"/>
                <a:gd name="T21" fmla="*/ 380 h 3365"/>
                <a:gd name="T22" fmla="*/ 2308 w 2616"/>
                <a:gd name="T23" fmla="*/ 911 h 3365"/>
                <a:gd name="T24" fmla="*/ 2308 w 2616"/>
                <a:gd name="T25" fmla="*/ 306 h 3365"/>
                <a:gd name="T26" fmla="*/ 308 w 2616"/>
                <a:gd name="T27" fmla="*/ 306 h 3365"/>
                <a:gd name="T28" fmla="*/ 308 w 2616"/>
                <a:gd name="T29" fmla="*/ 3058 h 3365"/>
                <a:gd name="T30" fmla="*/ 2308 w 2616"/>
                <a:gd name="T31" fmla="*/ 3058 h 3365"/>
                <a:gd name="T32" fmla="*/ 2308 w 2616"/>
                <a:gd name="T33" fmla="*/ 2678 h 3365"/>
                <a:gd name="T34" fmla="*/ 2469 w 2616"/>
                <a:gd name="T35" fmla="*/ 2572 h 3365"/>
                <a:gd name="T36" fmla="*/ 2498 w 2616"/>
                <a:gd name="T37" fmla="*/ 2550 h 3365"/>
                <a:gd name="T38" fmla="*/ 2522 w 2616"/>
                <a:gd name="T39" fmla="*/ 2524 h 3365"/>
                <a:gd name="T40" fmla="*/ 2542 w 2616"/>
                <a:gd name="T41" fmla="*/ 2495 h 3365"/>
                <a:gd name="T42" fmla="*/ 2616 w 2616"/>
                <a:gd name="T43" fmla="*/ 2369 h 3365"/>
                <a:gd name="T44" fmla="*/ 2616 w 2616"/>
                <a:gd name="T45" fmla="*/ 3212 h 3365"/>
                <a:gd name="T46" fmla="*/ 2613 w 2616"/>
                <a:gd name="T47" fmla="*/ 3242 h 3365"/>
                <a:gd name="T48" fmla="*/ 2603 w 2616"/>
                <a:gd name="T49" fmla="*/ 3271 h 3365"/>
                <a:gd name="T50" fmla="*/ 2589 w 2616"/>
                <a:gd name="T51" fmla="*/ 3297 h 3365"/>
                <a:gd name="T52" fmla="*/ 2570 w 2616"/>
                <a:gd name="T53" fmla="*/ 3320 h 3365"/>
                <a:gd name="T54" fmla="*/ 2548 w 2616"/>
                <a:gd name="T55" fmla="*/ 3339 h 3365"/>
                <a:gd name="T56" fmla="*/ 2521 w 2616"/>
                <a:gd name="T57" fmla="*/ 3352 h 3365"/>
                <a:gd name="T58" fmla="*/ 2492 w 2616"/>
                <a:gd name="T59" fmla="*/ 3362 h 3365"/>
                <a:gd name="T60" fmla="*/ 2461 w 2616"/>
                <a:gd name="T61" fmla="*/ 3365 h 3365"/>
                <a:gd name="T62" fmla="*/ 154 w 2616"/>
                <a:gd name="T63" fmla="*/ 3365 h 3365"/>
                <a:gd name="T64" fmla="*/ 123 w 2616"/>
                <a:gd name="T65" fmla="*/ 3362 h 3365"/>
                <a:gd name="T66" fmla="*/ 95 w 2616"/>
                <a:gd name="T67" fmla="*/ 3352 h 3365"/>
                <a:gd name="T68" fmla="*/ 68 w 2616"/>
                <a:gd name="T69" fmla="*/ 3339 h 3365"/>
                <a:gd name="T70" fmla="*/ 46 w 2616"/>
                <a:gd name="T71" fmla="*/ 3320 h 3365"/>
                <a:gd name="T72" fmla="*/ 27 w 2616"/>
                <a:gd name="T73" fmla="*/ 3297 h 3365"/>
                <a:gd name="T74" fmla="*/ 13 w 2616"/>
                <a:gd name="T75" fmla="*/ 3271 h 3365"/>
                <a:gd name="T76" fmla="*/ 3 w 2616"/>
                <a:gd name="T77" fmla="*/ 3242 h 3365"/>
                <a:gd name="T78" fmla="*/ 0 w 2616"/>
                <a:gd name="T79" fmla="*/ 3212 h 3365"/>
                <a:gd name="T80" fmla="*/ 0 w 2616"/>
                <a:gd name="T81" fmla="*/ 152 h 3365"/>
                <a:gd name="T82" fmla="*/ 3 w 2616"/>
                <a:gd name="T83" fmla="*/ 122 h 3365"/>
                <a:gd name="T84" fmla="*/ 13 w 2616"/>
                <a:gd name="T85" fmla="*/ 93 h 3365"/>
                <a:gd name="T86" fmla="*/ 27 w 2616"/>
                <a:gd name="T87" fmla="*/ 68 h 3365"/>
                <a:gd name="T88" fmla="*/ 46 w 2616"/>
                <a:gd name="T89" fmla="*/ 44 h 3365"/>
                <a:gd name="T90" fmla="*/ 68 w 2616"/>
                <a:gd name="T91" fmla="*/ 26 h 3365"/>
                <a:gd name="T92" fmla="*/ 95 w 2616"/>
                <a:gd name="T93" fmla="*/ 12 h 3365"/>
                <a:gd name="T94" fmla="*/ 123 w 2616"/>
                <a:gd name="T95" fmla="*/ 3 h 3365"/>
                <a:gd name="T96" fmla="*/ 154 w 2616"/>
                <a:gd name="T97" fmla="*/ 0 h 3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16" h="3365">
                  <a:moveTo>
                    <a:pt x="154" y="0"/>
                  </a:moveTo>
                  <a:lnTo>
                    <a:pt x="2461" y="0"/>
                  </a:lnTo>
                  <a:lnTo>
                    <a:pt x="2492" y="3"/>
                  </a:lnTo>
                  <a:lnTo>
                    <a:pt x="2521" y="12"/>
                  </a:lnTo>
                  <a:lnTo>
                    <a:pt x="2548" y="26"/>
                  </a:lnTo>
                  <a:lnTo>
                    <a:pt x="2570" y="44"/>
                  </a:lnTo>
                  <a:lnTo>
                    <a:pt x="2589" y="68"/>
                  </a:lnTo>
                  <a:lnTo>
                    <a:pt x="2603" y="93"/>
                  </a:lnTo>
                  <a:lnTo>
                    <a:pt x="2613" y="122"/>
                  </a:lnTo>
                  <a:lnTo>
                    <a:pt x="2616" y="152"/>
                  </a:lnTo>
                  <a:lnTo>
                    <a:pt x="2616" y="380"/>
                  </a:lnTo>
                  <a:lnTo>
                    <a:pt x="2308" y="911"/>
                  </a:lnTo>
                  <a:lnTo>
                    <a:pt x="2308" y="306"/>
                  </a:lnTo>
                  <a:lnTo>
                    <a:pt x="308" y="306"/>
                  </a:lnTo>
                  <a:lnTo>
                    <a:pt x="308" y="3058"/>
                  </a:lnTo>
                  <a:lnTo>
                    <a:pt x="2308" y="3058"/>
                  </a:lnTo>
                  <a:lnTo>
                    <a:pt x="2308" y="2678"/>
                  </a:lnTo>
                  <a:lnTo>
                    <a:pt x="2469" y="2572"/>
                  </a:lnTo>
                  <a:lnTo>
                    <a:pt x="2498" y="2550"/>
                  </a:lnTo>
                  <a:lnTo>
                    <a:pt x="2522" y="2524"/>
                  </a:lnTo>
                  <a:lnTo>
                    <a:pt x="2542" y="2495"/>
                  </a:lnTo>
                  <a:lnTo>
                    <a:pt x="2616" y="2369"/>
                  </a:lnTo>
                  <a:lnTo>
                    <a:pt x="2616" y="3212"/>
                  </a:lnTo>
                  <a:lnTo>
                    <a:pt x="2613" y="3242"/>
                  </a:lnTo>
                  <a:lnTo>
                    <a:pt x="2603" y="3271"/>
                  </a:lnTo>
                  <a:lnTo>
                    <a:pt x="2589" y="3297"/>
                  </a:lnTo>
                  <a:lnTo>
                    <a:pt x="2570" y="3320"/>
                  </a:lnTo>
                  <a:lnTo>
                    <a:pt x="2548" y="3339"/>
                  </a:lnTo>
                  <a:lnTo>
                    <a:pt x="2521" y="3352"/>
                  </a:lnTo>
                  <a:lnTo>
                    <a:pt x="2492" y="3362"/>
                  </a:lnTo>
                  <a:lnTo>
                    <a:pt x="2461" y="3365"/>
                  </a:lnTo>
                  <a:lnTo>
                    <a:pt x="154" y="3365"/>
                  </a:lnTo>
                  <a:lnTo>
                    <a:pt x="123" y="3362"/>
                  </a:lnTo>
                  <a:lnTo>
                    <a:pt x="95" y="3352"/>
                  </a:lnTo>
                  <a:lnTo>
                    <a:pt x="68" y="3339"/>
                  </a:lnTo>
                  <a:lnTo>
                    <a:pt x="46" y="3320"/>
                  </a:lnTo>
                  <a:lnTo>
                    <a:pt x="27" y="3297"/>
                  </a:lnTo>
                  <a:lnTo>
                    <a:pt x="13" y="3271"/>
                  </a:lnTo>
                  <a:lnTo>
                    <a:pt x="3" y="3242"/>
                  </a:lnTo>
                  <a:lnTo>
                    <a:pt x="0" y="3212"/>
                  </a:lnTo>
                  <a:lnTo>
                    <a:pt x="0" y="152"/>
                  </a:lnTo>
                  <a:lnTo>
                    <a:pt x="3" y="122"/>
                  </a:lnTo>
                  <a:lnTo>
                    <a:pt x="13" y="93"/>
                  </a:lnTo>
                  <a:lnTo>
                    <a:pt x="27" y="68"/>
                  </a:lnTo>
                  <a:lnTo>
                    <a:pt x="46" y="44"/>
                  </a:lnTo>
                  <a:lnTo>
                    <a:pt x="68" y="26"/>
                  </a:lnTo>
                  <a:lnTo>
                    <a:pt x="95" y="12"/>
                  </a:lnTo>
                  <a:lnTo>
                    <a:pt x="123" y="3"/>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4" name="Freeform 59"/>
            <p:cNvSpPr>
              <a:spLocks noEditPoints="1"/>
            </p:cNvSpPr>
            <p:nvPr/>
          </p:nvSpPr>
          <p:spPr bwMode="auto">
            <a:xfrm>
              <a:off x="8583613" y="3465513"/>
              <a:ext cx="257175" cy="382588"/>
            </a:xfrm>
            <a:custGeom>
              <a:avLst/>
              <a:gdLst>
                <a:gd name="T0" fmla="*/ 133 w 1617"/>
                <a:gd name="T1" fmla="*/ 2031 h 2411"/>
                <a:gd name="T2" fmla="*/ 226 w 1617"/>
                <a:gd name="T3" fmla="*/ 2075 h 2411"/>
                <a:gd name="T4" fmla="*/ 312 w 1617"/>
                <a:gd name="T5" fmla="*/ 2134 h 2411"/>
                <a:gd name="T6" fmla="*/ 445 w 1617"/>
                <a:gd name="T7" fmla="*/ 2014 h 2411"/>
                <a:gd name="T8" fmla="*/ 395 w 1617"/>
                <a:gd name="T9" fmla="*/ 1968 h 2411"/>
                <a:gd name="T10" fmla="*/ 319 w 1617"/>
                <a:gd name="T11" fmla="*/ 1916 h 2411"/>
                <a:gd name="T12" fmla="*/ 249 w 1617"/>
                <a:gd name="T13" fmla="*/ 1881 h 2411"/>
                <a:gd name="T14" fmla="*/ 190 w 1617"/>
                <a:gd name="T15" fmla="*/ 1861 h 2411"/>
                <a:gd name="T16" fmla="*/ 143 w 1617"/>
                <a:gd name="T17" fmla="*/ 1851 h 2411"/>
                <a:gd name="T18" fmla="*/ 1136 w 1617"/>
                <a:gd name="T19" fmla="*/ 0 h 2411"/>
                <a:gd name="T20" fmla="*/ 1192 w 1617"/>
                <a:gd name="T21" fmla="*/ 8 h 2411"/>
                <a:gd name="T22" fmla="*/ 1260 w 1617"/>
                <a:gd name="T23" fmla="*/ 26 h 2411"/>
                <a:gd name="T24" fmla="*/ 1340 w 1617"/>
                <a:gd name="T25" fmla="*/ 59 h 2411"/>
                <a:gd name="T26" fmla="*/ 1429 w 1617"/>
                <a:gd name="T27" fmla="*/ 110 h 2411"/>
                <a:gd name="T28" fmla="*/ 1502 w 1617"/>
                <a:gd name="T29" fmla="*/ 166 h 2411"/>
                <a:gd name="T30" fmla="*/ 1553 w 1617"/>
                <a:gd name="T31" fmla="*/ 219 h 2411"/>
                <a:gd name="T32" fmla="*/ 1586 w 1617"/>
                <a:gd name="T33" fmla="*/ 266 h 2411"/>
                <a:gd name="T34" fmla="*/ 1605 w 1617"/>
                <a:gd name="T35" fmla="*/ 303 h 2411"/>
                <a:gd name="T36" fmla="*/ 1613 w 1617"/>
                <a:gd name="T37" fmla="*/ 326 h 2411"/>
                <a:gd name="T38" fmla="*/ 1617 w 1617"/>
                <a:gd name="T39" fmla="*/ 351 h 2411"/>
                <a:gd name="T40" fmla="*/ 1606 w 1617"/>
                <a:gd name="T41" fmla="*/ 386 h 2411"/>
                <a:gd name="T42" fmla="*/ 635 w 1617"/>
                <a:gd name="T43" fmla="*/ 2056 h 2411"/>
                <a:gd name="T44" fmla="*/ 118 w 1617"/>
                <a:gd name="T45" fmla="*/ 2398 h 2411"/>
                <a:gd name="T46" fmla="*/ 78 w 1617"/>
                <a:gd name="T47" fmla="*/ 2411 h 2411"/>
                <a:gd name="T48" fmla="*/ 37 w 1617"/>
                <a:gd name="T49" fmla="*/ 2400 h 2411"/>
                <a:gd name="T50" fmla="*/ 12 w 1617"/>
                <a:gd name="T51" fmla="*/ 2378 h 2411"/>
                <a:gd name="T52" fmla="*/ 0 w 1617"/>
                <a:gd name="T53" fmla="*/ 2346 h 2411"/>
                <a:gd name="T54" fmla="*/ 35 w 1617"/>
                <a:gd name="T55" fmla="*/ 1732 h 2411"/>
                <a:gd name="T56" fmla="*/ 45 w 1617"/>
                <a:gd name="T57" fmla="*/ 1699 h 2411"/>
                <a:gd name="T58" fmla="*/ 1018 w 1617"/>
                <a:gd name="T59" fmla="*/ 28 h 2411"/>
                <a:gd name="T60" fmla="*/ 1051 w 1617"/>
                <a:gd name="T61" fmla="*/ 8 h 2411"/>
                <a:gd name="T62" fmla="*/ 1064 w 1617"/>
                <a:gd name="T63" fmla="*/ 5 h 2411"/>
                <a:gd name="T64" fmla="*/ 1093 w 1617"/>
                <a:gd name="T65" fmla="*/ 0 h 2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7" h="2411">
                  <a:moveTo>
                    <a:pt x="143" y="1851"/>
                  </a:moveTo>
                  <a:lnTo>
                    <a:pt x="133" y="2031"/>
                  </a:lnTo>
                  <a:lnTo>
                    <a:pt x="179" y="2051"/>
                  </a:lnTo>
                  <a:lnTo>
                    <a:pt x="226" y="2075"/>
                  </a:lnTo>
                  <a:lnTo>
                    <a:pt x="271" y="2103"/>
                  </a:lnTo>
                  <a:lnTo>
                    <a:pt x="312" y="2134"/>
                  </a:lnTo>
                  <a:lnTo>
                    <a:pt x="462" y="2034"/>
                  </a:lnTo>
                  <a:lnTo>
                    <a:pt x="445" y="2014"/>
                  </a:lnTo>
                  <a:lnTo>
                    <a:pt x="423" y="1992"/>
                  </a:lnTo>
                  <a:lnTo>
                    <a:pt x="395" y="1968"/>
                  </a:lnTo>
                  <a:lnTo>
                    <a:pt x="360" y="1942"/>
                  </a:lnTo>
                  <a:lnTo>
                    <a:pt x="319" y="1916"/>
                  </a:lnTo>
                  <a:lnTo>
                    <a:pt x="283" y="1897"/>
                  </a:lnTo>
                  <a:lnTo>
                    <a:pt x="249" y="1881"/>
                  </a:lnTo>
                  <a:lnTo>
                    <a:pt x="218" y="1869"/>
                  </a:lnTo>
                  <a:lnTo>
                    <a:pt x="190" y="1861"/>
                  </a:lnTo>
                  <a:lnTo>
                    <a:pt x="166" y="1855"/>
                  </a:lnTo>
                  <a:lnTo>
                    <a:pt x="143" y="1851"/>
                  </a:lnTo>
                  <a:close/>
                  <a:moveTo>
                    <a:pt x="1112" y="0"/>
                  </a:moveTo>
                  <a:lnTo>
                    <a:pt x="1136" y="0"/>
                  </a:lnTo>
                  <a:lnTo>
                    <a:pt x="1162" y="3"/>
                  </a:lnTo>
                  <a:lnTo>
                    <a:pt x="1192" y="8"/>
                  </a:lnTo>
                  <a:lnTo>
                    <a:pt x="1224" y="15"/>
                  </a:lnTo>
                  <a:lnTo>
                    <a:pt x="1260" y="26"/>
                  </a:lnTo>
                  <a:lnTo>
                    <a:pt x="1299" y="41"/>
                  </a:lnTo>
                  <a:lnTo>
                    <a:pt x="1340" y="59"/>
                  </a:lnTo>
                  <a:lnTo>
                    <a:pt x="1384" y="83"/>
                  </a:lnTo>
                  <a:lnTo>
                    <a:pt x="1429" y="110"/>
                  </a:lnTo>
                  <a:lnTo>
                    <a:pt x="1469" y="139"/>
                  </a:lnTo>
                  <a:lnTo>
                    <a:pt x="1502" y="166"/>
                  </a:lnTo>
                  <a:lnTo>
                    <a:pt x="1529" y="194"/>
                  </a:lnTo>
                  <a:lnTo>
                    <a:pt x="1553" y="219"/>
                  </a:lnTo>
                  <a:lnTo>
                    <a:pt x="1571" y="244"/>
                  </a:lnTo>
                  <a:lnTo>
                    <a:pt x="1586" y="266"/>
                  </a:lnTo>
                  <a:lnTo>
                    <a:pt x="1596" y="286"/>
                  </a:lnTo>
                  <a:lnTo>
                    <a:pt x="1605" y="303"/>
                  </a:lnTo>
                  <a:lnTo>
                    <a:pt x="1610" y="317"/>
                  </a:lnTo>
                  <a:lnTo>
                    <a:pt x="1613" y="326"/>
                  </a:lnTo>
                  <a:lnTo>
                    <a:pt x="1614" y="331"/>
                  </a:lnTo>
                  <a:lnTo>
                    <a:pt x="1617" y="351"/>
                  </a:lnTo>
                  <a:lnTo>
                    <a:pt x="1613" y="370"/>
                  </a:lnTo>
                  <a:lnTo>
                    <a:pt x="1606" y="386"/>
                  </a:lnTo>
                  <a:lnTo>
                    <a:pt x="644" y="2043"/>
                  </a:lnTo>
                  <a:lnTo>
                    <a:pt x="635" y="2056"/>
                  </a:lnTo>
                  <a:lnTo>
                    <a:pt x="621" y="2068"/>
                  </a:lnTo>
                  <a:lnTo>
                    <a:pt x="118" y="2398"/>
                  </a:lnTo>
                  <a:lnTo>
                    <a:pt x="99" y="2407"/>
                  </a:lnTo>
                  <a:lnTo>
                    <a:pt x="78" y="2411"/>
                  </a:lnTo>
                  <a:lnTo>
                    <a:pt x="57" y="2409"/>
                  </a:lnTo>
                  <a:lnTo>
                    <a:pt x="37" y="2400"/>
                  </a:lnTo>
                  <a:lnTo>
                    <a:pt x="23" y="2391"/>
                  </a:lnTo>
                  <a:lnTo>
                    <a:pt x="12" y="2378"/>
                  </a:lnTo>
                  <a:lnTo>
                    <a:pt x="5" y="2363"/>
                  </a:lnTo>
                  <a:lnTo>
                    <a:pt x="0" y="2346"/>
                  </a:lnTo>
                  <a:lnTo>
                    <a:pt x="0" y="2329"/>
                  </a:lnTo>
                  <a:lnTo>
                    <a:pt x="35" y="1732"/>
                  </a:lnTo>
                  <a:lnTo>
                    <a:pt x="38" y="1715"/>
                  </a:lnTo>
                  <a:lnTo>
                    <a:pt x="45" y="1699"/>
                  </a:lnTo>
                  <a:lnTo>
                    <a:pt x="1007" y="43"/>
                  </a:lnTo>
                  <a:lnTo>
                    <a:pt x="1018" y="28"/>
                  </a:lnTo>
                  <a:lnTo>
                    <a:pt x="1033" y="16"/>
                  </a:lnTo>
                  <a:lnTo>
                    <a:pt x="1051" y="8"/>
                  </a:lnTo>
                  <a:lnTo>
                    <a:pt x="1055" y="7"/>
                  </a:lnTo>
                  <a:lnTo>
                    <a:pt x="1064" y="5"/>
                  </a:lnTo>
                  <a:lnTo>
                    <a:pt x="1077" y="3"/>
                  </a:lnTo>
                  <a:lnTo>
                    <a:pt x="1093" y="0"/>
                  </a:lnTo>
                  <a:lnTo>
                    <a:pt x="1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5" name="Freeform 60"/>
            <p:cNvSpPr>
              <a:spLocks/>
            </p:cNvSpPr>
            <p:nvPr/>
          </p:nvSpPr>
          <p:spPr bwMode="auto">
            <a:xfrm>
              <a:off x="8382001" y="3771900"/>
              <a:ext cx="185738" cy="96838"/>
            </a:xfrm>
            <a:custGeom>
              <a:avLst/>
              <a:gdLst>
                <a:gd name="T0" fmla="*/ 566 w 1175"/>
                <a:gd name="T1" fmla="*/ 5 h 601"/>
                <a:gd name="T2" fmla="*/ 593 w 1175"/>
                <a:gd name="T3" fmla="*/ 28 h 601"/>
                <a:gd name="T4" fmla="*/ 601 w 1175"/>
                <a:gd name="T5" fmla="*/ 113 h 601"/>
                <a:gd name="T6" fmla="*/ 569 w 1175"/>
                <a:gd name="T7" fmla="*/ 203 h 601"/>
                <a:gd name="T8" fmla="*/ 579 w 1175"/>
                <a:gd name="T9" fmla="*/ 246 h 601"/>
                <a:gd name="T10" fmla="*/ 597 w 1175"/>
                <a:gd name="T11" fmla="*/ 275 h 601"/>
                <a:gd name="T12" fmla="*/ 648 w 1175"/>
                <a:gd name="T13" fmla="*/ 283 h 601"/>
                <a:gd name="T14" fmla="*/ 693 w 1175"/>
                <a:gd name="T15" fmla="*/ 329 h 601"/>
                <a:gd name="T16" fmla="*/ 705 w 1175"/>
                <a:gd name="T17" fmla="*/ 363 h 601"/>
                <a:gd name="T18" fmla="*/ 861 w 1175"/>
                <a:gd name="T19" fmla="*/ 357 h 601"/>
                <a:gd name="T20" fmla="*/ 1013 w 1175"/>
                <a:gd name="T21" fmla="*/ 372 h 601"/>
                <a:gd name="T22" fmla="*/ 1136 w 1175"/>
                <a:gd name="T23" fmla="*/ 379 h 601"/>
                <a:gd name="T24" fmla="*/ 1168 w 1175"/>
                <a:gd name="T25" fmla="*/ 407 h 601"/>
                <a:gd name="T26" fmla="*/ 1174 w 1175"/>
                <a:gd name="T27" fmla="*/ 448 h 601"/>
                <a:gd name="T28" fmla="*/ 1150 w 1175"/>
                <a:gd name="T29" fmla="*/ 483 h 601"/>
                <a:gd name="T30" fmla="*/ 1084 w 1175"/>
                <a:gd name="T31" fmla="*/ 490 h 601"/>
                <a:gd name="T32" fmla="*/ 973 w 1175"/>
                <a:gd name="T33" fmla="*/ 474 h 601"/>
                <a:gd name="T34" fmla="*/ 858 w 1175"/>
                <a:gd name="T35" fmla="*/ 460 h 601"/>
                <a:gd name="T36" fmla="*/ 750 w 1175"/>
                <a:gd name="T37" fmla="*/ 469 h 601"/>
                <a:gd name="T38" fmla="*/ 691 w 1175"/>
                <a:gd name="T39" fmla="*/ 495 h 601"/>
                <a:gd name="T40" fmla="*/ 647 w 1175"/>
                <a:gd name="T41" fmla="*/ 500 h 601"/>
                <a:gd name="T42" fmla="*/ 613 w 1175"/>
                <a:gd name="T43" fmla="*/ 485 h 601"/>
                <a:gd name="T44" fmla="*/ 586 w 1175"/>
                <a:gd name="T45" fmla="*/ 462 h 601"/>
                <a:gd name="T46" fmla="*/ 581 w 1175"/>
                <a:gd name="T47" fmla="*/ 414 h 601"/>
                <a:gd name="T48" fmla="*/ 546 w 1175"/>
                <a:gd name="T49" fmla="*/ 465 h 601"/>
                <a:gd name="T50" fmla="*/ 503 w 1175"/>
                <a:gd name="T51" fmla="*/ 479 h 601"/>
                <a:gd name="T52" fmla="*/ 463 w 1175"/>
                <a:gd name="T53" fmla="*/ 464 h 601"/>
                <a:gd name="T54" fmla="*/ 447 w 1175"/>
                <a:gd name="T55" fmla="*/ 426 h 601"/>
                <a:gd name="T56" fmla="*/ 458 w 1175"/>
                <a:gd name="T57" fmla="*/ 396 h 601"/>
                <a:gd name="T58" fmla="*/ 466 w 1175"/>
                <a:gd name="T59" fmla="*/ 375 h 601"/>
                <a:gd name="T60" fmla="*/ 429 w 1175"/>
                <a:gd name="T61" fmla="*/ 411 h 601"/>
                <a:gd name="T62" fmla="*/ 385 w 1175"/>
                <a:gd name="T63" fmla="*/ 435 h 601"/>
                <a:gd name="T64" fmla="*/ 341 w 1175"/>
                <a:gd name="T65" fmla="*/ 424 h 601"/>
                <a:gd name="T66" fmla="*/ 319 w 1175"/>
                <a:gd name="T67" fmla="*/ 386 h 601"/>
                <a:gd name="T68" fmla="*/ 371 w 1175"/>
                <a:gd name="T69" fmla="*/ 293 h 601"/>
                <a:gd name="T70" fmla="*/ 257 w 1175"/>
                <a:gd name="T71" fmla="*/ 399 h 601"/>
                <a:gd name="T72" fmla="*/ 98 w 1175"/>
                <a:gd name="T73" fmla="*/ 591 h 601"/>
                <a:gd name="T74" fmla="*/ 50 w 1175"/>
                <a:gd name="T75" fmla="*/ 600 h 601"/>
                <a:gd name="T76" fmla="*/ 10 w 1175"/>
                <a:gd name="T77" fmla="*/ 578 h 601"/>
                <a:gd name="T78" fmla="*/ 2 w 1175"/>
                <a:gd name="T79" fmla="*/ 536 h 601"/>
                <a:gd name="T80" fmla="*/ 141 w 1175"/>
                <a:gd name="T81" fmla="*/ 357 h 601"/>
                <a:gd name="T82" fmla="*/ 350 w 1175"/>
                <a:gd name="T83" fmla="*/ 125 h 601"/>
                <a:gd name="T84" fmla="*/ 406 w 1175"/>
                <a:gd name="T85" fmla="*/ 72 h 601"/>
                <a:gd name="T86" fmla="*/ 471 w 1175"/>
                <a:gd name="T87" fmla="*/ 21 h 601"/>
                <a:gd name="T88" fmla="*/ 543 w 1175"/>
                <a:gd name="T8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5" h="601">
                  <a:moveTo>
                    <a:pt x="543" y="0"/>
                  </a:moveTo>
                  <a:lnTo>
                    <a:pt x="555" y="2"/>
                  </a:lnTo>
                  <a:lnTo>
                    <a:pt x="566" y="5"/>
                  </a:lnTo>
                  <a:lnTo>
                    <a:pt x="577" y="10"/>
                  </a:lnTo>
                  <a:lnTo>
                    <a:pt x="586" y="19"/>
                  </a:lnTo>
                  <a:lnTo>
                    <a:pt x="593" y="28"/>
                  </a:lnTo>
                  <a:lnTo>
                    <a:pt x="601" y="55"/>
                  </a:lnTo>
                  <a:lnTo>
                    <a:pt x="603" y="83"/>
                  </a:lnTo>
                  <a:lnTo>
                    <a:pt x="601" y="113"/>
                  </a:lnTo>
                  <a:lnTo>
                    <a:pt x="594" y="142"/>
                  </a:lnTo>
                  <a:lnTo>
                    <a:pt x="583" y="173"/>
                  </a:lnTo>
                  <a:lnTo>
                    <a:pt x="569" y="203"/>
                  </a:lnTo>
                  <a:lnTo>
                    <a:pt x="552" y="233"/>
                  </a:lnTo>
                  <a:lnTo>
                    <a:pt x="566" y="239"/>
                  </a:lnTo>
                  <a:lnTo>
                    <a:pt x="579" y="246"/>
                  </a:lnTo>
                  <a:lnTo>
                    <a:pt x="589" y="259"/>
                  </a:lnTo>
                  <a:lnTo>
                    <a:pt x="593" y="267"/>
                  </a:lnTo>
                  <a:lnTo>
                    <a:pt x="597" y="275"/>
                  </a:lnTo>
                  <a:lnTo>
                    <a:pt x="614" y="274"/>
                  </a:lnTo>
                  <a:lnTo>
                    <a:pt x="631" y="277"/>
                  </a:lnTo>
                  <a:lnTo>
                    <a:pt x="648" y="283"/>
                  </a:lnTo>
                  <a:lnTo>
                    <a:pt x="664" y="294"/>
                  </a:lnTo>
                  <a:lnTo>
                    <a:pt x="679" y="308"/>
                  </a:lnTo>
                  <a:lnTo>
                    <a:pt x="693" y="329"/>
                  </a:lnTo>
                  <a:lnTo>
                    <a:pt x="700" y="343"/>
                  </a:lnTo>
                  <a:lnTo>
                    <a:pt x="703" y="355"/>
                  </a:lnTo>
                  <a:lnTo>
                    <a:pt x="705" y="363"/>
                  </a:lnTo>
                  <a:lnTo>
                    <a:pt x="759" y="357"/>
                  </a:lnTo>
                  <a:lnTo>
                    <a:pt x="811" y="356"/>
                  </a:lnTo>
                  <a:lnTo>
                    <a:pt x="861" y="357"/>
                  </a:lnTo>
                  <a:lnTo>
                    <a:pt x="912" y="361"/>
                  </a:lnTo>
                  <a:lnTo>
                    <a:pt x="962" y="367"/>
                  </a:lnTo>
                  <a:lnTo>
                    <a:pt x="1013" y="372"/>
                  </a:lnTo>
                  <a:lnTo>
                    <a:pt x="1065" y="375"/>
                  </a:lnTo>
                  <a:lnTo>
                    <a:pt x="1119" y="377"/>
                  </a:lnTo>
                  <a:lnTo>
                    <a:pt x="1136" y="379"/>
                  </a:lnTo>
                  <a:lnTo>
                    <a:pt x="1150" y="386"/>
                  </a:lnTo>
                  <a:lnTo>
                    <a:pt x="1161" y="395"/>
                  </a:lnTo>
                  <a:lnTo>
                    <a:pt x="1168" y="407"/>
                  </a:lnTo>
                  <a:lnTo>
                    <a:pt x="1174" y="420"/>
                  </a:lnTo>
                  <a:lnTo>
                    <a:pt x="1175" y="434"/>
                  </a:lnTo>
                  <a:lnTo>
                    <a:pt x="1174" y="448"/>
                  </a:lnTo>
                  <a:lnTo>
                    <a:pt x="1168" y="462"/>
                  </a:lnTo>
                  <a:lnTo>
                    <a:pt x="1161" y="473"/>
                  </a:lnTo>
                  <a:lnTo>
                    <a:pt x="1150" y="483"/>
                  </a:lnTo>
                  <a:lnTo>
                    <a:pt x="1136" y="489"/>
                  </a:lnTo>
                  <a:lnTo>
                    <a:pt x="1119" y="491"/>
                  </a:lnTo>
                  <a:lnTo>
                    <a:pt x="1084" y="490"/>
                  </a:lnTo>
                  <a:lnTo>
                    <a:pt x="1048" y="486"/>
                  </a:lnTo>
                  <a:lnTo>
                    <a:pt x="1010" y="481"/>
                  </a:lnTo>
                  <a:lnTo>
                    <a:pt x="973" y="474"/>
                  </a:lnTo>
                  <a:lnTo>
                    <a:pt x="934" y="468"/>
                  </a:lnTo>
                  <a:lnTo>
                    <a:pt x="896" y="463"/>
                  </a:lnTo>
                  <a:lnTo>
                    <a:pt x="858" y="460"/>
                  </a:lnTo>
                  <a:lnTo>
                    <a:pt x="820" y="459"/>
                  </a:lnTo>
                  <a:lnTo>
                    <a:pt x="784" y="462"/>
                  </a:lnTo>
                  <a:lnTo>
                    <a:pt x="750" y="469"/>
                  </a:lnTo>
                  <a:lnTo>
                    <a:pt x="717" y="482"/>
                  </a:lnTo>
                  <a:lnTo>
                    <a:pt x="705" y="488"/>
                  </a:lnTo>
                  <a:lnTo>
                    <a:pt x="691" y="495"/>
                  </a:lnTo>
                  <a:lnTo>
                    <a:pt x="676" y="500"/>
                  </a:lnTo>
                  <a:lnTo>
                    <a:pt x="662" y="502"/>
                  </a:lnTo>
                  <a:lnTo>
                    <a:pt x="647" y="500"/>
                  </a:lnTo>
                  <a:lnTo>
                    <a:pt x="636" y="496"/>
                  </a:lnTo>
                  <a:lnTo>
                    <a:pt x="625" y="490"/>
                  </a:lnTo>
                  <a:lnTo>
                    <a:pt x="613" y="485"/>
                  </a:lnTo>
                  <a:lnTo>
                    <a:pt x="602" y="479"/>
                  </a:lnTo>
                  <a:lnTo>
                    <a:pt x="594" y="471"/>
                  </a:lnTo>
                  <a:lnTo>
                    <a:pt x="586" y="462"/>
                  </a:lnTo>
                  <a:lnTo>
                    <a:pt x="582" y="449"/>
                  </a:lnTo>
                  <a:lnTo>
                    <a:pt x="581" y="430"/>
                  </a:lnTo>
                  <a:lnTo>
                    <a:pt x="581" y="414"/>
                  </a:lnTo>
                  <a:lnTo>
                    <a:pt x="569" y="434"/>
                  </a:lnTo>
                  <a:lnTo>
                    <a:pt x="557" y="453"/>
                  </a:lnTo>
                  <a:lnTo>
                    <a:pt x="546" y="465"/>
                  </a:lnTo>
                  <a:lnTo>
                    <a:pt x="533" y="473"/>
                  </a:lnTo>
                  <a:lnTo>
                    <a:pt x="518" y="478"/>
                  </a:lnTo>
                  <a:lnTo>
                    <a:pt x="503" y="479"/>
                  </a:lnTo>
                  <a:lnTo>
                    <a:pt x="489" y="477"/>
                  </a:lnTo>
                  <a:lnTo>
                    <a:pt x="475" y="471"/>
                  </a:lnTo>
                  <a:lnTo>
                    <a:pt x="463" y="464"/>
                  </a:lnTo>
                  <a:lnTo>
                    <a:pt x="453" y="453"/>
                  </a:lnTo>
                  <a:lnTo>
                    <a:pt x="448" y="441"/>
                  </a:lnTo>
                  <a:lnTo>
                    <a:pt x="447" y="426"/>
                  </a:lnTo>
                  <a:lnTo>
                    <a:pt x="451" y="409"/>
                  </a:lnTo>
                  <a:lnTo>
                    <a:pt x="455" y="403"/>
                  </a:lnTo>
                  <a:lnTo>
                    <a:pt x="458" y="396"/>
                  </a:lnTo>
                  <a:lnTo>
                    <a:pt x="458" y="396"/>
                  </a:lnTo>
                  <a:lnTo>
                    <a:pt x="457" y="396"/>
                  </a:lnTo>
                  <a:lnTo>
                    <a:pt x="466" y="375"/>
                  </a:lnTo>
                  <a:lnTo>
                    <a:pt x="452" y="385"/>
                  </a:lnTo>
                  <a:lnTo>
                    <a:pt x="440" y="396"/>
                  </a:lnTo>
                  <a:lnTo>
                    <a:pt x="429" y="411"/>
                  </a:lnTo>
                  <a:lnTo>
                    <a:pt x="416" y="424"/>
                  </a:lnTo>
                  <a:lnTo>
                    <a:pt x="401" y="432"/>
                  </a:lnTo>
                  <a:lnTo>
                    <a:pt x="385" y="435"/>
                  </a:lnTo>
                  <a:lnTo>
                    <a:pt x="369" y="435"/>
                  </a:lnTo>
                  <a:lnTo>
                    <a:pt x="355" y="431"/>
                  </a:lnTo>
                  <a:lnTo>
                    <a:pt x="341" y="424"/>
                  </a:lnTo>
                  <a:lnTo>
                    <a:pt x="330" y="413"/>
                  </a:lnTo>
                  <a:lnTo>
                    <a:pt x="323" y="400"/>
                  </a:lnTo>
                  <a:lnTo>
                    <a:pt x="319" y="386"/>
                  </a:lnTo>
                  <a:lnTo>
                    <a:pt x="322" y="370"/>
                  </a:lnTo>
                  <a:lnTo>
                    <a:pt x="329" y="353"/>
                  </a:lnTo>
                  <a:lnTo>
                    <a:pt x="371" y="293"/>
                  </a:lnTo>
                  <a:lnTo>
                    <a:pt x="411" y="230"/>
                  </a:lnTo>
                  <a:lnTo>
                    <a:pt x="332" y="314"/>
                  </a:lnTo>
                  <a:lnTo>
                    <a:pt x="257" y="399"/>
                  </a:lnTo>
                  <a:lnTo>
                    <a:pt x="182" y="488"/>
                  </a:lnTo>
                  <a:lnTo>
                    <a:pt x="111" y="578"/>
                  </a:lnTo>
                  <a:lnTo>
                    <a:pt x="98" y="591"/>
                  </a:lnTo>
                  <a:lnTo>
                    <a:pt x="82" y="598"/>
                  </a:lnTo>
                  <a:lnTo>
                    <a:pt x="66" y="601"/>
                  </a:lnTo>
                  <a:lnTo>
                    <a:pt x="50" y="600"/>
                  </a:lnTo>
                  <a:lnTo>
                    <a:pt x="34" y="596"/>
                  </a:lnTo>
                  <a:lnTo>
                    <a:pt x="22" y="589"/>
                  </a:lnTo>
                  <a:lnTo>
                    <a:pt x="10" y="578"/>
                  </a:lnTo>
                  <a:lnTo>
                    <a:pt x="2" y="565"/>
                  </a:lnTo>
                  <a:lnTo>
                    <a:pt x="0" y="551"/>
                  </a:lnTo>
                  <a:lnTo>
                    <a:pt x="2" y="536"/>
                  </a:lnTo>
                  <a:lnTo>
                    <a:pt x="12" y="520"/>
                  </a:lnTo>
                  <a:lnTo>
                    <a:pt x="76" y="439"/>
                  </a:lnTo>
                  <a:lnTo>
                    <a:pt x="141" y="357"/>
                  </a:lnTo>
                  <a:lnTo>
                    <a:pt x="208" y="278"/>
                  </a:lnTo>
                  <a:lnTo>
                    <a:pt x="278" y="200"/>
                  </a:lnTo>
                  <a:lnTo>
                    <a:pt x="350" y="125"/>
                  </a:lnTo>
                  <a:lnTo>
                    <a:pt x="367" y="109"/>
                  </a:lnTo>
                  <a:lnTo>
                    <a:pt x="386" y="91"/>
                  </a:lnTo>
                  <a:lnTo>
                    <a:pt x="406" y="72"/>
                  </a:lnTo>
                  <a:lnTo>
                    <a:pt x="426" y="53"/>
                  </a:lnTo>
                  <a:lnTo>
                    <a:pt x="447" y="36"/>
                  </a:lnTo>
                  <a:lnTo>
                    <a:pt x="471" y="21"/>
                  </a:lnTo>
                  <a:lnTo>
                    <a:pt x="494" y="9"/>
                  </a:lnTo>
                  <a:lnTo>
                    <a:pt x="518" y="2"/>
                  </a:lnTo>
                  <a:lnTo>
                    <a:pt x="5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66" name="Group 65"/>
          <p:cNvGrpSpPr/>
          <p:nvPr/>
        </p:nvGrpSpPr>
        <p:grpSpPr>
          <a:xfrm>
            <a:off x="4536318" y="3312527"/>
            <a:ext cx="536500" cy="468110"/>
            <a:chOff x="8456613" y="3160713"/>
            <a:chExt cx="1282700" cy="1119188"/>
          </a:xfrm>
          <a:solidFill>
            <a:schemeClr val="bg1"/>
          </a:solidFill>
        </p:grpSpPr>
        <p:sp>
          <p:nvSpPr>
            <p:cNvPr id="67" name="Freeform 65"/>
            <p:cNvSpPr>
              <a:spLocks/>
            </p:cNvSpPr>
            <p:nvPr/>
          </p:nvSpPr>
          <p:spPr bwMode="auto">
            <a:xfrm>
              <a:off x="9312276" y="3321051"/>
              <a:ext cx="174625" cy="358775"/>
            </a:xfrm>
            <a:custGeom>
              <a:avLst/>
              <a:gdLst>
                <a:gd name="T0" fmla="*/ 319 w 554"/>
                <a:gd name="T1" fmla="*/ 4 h 1132"/>
                <a:gd name="T2" fmla="*/ 346 w 554"/>
                <a:gd name="T3" fmla="*/ 44 h 1132"/>
                <a:gd name="T4" fmla="*/ 348 w 554"/>
                <a:gd name="T5" fmla="*/ 130 h 1132"/>
                <a:gd name="T6" fmla="*/ 352 w 554"/>
                <a:gd name="T7" fmla="*/ 133 h 1132"/>
                <a:gd name="T8" fmla="*/ 366 w 554"/>
                <a:gd name="T9" fmla="*/ 136 h 1132"/>
                <a:gd name="T10" fmla="*/ 419 w 554"/>
                <a:gd name="T11" fmla="*/ 147 h 1132"/>
                <a:gd name="T12" fmla="*/ 481 w 554"/>
                <a:gd name="T13" fmla="*/ 164 h 1132"/>
                <a:gd name="T14" fmla="*/ 517 w 554"/>
                <a:gd name="T15" fmla="*/ 188 h 1132"/>
                <a:gd name="T16" fmla="*/ 496 w 554"/>
                <a:gd name="T17" fmla="*/ 272 h 1132"/>
                <a:gd name="T18" fmla="*/ 469 w 554"/>
                <a:gd name="T19" fmla="*/ 297 h 1132"/>
                <a:gd name="T20" fmla="*/ 436 w 554"/>
                <a:gd name="T21" fmla="*/ 294 h 1132"/>
                <a:gd name="T22" fmla="*/ 412 w 554"/>
                <a:gd name="T23" fmla="*/ 283 h 1132"/>
                <a:gd name="T24" fmla="*/ 350 w 554"/>
                <a:gd name="T25" fmla="*/ 267 h 1132"/>
                <a:gd name="T26" fmla="*/ 266 w 554"/>
                <a:gd name="T27" fmla="*/ 263 h 1132"/>
                <a:gd name="T28" fmla="*/ 206 w 554"/>
                <a:gd name="T29" fmla="*/ 286 h 1132"/>
                <a:gd name="T30" fmla="*/ 178 w 554"/>
                <a:gd name="T31" fmla="*/ 324 h 1132"/>
                <a:gd name="T32" fmla="*/ 174 w 554"/>
                <a:gd name="T33" fmla="*/ 369 h 1132"/>
                <a:gd name="T34" fmla="*/ 197 w 554"/>
                <a:gd name="T35" fmla="*/ 414 h 1132"/>
                <a:gd name="T36" fmla="*/ 260 w 554"/>
                <a:gd name="T37" fmla="*/ 454 h 1132"/>
                <a:gd name="T38" fmla="*/ 377 w 554"/>
                <a:gd name="T39" fmla="*/ 505 h 1132"/>
                <a:gd name="T40" fmla="*/ 488 w 554"/>
                <a:gd name="T41" fmla="*/ 579 h 1132"/>
                <a:gd name="T42" fmla="*/ 544 w 554"/>
                <a:gd name="T43" fmla="*/ 672 h 1132"/>
                <a:gd name="T44" fmla="*/ 551 w 554"/>
                <a:gd name="T45" fmla="*/ 785 h 1132"/>
                <a:gd name="T46" fmla="*/ 510 w 554"/>
                <a:gd name="T47" fmla="*/ 887 h 1132"/>
                <a:gd name="T48" fmla="*/ 424 w 554"/>
                <a:gd name="T49" fmla="*/ 960 h 1132"/>
                <a:gd name="T50" fmla="*/ 344 w 554"/>
                <a:gd name="T51" fmla="*/ 989 h 1132"/>
                <a:gd name="T52" fmla="*/ 339 w 554"/>
                <a:gd name="T53" fmla="*/ 992 h 1132"/>
                <a:gd name="T54" fmla="*/ 338 w 554"/>
                <a:gd name="T55" fmla="*/ 1088 h 1132"/>
                <a:gd name="T56" fmla="*/ 310 w 554"/>
                <a:gd name="T57" fmla="*/ 1129 h 1132"/>
                <a:gd name="T58" fmla="*/ 234 w 554"/>
                <a:gd name="T59" fmla="*/ 1129 h 1132"/>
                <a:gd name="T60" fmla="*/ 206 w 554"/>
                <a:gd name="T61" fmla="*/ 1088 h 1132"/>
                <a:gd name="T62" fmla="*/ 205 w 554"/>
                <a:gd name="T63" fmla="*/ 997 h 1132"/>
                <a:gd name="T64" fmla="*/ 199 w 554"/>
                <a:gd name="T65" fmla="*/ 994 h 1132"/>
                <a:gd name="T66" fmla="*/ 180 w 554"/>
                <a:gd name="T67" fmla="*/ 991 h 1132"/>
                <a:gd name="T68" fmla="*/ 117 w 554"/>
                <a:gd name="T69" fmla="*/ 978 h 1132"/>
                <a:gd name="T70" fmla="*/ 42 w 554"/>
                <a:gd name="T71" fmla="*/ 954 h 1132"/>
                <a:gd name="T72" fmla="*/ 3 w 554"/>
                <a:gd name="T73" fmla="*/ 926 h 1132"/>
                <a:gd name="T74" fmla="*/ 24 w 554"/>
                <a:gd name="T75" fmla="*/ 842 h 1132"/>
                <a:gd name="T76" fmla="*/ 51 w 554"/>
                <a:gd name="T77" fmla="*/ 816 h 1132"/>
                <a:gd name="T78" fmla="*/ 76 w 554"/>
                <a:gd name="T79" fmla="*/ 816 h 1132"/>
                <a:gd name="T80" fmla="*/ 93 w 554"/>
                <a:gd name="T81" fmla="*/ 823 h 1132"/>
                <a:gd name="T82" fmla="*/ 140 w 554"/>
                <a:gd name="T83" fmla="*/ 841 h 1132"/>
                <a:gd name="T84" fmla="*/ 205 w 554"/>
                <a:gd name="T85" fmla="*/ 859 h 1132"/>
                <a:gd name="T86" fmla="*/ 283 w 554"/>
                <a:gd name="T87" fmla="*/ 861 h 1132"/>
                <a:gd name="T88" fmla="*/ 360 w 554"/>
                <a:gd name="T89" fmla="*/ 825 h 1132"/>
                <a:gd name="T90" fmla="*/ 390 w 554"/>
                <a:gd name="T91" fmla="*/ 756 h 1132"/>
                <a:gd name="T92" fmla="*/ 365 w 554"/>
                <a:gd name="T93" fmla="*/ 690 h 1132"/>
                <a:gd name="T94" fmla="*/ 288 w 554"/>
                <a:gd name="T95" fmla="*/ 636 h 1132"/>
                <a:gd name="T96" fmla="*/ 183 w 554"/>
                <a:gd name="T97" fmla="*/ 591 h 1132"/>
                <a:gd name="T98" fmla="*/ 95 w 554"/>
                <a:gd name="T99" fmla="*/ 540 h 1132"/>
                <a:gd name="T100" fmla="*/ 32 w 554"/>
                <a:gd name="T101" fmla="*/ 467 h 1132"/>
                <a:gd name="T102" fmla="*/ 9 w 554"/>
                <a:gd name="T103" fmla="*/ 369 h 1132"/>
                <a:gd name="T104" fmla="*/ 33 w 554"/>
                <a:gd name="T105" fmla="*/ 267 h 1132"/>
                <a:gd name="T106" fmla="*/ 101 w 554"/>
                <a:gd name="T107" fmla="*/ 187 h 1132"/>
                <a:gd name="T108" fmla="*/ 206 w 554"/>
                <a:gd name="T109" fmla="*/ 139 h 1132"/>
                <a:gd name="T110" fmla="*/ 212 w 554"/>
                <a:gd name="T111" fmla="*/ 137 h 1132"/>
                <a:gd name="T112" fmla="*/ 216 w 554"/>
                <a:gd name="T113" fmla="*/ 130 h 1132"/>
                <a:gd name="T114" fmla="*/ 229 w 554"/>
                <a:gd name="T115" fmla="*/ 1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 h="1132">
                  <a:moveTo>
                    <a:pt x="261" y="0"/>
                  </a:moveTo>
                  <a:lnTo>
                    <a:pt x="300" y="0"/>
                  </a:lnTo>
                  <a:lnTo>
                    <a:pt x="319" y="4"/>
                  </a:lnTo>
                  <a:lnTo>
                    <a:pt x="333" y="12"/>
                  </a:lnTo>
                  <a:lnTo>
                    <a:pt x="343" y="27"/>
                  </a:lnTo>
                  <a:lnTo>
                    <a:pt x="346" y="44"/>
                  </a:lnTo>
                  <a:lnTo>
                    <a:pt x="347" y="125"/>
                  </a:lnTo>
                  <a:lnTo>
                    <a:pt x="347" y="128"/>
                  </a:lnTo>
                  <a:lnTo>
                    <a:pt x="348" y="130"/>
                  </a:lnTo>
                  <a:lnTo>
                    <a:pt x="349" y="131"/>
                  </a:lnTo>
                  <a:lnTo>
                    <a:pt x="350" y="132"/>
                  </a:lnTo>
                  <a:lnTo>
                    <a:pt x="352" y="133"/>
                  </a:lnTo>
                  <a:lnTo>
                    <a:pt x="353" y="133"/>
                  </a:lnTo>
                  <a:lnTo>
                    <a:pt x="357" y="133"/>
                  </a:lnTo>
                  <a:lnTo>
                    <a:pt x="366" y="136"/>
                  </a:lnTo>
                  <a:lnTo>
                    <a:pt x="381" y="138"/>
                  </a:lnTo>
                  <a:lnTo>
                    <a:pt x="398" y="142"/>
                  </a:lnTo>
                  <a:lnTo>
                    <a:pt x="419" y="147"/>
                  </a:lnTo>
                  <a:lnTo>
                    <a:pt x="440" y="152"/>
                  </a:lnTo>
                  <a:lnTo>
                    <a:pt x="462" y="158"/>
                  </a:lnTo>
                  <a:lnTo>
                    <a:pt x="481" y="164"/>
                  </a:lnTo>
                  <a:lnTo>
                    <a:pt x="500" y="171"/>
                  </a:lnTo>
                  <a:lnTo>
                    <a:pt x="510" y="177"/>
                  </a:lnTo>
                  <a:lnTo>
                    <a:pt x="517" y="188"/>
                  </a:lnTo>
                  <a:lnTo>
                    <a:pt x="521" y="201"/>
                  </a:lnTo>
                  <a:lnTo>
                    <a:pt x="518" y="215"/>
                  </a:lnTo>
                  <a:lnTo>
                    <a:pt x="496" y="272"/>
                  </a:lnTo>
                  <a:lnTo>
                    <a:pt x="490" y="283"/>
                  </a:lnTo>
                  <a:lnTo>
                    <a:pt x="480" y="291"/>
                  </a:lnTo>
                  <a:lnTo>
                    <a:pt x="469" y="297"/>
                  </a:lnTo>
                  <a:lnTo>
                    <a:pt x="457" y="298"/>
                  </a:lnTo>
                  <a:lnTo>
                    <a:pt x="446" y="297"/>
                  </a:lnTo>
                  <a:lnTo>
                    <a:pt x="436" y="294"/>
                  </a:lnTo>
                  <a:lnTo>
                    <a:pt x="434" y="292"/>
                  </a:lnTo>
                  <a:lnTo>
                    <a:pt x="425" y="289"/>
                  </a:lnTo>
                  <a:lnTo>
                    <a:pt x="412" y="283"/>
                  </a:lnTo>
                  <a:lnTo>
                    <a:pt x="395" y="278"/>
                  </a:lnTo>
                  <a:lnTo>
                    <a:pt x="374" y="272"/>
                  </a:lnTo>
                  <a:lnTo>
                    <a:pt x="350" y="267"/>
                  </a:lnTo>
                  <a:lnTo>
                    <a:pt x="324" y="263"/>
                  </a:lnTo>
                  <a:lnTo>
                    <a:pt x="294" y="262"/>
                  </a:lnTo>
                  <a:lnTo>
                    <a:pt x="266" y="263"/>
                  </a:lnTo>
                  <a:lnTo>
                    <a:pt x="243" y="268"/>
                  </a:lnTo>
                  <a:lnTo>
                    <a:pt x="223" y="276"/>
                  </a:lnTo>
                  <a:lnTo>
                    <a:pt x="206" y="286"/>
                  </a:lnTo>
                  <a:lnTo>
                    <a:pt x="194" y="297"/>
                  </a:lnTo>
                  <a:lnTo>
                    <a:pt x="184" y="311"/>
                  </a:lnTo>
                  <a:lnTo>
                    <a:pt x="178" y="324"/>
                  </a:lnTo>
                  <a:lnTo>
                    <a:pt x="173" y="339"/>
                  </a:lnTo>
                  <a:lnTo>
                    <a:pt x="172" y="354"/>
                  </a:lnTo>
                  <a:lnTo>
                    <a:pt x="174" y="369"/>
                  </a:lnTo>
                  <a:lnTo>
                    <a:pt x="178" y="385"/>
                  </a:lnTo>
                  <a:lnTo>
                    <a:pt x="185" y="400"/>
                  </a:lnTo>
                  <a:lnTo>
                    <a:pt x="197" y="414"/>
                  </a:lnTo>
                  <a:lnTo>
                    <a:pt x="213" y="427"/>
                  </a:lnTo>
                  <a:lnTo>
                    <a:pt x="234" y="440"/>
                  </a:lnTo>
                  <a:lnTo>
                    <a:pt x="260" y="454"/>
                  </a:lnTo>
                  <a:lnTo>
                    <a:pt x="290" y="469"/>
                  </a:lnTo>
                  <a:lnTo>
                    <a:pt x="328" y="483"/>
                  </a:lnTo>
                  <a:lnTo>
                    <a:pt x="377" y="505"/>
                  </a:lnTo>
                  <a:lnTo>
                    <a:pt x="420" y="529"/>
                  </a:lnTo>
                  <a:lnTo>
                    <a:pt x="457" y="553"/>
                  </a:lnTo>
                  <a:lnTo>
                    <a:pt x="488" y="579"/>
                  </a:lnTo>
                  <a:lnTo>
                    <a:pt x="512" y="608"/>
                  </a:lnTo>
                  <a:lnTo>
                    <a:pt x="530" y="639"/>
                  </a:lnTo>
                  <a:lnTo>
                    <a:pt x="544" y="672"/>
                  </a:lnTo>
                  <a:lnTo>
                    <a:pt x="551" y="707"/>
                  </a:lnTo>
                  <a:lnTo>
                    <a:pt x="554" y="746"/>
                  </a:lnTo>
                  <a:lnTo>
                    <a:pt x="551" y="785"/>
                  </a:lnTo>
                  <a:lnTo>
                    <a:pt x="543" y="822"/>
                  </a:lnTo>
                  <a:lnTo>
                    <a:pt x="529" y="855"/>
                  </a:lnTo>
                  <a:lnTo>
                    <a:pt x="510" y="887"/>
                  </a:lnTo>
                  <a:lnTo>
                    <a:pt x="485" y="915"/>
                  </a:lnTo>
                  <a:lnTo>
                    <a:pt x="457" y="940"/>
                  </a:lnTo>
                  <a:lnTo>
                    <a:pt x="424" y="960"/>
                  </a:lnTo>
                  <a:lnTo>
                    <a:pt x="386" y="976"/>
                  </a:lnTo>
                  <a:lnTo>
                    <a:pt x="346" y="989"/>
                  </a:lnTo>
                  <a:lnTo>
                    <a:pt x="344" y="989"/>
                  </a:lnTo>
                  <a:lnTo>
                    <a:pt x="343" y="990"/>
                  </a:lnTo>
                  <a:lnTo>
                    <a:pt x="341" y="991"/>
                  </a:lnTo>
                  <a:lnTo>
                    <a:pt x="339" y="992"/>
                  </a:lnTo>
                  <a:lnTo>
                    <a:pt x="338" y="995"/>
                  </a:lnTo>
                  <a:lnTo>
                    <a:pt x="338" y="998"/>
                  </a:lnTo>
                  <a:lnTo>
                    <a:pt x="338" y="1088"/>
                  </a:lnTo>
                  <a:lnTo>
                    <a:pt x="335" y="1105"/>
                  </a:lnTo>
                  <a:lnTo>
                    <a:pt x="325" y="1120"/>
                  </a:lnTo>
                  <a:lnTo>
                    <a:pt x="310" y="1129"/>
                  </a:lnTo>
                  <a:lnTo>
                    <a:pt x="293" y="1132"/>
                  </a:lnTo>
                  <a:lnTo>
                    <a:pt x="251" y="1132"/>
                  </a:lnTo>
                  <a:lnTo>
                    <a:pt x="234" y="1129"/>
                  </a:lnTo>
                  <a:lnTo>
                    <a:pt x="219" y="1120"/>
                  </a:lnTo>
                  <a:lnTo>
                    <a:pt x="210" y="1105"/>
                  </a:lnTo>
                  <a:lnTo>
                    <a:pt x="206" y="1088"/>
                  </a:lnTo>
                  <a:lnTo>
                    <a:pt x="206" y="1003"/>
                  </a:lnTo>
                  <a:lnTo>
                    <a:pt x="206" y="1000"/>
                  </a:lnTo>
                  <a:lnTo>
                    <a:pt x="205" y="997"/>
                  </a:lnTo>
                  <a:lnTo>
                    <a:pt x="202" y="996"/>
                  </a:lnTo>
                  <a:lnTo>
                    <a:pt x="201" y="995"/>
                  </a:lnTo>
                  <a:lnTo>
                    <a:pt x="199" y="994"/>
                  </a:lnTo>
                  <a:lnTo>
                    <a:pt x="197" y="994"/>
                  </a:lnTo>
                  <a:lnTo>
                    <a:pt x="193" y="994"/>
                  </a:lnTo>
                  <a:lnTo>
                    <a:pt x="180" y="991"/>
                  </a:lnTo>
                  <a:lnTo>
                    <a:pt x="163" y="987"/>
                  </a:lnTo>
                  <a:lnTo>
                    <a:pt x="141" y="983"/>
                  </a:lnTo>
                  <a:lnTo>
                    <a:pt x="117" y="978"/>
                  </a:lnTo>
                  <a:lnTo>
                    <a:pt x="92" y="970"/>
                  </a:lnTo>
                  <a:lnTo>
                    <a:pt x="66" y="963"/>
                  </a:lnTo>
                  <a:lnTo>
                    <a:pt x="42" y="954"/>
                  </a:lnTo>
                  <a:lnTo>
                    <a:pt x="21" y="945"/>
                  </a:lnTo>
                  <a:lnTo>
                    <a:pt x="11" y="937"/>
                  </a:lnTo>
                  <a:lnTo>
                    <a:pt x="3" y="926"/>
                  </a:lnTo>
                  <a:lnTo>
                    <a:pt x="0" y="914"/>
                  </a:lnTo>
                  <a:lnTo>
                    <a:pt x="3" y="899"/>
                  </a:lnTo>
                  <a:lnTo>
                    <a:pt x="24" y="842"/>
                  </a:lnTo>
                  <a:lnTo>
                    <a:pt x="30" y="831"/>
                  </a:lnTo>
                  <a:lnTo>
                    <a:pt x="40" y="822"/>
                  </a:lnTo>
                  <a:lnTo>
                    <a:pt x="51" y="816"/>
                  </a:lnTo>
                  <a:lnTo>
                    <a:pt x="64" y="814"/>
                  </a:lnTo>
                  <a:lnTo>
                    <a:pt x="70" y="815"/>
                  </a:lnTo>
                  <a:lnTo>
                    <a:pt x="76" y="816"/>
                  </a:lnTo>
                  <a:lnTo>
                    <a:pt x="82" y="819"/>
                  </a:lnTo>
                  <a:lnTo>
                    <a:pt x="86" y="820"/>
                  </a:lnTo>
                  <a:lnTo>
                    <a:pt x="93" y="823"/>
                  </a:lnTo>
                  <a:lnTo>
                    <a:pt x="106" y="828"/>
                  </a:lnTo>
                  <a:lnTo>
                    <a:pt x="122" y="834"/>
                  </a:lnTo>
                  <a:lnTo>
                    <a:pt x="140" y="841"/>
                  </a:lnTo>
                  <a:lnTo>
                    <a:pt x="161" y="848"/>
                  </a:lnTo>
                  <a:lnTo>
                    <a:pt x="183" y="854"/>
                  </a:lnTo>
                  <a:lnTo>
                    <a:pt x="205" y="859"/>
                  </a:lnTo>
                  <a:lnTo>
                    <a:pt x="228" y="863"/>
                  </a:lnTo>
                  <a:lnTo>
                    <a:pt x="249" y="864"/>
                  </a:lnTo>
                  <a:lnTo>
                    <a:pt x="283" y="861"/>
                  </a:lnTo>
                  <a:lnTo>
                    <a:pt x="314" y="853"/>
                  </a:lnTo>
                  <a:lnTo>
                    <a:pt x="339" y="841"/>
                  </a:lnTo>
                  <a:lnTo>
                    <a:pt x="360" y="825"/>
                  </a:lnTo>
                  <a:lnTo>
                    <a:pt x="376" y="805"/>
                  </a:lnTo>
                  <a:lnTo>
                    <a:pt x="386" y="782"/>
                  </a:lnTo>
                  <a:lnTo>
                    <a:pt x="390" y="756"/>
                  </a:lnTo>
                  <a:lnTo>
                    <a:pt x="387" y="732"/>
                  </a:lnTo>
                  <a:lnTo>
                    <a:pt x="379" y="711"/>
                  </a:lnTo>
                  <a:lnTo>
                    <a:pt x="365" y="690"/>
                  </a:lnTo>
                  <a:lnTo>
                    <a:pt x="347" y="672"/>
                  </a:lnTo>
                  <a:lnTo>
                    <a:pt x="321" y="653"/>
                  </a:lnTo>
                  <a:lnTo>
                    <a:pt x="288" y="636"/>
                  </a:lnTo>
                  <a:lnTo>
                    <a:pt x="249" y="619"/>
                  </a:lnTo>
                  <a:lnTo>
                    <a:pt x="216" y="606"/>
                  </a:lnTo>
                  <a:lnTo>
                    <a:pt x="183" y="591"/>
                  </a:lnTo>
                  <a:lnTo>
                    <a:pt x="151" y="575"/>
                  </a:lnTo>
                  <a:lnTo>
                    <a:pt x="122" y="558"/>
                  </a:lnTo>
                  <a:lnTo>
                    <a:pt x="95" y="540"/>
                  </a:lnTo>
                  <a:lnTo>
                    <a:pt x="70" y="518"/>
                  </a:lnTo>
                  <a:lnTo>
                    <a:pt x="49" y="494"/>
                  </a:lnTo>
                  <a:lnTo>
                    <a:pt x="32" y="467"/>
                  </a:lnTo>
                  <a:lnTo>
                    <a:pt x="20" y="438"/>
                  </a:lnTo>
                  <a:lnTo>
                    <a:pt x="11" y="405"/>
                  </a:lnTo>
                  <a:lnTo>
                    <a:pt x="9" y="369"/>
                  </a:lnTo>
                  <a:lnTo>
                    <a:pt x="11" y="333"/>
                  </a:lnTo>
                  <a:lnTo>
                    <a:pt x="20" y="298"/>
                  </a:lnTo>
                  <a:lnTo>
                    <a:pt x="33" y="267"/>
                  </a:lnTo>
                  <a:lnTo>
                    <a:pt x="52" y="237"/>
                  </a:lnTo>
                  <a:lnTo>
                    <a:pt x="74" y="210"/>
                  </a:lnTo>
                  <a:lnTo>
                    <a:pt x="101" y="187"/>
                  </a:lnTo>
                  <a:lnTo>
                    <a:pt x="133" y="168"/>
                  </a:lnTo>
                  <a:lnTo>
                    <a:pt x="167" y="152"/>
                  </a:lnTo>
                  <a:lnTo>
                    <a:pt x="206" y="139"/>
                  </a:lnTo>
                  <a:lnTo>
                    <a:pt x="207" y="139"/>
                  </a:lnTo>
                  <a:lnTo>
                    <a:pt x="210" y="138"/>
                  </a:lnTo>
                  <a:lnTo>
                    <a:pt x="212" y="137"/>
                  </a:lnTo>
                  <a:lnTo>
                    <a:pt x="213" y="135"/>
                  </a:lnTo>
                  <a:lnTo>
                    <a:pt x="216" y="132"/>
                  </a:lnTo>
                  <a:lnTo>
                    <a:pt x="216" y="130"/>
                  </a:lnTo>
                  <a:lnTo>
                    <a:pt x="216" y="44"/>
                  </a:lnTo>
                  <a:lnTo>
                    <a:pt x="219" y="27"/>
                  </a:lnTo>
                  <a:lnTo>
                    <a:pt x="229" y="12"/>
                  </a:lnTo>
                  <a:lnTo>
                    <a:pt x="244" y="4"/>
                  </a:lnTo>
                  <a:lnTo>
                    <a:pt x="2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8" name="Freeform 66"/>
            <p:cNvSpPr>
              <a:spLocks noEditPoints="1"/>
            </p:cNvSpPr>
            <p:nvPr/>
          </p:nvSpPr>
          <p:spPr bwMode="auto">
            <a:xfrm>
              <a:off x="9059863" y="3160713"/>
              <a:ext cx="679450" cy="677863"/>
            </a:xfrm>
            <a:custGeom>
              <a:avLst/>
              <a:gdLst>
                <a:gd name="T0" fmla="*/ 913 w 2136"/>
                <a:gd name="T1" fmla="*/ 263 h 2135"/>
                <a:gd name="T2" fmla="*/ 698 w 2136"/>
                <a:gd name="T3" fmla="*/ 337 h 2135"/>
                <a:gd name="T4" fmla="*/ 515 w 2136"/>
                <a:gd name="T5" fmla="*/ 463 h 2135"/>
                <a:gd name="T6" fmla="*/ 373 w 2136"/>
                <a:gd name="T7" fmla="*/ 633 h 2135"/>
                <a:gd name="T8" fmla="*/ 281 w 2136"/>
                <a:gd name="T9" fmla="*/ 837 h 2135"/>
                <a:gd name="T10" fmla="*/ 248 w 2136"/>
                <a:gd name="T11" fmla="*/ 1068 h 2135"/>
                <a:gd name="T12" fmla="*/ 281 w 2136"/>
                <a:gd name="T13" fmla="*/ 1299 h 2135"/>
                <a:gd name="T14" fmla="*/ 373 w 2136"/>
                <a:gd name="T15" fmla="*/ 1503 h 2135"/>
                <a:gd name="T16" fmla="*/ 515 w 2136"/>
                <a:gd name="T17" fmla="*/ 1673 h 2135"/>
                <a:gd name="T18" fmla="*/ 698 w 2136"/>
                <a:gd name="T19" fmla="*/ 1800 h 2135"/>
                <a:gd name="T20" fmla="*/ 913 w 2136"/>
                <a:gd name="T21" fmla="*/ 1872 h 2135"/>
                <a:gd name="T22" fmla="*/ 1148 w 2136"/>
                <a:gd name="T23" fmla="*/ 1883 h 2135"/>
                <a:gd name="T24" fmla="*/ 1370 w 2136"/>
                <a:gd name="T25" fmla="*/ 1831 h 2135"/>
                <a:gd name="T26" fmla="*/ 1564 w 2136"/>
                <a:gd name="T27" fmla="*/ 1721 h 2135"/>
                <a:gd name="T28" fmla="*/ 1721 w 2136"/>
                <a:gd name="T29" fmla="*/ 1564 h 2135"/>
                <a:gd name="T30" fmla="*/ 1831 w 2136"/>
                <a:gd name="T31" fmla="*/ 1369 h 2135"/>
                <a:gd name="T32" fmla="*/ 1885 w 2136"/>
                <a:gd name="T33" fmla="*/ 1147 h 2135"/>
                <a:gd name="T34" fmla="*/ 1874 w 2136"/>
                <a:gd name="T35" fmla="*/ 912 h 2135"/>
                <a:gd name="T36" fmla="*/ 1800 w 2136"/>
                <a:gd name="T37" fmla="*/ 698 h 2135"/>
                <a:gd name="T38" fmla="*/ 1674 w 2136"/>
                <a:gd name="T39" fmla="*/ 515 h 2135"/>
                <a:gd name="T40" fmla="*/ 1504 w 2136"/>
                <a:gd name="T41" fmla="*/ 373 h 2135"/>
                <a:gd name="T42" fmla="*/ 1298 w 2136"/>
                <a:gd name="T43" fmla="*/ 280 h 2135"/>
                <a:gd name="T44" fmla="*/ 1068 w 2136"/>
                <a:gd name="T45" fmla="*/ 249 h 2135"/>
                <a:gd name="T46" fmla="*/ 1241 w 2136"/>
                <a:gd name="T47" fmla="*/ 15 h 2135"/>
                <a:gd name="T48" fmla="*/ 1483 w 2136"/>
                <a:gd name="T49" fmla="*/ 85 h 2135"/>
                <a:gd name="T50" fmla="*/ 1698 w 2136"/>
                <a:gd name="T51" fmla="*/ 207 h 2135"/>
                <a:gd name="T52" fmla="*/ 1878 w 2136"/>
                <a:gd name="T53" fmla="*/ 373 h 2135"/>
                <a:gd name="T54" fmla="*/ 2017 w 2136"/>
                <a:gd name="T55" fmla="*/ 578 h 2135"/>
                <a:gd name="T56" fmla="*/ 2105 w 2136"/>
                <a:gd name="T57" fmla="*/ 811 h 2135"/>
                <a:gd name="T58" fmla="*/ 2136 w 2136"/>
                <a:gd name="T59" fmla="*/ 1068 h 2135"/>
                <a:gd name="T60" fmla="*/ 2105 w 2136"/>
                <a:gd name="T61" fmla="*/ 1324 h 2135"/>
                <a:gd name="T62" fmla="*/ 2017 w 2136"/>
                <a:gd name="T63" fmla="*/ 1558 h 2135"/>
                <a:gd name="T64" fmla="*/ 1878 w 2136"/>
                <a:gd name="T65" fmla="*/ 1762 h 2135"/>
                <a:gd name="T66" fmla="*/ 1698 w 2136"/>
                <a:gd name="T67" fmla="*/ 1929 h 2135"/>
                <a:gd name="T68" fmla="*/ 1483 w 2136"/>
                <a:gd name="T69" fmla="*/ 2051 h 2135"/>
                <a:gd name="T70" fmla="*/ 1241 w 2136"/>
                <a:gd name="T71" fmla="*/ 2121 h 2135"/>
                <a:gd name="T72" fmla="*/ 980 w 2136"/>
                <a:gd name="T73" fmla="*/ 2132 h 2135"/>
                <a:gd name="T74" fmla="*/ 730 w 2136"/>
                <a:gd name="T75" fmla="*/ 2080 h 2135"/>
                <a:gd name="T76" fmla="*/ 506 w 2136"/>
                <a:gd name="T77" fmla="*/ 1975 h 2135"/>
                <a:gd name="T78" fmla="*/ 313 w 2136"/>
                <a:gd name="T79" fmla="*/ 1822 h 2135"/>
                <a:gd name="T80" fmla="*/ 161 w 2136"/>
                <a:gd name="T81" fmla="*/ 1630 h 2135"/>
                <a:gd name="T82" fmla="*/ 54 w 2136"/>
                <a:gd name="T83" fmla="*/ 1405 h 2135"/>
                <a:gd name="T84" fmla="*/ 4 w 2136"/>
                <a:gd name="T85" fmla="*/ 1155 h 2135"/>
                <a:gd name="T86" fmla="*/ 14 w 2136"/>
                <a:gd name="T87" fmla="*/ 895 h 2135"/>
                <a:gd name="T88" fmla="*/ 84 w 2136"/>
                <a:gd name="T89" fmla="*/ 652 h 2135"/>
                <a:gd name="T90" fmla="*/ 206 w 2136"/>
                <a:gd name="T91" fmla="*/ 437 h 2135"/>
                <a:gd name="T92" fmla="*/ 373 w 2136"/>
                <a:gd name="T93" fmla="*/ 257 h 2135"/>
                <a:gd name="T94" fmla="*/ 577 w 2136"/>
                <a:gd name="T95" fmla="*/ 120 h 2135"/>
                <a:gd name="T96" fmla="*/ 811 w 2136"/>
                <a:gd name="T97" fmla="*/ 32 h 2135"/>
                <a:gd name="T98" fmla="*/ 1068 w 2136"/>
                <a:gd name="T99" fmla="*/ 0 h 2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6" h="2135">
                  <a:moveTo>
                    <a:pt x="1068" y="249"/>
                  </a:moveTo>
                  <a:lnTo>
                    <a:pt x="988" y="252"/>
                  </a:lnTo>
                  <a:lnTo>
                    <a:pt x="913" y="263"/>
                  </a:lnTo>
                  <a:lnTo>
                    <a:pt x="838" y="280"/>
                  </a:lnTo>
                  <a:lnTo>
                    <a:pt x="766" y="305"/>
                  </a:lnTo>
                  <a:lnTo>
                    <a:pt x="698" y="337"/>
                  </a:lnTo>
                  <a:lnTo>
                    <a:pt x="632" y="373"/>
                  </a:lnTo>
                  <a:lnTo>
                    <a:pt x="572" y="415"/>
                  </a:lnTo>
                  <a:lnTo>
                    <a:pt x="515" y="463"/>
                  </a:lnTo>
                  <a:lnTo>
                    <a:pt x="462" y="515"/>
                  </a:lnTo>
                  <a:lnTo>
                    <a:pt x="415" y="572"/>
                  </a:lnTo>
                  <a:lnTo>
                    <a:pt x="373" y="633"/>
                  </a:lnTo>
                  <a:lnTo>
                    <a:pt x="336" y="698"/>
                  </a:lnTo>
                  <a:lnTo>
                    <a:pt x="305" y="766"/>
                  </a:lnTo>
                  <a:lnTo>
                    <a:pt x="281" y="837"/>
                  </a:lnTo>
                  <a:lnTo>
                    <a:pt x="262" y="912"/>
                  </a:lnTo>
                  <a:lnTo>
                    <a:pt x="251" y="989"/>
                  </a:lnTo>
                  <a:lnTo>
                    <a:pt x="248" y="1068"/>
                  </a:lnTo>
                  <a:lnTo>
                    <a:pt x="251" y="1147"/>
                  </a:lnTo>
                  <a:lnTo>
                    <a:pt x="262" y="1224"/>
                  </a:lnTo>
                  <a:lnTo>
                    <a:pt x="281" y="1299"/>
                  </a:lnTo>
                  <a:lnTo>
                    <a:pt x="305" y="1369"/>
                  </a:lnTo>
                  <a:lnTo>
                    <a:pt x="336" y="1438"/>
                  </a:lnTo>
                  <a:lnTo>
                    <a:pt x="373" y="1503"/>
                  </a:lnTo>
                  <a:lnTo>
                    <a:pt x="415" y="1564"/>
                  </a:lnTo>
                  <a:lnTo>
                    <a:pt x="462" y="1620"/>
                  </a:lnTo>
                  <a:lnTo>
                    <a:pt x="515" y="1673"/>
                  </a:lnTo>
                  <a:lnTo>
                    <a:pt x="572" y="1721"/>
                  </a:lnTo>
                  <a:lnTo>
                    <a:pt x="632" y="1763"/>
                  </a:lnTo>
                  <a:lnTo>
                    <a:pt x="698" y="1800"/>
                  </a:lnTo>
                  <a:lnTo>
                    <a:pt x="766" y="1831"/>
                  </a:lnTo>
                  <a:lnTo>
                    <a:pt x="838" y="1855"/>
                  </a:lnTo>
                  <a:lnTo>
                    <a:pt x="913" y="1872"/>
                  </a:lnTo>
                  <a:lnTo>
                    <a:pt x="988" y="1883"/>
                  </a:lnTo>
                  <a:lnTo>
                    <a:pt x="1068" y="1888"/>
                  </a:lnTo>
                  <a:lnTo>
                    <a:pt x="1148" y="1883"/>
                  </a:lnTo>
                  <a:lnTo>
                    <a:pt x="1223" y="1872"/>
                  </a:lnTo>
                  <a:lnTo>
                    <a:pt x="1298" y="1855"/>
                  </a:lnTo>
                  <a:lnTo>
                    <a:pt x="1370" y="1831"/>
                  </a:lnTo>
                  <a:lnTo>
                    <a:pt x="1438" y="1800"/>
                  </a:lnTo>
                  <a:lnTo>
                    <a:pt x="1504" y="1763"/>
                  </a:lnTo>
                  <a:lnTo>
                    <a:pt x="1564" y="1721"/>
                  </a:lnTo>
                  <a:lnTo>
                    <a:pt x="1621" y="1673"/>
                  </a:lnTo>
                  <a:lnTo>
                    <a:pt x="1674" y="1620"/>
                  </a:lnTo>
                  <a:lnTo>
                    <a:pt x="1721" y="1564"/>
                  </a:lnTo>
                  <a:lnTo>
                    <a:pt x="1763" y="1503"/>
                  </a:lnTo>
                  <a:lnTo>
                    <a:pt x="1800" y="1438"/>
                  </a:lnTo>
                  <a:lnTo>
                    <a:pt x="1831" y="1369"/>
                  </a:lnTo>
                  <a:lnTo>
                    <a:pt x="1855" y="1299"/>
                  </a:lnTo>
                  <a:lnTo>
                    <a:pt x="1874" y="1224"/>
                  </a:lnTo>
                  <a:lnTo>
                    <a:pt x="1885" y="1147"/>
                  </a:lnTo>
                  <a:lnTo>
                    <a:pt x="1888" y="1068"/>
                  </a:lnTo>
                  <a:lnTo>
                    <a:pt x="1885" y="989"/>
                  </a:lnTo>
                  <a:lnTo>
                    <a:pt x="1874" y="912"/>
                  </a:lnTo>
                  <a:lnTo>
                    <a:pt x="1855" y="837"/>
                  </a:lnTo>
                  <a:lnTo>
                    <a:pt x="1831" y="766"/>
                  </a:lnTo>
                  <a:lnTo>
                    <a:pt x="1800" y="698"/>
                  </a:lnTo>
                  <a:lnTo>
                    <a:pt x="1763" y="633"/>
                  </a:lnTo>
                  <a:lnTo>
                    <a:pt x="1721" y="572"/>
                  </a:lnTo>
                  <a:lnTo>
                    <a:pt x="1674" y="515"/>
                  </a:lnTo>
                  <a:lnTo>
                    <a:pt x="1621" y="463"/>
                  </a:lnTo>
                  <a:lnTo>
                    <a:pt x="1564" y="415"/>
                  </a:lnTo>
                  <a:lnTo>
                    <a:pt x="1504" y="373"/>
                  </a:lnTo>
                  <a:lnTo>
                    <a:pt x="1438" y="337"/>
                  </a:lnTo>
                  <a:lnTo>
                    <a:pt x="1370" y="305"/>
                  </a:lnTo>
                  <a:lnTo>
                    <a:pt x="1298" y="280"/>
                  </a:lnTo>
                  <a:lnTo>
                    <a:pt x="1223" y="263"/>
                  </a:lnTo>
                  <a:lnTo>
                    <a:pt x="1148" y="252"/>
                  </a:lnTo>
                  <a:lnTo>
                    <a:pt x="1068" y="249"/>
                  </a:lnTo>
                  <a:close/>
                  <a:moveTo>
                    <a:pt x="1068" y="0"/>
                  </a:moveTo>
                  <a:lnTo>
                    <a:pt x="1156" y="4"/>
                  </a:lnTo>
                  <a:lnTo>
                    <a:pt x="1241" y="15"/>
                  </a:lnTo>
                  <a:lnTo>
                    <a:pt x="1325" y="32"/>
                  </a:lnTo>
                  <a:lnTo>
                    <a:pt x="1406" y="55"/>
                  </a:lnTo>
                  <a:lnTo>
                    <a:pt x="1483" y="85"/>
                  </a:lnTo>
                  <a:lnTo>
                    <a:pt x="1559" y="120"/>
                  </a:lnTo>
                  <a:lnTo>
                    <a:pt x="1630" y="161"/>
                  </a:lnTo>
                  <a:lnTo>
                    <a:pt x="1698" y="207"/>
                  </a:lnTo>
                  <a:lnTo>
                    <a:pt x="1763" y="257"/>
                  </a:lnTo>
                  <a:lnTo>
                    <a:pt x="1823" y="313"/>
                  </a:lnTo>
                  <a:lnTo>
                    <a:pt x="1878" y="373"/>
                  </a:lnTo>
                  <a:lnTo>
                    <a:pt x="1930" y="437"/>
                  </a:lnTo>
                  <a:lnTo>
                    <a:pt x="1975" y="506"/>
                  </a:lnTo>
                  <a:lnTo>
                    <a:pt x="2017" y="578"/>
                  </a:lnTo>
                  <a:lnTo>
                    <a:pt x="2052" y="652"/>
                  </a:lnTo>
                  <a:lnTo>
                    <a:pt x="2082" y="731"/>
                  </a:lnTo>
                  <a:lnTo>
                    <a:pt x="2105" y="811"/>
                  </a:lnTo>
                  <a:lnTo>
                    <a:pt x="2122" y="895"/>
                  </a:lnTo>
                  <a:lnTo>
                    <a:pt x="2132" y="980"/>
                  </a:lnTo>
                  <a:lnTo>
                    <a:pt x="2136" y="1068"/>
                  </a:lnTo>
                  <a:lnTo>
                    <a:pt x="2132" y="1155"/>
                  </a:lnTo>
                  <a:lnTo>
                    <a:pt x="2122" y="1241"/>
                  </a:lnTo>
                  <a:lnTo>
                    <a:pt x="2105" y="1324"/>
                  </a:lnTo>
                  <a:lnTo>
                    <a:pt x="2082" y="1405"/>
                  </a:lnTo>
                  <a:lnTo>
                    <a:pt x="2052" y="1483"/>
                  </a:lnTo>
                  <a:lnTo>
                    <a:pt x="2017" y="1558"/>
                  </a:lnTo>
                  <a:lnTo>
                    <a:pt x="1975" y="1630"/>
                  </a:lnTo>
                  <a:lnTo>
                    <a:pt x="1930" y="1699"/>
                  </a:lnTo>
                  <a:lnTo>
                    <a:pt x="1878" y="1762"/>
                  </a:lnTo>
                  <a:lnTo>
                    <a:pt x="1823" y="1822"/>
                  </a:lnTo>
                  <a:lnTo>
                    <a:pt x="1763" y="1879"/>
                  </a:lnTo>
                  <a:lnTo>
                    <a:pt x="1698" y="1929"/>
                  </a:lnTo>
                  <a:lnTo>
                    <a:pt x="1630" y="1975"/>
                  </a:lnTo>
                  <a:lnTo>
                    <a:pt x="1559" y="2016"/>
                  </a:lnTo>
                  <a:lnTo>
                    <a:pt x="1483" y="2051"/>
                  </a:lnTo>
                  <a:lnTo>
                    <a:pt x="1406" y="2080"/>
                  </a:lnTo>
                  <a:lnTo>
                    <a:pt x="1325" y="2104"/>
                  </a:lnTo>
                  <a:lnTo>
                    <a:pt x="1241" y="2121"/>
                  </a:lnTo>
                  <a:lnTo>
                    <a:pt x="1156" y="2132"/>
                  </a:lnTo>
                  <a:lnTo>
                    <a:pt x="1068" y="2135"/>
                  </a:lnTo>
                  <a:lnTo>
                    <a:pt x="980" y="2132"/>
                  </a:lnTo>
                  <a:lnTo>
                    <a:pt x="895" y="2121"/>
                  </a:lnTo>
                  <a:lnTo>
                    <a:pt x="811" y="2104"/>
                  </a:lnTo>
                  <a:lnTo>
                    <a:pt x="730" y="2080"/>
                  </a:lnTo>
                  <a:lnTo>
                    <a:pt x="653" y="2051"/>
                  </a:lnTo>
                  <a:lnTo>
                    <a:pt x="577" y="2016"/>
                  </a:lnTo>
                  <a:lnTo>
                    <a:pt x="506" y="1975"/>
                  </a:lnTo>
                  <a:lnTo>
                    <a:pt x="438" y="1929"/>
                  </a:lnTo>
                  <a:lnTo>
                    <a:pt x="373" y="1879"/>
                  </a:lnTo>
                  <a:lnTo>
                    <a:pt x="313" y="1822"/>
                  </a:lnTo>
                  <a:lnTo>
                    <a:pt x="258" y="1762"/>
                  </a:lnTo>
                  <a:lnTo>
                    <a:pt x="206" y="1699"/>
                  </a:lnTo>
                  <a:lnTo>
                    <a:pt x="161" y="1630"/>
                  </a:lnTo>
                  <a:lnTo>
                    <a:pt x="119" y="1558"/>
                  </a:lnTo>
                  <a:lnTo>
                    <a:pt x="84" y="1483"/>
                  </a:lnTo>
                  <a:lnTo>
                    <a:pt x="54" y="1405"/>
                  </a:lnTo>
                  <a:lnTo>
                    <a:pt x="31" y="1324"/>
                  </a:lnTo>
                  <a:lnTo>
                    <a:pt x="14" y="1241"/>
                  </a:lnTo>
                  <a:lnTo>
                    <a:pt x="4" y="1155"/>
                  </a:lnTo>
                  <a:lnTo>
                    <a:pt x="0" y="1068"/>
                  </a:lnTo>
                  <a:lnTo>
                    <a:pt x="4" y="980"/>
                  </a:lnTo>
                  <a:lnTo>
                    <a:pt x="14" y="895"/>
                  </a:lnTo>
                  <a:lnTo>
                    <a:pt x="31" y="811"/>
                  </a:lnTo>
                  <a:lnTo>
                    <a:pt x="54" y="731"/>
                  </a:lnTo>
                  <a:lnTo>
                    <a:pt x="84" y="652"/>
                  </a:lnTo>
                  <a:lnTo>
                    <a:pt x="119" y="578"/>
                  </a:lnTo>
                  <a:lnTo>
                    <a:pt x="161" y="506"/>
                  </a:lnTo>
                  <a:lnTo>
                    <a:pt x="206" y="437"/>
                  </a:lnTo>
                  <a:lnTo>
                    <a:pt x="258" y="373"/>
                  </a:lnTo>
                  <a:lnTo>
                    <a:pt x="313" y="313"/>
                  </a:lnTo>
                  <a:lnTo>
                    <a:pt x="373" y="257"/>
                  </a:lnTo>
                  <a:lnTo>
                    <a:pt x="438" y="207"/>
                  </a:lnTo>
                  <a:lnTo>
                    <a:pt x="506" y="161"/>
                  </a:lnTo>
                  <a:lnTo>
                    <a:pt x="577" y="120"/>
                  </a:lnTo>
                  <a:lnTo>
                    <a:pt x="653" y="85"/>
                  </a:lnTo>
                  <a:lnTo>
                    <a:pt x="730" y="55"/>
                  </a:lnTo>
                  <a:lnTo>
                    <a:pt x="811" y="32"/>
                  </a:lnTo>
                  <a:lnTo>
                    <a:pt x="895" y="15"/>
                  </a:lnTo>
                  <a:lnTo>
                    <a:pt x="980" y="4"/>
                  </a:lnTo>
                  <a:lnTo>
                    <a:pt x="10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9" name="Freeform 67"/>
            <p:cNvSpPr>
              <a:spLocks/>
            </p:cNvSpPr>
            <p:nvPr/>
          </p:nvSpPr>
          <p:spPr bwMode="auto">
            <a:xfrm>
              <a:off x="8809038" y="3871913"/>
              <a:ext cx="928688" cy="407988"/>
            </a:xfrm>
            <a:custGeom>
              <a:avLst/>
              <a:gdLst>
                <a:gd name="T0" fmla="*/ 926 w 2926"/>
                <a:gd name="T1" fmla="*/ 16 h 1287"/>
                <a:gd name="T2" fmla="*/ 1150 w 2926"/>
                <a:gd name="T3" fmla="*/ 66 h 1287"/>
                <a:gd name="T4" fmla="*/ 1391 w 2926"/>
                <a:gd name="T5" fmla="*/ 133 h 1287"/>
                <a:gd name="T6" fmla="*/ 1615 w 2926"/>
                <a:gd name="T7" fmla="*/ 204 h 1287"/>
                <a:gd name="T8" fmla="*/ 1788 w 2926"/>
                <a:gd name="T9" fmla="*/ 259 h 1287"/>
                <a:gd name="T10" fmla="*/ 1883 w 2926"/>
                <a:gd name="T11" fmla="*/ 288 h 1287"/>
                <a:gd name="T12" fmla="*/ 1942 w 2926"/>
                <a:gd name="T13" fmla="*/ 346 h 1287"/>
                <a:gd name="T14" fmla="*/ 1949 w 2926"/>
                <a:gd name="T15" fmla="*/ 432 h 1287"/>
                <a:gd name="T16" fmla="*/ 1892 w 2926"/>
                <a:gd name="T17" fmla="*/ 518 h 1287"/>
                <a:gd name="T18" fmla="*/ 1756 w 2926"/>
                <a:gd name="T19" fmla="*/ 570 h 1287"/>
                <a:gd name="T20" fmla="*/ 1577 w 2926"/>
                <a:gd name="T21" fmla="*/ 580 h 1287"/>
                <a:gd name="T22" fmla="*/ 1392 w 2926"/>
                <a:gd name="T23" fmla="*/ 562 h 1287"/>
                <a:gd name="T24" fmla="*/ 1227 w 2926"/>
                <a:gd name="T25" fmla="*/ 534 h 1287"/>
                <a:gd name="T26" fmla="*/ 1108 w 2926"/>
                <a:gd name="T27" fmla="*/ 513 h 1287"/>
                <a:gd name="T28" fmla="*/ 1063 w 2926"/>
                <a:gd name="T29" fmla="*/ 520 h 1287"/>
                <a:gd name="T30" fmla="*/ 1125 w 2926"/>
                <a:gd name="T31" fmla="*/ 595 h 1287"/>
                <a:gd name="T32" fmla="*/ 1283 w 2926"/>
                <a:gd name="T33" fmla="*/ 657 h 1287"/>
                <a:gd name="T34" fmla="*/ 1494 w 2926"/>
                <a:gd name="T35" fmla="*/ 699 h 1287"/>
                <a:gd name="T36" fmla="*/ 1714 w 2926"/>
                <a:gd name="T37" fmla="*/ 715 h 1287"/>
                <a:gd name="T38" fmla="*/ 1977 w 2926"/>
                <a:gd name="T39" fmla="*/ 684 h 1287"/>
                <a:gd name="T40" fmla="*/ 2425 w 2926"/>
                <a:gd name="T41" fmla="*/ 549 h 1287"/>
                <a:gd name="T42" fmla="*/ 2745 w 2926"/>
                <a:gd name="T43" fmla="*/ 400 h 1287"/>
                <a:gd name="T44" fmla="*/ 2860 w 2926"/>
                <a:gd name="T45" fmla="*/ 410 h 1287"/>
                <a:gd name="T46" fmla="*/ 2922 w 2926"/>
                <a:gd name="T47" fmla="*/ 501 h 1287"/>
                <a:gd name="T48" fmla="*/ 2894 w 2926"/>
                <a:gd name="T49" fmla="*/ 638 h 1287"/>
                <a:gd name="T50" fmla="*/ 2788 w 2926"/>
                <a:gd name="T51" fmla="*/ 751 h 1287"/>
                <a:gd name="T52" fmla="*/ 2641 w 2926"/>
                <a:gd name="T53" fmla="*/ 853 h 1287"/>
                <a:gd name="T54" fmla="*/ 2443 w 2926"/>
                <a:gd name="T55" fmla="*/ 977 h 1287"/>
                <a:gd name="T56" fmla="*/ 2222 w 2926"/>
                <a:gd name="T57" fmla="*/ 1100 h 1287"/>
                <a:gd name="T58" fmla="*/ 2012 w 2926"/>
                <a:gd name="T59" fmla="*/ 1205 h 1287"/>
                <a:gd name="T60" fmla="*/ 1841 w 2926"/>
                <a:gd name="T61" fmla="*/ 1274 h 1287"/>
                <a:gd name="T62" fmla="*/ 1723 w 2926"/>
                <a:gd name="T63" fmla="*/ 1287 h 1287"/>
                <a:gd name="T64" fmla="*/ 1526 w 2926"/>
                <a:gd name="T65" fmla="*/ 1270 h 1287"/>
                <a:gd name="T66" fmla="*/ 1267 w 2926"/>
                <a:gd name="T67" fmla="*/ 1236 h 1287"/>
                <a:gd name="T68" fmla="*/ 982 w 2926"/>
                <a:gd name="T69" fmla="*/ 1192 h 1287"/>
                <a:gd name="T70" fmla="*/ 708 w 2926"/>
                <a:gd name="T71" fmla="*/ 1145 h 1287"/>
                <a:gd name="T72" fmla="*/ 481 w 2926"/>
                <a:gd name="T73" fmla="*/ 1104 h 1287"/>
                <a:gd name="T74" fmla="*/ 338 w 2926"/>
                <a:gd name="T75" fmla="*/ 1077 h 1287"/>
                <a:gd name="T76" fmla="*/ 219 w 2926"/>
                <a:gd name="T77" fmla="*/ 1081 h 1287"/>
                <a:gd name="T78" fmla="*/ 96 w 2926"/>
                <a:gd name="T79" fmla="*/ 1151 h 1287"/>
                <a:gd name="T80" fmla="*/ 31 w 2926"/>
                <a:gd name="T81" fmla="*/ 1192 h 1287"/>
                <a:gd name="T82" fmla="*/ 6 w 2926"/>
                <a:gd name="T83" fmla="*/ 1170 h 1287"/>
                <a:gd name="T84" fmla="*/ 0 w 2926"/>
                <a:gd name="T85" fmla="*/ 1147 h 1287"/>
                <a:gd name="T86" fmla="*/ 20 w 2926"/>
                <a:gd name="T87" fmla="*/ 849 h 1287"/>
                <a:gd name="T88" fmla="*/ 42 w 2926"/>
                <a:gd name="T89" fmla="*/ 504 h 1287"/>
                <a:gd name="T90" fmla="*/ 61 w 2926"/>
                <a:gd name="T91" fmla="*/ 196 h 1287"/>
                <a:gd name="T92" fmla="*/ 82 w 2926"/>
                <a:gd name="T93" fmla="*/ 94 h 1287"/>
                <a:gd name="T94" fmla="*/ 140 w 2926"/>
                <a:gd name="T95" fmla="*/ 77 h 1287"/>
                <a:gd name="T96" fmla="*/ 294 w 2926"/>
                <a:gd name="T97" fmla="*/ 53 h 1287"/>
                <a:gd name="T98" fmla="*/ 512 w 2926"/>
                <a:gd name="T99" fmla="*/ 22 h 1287"/>
                <a:gd name="T100" fmla="*/ 714 w 2926"/>
                <a:gd name="T101" fmla="*/ 2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6" h="1287">
                  <a:moveTo>
                    <a:pt x="790" y="0"/>
                  </a:moveTo>
                  <a:lnTo>
                    <a:pt x="831" y="2"/>
                  </a:lnTo>
                  <a:lnTo>
                    <a:pt x="877" y="9"/>
                  </a:lnTo>
                  <a:lnTo>
                    <a:pt x="926" y="16"/>
                  </a:lnTo>
                  <a:lnTo>
                    <a:pt x="978" y="26"/>
                  </a:lnTo>
                  <a:lnTo>
                    <a:pt x="1033" y="38"/>
                  </a:lnTo>
                  <a:lnTo>
                    <a:pt x="1091" y="51"/>
                  </a:lnTo>
                  <a:lnTo>
                    <a:pt x="1150" y="66"/>
                  </a:lnTo>
                  <a:lnTo>
                    <a:pt x="1210" y="82"/>
                  </a:lnTo>
                  <a:lnTo>
                    <a:pt x="1271" y="99"/>
                  </a:lnTo>
                  <a:lnTo>
                    <a:pt x="1331" y="116"/>
                  </a:lnTo>
                  <a:lnTo>
                    <a:pt x="1391" y="133"/>
                  </a:lnTo>
                  <a:lnTo>
                    <a:pt x="1450" y="152"/>
                  </a:lnTo>
                  <a:lnTo>
                    <a:pt x="1507" y="170"/>
                  </a:lnTo>
                  <a:lnTo>
                    <a:pt x="1562" y="187"/>
                  </a:lnTo>
                  <a:lnTo>
                    <a:pt x="1615" y="204"/>
                  </a:lnTo>
                  <a:lnTo>
                    <a:pt x="1664" y="220"/>
                  </a:lnTo>
                  <a:lnTo>
                    <a:pt x="1709" y="235"/>
                  </a:lnTo>
                  <a:lnTo>
                    <a:pt x="1751" y="247"/>
                  </a:lnTo>
                  <a:lnTo>
                    <a:pt x="1788" y="259"/>
                  </a:lnTo>
                  <a:lnTo>
                    <a:pt x="1818" y="268"/>
                  </a:lnTo>
                  <a:lnTo>
                    <a:pt x="1844" y="275"/>
                  </a:lnTo>
                  <a:lnTo>
                    <a:pt x="1863" y="280"/>
                  </a:lnTo>
                  <a:lnTo>
                    <a:pt x="1883" y="288"/>
                  </a:lnTo>
                  <a:lnTo>
                    <a:pt x="1901" y="299"/>
                  </a:lnTo>
                  <a:lnTo>
                    <a:pt x="1917" y="312"/>
                  </a:lnTo>
                  <a:lnTo>
                    <a:pt x="1931" y="328"/>
                  </a:lnTo>
                  <a:lnTo>
                    <a:pt x="1942" y="346"/>
                  </a:lnTo>
                  <a:lnTo>
                    <a:pt x="1948" y="366"/>
                  </a:lnTo>
                  <a:lnTo>
                    <a:pt x="1953" y="388"/>
                  </a:lnTo>
                  <a:lnTo>
                    <a:pt x="1953" y="410"/>
                  </a:lnTo>
                  <a:lnTo>
                    <a:pt x="1949" y="432"/>
                  </a:lnTo>
                  <a:lnTo>
                    <a:pt x="1941" y="455"/>
                  </a:lnTo>
                  <a:lnTo>
                    <a:pt x="1930" y="477"/>
                  </a:lnTo>
                  <a:lnTo>
                    <a:pt x="1912" y="498"/>
                  </a:lnTo>
                  <a:lnTo>
                    <a:pt x="1892" y="518"/>
                  </a:lnTo>
                  <a:lnTo>
                    <a:pt x="1865" y="535"/>
                  </a:lnTo>
                  <a:lnTo>
                    <a:pt x="1833" y="549"/>
                  </a:lnTo>
                  <a:lnTo>
                    <a:pt x="1796" y="562"/>
                  </a:lnTo>
                  <a:lnTo>
                    <a:pt x="1756" y="570"/>
                  </a:lnTo>
                  <a:lnTo>
                    <a:pt x="1713" y="576"/>
                  </a:lnTo>
                  <a:lnTo>
                    <a:pt x="1669" y="580"/>
                  </a:lnTo>
                  <a:lnTo>
                    <a:pt x="1624" y="581"/>
                  </a:lnTo>
                  <a:lnTo>
                    <a:pt x="1577" y="580"/>
                  </a:lnTo>
                  <a:lnTo>
                    <a:pt x="1530" y="578"/>
                  </a:lnTo>
                  <a:lnTo>
                    <a:pt x="1483" y="574"/>
                  </a:lnTo>
                  <a:lnTo>
                    <a:pt x="1437" y="568"/>
                  </a:lnTo>
                  <a:lnTo>
                    <a:pt x="1392" y="562"/>
                  </a:lnTo>
                  <a:lnTo>
                    <a:pt x="1347" y="554"/>
                  </a:lnTo>
                  <a:lnTo>
                    <a:pt x="1305" y="547"/>
                  </a:lnTo>
                  <a:lnTo>
                    <a:pt x="1265" y="540"/>
                  </a:lnTo>
                  <a:lnTo>
                    <a:pt x="1227" y="534"/>
                  </a:lnTo>
                  <a:lnTo>
                    <a:pt x="1191" y="526"/>
                  </a:lnTo>
                  <a:lnTo>
                    <a:pt x="1160" y="521"/>
                  </a:lnTo>
                  <a:lnTo>
                    <a:pt x="1131" y="516"/>
                  </a:lnTo>
                  <a:lnTo>
                    <a:pt x="1108" y="513"/>
                  </a:lnTo>
                  <a:lnTo>
                    <a:pt x="1089" y="512"/>
                  </a:lnTo>
                  <a:lnTo>
                    <a:pt x="1075" y="512"/>
                  </a:lnTo>
                  <a:lnTo>
                    <a:pt x="1065" y="515"/>
                  </a:lnTo>
                  <a:lnTo>
                    <a:pt x="1063" y="520"/>
                  </a:lnTo>
                  <a:lnTo>
                    <a:pt x="1066" y="540"/>
                  </a:lnTo>
                  <a:lnTo>
                    <a:pt x="1079" y="558"/>
                  </a:lnTo>
                  <a:lnTo>
                    <a:pt x="1098" y="576"/>
                  </a:lnTo>
                  <a:lnTo>
                    <a:pt x="1125" y="595"/>
                  </a:lnTo>
                  <a:lnTo>
                    <a:pt x="1157" y="612"/>
                  </a:lnTo>
                  <a:lnTo>
                    <a:pt x="1195" y="628"/>
                  </a:lnTo>
                  <a:lnTo>
                    <a:pt x="1237" y="642"/>
                  </a:lnTo>
                  <a:lnTo>
                    <a:pt x="1283" y="657"/>
                  </a:lnTo>
                  <a:lnTo>
                    <a:pt x="1332" y="669"/>
                  </a:lnTo>
                  <a:lnTo>
                    <a:pt x="1385" y="680"/>
                  </a:lnTo>
                  <a:lnTo>
                    <a:pt x="1439" y="690"/>
                  </a:lnTo>
                  <a:lnTo>
                    <a:pt x="1494" y="699"/>
                  </a:lnTo>
                  <a:lnTo>
                    <a:pt x="1550" y="706"/>
                  </a:lnTo>
                  <a:lnTo>
                    <a:pt x="1605" y="711"/>
                  </a:lnTo>
                  <a:lnTo>
                    <a:pt x="1660" y="713"/>
                  </a:lnTo>
                  <a:lnTo>
                    <a:pt x="1714" y="715"/>
                  </a:lnTo>
                  <a:lnTo>
                    <a:pt x="1767" y="713"/>
                  </a:lnTo>
                  <a:lnTo>
                    <a:pt x="1816" y="711"/>
                  </a:lnTo>
                  <a:lnTo>
                    <a:pt x="1861" y="705"/>
                  </a:lnTo>
                  <a:lnTo>
                    <a:pt x="1977" y="684"/>
                  </a:lnTo>
                  <a:lnTo>
                    <a:pt x="2094" y="657"/>
                  </a:lnTo>
                  <a:lnTo>
                    <a:pt x="2207" y="625"/>
                  </a:lnTo>
                  <a:lnTo>
                    <a:pt x="2318" y="589"/>
                  </a:lnTo>
                  <a:lnTo>
                    <a:pt x="2425" y="549"/>
                  </a:lnTo>
                  <a:lnTo>
                    <a:pt x="2527" y="507"/>
                  </a:lnTo>
                  <a:lnTo>
                    <a:pt x="2622" y="461"/>
                  </a:lnTo>
                  <a:lnTo>
                    <a:pt x="2712" y="415"/>
                  </a:lnTo>
                  <a:lnTo>
                    <a:pt x="2745" y="400"/>
                  </a:lnTo>
                  <a:lnTo>
                    <a:pt x="2777" y="394"/>
                  </a:lnTo>
                  <a:lnTo>
                    <a:pt x="2806" y="393"/>
                  </a:lnTo>
                  <a:lnTo>
                    <a:pt x="2834" y="399"/>
                  </a:lnTo>
                  <a:lnTo>
                    <a:pt x="2860" y="410"/>
                  </a:lnTo>
                  <a:lnTo>
                    <a:pt x="2882" y="426"/>
                  </a:lnTo>
                  <a:lnTo>
                    <a:pt x="2900" y="447"/>
                  </a:lnTo>
                  <a:lnTo>
                    <a:pt x="2914" y="472"/>
                  </a:lnTo>
                  <a:lnTo>
                    <a:pt x="2922" y="501"/>
                  </a:lnTo>
                  <a:lnTo>
                    <a:pt x="2926" y="531"/>
                  </a:lnTo>
                  <a:lnTo>
                    <a:pt x="2922" y="565"/>
                  </a:lnTo>
                  <a:lnTo>
                    <a:pt x="2911" y="601"/>
                  </a:lnTo>
                  <a:lnTo>
                    <a:pt x="2894" y="638"/>
                  </a:lnTo>
                  <a:lnTo>
                    <a:pt x="2867" y="675"/>
                  </a:lnTo>
                  <a:lnTo>
                    <a:pt x="2833" y="713"/>
                  </a:lnTo>
                  <a:lnTo>
                    <a:pt x="2813" y="731"/>
                  </a:lnTo>
                  <a:lnTo>
                    <a:pt x="2788" y="751"/>
                  </a:lnTo>
                  <a:lnTo>
                    <a:pt x="2758" y="773"/>
                  </a:lnTo>
                  <a:lnTo>
                    <a:pt x="2723" y="798"/>
                  </a:lnTo>
                  <a:lnTo>
                    <a:pt x="2684" y="825"/>
                  </a:lnTo>
                  <a:lnTo>
                    <a:pt x="2641" y="853"/>
                  </a:lnTo>
                  <a:lnTo>
                    <a:pt x="2596" y="884"/>
                  </a:lnTo>
                  <a:lnTo>
                    <a:pt x="2547" y="913"/>
                  </a:lnTo>
                  <a:lnTo>
                    <a:pt x="2495" y="945"/>
                  </a:lnTo>
                  <a:lnTo>
                    <a:pt x="2443" y="977"/>
                  </a:lnTo>
                  <a:lnTo>
                    <a:pt x="2389" y="1008"/>
                  </a:lnTo>
                  <a:lnTo>
                    <a:pt x="2334" y="1039"/>
                  </a:lnTo>
                  <a:lnTo>
                    <a:pt x="2277" y="1070"/>
                  </a:lnTo>
                  <a:lnTo>
                    <a:pt x="2222" y="1100"/>
                  </a:lnTo>
                  <a:lnTo>
                    <a:pt x="2167" y="1129"/>
                  </a:lnTo>
                  <a:lnTo>
                    <a:pt x="2114" y="1156"/>
                  </a:lnTo>
                  <a:lnTo>
                    <a:pt x="2062" y="1182"/>
                  </a:lnTo>
                  <a:lnTo>
                    <a:pt x="2012" y="1205"/>
                  </a:lnTo>
                  <a:lnTo>
                    <a:pt x="1964" y="1227"/>
                  </a:lnTo>
                  <a:lnTo>
                    <a:pt x="1920" y="1246"/>
                  </a:lnTo>
                  <a:lnTo>
                    <a:pt x="1878" y="1262"/>
                  </a:lnTo>
                  <a:lnTo>
                    <a:pt x="1841" y="1274"/>
                  </a:lnTo>
                  <a:lnTo>
                    <a:pt x="1808" y="1282"/>
                  </a:lnTo>
                  <a:lnTo>
                    <a:pt x="1786" y="1286"/>
                  </a:lnTo>
                  <a:lnTo>
                    <a:pt x="1758" y="1287"/>
                  </a:lnTo>
                  <a:lnTo>
                    <a:pt x="1723" y="1287"/>
                  </a:lnTo>
                  <a:lnTo>
                    <a:pt x="1681" y="1285"/>
                  </a:lnTo>
                  <a:lnTo>
                    <a:pt x="1635" y="1281"/>
                  </a:lnTo>
                  <a:lnTo>
                    <a:pt x="1582" y="1276"/>
                  </a:lnTo>
                  <a:lnTo>
                    <a:pt x="1526" y="1270"/>
                  </a:lnTo>
                  <a:lnTo>
                    <a:pt x="1466" y="1263"/>
                  </a:lnTo>
                  <a:lnTo>
                    <a:pt x="1402" y="1256"/>
                  </a:lnTo>
                  <a:lnTo>
                    <a:pt x="1336" y="1246"/>
                  </a:lnTo>
                  <a:lnTo>
                    <a:pt x="1267" y="1236"/>
                  </a:lnTo>
                  <a:lnTo>
                    <a:pt x="1196" y="1226"/>
                  </a:lnTo>
                  <a:lnTo>
                    <a:pt x="1125" y="1215"/>
                  </a:lnTo>
                  <a:lnTo>
                    <a:pt x="1054" y="1204"/>
                  </a:lnTo>
                  <a:lnTo>
                    <a:pt x="982" y="1192"/>
                  </a:lnTo>
                  <a:lnTo>
                    <a:pt x="911" y="1181"/>
                  </a:lnTo>
                  <a:lnTo>
                    <a:pt x="841" y="1169"/>
                  </a:lnTo>
                  <a:lnTo>
                    <a:pt x="774" y="1156"/>
                  </a:lnTo>
                  <a:lnTo>
                    <a:pt x="708" y="1145"/>
                  </a:lnTo>
                  <a:lnTo>
                    <a:pt x="645" y="1134"/>
                  </a:lnTo>
                  <a:lnTo>
                    <a:pt x="587" y="1123"/>
                  </a:lnTo>
                  <a:lnTo>
                    <a:pt x="531" y="1114"/>
                  </a:lnTo>
                  <a:lnTo>
                    <a:pt x="481" y="1104"/>
                  </a:lnTo>
                  <a:lnTo>
                    <a:pt x="436" y="1095"/>
                  </a:lnTo>
                  <a:lnTo>
                    <a:pt x="397" y="1088"/>
                  </a:lnTo>
                  <a:lnTo>
                    <a:pt x="364" y="1082"/>
                  </a:lnTo>
                  <a:lnTo>
                    <a:pt x="338" y="1077"/>
                  </a:lnTo>
                  <a:lnTo>
                    <a:pt x="320" y="1072"/>
                  </a:lnTo>
                  <a:lnTo>
                    <a:pt x="287" y="1068"/>
                  </a:lnTo>
                  <a:lnTo>
                    <a:pt x="252" y="1072"/>
                  </a:lnTo>
                  <a:lnTo>
                    <a:pt x="219" y="1081"/>
                  </a:lnTo>
                  <a:lnTo>
                    <a:pt x="187" y="1094"/>
                  </a:lnTo>
                  <a:lnTo>
                    <a:pt x="156" y="1111"/>
                  </a:lnTo>
                  <a:lnTo>
                    <a:pt x="125" y="1131"/>
                  </a:lnTo>
                  <a:lnTo>
                    <a:pt x="96" y="1151"/>
                  </a:lnTo>
                  <a:lnTo>
                    <a:pt x="70" y="1174"/>
                  </a:lnTo>
                  <a:lnTo>
                    <a:pt x="54" y="1185"/>
                  </a:lnTo>
                  <a:lnTo>
                    <a:pt x="41" y="1191"/>
                  </a:lnTo>
                  <a:lnTo>
                    <a:pt x="31" y="1192"/>
                  </a:lnTo>
                  <a:lnTo>
                    <a:pt x="22" y="1189"/>
                  </a:lnTo>
                  <a:lnTo>
                    <a:pt x="15" y="1185"/>
                  </a:lnTo>
                  <a:lnTo>
                    <a:pt x="10" y="1178"/>
                  </a:lnTo>
                  <a:lnTo>
                    <a:pt x="6" y="1170"/>
                  </a:lnTo>
                  <a:lnTo>
                    <a:pt x="3" y="1163"/>
                  </a:lnTo>
                  <a:lnTo>
                    <a:pt x="1" y="1155"/>
                  </a:lnTo>
                  <a:lnTo>
                    <a:pt x="1" y="1149"/>
                  </a:lnTo>
                  <a:lnTo>
                    <a:pt x="0" y="1147"/>
                  </a:lnTo>
                  <a:lnTo>
                    <a:pt x="5" y="1082"/>
                  </a:lnTo>
                  <a:lnTo>
                    <a:pt x="10" y="1010"/>
                  </a:lnTo>
                  <a:lnTo>
                    <a:pt x="15" y="932"/>
                  </a:lnTo>
                  <a:lnTo>
                    <a:pt x="20" y="849"/>
                  </a:lnTo>
                  <a:lnTo>
                    <a:pt x="26" y="765"/>
                  </a:lnTo>
                  <a:lnTo>
                    <a:pt x="31" y="678"/>
                  </a:lnTo>
                  <a:lnTo>
                    <a:pt x="37" y="590"/>
                  </a:lnTo>
                  <a:lnTo>
                    <a:pt x="42" y="504"/>
                  </a:lnTo>
                  <a:lnTo>
                    <a:pt x="48" y="420"/>
                  </a:lnTo>
                  <a:lnTo>
                    <a:pt x="53" y="340"/>
                  </a:lnTo>
                  <a:lnTo>
                    <a:pt x="58" y="264"/>
                  </a:lnTo>
                  <a:lnTo>
                    <a:pt x="61" y="196"/>
                  </a:lnTo>
                  <a:lnTo>
                    <a:pt x="66" y="135"/>
                  </a:lnTo>
                  <a:lnTo>
                    <a:pt x="69" y="118"/>
                  </a:lnTo>
                  <a:lnTo>
                    <a:pt x="74" y="104"/>
                  </a:lnTo>
                  <a:lnTo>
                    <a:pt x="82" y="94"/>
                  </a:lnTo>
                  <a:lnTo>
                    <a:pt x="93" y="88"/>
                  </a:lnTo>
                  <a:lnTo>
                    <a:pt x="107" y="83"/>
                  </a:lnTo>
                  <a:lnTo>
                    <a:pt x="121" y="80"/>
                  </a:lnTo>
                  <a:lnTo>
                    <a:pt x="140" y="77"/>
                  </a:lnTo>
                  <a:lnTo>
                    <a:pt x="159" y="73"/>
                  </a:lnTo>
                  <a:lnTo>
                    <a:pt x="200" y="67"/>
                  </a:lnTo>
                  <a:lnTo>
                    <a:pt x="245" y="60"/>
                  </a:lnTo>
                  <a:lnTo>
                    <a:pt x="294" y="53"/>
                  </a:lnTo>
                  <a:lnTo>
                    <a:pt x="347" y="44"/>
                  </a:lnTo>
                  <a:lnTo>
                    <a:pt x="400" y="37"/>
                  </a:lnTo>
                  <a:lnTo>
                    <a:pt x="457" y="29"/>
                  </a:lnTo>
                  <a:lnTo>
                    <a:pt x="512" y="22"/>
                  </a:lnTo>
                  <a:lnTo>
                    <a:pt x="567" y="16"/>
                  </a:lnTo>
                  <a:lnTo>
                    <a:pt x="620" y="10"/>
                  </a:lnTo>
                  <a:lnTo>
                    <a:pt x="669" y="5"/>
                  </a:lnTo>
                  <a:lnTo>
                    <a:pt x="714" y="2"/>
                  </a:lnTo>
                  <a:lnTo>
                    <a:pt x="756" y="0"/>
                  </a:lnTo>
                  <a:lnTo>
                    <a:pt x="7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0" name="Freeform 68"/>
            <p:cNvSpPr>
              <a:spLocks noEditPoints="1"/>
            </p:cNvSpPr>
            <p:nvPr/>
          </p:nvSpPr>
          <p:spPr bwMode="auto">
            <a:xfrm>
              <a:off x="8456613" y="3881438"/>
              <a:ext cx="295275" cy="379413"/>
            </a:xfrm>
            <a:custGeom>
              <a:avLst/>
              <a:gdLst>
                <a:gd name="T0" fmla="*/ 481 w 928"/>
                <a:gd name="T1" fmla="*/ 716 h 1196"/>
                <a:gd name="T2" fmla="*/ 446 w 928"/>
                <a:gd name="T3" fmla="*/ 720 h 1196"/>
                <a:gd name="T4" fmla="*/ 414 w 928"/>
                <a:gd name="T5" fmla="*/ 729 h 1196"/>
                <a:gd name="T6" fmla="*/ 384 w 928"/>
                <a:gd name="T7" fmla="*/ 745 h 1196"/>
                <a:gd name="T8" fmla="*/ 359 w 928"/>
                <a:gd name="T9" fmla="*/ 766 h 1196"/>
                <a:gd name="T10" fmla="*/ 338 w 928"/>
                <a:gd name="T11" fmla="*/ 792 h 1196"/>
                <a:gd name="T12" fmla="*/ 322 w 928"/>
                <a:gd name="T13" fmla="*/ 820 h 1196"/>
                <a:gd name="T14" fmla="*/ 312 w 928"/>
                <a:gd name="T15" fmla="*/ 853 h 1196"/>
                <a:gd name="T16" fmla="*/ 309 w 928"/>
                <a:gd name="T17" fmla="*/ 887 h 1196"/>
                <a:gd name="T18" fmla="*/ 312 w 928"/>
                <a:gd name="T19" fmla="*/ 921 h 1196"/>
                <a:gd name="T20" fmla="*/ 322 w 928"/>
                <a:gd name="T21" fmla="*/ 955 h 1196"/>
                <a:gd name="T22" fmla="*/ 338 w 928"/>
                <a:gd name="T23" fmla="*/ 984 h 1196"/>
                <a:gd name="T24" fmla="*/ 359 w 928"/>
                <a:gd name="T25" fmla="*/ 1010 h 1196"/>
                <a:gd name="T26" fmla="*/ 384 w 928"/>
                <a:gd name="T27" fmla="*/ 1030 h 1196"/>
                <a:gd name="T28" fmla="*/ 414 w 928"/>
                <a:gd name="T29" fmla="*/ 1046 h 1196"/>
                <a:gd name="T30" fmla="*/ 446 w 928"/>
                <a:gd name="T31" fmla="*/ 1056 h 1196"/>
                <a:gd name="T32" fmla="*/ 481 w 928"/>
                <a:gd name="T33" fmla="*/ 1060 h 1196"/>
                <a:gd name="T34" fmla="*/ 515 w 928"/>
                <a:gd name="T35" fmla="*/ 1056 h 1196"/>
                <a:gd name="T36" fmla="*/ 547 w 928"/>
                <a:gd name="T37" fmla="*/ 1046 h 1196"/>
                <a:gd name="T38" fmla="*/ 577 w 928"/>
                <a:gd name="T39" fmla="*/ 1030 h 1196"/>
                <a:gd name="T40" fmla="*/ 602 w 928"/>
                <a:gd name="T41" fmla="*/ 1010 h 1196"/>
                <a:gd name="T42" fmla="*/ 623 w 928"/>
                <a:gd name="T43" fmla="*/ 984 h 1196"/>
                <a:gd name="T44" fmla="*/ 639 w 928"/>
                <a:gd name="T45" fmla="*/ 955 h 1196"/>
                <a:gd name="T46" fmla="*/ 649 w 928"/>
                <a:gd name="T47" fmla="*/ 921 h 1196"/>
                <a:gd name="T48" fmla="*/ 653 w 928"/>
                <a:gd name="T49" fmla="*/ 887 h 1196"/>
                <a:gd name="T50" fmla="*/ 649 w 928"/>
                <a:gd name="T51" fmla="*/ 853 h 1196"/>
                <a:gd name="T52" fmla="*/ 639 w 928"/>
                <a:gd name="T53" fmla="*/ 820 h 1196"/>
                <a:gd name="T54" fmla="*/ 623 w 928"/>
                <a:gd name="T55" fmla="*/ 792 h 1196"/>
                <a:gd name="T56" fmla="*/ 602 w 928"/>
                <a:gd name="T57" fmla="*/ 766 h 1196"/>
                <a:gd name="T58" fmla="*/ 577 w 928"/>
                <a:gd name="T59" fmla="*/ 745 h 1196"/>
                <a:gd name="T60" fmla="*/ 547 w 928"/>
                <a:gd name="T61" fmla="*/ 729 h 1196"/>
                <a:gd name="T62" fmla="*/ 515 w 928"/>
                <a:gd name="T63" fmla="*/ 720 h 1196"/>
                <a:gd name="T64" fmla="*/ 481 w 928"/>
                <a:gd name="T65" fmla="*/ 716 h 1196"/>
                <a:gd name="T66" fmla="*/ 225 w 928"/>
                <a:gd name="T67" fmla="*/ 0 h 1196"/>
                <a:gd name="T68" fmla="*/ 847 w 928"/>
                <a:gd name="T69" fmla="*/ 31 h 1196"/>
                <a:gd name="T70" fmla="*/ 870 w 928"/>
                <a:gd name="T71" fmla="*/ 36 h 1196"/>
                <a:gd name="T72" fmla="*/ 890 w 928"/>
                <a:gd name="T73" fmla="*/ 45 h 1196"/>
                <a:gd name="T74" fmla="*/ 907 w 928"/>
                <a:gd name="T75" fmla="*/ 60 h 1196"/>
                <a:gd name="T76" fmla="*/ 919 w 928"/>
                <a:gd name="T77" fmla="*/ 78 h 1196"/>
                <a:gd name="T78" fmla="*/ 927 w 928"/>
                <a:gd name="T79" fmla="*/ 99 h 1196"/>
                <a:gd name="T80" fmla="*/ 928 w 928"/>
                <a:gd name="T81" fmla="*/ 122 h 1196"/>
                <a:gd name="T82" fmla="*/ 852 w 928"/>
                <a:gd name="T83" fmla="*/ 1111 h 1196"/>
                <a:gd name="T84" fmla="*/ 847 w 928"/>
                <a:gd name="T85" fmla="*/ 1134 h 1196"/>
                <a:gd name="T86" fmla="*/ 836 w 928"/>
                <a:gd name="T87" fmla="*/ 1155 h 1196"/>
                <a:gd name="T88" fmla="*/ 821 w 928"/>
                <a:gd name="T89" fmla="*/ 1172 h 1196"/>
                <a:gd name="T90" fmla="*/ 803 w 928"/>
                <a:gd name="T91" fmla="*/ 1185 h 1196"/>
                <a:gd name="T92" fmla="*/ 781 w 928"/>
                <a:gd name="T93" fmla="*/ 1193 h 1196"/>
                <a:gd name="T94" fmla="*/ 758 w 928"/>
                <a:gd name="T95" fmla="*/ 1196 h 1196"/>
                <a:gd name="T96" fmla="*/ 69 w 928"/>
                <a:gd name="T97" fmla="*/ 1196 h 1196"/>
                <a:gd name="T98" fmla="*/ 47 w 928"/>
                <a:gd name="T99" fmla="*/ 1192 h 1196"/>
                <a:gd name="T100" fmla="*/ 27 w 928"/>
                <a:gd name="T101" fmla="*/ 1182 h 1196"/>
                <a:gd name="T102" fmla="*/ 13 w 928"/>
                <a:gd name="T103" fmla="*/ 1169 h 1196"/>
                <a:gd name="T104" fmla="*/ 4 w 928"/>
                <a:gd name="T105" fmla="*/ 1150 h 1196"/>
                <a:gd name="T106" fmla="*/ 0 w 928"/>
                <a:gd name="T107" fmla="*/ 1130 h 1196"/>
                <a:gd name="T108" fmla="*/ 2 w 928"/>
                <a:gd name="T109" fmla="*/ 1107 h 1196"/>
                <a:gd name="T110" fmla="*/ 116 w 928"/>
                <a:gd name="T111" fmla="*/ 81 h 1196"/>
                <a:gd name="T112" fmla="*/ 125 w 928"/>
                <a:gd name="T113" fmla="*/ 59 h 1196"/>
                <a:gd name="T114" fmla="*/ 138 w 928"/>
                <a:gd name="T115" fmla="*/ 39 h 1196"/>
                <a:gd name="T116" fmla="*/ 157 w 928"/>
                <a:gd name="T117" fmla="*/ 22 h 1196"/>
                <a:gd name="T118" fmla="*/ 178 w 928"/>
                <a:gd name="T119" fmla="*/ 10 h 1196"/>
                <a:gd name="T120" fmla="*/ 201 w 928"/>
                <a:gd name="T121" fmla="*/ 3 h 1196"/>
                <a:gd name="T122" fmla="*/ 225 w 928"/>
                <a:gd name="T123"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8" h="1196">
                  <a:moveTo>
                    <a:pt x="481" y="716"/>
                  </a:moveTo>
                  <a:lnTo>
                    <a:pt x="446" y="720"/>
                  </a:lnTo>
                  <a:lnTo>
                    <a:pt x="414" y="729"/>
                  </a:lnTo>
                  <a:lnTo>
                    <a:pt x="384" y="745"/>
                  </a:lnTo>
                  <a:lnTo>
                    <a:pt x="359" y="766"/>
                  </a:lnTo>
                  <a:lnTo>
                    <a:pt x="338" y="792"/>
                  </a:lnTo>
                  <a:lnTo>
                    <a:pt x="322" y="820"/>
                  </a:lnTo>
                  <a:lnTo>
                    <a:pt x="312" y="853"/>
                  </a:lnTo>
                  <a:lnTo>
                    <a:pt x="309" y="887"/>
                  </a:lnTo>
                  <a:lnTo>
                    <a:pt x="312" y="921"/>
                  </a:lnTo>
                  <a:lnTo>
                    <a:pt x="322" y="955"/>
                  </a:lnTo>
                  <a:lnTo>
                    <a:pt x="338" y="984"/>
                  </a:lnTo>
                  <a:lnTo>
                    <a:pt x="359" y="1010"/>
                  </a:lnTo>
                  <a:lnTo>
                    <a:pt x="384" y="1030"/>
                  </a:lnTo>
                  <a:lnTo>
                    <a:pt x="414" y="1046"/>
                  </a:lnTo>
                  <a:lnTo>
                    <a:pt x="446" y="1056"/>
                  </a:lnTo>
                  <a:lnTo>
                    <a:pt x="481" y="1060"/>
                  </a:lnTo>
                  <a:lnTo>
                    <a:pt x="515" y="1056"/>
                  </a:lnTo>
                  <a:lnTo>
                    <a:pt x="547" y="1046"/>
                  </a:lnTo>
                  <a:lnTo>
                    <a:pt x="577" y="1030"/>
                  </a:lnTo>
                  <a:lnTo>
                    <a:pt x="602" y="1010"/>
                  </a:lnTo>
                  <a:lnTo>
                    <a:pt x="623" y="984"/>
                  </a:lnTo>
                  <a:lnTo>
                    <a:pt x="639" y="955"/>
                  </a:lnTo>
                  <a:lnTo>
                    <a:pt x="649" y="921"/>
                  </a:lnTo>
                  <a:lnTo>
                    <a:pt x="653" y="887"/>
                  </a:lnTo>
                  <a:lnTo>
                    <a:pt x="649" y="853"/>
                  </a:lnTo>
                  <a:lnTo>
                    <a:pt x="639" y="820"/>
                  </a:lnTo>
                  <a:lnTo>
                    <a:pt x="623" y="792"/>
                  </a:lnTo>
                  <a:lnTo>
                    <a:pt x="602" y="766"/>
                  </a:lnTo>
                  <a:lnTo>
                    <a:pt x="577" y="745"/>
                  </a:lnTo>
                  <a:lnTo>
                    <a:pt x="547" y="729"/>
                  </a:lnTo>
                  <a:lnTo>
                    <a:pt x="515" y="720"/>
                  </a:lnTo>
                  <a:lnTo>
                    <a:pt x="481" y="716"/>
                  </a:lnTo>
                  <a:close/>
                  <a:moveTo>
                    <a:pt x="225" y="0"/>
                  </a:moveTo>
                  <a:lnTo>
                    <a:pt x="847" y="31"/>
                  </a:lnTo>
                  <a:lnTo>
                    <a:pt x="870" y="36"/>
                  </a:lnTo>
                  <a:lnTo>
                    <a:pt x="890" y="45"/>
                  </a:lnTo>
                  <a:lnTo>
                    <a:pt x="907" y="60"/>
                  </a:lnTo>
                  <a:lnTo>
                    <a:pt x="919" y="78"/>
                  </a:lnTo>
                  <a:lnTo>
                    <a:pt x="927" y="99"/>
                  </a:lnTo>
                  <a:lnTo>
                    <a:pt x="928" y="122"/>
                  </a:lnTo>
                  <a:lnTo>
                    <a:pt x="852" y="1111"/>
                  </a:lnTo>
                  <a:lnTo>
                    <a:pt x="847" y="1134"/>
                  </a:lnTo>
                  <a:lnTo>
                    <a:pt x="836" y="1155"/>
                  </a:lnTo>
                  <a:lnTo>
                    <a:pt x="821" y="1172"/>
                  </a:lnTo>
                  <a:lnTo>
                    <a:pt x="803" y="1185"/>
                  </a:lnTo>
                  <a:lnTo>
                    <a:pt x="781" y="1193"/>
                  </a:lnTo>
                  <a:lnTo>
                    <a:pt x="758" y="1196"/>
                  </a:lnTo>
                  <a:lnTo>
                    <a:pt x="69" y="1196"/>
                  </a:lnTo>
                  <a:lnTo>
                    <a:pt x="47" y="1192"/>
                  </a:lnTo>
                  <a:lnTo>
                    <a:pt x="27" y="1182"/>
                  </a:lnTo>
                  <a:lnTo>
                    <a:pt x="13" y="1169"/>
                  </a:lnTo>
                  <a:lnTo>
                    <a:pt x="4" y="1150"/>
                  </a:lnTo>
                  <a:lnTo>
                    <a:pt x="0" y="1130"/>
                  </a:lnTo>
                  <a:lnTo>
                    <a:pt x="2" y="1107"/>
                  </a:lnTo>
                  <a:lnTo>
                    <a:pt x="116" y="81"/>
                  </a:lnTo>
                  <a:lnTo>
                    <a:pt x="125" y="59"/>
                  </a:lnTo>
                  <a:lnTo>
                    <a:pt x="138" y="39"/>
                  </a:lnTo>
                  <a:lnTo>
                    <a:pt x="157" y="22"/>
                  </a:lnTo>
                  <a:lnTo>
                    <a:pt x="178" y="10"/>
                  </a:lnTo>
                  <a:lnTo>
                    <a:pt x="201" y="3"/>
                  </a:lnTo>
                  <a:lnTo>
                    <a:pt x="2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71" name="Freeform 6"/>
          <p:cNvSpPr>
            <a:spLocks noEditPoints="1"/>
          </p:cNvSpPr>
          <p:nvPr/>
        </p:nvSpPr>
        <p:spPr bwMode="auto">
          <a:xfrm>
            <a:off x="7659406" y="4579763"/>
            <a:ext cx="538726" cy="538726"/>
          </a:xfrm>
          <a:custGeom>
            <a:avLst/>
            <a:gdLst>
              <a:gd name="T0" fmla="*/ 3024 w 4049"/>
              <a:gd name="T1" fmla="*/ 2600 h 4047"/>
              <a:gd name="T2" fmla="*/ 3472 w 4049"/>
              <a:gd name="T3" fmla="*/ 3048 h 4047"/>
              <a:gd name="T4" fmla="*/ 3540 w 4049"/>
              <a:gd name="T5" fmla="*/ 3191 h 4047"/>
              <a:gd name="T6" fmla="*/ 3416 w 4049"/>
              <a:gd name="T7" fmla="*/ 3288 h 4047"/>
              <a:gd name="T8" fmla="*/ 2796 w 4049"/>
              <a:gd name="T9" fmla="*/ 3218 h 4047"/>
              <a:gd name="T10" fmla="*/ 2812 w 4049"/>
              <a:gd name="T11" fmla="*/ 2577 h 4047"/>
              <a:gd name="T12" fmla="*/ 2960 w 4049"/>
              <a:gd name="T13" fmla="*/ 2280 h 4047"/>
              <a:gd name="T14" fmla="*/ 2555 w 4049"/>
              <a:gd name="T15" fmla="*/ 2450 h 4047"/>
              <a:gd name="T16" fmla="*/ 2312 w 4049"/>
              <a:gd name="T17" fmla="*/ 2811 h 4047"/>
              <a:gd name="T18" fmla="*/ 2312 w 4049"/>
              <a:gd name="T19" fmla="*/ 3261 h 4047"/>
              <a:gd name="T20" fmla="*/ 2555 w 4049"/>
              <a:gd name="T21" fmla="*/ 3620 h 4047"/>
              <a:gd name="T22" fmla="*/ 2960 w 4049"/>
              <a:gd name="T23" fmla="*/ 3790 h 4047"/>
              <a:gd name="T24" fmla="*/ 3398 w 4049"/>
              <a:gd name="T25" fmla="*/ 3703 h 4047"/>
              <a:gd name="T26" fmla="*/ 3705 w 4049"/>
              <a:gd name="T27" fmla="*/ 3396 h 4047"/>
              <a:gd name="T28" fmla="*/ 3792 w 4049"/>
              <a:gd name="T29" fmla="*/ 2958 h 4047"/>
              <a:gd name="T30" fmla="*/ 3622 w 4049"/>
              <a:gd name="T31" fmla="*/ 2553 h 4047"/>
              <a:gd name="T32" fmla="*/ 3263 w 4049"/>
              <a:gd name="T33" fmla="*/ 2311 h 4047"/>
              <a:gd name="T34" fmla="*/ 1772 w 4049"/>
              <a:gd name="T35" fmla="*/ 2782 h 4047"/>
              <a:gd name="T36" fmla="*/ 506 w 4049"/>
              <a:gd name="T37" fmla="*/ 2782 h 4047"/>
              <a:gd name="T38" fmla="*/ 3372 w 4049"/>
              <a:gd name="T39" fmla="*/ 2081 h 4047"/>
              <a:gd name="T40" fmla="*/ 3781 w 4049"/>
              <a:gd name="T41" fmla="*/ 2349 h 4047"/>
              <a:gd name="T42" fmla="*/ 4016 w 4049"/>
              <a:gd name="T43" fmla="*/ 2780 h 4047"/>
              <a:gd name="T44" fmla="*/ 4016 w 4049"/>
              <a:gd name="T45" fmla="*/ 3291 h 4047"/>
              <a:gd name="T46" fmla="*/ 3781 w 4049"/>
              <a:gd name="T47" fmla="*/ 3721 h 4047"/>
              <a:gd name="T48" fmla="*/ 3372 w 4049"/>
              <a:gd name="T49" fmla="*/ 3991 h 4047"/>
              <a:gd name="T50" fmla="*/ 2864 w 4049"/>
              <a:gd name="T51" fmla="*/ 4033 h 4047"/>
              <a:gd name="T52" fmla="*/ 2413 w 4049"/>
              <a:gd name="T53" fmla="*/ 3832 h 4047"/>
              <a:gd name="T54" fmla="*/ 2113 w 4049"/>
              <a:gd name="T55" fmla="*/ 3448 h 4047"/>
              <a:gd name="T56" fmla="*/ 2028 w 4049"/>
              <a:gd name="T57" fmla="*/ 2948 h 4047"/>
              <a:gd name="T58" fmla="*/ 2191 w 4049"/>
              <a:gd name="T59" fmla="*/ 2478 h 4047"/>
              <a:gd name="T60" fmla="*/ 2550 w 4049"/>
              <a:gd name="T61" fmla="*/ 2148 h 4047"/>
              <a:gd name="T62" fmla="*/ 3037 w 4049"/>
              <a:gd name="T63" fmla="*/ 2024 h 4047"/>
              <a:gd name="T64" fmla="*/ 1265 w 4049"/>
              <a:gd name="T65" fmla="*/ 1518 h 4047"/>
              <a:gd name="T66" fmla="*/ 1012 w 4049"/>
              <a:gd name="T67" fmla="*/ 1518 h 4047"/>
              <a:gd name="T68" fmla="*/ 379 w 4049"/>
              <a:gd name="T69" fmla="*/ 632 h 4047"/>
              <a:gd name="T70" fmla="*/ 484 w 4049"/>
              <a:gd name="T71" fmla="*/ 837 h 4047"/>
              <a:gd name="T72" fmla="*/ 713 w 4049"/>
              <a:gd name="T73" fmla="*/ 872 h 4047"/>
              <a:gd name="T74" fmla="*/ 873 w 4049"/>
              <a:gd name="T75" fmla="*/ 712 h 4047"/>
              <a:gd name="T76" fmla="*/ 2407 w 4049"/>
              <a:gd name="T77" fmla="*/ 673 h 4047"/>
              <a:gd name="T78" fmla="*/ 2541 w 4049"/>
              <a:gd name="T79" fmla="*/ 857 h 4047"/>
              <a:gd name="T80" fmla="*/ 2774 w 4049"/>
              <a:gd name="T81" fmla="*/ 857 h 4047"/>
              <a:gd name="T82" fmla="*/ 2907 w 4049"/>
              <a:gd name="T83" fmla="*/ 673 h 4047"/>
              <a:gd name="T84" fmla="*/ 3142 w 4049"/>
              <a:gd name="T85" fmla="*/ 537 h 4047"/>
              <a:gd name="T86" fmla="*/ 3286 w 4049"/>
              <a:gd name="T87" fmla="*/ 739 h 4047"/>
              <a:gd name="T88" fmla="*/ 253 w 4049"/>
              <a:gd name="T89" fmla="*/ 3010 h 4047"/>
              <a:gd name="T90" fmla="*/ 274 w 4049"/>
              <a:gd name="T91" fmla="*/ 3288 h 4047"/>
              <a:gd name="T92" fmla="*/ 53 w 4049"/>
              <a:gd name="T93" fmla="*/ 3175 h 4047"/>
              <a:gd name="T94" fmla="*/ 3 w 4049"/>
              <a:gd name="T95" fmla="*/ 739 h 4047"/>
              <a:gd name="T96" fmla="*/ 148 w 4049"/>
              <a:gd name="T97" fmla="*/ 537 h 4047"/>
              <a:gd name="T98" fmla="*/ 2712 w 4049"/>
              <a:gd name="T99" fmla="*/ 13 h 4047"/>
              <a:gd name="T100" fmla="*/ 2784 w 4049"/>
              <a:gd name="T101" fmla="*/ 632 h 4047"/>
              <a:gd name="T102" fmla="*/ 2686 w 4049"/>
              <a:gd name="T103" fmla="*/ 755 h 4047"/>
              <a:gd name="T104" fmla="*/ 2544 w 4049"/>
              <a:gd name="T105" fmla="*/ 688 h 4047"/>
              <a:gd name="T106" fmla="*/ 2558 w 4049"/>
              <a:gd name="T107" fmla="*/ 48 h 4047"/>
              <a:gd name="T108" fmla="*/ 661 w 4049"/>
              <a:gd name="T109" fmla="*/ 3 h 4047"/>
              <a:gd name="T110" fmla="*/ 759 w 4049"/>
              <a:gd name="T111" fmla="*/ 126 h 4047"/>
              <a:gd name="T112" fmla="*/ 688 w 4049"/>
              <a:gd name="T113" fmla="*/ 745 h 4047"/>
              <a:gd name="T114" fmla="*/ 534 w 4049"/>
              <a:gd name="T115" fmla="*/ 711 h 4047"/>
              <a:gd name="T116" fmla="*/ 519 w 4049"/>
              <a:gd name="T117" fmla="*/ 71 h 4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9" h="4047">
                <a:moveTo>
                  <a:pt x="2910" y="2530"/>
                </a:moveTo>
                <a:lnTo>
                  <a:pt x="2939" y="2532"/>
                </a:lnTo>
                <a:lnTo>
                  <a:pt x="2966" y="2542"/>
                </a:lnTo>
                <a:lnTo>
                  <a:pt x="2989" y="2557"/>
                </a:lnTo>
                <a:lnTo>
                  <a:pt x="3009" y="2577"/>
                </a:lnTo>
                <a:lnTo>
                  <a:pt x="3024" y="2600"/>
                </a:lnTo>
                <a:lnTo>
                  <a:pt x="3034" y="2627"/>
                </a:lnTo>
                <a:lnTo>
                  <a:pt x="3037" y="2655"/>
                </a:lnTo>
                <a:lnTo>
                  <a:pt x="3037" y="3036"/>
                </a:lnTo>
                <a:lnTo>
                  <a:pt x="3416" y="3036"/>
                </a:lnTo>
                <a:lnTo>
                  <a:pt x="3445" y="3038"/>
                </a:lnTo>
                <a:lnTo>
                  <a:pt x="3472" y="3048"/>
                </a:lnTo>
                <a:lnTo>
                  <a:pt x="3495" y="3063"/>
                </a:lnTo>
                <a:lnTo>
                  <a:pt x="3515" y="3083"/>
                </a:lnTo>
                <a:lnTo>
                  <a:pt x="3530" y="3106"/>
                </a:lnTo>
                <a:lnTo>
                  <a:pt x="3540" y="3133"/>
                </a:lnTo>
                <a:lnTo>
                  <a:pt x="3543" y="3163"/>
                </a:lnTo>
                <a:lnTo>
                  <a:pt x="3540" y="3191"/>
                </a:lnTo>
                <a:lnTo>
                  <a:pt x="3530" y="3218"/>
                </a:lnTo>
                <a:lnTo>
                  <a:pt x="3515" y="3241"/>
                </a:lnTo>
                <a:lnTo>
                  <a:pt x="3495" y="3261"/>
                </a:lnTo>
                <a:lnTo>
                  <a:pt x="3472" y="3276"/>
                </a:lnTo>
                <a:lnTo>
                  <a:pt x="3445" y="3286"/>
                </a:lnTo>
                <a:lnTo>
                  <a:pt x="3416" y="3288"/>
                </a:lnTo>
                <a:lnTo>
                  <a:pt x="2910" y="3288"/>
                </a:lnTo>
                <a:lnTo>
                  <a:pt x="2881" y="3286"/>
                </a:lnTo>
                <a:lnTo>
                  <a:pt x="2855" y="3276"/>
                </a:lnTo>
                <a:lnTo>
                  <a:pt x="2832" y="3261"/>
                </a:lnTo>
                <a:lnTo>
                  <a:pt x="2812" y="3241"/>
                </a:lnTo>
                <a:lnTo>
                  <a:pt x="2796" y="3218"/>
                </a:lnTo>
                <a:lnTo>
                  <a:pt x="2787" y="3191"/>
                </a:lnTo>
                <a:lnTo>
                  <a:pt x="2784" y="3163"/>
                </a:lnTo>
                <a:lnTo>
                  <a:pt x="2784" y="2655"/>
                </a:lnTo>
                <a:lnTo>
                  <a:pt x="2787" y="2627"/>
                </a:lnTo>
                <a:lnTo>
                  <a:pt x="2796" y="2600"/>
                </a:lnTo>
                <a:lnTo>
                  <a:pt x="2812" y="2577"/>
                </a:lnTo>
                <a:lnTo>
                  <a:pt x="2832" y="2557"/>
                </a:lnTo>
                <a:lnTo>
                  <a:pt x="2855" y="2542"/>
                </a:lnTo>
                <a:lnTo>
                  <a:pt x="2881" y="2532"/>
                </a:lnTo>
                <a:lnTo>
                  <a:pt x="2910" y="2530"/>
                </a:lnTo>
                <a:close/>
                <a:moveTo>
                  <a:pt x="3037" y="2276"/>
                </a:moveTo>
                <a:lnTo>
                  <a:pt x="2960" y="2280"/>
                </a:lnTo>
                <a:lnTo>
                  <a:pt x="2883" y="2292"/>
                </a:lnTo>
                <a:lnTo>
                  <a:pt x="2811" y="2311"/>
                </a:lnTo>
                <a:lnTo>
                  <a:pt x="2742" y="2337"/>
                </a:lnTo>
                <a:lnTo>
                  <a:pt x="2675" y="2369"/>
                </a:lnTo>
                <a:lnTo>
                  <a:pt x="2612" y="2407"/>
                </a:lnTo>
                <a:lnTo>
                  <a:pt x="2555" y="2450"/>
                </a:lnTo>
                <a:lnTo>
                  <a:pt x="2500" y="2499"/>
                </a:lnTo>
                <a:lnTo>
                  <a:pt x="2451" y="2553"/>
                </a:lnTo>
                <a:lnTo>
                  <a:pt x="2407" y="2611"/>
                </a:lnTo>
                <a:lnTo>
                  <a:pt x="2369" y="2674"/>
                </a:lnTo>
                <a:lnTo>
                  <a:pt x="2337" y="2740"/>
                </a:lnTo>
                <a:lnTo>
                  <a:pt x="2312" y="2811"/>
                </a:lnTo>
                <a:lnTo>
                  <a:pt x="2292" y="2883"/>
                </a:lnTo>
                <a:lnTo>
                  <a:pt x="2281" y="2958"/>
                </a:lnTo>
                <a:lnTo>
                  <a:pt x="2278" y="3036"/>
                </a:lnTo>
                <a:lnTo>
                  <a:pt x="2281" y="3113"/>
                </a:lnTo>
                <a:lnTo>
                  <a:pt x="2292" y="3188"/>
                </a:lnTo>
                <a:lnTo>
                  <a:pt x="2312" y="3261"/>
                </a:lnTo>
                <a:lnTo>
                  <a:pt x="2337" y="3331"/>
                </a:lnTo>
                <a:lnTo>
                  <a:pt x="2369" y="3396"/>
                </a:lnTo>
                <a:lnTo>
                  <a:pt x="2407" y="3459"/>
                </a:lnTo>
                <a:lnTo>
                  <a:pt x="2451" y="3518"/>
                </a:lnTo>
                <a:lnTo>
                  <a:pt x="2500" y="3572"/>
                </a:lnTo>
                <a:lnTo>
                  <a:pt x="2555" y="3620"/>
                </a:lnTo>
                <a:lnTo>
                  <a:pt x="2612" y="3665"/>
                </a:lnTo>
                <a:lnTo>
                  <a:pt x="2675" y="3703"/>
                </a:lnTo>
                <a:lnTo>
                  <a:pt x="2742" y="3735"/>
                </a:lnTo>
                <a:lnTo>
                  <a:pt x="2811" y="3761"/>
                </a:lnTo>
                <a:lnTo>
                  <a:pt x="2883" y="3779"/>
                </a:lnTo>
                <a:lnTo>
                  <a:pt x="2960" y="3790"/>
                </a:lnTo>
                <a:lnTo>
                  <a:pt x="3037" y="3794"/>
                </a:lnTo>
                <a:lnTo>
                  <a:pt x="3115" y="3790"/>
                </a:lnTo>
                <a:lnTo>
                  <a:pt x="3190" y="3779"/>
                </a:lnTo>
                <a:lnTo>
                  <a:pt x="3263" y="3761"/>
                </a:lnTo>
                <a:lnTo>
                  <a:pt x="3331" y="3735"/>
                </a:lnTo>
                <a:lnTo>
                  <a:pt x="3398" y="3703"/>
                </a:lnTo>
                <a:lnTo>
                  <a:pt x="3461" y="3665"/>
                </a:lnTo>
                <a:lnTo>
                  <a:pt x="3520" y="3620"/>
                </a:lnTo>
                <a:lnTo>
                  <a:pt x="3573" y="3572"/>
                </a:lnTo>
                <a:lnTo>
                  <a:pt x="3622" y="3518"/>
                </a:lnTo>
                <a:lnTo>
                  <a:pt x="3666" y="3459"/>
                </a:lnTo>
                <a:lnTo>
                  <a:pt x="3705" y="3396"/>
                </a:lnTo>
                <a:lnTo>
                  <a:pt x="3737" y="3331"/>
                </a:lnTo>
                <a:lnTo>
                  <a:pt x="3761" y="3261"/>
                </a:lnTo>
                <a:lnTo>
                  <a:pt x="3781" y="3188"/>
                </a:lnTo>
                <a:lnTo>
                  <a:pt x="3792" y="3113"/>
                </a:lnTo>
                <a:lnTo>
                  <a:pt x="3796" y="3036"/>
                </a:lnTo>
                <a:lnTo>
                  <a:pt x="3792" y="2958"/>
                </a:lnTo>
                <a:lnTo>
                  <a:pt x="3781" y="2883"/>
                </a:lnTo>
                <a:lnTo>
                  <a:pt x="3761" y="2811"/>
                </a:lnTo>
                <a:lnTo>
                  <a:pt x="3737" y="2740"/>
                </a:lnTo>
                <a:lnTo>
                  <a:pt x="3705" y="2674"/>
                </a:lnTo>
                <a:lnTo>
                  <a:pt x="3666" y="2611"/>
                </a:lnTo>
                <a:lnTo>
                  <a:pt x="3622" y="2553"/>
                </a:lnTo>
                <a:lnTo>
                  <a:pt x="3573" y="2499"/>
                </a:lnTo>
                <a:lnTo>
                  <a:pt x="3520" y="2450"/>
                </a:lnTo>
                <a:lnTo>
                  <a:pt x="3461" y="2407"/>
                </a:lnTo>
                <a:lnTo>
                  <a:pt x="3398" y="2369"/>
                </a:lnTo>
                <a:lnTo>
                  <a:pt x="3331" y="2337"/>
                </a:lnTo>
                <a:lnTo>
                  <a:pt x="3263" y="2311"/>
                </a:lnTo>
                <a:lnTo>
                  <a:pt x="3190" y="2292"/>
                </a:lnTo>
                <a:lnTo>
                  <a:pt x="3115" y="2280"/>
                </a:lnTo>
                <a:lnTo>
                  <a:pt x="3037" y="2276"/>
                </a:lnTo>
                <a:close/>
                <a:moveTo>
                  <a:pt x="1265" y="2276"/>
                </a:moveTo>
                <a:lnTo>
                  <a:pt x="1772" y="2276"/>
                </a:lnTo>
                <a:lnTo>
                  <a:pt x="1772" y="2782"/>
                </a:lnTo>
                <a:lnTo>
                  <a:pt x="1265" y="2782"/>
                </a:lnTo>
                <a:lnTo>
                  <a:pt x="1265" y="2276"/>
                </a:lnTo>
                <a:close/>
                <a:moveTo>
                  <a:pt x="506" y="2276"/>
                </a:moveTo>
                <a:lnTo>
                  <a:pt x="1012" y="2276"/>
                </a:lnTo>
                <a:lnTo>
                  <a:pt x="1012" y="2782"/>
                </a:lnTo>
                <a:lnTo>
                  <a:pt x="506" y="2782"/>
                </a:lnTo>
                <a:lnTo>
                  <a:pt x="506" y="2276"/>
                </a:lnTo>
                <a:close/>
                <a:moveTo>
                  <a:pt x="3037" y="2024"/>
                </a:moveTo>
                <a:lnTo>
                  <a:pt x="3125" y="2028"/>
                </a:lnTo>
                <a:lnTo>
                  <a:pt x="3210" y="2039"/>
                </a:lnTo>
                <a:lnTo>
                  <a:pt x="3292" y="2056"/>
                </a:lnTo>
                <a:lnTo>
                  <a:pt x="3372" y="2081"/>
                </a:lnTo>
                <a:lnTo>
                  <a:pt x="3450" y="2112"/>
                </a:lnTo>
                <a:lnTo>
                  <a:pt x="3524" y="2148"/>
                </a:lnTo>
                <a:lnTo>
                  <a:pt x="3594" y="2190"/>
                </a:lnTo>
                <a:lnTo>
                  <a:pt x="3660" y="2238"/>
                </a:lnTo>
                <a:lnTo>
                  <a:pt x="3723" y="2291"/>
                </a:lnTo>
                <a:lnTo>
                  <a:pt x="3781" y="2349"/>
                </a:lnTo>
                <a:lnTo>
                  <a:pt x="3834" y="2412"/>
                </a:lnTo>
                <a:lnTo>
                  <a:pt x="3882" y="2478"/>
                </a:lnTo>
                <a:lnTo>
                  <a:pt x="3925" y="2548"/>
                </a:lnTo>
                <a:lnTo>
                  <a:pt x="3961" y="2622"/>
                </a:lnTo>
                <a:lnTo>
                  <a:pt x="3991" y="2700"/>
                </a:lnTo>
                <a:lnTo>
                  <a:pt x="4016" y="2780"/>
                </a:lnTo>
                <a:lnTo>
                  <a:pt x="4035" y="2863"/>
                </a:lnTo>
                <a:lnTo>
                  <a:pt x="4046" y="2948"/>
                </a:lnTo>
                <a:lnTo>
                  <a:pt x="4049" y="3036"/>
                </a:lnTo>
                <a:lnTo>
                  <a:pt x="4046" y="3123"/>
                </a:lnTo>
                <a:lnTo>
                  <a:pt x="4035" y="3208"/>
                </a:lnTo>
                <a:lnTo>
                  <a:pt x="4016" y="3291"/>
                </a:lnTo>
                <a:lnTo>
                  <a:pt x="3991" y="3371"/>
                </a:lnTo>
                <a:lnTo>
                  <a:pt x="3961" y="3448"/>
                </a:lnTo>
                <a:lnTo>
                  <a:pt x="3925" y="3522"/>
                </a:lnTo>
                <a:lnTo>
                  <a:pt x="3882" y="3593"/>
                </a:lnTo>
                <a:lnTo>
                  <a:pt x="3834" y="3660"/>
                </a:lnTo>
                <a:lnTo>
                  <a:pt x="3781" y="3721"/>
                </a:lnTo>
                <a:lnTo>
                  <a:pt x="3723" y="3779"/>
                </a:lnTo>
                <a:lnTo>
                  <a:pt x="3660" y="3832"/>
                </a:lnTo>
                <a:lnTo>
                  <a:pt x="3594" y="3880"/>
                </a:lnTo>
                <a:lnTo>
                  <a:pt x="3524" y="3923"/>
                </a:lnTo>
                <a:lnTo>
                  <a:pt x="3450" y="3960"/>
                </a:lnTo>
                <a:lnTo>
                  <a:pt x="3372" y="3991"/>
                </a:lnTo>
                <a:lnTo>
                  <a:pt x="3292" y="4015"/>
                </a:lnTo>
                <a:lnTo>
                  <a:pt x="3210" y="4033"/>
                </a:lnTo>
                <a:lnTo>
                  <a:pt x="3125" y="4044"/>
                </a:lnTo>
                <a:lnTo>
                  <a:pt x="3037" y="4047"/>
                </a:lnTo>
                <a:lnTo>
                  <a:pt x="2950" y="4044"/>
                </a:lnTo>
                <a:lnTo>
                  <a:pt x="2864" y="4033"/>
                </a:lnTo>
                <a:lnTo>
                  <a:pt x="2781" y="4015"/>
                </a:lnTo>
                <a:lnTo>
                  <a:pt x="2701" y="3991"/>
                </a:lnTo>
                <a:lnTo>
                  <a:pt x="2624" y="3960"/>
                </a:lnTo>
                <a:lnTo>
                  <a:pt x="2550" y="3923"/>
                </a:lnTo>
                <a:lnTo>
                  <a:pt x="2479" y="3880"/>
                </a:lnTo>
                <a:lnTo>
                  <a:pt x="2413" y="3832"/>
                </a:lnTo>
                <a:lnTo>
                  <a:pt x="2350" y="3779"/>
                </a:lnTo>
                <a:lnTo>
                  <a:pt x="2292" y="3721"/>
                </a:lnTo>
                <a:lnTo>
                  <a:pt x="2239" y="3660"/>
                </a:lnTo>
                <a:lnTo>
                  <a:pt x="2191" y="3593"/>
                </a:lnTo>
                <a:lnTo>
                  <a:pt x="2150" y="3522"/>
                </a:lnTo>
                <a:lnTo>
                  <a:pt x="2113" y="3448"/>
                </a:lnTo>
                <a:lnTo>
                  <a:pt x="2082" y="3371"/>
                </a:lnTo>
                <a:lnTo>
                  <a:pt x="2057" y="3291"/>
                </a:lnTo>
                <a:lnTo>
                  <a:pt x="2039" y="3208"/>
                </a:lnTo>
                <a:lnTo>
                  <a:pt x="2028" y="3123"/>
                </a:lnTo>
                <a:lnTo>
                  <a:pt x="2024" y="3036"/>
                </a:lnTo>
                <a:lnTo>
                  <a:pt x="2028" y="2948"/>
                </a:lnTo>
                <a:lnTo>
                  <a:pt x="2039" y="2863"/>
                </a:lnTo>
                <a:lnTo>
                  <a:pt x="2057" y="2780"/>
                </a:lnTo>
                <a:lnTo>
                  <a:pt x="2082" y="2700"/>
                </a:lnTo>
                <a:lnTo>
                  <a:pt x="2113" y="2622"/>
                </a:lnTo>
                <a:lnTo>
                  <a:pt x="2150" y="2548"/>
                </a:lnTo>
                <a:lnTo>
                  <a:pt x="2191" y="2478"/>
                </a:lnTo>
                <a:lnTo>
                  <a:pt x="2239" y="2412"/>
                </a:lnTo>
                <a:lnTo>
                  <a:pt x="2292" y="2349"/>
                </a:lnTo>
                <a:lnTo>
                  <a:pt x="2350" y="2291"/>
                </a:lnTo>
                <a:lnTo>
                  <a:pt x="2413" y="2238"/>
                </a:lnTo>
                <a:lnTo>
                  <a:pt x="2479" y="2190"/>
                </a:lnTo>
                <a:lnTo>
                  <a:pt x="2550" y="2148"/>
                </a:lnTo>
                <a:lnTo>
                  <a:pt x="2624" y="2112"/>
                </a:lnTo>
                <a:lnTo>
                  <a:pt x="2701" y="2081"/>
                </a:lnTo>
                <a:lnTo>
                  <a:pt x="2781" y="2056"/>
                </a:lnTo>
                <a:lnTo>
                  <a:pt x="2864" y="2039"/>
                </a:lnTo>
                <a:lnTo>
                  <a:pt x="2950" y="2028"/>
                </a:lnTo>
                <a:lnTo>
                  <a:pt x="3037" y="2024"/>
                </a:lnTo>
                <a:close/>
                <a:moveTo>
                  <a:pt x="2024" y="1518"/>
                </a:moveTo>
                <a:lnTo>
                  <a:pt x="2530" y="1518"/>
                </a:lnTo>
                <a:lnTo>
                  <a:pt x="2530" y="2024"/>
                </a:lnTo>
                <a:lnTo>
                  <a:pt x="2024" y="2024"/>
                </a:lnTo>
                <a:lnTo>
                  <a:pt x="2024" y="1518"/>
                </a:lnTo>
                <a:close/>
                <a:moveTo>
                  <a:pt x="1265" y="1518"/>
                </a:moveTo>
                <a:lnTo>
                  <a:pt x="1772" y="1518"/>
                </a:lnTo>
                <a:lnTo>
                  <a:pt x="1772" y="2024"/>
                </a:lnTo>
                <a:lnTo>
                  <a:pt x="1265" y="2024"/>
                </a:lnTo>
                <a:lnTo>
                  <a:pt x="1265" y="1518"/>
                </a:lnTo>
                <a:close/>
                <a:moveTo>
                  <a:pt x="506" y="1518"/>
                </a:moveTo>
                <a:lnTo>
                  <a:pt x="1012" y="1518"/>
                </a:lnTo>
                <a:lnTo>
                  <a:pt x="1012" y="2024"/>
                </a:lnTo>
                <a:lnTo>
                  <a:pt x="506" y="2024"/>
                </a:lnTo>
                <a:lnTo>
                  <a:pt x="506" y="1518"/>
                </a:lnTo>
                <a:close/>
                <a:moveTo>
                  <a:pt x="274" y="505"/>
                </a:moveTo>
                <a:lnTo>
                  <a:pt x="379" y="505"/>
                </a:lnTo>
                <a:lnTo>
                  <a:pt x="379" y="632"/>
                </a:lnTo>
                <a:lnTo>
                  <a:pt x="383" y="673"/>
                </a:lnTo>
                <a:lnTo>
                  <a:pt x="393" y="712"/>
                </a:lnTo>
                <a:lnTo>
                  <a:pt x="407" y="748"/>
                </a:lnTo>
                <a:lnTo>
                  <a:pt x="428" y="781"/>
                </a:lnTo>
                <a:lnTo>
                  <a:pt x="454" y="811"/>
                </a:lnTo>
                <a:lnTo>
                  <a:pt x="484" y="837"/>
                </a:lnTo>
                <a:lnTo>
                  <a:pt x="516" y="857"/>
                </a:lnTo>
                <a:lnTo>
                  <a:pt x="553" y="872"/>
                </a:lnTo>
                <a:lnTo>
                  <a:pt x="592" y="882"/>
                </a:lnTo>
                <a:lnTo>
                  <a:pt x="633" y="886"/>
                </a:lnTo>
                <a:lnTo>
                  <a:pt x="673" y="882"/>
                </a:lnTo>
                <a:lnTo>
                  <a:pt x="713" y="872"/>
                </a:lnTo>
                <a:lnTo>
                  <a:pt x="748" y="857"/>
                </a:lnTo>
                <a:lnTo>
                  <a:pt x="782" y="837"/>
                </a:lnTo>
                <a:lnTo>
                  <a:pt x="811" y="811"/>
                </a:lnTo>
                <a:lnTo>
                  <a:pt x="837" y="781"/>
                </a:lnTo>
                <a:lnTo>
                  <a:pt x="857" y="748"/>
                </a:lnTo>
                <a:lnTo>
                  <a:pt x="873" y="712"/>
                </a:lnTo>
                <a:lnTo>
                  <a:pt x="883" y="673"/>
                </a:lnTo>
                <a:lnTo>
                  <a:pt x="885" y="632"/>
                </a:lnTo>
                <a:lnTo>
                  <a:pt x="885" y="505"/>
                </a:lnTo>
                <a:lnTo>
                  <a:pt x="2404" y="505"/>
                </a:lnTo>
                <a:lnTo>
                  <a:pt x="2404" y="632"/>
                </a:lnTo>
                <a:lnTo>
                  <a:pt x="2407" y="673"/>
                </a:lnTo>
                <a:lnTo>
                  <a:pt x="2417" y="712"/>
                </a:lnTo>
                <a:lnTo>
                  <a:pt x="2433" y="748"/>
                </a:lnTo>
                <a:lnTo>
                  <a:pt x="2452" y="781"/>
                </a:lnTo>
                <a:lnTo>
                  <a:pt x="2478" y="811"/>
                </a:lnTo>
                <a:lnTo>
                  <a:pt x="2508" y="837"/>
                </a:lnTo>
                <a:lnTo>
                  <a:pt x="2541" y="857"/>
                </a:lnTo>
                <a:lnTo>
                  <a:pt x="2577" y="872"/>
                </a:lnTo>
                <a:lnTo>
                  <a:pt x="2616" y="882"/>
                </a:lnTo>
                <a:lnTo>
                  <a:pt x="2657" y="886"/>
                </a:lnTo>
                <a:lnTo>
                  <a:pt x="2699" y="882"/>
                </a:lnTo>
                <a:lnTo>
                  <a:pt x="2737" y="872"/>
                </a:lnTo>
                <a:lnTo>
                  <a:pt x="2774" y="857"/>
                </a:lnTo>
                <a:lnTo>
                  <a:pt x="2807" y="837"/>
                </a:lnTo>
                <a:lnTo>
                  <a:pt x="2837" y="811"/>
                </a:lnTo>
                <a:lnTo>
                  <a:pt x="2861" y="781"/>
                </a:lnTo>
                <a:lnTo>
                  <a:pt x="2882" y="748"/>
                </a:lnTo>
                <a:lnTo>
                  <a:pt x="2897" y="712"/>
                </a:lnTo>
                <a:lnTo>
                  <a:pt x="2907" y="673"/>
                </a:lnTo>
                <a:lnTo>
                  <a:pt x="2910" y="632"/>
                </a:lnTo>
                <a:lnTo>
                  <a:pt x="2910" y="505"/>
                </a:lnTo>
                <a:lnTo>
                  <a:pt x="3016" y="505"/>
                </a:lnTo>
                <a:lnTo>
                  <a:pt x="3061" y="509"/>
                </a:lnTo>
                <a:lnTo>
                  <a:pt x="3102" y="520"/>
                </a:lnTo>
                <a:lnTo>
                  <a:pt x="3142" y="537"/>
                </a:lnTo>
                <a:lnTo>
                  <a:pt x="3178" y="560"/>
                </a:lnTo>
                <a:lnTo>
                  <a:pt x="3210" y="587"/>
                </a:lnTo>
                <a:lnTo>
                  <a:pt x="3237" y="620"/>
                </a:lnTo>
                <a:lnTo>
                  <a:pt x="3259" y="656"/>
                </a:lnTo>
                <a:lnTo>
                  <a:pt x="3276" y="696"/>
                </a:lnTo>
                <a:lnTo>
                  <a:pt x="3286" y="739"/>
                </a:lnTo>
                <a:lnTo>
                  <a:pt x="3290" y="784"/>
                </a:lnTo>
                <a:lnTo>
                  <a:pt x="3290" y="1771"/>
                </a:lnTo>
                <a:lnTo>
                  <a:pt x="3037" y="1771"/>
                </a:lnTo>
                <a:lnTo>
                  <a:pt x="3037" y="1265"/>
                </a:lnTo>
                <a:lnTo>
                  <a:pt x="253" y="1265"/>
                </a:lnTo>
                <a:lnTo>
                  <a:pt x="253" y="3010"/>
                </a:lnTo>
                <a:lnTo>
                  <a:pt x="256" y="3022"/>
                </a:lnTo>
                <a:lnTo>
                  <a:pt x="263" y="3032"/>
                </a:lnTo>
                <a:lnTo>
                  <a:pt x="274" y="3036"/>
                </a:lnTo>
                <a:lnTo>
                  <a:pt x="1772" y="3036"/>
                </a:lnTo>
                <a:lnTo>
                  <a:pt x="1772" y="3288"/>
                </a:lnTo>
                <a:lnTo>
                  <a:pt x="274" y="3288"/>
                </a:lnTo>
                <a:lnTo>
                  <a:pt x="230" y="3284"/>
                </a:lnTo>
                <a:lnTo>
                  <a:pt x="187" y="3275"/>
                </a:lnTo>
                <a:lnTo>
                  <a:pt x="148" y="3257"/>
                </a:lnTo>
                <a:lnTo>
                  <a:pt x="112" y="3235"/>
                </a:lnTo>
                <a:lnTo>
                  <a:pt x="80" y="3207"/>
                </a:lnTo>
                <a:lnTo>
                  <a:pt x="53" y="3175"/>
                </a:lnTo>
                <a:lnTo>
                  <a:pt x="31" y="3138"/>
                </a:lnTo>
                <a:lnTo>
                  <a:pt x="13" y="3099"/>
                </a:lnTo>
                <a:lnTo>
                  <a:pt x="3" y="3055"/>
                </a:lnTo>
                <a:lnTo>
                  <a:pt x="0" y="3010"/>
                </a:lnTo>
                <a:lnTo>
                  <a:pt x="0" y="784"/>
                </a:lnTo>
                <a:lnTo>
                  <a:pt x="3" y="739"/>
                </a:lnTo>
                <a:lnTo>
                  <a:pt x="13" y="696"/>
                </a:lnTo>
                <a:lnTo>
                  <a:pt x="31" y="656"/>
                </a:lnTo>
                <a:lnTo>
                  <a:pt x="53" y="620"/>
                </a:lnTo>
                <a:lnTo>
                  <a:pt x="80" y="587"/>
                </a:lnTo>
                <a:lnTo>
                  <a:pt x="112" y="560"/>
                </a:lnTo>
                <a:lnTo>
                  <a:pt x="148" y="537"/>
                </a:lnTo>
                <a:lnTo>
                  <a:pt x="187" y="520"/>
                </a:lnTo>
                <a:lnTo>
                  <a:pt x="230" y="509"/>
                </a:lnTo>
                <a:lnTo>
                  <a:pt x="274" y="505"/>
                </a:lnTo>
                <a:close/>
                <a:moveTo>
                  <a:pt x="2657" y="0"/>
                </a:moveTo>
                <a:lnTo>
                  <a:pt x="2686" y="3"/>
                </a:lnTo>
                <a:lnTo>
                  <a:pt x="2712" y="13"/>
                </a:lnTo>
                <a:lnTo>
                  <a:pt x="2737" y="28"/>
                </a:lnTo>
                <a:lnTo>
                  <a:pt x="2755" y="48"/>
                </a:lnTo>
                <a:lnTo>
                  <a:pt x="2771" y="71"/>
                </a:lnTo>
                <a:lnTo>
                  <a:pt x="2780" y="97"/>
                </a:lnTo>
                <a:lnTo>
                  <a:pt x="2784" y="126"/>
                </a:lnTo>
                <a:lnTo>
                  <a:pt x="2784" y="632"/>
                </a:lnTo>
                <a:lnTo>
                  <a:pt x="2780" y="662"/>
                </a:lnTo>
                <a:lnTo>
                  <a:pt x="2771" y="688"/>
                </a:lnTo>
                <a:lnTo>
                  <a:pt x="2755" y="711"/>
                </a:lnTo>
                <a:lnTo>
                  <a:pt x="2737" y="731"/>
                </a:lnTo>
                <a:lnTo>
                  <a:pt x="2712" y="745"/>
                </a:lnTo>
                <a:lnTo>
                  <a:pt x="2686" y="755"/>
                </a:lnTo>
                <a:lnTo>
                  <a:pt x="2657" y="759"/>
                </a:lnTo>
                <a:lnTo>
                  <a:pt x="2628" y="755"/>
                </a:lnTo>
                <a:lnTo>
                  <a:pt x="2601" y="745"/>
                </a:lnTo>
                <a:lnTo>
                  <a:pt x="2578" y="731"/>
                </a:lnTo>
                <a:lnTo>
                  <a:pt x="2558" y="711"/>
                </a:lnTo>
                <a:lnTo>
                  <a:pt x="2544" y="688"/>
                </a:lnTo>
                <a:lnTo>
                  <a:pt x="2534" y="662"/>
                </a:lnTo>
                <a:lnTo>
                  <a:pt x="2530" y="632"/>
                </a:lnTo>
                <a:lnTo>
                  <a:pt x="2530" y="126"/>
                </a:lnTo>
                <a:lnTo>
                  <a:pt x="2534" y="97"/>
                </a:lnTo>
                <a:lnTo>
                  <a:pt x="2544" y="71"/>
                </a:lnTo>
                <a:lnTo>
                  <a:pt x="2558" y="48"/>
                </a:lnTo>
                <a:lnTo>
                  <a:pt x="2578" y="28"/>
                </a:lnTo>
                <a:lnTo>
                  <a:pt x="2601" y="13"/>
                </a:lnTo>
                <a:lnTo>
                  <a:pt x="2628" y="3"/>
                </a:lnTo>
                <a:lnTo>
                  <a:pt x="2657" y="0"/>
                </a:lnTo>
                <a:close/>
                <a:moveTo>
                  <a:pt x="633" y="0"/>
                </a:moveTo>
                <a:lnTo>
                  <a:pt x="661" y="3"/>
                </a:lnTo>
                <a:lnTo>
                  <a:pt x="688" y="13"/>
                </a:lnTo>
                <a:lnTo>
                  <a:pt x="711" y="28"/>
                </a:lnTo>
                <a:lnTo>
                  <a:pt x="731" y="48"/>
                </a:lnTo>
                <a:lnTo>
                  <a:pt x="746" y="71"/>
                </a:lnTo>
                <a:lnTo>
                  <a:pt x="756" y="97"/>
                </a:lnTo>
                <a:lnTo>
                  <a:pt x="759" y="126"/>
                </a:lnTo>
                <a:lnTo>
                  <a:pt x="759" y="632"/>
                </a:lnTo>
                <a:lnTo>
                  <a:pt x="756" y="662"/>
                </a:lnTo>
                <a:lnTo>
                  <a:pt x="746" y="688"/>
                </a:lnTo>
                <a:lnTo>
                  <a:pt x="731" y="711"/>
                </a:lnTo>
                <a:lnTo>
                  <a:pt x="711" y="731"/>
                </a:lnTo>
                <a:lnTo>
                  <a:pt x="688" y="745"/>
                </a:lnTo>
                <a:lnTo>
                  <a:pt x="661" y="755"/>
                </a:lnTo>
                <a:lnTo>
                  <a:pt x="633" y="759"/>
                </a:lnTo>
                <a:lnTo>
                  <a:pt x="603" y="755"/>
                </a:lnTo>
                <a:lnTo>
                  <a:pt x="577" y="745"/>
                </a:lnTo>
                <a:lnTo>
                  <a:pt x="554" y="731"/>
                </a:lnTo>
                <a:lnTo>
                  <a:pt x="534" y="711"/>
                </a:lnTo>
                <a:lnTo>
                  <a:pt x="519" y="688"/>
                </a:lnTo>
                <a:lnTo>
                  <a:pt x="510" y="662"/>
                </a:lnTo>
                <a:lnTo>
                  <a:pt x="506" y="632"/>
                </a:lnTo>
                <a:lnTo>
                  <a:pt x="506" y="126"/>
                </a:lnTo>
                <a:lnTo>
                  <a:pt x="510" y="97"/>
                </a:lnTo>
                <a:lnTo>
                  <a:pt x="519" y="71"/>
                </a:lnTo>
                <a:lnTo>
                  <a:pt x="534" y="48"/>
                </a:lnTo>
                <a:lnTo>
                  <a:pt x="554" y="28"/>
                </a:lnTo>
                <a:lnTo>
                  <a:pt x="577" y="13"/>
                </a:lnTo>
                <a:lnTo>
                  <a:pt x="603" y="3"/>
                </a:lnTo>
                <a:lnTo>
                  <a:pt x="63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2" name="Freeform 11"/>
          <p:cNvSpPr>
            <a:spLocks noEditPoints="1"/>
          </p:cNvSpPr>
          <p:nvPr/>
        </p:nvSpPr>
        <p:spPr bwMode="auto">
          <a:xfrm>
            <a:off x="4026967" y="4563224"/>
            <a:ext cx="464591" cy="571804"/>
          </a:xfrm>
          <a:custGeom>
            <a:avLst/>
            <a:gdLst>
              <a:gd name="T0" fmla="*/ 1865 w 2736"/>
              <a:gd name="T1" fmla="*/ 2697 h 3360"/>
              <a:gd name="T2" fmla="*/ 1731 w 2736"/>
              <a:gd name="T3" fmla="*/ 2763 h 3360"/>
              <a:gd name="T4" fmla="*/ 2044 w 2736"/>
              <a:gd name="T5" fmla="*/ 3070 h 3360"/>
              <a:gd name="T6" fmla="*/ 2540 w 2736"/>
              <a:gd name="T7" fmla="*/ 2570 h 3360"/>
              <a:gd name="T8" fmla="*/ 2453 w 2736"/>
              <a:gd name="T9" fmla="*/ 2448 h 3360"/>
              <a:gd name="T10" fmla="*/ 1392 w 2736"/>
              <a:gd name="T11" fmla="*/ 2448 h 3360"/>
              <a:gd name="T12" fmla="*/ 884 w 2736"/>
              <a:gd name="T13" fmla="*/ 2486 h 3360"/>
              <a:gd name="T14" fmla="*/ 897 w 2736"/>
              <a:gd name="T15" fmla="*/ 2354 h 3360"/>
              <a:gd name="T16" fmla="*/ 780 w 2736"/>
              <a:gd name="T17" fmla="*/ 2305 h 3360"/>
              <a:gd name="T18" fmla="*/ 425 w 2736"/>
              <a:gd name="T19" fmla="*/ 2432 h 3360"/>
              <a:gd name="T20" fmla="*/ 454 w 2736"/>
              <a:gd name="T21" fmla="*/ 2354 h 3360"/>
              <a:gd name="T22" fmla="*/ 2113 w 2736"/>
              <a:gd name="T23" fmla="*/ 2112 h 3360"/>
              <a:gd name="T24" fmla="*/ 2554 w 2736"/>
              <a:gd name="T25" fmla="*/ 2295 h 3360"/>
              <a:gd name="T26" fmla="*/ 2736 w 2736"/>
              <a:gd name="T27" fmla="*/ 2736 h 3360"/>
              <a:gd name="T28" fmla="*/ 2554 w 2736"/>
              <a:gd name="T29" fmla="*/ 3177 h 3360"/>
              <a:gd name="T30" fmla="*/ 2113 w 2736"/>
              <a:gd name="T31" fmla="*/ 3360 h 3360"/>
              <a:gd name="T32" fmla="*/ 1671 w 2736"/>
              <a:gd name="T33" fmla="*/ 3177 h 3360"/>
              <a:gd name="T34" fmla="*/ 1489 w 2736"/>
              <a:gd name="T35" fmla="*/ 2736 h 3360"/>
              <a:gd name="T36" fmla="*/ 1671 w 2736"/>
              <a:gd name="T37" fmla="*/ 2295 h 3360"/>
              <a:gd name="T38" fmla="*/ 2113 w 2736"/>
              <a:gd name="T39" fmla="*/ 2112 h 3360"/>
              <a:gd name="T40" fmla="*/ 1489 w 2736"/>
              <a:gd name="T41" fmla="*/ 2016 h 3360"/>
              <a:gd name="T42" fmla="*/ 884 w 2736"/>
              <a:gd name="T43" fmla="*/ 2055 h 3360"/>
              <a:gd name="T44" fmla="*/ 897 w 2736"/>
              <a:gd name="T45" fmla="*/ 1922 h 3360"/>
              <a:gd name="T46" fmla="*/ 780 w 2736"/>
              <a:gd name="T47" fmla="*/ 1894 h 3360"/>
              <a:gd name="T48" fmla="*/ 425 w 2736"/>
              <a:gd name="T49" fmla="*/ 2021 h 3360"/>
              <a:gd name="T50" fmla="*/ 454 w 2736"/>
              <a:gd name="T51" fmla="*/ 1943 h 3360"/>
              <a:gd name="T52" fmla="*/ 912 w 2736"/>
              <a:gd name="T53" fmla="*/ 1536 h 3360"/>
              <a:gd name="T54" fmla="*/ 1726 w 2736"/>
              <a:gd name="T55" fmla="*/ 1647 h 3360"/>
              <a:gd name="T56" fmla="*/ 874 w 2736"/>
              <a:gd name="T57" fmla="*/ 1661 h 3360"/>
              <a:gd name="T58" fmla="*/ 912 w 2736"/>
              <a:gd name="T59" fmla="*/ 1536 h 3360"/>
              <a:gd name="T60" fmla="*/ 773 w 2736"/>
              <a:gd name="T61" fmla="*/ 1498 h 3360"/>
              <a:gd name="T62" fmla="*/ 415 w 2736"/>
              <a:gd name="T63" fmla="*/ 1603 h 3360"/>
              <a:gd name="T64" fmla="*/ 467 w 2736"/>
              <a:gd name="T65" fmla="*/ 1537 h 3360"/>
              <a:gd name="T66" fmla="*/ 1680 w 2736"/>
              <a:gd name="T67" fmla="*/ 1104 h 3360"/>
              <a:gd name="T68" fmla="*/ 1719 w 2736"/>
              <a:gd name="T69" fmla="*/ 1228 h 3360"/>
              <a:gd name="T70" fmla="*/ 866 w 2736"/>
              <a:gd name="T71" fmla="*/ 1215 h 3360"/>
              <a:gd name="T72" fmla="*/ 743 w 2736"/>
              <a:gd name="T73" fmla="*/ 997 h 3360"/>
              <a:gd name="T74" fmla="*/ 596 w 2736"/>
              <a:gd name="T75" fmla="*/ 1270 h 3360"/>
              <a:gd name="T76" fmla="*/ 409 w 2736"/>
              <a:gd name="T77" fmla="*/ 1163 h 3360"/>
              <a:gd name="T78" fmla="*/ 480 w 2736"/>
              <a:gd name="T79" fmla="*/ 1117 h 3360"/>
              <a:gd name="T80" fmla="*/ 529 w 2736"/>
              <a:gd name="T81" fmla="*/ 360 h 3360"/>
              <a:gd name="T82" fmla="*/ 658 w 2736"/>
              <a:gd name="T83" fmla="*/ 598 h 3360"/>
              <a:gd name="T84" fmla="*/ 1534 w 2736"/>
              <a:gd name="T85" fmla="*/ 577 h 3360"/>
              <a:gd name="T86" fmla="*/ 1627 w 2736"/>
              <a:gd name="T87" fmla="*/ 336 h 3360"/>
              <a:gd name="T88" fmla="*/ 2127 w 2736"/>
              <a:gd name="T89" fmla="*/ 424 h 3360"/>
              <a:gd name="T90" fmla="*/ 2047 w 2736"/>
              <a:gd name="T91" fmla="*/ 1971 h 3360"/>
              <a:gd name="T92" fmla="*/ 1364 w 2736"/>
              <a:gd name="T93" fmla="*/ 2908 h 3360"/>
              <a:gd name="T94" fmla="*/ 46 w 2736"/>
              <a:gd name="T95" fmla="*/ 2956 h 3360"/>
              <a:gd name="T96" fmla="*/ 20 w 2736"/>
              <a:gd name="T97" fmla="*/ 440 h 3360"/>
              <a:gd name="T98" fmla="*/ 1080 w 2736"/>
              <a:gd name="T99" fmla="*/ 96 h 3360"/>
              <a:gd name="T100" fmla="*/ 1018 w 2736"/>
              <a:gd name="T101" fmla="*/ 205 h 3360"/>
              <a:gd name="T102" fmla="*/ 1142 w 2736"/>
              <a:gd name="T103" fmla="*/ 205 h 3360"/>
              <a:gd name="T104" fmla="*/ 1080 w 2736"/>
              <a:gd name="T105" fmla="*/ 96 h 3360"/>
              <a:gd name="T106" fmla="*/ 1226 w 2736"/>
              <a:gd name="T107" fmla="*/ 82 h 3360"/>
              <a:gd name="T108" fmla="*/ 1284 w 2736"/>
              <a:gd name="T109" fmla="*/ 230 h 3360"/>
              <a:gd name="T110" fmla="*/ 1512 w 2736"/>
              <a:gd name="T111" fmla="*/ 302 h 3360"/>
              <a:gd name="T112" fmla="*/ 1495 w 2736"/>
              <a:gd name="T113" fmla="*/ 487 h 3360"/>
              <a:gd name="T114" fmla="*/ 687 w 2736"/>
              <a:gd name="T115" fmla="*/ 504 h 3360"/>
              <a:gd name="T116" fmla="*/ 635 w 2736"/>
              <a:gd name="T117" fmla="*/ 327 h 3360"/>
              <a:gd name="T118" fmla="*/ 859 w 2736"/>
              <a:gd name="T119" fmla="*/ 237 h 3360"/>
              <a:gd name="T120" fmla="*/ 922 w 2736"/>
              <a:gd name="T121" fmla="*/ 108 h 3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36" h="3360">
                <a:moveTo>
                  <a:pt x="2453" y="2448"/>
                </a:moveTo>
                <a:lnTo>
                  <a:pt x="2432" y="2450"/>
                </a:lnTo>
                <a:lnTo>
                  <a:pt x="2412" y="2455"/>
                </a:lnTo>
                <a:lnTo>
                  <a:pt x="2393" y="2465"/>
                </a:lnTo>
                <a:lnTo>
                  <a:pt x="2376" y="2480"/>
                </a:lnTo>
                <a:lnTo>
                  <a:pt x="2053" y="2844"/>
                </a:lnTo>
                <a:lnTo>
                  <a:pt x="1885" y="2709"/>
                </a:lnTo>
                <a:lnTo>
                  <a:pt x="1865" y="2697"/>
                </a:lnTo>
                <a:lnTo>
                  <a:pt x="1845" y="2690"/>
                </a:lnTo>
                <a:lnTo>
                  <a:pt x="1825" y="2688"/>
                </a:lnTo>
                <a:lnTo>
                  <a:pt x="1803" y="2690"/>
                </a:lnTo>
                <a:lnTo>
                  <a:pt x="1783" y="2697"/>
                </a:lnTo>
                <a:lnTo>
                  <a:pt x="1765" y="2708"/>
                </a:lnTo>
                <a:lnTo>
                  <a:pt x="1749" y="2724"/>
                </a:lnTo>
                <a:lnTo>
                  <a:pt x="1737" y="2743"/>
                </a:lnTo>
                <a:lnTo>
                  <a:pt x="1731" y="2763"/>
                </a:lnTo>
                <a:lnTo>
                  <a:pt x="1728" y="2784"/>
                </a:lnTo>
                <a:lnTo>
                  <a:pt x="1731" y="2805"/>
                </a:lnTo>
                <a:lnTo>
                  <a:pt x="1737" y="2825"/>
                </a:lnTo>
                <a:lnTo>
                  <a:pt x="1748" y="2843"/>
                </a:lnTo>
                <a:lnTo>
                  <a:pt x="1765" y="2859"/>
                </a:lnTo>
                <a:lnTo>
                  <a:pt x="2004" y="3050"/>
                </a:lnTo>
                <a:lnTo>
                  <a:pt x="2023" y="3063"/>
                </a:lnTo>
                <a:lnTo>
                  <a:pt x="2044" y="3070"/>
                </a:lnTo>
                <a:lnTo>
                  <a:pt x="2064" y="3072"/>
                </a:lnTo>
                <a:lnTo>
                  <a:pt x="2084" y="3070"/>
                </a:lnTo>
                <a:lnTo>
                  <a:pt x="2103" y="3064"/>
                </a:lnTo>
                <a:lnTo>
                  <a:pt x="2121" y="3054"/>
                </a:lnTo>
                <a:lnTo>
                  <a:pt x="2136" y="3040"/>
                </a:lnTo>
                <a:lnTo>
                  <a:pt x="2520" y="2608"/>
                </a:lnTo>
                <a:lnTo>
                  <a:pt x="2532" y="2589"/>
                </a:lnTo>
                <a:lnTo>
                  <a:pt x="2540" y="2570"/>
                </a:lnTo>
                <a:lnTo>
                  <a:pt x="2544" y="2549"/>
                </a:lnTo>
                <a:lnTo>
                  <a:pt x="2542" y="2528"/>
                </a:lnTo>
                <a:lnTo>
                  <a:pt x="2537" y="2508"/>
                </a:lnTo>
                <a:lnTo>
                  <a:pt x="2527" y="2488"/>
                </a:lnTo>
                <a:lnTo>
                  <a:pt x="2512" y="2472"/>
                </a:lnTo>
                <a:lnTo>
                  <a:pt x="2494" y="2460"/>
                </a:lnTo>
                <a:lnTo>
                  <a:pt x="2474" y="2452"/>
                </a:lnTo>
                <a:lnTo>
                  <a:pt x="2453" y="2448"/>
                </a:lnTo>
                <a:close/>
                <a:moveTo>
                  <a:pt x="912" y="2352"/>
                </a:moveTo>
                <a:lnTo>
                  <a:pt x="1344" y="2352"/>
                </a:lnTo>
                <a:lnTo>
                  <a:pt x="1359" y="2354"/>
                </a:lnTo>
                <a:lnTo>
                  <a:pt x="1373" y="2361"/>
                </a:lnTo>
                <a:lnTo>
                  <a:pt x="1383" y="2371"/>
                </a:lnTo>
                <a:lnTo>
                  <a:pt x="1390" y="2385"/>
                </a:lnTo>
                <a:lnTo>
                  <a:pt x="1392" y="2400"/>
                </a:lnTo>
                <a:lnTo>
                  <a:pt x="1392" y="2448"/>
                </a:lnTo>
                <a:lnTo>
                  <a:pt x="1390" y="2463"/>
                </a:lnTo>
                <a:lnTo>
                  <a:pt x="1383" y="2476"/>
                </a:lnTo>
                <a:lnTo>
                  <a:pt x="1373" y="2486"/>
                </a:lnTo>
                <a:lnTo>
                  <a:pt x="1359" y="2494"/>
                </a:lnTo>
                <a:lnTo>
                  <a:pt x="1344" y="2496"/>
                </a:lnTo>
                <a:lnTo>
                  <a:pt x="912" y="2496"/>
                </a:lnTo>
                <a:lnTo>
                  <a:pt x="897" y="2494"/>
                </a:lnTo>
                <a:lnTo>
                  <a:pt x="884" y="2486"/>
                </a:lnTo>
                <a:lnTo>
                  <a:pt x="874" y="2476"/>
                </a:lnTo>
                <a:lnTo>
                  <a:pt x="866" y="2463"/>
                </a:lnTo>
                <a:lnTo>
                  <a:pt x="864" y="2448"/>
                </a:lnTo>
                <a:lnTo>
                  <a:pt x="864" y="2400"/>
                </a:lnTo>
                <a:lnTo>
                  <a:pt x="866" y="2385"/>
                </a:lnTo>
                <a:lnTo>
                  <a:pt x="874" y="2371"/>
                </a:lnTo>
                <a:lnTo>
                  <a:pt x="884" y="2361"/>
                </a:lnTo>
                <a:lnTo>
                  <a:pt x="897" y="2354"/>
                </a:lnTo>
                <a:lnTo>
                  <a:pt x="912" y="2352"/>
                </a:lnTo>
                <a:close/>
                <a:moveTo>
                  <a:pt x="743" y="2244"/>
                </a:moveTo>
                <a:lnTo>
                  <a:pt x="757" y="2247"/>
                </a:lnTo>
                <a:lnTo>
                  <a:pt x="769" y="2255"/>
                </a:lnTo>
                <a:lnTo>
                  <a:pt x="778" y="2265"/>
                </a:lnTo>
                <a:lnTo>
                  <a:pt x="783" y="2279"/>
                </a:lnTo>
                <a:lnTo>
                  <a:pt x="783" y="2292"/>
                </a:lnTo>
                <a:lnTo>
                  <a:pt x="780" y="2305"/>
                </a:lnTo>
                <a:lnTo>
                  <a:pt x="773" y="2317"/>
                </a:lnTo>
                <a:lnTo>
                  <a:pt x="596" y="2516"/>
                </a:lnTo>
                <a:lnTo>
                  <a:pt x="585" y="2524"/>
                </a:lnTo>
                <a:lnTo>
                  <a:pt x="574" y="2529"/>
                </a:lnTo>
                <a:lnTo>
                  <a:pt x="562" y="2531"/>
                </a:lnTo>
                <a:lnTo>
                  <a:pt x="548" y="2528"/>
                </a:lnTo>
                <a:lnTo>
                  <a:pt x="535" y="2521"/>
                </a:lnTo>
                <a:lnTo>
                  <a:pt x="425" y="2432"/>
                </a:lnTo>
                <a:lnTo>
                  <a:pt x="415" y="2422"/>
                </a:lnTo>
                <a:lnTo>
                  <a:pt x="409" y="2410"/>
                </a:lnTo>
                <a:lnTo>
                  <a:pt x="408" y="2397"/>
                </a:lnTo>
                <a:lnTo>
                  <a:pt x="410" y="2384"/>
                </a:lnTo>
                <a:lnTo>
                  <a:pt x="417" y="2370"/>
                </a:lnTo>
                <a:lnTo>
                  <a:pt x="428" y="2361"/>
                </a:lnTo>
                <a:lnTo>
                  <a:pt x="441" y="2356"/>
                </a:lnTo>
                <a:lnTo>
                  <a:pt x="454" y="2354"/>
                </a:lnTo>
                <a:lnTo>
                  <a:pt x="467" y="2357"/>
                </a:lnTo>
                <a:lnTo>
                  <a:pt x="480" y="2364"/>
                </a:lnTo>
                <a:lnTo>
                  <a:pt x="557" y="2426"/>
                </a:lnTo>
                <a:lnTo>
                  <a:pt x="707" y="2258"/>
                </a:lnTo>
                <a:lnTo>
                  <a:pt x="717" y="2249"/>
                </a:lnTo>
                <a:lnTo>
                  <a:pt x="730" y="2245"/>
                </a:lnTo>
                <a:lnTo>
                  <a:pt x="743" y="2244"/>
                </a:lnTo>
                <a:close/>
                <a:moveTo>
                  <a:pt x="2113" y="2112"/>
                </a:moveTo>
                <a:lnTo>
                  <a:pt x="2176" y="2115"/>
                </a:lnTo>
                <a:lnTo>
                  <a:pt x="2238" y="2125"/>
                </a:lnTo>
                <a:lnTo>
                  <a:pt x="2298" y="2140"/>
                </a:lnTo>
                <a:lnTo>
                  <a:pt x="2355" y="2161"/>
                </a:lnTo>
                <a:lnTo>
                  <a:pt x="2410" y="2187"/>
                </a:lnTo>
                <a:lnTo>
                  <a:pt x="2461" y="2219"/>
                </a:lnTo>
                <a:lnTo>
                  <a:pt x="2509" y="2254"/>
                </a:lnTo>
                <a:lnTo>
                  <a:pt x="2554" y="2295"/>
                </a:lnTo>
                <a:lnTo>
                  <a:pt x="2593" y="2339"/>
                </a:lnTo>
                <a:lnTo>
                  <a:pt x="2630" y="2387"/>
                </a:lnTo>
                <a:lnTo>
                  <a:pt x="2661" y="2439"/>
                </a:lnTo>
                <a:lnTo>
                  <a:pt x="2687" y="2494"/>
                </a:lnTo>
                <a:lnTo>
                  <a:pt x="2708" y="2551"/>
                </a:lnTo>
                <a:lnTo>
                  <a:pt x="2724" y="2611"/>
                </a:lnTo>
                <a:lnTo>
                  <a:pt x="2733" y="2672"/>
                </a:lnTo>
                <a:lnTo>
                  <a:pt x="2736" y="2736"/>
                </a:lnTo>
                <a:lnTo>
                  <a:pt x="2733" y="2800"/>
                </a:lnTo>
                <a:lnTo>
                  <a:pt x="2724" y="2862"/>
                </a:lnTo>
                <a:lnTo>
                  <a:pt x="2708" y="2921"/>
                </a:lnTo>
                <a:lnTo>
                  <a:pt x="2687" y="2979"/>
                </a:lnTo>
                <a:lnTo>
                  <a:pt x="2661" y="3033"/>
                </a:lnTo>
                <a:lnTo>
                  <a:pt x="2630" y="3085"/>
                </a:lnTo>
                <a:lnTo>
                  <a:pt x="2593" y="3133"/>
                </a:lnTo>
                <a:lnTo>
                  <a:pt x="2554" y="3177"/>
                </a:lnTo>
                <a:lnTo>
                  <a:pt x="2509" y="3217"/>
                </a:lnTo>
                <a:lnTo>
                  <a:pt x="2461" y="3253"/>
                </a:lnTo>
                <a:lnTo>
                  <a:pt x="2410" y="3285"/>
                </a:lnTo>
                <a:lnTo>
                  <a:pt x="2355" y="3311"/>
                </a:lnTo>
                <a:lnTo>
                  <a:pt x="2298" y="3331"/>
                </a:lnTo>
                <a:lnTo>
                  <a:pt x="2238" y="3348"/>
                </a:lnTo>
                <a:lnTo>
                  <a:pt x="2176" y="3357"/>
                </a:lnTo>
                <a:lnTo>
                  <a:pt x="2113" y="3360"/>
                </a:lnTo>
                <a:lnTo>
                  <a:pt x="2049" y="3357"/>
                </a:lnTo>
                <a:lnTo>
                  <a:pt x="1987" y="3348"/>
                </a:lnTo>
                <a:lnTo>
                  <a:pt x="1926" y="3331"/>
                </a:lnTo>
                <a:lnTo>
                  <a:pt x="1869" y="3311"/>
                </a:lnTo>
                <a:lnTo>
                  <a:pt x="1814" y="3285"/>
                </a:lnTo>
                <a:lnTo>
                  <a:pt x="1764" y="3253"/>
                </a:lnTo>
                <a:lnTo>
                  <a:pt x="1716" y="3217"/>
                </a:lnTo>
                <a:lnTo>
                  <a:pt x="1671" y="3177"/>
                </a:lnTo>
                <a:lnTo>
                  <a:pt x="1631" y="3133"/>
                </a:lnTo>
                <a:lnTo>
                  <a:pt x="1594" y="3085"/>
                </a:lnTo>
                <a:lnTo>
                  <a:pt x="1564" y="3033"/>
                </a:lnTo>
                <a:lnTo>
                  <a:pt x="1537" y="2979"/>
                </a:lnTo>
                <a:lnTo>
                  <a:pt x="1516" y="2921"/>
                </a:lnTo>
                <a:lnTo>
                  <a:pt x="1501" y="2862"/>
                </a:lnTo>
                <a:lnTo>
                  <a:pt x="1492" y="2800"/>
                </a:lnTo>
                <a:lnTo>
                  <a:pt x="1489" y="2736"/>
                </a:lnTo>
                <a:lnTo>
                  <a:pt x="1492" y="2672"/>
                </a:lnTo>
                <a:lnTo>
                  <a:pt x="1501" y="2611"/>
                </a:lnTo>
                <a:lnTo>
                  <a:pt x="1516" y="2551"/>
                </a:lnTo>
                <a:lnTo>
                  <a:pt x="1537" y="2494"/>
                </a:lnTo>
                <a:lnTo>
                  <a:pt x="1564" y="2439"/>
                </a:lnTo>
                <a:lnTo>
                  <a:pt x="1594" y="2387"/>
                </a:lnTo>
                <a:lnTo>
                  <a:pt x="1631" y="2339"/>
                </a:lnTo>
                <a:lnTo>
                  <a:pt x="1671" y="2295"/>
                </a:lnTo>
                <a:lnTo>
                  <a:pt x="1716" y="2254"/>
                </a:lnTo>
                <a:lnTo>
                  <a:pt x="1764" y="2219"/>
                </a:lnTo>
                <a:lnTo>
                  <a:pt x="1814" y="2187"/>
                </a:lnTo>
                <a:lnTo>
                  <a:pt x="1869" y="2161"/>
                </a:lnTo>
                <a:lnTo>
                  <a:pt x="1926" y="2140"/>
                </a:lnTo>
                <a:lnTo>
                  <a:pt x="1987" y="2125"/>
                </a:lnTo>
                <a:lnTo>
                  <a:pt x="2049" y="2115"/>
                </a:lnTo>
                <a:lnTo>
                  <a:pt x="2113" y="2112"/>
                </a:lnTo>
                <a:close/>
                <a:moveTo>
                  <a:pt x="912" y="1920"/>
                </a:moveTo>
                <a:lnTo>
                  <a:pt x="1441" y="1920"/>
                </a:lnTo>
                <a:lnTo>
                  <a:pt x="1455" y="1922"/>
                </a:lnTo>
                <a:lnTo>
                  <a:pt x="1468" y="1929"/>
                </a:lnTo>
                <a:lnTo>
                  <a:pt x="1479" y="1940"/>
                </a:lnTo>
                <a:lnTo>
                  <a:pt x="1486" y="1953"/>
                </a:lnTo>
                <a:lnTo>
                  <a:pt x="1489" y="1968"/>
                </a:lnTo>
                <a:lnTo>
                  <a:pt x="1489" y="2016"/>
                </a:lnTo>
                <a:lnTo>
                  <a:pt x="1486" y="2031"/>
                </a:lnTo>
                <a:lnTo>
                  <a:pt x="1479" y="2045"/>
                </a:lnTo>
                <a:lnTo>
                  <a:pt x="1468" y="2055"/>
                </a:lnTo>
                <a:lnTo>
                  <a:pt x="1455" y="2062"/>
                </a:lnTo>
                <a:lnTo>
                  <a:pt x="1441" y="2064"/>
                </a:lnTo>
                <a:lnTo>
                  <a:pt x="912" y="2064"/>
                </a:lnTo>
                <a:lnTo>
                  <a:pt x="897" y="2062"/>
                </a:lnTo>
                <a:lnTo>
                  <a:pt x="884" y="2055"/>
                </a:lnTo>
                <a:lnTo>
                  <a:pt x="874" y="2045"/>
                </a:lnTo>
                <a:lnTo>
                  <a:pt x="866" y="2031"/>
                </a:lnTo>
                <a:lnTo>
                  <a:pt x="864" y="2016"/>
                </a:lnTo>
                <a:lnTo>
                  <a:pt x="864" y="1968"/>
                </a:lnTo>
                <a:lnTo>
                  <a:pt x="866" y="1953"/>
                </a:lnTo>
                <a:lnTo>
                  <a:pt x="874" y="1940"/>
                </a:lnTo>
                <a:lnTo>
                  <a:pt x="884" y="1929"/>
                </a:lnTo>
                <a:lnTo>
                  <a:pt x="897" y="1922"/>
                </a:lnTo>
                <a:lnTo>
                  <a:pt x="912" y="1920"/>
                </a:lnTo>
                <a:close/>
                <a:moveTo>
                  <a:pt x="743" y="1833"/>
                </a:moveTo>
                <a:lnTo>
                  <a:pt x="757" y="1836"/>
                </a:lnTo>
                <a:lnTo>
                  <a:pt x="769" y="1844"/>
                </a:lnTo>
                <a:lnTo>
                  <a:pt x="778" y="1854"/>
                </a:lnTo>
                <a:lnTo>
                  <a:pt x="783" y="1867"/>
                </a:lnTo>
                <a:lnTo>
                  <a:pt x="783" y="1881"/>
                </a:lnTo>
                <a:lnTo>
                  <a:pt x="780" y="1894"/>
                </a:lnTo>
                <a:lnTo>
                  <a:pt x="773" y="1906"/>
                </a:lnTo>
                <a:lnTo>
                  <a:pt x="596" y="2105"/>
                </a:lnTo>
                <a:lnTo>
                  <a:pt x="585" y="2113"/>
                </a:lnTo>
                <a:lnTo>
                  <a:pt x="574" y="2118"/>
                </a:lnTo>
                <a:lnTo>
                  <a:pt x="562" y="2120"/>
                </a:lnTo>
                <a:lnTo>
                  <a:pt x="548" y="2117"/>
                </a:lnTo>
                <a:lnTo>
                  <a:pt x="535" y="2110"/>
                </a:lnTo>
                <a:lnTo>
                  <a:pt x="425" y="2021"/>
                </a:lnTo>
                <a:lnTo>
                  <a:pt x="415" y="2011"/>
                </a:lnTo>
                <a:lnTo>
                  <a:pt x="409" y="1999"/>
                </a:lnTo>
                <a:lnTo>
                  <a:pt x="408" y="1985"/>
                </a:lnTo>
                <a:lnTo>
                  <a:pt x="410" y="1972"/>
                </a:lnTo>
                <a:lnTo>
                  <a:pt x="417" y="1959"/>
                </a:lnTo>
                <a:lnTo>
                  <a:pt x="428" y="1950"/>
                </a:lnTo>
                <a:lnTo>
                  <a:pt x="441" y="1945"/>
                </a:lnTo>
                <a:lnTo>
                  <a:pt x="454" y="1943"/>
                </a:lnTo>
                <a:lnTo>
                  <a:pt x="467" y="1946"/>
                </a:lnTo>
                <a:lnTo>
                  <a:pt x="480" y="1953"/>
                </a:lnTo>
                <a:lnTo>
                  <a:pt x="557" y="2015"/>
                </a:lnTo>
                <a:lnTo>
                  <a:pt x="707" y="1847"/>
                </a:lnTo>
                <a:lnTo>
                  <a:pt x="717" y="1838"/>
                </a:lnTo>
                <a:lnTo>
                  <a:pt x="730" y="1834"/>
                </a:lnTo>
                <a:lnTo>
                  <a:pt x="743" y="1833"/>
                </a:lnTo>
                <a:close/>
                <a:moveTo>
                  <a:pt x="912" y="1536"/>
                </a:moveTo>
                <a:lnTo>
                  <a:pt x="1680" y="1536"/>
                </a:lnTo>
                <a:lnTo>
                  <a:pt x="1695" y="1538"/>
                </a:lnTo>
                <a:lnTo>
                  <a:pt x="1709" y="1546"/>
                </a:lnTo>
                <a:lnTo>
                  <a:pt x="1719" y="1556"/>
                </a:lnTo>
                <a:lnTo>
                  <a:pt x="1726" y="1569"/>
                </a:lnTo>
                <a:lnTo>
                  <a:pt x="1728" y="1584"/>
                </a:lnTo>
                <a:lnTo>
                  <a:pt x="1728" y="1632"/>
                </a:lnTo>
                <a:lnTo>
                  <a:pt x="1726" y="1647"/>
                </a:lnTo>
                <a:lnTo>
                  <a:pt x="1719" y="1661"/>
                </a:lnTo>
                <a:lnTo>
                  <a:pt x="1709" y="1671"/>
                </a:lnTo>
                <a:lnTo>
                  <a:pt x="1695" y="1678"/>
                </a:lnTo>
                <a:lnTo>
                  <a:pt x="1680" y="1680"/>
                </a:lnTo>
                <a:lnTo>
                  <a:pt x="912" y="1680"/>
                </a:lnTo>
                <a:lnTo>
                  <a:pt x="897" y="1678"/>
                </a:lnTo>
                <a:lnTo>
                  <a:pt x="884" y="1671"/>
                </a:lnTo>
                <a:lnTo>
                  <a:pt x="874" y="1661"/>
                </a:lnTo>
                <a:lnTo>
                  <a:pt x="866" y="1647"/>
                </a:lnTo>
                <a:lnTo>
                  <a:pt x="864" y="1632"/>
                </a:lnTo>
                <a:lnTo>
                  <a:pt x="864" y="1584"/>
                </a:lnTo>
                <a:lnTo>
                  <a:pt x="866" y="1569"/>
                </a:lnTo>
                <a:lnTo>
                  <a:pt x="874" y="1556"/>
                </a:lnTo>
                <a:lnTo>
                  <a:pt x="884" y="1546"/>
                </a:lnTo>
                <a:lnTo>
                  <a:pt x="897" y="1538"/>
                </a:lnTo>
                <a:lnTo>
                  <a:pt x="912" y="1536"/>
                </a:lnTo>
                <a:close/>
                <a:moveTo>
                  <a:pt x="743" y="1424"/>
                </a:moveTo>
                <a:lnTo>
                  <a:pt x="757" y="1427"/>
                </a:lnTo>
                <a:lnTo>
                  <a:pt x="769" y="1436"/>
                </a:lnTo>
                <a:lnTo>
                  <a:pt x="778" y="1446"/>
                </a:lnTo>
                <a:lnTo>
                  <a:pt x="783" y="1459"/>
                </a:lnTo>
                <a:lnTo>
                  <a:pt x="783" y="1472"/>
                </a:lnTo>
                <a:lnTo>
                  <a:pt x="780" y="1486"/>
                </a:lnTo>
                <a:lnTo>
                  <a:pt x="773" y="1498"/>
                </a:lnTo>
                <a:lnTo>
                  <a:pt x="596" y="1696"/>
                </a:lnTo>
                <a:lnTo>
                  <a:pt x="585" y="1704"/>
                </a:lnTo>
                <a:lnTo>
                  <a:pt x="574" y="1710"/>
                </a:lnTo>
                <a:lnTo>
                  <a:pt x="562" y="1712"/>
                </a:lnTo>
                <a:lnTo>
                  <a:pt x="548" y="1709"/>
                </a:lnTo>
                <a:lnTo>
                  <a:pt x="535" y="1701"/>
                </a:lnTo>
                <a:lnTo>
                  <a:pt x="425" y="1613"/>
                </a:lnTo>
                <a:lnTo>
                  <a:pt x="415" y="1603"/>
                </a:lnTo>
                <a:lnTo>
                  <a:pt x="409" y="1590"/>
                </a:lnTo>
                <a:lnTo>
                  <a:pt x="408" y="1577"/>
                </a:lnTo>
                <a:lnTo>
                  <a:pt x="410" y="1563"/>
                </a:lnTo>
                <a:lnTo>
                  <a:pt x="417" y="1551"/>
                </a:lnTo>
                <a:lnTo>
                  <a:pt x="428" y="1542"/>
                </a:lnTo>
                <a:lnTo>
                  <a:pt x="441" y="1536"/>
                </a:lnTo>
                <a:lnTo>
                  <a:pt x="454" y="1534"/>
                </a:lnTo>
                <a:lnTo>
                  <a:pt x="467" y="1537"/>
                </a:lnTo>
                <a:lnTo>
                  <a:pt x="480" y="1545"/>
                </a:lnTo>
                <a:lnTo>
                  <a:pt x="557" y="1607"/>
                </a:lnTo>
                <a:lnTo>
                  <a:pt x="707" y="1439"/>
                </a:lnTo>
                <a:lnTo>
                  <a:pt x="717" y="1430"/>
                </a:lnTo>
                <a:lnTo>
                  <a:pt x="730" y="1425"/>
                </a:lnTo>
                <a:lnTo>
                  <a:pt x="743" y="1424"/>
                </a:lnTo>
                <a:close/>
                <a:moveTo>
                  <a:pt x="912" y="1104"/>
                </a:moveTo>
                <a:lnTo>
                  <a:pt x="1680" y="1104"/>
                </a:lnTo>
                <a:lnTo>
                  <a:pt x="1695" y="1107"/>
                </a:lnTo>
                <a:lnTo>
                  <a:pt x="1709" y="1113"/>
                </a:lnTo>
                <a:lnTo>
                  <a:pt x="1719" y="1124"/>
                </a:lnTo>
                <a:lnTo>
                  <a:pt x="1726" y="1137"/>
                </a:lnTo>
                <a:lnTo>
                  <a:pt x="1728" y="1152"/>
                </a:lnTo>
                <a:lnTo>
                  <a:pt x="1728" y="1200"/>
                </a:lnTo>
                <a:lnTo>
                  <a:pt x="1726" y="1215"/>
                </a:lnTo>
                <a:lnTo>
                  <a:pt x="1719" y="1228"/>
                </a:lnTo>
                <a:lnTo>
                  <a:pt x="1709" y="1239"/>
                </a:lnTo>
                <a:lnTo>
                  <a:pt x="1695" y="1245"/>
                </a:lnTo>
                <a:lnTo>
                  <a:pt x="1680" y="1248"/>
                </a:lnTo>
                <a:lnTo>
                  <a:pt x="912" y="1248"/>
                </a:lnTo>
                <a:lnTo>
                  <a:pt x="897" y="1245"/>
                </a:lnTo>
                <a:lnTo>
                  <a:pt x="884" y="1239"/>
                </a:lnTo>
                <a:lnTo>
                  <a:pt x="874" y="1228"/>
                </a:lnTo>
                <a:lnTo>
                  <a:pt x="866" y="1215"/>
                </a:lnTo>
                <a:lnTo>
                  <a:pt x="864" y="1200"/>
                </a:lnTo>
                <a:lnTo>
                  <a:pt x="864" y="1152"/>
                </a:lnTo>
                <a:lnTo>
                  <a:pt x="866" y="1137"/>
                </a:lnTo>
                <a:lnTo>
                  <a:pt x="874" y="1124"/>
                </a:lnTo>
                <a:lnTo>
                  <a:pt x="884" y="1113"/>
                </a:lnTo>
                <a:lnTo>
                  <a:pt x="897" y="1107"/>
                </a:lnTo>
                <a:lnTo>
                  <a:pt x="912" y="1104"/>
                </a:lnTo>
                <a:close/>
                <a:moveTo>
                  <a:pt x="743" y="997"/>
                </a:moveTo>
                <a:lnTo>
                  <a:pt x="757" y="1001"/>
                </a:lnTo>
                <a:lnTo>
                  <a:pt x="769" y="1008"/>
                </a:lnTo>
                <a:lnTo>
                  <a:pt x="778" y="1019"/>
                </a:lnTo>
                <a:lnTo>
                  <a:pt x="783" y="1031"/>
                </a:lnTo>
                <a:lnTo>
                  <a:pt x="783" y="1046"/>
                </a:lnTo>
                <a:lnTo>
                  <a:pt x="780" y="1059"/>
                </a:lnTo>
                <a:lnTo>
                  <a:pt x="773" y="1070"/>
                </a:lnTo>
                <a:lnTo>
                  <a:pt x="596" y="1270"/>
                </a:lnTo>
                <a:lnTo>
                  <a:pt x="585" y="1278"/>
                </a:lnTo>
                <a:lnTo>
                  <a:pt x="574" y="1283"/>
                </a:lnTo>
                <a:lnTo>
                  <a:pt x="562" y="1284"/>
                </a:lnTo>
                <a:lnTo>
                  <a:pt x="548" y="1282"/>
                </a:lnTo>
                <a:lnTo>
                  <a:pt x="535" y="1275"/>
                </a:lnTo>
                <a:lnTo>
                  <a:pt x="425" y="1186"/>
                </a:lnTo>
                <a:lnTo>
                  <a:pt x="415" y="1176"/>
                </a:lnTo>
                <a:lnTo>
                  <a:pt x="409" y="1163"/>
                </a:lnTo>
                <a:lnTo>
                  <a:pt x="408" y="1150"/>
                </a:lnTo>
                <a:lnTo>
                  <a:pt x="410" y="1136"/>
                </a:lnTo>
                <a:lnTo>
                  <a:pt x="417" y="1124"/>
                </a:lnTo>
                <a:lnTo>
                  <a:pt x="428" y="1115"/>
                </a:lnTo>
                <a:lnTo>
                  <a:pt x="441" y="1109"/>
                </a:lnTo>
                <a:lnTo>
                  <a:pt x="454" y="1108"/>
                </a:lnTo>
                <a:lnTo>
                  <a:pt x="467" y="1110"/>
                </a:lnTo>
                <a:lnTo>
                  <a:pt x="480" y="1117"/>
                </a:lnTo>
                <a:lnTo>
                  <a:pt x="557" y="1179"/>
                </a:lnTo>
                <a:lnTo>
                  <a:pt x="707" y="1012"/>
                </a:lnTo>
                <a:lnTo>
                  <a:pt x="717" y="1003"/>
                </a:lnTo>
                <a:lnTo>
                  <a:pt x="730" y="998"/>
                </a:lnTo>
                <a:lnTo>
                  <a:pt x="743" y="997"/>
                </a:lnTo>
                <a:close/>
                <a:moveTo>
                  <a:pt x="145" y="336"/>
                </a:moveTo>
                <a:lnTo>
                  <a:pt x="534" y="336"/>
                </a:lnTo>
                <a:lnTo>
                  <a:pt x="529" y="360"/>
                </a:lnTo>
                <a:lnTo>
                  <a:pt x="528" y="386"/>
                </a:lnTo>
                <a:lnTo>
                  <a:pt x="531" y="425"/>
                </a:lnTo>
                <a:lnTo>
                  <a:pt x="541" y="461"/>
                </a:lnTo>
                <a:lnTo>
                  <a:pt x="555" y="495"/>
                </a:lnTo>
                <a:lnTo>
                  <a:pt x="574" y="526"/>
                </a:lnTo>
                <a:lnTo>
                  <a:pt x="598" y="554"/>
                </a:lnTo>
                <a:lnTo>
                  <a:pt x="626" y="578"/>
                </a:lnTo>
                <a:lnTo>
                  <a:pt x="658" y="598"/>
                </a:lnTo>
                <a:lnTo>
                  <a:pt x="691" y="612"/>
                </a:lnTo>
                <a:lnTo>
                  <a:pt x="728" y="621"/>
                </a:lnTo>
                <a:lnTo>
                  <a:pt x="767" y="624"/>
                </a:lnTo>
                <a:lnTo>
                  <a:pt x="1394" y="624"/>
                </a:lnTo>
                <a:lnTo>
                  <a:pt x="1433" y="621"/>
                </a:lnTo>
                <a:lnTo>
                  <a:pt x="1469" y="612"/>
                </a:lnTo>
                <a:lnTo>
                  <a:pt x="1503" y="598"/>
                </a:lnTo>
                <a:lnTo>
                  <a:pt x="1534" y="577"/>
                </a:lnTo>
                <a:lnTo>
                  <a:pt x="1562" y="554"/>
                </a:lnTo>
                <a:lnTo>
                  <a:pt x="1586" y="525"/>
                </a:lnTo>
                <a:lnTo>
                  <a:pt x="1606" y="494"/>
                </a:lnTo>
                <a:lnTo>
                  <a:pt x="1620" y="459"/>
                </a:lnTo>
                <a:lnTo>
                  <a:pt x="1629" y="422"/>
                </a:lnTo>
                <a:lnTo>
                  <a:pt x="1632" y="383"/>
                </a:lnTo>
                <a:lnTo>
                  <a:pt x="1631" y="359"/>
                </a:lnTo>
                <a:lnTo>
                  <a:pt x="1627" y="336"/>
                </a:lnTo>
                <a:lnTo>
                  <a:pt x="1920" y="336"/>
                </a:lnTo>
                <a:lnTo>
                  <a:pt x="1961" y="338"/>
                </a:lnTo>
                <a:lnTo>
                  <a:pt x="1998" y="344"/>
                </a:lnTo>
                <a:lnTo>
                  <a:pt x="2030" y="354"/>
                </a:lnTo>
                <a:lnTo>
                  <a:pt x="2061" y="367"/>
                </a:lnTo>
                <a:lnTo>
                  <a:pt x="2086" y="383"/>
                </a:lnTo>
                <a:lnTo>
                  <a:pt x="2109" y="402"/>
                </a:lnTo>
                <a:lnTo>
                  <a:pt x="2127" y="424"/>
                </a:lnTo>
                <a:lnTo>
                  <a:pt x="2141" y="447"/>
                </a:lnTo>
                <a:lnTo>
                  <a:pt x="2151" y="472"/>
                </a:lnTo>
                <a:lnTo>
                  <a:pt x="2159" y="500"/>
                </a:lnTo>
                <a:lnTo>
                  <a:pt x="2161" y="528"/>
                </a:lnTo>
                <a:lnTo>
                  <a:pt x="2161" y="1970"/>
                </a:lnTo>
                <a:lnTo>
                  <a:pt x="2136" y="1969"/>
                </a:lnTo>
                <a:lnTo>
                  <a:pt x="2113" y="1968"/>
                </a:lnTo>
                <a:lnTo>
                  <a:pt x="2047" y="1971"/>
                </a:lnTo>
                <a:lnTo>
                  <a:pt x="1982" y="1979"/>
                </a:lnTo>
                <a:lnTo>
                  <a:pt x="1920" y="1994"/>
                </a:lnTo>
                <a:lnTo>
                  <a:pt x="1920" y="864"/>
                </a:lnTo>
                <a:lnTo>
                  <a:pt x="240" y="864"/>
                </a:lnTo>
                <a:lnTo>
                  <a:pt x="240" y="2784"/>
                </a:lnTo>
                <a:lnTo>
                  <a:pt x="1347" y="2784"/>
                </a:lnTo>
                <a:lnTo>
                  <a:pt x="1353" y="2847"/>
                </a:lnTo>
                <a:lnTo>
                  <a:pt x="1364" y="2908"/>
                </a:lnTo>
                <a:lnTo>
                  <a:pt x="1381" y="2967"/>
                </a:lnTo>
                <a:lnTo>
                  <a:pt x="1401" y="3024"/>
                </a:lnTo>
                <a:lnTo>
                  <a:pt x="192" y="3024"/>
                </a:lnTo>
                <a:lnTo>
                  <a:pt x="158" y="3021"/>
                </a:lnTo>
                <a:lnTo>
                  <a:pt x="125" y="3012"/>
                </a:lnTo>
                <a:lnTo>
                  <a:pt x="96" y="2998"/>
                </a:lnTo>
                <a:lnTo>
                  <a:pt x="68" y="2979"/>
                </a:lnTo>
                <a:lnTo>
                  <a:pt x="46" y="2956"/>
                </a:lnTo>
                <a:lnTo>
                  <a:pt x="26" y="2929"/>
                </a:lnTo>
                <a:lnTo>
                  <a:pt x="12" y="2899"/>
                </a:lnTo>
                <a:lnTo>
                  <a:pt x="3" y="2866"/>
                </a:lnTo>
                <a:lnTo>
                  <a:pt x="0" y="2832"/>
                </a:lnTo>
                <a:lnTo>
                  <a:pt x="0" y="528"/>
                </a:lnTo>
                <a:lnTo>
                  <a:pt x="3" y="497"/>
                </a:lnTo>
                <a:lnTo>
                  <a:pt x="9" y="467"/>
                </a:lnTo>
                <a:lnTo>
                  <a:pt x="20" y="440"/>
                </a:lnTo>
                <a:lnTo>
                  <a:pt x="35" y="414"/>
                </a:lnTo>
                <a:lnTo>
                  <a:pt x="51" y="392"/>
                </a:lnTo>
                <a:lnTo>
                  <a:pt x="68" y="373"/>
                </a:lnTo>
                <a:lnTo>
                  <a:pt x="88" y="357"/>
                </a:lnTo>
                <a:lnTo>
                  <a:pt x="107" y="346"/>
                </a:lnTo>
                <a:lnTo>
                  <a:pt x="126" y="338"/>
                </a:lnTo>
                <a:lnTo>
                  <a:pt x="145" y="336"/>
                </a:lnTo>
                <a:close/>
                <a:moveTo>
                  <a:pt x="1080" y="96"/>
                </a:moveTo>
                <a:lnTo>
                  <a:pt x="1061" y="99"/>
                </a:lnTo>
                <a:lnTo>
                  <a:pt x="1044" y="106"/>
                </a:lnTo>
                <a:lnTo>
                  <a:pt x="1029" y="117"/>
                </a:lnTo>
                <a:lnTo>
                  <a:pt x="1018" y="131"/>
                </a:lnTo>
                <a:lnTo>
                  <a:pt x="1011" y="149"/>
                </a:lnTo>
                <a:lnTo>
                  <a:pt x="1008" y="168"/>
                </a:lnTo>
                <a:lnTo>
                  <a:pt x="1011" y="187"/>
                </a:lnTo>
                <a:lnTo>
                  <a:pt x="1018" y="205"/>
                </a:lnTo>
                <a:lnTo>
                  <a:pt x="1029" y="219"/>
                </a:lnTo>
                <a:lnTo>
                  <a:pt x="1044" y="230"/>
                </a:lnTo>
                <a:lnTo>
                  <a:pt x="1061" y="237"/>
                </a:lnTo>
                <a:lnTo>
                  <a:pt x="1080" y="240"/>
                </a:lnTo>
                <a:lnTo>
                  <a:pt x="1100" y="237"/>
                </a:lnTo>
                <a:lnTo>
                  <a:pt x="1117" y="230"/>
                </a:lnTo>
                <a:lnTo>
                  <a:pt x="1131" y="219"/>
                </a:lnTo>
                <a:lnTo>
                  <a:pt x="1142" y="205"/>
                </a:lnTo>
                <a:lnTo>
                  <a:pt x="1150" y="187"/>
                </a:lnTo>
                <a:lnTo>
                  <a:pt x="1153" y="168"/>
                </a:lnTo>
                <a:lnTo>
                  <a:pt x="1150" y="149"/>
                </a:lnTo>
                <a:lnTo>
                  <a:pt x="1142" y="131"/>
                </a:lnTo>
                <a:lnTo>
                  <a:pt x="1131" y="117"/>
                </a:lnTo>
                <a:lnTo>
                  <a:pt x="1117" y="106"/>
                </a:lnTo>
                <a:lnTo>
                  <a:pt x="1100" y="99"/>
                </a:lnTo>
                <a:lnTo>
                  <a:pt x="1080" y="96"/>
                </a:lnTo>
                <a:close/>
                <a:moveTo>
                  <a:pt x="1078" y="0"/>
                </a:moveTo>
                <a:lnTo>
                  <a:pt x="1082" y="0"/>
                </a:lnTo>
                <a:lnTo>
                  <a:pt x="1112" y="3"/>
                </a:lnTo>
                <a:lnTo>
                  <a:pt x="1140" y="10"/>
                </a:lnTo>
                <a:lnTo>
                  <a:pt x="1166" y="22"/>
                </a:lnTo>
                <a:lnTo>
                  <a:pt x="1189" y="39"/>
                </a:lnTo>
                <a:lnTo>
                  <a:pt x="1210" y="59"/>
                </a:lnTo>
                <a:lnTo>
                  <a:pt x="1226" y="82"/>
                </a:lnTo>
                <a:lnTo>
                  <a:pt x="1238" y="108"/>
                </a:lnTo>
                <a:lnTo>
                  <a:pt x="1245" y="136"/>
                </a:lnTo>
                <a:lnTo>
                  <a:pt x="1248" y="166"/>
                </a:lnTo>
                <a:lnTo>
                  <a:pt x="1248" y="168"/>
                </a:lnTo>
                <a:lnTo>
                  <a:pt x="1250" y="187"/>
                </a:lnTo>
                <a:lnTo>
                  <a:pt x="1258" y="205"/>
                </a:lnTo>
                <a:lnTo>
                  <a:pt x="1270" y="219"/>
                </a:lnTo>
                <a:lnTo>
                  <a:pt x="1284" y="230"/>
                </a:lnTo>
                <a:lnTo>
                  <a:pt x="1300" y="237"/>
                </a:lnTo>
                <a:lnTo>
                  <a:pt x="1320" y="240"/>
                </a:lnTo>
                <a:lnTo>
                  <a:pt x="1394" y="240"/>
                </a:lnTo>
                <a:lnTo>
                  <a:pt x="1422" y="243"/>
                </a:lnTo>
                <a:lnTo>
                  <a:pt x="1449" y="251"/>
                </a:lnTo>
                <a:lnTo>
                  <a:pt x="1473" y="265"/>
                </a:lnTo>
                <a:lnTo>
                  <a:pt x="1495" y="282"/>
                </a:lnTo>
                <a:lnTo>
                  <a:pt x="1512" y="302"/>
                </a:lnTo>
                <a:lnTo>
                  <a:pt x="1525" y="327"/>
                </a:lnTo>
                <a:lnTo>
                  <a:pt x="1533" y="354"/>
                </a:lnTo>
                <a:lnTo>
                  <a:pt x="1536" y="383"/>
                </a:lnTo>
                <a:lnTo>
                  <a:pt x="1536" y="386"/>
                </a:lnTo>
                <a:lnTo>
                  <a:pt x="1533" y="414"/>
                </a:lnTo>
                <a:lnTo>
                  <a:pt x="1525" y="441"/>
                </a:lnTo>
                <a:lnTo>
                  <a:pt x="1512" y="465"/>
                </a:lnTo>
                <a:lnTo>
                  <a:pt x="1495" y="487"/>
                </a:lnTo>
                <a:lnTo>
                  <a:pt x="1473" y="504"/>
                </a:lnTo>
                <a:lnTo>
                  <a:pt x="1449" y="517"/>
                </a:lnTo>
                <a:lnTo>
                  <a:pt x="1422" y="525"/>
                </a:lnTo>
                <a:lnTo>
                  <a:pt x="1394" y="528"/>
                </a:lnTo>
                <a:lnTo>
                  <a:pt x="767" y="528"/>
                </a:lnTo>
                <a:lnTo>
                  <a:pt x="738" y="525"/>
                </a:lnTo>
                <a:lnTo>
                  <a:pt x="712" y="517"/>
                </a:lnTo>
                <a:lnTo>
                  <a:pt x="687" y="504"/>
                </a:lnTo>
                <a:lnTo>
                  <a:pt x="666" y="487"/>
                </a:lnTo>
                <a:lnTo>
                  <a:pt x="649" y="465"/>
                </a:lnTo>
                <a:lnTo>
                  <a:pt x="635" y="441"/>
                </a:lnTo>
                <a:lnTo>
                  <a:pt x="627" y="414"/>
                </a:lnTo>
                <a:lnTo>
                  <a:pt x="624" y="386"/>
                </a:lnTo>
                <a:lnTo>
                  <a:pt x="624" y="383"/>
                </a:lnTo>
                <a:lnTo>
                  <a:pt x="627" y="354"/>
                </a:lnTo>
                <a:lnTo>
                  <a:pt x="635" y="327"/>
                </a:lnTo>
                <a:lnTo>
                  <a:pt x="649" y="302"/>
                </a:lnTo>
                <a:lnTo>
                  <a:pt x="666" y="282"/>
                </a:lnTo>
                <a:lnTo>
                  <a:pt x="687" y="265"/>
                </a:lnTo>
                <a:lnTo>
                  <a:pt x="712" y="251"/>
                </a:lnTo>
                <a:lnTo>
                  <a:pt x="738" y="243"/>
                </a:lnTo>
                <a:lnTo>
                  <a:pt x="767" y="240"/>
                </a:lnTo>
                <a:lnTo>
                  <a:pt x="841" y="240"/>
                </a:lnTo>
                <a:lnTo>
                  <a:pt x="859" y="237"/>
                </a:lnTo>
                <a:lnTo>
                  <a:pt x="877" y="230"/>
                </a:lnTo>
                <a:lnTo>
                  <a:pt x="891" y="219"/>
                </a:lnTo>
                <a:lnTo>
                  <a:pt x="902" y="205"/>
                </a:lnTo>
                <a:lnTo>
                  <a:pt x="909" y="187"/>
                </a:lnTo>
                <a:lnTo>
                  <a:pt x="912" y="168"/>
                </a:lnTo>
                <a:lnTo>
                  <a:pt x="912" y="166"/>
                </a:lnTo>
                <a:lnTo>
                  <a:pt x="915" y="136"/>
                </a:lnTo>
                <a:lnTo>
                  <a:pt x="922" y="108"/>
                </a:lnTo>
                <a:lnTo>
                  <a:pt x="935" y="82"/>
                </a:lnTo>
                <a:lnTo>
                  <a:pt x="951" y="59"/>
                </a:lnTo>
                <a:lnTo>
                  <a:pt x="971" y="39"/>
                </a:lnTo>
                <a:lnTo>
                  <a:pt x="995" y="22"/>
                </a:lnTo>
                <a:lnTo>
                  <a:pt x="1020" y="10"/>
                </a:lnTo>
                <a:lnTo>
                  <a:pt x="1049" y="3"/>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7" name="TextBox 76"/>
          <p:cNvSpPr txBox="1"/>
          <p:nvPr/>
        </p:nvSpPr>
        <p:spPr>
          <a:xfrm>
            <a:off x="8913812" y="4572000"/>
            <a:ext cx="2853666" cy="830997"/>
          </a:xfrm>
          <a:prstGeom prst="rect">
            <a:avLst/>
          </a:prstGeom>
          <a:noFill/>
        </p:spPr>
        <p:txBody>
          <a:bodyPr wrap="none" rtlCol="0">
            <a:spAutoFit/>
          </a:bodyPr>
          <a:lstStyle/>
          <a:p>
            <a:r>
              <a:rPr lang="en-US" sz="1600" dirty="0" smtClean="0">
                <a:solidFill>
                  <a:schemeClr val="tx1">
                    <a:lumMod val="75000"/>
                    <a:lumOff val="25000"/>
                  </a:schemeClr>
                </a:solidFill>
                <a:latin typeface="Times New Roman" pitchFamily="18" charset="0"/>
                <a:cs typeface="Times New Roman" pitchFamily="18" charset="0"/>
              </a:rPr>
              <a:t>How can industry get to know </a:t>
            </a:r>
          </a:p>
          <a:p>
            <a:r>
              <a:rPr lang="en-US" sz="1600" dirty="0" smtClean="0">
                <a:solidFill>
                  <a:schemeClr val="tx1">
                    <a:lumMod val="75000"/>
                    <a:lumOff val="25000"/>
                  </a:schemeClr>
                </a:solidFill>
                <a:latin typeface="Times New Roman" pitchFamily="18" charset="0"/>
                <a:cs typeface="Times New Roman" pitchFamily="18" charset="0"/>
              </a:rPr>
              <a:t>Students idea that can help them</a:t>
            </a:r>
          </a:p>
          <a:p>
            <a:r>
              <a:rPr lang="en-US" sz="1600" dirty="0" smtClean="0">
                <a:solidFill>
                  <a:schemeClr val="tx1">
                    <a:lumMod val="75000"/>
                    <a:lumOff val="25000"/>
                  </a:schemeClr>
                </a:solidFill>
                <a:latin typeface="Times New Roman" pitchFamily="18" charset="0"/>
                <a:cs typeface="Times New Roman" pitchFamily="18" charset="0"/>
              </a:rPr>
              <a:t>In their process? </a:t>
            </a:r>
            <a:endParaRPr lang="en-US" sz="1600" dirty="0">
              <a:solidFill>
                <a:schemeClr val="tx1">
                  <a:lumMod val="75000"/>
                  <a:lumOff val="25000"/>
                </a:schemeClr>
              </a:solidFill>
              <a:latin typeface="Times New Roman" pitchFamily="18" charset="0"/>
              <a:cs typeface="Times New Roman" pitchFamily="18" charset="0"/>
            </a:endParaRPr>
          </a:p>
        </p:txBody>
      </p:sp>
      <p:sp>
        <p:nvSpPr>
          <p:cNvPr id="80" name="TextBox 79"/>
          <p:cNvSpPr txBox="1"/>
          <p:nvPr/>
        </p:nvSpPr>
        <p:spPr>
          <a:xfrm>
            <a:off x="150812" y="4419600"/>
            <a:ext cx="3095719" cy="830997"/>
          </a:xfrm>
          <a:prstGeom prst="rect">
            <a:avLst/>
          </a:prstGeom>
          <a:noFill/>
        </p:spPr>
        <p:txBody>
          <a:bodyPr wrap="none" rtlCol="0">
            <a:spAutoFit/>
          </a:bodyPr>
          <a:lstStyle/>
          <a:p>
            <a:pPr algn="just"/>
            <a:r>
              <a:rPr lang="en-US" sz="1600" dirty="0" smtClean="0">
                <a:solidFill>
                  <a:schemeClr val="tx1">
                    <a:lumMod val="75000"/>
                    <a:lumOff val="25000"/>
                  </a:schemeClr>
                </a:solidFill>
                <a:latin typeface="Times New Roman" pitchFamily="18" charset="0"/>
                <a:cs typeface="Times New Roman" pitchFamily="18" charset="0"/>
              </a:rPr>
              <a:t>How to you get people to work on </a:t>
            </a:r>
            <a:endParaRPr lang="en-US" sz="1600" dirty="0" smtClean="0">
              <a:solidFill>
                <a:schemeClr val="tx1">
                  <a:lumMod val="75000"/>
                  <a:lumOff val="25000"/>
                </a:schemeClr>
              </a:solidFill>
              <a:latin typeface="Times New Roman" pitchFamily="18" charset="0"/>
              <a:cs typeface="Times New Roman" pitchFamily="18" charset="0"/>
            </a:endParaRPr>
          </a:p>
          <a:p>
            <a:pPr algn="just"/>
            <a:r>
              <a:rPr lang="en-US" sz="1600" dirty="0" smtClean="0">
                <a:solidFill>
                  <a:schemeClr val="tx1">
                    <a:lumMod val="75000"/>
                    <a:lumOff val="25000"/>
                  </a:schemeClr>
                </a:solidFill>
                <a:latin typeface="Times New Roman" pitchFamily="18" charset="0"/>
                <a:cs typeface="Times New Roman" pitchFamily="18" charset="0"/>
              </a:rPr>
              <a:t>school </a:t>
            </a:r>
            <a:r>
              <a:rPr lang="en-US" sz="1600" dirty="0" smtClean="0">
                <a:solidFill>
                  <a:schemeClr val="tx1">
                    <a:lumMod val="75000"/>
                    <a:lumOff val="25000"/>
                  </a:schemeClr>
                </a:solidFill>
                <a:latin typeface="Times New Roman" pitchFamily="18" charset="0"/>
                <a:cs typeface="Times New Roman" pitchFamily="18" charset="0"/>
              </a:rPr>
              <a:t>or other academic activities </a:t>
            </a:r>
            <a:endParaRPr lang="en-US" sz="1600" dirty="0" smtClean="0">
              <a:solidFill>
                <a:schemeClr val="tx1">
                  <a:lumMod val="75000"/>
                  <a:lumOff val="25000"/>
                </a:schemeClr>
              </a:solidFill>
              <a:latin typeface="Times New Roman" pitchFamily="18" charset="0"/>
              <a:cs typeface="Times New Roman" pitchFamily="18" charset="0"/>
            </a:endParaRPr>
          </a:p>
          <a:p>
            <a:pPr algn="just"/>
            <a:r>
              <a:rPr lang="en-US" sz="1600" dirty="0" smtClean="0">
                <a:solidFill>
                  <a:schemeClr val="tx1">
                    <a:lumMod val="75000"/>
                    <a:lumOff val="25000"/>
                  </a:schemeClr>
                </a:solidFill>
                <a:latin typeface="Times New Roman" pitchFamily="18" charset="0"/>
                <a:cs typeface="Times New Roman" pitchFamily="18" charset="0"/>
              </a:rPr>
              <a:t>and compensate </a:t>
            </a:r>
            <a:r>
              <a:rPr lang="en-US" sz="1600" dirty="0" smtClean="0">
                <a:solidFill>
                  <a:schemeClr val="tx1">
                    <a:lumMod val="75000"/>
                    <a:lumOff val="25000"/>
                  </a:schemeClr>
                </a:solidFill>
                <a:latin typeface="Times New Roman" pitchFamily="18" charset="0"/>
                <a:cs typeface="Times New Roman" pitchFamily="18" charset="0"/>
              </a:rPr>
              <a:t>them?</a:t>
            </a:r>
            <a:endParaRPr lang="en-US" sz="1600" dirty="0">
              <a:solidFill>
                <a:schemeClr val="tx1">
                  <a:lumMod val="75000"/>
                  <a:lumOff val="25000"/>
                </a:schemeClr>
              </a:solidFill>
              <a:latin typeface="Times New Roman" pitchFamily="18" charset="0"/>
              <a:cs typeface="Times New Roman" pitchFamily="18" charset="0"/>
            </a:endParaRPr>
          </a:p>
        </p:txBody>
      </p:sp>
      <p:sp>
        <p:nvSpPr>
          <p:cNvPr id="74" name="TextBox 73"/>
          <p:cNvSpPr txBox="1"/>
          <p:nvPr/>
        </p:nvSpPr>
        <p:spPr>
          <a:xfrm>
            <a:off x="8228012" y="2895600"/>
            <a:ext cx="3581400" cy="830997"/>
          </a:xfrm>
          <a:prstGeom prst="rect">
            <a:avLst/>
          </a:prstGeom>
          <a:noFill/>
        </p:spPr>
        <p:txBody>
          <a:bodyPr wrap="square" rtlCol="0">
            <a:spAutoFit/>
          </a:bodyPr>
          <a:lstStyle/>
          <a:p>
            <a:r>
              <a:rPr lang="en-US" sz="1600" kern="0" dirty="0" smtClean="0">
                <a:solidFill>
                  <a:schemeClr val="tx1">
                    <a:lumMod val="75000"/>
                    <a:lumOff val="25000"/>
                  </a:schemeClr>
                </a:solidFill>
                <a:latin typeface="Times New Roman" pitchFamily="18" charset="0"/>
                <a:cs typeface="Times New Roman" pitchFamily="18" charset="0"/>
              </a:rPr>
              <a:t>How do you get like-minded students to work on research or an innovation idea </a:t>
            </a:r>
            <a:r>
              <a:rPr lang="en-US" sz="1600" kern="0" dirty="0" smtClean="0">
                <a:solidFill>
                  <a:schemeClr val="tx1">
                    <a:lumMod val="75000"/>
                    <a:lumOff val="25000"/>
                  </a:schemeClr>
                </a:solidFill>
                <a:latin typeface="Times New Roman" pitchFamily="18" charset="0"/>
                <a:cs typeface="Times New Roman" pitchFamily="18" charset="0"/>
              </a:rPr>
              <a:t>and even </a:t>
            </a:r>
            <a:r>
              <a:rPr lang="en-US" sz="1600" kern="0" dirty="0" smtClean="0">
                <a:solidFill>
                  <a:schemeClr val="tx1">
                    <a:lumMod val="75000"/>
                    <a:lumOff val="25000"/>
                  </a:schemeClr>
                </a:solidFill>
                <a:latin typeface="Times New Roman" pitchFamily="18" charset="0"/>
                <a:cs typeface="Times New Roman" pitchFamily="18" charset="0"/>
              </a:rPr>
              <a:t>startup?</a:t>
            </a:r>
            <a:endParaRPr lang="en-US" sz="1600" dirty="0">
              <a:solidFill>
                <a:schemeClr val="tx1">
                  <a:lumMod val="75000"/>
                  <a:lumOff val="25000"/>
                </a:schemeClr>
              </a:solidFill>
              <a:latin typeface="Times New Roman" pitchFamily="18" charset="0"/>
              <a:cs typeface="Times New Roman" pitchFamily="18" charset="0"/>
            </a:endParaRPr>
          </a:p>
        </p:txBody>
      </p:sp>
      <p:sp>
        <p:nvSpPr>
          <p:cNvPr id="83" name="TextBox 82"/>
          <p:cNvSpPr txBox="1"/>
          <p:nvPr/>
        </p:nvSpPr>
        <p:spPr>
          <a:xfrm>
            <a:off x="1674812" y="2895600"/>
            <a:ext cx="2590799" cy="830997"/>
          </a:xfrm>
          <a:prstGeom prst="rect">
            <a:avLst/>
          </a:prstGeom>
          <a:noFill/>
        </p:spPr>
        <p:txBody>
          <a:bodyPr wrap="square" rtlCol="0">
            <a:spAutoFit/>
          </a:bodyPr>
          <a:lstStyle/>
          <a:p>
            <a:pPr algn="just"/>
            <a:r>
              <a:rPr lang="en-US" sz="1600" kern="0" dirty="0" smtClean="0">
                <a:solidFill>
                  <a:schemeClr val="tx1">
                    <a:lumMod val="75000"/>
                    <a:lumOff val="25000"/>
                  </a:schemeClr>
                </a:solidFill>
                <a:latin typeface="Times New Roman" pitchFamily="18" charset="0"/>
                <a:cs typeface="Times New Roman" pitchFamily="18" charset="0"/>
              </a:rPr>
              <a:t>How do you solve your</a:t>
            </a:r>
          </a:p>
          <a:p>
            <a:pPr algn="just"/>
            <a:r>
              <a:rPr lang="en-US" sz="1600" kern="0" dirty="0" smtClean="0">
                <a:solidFill>
                  <a:schemeClr val="tx1">
                    <a:lumMod val="75000"/>
                    <a:lumOff val="25000"/>
                  </a:schemeClr>
                </a:solidFill>
                <a:latin typeface="Times New Roman" pitchFamily="18" charset="0"/>
                <a:cs typeface="Times New Roman" pitchFamily="18" charset="0"/>
              </a:rPr>
              <a:t> financial problem through</a:t>
            </a:r>
          </a:p>
          <a:p>
            <a:pPr algn="just"/>
            <a:r>
              <a:rPr lang="en-US" sz="1600" kern="0" dirty="0" smtClean="0">
                <a:solidFill>
                  <a:schemeClr val="tx1">
                    <a:lumMod val="75000"/>
                    <a:lumOff val="25000"/>
                  </a:schemeClr>
                </a:solidFill>
                <a:latin typeface="Times New Roman" pitchFamily="18" charset="0"/>
                <a:cs typeface="Times New Roman" pitchFamily="18" charset="0"/>
              </a:rPr>
              <a:t> your skills? </a:t>
            </a:r>
            <a:endParaRPr lang="en-US" sz="1600" dirty="0">
              <a:solidFill>
                <a:schemeClr val="tx1">
                  <a:lumMod val="75000"/>
                  <a:lumOff val="25000"/>
                </a:schemeClr>
              </a:solidFill>
              <a:latin typeface="Times New Roman" pitchFamily="18" charset="0"/>
              <a:cs typeface="Times New Roman" pitchFamily="18" charset="0"/>
            </a:endParaRPr>
          </a:p>
        </p:txBody>
      </p:sp>
      <p:sp>
        <p:nvSpPr>
          <p:cNvPr id="76" name="Rectangle 75"/>
          <p:cNvSpPr/>
          <p:nvPr/>
        </p:nvSpPr>
        <p:spPr>
          <a:xfrm>
            <a:off x="10666412" y="0"/>
            <a:ext cx="914400" cy="1295400"/>
          </a:xfrm>
          <a:prstGeom prst="rect">
            <a:avLst/>
          </a:prstGeom>
          <a:solidFill>
            <a:srgbClr val="00FF00"/>
          </a:solidFill>
          <a:ln>
            <a:solidFill>
              <a:srgbClr val="00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78090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Problems</a:t>
            </a:r>
            <a:endParaRPr lang="en-US" dirty="0">
              <a:latin typeface="Times New Roman" pitchFamily="18" charset="0"/>
              <a:cs typeface="Times New Roman" pitchFamily="18" charset="0"/>
            </a:endParaRPr>
          </a:p>
        </p:txBody>
      </p:sp>
      <p:sp>
        <p:nvSpPr>
          <p:cNvPr id="3" name="Rectangle 2"/>
          <p:cNvSpPr/>
          <p:nvPr/>
        </p:nvSpPr>
        <p:spPr>
          <a:xfrm>
            <a:off x="10666412" y="0"/>
            <a:ext cx="914400" cy="1295400"/>
          </a:xfrm>
          <a:prstGeom prst="rect">
            <a:avLst/>
          </a:prstGeom>
          <a:solidFill>
            <a:srgbClr val="00FF00"/>
          </a:solidFill>
          <a:ln>
            <a:solidFill>
              <a:srgbClr val="00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5612" y="1143000"/>
            <a:ext cx="10058400" cy="4185761"/>
          </a:xfrm>
          <a:prstGeom prst="rect">
            <a:avLst/>
          </a:prstGeom>
          <a:noFill/>
        </p:spPr>
        <p:txBody>
          <a:bodyPr wrap="square" rtlCol="0">
            <a:spAutoFit/>
          </a:bodyPr>
          <a:lstStyle/>
          <a:p>
            <a:pPr algn="just">
              <a:buFont typeface="Wingdings" pitchFamily="2" charset="2"/>
              <a:buChar char="v"/>
            </a:pPr>
            <a:r>
              <a:rPr lang="en-US" sz="2200" dirty="0" smtClean="0"/>
              <a:t> Inability of students to showcase  their skills throughout the university community</a:t>
            </a:r>
            <a:r>
              <a:rPr lang="en-US" sz="2200" dirty="0" smtClean="0"/>
              <a:t> </a:t>
            </a:r>
            <a:endParaRPr lang="en-US" sz="2200" dirty="0" smtClean="0"/>
          </a:p>
          <a:p>
            <a:pPr algn="just"/>
            <a:r>
              <a:rPr lang="en-US" sz="2200" dirty="0" smtClean="0"/>
              <a:t>     which lead to financial problem for some students.</a:t>
            </a:r>
            <a:r>
              <a:rPr lang="en-US" dirty="0" smtClean="0"/>
              <a:t>    </a:t>
            </a:r>
          </a:p>
          <a:p>
            <a:pPr lvl="1" algn="just"/>
            <a:r>
              <a:rPr lang="en-US" sz="2000" dirty="0" smtClean="0"/>
              <a:t>It is very common that if a student has a soft or digital skill, it will only be       known within his/her department if the student is lucky, it might be know across his/her faculty but very rare to be known throughout the school environment. Case study is what happen at the beginning of the UIhacks2021 when there was shortage of members despite those have the skills were inside the school but there was not a global source to find student with right skill needed, Moreover, this lead can leads to financial problem for some students</a:t>
            </a:r>
          </a:p>
          <a:p>
            <a:pPr lvl="1" algn="just"/>
            <a:endParaRPr lang="en-US" sz="2000" dirty="0" smtClean="0"/>
          </a:p>
          <a:p>
            <a:pPr algn="just">
              <a:buFont typeface="Wingdings" pitchFamily="2" charset="2"/>
              <a:buChar char="v"/>
            </a:pPr>
            <a:r>
              <a:rPr lang="en-US" sz="2000" dirty="0" smtClean="0"/>
              <a:t> Inability to find like-minded people among the </a:t>
            </a:r>
            <a:r>
              <a:rPr lang="en-US" sz="2000" dirty="0" smtClean="0"/>
              <a:t>student </a:t>
            </a:r>
            <a:r>
              <a:rPr lang="en-US" sz="2000" dirty="0" smtClean="0"/>
              <a:t>to </a:t>
            </a:r>
            <a:r>
              <a:rPr lang="en-US" sz="2000" dirty="0" smtClean="0"/>
              <a:t>work on </a:t>
            </a:r>
            <a:r>
              <a:rPr lang="en-US" sz="2000" dirty="0" smtClean="0"/>
              <a:t> research </a:t>
            </a:r>
            <a:r>
              <a:rPr lang="en-US" sz="2000" dirty="0" smtClean="0"/>
              <a:t>or an innovation idea even </a:t>
            </a:r>
            <a:r>
              <a:rPr lang="en-US" sz="2000" dirty="0" smtClean="0"/>
              <a:t>startup which may lead to economical as rate of unemployment increase geometrical across the nation.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9980771" cy="711081"/>
          </a:xfrm>
        </p:spPr>
        <p:txBody>
          <a:bodyPr/>
          <a:lstStyle/>
          <a:p>
            <a:r>
              <a:rPr lang="en-US" sz="2800" dirty="0" smtClean="0">
                <a:latin typeface="Times New Roman" pitchFamily="18" charset="0"/>
                <a:cs typeface="Times New Roman" pitchFamily="18" charset="0"/>
              </a:rPr>
              <a:t>Why</a:t>
            </a:r>
            <a:r>
              <a:rPr lang="en-US" dirty="0" smtClean="0">
                <a:latin typeface="Times New Roman" pitchFamily="18" charset="0"/>
                <a:cs typeface="Times New Roman" pitchFamily="18" charset="0"/>
              </a:rPr>
              <a:t> </a:t>
            </a:r>
            <a:r>
              <a:rPr lang="en-US" sz="2800" b="1" dirty="0" smtClean="0">
                <a:latin typeface="Times New Roman" pitchFamily="18" charset="0"/>
                <a:ea typeface="Segoe UI Black" pitchFamily="34" charset="0"/>
                <a:cs typeface="Times New Roman" pitchFamily="18" charset="0"/>
              </a:rPr>
              <a:t>Pro</a:t>
            </a:r>
            <a:r>
              <a:rPr lang="en-US" sz="2800" b="1" dirty="0" smtClean="0">
                <a:solidFill>
                  <a:srgbClr val="00D200"/>
                </a:solidFill>
                <a:latin typeface="Times New Roman" pitchFamily="18" charset="0"/>
                <a:ea typeface="Segoe UI Black" pitchFamily="34" charset="0"/>
                <a:cs typeface="Times New Roman" pitchFamily="18" charset="0"/>
              </a:rPr>
              <a:t>-File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Rectangle 3"/>
          <p:cNvSpPr/>
          <p:nvPr/>
        </p:nvSpPr>
        <p:spPr>
          <a:xfrm>
            <a:off x="10666412" y="0"/>
            <a:ext cx="914400" cy="1295400"/>
          </a:xfrm>
          <a:prstGeom prst="rect">
            <a:avLst/>
          </a:prstGeom>
          <a:solidFill>
            <a:srgbClr val="00FF00"/>
          </a:solidFill>
          <a:ln>
            <a:solidFill>
              <a:srgbClr val="00FF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0412" y="914400"/>
            <a:ext cx="9829800" cy="2677656"/>
          </a:xfrm>
          <a:prstGeom prst="rect">
            <a:avLst/>
          </a:prstGeom>
          <a:noFill/>
        </p:spPr>
        <p:txBody>
          <a:bodyPr wrap="square" rtlCol="0">
            <a:spAutoFit/>
          </a:bodyPr>
          <a:lstStyle/>
          <a:p>
            <a:pPr algn="just"/>
            <a:r>
              <a:rPr lang="en-US" dirty="0" smtClean="0"/>
              <a:t>Pro-file is a platform for students to build profile,  showcase both academic related  and soft skills, given them opportunities to be contacted by the person who need their skill which may be students, lecturers and even school management. moreover, it allow students to find skill and like-minded fellow to work together in a research project, innovative idea or even a startup, which will reduce the rate of unemployment and easy their financial problem throughout their academic career.</a:t>
            </a:r>
            <a:endParaRPr lang="en-US" dirty="0"/>
          </a:p>
        </p:txBody>
      </p:sp>
      <p:sp>
        <p:nvSpPr>
          <p:cNvPr id="7" name="TextBox 6"/>
          <p:cNvSpPr txBox="1"/>
          <p:nvPr/>
        </p:nvSpPr>
        <p:spPr>
          <a:xfrm>
            <a:off x="684212" y="3886200"/>
            <a:ext cx="9448800" cy="461665"/>
          </a:xfrm>
          <a:prstGeom prst="rect">
            <a:avLst/>
          </a:prstGeom>
          <a:noFill/>
        </p:spPr>
        <p:txBody>
          <a:bodyPr wrap="square" rtlCol="0">
            <a:spAutoFit/>
          </a:bodyPr>
          <a:lstStyle/>
          <a:p>
            <a:r>
              <a:rPr lang="en-US" dirty="0" smtClean="0"/>
              <a:t>Why Building </a:t>
            </a:r>
            <a:r>
              <a:rPr lang="en-US" b="1" dirty="0" smtClean="0">
                <a:latin typeface="Times New Roman" pitchFamily="18" charset="0"/>
                <a:ea typeface="Segoe UI Black" pitchFamily="34" charset="0"/>
                <a:cs typeface="Times New Roman" pitchFamily="18" charset="0"/>
              </a:rPr>
              <a:t>Pro</a:t>
            </a:r>
            <a:r>
              <a:rPr lang="en-US" b="1" dirty="0" smtClean="0">
                <a:solidFill>
                  <a:srgbClr val="00D200"/>
                </a:solidFill>
                <a:latin typeface="Times New Roman" pitchFamily="18" charset="0"/>
                <a:ea typeface="Segoe UI Black" pitchFamily="34" charset="0"/>
                <a:cs typeface="Times New Roman" pitchFamily="18" charset="0"/>
              </a:rPr>
              <a:t>-File?</a:t>
            </a:r>
            <a:endParaRPr lang="en-US" dirty="0"/>
          </a:p>
        </p:txBody>
      </p:sp>
      <p:sp>
        <p:nvSpPr>
          <p:cNvPr id="9" name="TextBox 8"/>
          <p:cNvSpPr txBox="1"/>
          <p:nvPr/>
        </p:nvSpPr>
        <p:spPr>
          <a:xfrm>
            <a:off x="836612" y="4343400"/>
            <a:ext cx="9601200" cy="1938992"/>
          </a:xfrm>
          <a:prstGeom prst="rect">
            <a:avLst/>
          </a:prstGeom>
          <a:noFill/>
        </p:spPr>
        <p:txBody>
          <a:bodyPr wrap="square" rtlCol="0">
            <a:spAutoFit/>
          </a:bodyPr>
          <a:lstStyle/>
          <a:p>
            <a:pPr algn="just"/>
            <a:r>
              <a:rPr lang="en-US" dirty="0" smtClean="0"/>
              <a:t>It is obvious that the tertiary institutions are producing more graduates despite high rate of unemployment across the country, and to hack this problem will need more graduate with skill set to establish on their own in order to suck from the unemployed graduate which will have positive effect in our economic, also give help students get rid of  financial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Creative Diagrams</a:t>
            </a:r>
            <a:endParaRPr lang="en-US" dirty="0"/>
          </a:p>
        </p:txBody>
      </p:sp>
      <p:sp>
        <p:nvSpPr>
          <p:cNvPr id="124" name="TextBox 123"/>
          <p:cNvSpPr txBox="1"/>
          <p:nvPr/>
        </p:nvSpPr>
        <p:spPr>
          <a:xfrm>
            <a:off x="1065212" y="3886200"/>
            <a:ext cx="3826689" cy="2308324"/>
          </a:xfrm>
          <a:prstGeom prst="rect">
            <a:avLst/>
          </a:prstGeom>
          <a:noFill/>
        </p:spPr>
        <p:txBody>
          <a:bodyPr wrap="none" rtlCol="0">
            <a:spAutoFit/>
          </a:bodyPr>
          <a:lstStyle/>
          <a:p>
            <a:pPr algn="just"/>
            <a:r>
              <a:rPr lang="en-US" sz="1600" b="1" kern="0" dirty="0" smtClean="0">
                <a:solidFill>
                  <a:schemeClr val="tx1">
                    <a:lumMod val="75000"/>
                    <a:lumOff val="25000"/>
                  </a:schemeClr>
                </a:solidFill>
                <a:latin typeface="Arial" panose="020B0604020202020204" pitchFamily="34" charset="0"/>
                <a:cs typeface="Arial" panose="020B0604020202020204" pitchFamily="34" charset="0"/>
              </a:rPr>
              <a:t>Students</a:t>
            </a:r>
          </a:p>
          <a:p>
            <a:pPr algn="just">
              <a:buFont typeface="Wingdings" pitchFamily="2" charset="2"/>
              <a:buChar char="v"/>
            </a:pPr>
            <a:r>
              <a:rPr lang="en-US" sz="1600" dirty="0" smtClean="0">
                <a:solidFill>
                  <a:schemeClr val="tx1">
                    <a:lumMod val="75000"/>
                    <a:lumOff val="25000"/>
                  </a:schemeClr>
                </a:solidFill>
                <a:latin typeface="Arial" panose="020B0604020202020204" pitchFamily="34" charset="0"/>
                <a:cs typeface="Arial" panose="020B0604020202020204" pitchFamily="34" charset="0"/>
              </a:rPr>
              <a:t>students, lecturers, </a:t>
            </a:r>
            <a:r>
              <a:rPr lang="en-US" sz="1600" dirty="0" smtClean="0">
                <a:solidFill>
                  <a:schemeClr val="tx1">
                    <a:lumMod val="75000"/>
                    <a:lumOff val="25000"/>
                  </a:schemeClr>
                </a:solidFill>
                <a:latin typeface="Arial" panose="020B0604020202020204" pitchFamily="34" charset="0"/>
                <a:cs typeface="Arial" panose="020B0604020202020204" pitchFamily="34" charset="0"/>
              </a:rPr>
              <a:t>and </a:t>
            </a:r>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even school management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Will </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be able to hire a skills students </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for any specific project.</a:t>
            </a:r>
          </a:p>
          <a:p>
            <a:pPr algn="just">
              <a:buFont typeface="Wingdings" pitchFamily="2" charset="2"/>
              <a:buChar char="v"/>
            </a:pPr>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Students will be able to collaborate</a:t>
            </a:r>
            <a:endParaRPr lang="en-US" sz="1600" dirty="0" smtClean="0">
              <a:solidFill>
                <a:schemeClr val="tx1">
                  <a:lumMod val="75000"/>
                  <a:lumOff val="25000"/>
                </a:schemeClr>
              </a:solidFill>
              <a:latin typeface="Arial" panose="020B0604020202020204" pitchFamily="34" charset="0"/>
              <a:cs typeface="Arial" panose="020B0604020202020204" pitchFamily="34" charset="0"/>
            </a:endParaRP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with each other to do research, work</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on innovative idea and even startup. </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p>
        </p:txBody>
      </p:sp>
      <p:sp>
        <p:nvSpPr>
          <p:cNvPr id="121" name="TextBox 120"/>
          <p:cNvSpPr txBox="1"/>
          <p:nvPr/>
        </p:nvSpPr>
        <p:spPr>
          <a:xfrm>
            <a:off x="4722812" y="0"/>
            <a:ext cx="3975768" cy="1077218"/>
          </a:xfrm>
          <a:prstGeom prst="rect">
            <a:avLst/>
          </a:prstGeom>
          <a:noFill/>
        </p:spPr>
        <p:txBody>
          <a:bodyPr wrap="none" rtlCol="0">
            <a:spAutoFit/>
          </a:bodyPr>
          <a:lstStyle/>
          <a:p>
            <a:pPr algn="just"/>
            <a:r>
              <a:rPr lang="en-US" sz="1600" b="1" dirty="0" smtClean="0">
                <a:solidFill>
                  <a:schemeClr val="tx1">
                    <a:lumMod val="75000"/>
                    <a:lumOff val="25000"/>
                  </a:schemeClr>
                </a:solidFill>
                <a:latin typeface="Arial" panose="020B0604020202020204" pitchFamily="34" charset="0"/>
                <a:cs typeface="Arial" panose="020B0604020202020204" pitchFamily="34" charset="0"/>
              </a:rPr>
              <a:t>Industries </a:t>
            </a:r>
          </a:p>
          <a:p>
            <a:pPr marL="342900" indent="-342900" algn="just">
              <a:buFont typeface="Wingdings" pitchFamily="2" charset="2"/>
              <a:buChar char="v"/>
            </a:pPr>
            <a:r>
              <a:rPr lang="en-US" sz="1600" dirty="0" smtClean="0">
                <a:solidFill>
                  <a:schemeClr val="tx1">
                    <a:lumMod val="75000"/>
                    <a:lumOff val="25000"/>
                  </a:schemeClr>
                </a:solidFill>
                <a:latin typeface="Arial" panose="020B0604020202020204" pitchFamily="34" charset="0"/>
                <a:cs typeface="Arial" panose="020B0604020202020204" pitchFamily="34" charset="0"/>
              </a:rPr>
              <a:t>Company will come to request or hire </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     </a:t>
            </a:r>
            <a:r>
              <a:rPr lang="en-US" sz="1600" dirty="0" smtClean="0">
                <a:solidFill>
                  <a:schemeClr val="tx1">
                    <a:lumMod val="75000"/>
                    <a:lumOff val="25000"/>
                  </a:schemeClr>
                </a:solidFill>
                <a:latin typeface="Arial" panose="020B0604020202020204" pitchFamily="34" charset="0"/>
                <a:cs typeface="Arial" panose="020B0604020202020204" pitchFamily="34" charset="0"/>
              </a:rPr>
              <a:t>the Pro-filer due to their research or </a:t>
            </a:r>
          </a:p>
          <a:p>
            <a:pPr algn="just"/>
            <a:r>
              <a:rPr lang="en-US" sz="1600" dirty="0" smtClean="0">
                <a:solidFill>
                  <a:schemeClr val="tx1">
                    <a:lumMod val="75000"/>
                    <a:lumOff val="25000"/>
                  </a:schemeClr>
                </a:solidFill>
                <a:latin typeface="Arial" panose="020B0604020202020204" pitchFamily="34" charset="0"/>
                <a:cs typeface="Arial" panose="020B0604020202020204" pitchFamily="34" charset="0"/>
              </a:rPr>
              <a:t>      innovative work</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55" name="TextBox 154"/>
          <p:cNvSpPr txBox="1"/>
          <p:nvPr/>
        </p:nvSpPr>
        <p:spPr>
          <a:xfrm>
            <a:off x="912812" y="1905000"/>
            <a:ext cx="3352800" cy="1077218"/>
          </a:xfrm>
          <a:prstGeom prst="rect">
            <a:avLst/>
          </a:prstGeom>
          <a:noFill/>
        </p:spPr>
        <p:txBody>
          <a:bodyPr wrap="square" rtlCol="0">
            <a:spAutoFit/>
          </a:bodyPr>
          <a:lstStyle/>
          <a:p>
            <a:pPr algn="just"/>
            <a:r>
              <a:rPr lang="en-US" sz="1600" b="1" kern="0" dirty="0" smtClean="0">
                <a:solidFill>
                  <a:schemeClr val="tx1">
                    <a:lumMod val="75000"/>
                    <a:lumOff val="25000"/>
                  </a:schemeClr>
                </a:solidFill>
                <a:latin typeface="Arial" panose="020B0604020202020204" pitchFamily="34" charset="0"/>
                <a:cs typeface="Arial" panose="020B0604020202020204" pitchFamily="34" charset="0"/>
              </a:rPr>
              <a:t>Pro-File</a:t>
            </a:r>
          </a:p>
          <a:p>
            <a:pPr algn="just">
              <a:buFont typeface="Wingdings" pitchFamily="2" charset="2"/>
              <a:buChar char="v"/>
            </a:pPr>
            <a:r>
              <a:rPr lang="en-US" sz="1600" kern="0" dirty="0" smtClean="0">
                <a:solidFill>
                  <a:schemeClr val="tx1">
                    <a:lumMod val="75000"/>
                    <a:lumOff val="25000"/>
                  </a:schemeClr>
                </a:solidFill>
                <a:latin typeface="Arial" panose="020B0604020202020204" pitchFamily="34" charset="0"/>
                <a:cs typeface="Arial" panose="020B0604020202020204" pitchFamily="34" charset="0"/>
              </a:rPr>
              <a:t>Students document their skills,</a:t>
            </a:r>
            <a:endParaRPr lang="en-US" sz="1600" kern="0" dirty="0">
              <a:solidFill>
                <a:schemeClr val="tx1">
                  <a:lumMod val="75000"/>
                  <a:lumOff val="25000"/>
                </a:schemeClr>
              </a:solidFill>
              <a:latin typeface="Arial" panose="020B0604020202020204" pitchFamily="34" charset="0"/>
              <a:cs typeface="Arial" panose="020B0604020202020204" pitchFamily="34" charset="0"/>
            </a:endParaRPr>
          </a:p>
          <a:p>
            <a:r>
              <a:rPr lang="en-US" sz="1600" kern="0" dirty="0" smtClean="0">
                <a:solidFill>
                  <a:schemeClr val="tx1">
                    <a:lumMod val="75000"/>
                    <a:lumOff val="25000"/>
                  </a:schemeClr>
                </a:solidFill>
                <a:latin typeface="Arial" panose="020B0604020202020204" pitchFamily="34" charset="0"/>
                <a:cs typeface="Arial" panose="020B0604020202020204" pitchFamily="34" charset="0"/>
              </a:rPr>
              <a:t>  Research, innovative solution  that can improve the . </a:t>
            </a:r>
          </a:p>
        </p:txBody>
      </p:sp>
      <p:sp>
        <p:nvSpPr>
          <p:cNvPr id="8" name="Freeform 6"/>
          <p:cNvSpPr>
            <a:spLocks/>
          </p:cNvSpPr>
          <p:nvPr/>
        </p:nvSpPr>
        <p:spPr bwMode="auto">
          <a:xfrm>
            <a:off x="3884612" y="1295400"/>
            <a:ext cx="2210495" cy="1913169"/>
          </a:xfrm>
          <a:custGeom>
            <a:avLst/>
            <a:gdLst>
              <a:gd name="T0" fmla="*/ 795 w 1591"/>
              <a:gd name="T1" fmla="*/ 1377 h 1377"/>
              <a:gd name="T2" fmla="*/ 0 w 1591"/>
              <a:gd name="T3" fmla="*/ 1377 h 1377"/>
              <a:gd name="T4" fmla="*/ 398 w 1591"/>
              <a:gd name="T5" fmla="*/ 689 h 1377"/>
              <a:gd name="T6" fmla="*/ 795 w 1591"/>
              <a:gd name="T7" fmla="*/ 0 h 1377"/>
              <a:gd name="T8" fmla="*/ 1193 w 1591"/>
              <a:gd name="T9" fmla="*/ 689 h 1377"/>
              <a:gd name="T10" fmla="*/ 1591 w 1591"/>
              <a:gd name="T11" fmla="*/ 1377 h 1377"/>
              <a:gd name="T12" fmla="*/ 795 w 1591"/>
              <a:gd name="T13" fmla="*/ 1377 h 1377"/>
            </a:gdLst>
            <a:ahLst/>
            <a:cxnLst>
              <a:cxn ang="0">
                <a:pos x="T0" y="T1"/>
              </a:cxn>
              <a:cxn ang="0">
                <a:pos x="T2" y="T3"/>
              </a:cxn>
              <a:cxn ang="0">
                <a:pos x="T4" y="T5"/>
              </a:cxn>
              <a:cxn ang="0">
                <a:pos x="T6" y="T7"/>
              </a:cxn>
              <a:cxn ang="0">
                <a:pos x="T8" y="T9"/>
              </a:cxn>
              <a:cxn ang="0">
                <a:pos x="T10" y="T11"/>
              </a:cxn>
              <a:cxn ang="0">
                <a:pos x="T12" y="T13"/>
              </a:cxn>
            </a:cxnLst>
            <a:rect l="0" t="0" r="r" b="b"/>
            <a:pathLst>
              <a:path w="1591" h="1377">
                <a:moveTo>
                  <a:pt x="795" y="1377"/>
                </a:moveTo>
                <a:lnTo>
                  <a:pt x="0" y="1377"/>
                </a:lnTo>
                <a:lnTo>
                  <a:pt x="398" y="689"/>
                </a:lnTo>
                <a:lnTo>
                  <a:pt x="795" y="0"/>
                </a:lnTo>
                <a:lnTo>
                  <a:pt x="1193" y="689"/>
                </a:lnTo>
                <a:lnTo>
                  <a:pt x="1591" y="1377"/>
                </a:lnTo>
                <a:lnTo>
                  <a:pt x="795" y="1377"/>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8"/>
          <p:cNvSpPr>
            <a:spLocks/>
          </p:cNvSpPr>
          <p:nvPr/>
        </p:nvSpPr>
        <p:spPr bwMode="auto">
          <a:xfrm>
            <a:off x="6095106" y="1295400"/>
            <a:ext cx="2209105" cy="1913169"/>
          </a:xfrm>
          <a:custGeom>
            <a:avLst/>
            <a:gdLst>
              <a:gd name="T0" fmla="*/ 795 w 1590"/>
              <a:gd name="T1" fmla="*/ 1377 h 1377"/>
              <a:gd name="T2" fmla="*/ 0 w 1590"/>
              <a:gd name="T3" fmla="*/ 1377 h 1377"/>
              <a:gd name="T4" fmla="*/ 397 w 1590"/>
              <a:gd name="T5" fmla="*/ 689 h 1377"/>
              <a:gd name="T6" fmla="*/ 795 w 1590"/>
              <a:gd name="T7" fmla="*/ 0 h 1377"/>
              <a:gd name="T8" fmla="*/ 1192 w 1590"/>
              <a:gd name="T9" fmla="*/ 689 h 1377"/>
              <a:gd name="T10" fmla="*/ 1590 w 1590"/>
              <a:gd name="T11" fmla="*/ 1377 h 1377"/>
              <a:gd name="T12" fmla="*/ 795 w 1590"/>
              <a:gd name="T13" fmla="*/ 1377 h 1377"/>
            </a:gdLst>
            <a:ahLst/>
            <a:cxnLst>
              <a:cxn ang="0">
                <a:pos x="T0" y="T1"/>
              </a:cxn>
              <a:cxn ang="0">
                <a:pos x="T2" y="T3"/>
              </a:cxn>
              <a:cxn ang="0">
                <a:pos x="T4" y="T5"/>
              </a:cxn>
              <a:cxn ang="0">
                <a:pos x="T6" y="T7"/>
              </a:cxn>
              <a:cxn ang="0">
                <a:pos x="T8" y="T9"/>
              </a:cxn>
              <a:cxn ang="0">
                <a:pos x="T10" y="T11"/>
              </a:cxn>
              <a:cxn ang="0">
                <a:pos x="T12" y="T13"/>
              </a:cxn>
            </a:cxnLst>
            <a:rect l="0" t="0" r="r" b="b"/>
            <a:pathLst>
              <a:path w="1590" h="1377">
                <a:moveTo>
                  <a:pt x="795" y="1377"/>
                </a:moveTo>
                <a:lnTo>
                  <a:pt x="0" y="1377"/>
                </a:lnTo>
                <a:lnTo>
                  <a:pt x="397" y="689"/>
                </a:lnTo>
                <a:lnTo>
                  <a:pt x="795" y="0"/>
                </a:lnTo>
                <a:lnTo>
                  <a:pt x="1192" y="689"/>
                </a:lnTo>
                <a:lnTo>
                  <a:pt x="1590" y="1377"/>
                </a:lnTo>
                <a:lnTo>
                  <a:pt x="795" y="1377"/>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0" name="Freeform 10"/>
          <p:cNvSpPr>
            <a:spLocks/>
          </p:cNvSpPr>
          <p:nvPr/>
        </p:nvSpPr>
        <p:spPr bwMode="auto">
          <a:xfrm>
            <a:off x="4989164" y="3208569"/>
            <a:ext cx="2210495" cy="1914557"/>
          </a:xfrm>
          <a:custGeom>
            <a:avLst/>
            <a:gdLst>
              <a:gd name="T0" fmla="*/ 796 w 1591"/>
              <a:gd name="T1" fmla="*/ 1378 h 1378"/>
              <a:gd name="T2" fmla="*/ 0 w 1591"/>
              <a:gd name="T3" fmla="*/ 1378 h 1378"/>
              <a:gd name="T4" fmla="*/ 398 w 1591"/>
              <a:gd name="T5" fmla="*/ 689 h 1378"/>
              <a:gd name="T6" fmla="*/ 796 w 1591"/>
              <a:gd name="T7" fmla="*/ 0 h 1378"/>
              <a:gd name="T8" fmla="*/ 1193 w 1591"/>
              <a:gd name="T9" fmla="*/ 689 h 1378"/>
              <a:gd name="T10" fmla="*/ 1591 w 1591"/>
              <a:gd name="T11" fmla="*/ 1378 h 1378"/>
              <a:gd name="T12" fmla="*/ 796 w 1591"/>
              <a:gd name="T13" fmla="*/ 1378 h 1378"/>
            </a:gdLst>
            <a:ahLst/>
            <a:cxnLst>
              <a:cxn ang="0">
                <a:pos x="T0" y="T1"/>
              </a:cxn>
              <a:cxn ang="0">
                <a:pos x="T2" y="T3"/>
              </a:cxn>
              <a:cxn ang="0">
                <a:pos x="T4" y="T5"/>
              </a:cxn>
              <a:cxn ang="0">
                <a:pos x="T6" y="T7"/>
              </a:cxn>
              <a:cxn ang="0">
                <a:pos x="T8" y="T9"/>
              </a:cxn>
              <a:cxn ang="0">
                <a:pos x="T10" y="T11"/>
              </a:cxn>
              <a:cxn ang="0">
                <a:pos x="T12" y="T13"/>
              </a:cxn>
            </a:cxnLst>
            <a:rect l="0" t="0" r="r" b="b"/>
            <a:pathLst>
              <a:path w="1591" h="1378">
                <a:moveTo>
                  <a:pt x="796" y="1378"/>
                </a:moveTo>
                <a:lnTo>
                  <a:pt x="0" y="1378"/>
                </a:lnTo>
                <a:lnTo>
                  <a:pt x="398" y="689"/>
                </a:lnTo>
                <a:lnTo>
                  <a:pt x="796" y="0"/>
                </a:lnTo>
                <a:lnTo>
                  <a:pt x="1193" y="689"/>
                </a:lnTo>
                <a:lnTo>
                  <a:pt x="1591" y="1378"/>
                </a:lnTo>
                <a:lnTo>
                  <a:pt x="796" y="1378"/>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9" name="Freeform 25"/>
          <p:cNvSpPr>
            <a:spLocks/>
          </p:cNvSpPr>
          <p:nvPr/>
        </p:nvSpPr>
        <p:spPr bwMode="auto">
          <a:xfrm>
            <a:off x="3954081" y="2399953"/>
            <a:ext cx="398751" cy="690519"/>
          </a:xfrm>
          <a:custGeom>
            <a:avLst/>
            <a:gdLst>
              <a:gd name="T0" fmla="*/ 286 w 287"/>
              <a:gd name="T1" fmla="*/ 0 h 497"/>
              <a:gd name="T2" fmla="*/ 0 w 287"/>
              <a:gd name="T3" fmla="*/ 497 h 497"/>
              <a:gd name="T4" fmla="*/ 287 w 287"/>
              <a:gd name="T5" fmla="*/ 0 h 497"/>
              <a:gd name="T6" fmla="*/ 286 w 287"/>
              <a:gd name="T7" fmla="*/ 0 h 497"/>
            </a:gdLst>
            <a:ahLst/>
            <a:cxnLst>
              <a:cxn ang="0">
                <a:pos x="T0" y="T1"/>
              </a:cxn>
              <a:cxn ang="0">
                <a:pos x="T2" y="T3"/>
              </a:cxn>
              <a:cxn ang="0">
                <a:pos x="T4" y="T5"/>
              </a:cxn>
              <a:cxn ang="0">
                <a:pos x="T6" y="T7"/>
              </a:cxn>
            </a:cxnLst>
            <a:rect l="0" t="0" r="r" b="b"/>
            <a:pathLst>
              <a:path w="287" h="497">
                <a:moveTo>
                  <a:pt x="286" y="0"/>
                </a:moveTo>
                <a:lnTo>
                  <a:pt x="0" y="497"/>
                </a:lnTo>
                <a:lnTo>
                  <a:pt x="287" y="0"/>
                </a:lnTo>
                <a:lnTo>
                  <a:pt x="28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0" name="Freeform 26"/>
          <p:cNvSpPr>
            <a:spLocks/>
          </p:cNvSpPr>
          <p:nvPr/>
        </p:nvSpPr>
        <p:spPr bwMode="auto">
          <a:xfrm>
            <a:off x="3954081" y="2399953"/>
            <a:ext cx="398751" cy="690519"/>
          </a:xfrm>
          <a:custGeom>
            <a:avLst/>
            <a:gdLst>
              <a:gd name="T0" fmla="*/ 286 w 287"/>
              <a:gd name="T1" fmla="*/ 0 h 497"/>
              <a:gd name="T2" fmla="*/ 0 w 287"/>
              <a:gd name="T3" fmla="*/ 497 h 497"/>
              <a:gd name="T4" fmla="*/ 287 w 287"/>
              <a:gd name="T5" fmla="*/ 0 h 497"/>
              <a:gd name="T6" fmla="*/ 286 w 287"/>
              <a:gd name="T7" fmla="*/ 0 h 497"/>
            </a:gdLst>
            <a:ahLst/>
            <a:cxnLst>
              <a:cxn ang="0">
                <a:pos x="T0" y="T1"/>
              </a:cxn>
              <a:cxn ang="0">
                <a:pos x="T2" y="T3"/>
              </a:cxn>
              <a:cxn ang="0">
                <a:pos x="T4" y="T5"/>
              </a:cxn>
              <a:cxn ang="0">
                <a:pos x="T6" y="T7"/>
              </a:cxn>
            </a:cxnLst>
            <a:rect l="0" t="0" r="r" b="b"/>
            <a:pathLst>
              <a:path w="287" h="497">
                <a:moveTo>
                  <a:pt x="286" y="0"/>
                </a:moveTo>
                <a:lnTo>
                  <a:pt x="0" y="497"/>
                </a:lnTo>
                <a:lnTo>
                  <a:pt x="287" y="0"/>
                </a:lnTo>
                <a:lnTo>
                  <a:pt x="28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2" name="Freeform 28"/>
          <p:cNvSpPr>
            <a:spLocks/>
          </p:cNvSpPr>
          <p:nvPr/>
        </p:nvSpPr>
        <p:spPr bwMode="auto">
          <a:xfrm>
            <a:off x="3886001" y="2399953"/>
            <a:ext cx="2209105" cy="808616"/>
          </a:xfrm>
          <a:custGeom>
            <a:avLst/>
            <a:gdLst>
              <a:gd name="T0" fmla="*/ 336 w 1590"/>
              <a:gd name="T1" fmla="*/ 0 h 582"/>
              <a:gd name="T2" fmla="*/ 49 w 1590"/>
              <a:gd name="T3" fmla="*/ 497 h 582"/>
              <a:gd name="T4" fmla="*/ 0 w 1590"/>
              <a:gd name="T5" fmla="*/ 582 h 582"/>
              <a:gd name="T6" fmla="*/ 1590 w 1590"/>
              <a:gd name="T7" fmla="*/ 582 h 582"/>
              <a:gd name="T8" fmla="*/ 0 w 1590"/>
              <a:gd name="T9" fmla="*/ 582 h 582"/>
              <a:gd name="T10" fmla="*/ 794 w 1590"/>
              <a:gd name="T11" fmla="*/ 214 h 582"/>
              <a:gd name="T12" fmla="*/ 336 w 1590"/>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1590" h="582">
                <a:moveTo>
                  <a:pt x="336" y="0"/>
                </a:moveTo>
                <a:lnTo>
                  <a:pt x="49" y="497"/>
                </a:lnTo>
                <a:lnTo>
                  <a:pt x="0" y="582"/>
                </a:lnTo>
                <a:lnTo>
                  <a:pt x="1590" y="582"/>
                </a:lnTo>
                <a:lnTo>
                  <a:pt x="0" y="582"/>
                </a:lnTo>
                <a:lnTo>
                  <a:pt x="794" y="214"/>
                </a:lnTo>
                <a:lnTo>
                  <a:pt x="336"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3" name="Freeform 29"/>
          <p:cNvSpPr>
            <a:spLocks/>
          </p:cNvSpPr>
          <p:nvPr/>
        </p:nvSpPr>
        <p:spPr bwMode="auto">
          <a:xfrm>
            <a:off x="5628276" y="2399953"/>
            <a:ext cx="412645" cy="715528"/>
          </a:xfrm>
          <a:custGeom>
            <a:avLst/>
            <a:gdLst>
              <a:gd name="T0" fmla="*/ 0 w 297"/>
              <a:gd name="T1" fmla="*/ 0 h 515"/>
              <a:gd name="T2" fmla="*/ 0 w 297"/>
              <a:gd name="T3" fmla="*/ 0 h 515"/>
              <a:gd name="T4" fmla="*/ 297 w 297"/>
              <a:gd name="T5" fmla="*/ 515 h 515"/>
              <a:gd name="T6" fmla="*/ 0 w 297"/>
              <a:gd name="T7" fmla="*/ 0 h 515"/>
            </a:gdLst>
            <a:ahLst/>
            <a:cxnLst>
              <a:cxn ang="0">
                <a:pos x="T0" y="T1"/>
              </a:cxn>
              <a:cxn ang="0">
                <a:pos x="T2" y="T3"/>
              </a:cxn>
              <a:cxn ang="0">
                <a:pos x="T4" y="T5"/>
              </a:cxn>
              <a:cxn ang="0">
                <a:pos x="T6" y="T7"/>
              </a:cxn>
            </a:cxnLst>
            <a:rect l="0" t="0" r="r" b="b"/>
            <a:pathLst>
              <a:path w="297" h="515">
                <a:moveTo>
                  <a:pt x="0" y="0"/>
                </a:moveTo>
                <a:lnTo>
                  <a:pt x="0" y="0"/>
                </a:lnTo>
                <a:lnTo>
                  <a:pt x="297" y="515"/>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4" name="Freeform 30"/>
          <p:cNvSpPr>
            <a:spLocks/>
          </p:cNvSpPr>
          <p:nvPr/>
        </p:nvSpPr>
        <p:spPr bwMode="auto">
          <a:xfrm>
            <a:off x="5628276" y="2399953"/>
            <a:ext cx="412645" cy="715528"/>
          </a:xfrm>
          <a:custGeom>
            <a:avLst/>
            <a:gdLst>
              <a:gd name="T0" fmla="*/ 0 w 297"/>
              <a:gd name="T1" fmla="*/ 0 h 515"/>
              <a:gd name="T2" fmla="*/ 0 w 297"/>
              <a:gd name="T3" fmla="*/ 0 h 515"/>
              <a:gd name="T4" fmla="*/ 297 w 297"/>
              <a:gd name="T5" fmla="*/ 515 h 515"/>
              <a:gd name="T6" fmla="*/ 0 w 297"/>
              <a:gd name="T7" fmla="*/ 0 h 515"/>
            </a:gdLst>
            <a:ahLst/>
            <a:cxnLst>
              <a:cxn ang="0">
                <a:pos x="T0" y="T1"/>
              </a:cxn>
              <a:cxn ang="0">
                <a:pos x="T2" y="T3"/>
              </a:cxn>
              <a:cxn ang="0">
                <a:pos x="T4" y="T5"/>
              </a:cxn>
              <a:cxn ang="0">
                <a:pos x="T6" y="T7"/>
              </a:cxn>
            </a:cxnLst>
            <a:rect l="0" t="0" r="r" b="b"/>
            <a:pathLst>
              <a:path w="297" h="515">
                <a:moveTo>
                  <a:pt x="0" y="0"/>
                </a:moveTo>
                <a:lnTo>
                  <a:pt x="0" y="0"/>
                </a:lnTo>
                <a:lnTo>
                  <a:pt x="297" y="515"/>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6" name="Freeform 32"/>
          <p:cNvSpPr>
            <a:spLocks/>
          </p:cNvSpPr>
          <p:nvPr/>
        </p:nvSpPr>
        <p:spPr bwMode="auto">
          <a:xfrm>
            <a:off x="4989164" y="2399953"/>
            <a:ext cx="1105942" cy="808616"/>
          </a:xfrm>
          <a:custGeom>
            <a:avLst/>
            <a:gdLst>
              <a:gd name="T0" fmla="*/ 460 w 796"/>
              <a:gd name="T1" fmla="*/ 0 h 582"/>
              <a:gd name="T2" fmla="*/ 0 w 796"/>
              <a:gd name="T3" fmla="*/ 214 h 582"/>
              <a:gd name="T4" fmla="*/ 796 w 796"/>
              <a:gd name="T5" fmla="*/ 582 h 582"/>
              <a:gd name="T6" fmla="*/ 796 w 796"/>
              <a:gd name="T7" fmla="*/ 582 h 582"/>
              <a:gd name="T8" fmla="*/ 757 w 796"/>
              <a:gd name="T9" fmla="*/ 515 h 582"/>
              <a:gd name="T10" fmla="*/ 460 w 796"/>
              <a:gd name="T11" fmla="*/ 0 h 582"/>
            </a:gdLst>
            <a:ahLst/>
            <a:cxnLst>
              <a:cxn ang="0">
                <a:pos x="T0" y="T1"/>
              </a:cxn>
              <a:cxn ang="0">
                <a:pos x="T2" y="T3"/>
              </a:cxn>
              <a:cxn ang="0">
                <a:pos x="T4" y="T5"/>
              </a:cxn>
              <a:cxn ang="0">
                <a:pos x="T6" y="T7"/>
              </a:cxn>
              <a:cxn ang="0">
                <a:pos x="T8" y="T9"/>
              </a:cxn>
              <a:cxn ang="0">
                <a:pos x="T10" y="T11"/>
              </a:cxn>
            </a:cxnLst>
            <a:rect l="0" t="0" r="r" b="b"/>
            <a:pathLst>
              <a:path w="796" h="582">
                <a:moveTo>
                  <a:pt x="460" y="0"/>
                </a:moveTo>
                <a:lnTo>
                  <a:pt x="0" y="214"/>
                </a:lnTo>
                <a:lnTo>
                  <a:pt x="796" y="582"/>
                </a:lnTo>
                <a:lnTo>
                  <a:pt x="796" y="582"/>
                </a:lnTo>
                <a:lnTo>
                  <a:pt x="757" y="515"/>
                </a:lnTo>
                <a:lnTo>
                  <a:pt x="46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8" name="Freeform 34"/>
          <p:cNvSpPr>
            <a:spLocks/>
          </p:cNvSpPr>
          <p:nvPr/>
        </p:nvSpPr>
        <p:spPr bwMode="auto">
          <a:xfrm>
            <a:off x="3886001" y="2697279"/>
            <a:ext cx="2209105" cy="511290"/>
          </a:xfrm>
          <a:custGeom>
            <a:avLst/>
            <a:gdLst>
              <a:gd name="T0" fmla="*/ 794 w 1590"/>
              <a:gd name="T1" fmla="*/ 0 h 368"/>
              <a:gd name="T2" fmla="*/ 0 w 1590"/>
              <a:gd name="T3" fmla="*/ 368 h 368"/>
              <a:gd name="T4" fmla="*/ 1590 w 1590"/>
              <a:gd name="T5" fmla="*/ 368 h 368"/>
              <a:gd name="T6" fmla="*/ 794 w 1590"/>
              <a:gd name="T7" fmla="*/ 0 h 368"/>
            </a:gdLst>
            <a:ahLst/>
            <a:cxnLst>
              <a:cxn ang="0">
                <a:pos x="T0" y="T1"/>
              </a:cxn>
              <a:cxn ang="0">
                <a:pos x="T2" y="T3"/>
              </a:cxn>
              <a:cxn ang="0">
                <a:pos x="T4" y="T5"/>
              </a:cxn>
              <a:cxn ang="0">
                <a:pos x="T6" y="T7"/>
              </a:cxn>
            </a:cxnLst>
            <a:rect l="0" t="0" r="r" b="b"/>
            <a:pathLst>
              <a:path w="1590" h="368">
                <a:moveTo>
                  <a:pt x="794" y="0"/>
                </a:moveTo>
                <a:lnTo>
                  <a:pt x="0" y="368"/>
                </a:lnTo>
                <a:lnTo>
                  <a:pt x="1590" y="368"/>
                </a:lnTo>
                <a:lnTo>
                  <a:pt x="794"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 name="Freeform 35"/>
          <p:cNvSpPr>
            <a:spLocks/>
          </p:cNvSpPr>
          <p:nvPr/>
        </p:nvSpPr>
        <p:spPr bwMode="auto">
          <a:xfrm>
            <a:off x="6218761" y="2399953"/>
            <a:ext cx="343176" cy="594652"/>
          </a:xfrm>
          <a:custGeom>
            <a:avLst/>
            <a:gdLst>
              <a:gd name="T0" fmla="*/ 247 w 247"/>
              <a:gd name="T1" fmla="*/ 0 h 428"/>
              <a:gd name="T2" fmla="*/ 0 w 247"/>
              <a:gd name="T3" fmla="*/ 428 h 428"/>
              <a:gd name="T4" fmla="*/ 247 w 247"/>
              <a:gd name="T5" fmla="*/ 0 h 428"/>
              <a:gd name="T6" fmla="*/ 247 w 247"/>
              <a:gd name="T7" fmla="*/ 0 h 428"/>
            </a:gdLst>
            <a:ahLst/>
            <a:cxnLst>
              <a:cxn ang="0">
                <a:pos x="T0" y="T1"/>
              </a:cxn>
              <a:cxn ang="0">
                <a:pos x="T2" y="T3"/>
              </a:cxn>
              <a:cxn ang="0">
                <a:pos x="T4" y="T5"/>
              </a:cxn>
              <a:cxn ang="0">
                <a:pos x="T6" y="T7"/>
              </a:cxn>
            </a:cxnLst>
            <a:rect l="0" t="0" r="r" b="b"/>
            <a:pathLst>
              <a:path w="247" h="428">
                <a:moveTo>
                  <a:pt x="247" y="0"/>
                </a:moveTo>
                <a:lnTo>
                  <a:pt x="0" y="428"/>
                </a:lnTo>
                <a:lnTo>
                  <a:pt x="247" y="0"/>
                </a:lnTo>
                <a:lnTo>
                  <a:pt x="24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 name="Freeform 36"/>
          <p:cNvSpPr>
            <a:spLocks/>
          </p:cNvSpPr>
          <p:nvPr/>
        </p:nvSpPr>
        <p:spPr bwMode="auto">
          <a:xfrm>
            <a:off x="6218761" y="2399953"/>
            <a:ext cx="343176" cy="594652"/>
          </a:xfrm>
          <a:custGeom>
            <a:avLst/>
            <a:gdLst>
              <a:gd name="T0" fmla="*/ 247 w 247"/>
              <a:gd name="T1" fmla="*/ 0 h 428"/>
              <a:gd name="T2" fmla="*/ 0 w 247"/>
              <a:gd name="T3" fmla="*/ 428 h 428"/>
              <a:gd name="T4" fmla="*/ 247 w 247"/>
              <a:gd name="T5" fmla="*/ 0 h 428"/>
              <a:gd name="T6" fmla="*/ 247 w 247"/>
              <a:gd name="T7" fmla="*/ 0 h 428"/>
            </a:gdLst>
            <a:ahLst/>
            <a:cxnLst>
              <a:cxn ang="0">
                <a:pos x="T0" y="T1"/>
              </a:cxn>
              <a:cxn ang="0">
                <a:pos x="T2" y="T3"/>
              </a:cxn>
              <a:cxn ang="0">
                <a:pos x="T4" y="T5"/>
              </a:cxn>
              <a:cxn ang="0">
                <a:pos x="T6" y="T7"/>
              </a:cxn>
            </a:cxnLst>
            <a:rect l="0" t="0" r="r" b="b"/>
            <a:pathLst>
              <a:path w="247" h="428">
                <a:moveTo>
                  <a:pt x="247" y="0"/>
                </a:moveTo>
                <a:lnTo>
                  <a:pt x="0" y="428"/>
                </a:lnTo>
                <a:lnTo>
                  <a:pt x="247" y="0"/>
                </a:lnTo>
                <a:lnTo>
                  <a:pt x="247"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 name="Freeform 38"/>
          <p:cNvSpPr>
            <a:spLocks/>
          </p:cNvSpPr>
          <p:nvPr/>
        </p:nvSpPr>
        <p:spPr bwMode="auto">
          <a:xfrm>
            <a:off x="6096496" y="2399953"/>
            <a:ext cx="2207716" cy="808616"/>
          </a:xfrm>
          <a:custGeom>
            <a:avLst/>
            <a:gdLst>
              <a:gd name="T0" fmla="*/ 335 w 1589"/>
              <a:gd name="T1" fmla="*/ 0 h 582"/>
              <a:gd name="T2" fmla="*/ 88 w 1589"/>
              <a:gd name="T3" fmla="*/ 428 h 582"/>
              <a:gd name="T4" fmla="*/ 0 w 1589"/>
              <a:gd name="T5" fmla="*/ 582 h 582"/>
              <a:gd name="T6" fmla="*/ 1589 w 1589"/>
              <a:gd name="T7" fmla="*/ 582 h 582"/>
              <a:gd name="T8" fmla="*/ 0 w 1589"/>
              <a:gd name="T9" fmla="*/ 582 h 582"/>
              <a:gd name="T10" fmla="*/ 794 w 1589"/>
              <a:gd name="T11" fmla="*/ 214 h 582"/>
              <a:gd name="T12" fmla="*/ 335 w 1589"/>
              <a:gd name="T13" fmla="*/ 0 h 582"/>
            </a:gdLst>
            <a:ahLst/>
            <a:cxnLst>
              <a:cxn ang="0">
                <a:pos x="T0" y="T1"/>
              </a:cxn>
              <a:cxn ang="0">
                <a:pos x="T2" y="T3"/>
              </a:cxn>
              <a:cxn ang="0">
                <a:pos x="T4" y="T5"/>
              </a:cxn>
              <a:cxn ang="0">
                <a:pos x="T6" y="T7"/>
              </a:cxn>
              <a:cxn ang="0">
                <a:pos x="T8" y="T9"/>
              </a:cxn>
              <a:cxn ang="0">
                <a:pos x="T10" y="T11"/>
              </a:cxn>
              <a:cxn ang="0">
                <a:pos x="T12" y="T13"/>
              </a:cxn>
            </a:cxnLst>
            <a:rect l="0" t="0" r="r" b="b"/>
            <a:pathLst>
              <a:path w="1589" h="582">
                <a:moveTo>
                  <a:pt x="335" y="0"/>
                </a:moveTo>
                <a:lnTo>
                  <a:pt x="88" y="428"/>
                </a:lnTo>
                <a:lnTo>
                  <a:pt x="0" y="582"/>
                </a:lnTo>
                <a:lnTo>
                  <a:pt x="1589" y="582"/>
                </a:lnTo>
                <a:lnTo>
                  <a:pt x="0" y="582"/>
                </a:lnTo>
                <a:lnTo>
                  <a:pt x="794" y="214"/>
                </a:lnTo>
                <a:lnTo>
                  <a:pt x="335"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 name="Freeform 39"/>
          <p:cNvSpPr>
            <a:spLocks/>
          </p:cNvSpPr>
          <p:nvPr/>
        </p:nvSpPr>
        <p:spPr bwMode="auto">
          <a:xfrm>
            <a:off x="7838771" y="2399953"/>
            <a:ext cx="465441" cy="808616"/>
          </a:xfrm>
          <a:custGeom>
            <a:avLst/>
            <a:gdLst>
              <a:gd name="T0" fmla="*/ 0 w 335"/>
              <a:gd name="T1" fmla="*/ 0 h 582"/>
              <a:gd name="T2" fmla="*/ 0 w 335"/>
              <a:gd name="T3" fmla="*/ 0 h 582"/>
              <a:gd name="T4" fmla="*/ 335 w 335"/>
              <a:gd name="T5" fmla="*/ 582 h 582"/>
              <a:gd name="T6" fmla="*/ 0 w 335"/>
              <a:gd name="T7" fmla="*/ 0 h 582"/>
            </a:gdLst>
            <a:ahLst/>
            <a:cxnLst>
              <a:cxn ang="0">
                <a:pos x="T0" y="T1"/>
              </a:cxn>
              <a:cxn ang="0">
                <a:pos x="T2" y="T3"/>
              </a:cxn>
              <a:cxn ang="0">
                <a:pos x="T4" y="T5"/>
              </a:cxn>
              <a:cxn ang="0">
                <a:pos x="T6" y="T7"/>
              </a:cxn>
            </a:cxnLst>
            <a:rect l="0" t="0" r="r" b="b"/>
            <a:pathLst>
              <a:path w="335" h="582">
                <a:moveTo>
                  <a:pt x="0" y="0"/>
                </a:moveTo>
                <a:lnTo>
                  <a:pt x="0" y="0"/>
                </a:lnTo>
                <a:lnTo>
                  <a:pt x="335" y="582"/>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 name="Freeform 40"/>
          <p:cNvSpPr>
            <a:spLocks/>
          </p:cNvSpPr>
          <p:nvPr/>
        </p:nvSpPr>
        <p:spPr bwMode="auto">
          <a:xfrm>
            <a:off x="7838771" y="2399953"/>
            <a:ext cx="465441" cy="808616"/>
          </a:xfrm>
          <a:custGeom>
            <a:avLst/>
            <a:gdLst>
              <a:gd name="T0" fmla="*/ 0 w 335"/>
              <a:gd name="T1" fmla="*/ 0 h 582"/>
              <a:gd name="T2" fmla="*/ 0 w 335"/>
              <a:gd name="T3" fmla="*/ 0 h 582"/>
              <a:gd name="T4" fmla="*/ 335 w 335"/>
              <a:gd name="T5" fmla="*/ 582 h 582"/>
              <a:gd name="T6" fmla="*/ 0 w 335"/>
              <a:gd name="T7" fmla="*/ 0 h 582"/>
            </a:gdLst>
            <a:ahLst/>
            <a:cxnLst>
              <a:cxn ang="0">
                <a:pos x="T0" y="T1"/>
              </a:cxn>
              <a:cxn ang="0">
                <a:pos x="T2" y="T3"/>
              </a:cxn>
              <a:cxn ang="0">
                <a:pos x="T4" y="T5"/>
              </a:cxn>
              <a:cxn ang="0">
                <a:pos x="T6" y="T7"/>
              </a:cxn>
            </a:cxnLst>
            <a:rect l="0" t="0" r="r" b="b"/>
            <a:pathLst>
              <a:path w="335" h="582">
                <a:moveTo>
                  <a:pt x="0" y="0"/>
                </a:moveTo>
                <a:lnTo>
                  <a:pt x="0" y="0"/>
                </a:lnTo>
                <a:lnTo>
                  <a:pt x="335" y="582"/>
                </a:lnTo>
                <a:lnTo>
                  <a:pt x="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 name="Freeform 42"/>
          <p:cNvSpPr>
            <a:spLocks/>
          </p:cNvSpPr>
          <p:nvPr/>
        </p:nvSpPr>
        <p:spPr bwMode="auto">
          <a:xfrm>
            <a:off x="7199659" y="2399953"/>
            <a:ext cx="1104553" cy="808616"/>
          </a:xfrm>
          <a:custGeom>
            <a:avLst/>
            <a:gdLst>
              <a:gd name="T0" fmla="*/ 460 w 795"/>
              <a:gd name="T1" fmla="*/ 0 h 582"/>
              <a:gd name="T2" fmla="*/ 0 w 795"/>
              <a:gd name="T3" fmla="*/ 214 h 582"/>
              <a:gd name="T4" fmla="*/ 795 w 795"/>
              <a:gd name="T5" fmla="*/ 582 h 582"/>
              <a:gd name="T6" fmla="*/ 795 w 795"/>
              <a:gd name="T7" fmla="*/ 582 h 582"/>
              <a:gd name="T8" fmla="*/ 460 w 795"/>
              <a:gd name="T9" fmla="*/ 0 h 582"/>
            </a:gdLst>
            <a:ahLst/>
            <a:cxnLst>
              <a:cxn ang="0">
                <a:pos x="T0" y="T1"/>
              </a:cxn>
              <a:cxn ang="0">
                <a:pos x="T2" y="T3"/>
              </a:cxn>
              <a:cxn ang="0">
                <a:pos x="T4" y="T5"/>
              </a:cxn>
              <a:cxn ang="0">
                <a:pos x="T6" y="T7"/>
              </a:cxn>
              <a:cxn ang="0">
                <a:pos x="T8" y="T9"/>
              </a:cxn>
            </a:cxnLst>
            <a:rect l="0" t="0" r="r" b="b"/>
            <a:pathLst>
              <a:path w="795" h="582">
                <a:moveTo>
                  <a:pt x="460" y="0"/>
                </a:moveTo>
                <a:lnTo>
                  <a:pt x="0" y="214"/>
                </a:lnTo>
                <a:lnTo>
                  <a:pt x="795" y="582"/>
                </a:lnTo>
                <a:lnTo>
                  <a:pt x="795" y="582"/>
                </a:lnTo>
                <a:lnTo>
                  <a:pt x="460"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 name="Freeform 44"/>
          <p:cNvSpPr>
            <a:spLocks/>
          </p:cNvSpPr>
          <p:nvPr/>
        </p:nvSpPr>
        <p:spPr bwMode="auto">
          <a:xfrm>
            <a:off x="6096496" y="2697279"/>
            <a:ext cx="2207716" cy="511290"/>
          </a:xfrm>
          <a:custGeom>
            <a:avLst/>
            <a:gdLst>
              <a:gd name="T0" fmla="*/ 794 w 1589"/>
              <a:gd name="T1" fmla="*/ 0 h 368"/>
              <a:gd name="T2" fmla="*/ 0 w 1589"/>
              <a:gd name="T3" fmla="*/ 368 h 368"/>
              <a:gd name="T4" fmla="*/ 1589 w 1589"/>
              <a:gd name="T5" fmla="*/ 368 h 368"/>
              <a:gd name="T6" fmla="*/ 794 w 1589"/>
              <a:gd name="T7" fmla="*/ 0 h 368"/>
            </a:gdLst>
            <a:ahLst/>
            <a:cxnLst>
              <a:cxn ang="0">
                <a:pos x="T0" y="T1"/>
              </a:cxn>
              <a:cxn ang="0">
                <a:pos x="T2" y="T3"/>
              </a:cxn>
              <a:cxn ang="0">
                <a:pos x="T4" y="T5"/>
              </a:cxn>
              <a:cxn ang="0">
                <a:pos x="T6" y="T7"/>
              </a:cxn>
            </a:cxnLst>
            <a:rect l="0" t="0" r="r" b="b"/>
            <a:pathLst>
              <a:path w="1589" h="368">
                <a:moveTo>
                  <a:pt x="794" y="0"/>
                </a:moveTo>
                <a:lnTo>
                  <a:pt x="0" y="368"/>
                </a:lnTo>
                <a:lnTo>
                  <a:pt x="1589" y="368"/>
                </a:lnTo>
                <a:lnTo>
                  <a:pt x="794" y="0"/>
                </a:lnTo>
              </a:path>
            </a:pathLst>
          </a:custGeom>
          <a:noFill/>
          <a:ln w="9525">
            <a:noFill/>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nvGrpSpPr>
          <p:cNvPr id="57" name="Group 56"/>
          <p:cNvGrpSpPr/>
          <p:nvPr/>
        </p:nvGrpSpPr>
        <p:grpSpPr>
          <a:xfrm>
            <a:off x="4189412" y="1066800"/>
            <a:ext cx="4052367" cy="4727634"/>
            <a:chOff x="4077552" y="907526"/>
            <a:chExt cx="4052367" cy="4727634"/>
          </a:xfrm>
        </p:grpSpPr>
        <p:grpSp>
          <p:nvGrpSpPr>
            <p:cNvPr id="102" name="Group 101"/>
            <p:cNvGrpSpPr/>
            <p:nvPr/>
          </p:nvGrpSpPr>
          <p:grpSpPr>
            <a:xfrm>
              <a:off x="4389213" y="1499638"/>
              <a:ext cx="3417860" cy="3191394"/>
              <a:chOff x="4386176" y="1912275"/>
              <a:chExt cx="3417860" cy="3191394"/>
            </a:xfrm>
          </p:grpSpPr>
          <p:sp>
            <p:nvSpPr>
              <p:cNvPr id="23" name="Freeform 11"/>
              <p:cNvSpPr>
                <a:spLocks/>
              </p:cNvSpPr>
              <p:nvPr/>
            </p:nvSpPr>
            <p:spPr bwMode="auto">
              <a:xfrm>
                <a:off x="5240641" y="1912275"/>
                <a:ext cx="1710320" cy="758598"/>
              </a:xfrm>
              <a:custGeom>
                <a:avLst/>
                <a:gdLst>
                  <a:gd name="T0" fmla="*/ 198 w 1108"/>
                  <a:gd name="T1" fmla="*/ 492 h 492"/>
                  <a:gd name="T2" fmla="*/ 554 w 1108"/>
                  <a:gd name="T3" fmla="*/ 396 h 492"/>
                  <a:gd name="T4" fmla="*/ 910 w 1108"/>
                  <a:gd name="T5" fmla="*/ 492 h 492"/>
                  <a:gd name="T6" fmla="*/ 912 w 1108"/>
                  <a:gd name="T7" fmla="*/ 488 h 492"/>
                  <a:gd name="T8" fmla="*/ 1108 w 1108"/>
                  <a:gd name="T9" fmla="*/ 149 h 492"/>
                  <a:gd name="T10" fmla="*/ 554 w 1108"/>
                  <a:gd name="T11" fmla="*/ 0 h 492"/>
                  <a:gd name="T12" fmla="*/ 0 w 1108"/>
                  <a:gd name="T13" fmla="*/ 149 h 492"/>
                  <a:gd name="T14" fmla="*/ 196 w 1108"/>
                  <a:gd name="T15" fmla="*/ 488 h 492"/>
                  <a:gd name="T16" fmla="*/ 198 w 1108"/>
                  <a:gd name="T17" fmla="*/ 49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8" h="492">
                    <a:moveTo>
                      <a:pt x="198" y="492"/>
                    </a:moveTo>
                    <a:cubicBezTo>
                      <a:pt x="302" y="431"/>
                      <a:pt x="424" y="396"/>
                      <a:pt x="554" y="396"/>
                    </a:cubicBezTo>
                    <a:cubicBezTo>
                      <a:pt x="683" y="396"/>
                      <a:pt x="805" y="431"/>
                      <a:pt x="910" y="492"/>
                    </a:cubicBezTo>
                    <a:cubicBezTo>
                      <a:pt x="912" y="488"/>
                      <a:pt x="912" y="488"/>
                      <a:pt x="912" y="488"/>
                    </a:cubicBezTo>
                    <a:cubicBezTo>
                      <a:pt x="1108" y="149"/>
                      <a:pt x="1108" y="149"/>
                      <a:pt x="1108" y="149"/>
                    </a:cubicBezTo>
                    <a:cubicBezTo>
                      <a:pt x="945" y="54"/>
                      <a:pt x="755" y="0"/>
                      <a:pt x="554" y="0"/>
                    </a:cubicBezTo>
                    <a:cubicBezTo>
                      <a:pt x="352" y="0"/>
                      <a:pt x="163" y="54"/>
                      <a:pt x="0" y="149"/>
                    </a:cubicBezTo>
                    <a:cubicBezTo>
                      <a:pt x="196" y="488"/>
                      <a:pt x="196" y="488"/>
                      <a:pt x="196" y="488"/>
                    </a:cubicBezTo>
                    <a:lnTo>
                      <a:pt x="198" y="492"/>
                    </a:lnTo>
                    <a:close/>
                  </a:path>
                </a:pathLst>
              </a:custGeom>
              <a:solidFill>
                <a:schemeClr val="tx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4" name="Freeform 12"/>
              <p:cNvSpPr>
                <a:spLocks/>
              </p:cNvSpPr>
              <p:nvPr/>
            </p:nvSpPr>
            <p:spPr bwMode="auto">
              <a:xfrm>
                <a:off x="4386176" y="3621206"/>
                <a:ext cx="1160128" cy="1482463"/>
              </a:xfrm>
              <a:custGeom>
                <a:avLst/>
                <a:gdLst>
                  <a:gd name="T0" fmla="*/ 752 w 752"/>
                  <a:gd name="T1" fmla="*/ 617 h 960"/>
                  <a:gd name="T2" fmla="*/ 396 w 752"/>
                  <a:gd name="T3" fmla="*/ 0 h 960"/>
                  <a:gd name="T4" fmla="*/ 392 w 752"/>
                  <a:gd name="T5" fmla="*/ 0 h 960"/>
                  <a:gd name="T6" fmla="*/ 0 w 752"/>
                  <a:gd name="T7" fmla="*/ 0 h 960"/>
                  <a:gd name="T8" fmla="*/ 554 w 752"/>
                  <a:gd name="T9" fmla="*/ 960 h 960"/>
                  <a:gd name="T10" fmla="*/ 750 w 752"/>
                  <a:gd name="T11" fmla="*/ 620 h 960"/>
                  <a:gd name="T12" fmla="*/ 752 w 752"/>
                  <a:gd name="T13" fmla="*/ 617 h 960"/>
                </a:gdLst>
                <a:ahLst/>
                <a:cxnLst>
                  <a:cxn ang="0">
                    <a:pos x="T0" y="T1"/>
                  </a:cxn>
                  <a:cxn ang="0">
                    <a:pos x="T2" y="T3"/>
                  </a:cxn>
                  <a:cxn ang="0">
                    <a:pos x="T4" y="T5"/>
                  </a:cxn>
                  <a:cxn ang="0">
                    <a:pos x="T6" y="T7"/>
                  </a:cxn>
                  <a:cxn ang="0">
                    <a:pos x="T8" y="T9"/>
                  </a:cxn>
                  <a:cxn ang="0">
                    <a:pos x="T10" y="T11"/>
                  </a:cxn>
                  <a:cxn ang="0">
                    <a:pos x="T12" y="T13"/>
                  </a:cxn>
                </a:cxnLst>
                <a:rect l="0" t="0" r="r" b="b"/>
                <a:pathLst>
                  <a:path w="752" h="960">
                    <a:moveTo>
                      <a:pt x="752" y="617"/>
                    </a:moveTo>
                    <a:cubicBezTo>
                      <a:pt x="539" y="493"/>
                      <a:pt x="396" y="264"/>
                      <a:pt x="396" y="0"/>
                    </a:cubicBezTo>
                    <a:cubicBezTo>
                      <a:pt x="392" y="0"/>
                      <a:pt x="392" y="0"/>
                      <a:pt x="392" y="0"/>
                    </a:cubicBezTo>
                    <a:cubicBezTo>
                      <a:pt x="0" y="0"/>
                      <a:pt x="0" y="0"/>
                      <a:pt x="0" y="0"/>
                    </a:cubicBezTo>
                    <a:cubicBezTo>
                      <a:pt x="0" y="410"/>
                      <a:pt x="223" y="768"/>
                      <a:pt x="554" y="960"/>
                    </a:cubicBezTo>
                    <a:cubicBezTo>
                      <a:pt x="750" y="620"/>
                      <a:pt x="750" y="620"/>
                      <a:pt x="750" y="620"/>
                    </a:cubicBezTo>
                    <a:cubicBezTo>
                      <a:pt x="752" y="617"/>
                      <a:pt x="752" y="617"/>
                      <a:pt x="752" y="617"/>
                    </a:cubicBezTo>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5" name="Freeform 13"/>
              <p:cNvSpPr>
                <a:spLocks/>
              </p:cNvSpPr>
              <p:nvPr/>
            </p:nvSpPr>
            <p:spPr bwMode="auto">
              <a:xfrm>
                <a:off x="6645298" y="3621206"/>
                <a:ext cx="1158738" cy="1482463"/>
              </a:xfrm>
              <a:custGeom>
                <a:avLst/>
                <a:gdLst>
                  <a:gd name="T0" fmla="*/ 355 w 751"/>
                  <a:gd name="T1" fmla="*/ 0 h 960"/>
                  <a:gd name="T2" fmla="*/ 0 w 751"/>
                  <a:gd name="T3" fmla="*/ 617 h 960"/>
                  <a:gd name="T4" fmla="*/ 2 w 751"/>
                  <a:gd name="T5" fmla="*/ 620 h 960"/>
                  <a:gd name="T6" fmla="*/ 198 w 751"/>
                  <a:gd name="T7" fmla="*/ 960 h 960"/>
                  <a:gd name="T8" fmla="*/ 751 w 751"/>
                  <a:gd name="T9" fmla="*/ 0 h 960"/>
                  <a:gd name="T10" fmla="*/ 360 w 751"/>
                  <a:gd name="T11" fmla="*/ 0 h 960"/>
                  <a:gd name="T12" fmla="*/ 355 w 751"/>
                  <a:gd name="T13" fmla="*/ 0 h 960"/>
                </a:gdLst>
                <a:ahLst/>
                <a:cxnLst>
                  <a:cxn ang="0">
                    <a:pos x="T0" y="T1"/>
                  </a:cxn>
                  <a:cxn ang="0">
                    <a:pos x="T2" y="T3"/>
                  </a:cxn>
                  <a:cxn ang="0">
                    <a:pos x="T4" y="T5"/>
                  </a:cxn>
                  <a:cxn ang="0">
                    <a:pos x="T6" y="T7"/>
                  </a:cxn>
                  <a:cxn ang="0">
                    <a:pos x="T8" y="T9"/>
                  </a:cxn>
                  <a:cxn ang="0">
                    <a:pos x="T10" y="T11"/>
                  </a:cxn>
                  <a:cxn ang="0">
                    <a:pos x="T12" y="T13"/>
                  </a:cxn>
                </a:cxnLst>
                <a:rect l="0" t="0" r="r" b="b"/>
                <a:pathLst>
                  <a:path w="751" h="960">
                    <a:moveTo>
                      <a:pt x="355" y="0"/>
                    </a:moveTo>
                    <a:cubicBezTo>
                      <a:pt x="355" y="264"/>
                      <a:pt x="212" y="493"/>
                      <a:pt x="0" y="617"/>
                    </a:cubicBezTo>
                    <a:cubicBezTo>
                      <a:pt x="2" y="620"/>
                      <a:pt x="2" y="620"/>
                      <a:pt x="2" y="620"/>
                    </a:cubicBezTo>
                    <a:cubicBezTo>
                      <a:pt x="198" y="960"/>
                      <a:pt x="198" y="960"/>
                      <a:pt x="198" y="960"/>
                    </a:cubicBezTo>
                    <a:cubicBezTo>
                      <a:pt x="529" y="768"/>
                      <a:pt x="751" y="410"/>
                      <a:pt x="751" y="0"/>
                    </a:cubicBezTo>
                    <a:cubicBezTo>
                      <a:pt x="360" y="0"/>
                      <a:pt x="360" y="0"/>
                      <a:pt x="360" y="0"/>
                    </a:cubicBezTo>
                    <a:cubicBezTo>
                      <a:pt x="355" y="0"/>
                      <a:pt x="355" y="0"/>
                      <a:pt x="355"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01" name="Oval 100"/>
            <p:cNvSpPr/>
            <p:nvPr/>
          </p:nvSpPr>
          <p:spPr>
            <a:xfrm>
              <a:off x="6262347" y="1691582"/>
              <a:ext cx="1820081" cy="18200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Industries</a:t>
              </a:r>
              <a:endParaRPr lang="en-US" sz="2000" dirty="0">
                <a:latin typeface="Arial" panose="020B0604020202020204" pitchFamily="34" charset="0"/>
                <a:cs typeface="Arial" panose="020B0604020202020204" pitchFamily="34" charset="0"/>
              </a:endParaRPr>
            </a:p>
          </p:txBody>
        </p:sp>
        <p:sp>
          <p:nvSpPr>
            <p:cNvPr id="185" name="Oval 184"/>
            <p:cNvSpPr/>
            <p:nvPr/>
          </p:nvSpPr>
          <p:spPr>
            <a:xfrm>
              <a:off x="4113858" y="1691582"/>
              <a:ext cx="1820081" cy="182008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Pro</a:t>
              </a:r>
              <a:r>
                <a:rPr lang="en-US" sz="2000" dirty="0" smtClean="0">
                  <a:solidFill>
                    <a:srgbClr val="00FF00"/>
                  </a:solidFill>
                  <a:latin typeface="Arial" panose="020B0604020202020204" pitchFamily="34" charset="0"/>
                  <a:cs typeface="Arial" panose="020B0604020202020204" pitchFamily="34" charset="0"/>
                </a:rPr>
                <a:t>-File</a:t>
              </a:r>
              <a:endParaRPr lang="en-US" sz="2000" dirty="0">
                <a:solidFill>
                  <a:srgbClr val="00FF00"/>
                </a:solidFill>
                <a:latin typeface="Arial" panose="020B0604020202020204" pitchFamily="34" charset="0"/>
                <a:cs typeface="Arial" panose="020B0604020202020204" pitchFamily="34" charset="0"/>
              </a:endParaRPr>
            </a:p>
          </p:txBody>
        </p:sp>
        <p:sp>
          <p:nvSpPr>
            <p:cNvPr id="186" name="Oval 185"/>
            <p:cNvSpPr/>
            <p:nvPr/>
          </p:nvSpPr>
          <p:spPr>
            <a:xfrm>
              <a:off x="5188103" y="3449183"/>
              <a:ext cx="1820081" cy="1820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Students</a:t>
              </a:r>
              <a:endParaRPr lang="en-US" sz="2000" dirty="0">
                <a:latin typeface="Arial" panose="020B0604020202020204" pitchFamily="34" charset="0"/>
                <a:cs typeface="Arial" panose="020B0604020202020204" pitchFamily="34" charset="0"/>
              </a:endParaRPr>
            </a:p>
          </p:txBody>
        </p:sp>
        <p:sp>
          <p:nvSpPr>
            <p:cNvPr id="53" name="Curved Up Arrow 52"/>
            <p:cNvSpPr/>
            <p:nvPr/>
          </p:nvSpPr>
          <p:spPr>
            <a:xfrm rot="10800000">
              <a:off x="4765032" y="907526"/>
              <a:ext cx="2722349" cy="693805"/>
            </a:xfrm>
            <a:prstGeom prst="curvedUp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Up Arrow 54"/>
            <p:cNvSpPr/>
            <p:nvPr/>
          </p:nvSpPr>
          <p:spPr>
            <a:xfrm rot="3592874" flipH="1">
              <a:off x="3187342" y="4021457"/>
              <a:ext cx="2474225" cy="693805"/>
            </a:xfrm>
            <a:prstGeom prst="curvedUp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Curved Up Arrow 55"/>
            <p:cNvSpPr/>
            <p:nvPr/>
          </p:nvSpPr>
          <p:spPr>
            <a:xfrm rot="17937852">
              <a:off x="6493710" y="3998951"/>
              <a:ext cx="2578613" cy="693805"/>
            </a:xfrm>
            <a:prstGeom prst="curvedUp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8" name="TextBox 57"/>
          <p:cNvSpPr txBox="1"/>
          <p:nvPr/>
        </p:nvSpPr>
        <p:spPr>
          <a:xfrm>
            <a:off x="8456612" y="4038600"/>
            <a:ext cx="3429000" cy="1323439"/>
          </a:xfrm>
          <a:prstGeom prst="rect">
            <a:avLst/>
          </a:prstGeom>
          <a:noFill/>
        </p:spPr>
        <p:txBody>
          <a:bodyPr wrap="square" rtlCol="0">
            <a:spAutoFit/>
          </a:bodyPr>
          <a:lstStyle/>
          <a:p>
            <a:r>
              <a:rPr lang="en-US" sz="1600" b="1" kern="0" dirty="0" smtClean="0">
                <a:solidFill>
                  <a:schemeClr val="tx1">
                    <a:lumMod val="75000"/>
                    <a:lumOff val="25000"/>
                  </a:schemeClr>
                </a:solidFill>
                <a:latin typeface="Arial" panose="020B0604020202020204" pitchFamily="34" charset="0"/>
                <a:cs typeface="Arial" panose="020B0604020202020204" pitchFamily="34" charset="0"/>
              </a:rPr>
              <a:t>Finally</a:t>
            </a:r>
          </a:p>
          <a:p>
            <a:pPr>
              <a:buFont typeface="Wingdings" pitchFamily="2" charset="2"/>
              <a:buChar char="v"/>
            </a:pPr>
            <a:r>
              <a:rPr lang="en-US" sz="1600" kern="0" dirty="0" smtClean="0">
                <a:solidFill>
                  <a:schemeClr val="tx1">
                    <a:lumMod val="75000"/>
                    <a:lumOff val="25000"/>
                  </a:schemeClr>
                </a:solidFill>
                <a:latin typeface="Arial" panose="020B0604020202020204" pitchFamily="34" charset="0"/>
                <a:cs typeface="Arial" panose="020B0604020202020204" pitchFamily="34" charset="0"/>
              </a:rPr>
              <a:t>Students will get to industries to </a:t>
            </a:r>
          </a:p>
          <a:p>
            <a:r>
              <a:rPr lang="en-US" sz="1600" kern="0" dirty="0" smtClean="0">
                <a:solidFill>
                  <a:schemeClr val="tx1">
                    <a:lumMod val="75000"/>
                    <a:lumOff val="25000"/>
                  </a:schemeClr>
                </a:solidFill>
                <a:latin typeface="Arial" panose="020B0604020202020204" pitchFamily="34" charset="0"/>
                <a:cs typeface="Arial" panose="020B0604020202020204" pitchFamily="34" charset="0"/>
              </a:rPr>
              <a:t>improve a company which will      aid economy development and reduce rate of unemployment.</a:t>
            </a:r>
          </a:p>
        </p:txBody>
      </p:sp>
    </p:spTree>
    <p:extLst>
      <p:ext uri="{BB962C8B-B14F-4D97-AF65-F5344CB8AC3E}">
        <p14:creationId xmlns:p14="http://schemas.microsoft.com/office/powerpoint/2010/main" xmlns="" val="3384391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A7F"/>
      </a:dk2>
      <a:lt2>
        <a:srgbClr val="F8E400"/>
      </a:lt2>
      <a:accent1>
        <a:srgbClr val="EF4231"/>
      </a:accent1>
      <a:accent2>
        <a:srgbClr val="56BCD7"/>
      </a:accent2>
      <a:accent3>
        <a:srgbClr val="FA8D2C"/>
      </a:accent3>
      <a:accent4>
        <a:srgbClr val="A54C95"/>
      </a:accent4>
      <a:accent5>
        <a:srgbClr val="2D3E50"/>
      </a:accent5>
      <a:accent6>
        <a:srgbClr val="99A44A"/>
      </a:accent6>
      <a:hlink>
        <a:srgbClr val="5B6871"/>
      </a:hlink>
      <a:folHlink>
        <a:srgbClr val="3737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6203</TotalTime>
  <Words>512</Words>
  <Application>Microsoft Macintosh PowerPoint</Application>
  <PresentationFormat>Custom</PresentationFormat>
  <Paragraphs>49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Pro-File</vt:lpstr>
      <vt:lpstr>Questions that leads to this innovation.</vt:lpstr>
      <vt:lpstr>Problems</vt:lpstr>
      <vt:lpstr>Why Pro-File?</vt:lpstr>
      <vt:lpstr>Creative Diagrams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Windows User</cp:lastModifiedBy>
  <cp:revision>226</cp:revision>
  <dcterms:created xsi:type="dcterms:W3CDTF">2013-09-12T13:05:01Z</dcterms:created>
  <dcterms:modified xsi:type="dcterms:W3CDTF">2021-10-23T01:08:30Z</dcterms:modified>
</cp:coreProperties>
</file>