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0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1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4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61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949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1AB358-8EA9-B64B-9FA5-89EDC8EA179B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3F45B4-3241-294C-A6C1-74B123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BDB8-23C8-7DA4-A37F-911423F32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29945"/>
            <a:ext cx="8361229" cy="2594919"/>
          </a:xfrm>
        </p:spPr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High-Traffic Recipes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67676-3E18-D58E-1700-E91CD21CC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324865"/>
            <a:ext cx="7749197" cy="717651"/>
          </a:xfrm>
        </p:spPr>
        <p:txBody>
          <a:bodyPr/>
          <a:lstStyle/>
          <a:p>
            <a:pPr algn="r"/>
            <a:r>
              <a:rPr lang="en-US" i="1" dirty="0">
                <a:solidFill>
                  <a:schemeClr val="tx1"/>
                </a:solidFill>
              </a:rPr>
              <a:t>  -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Vaidhavi Borkar</a:t>
            </a:r>
          </a:p>
        </p:txBody>
      </p:sp>
    </p:spTree>
    <p:extLst>
      <p:ext uri="{BB962C8B-B14F-4D97-AF65-F5344CB8AC3E}">
        <p14:creationId xmlns:p14="http://schemas.microsoft.com/office/powerpoint/2010/main" val="190126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345AC-4582-98BA-A490-919735B31B8F}"/>
              </a:ext>
            </a:extLst>
          </p:cNvPr>
          <p:cNvSpPr txBox="1"/>
          <p:nvPr/>
        </p:nvSpPr>
        <p:spPr>
          <a:xfrm>
            <a:off x="2903838" y="1729946"/>
            <a:ext cx="6487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8593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5EC9-8F31-07FA-A33C-0FCD6F2D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C21E-7C13-373C-240D-64596690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Identify which recipes are likely to generate high traffic on our website to optimize content and increase user engagement.</a:t>
            </a:r>
          </a:p>
          <a:p>
            <a:pPr marL="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Develop a model that can accurately predict high-traffic recipes to aid in strategic content placement.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5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7412-10B0-31B6-BEA9-B6AE3389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EE857-E4E0-2FBC-2C83-48B82DDF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2811"/>
            <a:ext cx="5401962" cy="5010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2187C-4540-3379-4032-0A18CA57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39" y="1482811"/>
            <a:ext cx="4724861" cy="51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B76C-BB75-5129-5787-F2AA72E3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718498" cy="10856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B9443-0405-E0FD-1C82-2FDFDA63D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789" y="1825625"/>
            <a:ext cx="3385752" cy="2372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E6213-4183-9955-D91B-C6A63189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412525" cy="2252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4746D-B077-1937-0E95-D498B3AF4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605" y="1797521"/>
            <a:ext cx="3385752" cy="2280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6ED7A4-1FDD-244F-6B25-BFBB671AB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725" y="4333059"/>
            <a:ext cx="3997094" cy="25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8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4C2C-EA0F-D765-334F-44893F4F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49" y="543697"/>
            <a:ext cx="8774615" cy="11244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D40A9-105E-BD35-DF2F-BD90EB12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1568" y="1962537"/>
            <a:ext cx="4963858" cy="39079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EED183-1628-155F-EAE9-DB9FE52A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7" y="1962537"/>
            <a:ext cx="6499653" cy="39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641F-B455-19CD-9198-E40530E8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FB8C-BF42-A165-D89A-5EDC623F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model performance on 4 machine learning models.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Model:  </a:t>
            </a:r>
            <a:r>
              <a:rPr lang="en-IN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 (SVC)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77%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Metric to Monitor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Model Precision</a:t>
            </a:r>
          </a:p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Estimation: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SVC model predicts high-traffic recipes with 77% accuracy, focusing on high precision to minimize significant errors.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66A7-E1C3-D074-AAC1-EEF50CA2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F4CA-0B61-9C1A-1DA4-AEBC3B52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Strategy: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High-Traffic Categories: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Prioritize "Vegetable," "Potato," and "Pork" recipes on the homepage and promotional content.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Low-Traffic Categories: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Limit featuring "Beverages" recipes to reduce the risk of low engagement.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Improvement: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enhance the model to achieve 80% accuracy in predicting high-traffic recipes.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the model with new data to maintain and improve prediction accuracy.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Monitor and Adjust: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the model’s precision and accuracy to ensure it aligns with business goals.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content strategy based on model predictions and real-world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9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791A-FDAE-2ECC-752B-76291B7C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Achieving Business Goals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BF95-F54B-B475-8D13-8F68B133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High-Traffic Recipes: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Capability: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Yes, with 77% accuracy.</a:t>
            </a:r>
          </a:p>
          <a:p>
            <a:pPr lvl="1"/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Enhance the model to reach 80% accuracy.</a:t>
            </a:r>
          </a:p>
          <a:p>
            <a:pPr algn="l">
              <a:buFont typeface="Wingdings" pitchFamily="2" charset="2"/>
              <a:buChar char="Ø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Correctly Predict High-Traffic Recipes 80% of the Time: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Slightly below at 77%.</a:t>
            </a:r>
          </a:p>
          <a:p>
            <a:pPr lvl="1"/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 Plan: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Further model tuning and data enrichment to meet the 80% target.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AC-0531-4688-2026-084C9206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72A9-6380-4339-42EE-0C17D54F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SVC model currently provides the best predictions for high-traffic recipes.</a:t>
            </a:r>
          </a:p>
          <a:p>
            <a:pPr lvl="1"/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model precision to minimize significant business errors.</a:t>
            </a:r>
          </a:p>
          <a:p>
            <a:pPr algn="l">
              <a:buFont typeface="Wingdings" pitchFamily="2" charset="2"/>
              <a:buChar char="Ø"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current model for immediate improvements in content strategy.</a:t>
            </a:r>
          </a:p>
          <a:p>
            <a:pPr lvl="1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on refining the model to achieve the desired 80% accuracy.</a:t>
            </a:r>
          </a:p>
          <a:p>
            <a:pPr lvl="1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review and update the strategy based on new data and 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88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{85D824FF-0551-7645-BB6F-360936E10E3F}tf10001067</Template>
  <TotalTime>74</TotalTime>
  <Words>360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Garamond</vt:lpstr>
      <vt:lpstr>Times New Roman</vt:lpstr>
      <vt:lpstr>Wingdings</vt:lpstr>
      <vt:lpstr>Savon</vt:lpstr>
      <vt:lpstr>Predicting High-Traffic Recipes</vt:lpstr>
      <vt:lpstr>Objective</vt:lpstr>
      <vt:lpstr>Cleaning the data</vt:lpstr>
      <vt:lpstr>Exploratory Data Analysis</vt:lpstr>
      <vt:lpstr>Key Findings</vt:lpstr>
      <vt:lpstr>Model Development &amp; Evaluation</vt:lpstr>
      <vt:lpstr>Strategic Recommendations</vt:lpstr>
      <vt:lpstr>Achieving Business Goals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High-Traffic Recipes</dc:title>
  <dc:creator>Vaidhavi Borkar</dc:creator>
  <cp:lastModifiedBy>Vaidhavi Borkar</cp:lastModifiedBy>
  <cp:revision>1</cp:revision>
  <dcterms:created xsi:type="dcterms:W3CDTF">2024-06-13T01:50:29Z</dcterms:created>
  <dcterms:modified xsi:type="dcterms:W3CDTF">2024-06-13T03:05:26Z</dcterms:modified>
</cp:coreProperties>
</file>