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6" r:id="rId3"/>
    <p:sldId id="306" r:id="rId4"/>
    <p:sldId id="315" r:id="rId5"/>
    <p:sldId id="317" r:id="rId6"/>
    <p:sldId id="321" r:id="rId7"/>
    <p:sldId id="318" r:id="rId8"/>
    <p:sldId id="322" r:id="rId9"/>
    <p:sldId id="257" r:id="rId10"/>
    <p:sldId id="304" r:id="rId11"/>
    <p:sldId id="258" r:id="rId12"/>
    <p:sldId id="286" r:id="rId13"/>
    <p:sldId id="275" r:id="rId14"/>
    <p:sldId id="272" r:id="rId15"/>
    <p:sldId id="274" r:id="rId16"/>
    <p:sldId id="283" r:id="rId17"/>
    <p:sldId id="310" r:id="rId18"/>
    <p:sldId id="311" r:id="rId19"/>
    <p:sldId id="312" r:id="rId20"/>
    <p:sldId id="297" r:id="rId21"/>
    <p:sldId id="296" r:id="rId22"/>
    <p:sldId id="299" r:id="rId23"/>
    <p:sldId id="278" r:id="rId24"/>
    <p:sldId id="267" r:id="rId25"/>
    <p:sldId id="269" r:id="rId26"/>
    <p:sldId id="320" r:id="rId27"/>
    <p:sldId id="298" r:id="rId28"/>
    <p:sldId id="288" r:id="rId29"/>
    <p:sldId id="289" r:id="rId30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-86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ropbox:HP%20Intern:3curve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Upper bound based</c:v>
          </c:tx>
          <c:spPr>
            <a:ln w="28575">
              <a:noFill/>
            </a:ln>
          </c:spPr>
          <c:xVal>
            <c:numRef>
              <c:f>Sheet1!$A$1:$A$174</c:f>
              <c:numCache>
                <c:formatCode>General</c:formatCode>
                <c:ptCount val="174"/>
                <c:pt idx="0">
                  <c:v>256</c:v>
                </c:pt>
                <c:pt idx="1">
                  <c:v>255</c:v>
                </c:pt>
                <c:pt idx="2">
                  <c:v>254</c:v>
                </c:pt>
                <c:pt idx="3">
                  <c:v>253</c:v>
                </c:pt>
                <c:pt idx="4">
                  <c:v>252</c:v>
                </c:pt>
                <c:pt idx="5">
                  <c:v>251</c:v>
                </c:pt>
                <c:pt idx="6">
                  <c:v>250</c:v>
                </c:pt>
                <c:pt idx="7">
                  <c:v>249</c:v>
                </c:pt>
                <c:pt idx="8">
                  <c:v>248</c:v>
                </c:pt>
                <c:pt idx="9">
                  <c:v>247</c:v>
                </c:pt>
                <c:pt idx="10">
                  <c:v>246</c:v>
                </c:pt>
                <c:pt idx="11">
                  <c:v>245</c:v>
                </c:pt>
                <c:pt idx="12">
                  <c:v>244</c:v>
                </c:pt>
                <c:pt idx="13">
                  <c:v>243</c:v>
                </c:pt>
                <c:pt idx="14">
                  <c:v>242</c:v>
                </c:pt>
                <c:pt idx="15">
                  <c:v>241</c:v>
                </c:pt>
                <c:pt idx="16">
                  <c:v>240</c:v>
                </c:pt>
                <c:pt idx="17">
                  <c:v>239</c:v>
                </c:pt>
                <c:pt idx="18">
                  <c:v>238</c:v>
                </c:pt>
                <c:pt idx="19">
                  <c:v>237</c:v>
                </c:pt>
                <c:pt idx="20">
                  <c:v>236</c:v>
                </c:pt>
                <c:pt idx="21">
                  <c:v>235</c:v>
                </c:pt>
                <c:pt idx="22">
                  <c:v>234</c:v>
                </c:pt>
                <c:pt idx="23">
                  <c:v>233</c:v>
                </c:pt>
                <c:pt idx="24">
                  <c:v>232</c:v>
                </c:pt>
                <c:pt idx="25">
                  <c:v>231</c:v>
                </c:pt>
                <c:pt idx="26">
                  <c:v>230</c:v>
                </c:pt>
                <c:pt idx="27">
                  <c:v>229</c:v>
                </c:pt>
                <c:pt idx="28">
                  <c:v>228</c:v>
                </c:pt>
                <c:pt idx="29">
                  <c:v>227</c:v>
                </c:pt>
                <c:pt idx="30">
                  <c:v>226</c:v>
                </c:pt>
                <c:pt idx="31">
                  <c:v>225</c:v>
                </c:pt>
                <c:pt idx="32">
                  <c:v>224</c:v>
                </c:pt>
                <c:pt idx="33">
                  <c:v>223</c:v>
                </c:pt>
                <c:pt idx="34">
                  <c:v>222</c:v>
                </c:pt>
                <c:pt idx="35">
                  <c:v>221</c:v>
                </c:pt>
                <c:pt idx="36">
                  <c:v>220</c:v>
                </c:pt>
                <c:pt idx="37">
                  <c:v>219</c:v>
                </c:pt>
                <c:pt idx="38">
                  <c:v>218</c:v>
                </c:pt>
                <c:pt idx="39">
                  <c:v>217</c:v>
                </c:pt>
                <c:pt idx="40">
                  <c:v>216</c:v>
                </c:pt>
                <c:pt idx="41">
                  <c:v>215</c:v>
                </c:pt>
                <c:pt idx="42">
                  <c:v>214</c:v>
                </c:pt>
                <c:pt idx="43">
                  <c:v>213</c:v>
                </c:pt>
                <c:pt idx="44">
                  <c:v>212</c:v>
                </c:pt>
                <c:pt idx="45">
                  <c:v>211</c:v>
                </c:pt>
                <c:pt idx="46">
                  <c:v>210</c:v>
                </c:pt>
                <c:pt idx="47">
                  <c:v>209</c:v>
                </c:pt>
                <c:pt idx="48">
                  <c:v>208</c:v>
                </c:pt>
                <c:pt idx="49">
                  <c:v>207</c:v>
                </c:pt>
                <c:pt idx="50">
                  <c:v>206</c:v>
                </c:pt>
                <c:pt idx="51">
                  <c:v>205</c:v>
                </c:pt>
                <c:pt idx="52">
                  <c:v>204</c:v>
                </c:pt>
                <c:pt idx="53">
                  <c:v>203</c:v>
                </c:pt>
                <c:pt idx="54">
                  <c:v>202</c:v>
                </c:pt>
                <c:pt idx="55">
                  <c:v>201</c:v>
                </c:pt>
                <c:pt idx="56">
                  <c:v>200</c:v>
                </c:pt>
                <c:pt idx="57">
                  <c:v>199</c:v>
                </c:pt>
                <c:pt idx="58">
                  <c:v>198</c:v>
                </c:pt>
                <c:pt idx="59">
                  <c:v>197</c:v>
                </c:pt>
                <c:pt idx="60">
                  <c:v>196</c:v>
                </c:pt>
                <c:pt idx="61">
                  <c:v>195</c:v>
                </c:pt>
                <c:pt idx="62">
                  <c:v>194</c:v>
                </c:pt>
                <c:pt idx="63">
                  <c:v>193</c:v>
                </c:pt>
                <c:pt idx="64">
                  <c:v>192</c:v>
                </c:pt>
                <c:pt idx="65">
                  <c:v>191</c:v>
                </c:pt>
                <c:pt idx="66">
                  <c:v>190</c:v>
                </c:pt>
                <c:pt idx="67">
                  <c:v>189</c:v>
                </c:pt>
                <c:pt idx="68">
                  <c:v>188</c:v>
                </c:pt>
                <c:pt idx="69">
                  <c:v>187</c:v>
                </c:pt>
                <c:pt idx="70">
                  <c:v>186</c:v>
                </c:pt>
                <c:pt idx="71">
                  <c:v>185</c:v>
                </c:pt>
                <c:pt idx="72">
                  <c:v>184</c:v>
                </c:pt>
                <c:pt idx="73">
                  <c:v>183</c:v>
                </c:pt>
                <c:pt idx="74">
                  <c:v>182</c:v>
                </c:pt>
                <c:pt idx="75">
                  <c:v>181</c:v>
                </c:pt>
                <c:pt idx="76">
                  <c:v>180</c:v>
                </c:pt>
                <c:pt idx="77">
                  <c:v>179</c:v>
                </c:pt>
                <c:pt idx="78">
                  <c:v>178</c:v>
                </c:pt>
                <c:pt idx="79">
                  <c:v>177</c:v>
                </c:pt>
                <c:pt idx="80">
                  <c:v>176</c:v>
                </c:pt>
                <c:pt idx="81">
                  <c:v>175</c:v>
                </c:pt>
                <c:pt idx="82">
                  <c:v>174</c:v>
                </c:pt>
                <c:pt idx="83">
                  <c:v>173</c:v>
                </c:pt>
                <c:pt idx="84">
                  <c:v>172</c:v>
                </c:pt>
                <c:pt idx="85">
                  <c:v>171</c:v>
                </c:pt>
                <c:pt idx="86">
                  <c:v>170</c:v>
                </c:pt>
                <c:pt idx="87">
                  <c:v>169</c:v>
                </c:pt>
                <c:pt idx="88">
                  <c:v>168</c:v>
                </c:pt>
                <c:pt idx="89">
                  <c:v>167</c:v>
                </c:pt>
                <c:pt idx="90">
                  <c:v>166</c:v>
                </c:pt>
                <c:pt idx="91">
                  <c:v>165</c:v>
                </c:pt>
                <c:pt idx="92">
                  <c:v>164</c:v>
                </c:pt>
                <c:pt idx="93">
                  <c:v>163</c:v>
                </c:pt>
                <c:pt idx="94">
                  <c:v>162</c:v>
                </c:pt>
                <c:pt idx="95">
                  <c:v>161</c:v>
                </c:pt>
                <c:pt idx="96">
                  <c:v>160</c:v>
                </c:pt>
                <c:pt idx="97">
                  <c:v>159</c:v>
                </c:pt>
                <c:pt idx="98">
                  <c:v>158</c:v>
                </c:pt>
                <c:pt idx="99">
                  <c:v>157</c:v>
                </c:pt>
                <c:pt idx="100">
                  <c:v>156</c:v>
                </c:pt>
                <c:pt idx="101">
                  <c:v>155</c:v>
                </c:pt>
                <c:pt idx="102">
                  <c:v>154</c:v>
                </c:pt>
                <c:pt idx="103">
                  <c:v>153</c:v>
                </c:pt>
                <c:pt idx="104">
                  <c:v>152</c:v>
                </c:pt>
                <c:pt idx="105">
                  <c:v>151</c:v>
                </c:pt>
                <c:pt idx="106">
                  <c:v>150</c:v>
                </c:pt>
                <c:pt idx="107">
                  <c:v>149</c:v>
                </c:pt>
                <c:pt idx="108">
                  <c:v>148</c:v>
                </c:pt>
                <c:pt idx="109">
                  <c:v>147</c:v>
                </c:pt>
                <c:pt idx="110">
                  <c:v>146</c:v>
                </c:pt>
                <c:pt idx="111">
                  <c:v>145</c:v>
                </c:pt>
                <c:pt idx="112">
                  <c:v>144</c:v>
                </c:pt>
                <c:pt idx="113">
                  <c:v>143</c:v>
                </c:pt>
                <c:pt idx="114">
                  <c:v>142</c:v>
                </c:pt>
                <c:pt idx="115">
                  <c:v>141</c:v>
                </c:pt>
                <c:pt idx="116">
                  <c:v>140</c:v>
                </c:pt>
                <c:pt idx="117">
                  <c:v>139</c:v>
                </c:pt>
                <c:pt idx="118">
                  <c:v>138</c:v>
                </c:pt>
                <c:pt idx="119">
                  <c:v>137</c:v>
                </c:pt>
                <c:pt idx="120">
                  <c:v>136</c:v>
                </c:pt>
                <c:pt idx="121">
                  <c:v>135</c:v>
                </c:pt>
                <c:pt idx="122">
                  <c:v>134</c:v>
                </c:pt>
                <c:pt idx="123">
                  <c:v>133</c:v>
                </c:pt>
                <c:pt idx="124">
                  <c:v>132</c:v>
                </c:pt>
                <c:pt idx="125">
                  <c:v>131</c:v>
                </c:pt>
                <c:pt idx="126">
                  <c:v>130</c:v>
                </c:pt>
                <c:pt idx="127">
                  <c:v>129</c:v>
                </c:pt>
                <c:pt idx="128">
                  <c:v>128</c:v>
                </c:pt>
                <c:pt idx="129">
                  <c:v>127</c:v>
                </c:pt>
                <c:pt idx="130">
                  <c:v>126</c:v>
                </c:pt>
                <c:pt idx="131">
                  <c:v>125</c:v>
                </c:pt>
                <c:pt idx="132">
                  <c:v>124</c:v>
                </c:pt>
                <c:pt idx="133">
                  <c:v>123</c:v>
                </c:pt>
                <c:pt idx="134">
                  <c:v>122</c:v>
                </c:pt>
                <c:pt idx="135">
                  <c:v>121</c:v>
                </c:pt>
                <c:pt idx="136">
                  <c:v>120</c:v>
                </c:pt>
                <c:pt idx="137">
                  <c:v>119</c:v>
                </c:pt>
                <c:pt idx="138">
                  <c:v>118</c:v>
                </c:pt>
                <c:pt idx="139">
                  <c:v>117</c:v>
                </c:pt>
                <c:pt idx="140">
                  <c:v>116</c:v>
                </c:pt>
                <c:pt idx="141">
                  <c:v>115</c:v>
                </c:pt>
                <c:pt idx="142">
                  <c:v>114</c:v>
                </c:pt>
                <c:pt idx="143">
                  <c:v>113</c:v>
                </c:pt>
                <c:pt idx="144">
                  <c:v>112</c:v>
                </c:pt>
                <c:pt idx="145">
                  <c:v>111</c:v>
                </c:pt>
                <c:pt idx="146">
                  <c:v>110</c:v>
                </c:pt>
                <c:pt idx="147">
                  <c:v>109</c:v>
                </c:pt>
                <c:pt idx="148">
                  <c:v>108</c:v>
                </c:pt>
                <c:pt idx="149">
                  <c:v>107</c:v>
                </c:pt>
                <c:pt idx="150">
                  <c:v>106</c:v>
                </c:pt>
                <c:pt idx="151">
                  <c:v>105</c:v>
                </c:pt>
                <c:pt idx="152">
                  <c:v>104</c:v>
                </c:pt>
                <c:pt idx="153">
                  <c:v>103</c:v>
                </c:pt>
                <c:pt idx="154">
                  <c:v>102</c:v>
                </c:pt>
                <c:pt idx="155">
                  <c:v>101</c:v>
                </c:pt>
                <c:pt idx="156">
                  <c:v>100</c:v>
                </c:pt>
                <c:pt idx="157">
                  <c:v>99</c:v>
                </c:pt>
                <c:pt idx="158">
                  <c:v>98</c:v>
                </c:pt>
                <c:pt idx="159">
                  <c:v>97</c:v>
                </c:pt>
                <c:pt idx="160">
                  <c:v>96</c:v>
                </c:pt>
                <c:pt idx="161">
                  <c:v>95</c:v>
                </c:pt>
                <c:pt idx="162">
                  <c:v>94</c:v>
                </c:pt>
                <c:pt idx="163">
                  <c:v>93</c:v>
                </c:pt>
                <c:pt idx="164">
                  <c:v>92</c:v>
                </c:pt>
                <c:pt idx="165">
                  <c:v>91</c:v>
                </c:pt>
                <c:pt idx="166">
                  <c:v>90</c:v>
                </c:pt>
                <c:pt idx="167">
                  <c:v>89</c:v>
                </c:pt>
                <c:pt idx="168">
                  <c:v>88</c:v>
                </c:pt>
                <c:pt idx="169">
                  <c:v>87</c:v>
                </c:pt>
                <c:pt idx="170">
                  <c:v>86</c:v>
                </c:pt>
                <c:pt idx="171">
                  <c:v>85</c:v>
                </c:pt>
                <c:pt idx="172">
                  <c:v>84</c:v>
                </c:pt>
                <c:pt idx="173">
                  <c:v>83</c:v>
                </c:pt>
              </c:numCache>
            </c:numRef>
          </c:xVal>
          <c:yVal>
            <c:numRef>
              <c:f>Sheet1!$B$1:$B$174</c:f>
              <c:numCache>
                <c:formatCode>General</c:formatCode>
                <c:ptCount val="174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41</c:v>
                </c:pt>
                <c:pt idx="6">
                  <c:v>41</c:v>
                </c:pt>
                <c:pt idx="7">
                  <c:v>41</c:v>
                </c:pt>
                <c:pt idx="8">
                  <c:v>41</c:v>
                </c:pt>
                <c:pt idx="9">
                  <c:v>41</c:v>
                </c:pt>
                <c:pt idx="10">
                  <c:v>41</c:v>
                </c:pt>
                <c:pt idx="11">
                  <c:v>42</c:v>
                </c:pt>
                <c:pt idx="12">
                  <c:v>42</c:v>
                </c:pt>
                <c:pt idx="13">
                  <c:v>42</c:v>
                </c:pt>
                <c:pt idx="14">
                  <c:v>42</c:v>
                </c:pt>
                <c:pt idx="15">
                  <c:v>42</c:v>
                </c:pt>
                <c:pt idx="16">
                  <c:v>43</c:v>
                </c:pt>
                <c:pt idx="17">
                  <c:v>43</c:v>
                </c:pt>
                <c:pt idx="18">
                  <c:v>43</c:v>
                </c:pt>
                <c:pt idx="19">
                  <c:v>43</c:v>
                </c:pt>
                <c:pt idx="20">
                  <c:v>44</c:v>
                </c:pt>
                <c:pt idx="21">
                  <c:v>44</c:v>
                </c:pt>
                <c:pt idx="22">
                  <c:v>44</c:v>
                </c:pt>
                <c:pt idx="23">
                  <c:v>44</c:v>
                </c:pt>
                <c:pt idx="24">
                  <c:v>45</c:v>
                </c:pt>
                <c:pt idx="25">
                  <c:v>45</c:v>
                </c:pt>
                <c:pt idx="26">
                  <c:v>45</c:v>
                </c:pt>
                <c:pt idx="27">
                  <c:v>45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47</c:v>
                </c:pt>
                <c:pt idx="33">
                  <c:v>47</c:v>
                </c:pt>
                <c:pt idx="34">
                  <c:v>47</c:v>
                </c:pt>
                <c:pt idx="35">
                  <c:v>48</c:v>
                </c:pt>
                <c:pt idx="36">
                  <c:v>48</c:v>
                </c:pt>
                <c:pt idx="37">
                  <c:v>48</c:v>
                </c:pt>
                <c:pt idx="38">
                  <c:v>49</c:v>
                </c:pt>
                <c:pt idx="39">
                  <c:v>49</c:v>
                </c:pt>
                <c:pt idx="40">
                  <c:v>49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51</c:v>
                </c:pt>
                <c:pt idx="45">
                  <c:v>51</c:v>
                </c:pt>
                <c:pt idx="46">
                  <c:v>51</c:v>
                </c:pt>
                <c:pt idx="47">
                  <c:v>52</c:v>
                </c:pt>
                <c:pt idx="48">
                  <c:v>52</c:v>
                </c:pt>
                <c:pt idx="49">
                  <c:v>53</c:v>
                </c:pt>
                <c:pt idx="50">
                  <c:v>53</c:v>
                </c:pt>
                <c:pt idx="51">
                  <c:v>54</c:v>
                </c:pt>
                <c:pt idx="52">
                  <c:v>54</c:v>
                </c:pt>
                <c:pt idx="53">
                  <c:v>55</c:v>
                </c:pt>
                <c:pt idx="54">
                  <c:v>55</c:v>
                </c:pt>
                <c:pt idx="55">
                  <c:v>56</c:v>
                </c:pt>
                <c:pt idx="56">
                  <c:v>56</c:v>
                </c:pt>
                <c:pt idx="57">
                  <c:v>57</c:v>
                </c:pt>
                <c:pt idx="58">
                  <c:v>57</c:v>
                </c:pt>
                <c:pt idx="59">
                  <c:v>58</c:v>
                </c:pt>
                <c:pt idx="60">
                  <c:v>58</c:v>
                </c:pt>
                <c:pt idx="61">
                  <c:v>59</c:v>
                </c:pt>
                <c:pt idx="62">
                  <c:v>60</c:v>
                </c:pt>
                <c:pt idx="63">
                  <c:v>60</c:v>
                </c:pt>
                <c:pt idx="64">
                  <c:v>61</c:v>
                </c:pt>
                <c:pt idx="65">
                  <c:v>62</c:v>
                </c:pt>
                <c:pt idx="66">
                  <c:v>62</c:v>
                </c:pt>
                <c:pt idx="67">
                  <c:v>63</c:v>
                </c:pt>
                <c:pt idx="68">
                  <c:v>64</c:v>
                </c:pt>
                <c:pt idx="69">
                  <c:v>65</c:v>
                </c:pt>
                <c:pt idx="70">
                  <c:v>65</c:v>
                </c:pt>
                <c:pt idx="71">
                  <c:v>66</c:v>
                </c:pt>
                <c:pt idx="72">
                  <c:v>67</c:v>
                </c:pt>
                <c:pt idx="73">
                  <c:v>68</c:v>
                </c:pt>
                <c:pt idx="74">
                  <c:v>69</c:v>
                </c:pt>
                <c:pt idx="75">
                  <c:v>70</c:v>
                </c:pt>
                <c:pt idx="76">
                  <c:v>71</c:v>
                </c:pt>
                <c:pt idx="77">
                  <c:v>72</c:v>
                </c:pt>
                <c:pt idx="78">
                  <c:v>73</c:v>
                </c:pt>
                <c:pt idx="79">
                  <c:v>74</c:v>
                </c:pt>
                <c:pt idx="80">
                  <c:v>75</c:v>
                </c:pt>
                <c:pt idx="81">
                  <c:v>77</c:v>
                </c:pt>
                <c:pt idx="82">
                  <c:v>78</c:v>
                </c:pt>
                <c:pt idx="83">
                  <c:v>79</c:v>
                </c:pt>
                <c:pt idx="84">
                  <c:v>81</c:v>
                </c:pt>
                <c:pt idx="85">
                  <c:v>82</c:v>
                </c:pt>
                <c:pt idx="86">
                  <c:v>84</c:v>
                </c:pt>
                <c:pt idx="87">
                  <c:v>85</c:v>
                </c:pt>
                <c:pt idx="88">
                  <c:v>87</c:v>
                </c:pt>
                <c:pt idx="89">
                  <c:v>89</c:v>
                </c:pt>
                <c:pt idx="90">
                  <c:v>91</c:v>
                </c:pt>
                <c:pt idx="91">
                  <c:v>93</c:v>
                </c:pt>
                <c:pt idx="92">
                  <c:v>95</c:v>
                </c:pt>
                <c:pt idx="93">
                  <c:v>98</c:v>
                </c:pt>
                <c:pt idx="94">
                  <c:v>100</c:v>
                </c:pt>
                <c:pt idx="95">
                  <c:v>103</c:v>
                </c:pt>
                <c:pt idx="96">
                  <c:v>105</c:v>
                </c:pt>
                <c:pt idx="97">
                  <c:v>108</c:v>
                </c:pt>
                <c:pt idx="98">
                  <c:v>112</c:v>
                </c:pt>
                <c:pt idx="99">
                  <c:v>115</c:v>
                </c:pt>
                <c:pt idx="100">
                  <c:v>119</c:v>
                </c:pt>
                <c:pt idx="101">
                  <c:v>123</c:v>
                </c:pt>
                <c:pt idx="102">
                  <c:v>127</c:v>
                </c:pt>
                <c:pt idx="103">
                  <c:v>132</c:v>
                </c:pt>
                <c:pt idx="104">
                  <c:v>137</c:v>
                </c:pt>
                <c:pt idx="105">
                  <c:v>143</c:v>
                </c:pt>
                <c:pt idx="106">
                  <c:v>149</c:v>
                </c:pt>
                <c:pt idx="107">
                  <c:v>156</c:v>
                </c:pt>
                <c:pt idx="108">
                  <c:v>163</c:v>
                </c:pt>
                <c:pt idx="109">
                  <c:v>172</c:v>
                </c:pt>
                <c:pt idx="110">
                  <c:v>182</c:v>
                </c:pt>
                <c:pt idx="111">
                  <c:v>192</c:v>
                </c:pt>
                <c:pt idx="112">
                  <c:v>205</c:v>
                </c:pt>
                <c:pt idx="113">
                  <c:v>219</c:v>
                </c:pt>
                <c:pt idx="114">
                  <c:v>236</c:v>
                </c:pt>
                <c:pt idx="115">
                  <c:v>256</c:v>
                </c:pt>
              </c:numCache>
            </c:numRef>
          </c:yVal>
        </c:ser>
        <c:ser>
          <c:idx val="1"/>
          <c:order val="1"/>
          <c:tx>
            <c:v>Average based</c:v>
          </c:tx>
          <c:spPr>
            <a:ln w="28575">
              <a:noFill/>
            </a:ln>
          </c:spPr>
          <c:xVal>
            <c:numRef>
              <c:f>Sheet1!$A$1:$A$174</c:f>
              <c:numCache>
                <c:formatCode>General</c:formatCode>
                <c:ptCount val="174"/>
                <c:pt idx="0">
                  <c:v>256</c:v>
                </c:pt>
                <c:pt idx="1">
                  <c:v>255</c:v>
                </c:pt>
                <c:pt idx="2">
                  <c:v>254</c:v>
                </c:pt>
                <c:pt idx="3">
                  <c:v>253</c:v>
                </c:pt>
                <c:pt idx="4">
                  <c:v>252</c:v>
                </c:pt>
                <c:pt idx="5">
                  <c:v>251</c:v>
                </c:pt>
                <c:pt idx="6">
                  <c:v>250</c:v>
                </c:pt>
                <c:pt idx="7">
                  <c:v>249</c:v>
                </c:pt>
                <c:pt idx="8">
                  <c:v>248</c:v>
                </c:pt>
                <c:pt idx="9">
                  <c:v>247</c:v>
                </c:pt>
                <c:pt idx="10">
                  <c:v>246</c:v>
                </c:pt>
                <c:pt idx="11">
                  <c:v>245</c:v>
                </c:pt>
                <c:pt idx="12">
                  <c:v>244</c:v>
                </c:pt>
                <c:pt idx="13">
                  <c:v>243</c:v>
                </c:pt>
                <c:pt idx="14">
                  <c:v>242</c:v>
                </c:pt>
                <c:pt idx="15">
                  <c:v>241</c:v>
                </c:pt>
                <c:pt idx="16">
                  <c:v>240</c:v>
                </c:pt>
                <c:pt idx="17">
                  <c:v>239</c:v>
                </c:pt>
                <c:pt idx="18">
                  <c:v>238</c:v>
                </c:pt>
                <c:pt idx="19">
                  <c:v>237</c:v>
                </c:pt>
                <c:pt idx="20">
                  <c:v>236</c:v>
                </c:pt>
                <c:pt idx="21">
                  <c:v>235</c:v>
                </c:pt>
                <c:pt idx="22">
                  <c:v>234</c:v>
                </c:pt>
                <c:pt idx="23">
                  <c:v>233</c:v>
                </c:pt>
                <c:pt idx="24">
                  <c:v>232</c:v>
                </c:pt>
                <c:pt idx="25">
                  <c:v>231</c:v>
                </c:pt>
                <c:pt idx="26">
                  <c:v>230</c:v>
                </c:pt>
                <c:pt idx="27">
                  <c:v>229</c:v>
                </c:pt>
                <c:pt idx="28">
                  <c:v>228</c:v>
                </c:pt>
                <c:pt idx="29">
                  <c:v>227</c:v>
                </c:pt>
                <c:pt idx="30">
                  <c:v>226</c:v>
                </c:pt>
                <c:pt idx="31">
                  <c:v>225</c:v>
                </c:pt>
                <c:pt idx="32">
                  <c:v>224</c:v>
                </c:pt>
                <c:pt idx="33">
                  <c:v>223</c:v>
                </c:pt>
                <c:pt idx="34">
                  <c:v>222</c:v>
                </c:pt>
                <c:pt idx="35">
                  <c:v>221</c:v>
                </c:pt>
                <c:pt idx="36">
                  <c:v>220</c:v>
                </c:pt>
                <c:pt idx="37">
                  <c:v>219</c:v>
                </c:pt>
                <c:pt idx="38">
                  <c:v>218</c:v>
                </c:pt>
                <c:pt idx="39">
                  <c:v>217</c:v>
                </c:pt>
                <c:pt idx="40">
                  <c:v>216</c:v>
                </c:pt>
                <c:pt idx="41">
                  <c:v>215</c:v>
                </c:pt>
                <c:pt idx="42">
                  <c:v>214</c:v>
                </c:pt>
                <c:pt idx="43">
                  <c:v>213</c:v>
                </c:pt>
                <c:pt idx="44">
                  <c:v>212</c:v>
                </c:pt>
                <c:pt idx="45">
                  <c:v>211</c:v>
                </c:pt>
                <c:pt idx="46">
                  <c:v>210</c:v>
                </c:pt>
                <c:pt idx="47">
                  <c:v>209</c:v>
                </c:pt>
                <c:pt idx="48">
                  <c:v>208</c:v>
                </c:pt>
                <c:pt idx="49">
                  <c:v>207</c:v>
                </c:pt>
                <c:pt idx="50">
                  <c:v>206</c:v>
                </c:pt>
                <c:pt idx="51">
                  <c:v>205</c:v>
                </c:pt>
                <c:pt idx="52">
                  <c:v>204</c:v>
                </c:pt>
                <c:pt idx="53">
                  <c:v>203</c:v>
                </c:pt>
                <c:pt idx="54">
                  <c:v>202</c:v>
                </c:pt>
                <c:pt idx="55">
                  <c:v>201</c:v>
                </c:pt>
                <c:pt idx="56">
                  <c:v>200</c:v>
                </c:pt>
                <c:pt idx="57">
                  <c:v>199</c:v>
                </c:pt>
                <c:pt idx="58">
                  <c:v>198</c:v>
                </c:pt>
                <c:pt idx="59">
                  <c:v>197</c:v>
                </c:pt>
                <c:pt idx="60">
                  <c:v>196</c:v>
                </c:pt>
                <c:pt idx="61">
                  <c:v>195</c:v>
                </c:pt>
                <c:pt idx="62">
                  <c:v>194</c:v>
                </c:pt>
                <c:pt idx="63">
                  <c:v>193</c:v>
                </c:pt>
                <c:pt idx="64">
                  <c:v>192</c:v>
                </c:pt>
                <c:pt idx="65">
                  <c:v>191</c:v>
                </c:pt>
                <c:pt idx="66">
                  <c:v>190</c:v>
                </c:pt>
                <c:pt idx="67">
                  <c:v>189</c:v>
                </c:pt>
                <c:pt idx="68">
                  <c:v>188</c:v>
                </c:pt>
                <c:pt idx="69">
                  <c:v>187</c:v>
                </c:pt>
                <c:pt idx="70">
                  <c:v>186</c:v>
                </c:pt>
                <c:pt idx="71">
                  <c:v>185</c:v>
                </c:pt>
                <c:pt idx="72">
                  <c:v>184</c:v>
                </c:pt>
                <c:pt idx="73">
                  <c:v>183</c:v>
                </c:pt>
                <c:pt idx="74">
                  <c:v>182</c:v>
                </c:pt>
                <c:pt idx="75">
                  <c:v>181</c:v>
                </c:pt>
                <c:pt idx="76">
                  <c:v>180</c:v>
                </c:pt>
                <c:pt idx="77">
                  <c:v>179</c:v>
                </c:pt>
                <c:pt idx="78">
                  <c:v>178</c:v>
                </c:pt>
                <c:pt idx="79">
                  <c:v>177</c:v>
                </c:pt>
                <c:pt idx="80">
                  <c:v>176</c:v>
                </c:pt>
                <c:pt idx="81">
                  <c:v>175</c:v>
                </c:pt>
                <c:pt idx="82">
                  <c:v>174</c:v>
                </c:pt>
                <c:pt idx="83">
                  <c:v>173</c:v>
                </c:pt>
                <c:pt idx="84">
                  <c:v>172</c:v>
                </c:pt>
                <c:pt idx="85">
                  <c:v>171</c:v>
                </c:pt>
                <c:pt idx="86">
                  <c:v>170</c:v>
                </c:pt>
                <c:pt idx="87">
                  <c:v>169</c:v>
                </c:pt>
                <c:pt idx="88">
                  <c:v>168</c:v>
                </c:pt>
                <c:pt idx="89">
                  <c:v>167</c:v>
                </c:pt>
                <c:pt idx="90">
                  <c:v>166</c:v>
                </c:pt>
                <c:pt idx="91">
                  <c:v>165</c:v>
                </c:pt>
                <c:pt idx="92">
                  <c:v>164</c:v>
                </c:pt>
                <c:pt idx="93">
                  <c:v>163</c:v>
                </c:pt>
                <c:pt idx="94">
                  <c:v>162</c:v>
                </c:pt>
                <c:pt idx="95">
                  <c:v>161</c:v>
                </c:pt>
                <c:pt idx="96">
                  <c:v>160</c:v>
                </c:pt>
                <c:pt idx="97">
                  <c:v>159</c:v>
                </c:pt>
                <c:pt idx="98">
                  <c:v>158</c:v>
                </c:pt>
                <c:pt idx="99">
                  <c:v>157</c:v>
                </c:pt>
                <c:pt idx="100">
                  <c:v>156</c:v>
                </c:pt>
                <c:pt idx="101">
                  <c:v>155</c:v>
                </c:pt>
                <c:pt idx="102">
                  <c:v>154</c:v>
                </c:pt>
                <c:pt idx="103">
                  <c:v>153</c:v>
                </c:pt>
                <c:pt idx="104">
                  <c:v>152</c:v>
                </c:pt>
                <c:pt idx="105">
                  <c:v>151</c:v>
                </c:pt>
                <c:pt idx="106">
                  <c:v>150</c:v>
                </c:pt>
                <c:pt idx="107">
                  <c:v>149</c:v>
                </c:pt>
                <c:pt idx="108">
                  <c:v>148</c:v>
                </c:pt>
                <c:pt idx="109">
                  <c:v>147</c:v>
                </c:pt>
                <c:pt idx="110">
                  <c:v>146</c:v>
                </c:pt>
                <c:pt idx="111">
                  <c:v>145</c:v>
                </c:pt>
                <c:pt idx="112">
                  <c:v>144</c:v>
                </c:pt>
                <c:pt idx="113">
                  <c:v>143</c:v>
                </c:pt>
                <c:pt idx="114">
                  <c:v>142</c:v>
                </c:pt>
                <c:pt idx="115">
                  <c:v>141</c:v>
                </c:pt>
                <c:pt idx="116">
                  <c:v>140</c:v>
                </c:pt>
                <c:pt idx="117">
                  <c:v>139</c:v>
                </c:pt>
                <c:pt idx="118">
                  <c:v>138</c:v>
                </c:pt>
                <c:pt idx="119">
                  <c:v>137</c:v>
                </c:pt>
                <c:pt idx="120">
                  <c:v>136</c:v>
                </c:pt>
                <c:pt idx="121">
                  <c:v>135</c:v>
                </c:pt>
                <c:pt idx="122">
                  <c:v>134</c:v>
                </c:pt>
                <c:pt idx="123">
                  <c:v>133</c:v>
                </c:pt>
                <c:pt idx="124">
                  <c:v>132</c:v>
                </c:pt>
                <c:pt idx="125">
                  <c:v>131</c:v>
                </c:pt>
                <c:pt idx="126">
                  <c:v>130</c:v>
                </c:pt>
                <c:pt idx="127">
                  <c:v>129</c:v>
                </c:pt>
                <c:pt idx="128">
                  <c:v>128</c:v>
                </c:pt>
                <c:pt idx="129">
                  <c:v>127</c:v>
                </c:pt>
                <c:pt idx="130">
                  <c:v>126</c:v>
                </c:pt>
                <c:pt idx="131">
                  <c:v>125</c:v>
                </c:pt>
                <c:pt idx="132">
                  <c:v>124</c:v>
                </c:pt>
                <c:pt idx="133">
                  <c:v>123</c:v>
                </c:pt>
                <c:pt idx="134">
                  <c:v>122</c:v>
                </c:pt>
                <c:pt idx="135">
                  <c:v>121</c:v>
                </c:pt>
                <c:pt idx="136">
                  <c:v>120</c:v>
                </c:pt>
                <c:pt idx="137">
                  <c:v>119</c:v>
                </c:pt>
                <c:pt idx="138">
                  <c:v>118</c:v>
                </c:pt>
                <c:pt idx="139">
                  <c:v>117</c:v>
                </c:pt>
                <c:pt idx="140">
                  <c:v>116</c:v>
                </c:pt>
                <c:pt idx="141">
                  <c:v>115</c:v>
                </c:pt>
                <c:pt idx="142">
                  <c:v>114</c:v>
                </c:pt>
                <c:pt idx="143">
                  <c:v>113</c:v>
                </c:pt>
                <c:pt idx="144">
                  <c:v>112</c:v>
                </c:pt>
                <c:pt idx="145">
                  <c:v>111</c:v>
                </c:pt>
                <c:pt idx="146">
                  <c:v>110</c:v>
                </c:pt>
                <c:pt idx="147">
                  <c:v>109</c:v>
                </c:pt>
                <c:pt idx="148">
                  <c:v>108</c:v>
                </c:pt>
                <c:pt idx="149">
                  <c:v>107</c:v>
                </c:pt>
                <c:pt idx="150">
                  <c:v>106</c:v>
                </c:pt>
                <c:pt idx="151">
                  <c:v>105</c:v>
                </c:pt>
                <c:pt idx="152">
                  <c:v>104</c:v>
                </c:pt>
                <c:pt idx="153">
                  <c:v>103</c:v>
                </c:pt>
                <c:pt idx="154">
                  <c:v>102</c:v>
                </c:pt>
                <c:pt idx="155">
                  <c:v>101</c:v>
                </c:pt>
                <c:pt idx="156">
                  <c:v>100</c:v>
                </c:pt>
                <c:pt idx="157">
                  <c:v>99</c:v>
                </c:pt>
                <c:pt idx="158">
                  <c:v>98</c:v>
                </c:pt>
                <c:pt idx="159">
                  <c:v>97</c:v>
                </c:pt>
                <c:pt idx="160">
                  <c:v>96</c:v>
                </c:pt>
                <c:pt idx="161">
                  <c:v>95</c:v>
                </c:pt>
                <c:pt idx="162">
                  <c:v>94</c:v>
                </c:pt>
                <c:pt idx="163">
                  <c:v>93</c:v>
                </c:pt>
                <c:pt idx="164">
                  <c:v>92</c:v>
                </c:pt>
                <c:pt idx="165">
                  <c:v>91</c:v>
                </c:pt>
                <c:pt idx="166">
                  <c:v>90</c:v>
                </c:pt>
                <c:pt idx="167">
                  <c:v>89</c:v>
                </c:pt>
                <c:pt idx="168">
                  <c:v>88</c:v>
                </c:pt>
                <c:pt idx="169">
                  <c:v>87</c:v>
                </c:pt>
                <c:pt idx="170">
                  <c:v>86</c:v>
                </c:pt>
                <c:pt idx="171">
                  <c:v>85</c:v>
                </c:pt>
                <c:pt idx="172">
                  <c:v>84</c:v>
                </c:pt>
                <c:pt idx="173">
                  <c:v>83</c:v>
                </c:pt>
              </c:numCache>
            </c:numRef>
          </c:xVal>
          <c:yVal>
            <c:numRef>
              <c:f>Sheet1!$E$1:$E$174</c:f>
              <c:numCache>
                <c:formatCode>General</c:formatCode>
                <c:ptCount val="174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24</c:v>
                </c:pt>
                <c:pt idx="14">
                  <c:v>24</c:v>
                </c:pt>
                <c:pt idx="15">
                  <c:v>25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25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27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29</c:v>
                </c:pt>
                <c:pt idx="59">
                  <c:v>29</c:v>
                </c:pt>
                <c:pt idx="60">
                  <c:v>29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30</c:v>
                </c:pt>
                <c:pt idx="65">
                  <c:v>30</c:v>
                </c:pt>
                <c:pt idx="66">
                  <c:v>30</c:v>
                </c:pt>
                <c:pt idx="67">
                  <c:v>30</c:v>
                </c:pt>
                <c:pt idx="68">
                  <c:v>31</c:v>
                </c:pt>
                <c:pt idx="69">
                  <c:v>31</c:v>
                </c:pt>
                <c:pt idx="70">
                  <c:v>31</c:v>
                </c:pt>
                <c:pt idx="71">
                  <c:v>31</c:v>
                </c:pt>
                <c:pt idx="72">
                  <c:v>31</c:v>
                </c:pt>
                <c:pt idx="73">
                  <c:v>31</c:v>
                </c:pt>
                <c:pt idx="74">
                  <c:v>32</c:v>
                </c:pt>
                <c:pt idx="75">
                  <c:v>32</c:v>
                </c:pt>
                <c:pt idx="76">
                  <c:v>32</c:v>
                </c:pt>
                <c:pt idx="77">
                  <c:v>32</c:v>
                </c:pt>
                <c:pt idx="78">
                  <c:v>33</c:v>
                </c:pt>
                <c:pt idx="79">
                  <c:v>33</c:v>
                </c:pt>
                <c:pt idx="80">
                  <c:v>33</c:v>
                </c:pt>
                <c:pt idx="81">
                  <c:v>33</c:v>
                </c:pt>
                <c:pt idx="82">
                  <c:v>33</c:v>
                </c:pt>
                <c:pt idx="83">
                  <c:v>34</c:v>
                </c:pt>
                <c:pt idx="84">
                  <c:v>34</c:v>
                </c:pt>
                <c:pt idx="85">
                  <c:v>34</c:v>
                </c:pt>
                <c:pt idx="86">
                  <c:v>35</c:v>
                </c:pt>
                <c:pt idx="87">
                  <c:v>35</c:v>
                </c:pt>
                <c:pt idx="88">
                  <c:v>35</c:v>
                </c:pt>
                <c:pt idx="89">
                  <c:v>35</c:v>
                </c:pt>
                <c:pt idx="90">
                  <c:v>36</c:v>
                </c:pt>
                <c:pt idx="91">
                  <c:v>36</c:v>
                </c:pt>
                <c:pt idx="92">
                  <c:v>36</c:v>
                </c:pt>
                <c:pt idx="93">
                  <c:v>37</c:v>
                </c:pt>
                <c:pt idx="94">
                  <c:v>37</c:v>
                </c:pt>
                <c:pt idx="95">
                  <c:v>37</c:v>
                </c:pt>
                <c:pt idx="96">
                  <c:v>38</c:v>
                </c:pt>
                <c:pt idx="97">
                  <c:v>38</c:v>
                </c:pt>
                <c:pt idx="98">
                  <c:v>39</c:v>
                </c:pt>
                <c:pt idx="99">
                  <c:v>39</c:v>
                </c:pt>
                <c:pt idx="100">
                  <c:v>39</c:v>
                </c:pt>
                <c:pt idx="101">
                  <c:v>40</c:v>
                </c:pt>
                <c:pt idx="102">
                  <c:v>40</c:v>
                </c:pt>
                <c:pt idx="103">
                  <c:v>41</c:v>
                </c:pt>
                <c:pt idx="104">
                  <c:v>41</c:v>
                </c:pt>
                <c:pt idx="105">
                  <c:v>42</c:v>
                </c:pt>
                <c:pt idx="106">
                  <c:v>42</c:v>
                </c:pt>
                <c:pt idx="107">
                  <c:v>43</c:v>
                </c:pt>
                <c:pt idx="108">
                  <c:v>43</c:v>
                </c:pt>
                <c:pt idx="109">
                  <c:v>44</c:v>
                </c:pt>
                <c:pt idx="110">
                  <c:v>45</c:v>
                </c:pt>
                <c:pt idx="111">
                  <c:v>45</c:v>
                </c:pt>
                <c:pt idx="112">
                  <c:v>46</c:v>
                </c:pt>
                <c:pt idx="113">
                  <c:v>47</c:v>
                </c:pt>
                <c:pt idx="114">
                  <c:v>47</c:v>
                </c:pt>
                <c:pt idx="115">
                  <c:v>48</c:v>
                </c:pt>
                <c:pt idx="116">
                  <c:v>49</c:v>
                </c:pt>
                <c:pt idx="117">
                  <c:v>50</c:v>
                </c:pt>
                <c:pt idx="118">
                  <c:v>51</c:v>
                </c:pt>
                <c:pt idx="119">
                  <c:v>52</c:v>
                </c:pt>
                <c:pt idx="120">
                  <c:v>52</c:v>
                </c:pt>
                <c:pt idx="121">
                  <c:v>54</c:v>
                </c:pt>
                <c:pt idx="122">
                  <c:v>55</c:v>
                </c:pt>
                <c:pt idx="123">
                  <c:v>56</c:v>
                </c:pt>
                <c:pt idx="124">
                  <c:v>57</c:v>
                </c:pt>
                <c:pt idx="125">
                  <c:v>58</c:v>
                </c:pt>
                <c:pt idx="126">
                  <c:v>60</c:v>
                </c:pt>
                <c:pt idx="127">
                  <c:v>61</c:v>
                </c:pt>
                <c:pt idx="128">
                  <c:v>63</c:v>
                </c:pt>
                <c:pt idx="129">
                  <c:v>64</c:v>
                </c:pt>
                <c:pt idx="130">
                  <c:v>66</c:v>
                </c:pt>
                <c:pt idx="131">
                  <c:v>68</c:v>
                </c:pt>
                <c:pt idx="132">
                  <c:v>70</c:v>
                </c:pt>
                <c:pt idx="133">
                  <c:v>72</c:v>
                </c:pt>
                <c:pt idx="134">
                  <c:v>75</c:v>
                </c:pt>
                <c:pt idx="135">
                  <c:v>77</c:v>
                </c:pt>
                <c:pt idx="136">
                  <c:v>80</c:v>
                </c:pt>
                <c:pt idx="137">
                  <c:v>83</c:v>
                </c:pt>
                <c:pt idx="138">
                  <c:v>87</c:v>
                </c:pt>
                <c:pt idx="139">
                  <c:v>90</c:v>
                </c:pt>
                <c:pt idx="140">
                  <c:v>94</c:v>
                </c:pt>
                <c:pt idx="141">
                  <c:v>99</c:v>
                </c:pt>
                <c:pt idx="142">
                  <c:v>104</c:v>
                </c:pt>
                <c:pt idx="143">
                  <c:v>110</c:v>
                </c:pt>
                <c:pt idx="144">
                  <c:v>117</c:v>
                </c:pt>
                <c:pt idx="145">
                  <c:v>125</c:v>
                </c:pt>
                <c:pt idx="146">
                  <c:v>134</c:v>
                </c:pt>
                <c:pt idx="147">
                  <c:v>145</c:v>
                </c:pt>
                <c:pt idx="148">
                  <c:v>157</c:v>
                </c:pt>
                <c:pt idx="149">
                  <c:v>173</c:v>
                </c:pt>
                <c:pt idx="150">
                  <c:v>192</c:v>
                </c:pt>
                <c:pt idx="151">
                  <c:v>217</c:v>
                </c:pt>
                <c:pt idx="152">
                  <c:v>250</c:v>
                </c:pt>
              </c:numCache>
            </c:numRef>
          </c:yVal>
        </c:ser>
        <c:ser>
          <c:idx val="2"/>
          <c:order val="2"/>
          <c:tx>
            <c:v>Lower bound based</c:v>
          </c:tx>
          <c:spPr>
            <a:ln w="28575">
              <a:noFill/>
            </a:ln>
          </c:spPr>
          <c:xVal>
            <c:numRef>
              <c:f>Sheet1!$A$1:$A$174</c:f>
              <c:numCache>
                <c:formatCode>General</c:formatCode>
                <c:ptCount val="174"/>
                <c:pt idx="0">
                  <c:v>256</c:v>
                </c:pt>
                <c:pt idx="1">
                  <c:v>255</c:v>
                </c:pt>
                <c:pt idx="2">
                  <c:v>254</c:v>
                </c:pt>
                <c:pt idx="3">
                  <c:v>253</c:v>
                </c:pt>
                <c:pt idx="4">
                  <c:v>252</c:v>
                </c:pt>
                <c:pt idx="5">
                  <c:v>251</c:v>
                </c:pt>
                <c:pt idx="6">
                  <c:v>250</c:v>
                </c:pt>
                <c:pt idx="7">
                  <c:v>249</c:v>
                </c:pt>
                <c:pt idx="8">
                  <c:v>248</c:v>
                </c:pt>
                <c:pt idx="9">
                  <c:v>247</c:v>
                </c:pt>
                <c:pt idx="10">
                  <c:v>246</c:v>
                </c:pt>
                <c:pt idx="11">
                  <c:v>245</c:v>
                </c:pt>
                <c:pt idx="12">
                  <c:v>244</c:v>
                </c:pt>
                <c:pt idx="13">
                  <c:v>243</c:v>
                </c:pt>
                <c:pt idx="14">
                  <c:v>242</c:v>
                </c:pt>
                <c:pt idx="15">
                  <c:v>241</c:v>
                </c:pt>
                <c:pt idx="16">
                  <c:v>240</c:v>
                </c:pt>
                <c:pt idx="17">
                  <c:v>239</c:v>
                </c:pt>
                <c:pt idx="18">
                  <c:v>238</c:v>
                </c:pt>
                <c:pt idx="19">
                  <c:v>237</c:v>
                </c:pt>
                <c:pt idx="20">
                  <c:v>236</c:v>
                </c:pt>
                <c:pt idx="21">
                  <c:v>235</c:v>
                </c:pt>
                <c:pt idx="22">
                  <c:v>234</c:v>
                </c:pt>
                <c:pt idx="23">
                  <c:v>233</c:v>
                </c:pt>
                <c:pt idx="24">
                  <c:v>232</c:v>
                </c:pt>
                <c:pt idx="25">
                  <c:v>231</c:v>
                </c:pt>
                <c:pt idx="26">
                  <c:v>230</c:v>
                </c:pt>
                <c:pt idx="27">
                  <c:v>229</c:v>
                </c:pt>
                <c:pt idx="28">
                  <c:v>228</c:v>
                </c:pt>
                <c:pt idx="29">
                  <c:v>227</c:v>
                </c:pt>
                <c:pt idx="30">
                  <c:v>226</c:v>
                </c:pt>
                <c:pt idx="31">
                  <c:v>225</c:v>
                </c:pt>
                <c:pt idx="32">
                  <c:v>224</c:v>
                </c:pt>
                <c:pt idx="33">
                  <c:v>223</c:v>
                </c:pt>
                <c:pt idx="34">
                  <c:v>222</c:v>
                </c:pt>
                <c:pt idx="35">
                  <c:v>221</c:v>
                </c:pt>
                <c:pt idx="36">
                  <c:v>220</c:v>
                </c:pt>
                <c:pt idx="37">
                  <c:v>219</c:v>
                </c:pt>
                <c:pt idx="38">
                  <c:v>218</c:v>
                </c:pt>
                <c:pt idx="39">
                  <c:v>217</c:v>
                </c:pt>
                <c:pt idx="40">
                  <c:v>216</c:v>
                </c:pt>
                <c:pt idx="41">
                  <c:v>215</c:v>
                </c:pt>
                <c:pt idx="42">
                  <c:v>214</c:v>
                </c:pt>
                <c:pt idx="43">
                  <c:v>213</c:v>
                </c:pt>
                <c:pt idx="44">
                  <c:v>212</c:v>
                </c:pt>
                <c:pt idx="45">
                  <c:v>211</c:v>
                </c:pt>
                <c:pt idx="46">
                  <c:v>210</c:v>
                </c:pt>
                <c:pt idx="47">
                  <c:v>209</c:v>
                </c:pt>
                <c:pt idx="48">
                  <c:v>208</c:v>
                </c:pt>
                <c:pt idx="49">
                  <c:v>207</c:v>
                </c:pt>
                <c:pt idx="50">
                  <c:v>206</c:v>
                </c:pt>
                <c:pt idx="51">
                  <c:v>205</c:v>
                </c:pt>
                <c:pt idx="52">
                  <c:v>204</c:v>
                </c:pt>
                <c:pt idx="53">
                  <c:v>203</c:v>
                </c:pt>
                <c:pt idx="54">
                  <c:v>202</c:v>
                </c:pt>
                <c:pt idx="55">
                  <c:v>201</c:v>
                </c:pt>
                <c:pt idx="56">
                  <c:v>200</c:v>
                </c:pt>
                <c:pt idx="57">
                  <c:v>199</c:v>
                </c:pt>
                <c:pt idx="58">
                  <c:v>198</c:v>
                </c:pt>
                <c:pt idx="59">
                  <c:v>197</c:v>
                </c:pt>
                <c:pt idx="60">
                  <c:v>196</c:v>
                </c:pt>
                <c:pt idx="61">
                  <c:v>195</c:v>
                </c:pt>
                <c:pt idx="62">
                  <c:v>194</c:v>
                </c:pt>
                <c:pt idx="63">
                  <c:v>193</c:v>
                </c:pt>
                <c:pt idx="64">
                  <c:v>192</c:v>
                </c:pt>
                <c:pt idx="65">
                  <c:v>191</c:v>
                </c:pt>
                <c:pt idx="66">
                  <c:v>190</c:v>
                </c:pt>
                <c:pt idx="67">
                  <c:v>189</c:v>
                </c:pt>
                <c:pt idx="68">
                  <c:v>188</c:v>
                </c:pt>
                <c:pt idx="69">
                  <c:v>187</c:v>
                </c:pt>
                <c:pt idx="70">
                  <c:v>186</c:v>
                </c:pt>
                <c:pt idx="71">
                  <c:v>185</c:v>
                </c:pt>
                <c:pt idx="72">
                  <c:v>184</c:v>
                </c:pt>
                <c:pt idx="73">
                  <c:v>183</c:v>
                </c:pt>
                <c:pt idx="74">
                  <c:v>182</c:v>
                </c:pt>
                <c:pt idx="75">
                  <c:v>181</c:v>
                </c:pt>
                <c:pt idx="76">
                  <c:v>180</c:v>
                </c:pt>
                <c:pt idx="77">
                  <c:v>179</c:v>
                </c:pt>
                <c:pt idx="78">
                  <c:v>178</c:v>
                </c:pt>
                <c:pt idx="79">
                  <c:v>177</c:v>
                </c:pt>
                <c:pt idx="80">
                  <c:v>176</c:v>
                </c:pt>
                <c:pt idx="81">
                  <c:v>175</c:v>
                </c:pt>
                <c:pt idx="82">
                  <c:v>174</c:v>
                </c:pt>
                <c:pt idx="83">
                  <c:v>173</c:v>
                </c:pt>
                <c:pt idx="84">
                  <c:v>172</c:v>
                </c:pt>
                <c:pt idx="85">
                  <c:v>171</c:v>
                </c:pt>
                <c:pt idx="86">
                  <c:v>170</c:v>
                </c:pt>
                <c:pt idx="87">
                  <c:v>169</c:v>
                </c:pt>
                <c:pt idx="88">
                  <c:v>168</c:v>
                </c:pt>
                <c:pt idx="89">
                  <c:v>167</c:v>
                </c:pt>
                <c:pt idx="90">
                  <c:v>166</c:v>
                </c:pt>
                <c:pt idx="91">
                  <c:v>165</c:v>
                </c:pt>
                <c:pt idx="92">
                  <c:v>164</c:v>
                </c:pt>
                <c:pt idx="93">
                  <c:v>163</c:v>
                </c:pt>
                <c:pt idx="94">
                  <c:v>162</c:v>
                </c:pt>
                <c:pt idx="95">
                  <c:v>161</c:v>
                </c:pt>
                <c:pt idx="96">
                  <c:v>160</c:v>
                </c:pt>
                <c:pt idx="97">
                  <c:v>159</c:v>
                </c:pt>
                <c:pt idx="98">
                  <c:v>158</c:v>
                </c:pt>
                <c:pt idx="99">
                  <c:v>157</c:v>
                </c:pt>
                <c:pt idx="100">
                  <c:v>156</c:v>
                </c:pt>
                <c:pt idx="101">
                  <c:v>155</c:v>
                </c:pt>
                <c:pt idx="102">
                  <c:v>154</c:v>
                </c:pt>
                <c:pt idx="103">
                  <c:v>153</c:v>
                </c:pt>
                <c:pt idx="104">
                  <c:v>152</c:v>
                </c:pt>
                <c:pt idx="105">
                  <c:v>151</c:v>
                </c:pt>
                <c:pt idx="106">
                  <c:v>150</c:v>
                </c:pt>
                <c:pt idx="107">
                  <c:v>149</c:v>
                </c:pt>
                <c:pt idx="108">
                  <c:v>148</c:v>
                </c:pt>
                <c:pt idx="109">
                  <c:v>147</c:v>
                </c:pt>
                <c:pt idx="110">
                  <c:v>146</c:v>
                </c:pt>
                <c:pt idx="111">
                  <c:v>145</c:v>
                </c:pt>
                <c:pt idx="112">
                  <c:v>144</c:v>
                </c:pt>
                <c:pt idx="113">
                  <c:v>143</c:v>
                </c:pt>
                <c:pt idx="114">
                  <c:v>142</c:v>
                </c:pt>
                <c:pt idx="115">
                  <c:v>141</c:v>
                </c:pt>
                <c:pt idx="116">
                  <c:v>140</c:v>
                </c:pt>
                <c:pt idx="117">
                  <c:v>139</c:v>
                </c:pt>
                <c:pt idx="118">
                  <c:v>138</c:v>
                </c:pt>
                <c:pt idx="119">
                  <c:v>137</c:v>
                </c:pt>
                <c:pt idx="120">
                  <c:v>136</c:v>
                </c:pt>
                <c:pt idx="121">
                  <c:v>135</c:v>
                </c:pt>
                <c:pt idx="122">
                  <c:v>134</c:v>
                </c:pt>
                <c:pt idx="123">
                  <c:v>133</c:v>
                </c:pt>
                <c:pt idx="124">
                  <c:v>132</c:v>
                </c:pt>
                <c:pt idx="125">
                  <c:v>131</c:v>
                </c:pt>
                <c:pt idx="126">
                  <c:v>130</c:v>
                </c:pt>
                <c:pt idx="127">
                  <c:v>129</c:v>
                </c:pt>
                <c:pt idx="128">
                  <c:v>128</c:v>
                </c:pt>
                <c:pt idx="129">
                  <c:v>127</c:v>
                </c:pt>
                <c:pt idx="130">
                  <c:v>126</c:v>
                </c:pt>
                <c:pt idx="131">
                  <c:v>125</c:v>
                </c:pt>
                <c:pt idx="132">
                  <c:v>124</c:v>
                </c:pt>
                <c:pt idx="133">
                  <c:v>123</c:v>
                </c:pt>
                <c:pt idx="134">
                  <c:v>122</c:v>
                </c:pt>
                <c:pt idx="135">
                  <c:v>121</c:v>
                </c:pt>
                <c:pt idx="136">
                  <c:v>120</c:v>
                </c:pt>
                <c:pt idx="137">
                  <c:v>119</c:v>
                </c:pt>
                <c:pt idx="138">
                  <c:v>118</c:v>
                </c:pt>
                <c:pt idx="139">
                  <c:v>117</c:v>
                </c:pt>
                <c:pt idx="140">
                  <c:v>116</c:v>
                </c:pt>
                <c:pt idx="141">
                  <c:v>115</c:v>
                </c:pt>
                <c:pt idx="142">
                  <c:v>114</c:v>
                </c:pt>
                <c:pt idx="143">
                  <c:v>113</c:v>
                </c:pt>
                <c:pt idx="144">
                  <c:v>112</c:v>
                </c:pt>
                <c:pt idx="145">
                  <c:v>111</c:v>
                </c:pt>
                <c:pt idx="146">
                  <c:v>110</c:v>
                </c:pt>
                <c:pt idx="147">
                  <c:v>109</c:v>
                </c:pt>
                <c:pt idx="148">
                  <c:v>108</c:v>
                </c:pt>
                <c:pt idx="149">
                  <c:v>107</c:v>
                </c:pt>
                <c:pt idx="150">
                  <c:v>106</c:v>
                </c:pt>
                <c:pt idx="151">
                  <c:v>105</c:v>
                </c:pt>
                <c:pt idx="152">
                  <c:v>104</c:v>
                </c:pt>
                <c:pt idx="153">
                  <c:v>103</c:v>
                </c:pt>
                <c:pt idx="154">
                  <c:v>102</c:v>
                </c:pt>
                <c:pt idx="155">
                  <c:v>101</c:v>
                </c:pt>
                <c:pt idx="156">
                  <c:v>100</c:v>
                </c:pt>
                <c:pt idx="157">
                  <c:v>99</c:v>
                </c:pt>
                <c:pt idx="158">
                  <c:v>98</c:v>
                </c:pt>
                <c:pt idx="159">
                  <c:v>97</c:v>
                </c:pt>
                <c:pt idx="160">
                  <c:v>96</c:v>
                </c:pt>
                <c:pt idx="161">
                  <c:v>95</c:v>
                </c:pt>
                <c:pt idx="162">
                  <c:v>94</c:v>
                </c:pt>
                <c:pt idx="163">
                  <c:v>93</c:v>
                </c:pt>
                <c:pt idx="164">
                  <c:v>92</c:v>
                </c:pt>
                <c:pt idx="165">
                  <c:v>91</c:v>
                </c:pt>
                <c:pt idx="166">
                  <c:v>90</c:v>
                </c:pt>
                <c:pt idx="167">
                  <c:v>89</c:v>
                </c:pt>
                <c:pt idx="168">
                  <c:v>88</c:v>
                </c:pt>
                <c:pt idx="169">
                  <c:v>87</c:v>
                </c:pt>
                <c:pt idx="170">
                  <c:v>86</c:v>
                </c:pt>
                <c:pt idx="171">
                  <c:v>85</c:v>
                </c:pt>
                <c:pt idx="172">
                  <c:v>84</c:v>
                </c:pt>
                <c:pt idx="173">
                  <c:v>83</c:v>
                </c:pt>
              </c:numCache>
            </c:numRef>
          </c:xVal>
          <c:yVal>
            <c:numRef>
              <c:f>Sheet1!$H$1:$H$174</c:f>
              <c:numCache>
                <c:formatCode>General</c:formatCode>
                <c:ptCount val="174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17</c:v>
                </c:pt>
                <c:pt idx="11">
                  <c:v>17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17</c:v>
                </c:pt>
                <c:pt idx="16">
                  <c:v>17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18</c:v>
                </c:pt>
                <c:pt idx="37">
                  <c:v>18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19</c:v>
                </c:pt>
                <c:pt idx="56">
                  <c:v>19</c:v>
                </c:pt>
                <c:pt idx="57">
                  <c:v>19</c:v>
                </c:pt>
                <c:pt idx="58">
                  <c:v>19</c:v>
                </c:pt>
                <c:pt idx="59">
                  <c:v>19</c:v>
                </c:pt>
                <c:pt idx="60">
                  <c:v>19</c:v>
                </c:pt>
                <c:pt idx="61">
                  <c:v>19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20</c:v>
                </c:pt>
                <c:pt idx="67">
                  <c:v>20</c:v>
                </c:pt>
                <c:pt idx="68">
                  <c:v>20</c:v>
                </c:pt>
                <c:pt idx="69">
                  <c:v>20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21</c:v>
                </c:pt>
                <c:pt idx="76">
                  <c:v>21</c:v>
                </c:pt>
                <c:pt idx="77">
                  <c:v>21</c:v>
                </c:pt>
                <c:pt idx="78">
                  <c:v>21</c:v>
                </c:pt>
                <c:pt idx="79">
                  <c:v>21</c:v>
                </c:pt>
                <c:pt idx="80">
                  <c:v>21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22</c:v>
                </c:pt>
                <c:pt idx="86">
                  <c:v>22</c:v>
                </c:pt>
                <c:pt idx="87">
                  <c:v>22</c:v>
                </c:pt>
                <c:pt idx="88">
                  <c:v>22</c:v>
                </c:pt>
                <c:pt idx="89">
                  <c:v>22</c:v>
                </c:pt>
                <c:pt idx="90">
                  <c:v>22</c:v>
                </c:pt>
                <c:pt idx="91">
                  <c:v>22</c:v>
                </c:pt>
                <c:pt idx="92">
                  <c:v>22</c:v>
                </c:pt>
                <c:pt idx="93">
                  <c:v>22</c:v>
                </c:pt>
                <c:pt idx="94">
                  <c:v>23</c:v>
                </c:pt>
                <c:pt idx="95">
                  <c:v>23</c:v>
                </c:pt>
                <c:pt idx="96">
                  <c:v>23</c:v>
                </c:pt>
                <c:pt idx="97">
                  <c:v>23</c:v>
                </c:pt>
                <c:pt idx="98">
                  <c:v>23</c:v>
                </c:pt>
                <c:pt idx="99">
                  <c:v>23</c:v>
                </c:pt>
                <c:pt idx="100">
                  <c:v>23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24</c:v>
                </c:pt>
                <c:pt idx="105">
                  <c:v>24</c:v>
                </c:pt>
                <c:pt idx="106">
                  <c:v>24</c:v>
                </c:pt>
                <c:pt idx="107">
                  <c:v>25</c:v>
                </c:pt>
                <c:pt idx="108">
                  <c:v>25</c:v>
                </c:pt>
                <c:pt idx="109">
                  <c:v>25</c:v>
                </c:pt>
                <c:pt idx="110">
                  <c:v>25</c:v>
                </c:pt>
                <c:pt idx="111">
                  <c:v>25</c:v>
                </c:pt>
                <c:pt idx="112">
                  <c:v>26</c:v>
                </c:pt>
                <c:pt idx="113">
                  <c:v>26</c:v>
                </c:pt>
                <c:pt idx="114">
                  <c:v>26</c:v>
                </c:pt>
                <c:pt idx="115">
                  <c:v>26</c:v>
                </c:pt>
                <c:pt idx="116">
                  <c:v>27</c:v>
                </c:pt>
                <c:pt idx="117">
                  <c:v>27</c:v>
                </c:pt>
                <c:pt idx="118">
                  <c:v>27</c:v>
                </c:pt>
                <c:pt idx="119">
                  <c:v>27</c:v>
                </c:pt>
                <c:pt idx="120">
                  <c:v>28</c:v>
                </c:pt>
                <c:pt idx="121">
                  <c:v>28</c:v>
                </c:pt>
                <c:pt idx="122">
                  <c:v>28</c:v>
                </c:pt>
                <c:pt idx="123">
                  <c:v>29</c:v>
                </c:pt>
                <c:pt idx="124">
                  <c:v>29</c:v>
                </c:pt>
                <c:pt idx="125">
                  <c:v>29</c:v>
                </c:pt>
                <c:pt idx="126">
                  <c:v>30</c:v>
                </c:pt>
                <c:pt idx="127">
                  <c:v>30</c:v>
                </c:pt>
                <c:pt idx="128">
                  <c:v>30</c:v>
                </c:pt>
                <c:pt idx="129">
                  <c:v>31</c:v>
                </c:pt>
                <c:pt idx="130">
                  <c:v>31</c:v>
                </c:pt>
                <c:pt idx="131">
                  <c:v>32</c:v>
                </c:pt>
                <c:pt idx="132">
                  <c:v>32</c:v>
                </c:pt>
                <c:pt idx="133">
                  <c:v>32</c:v>
                </c:pt>
                <c:pt idx="134">
                  <c:v>33</c:v>
                </c:pt>
                <c:pt idx="135">
                  <c:v>33</c:v>
                </c:pt>
                <c:pt idx="136">
                  <c:v>34</c:v>
                </c:pt>
                <c:pt idx="137">
                  <c:v>34</c:v>
                </c:pt>
                <c:pt idx="138">
                  <c:v>35</c:v>
                </c:pt>
                <c:pt idx="139">
                  <c:v>36</c:v>
                </c:pt>
                <c:pt idx="140">
                  <c:v>36</c:v>
                </c:pt>
                <c:pt idx="141">
                  <c:v>37</c:v>
                </c:pt>
                <c:pt idx="142">
                  <c:v>38</c:v>
                </c:pt>
                <c:pt idx="143">
                  <c:v>38</c:v>
                </c:pt>
                <c:pt idx="144">
                  <c:v>39</c:v>
                </c:pt>
                <c:pt idx="145">
                  <c:v>40</c:v>
                </c:pt>
                <c:pt idx="146">
                  <c:v>41</c:v>
                </c:pt>
                <c:pt idx="147">
                  <c:v>42</c:v>
                </c:pt>
                <c:pt idx="148">
                  <c:v>43</c:v>
                </c:pt>
                <c:pt idx="149">
                  <c:v>44</c:v>
                </c:pt>
                <c:pt idx="150">
                  <c:v>45</c:v>
                </c:pt>
                <c:pt idx="151">
                  <c:v>47</c:v>
                </c:pt>
                <c:pt idx="152">
                  <c:v>48</c:v>
                </c:pt>
                <c:pt idx="153">
                  <c:v>49</c:v>
                </c:pt>
                <c:pt idx="154">
                  <c:v>51</c:v>
                </c:pt>
                <c:pt idx="155">
                  <c:v>53</c:v>
                </c:pt>
                <c:pt idx="156">
                  <c:v>55</c:v>
                </c:pt>
                <c:pt idx="157">
                  <c:v>57</c:v>
                </c:pt>
                <c:pt idx="158">
                  <c:v>59</c:v>
                </c:pt>
                <c:pt idx="159">
                  <c:v>62</c:v>
                </c:pt>
                <c:pt idx="160">
                  <c:v>65</c:v>
                </c:pt>
                <c:pt idx="161">
                  <c:v>68</c:v>
                </c:pt>
                <c:pt idx="162">
                  <c:v>71</c:v>
                </c:pt>
                <c:pt idx="163">
                  <c:v>75</c:v>
                </c:pt>
                <c:pt idx="164">
                  <c:v>80</c:v>
                </c:pt>
                <c:pt idx="165">
                  <c:v>86</c:v>
                </c:pt>
                <c:pt idx="166">
                  <c:v>92</c:v>
                </c:pt>
                <c:pt idx="167">
                  <c:v>100</c:v>
                </c:pt>
                <c:pt idx="168">
                  <c:v>109</c:v>
                </c:pt>
                <c:pt idx="169">
                  <c:v>120</c:v>
                </c:pt>
                <c:pt idx="170">
                  <c:v>134</c:v>
                </c:pt>
                <c:pt idx="171">
                  <c:v>153</c:v>
                </c:pt>
                <c:pt idx="172">
                  <c:v>178</c:v>
                </c:pt>
                <c:pt idx="173">
                  <c:v>214</c:v>
                </c:pt>
              </c:numCache>
            </c:numRef>
          </c:yVal>
        </c:ser>
        <c:axId val="74725248"/>
        <c:axId val="68739840"/>
      </c:scatterChart>
      <c:valAx>
        <c:axId val="74725248"/>
        <c:scaling>
          <c:orientation val="minMax"/>
          <c:max val="256"/>
          <c:min val="0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map slots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8739840"/>
        <c:crosses val="autoZero"/>
        <c:crossBetween val="midCat"/>
        <c:majorUnit val="32"/>
      </c:valAx>
      <c:valAx>
        <c:axId val="68739840"/>
        <c:scaling>
          <c:orientation val="minMax"/>
          <c:max val="256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reduce slots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4725248"/>
        <c:crosses val="autoZero"/>
        <c:crossBetween val="midCat"/>
        <c:majorUnit val="32"/>
      </c:valAx>
    </c:plotArea>
    <c:legend>
      <c:legendPos val="t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spPr>
    <a:solidFill>
      <a:schemeClr val="bg1"/>
    </a:solidFill>
    <a:ln>
      <a:noFill/>
    </a:ln>
    <a:effectLst>
      <a:outerShdw blurRad="50800" dist="38100" dir="5400000">
        <a:srgbClr val="000000">
          <a:alpha val="43000"/>
        </a:srgbClr>
      </a:outerShdw>
    </a:effectLst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357365603873788"/>
          <c:y val="0.10326795756517913"/>
          <c:w val="0.7201093657375115"/>
          <c:h val="0.70757989185661196"/>
        </c:manualLayout>
      </c:layout>
      <c:barChart>
        <c:barDir val="col"/>
        <c:grouping val="clustered"/>
        <c:ser>
          <c:idx val="0"/>
          <c:order val="0"/>
          <c:tx>
            <c:v>Actual</c:v>
          </c:tx>
          <c:cat>
            <c:strLit>
              <c:ptCount val="3"/>
              <c:pt idx="0">
                <c:v>_x000b_May 256,256</c:v>
              </c:pt>
              <c:pt idx="1">
                <c:v>_x000c_April 64,128</c:v>
              </c:pt>
              <c:pt idx="2">
                <c:v>
May 64,128</c:v>
              </c:pt>
            </c:strLit>
          </c:cat>
          <c:val>
            <c:numRef>
              <c:f>Sheet1!$B$1:$B$3</c:f>
              <c:numCache>
                <c:formatCode>General</c:formatCode>
                <c:ptCount val="3"/>
                <c:pt idx="0">
                  <c:v>548</c:v>
                </c:pt>
                <c:pt idx="1">
                  <c:v>1786</c:v>
                </c:pt>
                <c:pt idx="2">
                  <c:v>1803</c:v>
                </c:pt>
              </c:numCache>
            </c:numRef>
          </c:val>
        </c:ser>
        <c:ser>
          <c:idx val="1"/>
          <c:order val="1"/>
          <c:tx>
            <c:v>Predicted avg</c:v>
          </c:tx>
          <c:cat>
            <c:strLit>
              <c:ptCount val="3"/>
              <c:pt idx="0">
                <c:v>_x000b_May 256,256</c:v>
              </c:pt>
              <c:pt idx="1">
                <c:v>_x000c_April 64,128</c:v>
              </c:pt>
              <c:pt idx="2">
                <c:v>
May 64,128</c:v>
              </c:pt>
            </c:strLit>
          </c:cat>
          <c:val>
            <c:numRef>
              <c:f>Sheet1!$C$1:$C$3</c:f>
              <c:numCache>
                <c:formatCode>General</c:formatCode>
                <c:ptCount val="3"/>
                <c:pt idx="0">
                  <c:v>588</c:v>
                </c:pt>
                <c:pt idx="1">
                  <c:v>1918</c:v>
                </c:pt>
                <c:pt idx="2">
                  <c:v>1972</c:v>
                </c:pt>
              </c:numCache>
            </c:numRef>
          </c:val>
        </c:ser>
        <c:ser>
          <c:idx val="2"/>
          <c:order val="2"/>
          <c:tx>
            <c:v>Predicted Max</c:v>
          </c:tx>
          <c:cat>
            <c:strLit>
              <c:ptCount val="3"/>
              <c:pt idx="0">
                <c:v>_x000b_May 256,256</c:v>
              </c:pt>
              <c:pt idx="1">
                <c:v>_x000c_April 64,128</c:v>
              </c:pt>
              <c:pt idx="2">
                <c:v>
May 64,128</c:v>
              </c:pt>
            </c:strLit>
          </c:cat>
          <c:val>
            <c:numRef>
              <c:f>Sheet1!$D$1:$D$3</c:f>
              <c:numCache>
                <c:formatCode>General</c:formatCode>
                <c:ptCount val="3"/>
                <c:pt idx="0">
                  <c:v>718</c:v>
                </c:pt>
                <c:pt idx="1">
                  <c:v>2055</c:v>
                </c:pt>
                <c:pt idx="2">
                  <c:v>2109</c:v>
                </c:pt>
              </c:numCache>
            </c:numRef>
          </c:val>
        </c:ser>
        <c:axId val="74726400"/>
        <c:axId val="73950336"/>
      </c:barChart>
      <c:catAx>
        <c:axId val="74726400"/>
        <c:scaling>
          <c:orientation val="minMax"/>
        </c:scaling>
        <c:delete val="1"/>
        <c:axPos val="b"/>
        <c:majorGridlines/>
        <c:title>
          <c:tx>
            <c:rich>
              <a:bodyPr/>
              <a:lstStyle/>
              <a:p>
                <a:pPr algn="l">
                  <a:defRPr sz="1800"/>
                </a:pPr>
                <a:r>
                  <a:rPr lang="en-US" sz="1800" dirty="0" smtClean="0"/>
                  <a:t>Sept</a:t>
                </a:r>
                <a:r>
                  <a:rPr lang="en-US" sz="1800" baseline="-25000" dirty="0" smtClean="0"/>
                  <a:t>256,256</a:t>
                </a:r>
                <a:r>
                  <a:rPr lang="en-US" sz="1800" baseline="0" dirty="0" smtClean="0"/>
                  <a:t>     	 Oct</a:t>
                </a:r>
                <a:r>
                  <a:rPr lang="en-US" sz="1800" baseline="-25000" dirty="0" smtClean="0"/>
                  <a:t>64,128</a:t>
                </a:r>
                <a:r>
                  <a:rPr lang="en-US" sz="1800" baseline="0" dirty="0" smtClean="0"/>
                  <a:t>    	 Sept</a:t>
                </a:r>
                <a:r>
                  <a:rPr lang="en-US" sz="1800" baseline="-25000" dirty="0" smtClean="0"/>
                  <a:t>64,128</a:t>
                </a:r>
                <a:endParaRPr lang="en-US" sz="1800" baseline="-25000" dirty="0"/>
              </a:p>
            </c:rich>
          </c:tx>
          <c:layout>
            <c:manualLayout>
              <c:xMode val="edge"/>
              <c:yMode val="edge"/>
              <c:x val="0.19482898368958387"/>
              <c:y val="0.82513418683940798"/>
            </c:manualLayout>
          </c:layout>
        </c:title>
        <c:tickLblPos val="none"/>
        <c:crossAx val="73950336"/>
        <c:crosses val="autoZero"/>
        <c:auto val="1"/>
        <c:lblAlgn val="ctr"/>
        <c:lblOffset val="100"/>
      </c:catAx>
      <c:valAx>
        <c:axId val="739503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4726400"/>
        <c:crosses val="autoZero"/>
        <c:crossBetween val="between"/>
      </c:valAx>
    </c:plotArea>
    <c:legend>
      <c:legendPos val="t"/>
      <c:layout/>
    </c:legend>
    <c:plotVisOnly val="1"/>
  </c:chart>
  <c:spPr>
    <a:solidFill>
      <a:schemeClr val="bg1"/>
    </a:solidFill>
    <a:ln>
      <a:noFill/>
    </a:ln>
    <a:effectLst>
      <a:outerShdw blurRad="50800" dist="38100" dir="5400000">
        <a:srgbClr val="000000">
          <a:alpha val="43000"/>
        </a:srgbClr>
      </a:outerShdw>
    </a:effectLst>
  </c:spPr>
  <c:txPr>
    <a:bodyPr/>
    <a:lstStyle/>
    <a:p>
      <a:pPr>
        <a:defRPr sz="16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v>Lower bound based</c:v>
          </c:tx>
          <c:cat>
            <c:strRef>
              <c:f>Sheet1!$E$1:$E$4</c:f>
              <c:strCache>
                <c:ptCount val="4"/>
                <c:pt idx="0">
                  <c:v>SLO=240s</c:v>
                </c:pt>
                <c:pt idx="1">
                  <c:v>SLO=300s</c:v>
                </c:pt>
                <c:pt idx="2">
                  <c:v>SLO=360s</c:v>
                </c:pt>
                <c:pt idx="3">
                  <c:v>SLO=420s</c:v>
                </c:pt>
              </c:strCache>
            </c:strRef>
          </c:cat>
          <c:val>
            <c:numRef>
              <c:f>Sheet1!$A$1:$A$4</c:f>
              <c:numCache>
                <c:formatCode>General</c:formatCode>
                <c:ptCount val="4"/>
                <c:pt idx="0">
                  <c:v>282</c:v>
                </c:pt>
                <c:pt idx="1">
                  <c:v>325</c:v>
                </c:pt>
                <c:pt idx="2">
                  <c:v>407</c:v>
                </c:pt>
                <c:pt idx="3">
                  <c:v>451</c:v>
                </c:pt>
              </c:numCache>
            </c:numRef>
          </c:val>
        </c:ser>
        <c:ser>
          <c:idx val="1"/>
          <c:order val="1"/>
          <c:tx>
            <c:v>Average bound based</c:v>
          </c:tx>
          <c:cat>
            <c:strRef>
              <c:f>Sheet1!$E$1:$E$4</c:f>
              <c:strCache>
                <c:ptCount val="4"/>
                <c:pt idx="0">
                  <c:v>SLO=240s</c:v>
                </c:pt>
                <c:pt idx="1">
                  <c:v>SLO=300s</c:v>
                </c:pt>
                <c:pt idx="2">
                  <c:v>SLO=360s</c:v>
                </c:pt>
                <c:pt idx="3">
                  <c:v>SLO=420s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244</c:v>
                </c:pt>
                <c:pt idx="1">
                  <c:v>280</c:v>
                </c:pt>
                <c:pt idx="2">
                  <c:v>365</c:v>
                </c:pt>
                <c:pt idx="3">
                  <c:v>411</c:v>
                </c:pt>
              </c:numCache>
            </c:numRef>
          </c:val>
        </c:ser>
        <c:ser>
          <c:idx val="2"/>
          <c:order val="2"/>
          <c:tx>
            <c:v>Upper bound based</c:v>
          </c:tx>
          <c:cat>
            <c:strRef>
              <c:f>Sheet1!$E$1:$E$4</c:f>
              <c:strCache>
                <c:ptCount val="4"/>
                <c:pt idx="0">
                  <c:v>SLO=240s</c:v>
                </c:pt>
                <c:pt idx="1">
                  <c:v>SLO=300s</c:v>
                </c:pt>
                <c:pt idx="2">
                  <c:v>SLO=360s</c:v>
                </c:pt>
                <c:pt idx="3">
                  <c:v>SLO=420s</c:v>
                </c:pt>
              </c:strCache>
            </c:strRef>
          </c:cat>
          <c:val>
            <c:numRef>
              <c:f>Sheet1!$C$1:$C$4</c:f>
              <c:numCache>
                <c:formatCode>General</c:formatCode>
                <c:ptCount val="4"/>
                <c:pt idx="0">
                  <c:v>228</c:v>
                </c:pt>
                <c:pt idx="1">
                  <c:v>257</c:v>
                </c:pt>
                <c:pt idx="2">
                  <c:v>303</c:v>
                </c:pt>
                <c:pt idx="3">
                  <c:v>364</c:v>
                </c:pt>
              </c:numCache>
            </c:numRef>
          </c:val>
        </c:ser>
        <c:ser>
          <c:idx val="3"/>
          <c:order val="3"/>
          <c:tx>
            <c:v>SLO (deadline)</c:v>
          </c:tx>
          <c:cat>
            <c:strRef>
              <c:f>Sheet1!$E$1:$E$4</c:f>
              <c:strCache>
                <c:ptCount val="4"/>
                <c:pt idx="0">
                  <c:v>SLO=240s</c:v>
                </c:pt>
                <c:pt idx="1">
                  <c:v>SLO=300s</c:v>
                </c:pt>
                <c:pt idx="2">
                  <c:v>SLO=360s</c:v>
                </c:pt>
                <c:pt idx="3">
                  <c:v>SLO=420s</c:v>
                </c:pt>
              </c:strCache>
            </c:strRef>
          </c:cat>
          <c:val>
            <c:numRef>
              <c:f>Sheet1!$D$1:$D$4</c:f>
              <c:numCache>
                <c:formatCode>General</c:formatCode>
                <c:ptCount val="4"/>
                <c:pt idx="0">
                  <c:v>240</c:v>
                </c:pt>
                <c:pt idx="1">
                  <c:v>300</c:v>
                </c:pt>
                <c:pt idx="2">
                  <c:v>360</c:v>
                </c:pt>
                <c:pt idx="3">
                  <c:v>420</c:v>
                </c:pt>
              </c:numCache>
            </c:numRef>
          </c:val>
        </c:ser>
        <c:axId val="73977856"/>
        <c:axId val="73979392"/>
      </c:barChart>
      <c:catAx>
        <c:axId val="7397785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3979392"/>
        <c:crosses val="autoZero"/>
        <c:auto val="1"/>
        <c:lblAlgn val="ctr"/>
        <c:lblOffset val="100"/>
      </c:catAx>
      <c:valAx>
        <c:axId val="739793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397785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spPr>
    <a:solidFill>
      <a:schemeClr val="bg1"/>
    </a:solidFill>
    <a:effectLst>
      <a:outerShdw blurRad="50800" dist="38100" dir="2700000" algn="br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B144A-ADDB-4A0E-A16B-A1D4871B8D31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9B334DD-2C6E-49A0-BFFB-2014968A150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43997E1-2210-4B2C-A70B-4DF7E5D27475}" type="parTrans" cxnId="{14E00EA2-B58A-4376-A906-A8694838D05A}">
      <dgm:prSet/>
      <dgm:spPr/>
      <dgm:t>
        <a:bodyPr/>
        <a:lstStyle/>
        <a:p>
          <a:endParaRPr lang="en-US"/>
        </a:p>
      </dgm:t>
    </dgm:pt>
    <dgm:pt modelId="{62D34BB0-7EF1-454B-AD1B-651D354147A8}" type="sibTrans" cxnId="{14E00EA2-B58A-4376-A906-A8694838D05A}">
      <dgm:prSet/>
      <dgm:spPr/>
      <dgm:t>
        <a:bodyPr/>
        <a:lstStyle/>
        <a:p>
          <a:endParaRPr lang="en-US"/>
        </a:p>
      </dgm:t>
    </dgm:pt>
    <dgm:pt modelId="{34D97BFD-62B6-4BA4-AB10-77EFD616DBE0}">
      <dgm:prSet phldrT="[Text]"/>
      <dgm:spPr/>
      <dgm:t>
        <a:bodyPr/>
        <a:lstStyle/>
        <a:p>
          <a:endParaRPr lang="en-US" dirty="0"/>
        </a:p>
      </dgm:t>
    </dgm:pt>
    <dgm:pt modelId="{3C586BFC-2AC6-440A-A122-41C68F6C8447}" type="parTrans" cxnId="{D644640F-BC9E-48DD-BE7A-BDFD326EF526}">
      <dgm:prSet/>
      <dgm:spPr/>
      <dgm:t>
        <a:bodyPr/>
        <a:lstStyle/>
        <a:p>
          <a:endParaRPr lang="en-US"/>
        </a:p>
      </dgm:t>
    </dgm:pt>
    <dgm:pt modelId="{CB29A552-F4CD-437D-ACA0-C7973C594DF9}" type="sibTrans" cxnId="{D644640F-BC9E-48DD-BE7A-BDFD326EF526}">
      <dgm:prSet/>
      <dgm:spPr/>
      <dgm:t>
        <a:bodyPr/>
        <a:lstStyle/>
        <a:p>
          <a:endParaRPr lang="en-US"/>
        </a:p>
      </dgm:t>
    </dgm:pt>
    <dgm:pt modelId="{84A3A920-3C23-4891-8EC2-1C48E823942C}">
      <dgm:prSet phldrT="[Text]"/>
      <dgm:spPr/>
      <dgm:t>
        <a:bodyPr/>
        <a:lstStyle/>
        <a:p>
          <a:endParaRPr lang="en-US" dirty="0"/>
        </a:p>
      </dgm:t>
    </dgm:pt>
    <dgm:pt modelId="{8752211A-C6FF-43D6-AEAC-D99CDB4C9DA6}" type="parTrans" cxnId="{857500ED-3B96-4571-8CF7-C327B975E499}">
      <dgm:prSet/>
      <dgm:spPr/>
      <dgm:t>
        <a:bodyPr/>
        <a:lstStyle/>
        <a:p>
          <a:endParaRPr lang="en-US"/>
        </a:p>
      </dgm:t>
    </dgm:pt>
    <dgm:pt modelId="{F2C618F9-8C5C-4F62-9848-820C62F09797}" type="sibTrans" cxnId="{857500ED-3B96-4571-8CF7-C327B975E499}">
      <dgm:prSet/>
      <dgm:spPr/>
      <dgm:t>
        <a:bodyPr/>
        <a:lstStyle/>
        <a:p>
          <a:endParaRPr lang="en-US"/>
        </a:p>
      </dgm:t>
    </dgm:pt>
    <dgm:pt modelId="{02CD1DDD-6F93-4BD0-96AD-533418485D72}">
      <dgm:prSet phldrT="[Text]"/>
      <dgm:spPr/>
      <dgm:t>
        <a:bodyPr/>
        <a:lstStyle/>
        <a:p>
          <a:endParaRPr lang="en-US" dirty="0"/>
        </a:p>
      </dgm:t>
    </dgm:pt>
    <dgm:pt modelId="{E0ED88F2-7A0C-4D9D-99C9-67097EB8CC17}" type="parTrans" cxnId="{24E46972-51EA-469A-9830-ACE903AFC672}">
      <dgm:prSet/>
      <dgm:spPr/>
      <dgm:t>
        <a:bodyPr/>
        <a:lstStyle/>
        <a:p>
          <a:endParaRPr lang="en-US"/>
        </a:p>
      </dgm:t>
    </dgm:pt>
    <dgm:pt modelId="{1EC41795-C6B4-44F2-AC0D-50419A123403}" type="sibTrans" cxnId="{24E46972-51EA-469A-9830-ACE903AFC672}">
      <dgm:prSet/>
      <dgm:spPr/>
      <dgm:t>
        <a:bodyPr/>
        <a:lstStyle/>
        <a:p>
          <a:endParaRPr lang="en-US"/>
        </a:p>
      </dgm:t>
    </dgm:pt>
    <dgm:pt modelId="{893B1781-B698-4843-A430-0EEDFF5C6700}">
      <dgm:prSet phldrT="[Text]"/>
      <dgm:spPr/>
      <dgm:t>
        <a:bodyPr/>
        <a:lstStyle/>
        <a:p>
          <a:endParaRPr lang="en-US" dirty="0"/>
        </a:p>
      </dgm:t>
    </dgm:pt>
    <dgm:pt modelId="{CE0456B5-0815-418E-9990-5E3AF0EF5088}" type="parTrans" cxnId="{79B5C1A1-82D1-4055-AD07-25DF27390F3A}">
      <dgm:prSet/>
      <dgm:spPr/>
      <dgm:t>
        <a:bodyPr/>
        <a:lstStyle/>
        <a:p>
          <a:endParaRPr lang="en-US"/>
        </a:p>
      </dgm:t>
    </dgm:pt>
    <dgm:pt modelId="{0E1CF45C-6007-45CC-89AB-359549969A99}" type="sibTrans" cxnId="{79B5C1A1-82D1-4055-AD07-25DF27390F3A}">
      <dgm:prSet/>
      <dgm:spPr/>
      <dgm:t>
        <a:bodyPr/>
        <a:lstStyle/>
        <a:p>
          <a:endParaRPr lang="en-US"/>
        </a:p>
      </dgm:t>
    </dgm:pt>
    <dgm:pt modelId="{274AFB4B-D2CA-478F-AEFA-D1AF2F0FE4E0}">
      <dgm:prSet phldrT="[Text]"/>
      <dgm:spPr/>
      <dgm:t>
        <a:bodyPr/>
        <a:lstStyle/>
        <a:p>
          <a:endParaRPr lang="en-US" dirty="0"/>
        </a:p>
      </dgm:t>
    </dgm:pt>
    <dgm:pt modelId="{0D922B27-F04A-4460-9082-033FF4E65E0D}" type="parTrans" cxnId="{238263B8-CA8B-44C2-A2DC-2C077221ABE2}">
      <dgm:prSet/>
      <dgm:spPr/>
      <dgm:t>
        <a:bodyPr/>
        <a:lstStyle/>
        <a:p>
          <a:endParaRPr lang="en-US"/>
        </a:p>
      </dgm:t>
    </dgm:pt>
    <dgm:pt modelId="{35B15A30-DCC4-4276-B9D3-98C73390668D}" type="sibTrans" cxnId="{238263B8-CA8B-44C2-A2DC-2C077221ABE2}">
      <dgm:prSet/>
      <dgm:spPr/>
      <dgm:t>
        <a:bodyPr/>
        <a:lstStyle/>
        <a:p>
          <a:endParaRPr lang="en-US"/>
        </a:p>
      </dgm:t>
    </dgm:pt>
    <dgm:pt modelId="{382A0C88-CFDC-466D-AAF4-C977E572FC90}">
      <dgm:prSet phldrT="[Text]"/>
      <dgm:spPr/>
      <dgm:t>
        <a:bodyPr/>
        <a:lstStyle/>
        <a:p>
          <a:endParaRPr lang="en-US" dirty="0"/>
        </a:p>
      </dgm:t>
    </dgm:pt>
    <dgm:pt modelId="{AB85F360-6E12-4FBD-A95D-4B5ABD7ED909}" type="parTrans" cxnId="{4A844E8A-9556-485B-BE34-647C787004CC}">
      <dgm:prSet/>
      <dgm:spPr/>
      <dgm:t>
        <a:bodyPr/>
        <a:lstStyle/>
        <a:p>
          <a:endParaRPr lang="en-US"/>
        </a:p>
      </dgm:t>
    </dgm:pt>
    <dgm:pt modelId="{149C9697-21FD-4F9A-89AA-B177A22D09E5}" type="sibTrans" cxnId="{4A844E8A-9556-485B-BE34-647C787004CC}">
      <dgm:prSet/>
      <dgm:spPr/>
      <dgm:t>
        <a:bodyPr/>
        <a:lstStyle/>
        <a:p>
          <a:endParaRPr lang="en-US"/>
        </a:p>
      </dgm:t>
    </dgm:pt>
    <dgm:pt modelId="{7D296BCE-C8C9-49EB-B8A0-DB35636F3593}" type="pres">
      <dgm:prSet presAssocID="{43CB144A-ADDB-4A0E-A16B-A1D4871B8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9E4A5-1412-45A0-9ED7-6129ECEB8984}" type="pres">
      <dgm:prSet presAssocID="{B9B334DD-2C6E-49A0-BFFB-2014968A1506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9ADC4-2E8F-4AAA-BA22-51FB9C9E7BFD}" type="pres">
      <dgm:prSet presAssocID="{62D34BB0-7EF1-454B-AD1B-651D354147A8}" presName="spacer" presStyleCnt="0"/>
      <dgm:spPr/>
      <dgm:t>
        <a:bodyPr/>
        <a:lstStyle/>
        <a:p>
          <a:endParaRPr lang="en-US"/>
        </a:p>
      </dgm:t>
    </dgm:pt>
    <dgm:pt modelId="{4C2EC516-E8A7-41A4-B65A-1DF47A10BDF0}" type="pres">
      <dgm:prSet presAssocID="{34D97BFD-62B6-4BA4-AB10-77EFD616DBE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E442D-A7C3-46CB-8F26-41CC470E833C}" type="pres">
      <dgm:prSet presAssocID="{CB29A552-F4CD-437D-ACA0-C7973C594DF9}" presName="spacer" presStyleCnt="0"/>
      <dgm:spPr/>
      <dgm:t>
        <a:bodyPr/>
        <a:lstStyle/>
        <a:p>
          <a:endParaRPr lang="en-US"/>
        </a:p>
      </dgm:t>
    </dgm:pt>
    <dgm:pt modelId="{F5D89862-72E3-41B5-B695-AAAAC5345FDC}" type="pres">
      <dgm:prSet presAssocID="{02CD1DDD-6F93-4BD0-96AD-533418485D7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4787-B6C3-462C-BC7C-63B07061FDBF}" type="pres">
      <dgm:prSet presAssocID="{1EC41795-C6B4-44F2-AC0D-50419A123403}" presName="spacer" presStyleCnt="0"/>
      <dgm:spPr/>
      <dgm:t>
        <a:bodyPr/>
        <a:lstStyle/>
        <a:p>
          <a:endParaRPr lang="en-US"/>
        </a:p>
      </dgm:t>
    </dgm:pt>
    <dgm:pt modelId="{FBFCDCD6-EDBC-4FDC-8E99-8C393A5E6551}" type="pres">
      <dgm:prSet presAssocID="{893B1781-B698-4843-A430-0EEDFF5C670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57302-00EF-4A17-849E-CCE99682EF82}" type="pres">
      <dgm:prSet presAssocID="{0E1CF45C-6007-45CC-89AB-359549969A99}" presName="spacer" presStyleCnt="0"/>
      <dgm:spPr/>
      <dgm:t>
        <a:bodyPr/>
        <a:lstStyle/>
        <a:p>
          <a:endParaRPr lang="en-US"/>
        </a:p>
      </dgm:t>
    </dgm:pt>
    <dgm:pt modelId="{13B04120-02C3-4F02-AE47-F016A42D75EA}" type="pres">
      <dgm:prSet presAssocID="{274AFB4B-D2CA-478F-AEFA-D1AF2F0FE4E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F97D1-049D-4B19-9A59-26C2F1D054E8}" type="pres">
      <dgm:prSet presAssocID="{35B15A30-DCC4-4276-B9D3-98C73390668D}" presName="spacer" presStyleCnt="0"/>
      <dgm:spPr/>
      <dgm:t>
        <a:bodyPr/>
        <a:lstStyle/>
        <a:p>
          <a:endParaRPr lang="en-US"/>
        </a:p>
      </dgm:t>
    </dgm:pt>
    <dgm:pt modelId="{AF2BE60E-4EC4-4B13-B5C3-7067FB6E39DB}" type="pres">
      <dgm:prSet presAssocID="{382A0C88-CFDC-466D-AAF4-C977E572FC9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F80D-5C9D-4922-BE30-11AB07F7D1F7}" type="pres">
      <dgm:prSet presAssocID="{149C9697-21FD-4F9A-89AA-B177A22D09E5}" presName="spacer" presStyleCnt="0"/>
      <dgm:spPr/>
      <dgm:t>
        <a:bodyPr/>
        <a:lstStyle/>
        <a:p>
          <a:endParaRPr lang="en-US"/>
        </a:p>
      </dgm:t>
    </dgm:pt>
    <dgm:pt modelId="{EB1580EF-E993-4A77-98E3-1DD7A1511C37}" type="pres">
      <dgm:prSet presAssocID="{84A3A920-3C23-4891-8EC2-1C48E823942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500ED-3B96-4571-8CF7-C327B975E499}" srcId="{43CB144A-ADDB-4A0E-A16B-A1D4871B8D31}" destId="{84A3A920-3C23-4891-8EC2-1C48E823942C}" srcOrd="6" destOrd="0" parTransId="{8752211A-C6FF-43D6-AEAC-D99CDB4C9DA6}" sibTransId="{F2C618F9-8C5C-4F62-9848-820C62F09797}"/>
    <dgm:cxn modelId="{D644640F-BC9E-48DD-BE7A-BDFD326EF526}" srcId="{43CB144A-ADDB-4A0E-A16B-A1D4871B8D31}" destId="{34D97BFD-62B6-4BA4-AB10-77EFD616DBE0}" srcOrd="1" destOrd="0" parTransId="{3C586BFC-2AC6-440A-A122-41C68F6C8447}" sibTransId="{CB29A552-F4CD-437D-ACA0-C7973C594DF9}"/>
    <dgm:cxn modelId="{EEA677B4-6D0D-4006-9127-980A79856BBC}" type="presOf" srcId="{84A3A920-3C23-4891-8EC2-1C48E823942C}" destId="{EB1580EF-E993-4A77-98E3-1DD7A1511C37}" srcOrd="0" destOrd="0" presId="urn:microsoft.com/office/officeart/2005/8/layout/vList2"/>
    <dgm:cxn modelId="{4A844E8A-9556-485B-BE34-647C787004CC}" srcId="{43CB144A-ADDB-4A0E-A16B-A1D4871B8D31}" destId="{382A0C88-CFDC-466D-AAF4-C977E572FC90}" srcOrd="5" destOrd="0" parTransId="{AB85F360-6E12-4FBD-A95D-4B5ABD7ED909}" sibTransId="{149C9697-21FD-4F9A-89AA-B177A22D09E5}"/>
    <dgm:cxn modelId="{7C721612-B74F-4BA4-8D3D-CCC525BD07C8}" type="presOf" srcId="{43CB144A-ADDB-4A0E-A16B-A1D4871B8D31}" destId="{7D296BCE-C8C9-49EB-B8A0-DB35636F3593}" srcOrd="0" destOrd="0" presId="urn:microsoft.com/office/officeart/2005/8/layout/vList2"/>
    <dgm:cxn modelId="{AE011F12-F549-4015-942A-CF806395B12A}" type="presOf" srcId="{34D97BFD-62B6-4BA4-AB10-77EFD616DBE0}" destId="{4C2EC516-E8A7-41A4-B65A-1DF47A10BDF0}" srcOrd="0" destOrd="0" presId="urn:microsoft.com/office/officeart/2005/8/layout/vList2"/>
    <dgm:cxn modelId="{238263B8-CA8B-44C2-A2DC-2C077221ABE2}" srcId="{43CB144A-ADDB-4A0E-A16B-A1D4871B8D31}" destId="{274AFB4B-D2CA-478F-AEFA-D1AF2F0FE4E0}" srcOrd="4" destOrd="0" parTransId="{0D922B27-F04A-4460-9082-033FF4E65E0D}" sibTransId="{35B15A30-DCC4-4276-B9D3-98C73390668D}"/>
    <dgm:cxn modelId="{439C7064-757A-47D6-979D-F6CE8ED61583}" type="presOf" srcId="{02CD1DDD-6F93-4BD0-96AD-533418485D72}" destId="{F5D89862-72E3-41B5-B695-AAAAC5345FDC}" srcOrd="0" destOrd="0" presId="urn:microsoft.com/office/officeart/2005/8/layout/vList2"/>
    <dgm:cxn modelId="{1A22386D-2762-4278-B704-293956D87FDE}" type="presOf" srcId="{893B1781-B698-4843-A430-0EEDFF5C6700}" destId="{FBFCDCD6-EDBC-4FDC-8E99-8C393A5E6551}" srcOrd="0" destOrd="0" presId="urn:microsoft.com/office/officeart/2005/8/layout/vList2"/>
    <dgm:cxn modelId="{14E00EA2-B58A-4376-A906-A8694838D05A}" srcId="{43CB144A-ADDB-4A0E-A16B-A1D4871B8D31}" destId="{B9B334DD-2C6E-49A0-BFFB-2014968A1506}" srcOrd="0" destOrd="0" parTransId="{243997E1-2210-4B2C-A70B-4DF7E5D27475}" sibTransId="{62D34BB0-7EF1-454B-AD1B-651D354147A8}"/>
    <dgm:cxn modelId="{24E46972-51EA-469A-9830-ACE903AFC672}" srcId="{43CB144A-ADDB-4A0E-A16B-A1D4871B8D31}" destId="{02CD1DDD-6F93-4BD0-96AD-533418485D72}" srcOrd="2" destOrd="0" parTransId="{E0ED88F2-7A0C-4D9D-99C9-67097EB8CC17}" sibTransId="{1EC41795-C6B4-44F2-AC0D-50419A123403}"/>
    <dgm:cxn modelId="{10E12C25-BF66-4D9C-932A-3C357A841B85}" type="presOf" srcId="{274AFB4B-D2CA-478F-AEFA-D1AF2F0FE4E0}" destId="{13B04120-02C3-4F02-AE47-F016A42D75EA}" srcOrd="0" destOrd="0" presId="urn:microsoft.com/office/officeart/2005/8/layout/vList2"/>
    <dgm:cxn modelId="{79B5C1A1-82D1-4055-AD07-25DF27390F3A}" srcId="{43CB144A-ADDB-4A0E-A16B-A1D4871B8D31}" destId="{893B1781-B698-4843-A430-0EEDFF5C6700}" srcOrd="3" destOrd="0" parTransId="{CE0456B5-0815-418E-9990-5E3AF0EF5088}" sibTransId="{0E1CF45C-6007-45CC-89AB-359549969A99}"/>
    <dgm:cxn modelId="{83BB57D8-034F-437A-8FAF-C52BAF3DE7E4}" type="presOf" srcId="{382A0C88-CFDC-466D-AAF4-C977E572FC90}" destId="{AF2BE60E-4EC4-4B13-B5C3-7067FB6E39DB}" srcOrd="0" destOrd="0" presId="urn:microsoft.com/office/officeart/2005/8/layout/vList2"/>
    <dgm:cxn modelId="{81450483-3F6D-46BF-B94E-F8174E5CE874}" type="presOf" srcId="{B9B334DD-2C6E-49A0-BFFB-2014968A1506}" destId="{BD69E4A5-1412-45A0-9ED7-6129ECEB8984}" srcOrd="0" destOrd="0" presId="urn:microsoft.com/office/officeart/2005/8/layout/vList2"/>
    <dgm:cxn modelId="{2D33243F-AD60-4E19-A4B1-680FB0026461}" type="presParOf" srcId="{7D296BCE-C8C9-49EB-B8A0-DB35636F3593}" destId="{BD69E4A5-1412-45A0-9ED7-6129ECEB8984}" srcOrd="0" destOrd="0" presId="urn:microsoft.com/office/officeart/2005/8/layout/vList2"/>
    <dgm:cxn modelId="{06350213-B5B0-4E6E-8939-35FBB5501FB3}" type="presParOf" srcId="{7D296BCE-C8C9-49EB-B8A0-DB35636F3593}" destId="{5709ADC4-2E8F-4AAA-BA22-51FB9C9E7BFD}" srcOrd="1" destOrd="0" presId="urn:microsoft.com/office/officeart/2005/8/layout/vList2"/>
    <dgm:cxn modelId="{99492C29-FAD3-4694-B5AE-085B346920D2}" type="presParOf" srcId="{7D296BCE-C8C9-49EB-B8A0-DB35636F3593}" destId="{4C2EC516-E8A7-41A4-B65A-1DF47A10BDF0}" srcOrd="2" destOrd="0" presId="urn:microsoft.com/office/officeart/2005/8/layout/vList2"/>
    <dgm:cxn modelId="{E060551B-66F2-4958-8FE9-65DE0FA800EB}" type="presParOf" srcId="{7D296BCE-C8C9-49EB-B8A0-DB35636F3593}" destId="{62AE442D-A7C3-46CB-8F26-41CC470E833C}" srcOrd="3" destOrd="0" presId="urn:microsoft.com/office/officeart/2005/8/layout/vList2"/>
    <dgm:cxn modelId="{36C5787F-FC63-479E-A679-D59D3D954B78}" type="presParOf" srcId="{7D296BCE-C8C9-49EB-B8A0-DB35636F3593}" destId="{F5D89862-72E3-41B5-B695-AAAAC5345FDC}" srcOrd="4" destOrd="0" presId="urn:microsoft.com/office/officeart/2005/8/layout/vList2"/>
    <dgm:cxn modelId="{513CFC19-8A4D-456F-83DA-05D86AAB0F88}" type="presParOf" srcId="{7D296BCE-C8C9-49EB-B8A0-DB35636F3593}" destId="{DAC84787-B6C3-462C-BC7C-63B07061FDBF}" srcOrd="5" destOrd="0" presId="urn:microsoft.com/office/officeart/2005/8/layout/vList2"/>
    <dgm:cxn modelId="{CFE476E3-D9C7-4A0F-9237-7B84C7C1C4C2}" type="presParOf" srcId="{7D296BCE-C8C9-49EB-B8A0-DB35636F3593}" destId="{FBFCDCD6-EDBC-4FDC-8E99-8C393A5E6551}" srcOrd="6" destOrd="0" presId="urn:microsoft.com/office/officeart/2005/8/layout/vList2"/>
    <dgm:cxn modelId="{0FF25E4F-01A6-45A4-85E7-1B971DA207AE}" type="presParOf" srcId="{7D296BCE-C8C9-49EB-B8A0-DB35636F3593}" destId="{78E57302-00EF-4A17-849E-CCE99682EF82}" srcOrd="7" destOrd="0" presId="urn:microsoft.com/office/officeart/2005/8/layout/vList2"/>
    <dgm:cxn modelId="{FB210810-0F2B-405C-83A9-409D8B47494E}" type="presParOf" srcId="{7D296BCE-C8C9-49EB-B8A0-DB35636F3593}" destId="{13B04120-02C3-4F02-AE47-F016A42D75EA}" srcOrd="8" destOrd="0" presId="urn:microsoft.com/office/officeart/2005/8/layout/vList2"/>
    <dgm:cxn modelId="{5978E6FB-35B4-407F-AEBB-B03D304F405C}" type="presParOf" srcId="{7D296BCE-C8C9-49EB-B8A0-DB35636F3593}" destId="{A9FF97D1-049D-4B19-9A59-26C2F1D054E8}" srcOrd="9" destOrd="0" presId="urn:microsoft.com/office/officeart/2005/8/layout/vList2"/>
    <dgm:cxn modelId="{697C9759-02AA-47B4-85A8-92B3E62D576B}" type="presParOf" srcId="{7D296BCE-C8C9-49EB-B8A0-DB35636F3593}" destId="{AF2BE60E-4EC4-4B13-B5C3-7067FB6E39DB}" srcOrd="10" destOrd="0" presId="urn:microsoft.com/office/officeart/2005/8/layout/vList2"/>
    <dgm:cxn modelId="{71A4853B-839D-4FEE-93C3-DEFD9C042FDC}" type="presParOf" srcId="{7D296BCE-C8C9-49EB-B8A0-DB35636F3593}" destId="{D04EF80D-5C9D-4922-BE30-11AB07F7D1F7}" srcOrd="11" destOrd="0" presId="urn:microsoft.com/office/officeart/2005/8/layout/vList2"/>
    <dgm:cxn modelId="{73E05C8C-C367-4D78-909A-09CA66DA0463}" type="presParOf" srcId="{7D296BCE-C8C9-49EB-B8A0-DB35636F3593}" destId="{EB1580EF-E993-4A77-98E3-1DD7A1511C3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B144A-ADDB-4A0E-A16B-A1D4871B8D31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9B334DD-2C6E-49A0-BFFB-2014968A150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43997E1-2210-4B2C-A70B-4DF7E5D27475}" type="parTrans" cxnId="{14E00EA2-B58A-4376-A906-A8694838D05A}">
      <dgm:prSet/>
      <dgm:spPr/>
      <dgm:t>
        <a:bodyPr/>
        <a:lstStyle/>
        <a:p>
          <a:endParaRPr lang="en-US"/>
        </a:p>
      </dgm:t>
    </dgm:pt>
    <dgm:pt modelId="{62D34BB0-7EF1-454B-AD1B-651D354147A8}" type="sibTrans" cxnId="{14E00EA2-B58A-4376-A906-A8694838D05A}">
      <dgm:prSet/>
      <dgm:spPr/>
      <dgm:t>
        <a:bodyPr/>
        <a:lstStyle/>
        <a:p>
          <a:endParaRPr lang="en-US"/>
        </a:p>
      </dgm:t>
    </dgm:pt>
    <dgm:pt modelId="{34D97BFD-62B6-4BA4-AB10-77EFD616DBE0}">
      <dgm:prSet phldrT="[Text]"/>
      <dgm:spPr/>
      <dgm:t>
        <a:bodyPr/>
        <a:lstStyle/>
        <a:p>
          <a:endParaRPr lang="en-US" dirty="0"/>
        </a:p>
      </dgm:t>
    </dgm:pt>
    <dgm:pt modelId="{3C586BFC-2AC6-440A-A122-41C68F6C8447}" type="parTrans" cxnId="{D644640F-BC9E-48DD-BE7A-BDFD326EF526}">
      <dgm:prSet/>
      <dgm:spPr/>
      <dgm:t>
        <a:bodyPr/>
        <a:lstStyle/>
        <a:p>
          <a:endParaRPr lang="en-US"/>
        </a:p>
      </dgm:t>
    </dgm:pt>
    <dgm:pt modelId="{CB29A552-F4CD-437D-ACA0-C7973C594DF9}" type="sibTrans" cxnId="{D644640F-BC9E-48DD-BE7A-BDFD326EF526}">
      <dgm:prSet/>
      <dgm:spPr/>
      <dgm:t>
        <a:bodyPr/>
        <a:lstStyle/>
        <a:p>
          <a:endParaRPr lang="en-US"/>
        </a:p>
      </dgm:t>
    </dgm:pt>
    <dgm:pt modelId="{02CD1DDD-6F93-4BD0-96AD-533418485D72}">
      <dgm:prSet phldrT="[Text]"/>
      <dgm:spPr/>
      <dgm:t>
        <a:bodyPr/>
        <a:lstStyle/>
        <a:p>
          <a:endParaRPr lang="en-US" dirty="0"/>
        </a:p>
      </dgm:t>
    </dgm:pt>
    <dgm:pt modelId="{E0ED88F2-7A0C-4D9D-99C9-67097EB8CC17}" type="parTrans" cxnId="{24E46972-51EA-469A-9830-ACE903AFC672}">
      <dgm:prSet/>
      <dgm:spPr/>
      <dgm:t>
        <a:bodyPr/>
        <a:lstStyle/>
        <a:p>
          <a:endParaRPr lang="en-US"/>
        </a:p>
      </dgm:t>
    </dgm:pt>
    <dgm:pt modelId="{1EC41795-C6B4-44F2-AC0D-50419A123403}" type="sibTrans" cxnId="{24E46972-51EA-469A-9830-ACE903AFC672}">
      <dgm:prSet/>
      <dgm:spPr/>
      <dgm:t>
        <a:bodyPr/>
        <a:lstStyle/>
        <a:p>
          <a:endParaRPr lang="en-US"/>
        </a:p>
      </dgm:t>
    </dgm:pt>
    <dgm:pt modelId="{893B1781-B698-4843-A430-0EEDFF5C6700}">
      <dgm:prSet phldrT="[Text]"/>
      <dgm:spPr/>
      <dgm:t>
        <a:bodyPr/>
        <a:lstStyle/>
        <a:p>
          <a:endParaRPr lang="en-US" dirty="0"/>
        </a:p>
      </dgm:t>
    </dgm:pt>
    <dgm:pt modelId="{CE0456B5-0815-418E-9990-5E3AF0EF5088}" type="parTrans" cxnId="{79B5C1A1-82D1-4055-AD07-25DF27390F3A}">
      <dgm:prSet/>
      <dgm:spPr/>
      <dgm:t>
        <a:bodyPr/>
        <a:lstStyle/>
        <a:p>
          <a:endParaRPr lang="en-US"/>
        </a:p>
      </dgm:t>
    </dgm:pt>
    <dgm:pt modelId="{0E1CF45C-6007-45CC-89AB-359549969A99}" type="sibTrans" cxnId="{79B5C1A1-82D1-4055-AD07-25DF27390F3A}">
      <dgm:prSet/>
      <dgm:spPr/>
      <dgm:t>
        <a:bodyPr/>
        <a:lstStyle/>
        <a:p>
          <a:endParaRPr lang="en-US"/>
        </a:p>
      </dgm:t>
    </dgm:pt>
    <dgm:pt modelId="{7D296BCE-C8C9-49EB-B8A0-DB35636F3593}" type="pres">
      <dgm:prSet presAssocID="{43CB144A-ADDB-4A0E-A16B-A1D4871B8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9E4A5-1412-45A0-9ED7-6129ECEB8984}" type="pres">
      <dgm:prSet presAssocID="{B9B334DD-2C6E-49A0-BFFB-2014968A150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9ADC4-2E8F-4AAA-BA22-51FB9C9E7BFD}" type="pres">
      <dgm:prSet presAssocID="{62D34BB0-7EF1-454B-AD1B-651D354147A8}" presName="spacer" presStyleCnt="0"/>
      <dgm:spPr/>
      <dgm:t>
        <a:bodyPr/>
        <a:lstStyle/>
        <a:p>
          <a:endParaRPr lang="en-US"/>
        </a:p>
      </dgm:t>
    </dgm:pt>
    <dgm:pt modelId="{4C2EC516-E8A7-41A4-B65A-1DF47A10BDF0}" type="pres">
      <dgm:prSet presAssocID="{34D97BFD-62B6-4BA4-AB10-77EFD616DBE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E442D-A7C3-46CB-8F26-41CC470E833C}" type="pres">
      <dgm:prSet presAssocID="{CB29A552-F4CD-437D-ACA0-C7973C594DF9}" presName="spacer" presStyleCnt="0"/>
      <dgm:spPr/>
      <dgm:t>
        <a:bodyPr/>
        <a:lstStyle/>
        <a:p>
          <a:endParaRPr lang="en-US"/>
        </a:p>
      </dgm:t>
    </dgm:pt>
    <dgm:pt modelId="{F5D89862-72E3-41B5-B695-AAAAC5345FDC}" type="pres">
      <dgm:prSet presAssocID="{02CD1DDD-6F93-4BD0-96AD-533418485D7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4787-B6C3-462C-BC7C-63B07061FDBF}" type="pres">
      <dgm:prSet presAssocID="{1EC41795-C6B4-44F2-AC0D-50419A123403}" presName="spacer" presStyleCnt="0"/>
      <dgm:spPr/>
      <dgm:t>
        <a:bodyPr/>
        <a:lstStyle/>
        <a:p>
          <a:endParaRPr lang="en-US"/>
        </a:p>
      </dgm:t>
    </dgm:pt>
    <dgm:pt modelId="{FBFCDCD6-EDBC-4FDC-8E99-8C393A5E6551}" type="pres">
      <dgm:prSet presAssocID="{893B1781-B698-4843-A430-0EEDFF5C670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00EA2-B58A-4376-A906-A8694838D05A}" srcId="{43CB144A-ADDB-4A0E-A16B-A1D4871B8D31}" destId="{B9B334DD-2C6E-49A0-BFFB-2014968A1506}" srcOrd="0" destOrd="0" parTransId="{243997E1-2210-4B2C-A70B-4DF7E5D27475}" sibTransId="{62D34BB0-7EF1-454B-AD1B-651D354147A8}"/>
    <dgm:cxn modelId="{743ECC17-9EDE-4917-950F-CAC938E3E819}" type="presOf" srcId="{43CB144A-ADDB-4A0E-A16B-A1D4871B8D31}" destId="{7D296BCE-C8C9-49EB-B8A0-DB35636F3593}" srcOrd="0" destOrd="0" presId="urn:microsoft.com/office/officeart/2005/8/layout/vList2"/>
    <dgm:cxn modelId="{79B5C1A1-82D1-4055-AD07-25DF27390F3A}" srcId="{43CB144A-ADDB-4A0E-A16B-A1D4871B8D31}" destId="{893B1781-B698-4843-A430-0EEDFF5C6700}" srcOrd="3" destOrd="0" parTransId="{CE0456B5-0815-418E-9990-5E3AF0EF5088}" sibTransId="{0E1CF45C-6007-45CC-89AB-359549969A99}"/>
    <dgm:cxn modelId="{24E46972-51EA-469A-9830-ACE903AFC672}" srcId="{43CB144A-ADDB-4A0E-A16B-A1D4871B8D31}" destId="{02CD1DDD-6F93-4BD0-96AD-533418485D72}" srcOrd="2" destOrd="0" parTransId="{E0ED88F2-7A0C-4D9D-99C9-67097EB8CC17}" sibTransId="{1EC41795-C6B4-44F2-AC0D-50419A123403}"/>
    <dgm:cxn modelId="{8DC71A24-54ED-4EBC-82A9-6F8DD9063B06}" type="presOf" srcId="{B9B334DD-2C6E-49A0-BFFB-2014968A1506}" destId="{BD69E4A5-1412-45A0-9ED7-6129ECEB8984}" srcOrd="0" destOrd="0" presId="urn:microsoft.com/office/officeart/2005/8/layout/vList2"/>
    <dgm:cxn modelId="{412E8C70-643D-4D06-9EE6-605FFE3DD071}" type="presOf" srcId="{893B1781-B698-4843-A430-0EEDFF5C6700}" destId="{FBFCDCD6-EDBC-4FDC-8E99-8C393A5E6551}" srcOrd="0" destOrd="0" presId="urn:microsoft.com/office/officeart/2005/8/layout/vList2"/>
    <dgm:cxn modelId="{D644640F-BC9E-48DD-BE7A-BDFD326EF526}" srcId="{43CB144A-ADDB-4A0E-A16B-A1D4871B8D31}" destId="{34D97BFD-62B6-4BA4-AB10-77EFD616DBE0}" srcOrd="1" destOrd="0" parTransId="{3C586BFC-2AC6-440A-A122-41C68F6C8447}" sibTransId="{CB29A552-F4CD-437D-ACA0-C7973C594DF9}"/>
    <dgm:cxn modelId="{A5306E2D-E360-4317-85E5-4535EBA906C6}" type="presOf" srcId="{34D97BFD-62B6-4BA4-AB10-77EFD616DBE0}" destId="{4C2EC516-E8A7-41A4-B65A-1DF47A10BDF0}" srcOrd="0" destOrd="0" presId="urn:microsoft.com/office/officeart/2005/8/layout/vList2"/>
    <dgm:cxn modelId="{AEBD3739-EC9D-4E62-91D7-91E87C0AADA9}" type="presOf" srcId="{02CD1DDD-6F93-4BD0-96AD-533418485D72}" destId="{F5D89862-72E3-41B5-B695-AAAAC5345FDC}" srcOrd="0" destOrd="0" presId="urn:microsoft.com/office/officeart/2005/8/layout/vList2"/>
    <dgm:cxn modelId="{431671C7-ACE1-4D82-9441-097E2B9EEEB0}" type="presParOf" srcId="{7D296BCE-C8C9-49EB-B8A0-DB35636F3593}" destId="{BD69E4A5-1412-45A0-9ED7-6129ECEB8984}" srcOrd="0" destOrd="0" presId="urn:microsoft.com/office/officeart/2005/8/layout/vList2"/>
    <dgm:cxn modelId="{BB7F14A6-91E7-4B42-BA3C-FA20A2C32434}" type="presParOf" srcId="{7D296BCE-C8C9-49EB-B8A0-DB35636F3593}" destId="{5709ADC4-2E8F-4AAA-BA22-51FB9C9E7BFD}" srcOrd="1" destOrd="0" presId="urn:microsoft.com/office/officeart/2005/8/layout/vList2"/>
    <dgm:cxn modelId="{7051306B-BD88-4213-B461-301DFDEAE404}" type="presParOf" srcId="{7D296BCE-C8C9-49EB-B8A0-DB35636F3593}" destId="{4C2EC516-E8A7-41A4-B65A-1DF47A10BDF0}" srcOrd="2" destOrd="0" presId="urn:microsoft.com/office/officeart/2005/8/layout/vList2"/>
    <dgm:cxn modelId="{8D7D1109-AB07-4277-8C7D-2076D42B474A}" type="presParOf" srcId="{7D296BCE-C8C9-49EB-B8A0-DB35636F3593}" destId="{62AE442D-A7C3-46CB-8F26-41CC470E833C}" srcOrd="3" destOrd="0" presId="urn:microsoft.com/office/officeart/2005/8/layout/vList2"/>
    <dgm:cxn modelId="{A4267ABB-18D9-47A1-9772-8BA22A1C705E}" type="presParOf" srcId="{7D296BCE-C8C9-49EB-B8A0-DB35636F3593}" destId="{F5D89862-72E3-41B5-B695-AAAAC5345FDC}" srcOrd="4" destOrd="0" presId="urn:microsoft.com/office/officeart/2005/8/layout/vList2"/>
    <dgm:cxn modelId="{0154DB79-823E-4AA2-B2DC-05CEB8564E27}" type="presParOf" srcId="{7D296BCE-C8C9-49EB-B8A0-DB35636F3593}" destId="{DAC84787-B6C3-462C-BC7C-63B07061FDBF}" srcOrd="5" destOrd="0" presId="urn:microsoft.com/office/officeart/2005/8/layout/vList2"/>
    <dgm:cxn modelId="{2BD02AD5-B4E1-4506-B484-802A377A5A28}" type="presParOf" srcId="{7D296BCE-C8C9-49EB-B8A0-DB35636F3593}" destId="{FBFCDCD6-EDBC-4FDC-8E99-8C393A5E65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CB144A-ADDB-4A0E-A16B-A1D4871B8D31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4D97BFD-62B6-4BA4-AB10-77EFD616DBE0}">
      <dgm:prSet phldrT="[Text]"/>
      <dgm:spPr/>
      <dgm:t>
        <a:bodyPr/>
        <a:lstStyle/>
        <a:p>
          <a:endParaRPr lang="en-US" dirty="0"/>
        </a:p>
      </dgm:t>
    </dgm:pt>
    <dgm:pt modelId="{3C586BFC-2AC6-440A-A122-41C68F6C8447}" type="parTrans" cxnId="{D644640F-BC9E-48DD-BE7A-BDFD326EF526}">
      <dgm:prSet/>
      <dgm:spPr/>
      <dgm:t>
        <a:bodyPr/>
        <a:lstStyle/>
        <a:p>
          <a:endParaRPr lang="en-US"/>
        </a:p>
      </dgm:t>
    </dgm:pt>
    <dgm:pt modelId="{CB29A552-F4CD-437D-ACA0-C7973C594DF9}" type="sibTrans" cxnId="{D644640F-BC9E-48DD-BE7A-BDFD326EF526}">
      <dgm:prSet/>
      <dgm:spPr/>
      <dgm:t>
        <a:bodyPr/>
        <a:lstStyle/>
        <a:p>
          <a:endParaRPr lang="en-US"/>
        </a:p>
      </dgm:t>
    </dgm:pt>
    <dgm:pt modelId="{02CD1DDD-6F93-4BD0-96AD-533418485D72}">
      <dgm:prSet phldrT="[Text]"/>
      <dgm:spPr/>
      <dgm:t>
        <a:bodyPr/>
        <a:lstStyle/>
        <a:p>
          <a:endParaRPr lang="en-US" dirty="0"/>
        </a:p>
      </dgm:t>
    </dgm:pt>
    <dgm:pt modelId="{E0ED88F2-7A0C-4D9D-99C9-67097EB8CC17}" type="parTrans" cxnId="{24E46972-51EA-469A-9830-ACE903AFC672}">
      <dgm:prSet/>
      <dgm:spPr/>
      <dgm:t>
        <a:bodyPr/>
        <a:lstStyle/>
        <a:p>
          <a:endParaRPr lang="en-US"/>
        </a:p>
      </dgm:t>
    </dgm:pt>
    <dgm:pt modelId="{1EC41795-C6B4-44F2-AC0D-50419A123403}" type="sibTrans" cxnId="{24E46972-51EA-469A-9830-ACE903AFC672}">
      <dgm:prSet/>
      <dgm:spPr/>
      <dgm:t>
        <a:bodyPr/>
        <a:lstStyle/>
        <a:p>
          <a:endParaRPr lang="en-US"/>
        </a:p>
      </dgm:t>
    </dgm:pt>
    <dgm:pt modelId="{893B1781-B698-4843-A430-0EEDFF5C6700}">
      <dgm:prSet phldrT="[Text]"/>
      <dgm:spPr/>
      <dgm:t>
        <a:bodyPr/>
        <a:lstStyle/>
        <a:p>
          <a:endParaRPr lang="en-US" dirty="0"/>
        </a:p>
      </dgm:t>
    </dgm:pt>
    <dgm:pt modelId="{CE0456B5-0815-418E-9990-5E3AF0EF5088}" type="parTrans" cxnId="{79B5C1A1-82D1-4055-AD07-25DF27390F3A}">
      <dgm:prSet/>
      <dgm:spPr/>
      <dgm:t>
        <a:bodyPr/>
        <a:lstStyle/>
        <a:p>
          <a:endParaRPr lang="en-US"/>
        </a:p>
      </dgm:t>
    </dgm:pt>
    <dgm:pt modelId="{0E1CF45C-6007-45CC-89AB-359549969A99}" type="sibTrans" cxnId="{79B5C1A1-82D1-4055-AD07-25DF27390F3A}">
      <dgm:prSet/>
      <dgm:spPr/>
      <dgm:t>
        <a:bodyPr/>
        <a:lstStyle/>
        <a:p>
          <a:endParaRPr lang="en-US"/>
        </a:p>
      </dgm:t>
    </dgm:pt>
    <dgm:pt modelId="{7D296BCE-C8C9-49EB-B8A0-DB35636F3593}" type="pres">
      <dgm:prSet presAssocID="{43CB144A-ADDB-4A0E-A16B-A1D4871B8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2EC516-E8A7-41A4-B65A-1DF47A10BDF0}" type="pres">
      <dgm:prSet presAssocID="{34D97BFD-62B6-4BA4-AB10-77EFD616DB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E442D-A7C3-46CB-8F26-41CC470E833C}" type="pres">
      <dgm:prSet presAssocID="{CB29A552-F4CD-437D-ACA0-C7973C594DF9}" presName="spacer" presStyleCnt="0"/>
      <dgm:spPr/>
      <dgm:t>
        <a:bodyPr/>
        <a:lstStyle/>
        <a:p>
          <a:endParaRPr lang="en-US"/>
        </a:p>
      </dgm:t>
    </dgm:pt>
    <dgm:pt modelId="{F5D89862-72E3-41B5-B695-AAAAC5345FDC}" type="pres">
      <dgm:prSet presAssocID="{02CD1DDD-6F93-4BD0-96AD-533418485D7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4787-B6C3-462C-BC7C-63B07061FDBF}" type="pres">
      <dgm:prSet presAssocID="{1EC41795-C6B4-44F2-AC0D-50419A123403}" presName="spacer" presStyleCnt="0"/>
      <dgm:spPr/>
      <dgm:t>
        <a:bodyPr/>
        <a:lstStyle/>
        <a:p>
          <a:endParaRPr lang="en-US"/>
        </a:p>
      </dgm:t>
    </dgm:pt>
    <dgm:pt modelId="{FBFCDCD6-EDBC-4FDC-8E99-8C393A5E6551}" type="pres">
      <dgm:prSet presAssocID="{893B1781-B698-4843-A430-0EEDFF5C670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B5C1A1-82D1-4055-AD07-25DF27390F3A}" srcId="{43CB144A-ADDB-4A0E-A16B-A1D4871B8D31}" destId="{893B1781-B698-4843-A430-0EEDFF5C6700}" srcOrd="2" destOrd="0" parTransId="{CE0456B5-0815-418E-9990-5E3AF0EF5088}" sibTransId="{0E1CF45C-6007-45CC-89AB-359549969A99}"/>
    <dgm:cxn modelId="{894569AF-2752-4284-841D-B99ED094DE70}" type="presOf" srcId="{34D97BFD-62B6-4BA4-AB10-77EFD616DBE0}" destId="{4C2EC516-E8A7-41A4-B65A-1DF47A10BDF0}" srcOrd="0" destOrd="0" presId="urn:microsoft.com/office/officeart/2005/8/layout/vList2"/>
    <dgm:cxn modelId="{24E46972-51EA-469A-9830-ACE903AFC672}" srcId="{43CB144A-ADDB-4A0E-A16B-A1D4871B8D31}" destId="{02CD1DDD-6F93-4BD0-96AD-533418485D72}" srcOrd="1" destOrd="0" parTransId="{E0ED88F2-7A0C-4D9D-99C9-67097EB8CC17}" sibTransId="{1EC41795-C6B4-44F2-AC0D-50419A123403}"/>
    <dgm:cxn modelId="{61C8A5C5-9C30-4773-867D-D59605A3B970}" type="presOf" srcId="{02CD1DDD-6F93-4BD0-96AD-533418485D72}" destId="{F5D89862-72E3-41B5-B695-AAAAC5345FDC}" srcOrd="0" destOrd="0" presId="urn:microsoft.com/office/officeart/2005/8/layout/vList2"/>
    <dgm:cxn modelId="{A86CDA20-DB7F-4CC3-96BD-0ADB895B41C7}" type="presOf" srcId="{43CB144A-ADDB-4A0E-A16B-A1D4871B8D31}" destId="{7D296BCE-C8C9-49EB-B8A0-DB35636F3593}" srcOrd="0" destOrd="0" presId="urn:microsoft.com/office/officeart/2005/8/layout/vList2"/>
    <dgm:cxn modelId="{D644640F-BC9E-48DD-BE7A-BDFD326EF526}" srcId="{43CB144A-ADDB-4A0E-A16B-A1D4871B8D31}" destId="{34D97BFD-62B6-4BA4-AB10-77EFD616DBE0}" srcOrd="0" destOrd="0" parTransId="{3C586BFC-2AC6-440A-A122-41C68F6C8447}" sibTransId="{CB29A552-F4CD-437D-ACA0-C7973C594DF9}"/>
    <dgm:cxn modelId="{3B76DDAC-CAE1-4CDD-ABDC-1F020DF02BBA}" type="presOf" srcId="{893B1781-B698-4843-A430-0EEDFF5C6700}" destId="{FBFCDCD6-EDBC-4FDC-8E99-8C393A5E6551}" srcOrd="0" destOrd="0" presId="urn:microsoft.com/office/officeart/2005/8/layout/vList2"/>
    <dgm:cxn modelId="{0DFC0362-B5F5-4D33-ACD7-3B6364500FC0}" type="presParOf" srcId="{7D296BCE-C8C9-49EB-B8A0-DB35636F3593}" destId="{4C2EC516-E8A7-41A4-B65A-1DF47A10BDF0}" srcOrd="0" destOrd="0" presId="urn:microsoft.com/office/officeart/2005/8/layout/vList2"/>
    <dgm:cxn modelId="{A6C2254E-B897-4532-B61F-6656DF474363}" type="presParOf" srcId="{7D296BCE-C8C9-49EB-B8A0-DB35636F3593}" destId="{62AE442D-A7C3-46CB-8F26-41CC470E833C}" srcOrd="1" destOrd="0" presId="urn:microsoft.com/office/officeart/2005/8/layout/vList2"/>
    <dgm:cxn modelId="{5B539E77-8D7A-46A9-90C5-75D14BAFFD42}" type="presParOf" srcId="{7D296BCE-C8C9-49EB-B8A0-DB35636F3593}" destId="{F5D89862-72E3-41B5-B695-AAAAC5345FDC}" srcOrd="2" destOrd="0" presId="urn:microsoft.com/office/officeart/2005/8/layout/vList2"/>
    <dgm:cxn modelId="{5D8C17AF-DD2A-41A9-82A0-C41CA9396D07}" type="presParOf" srcId="{7D296BCE-C8C9-49EB-B8A0-DB35636F3593}" destId="{DAC84787-B6C3-462C-BC7C-63B07061FDBF}" srcOrd="3" destOrd="0" presId="urn:microsoft.com/office/officeart/2005/8/layout/vList2"/>
    <dgm:cxn modelId="{34CBC39D-A5DF-45A6-801C-C23E10925DDE}" type="presParOf" srcId="{7D296BCE-C8C9-49EB-B8A0-DB35636F3593}" destId="{FBFCDCD6-EDBC-4FDC-8E99-8C393A5E6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B144A-ADDB-4A0E-A16B-A1D4871B8D31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9B334DD-2C6E-49A0-BFFB-2014968A150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43997E1-2210-4B2C-A70B-4DF7E5D27475}" type="parTrans" cxnId="{14E00EA2-B58A-4376-A906-A8694838D05A}">
      <dgm:prSet/>
      <dgm:spPr/>
      <dgm:t>
        <a:bodyPr/>
        <a:lstStyle/>
        <a:p>
          <a:endParaRPr lang="en-US"/>
        </a:p>
      </dgm:t>
    </dgm:pt>
    <dgm:pt modelId="{62D34BB0-7EF1-454B-AD1B-651D354147A8}" type="sibTrans" cxnId="{14E00EA2-B58A-4376-A906-A8694838D05A}">
      <dgm:prSet/>
      <dgm:spPr/>
      <dgm:t>
        <a:bodyPr/>
        <a:lstStyle/>
        <a:p>
          <a:endParaRPr lang="en-US"/>
        </a:p>
      </dgm:t>
    </dgm:pt>
    <dgm:pt modelId="{34D97BFD-62B6-4BA4-AB10-77EFD616DBE0}">
      <dgm:prSet phldrT="[Text]"/>
      <dgm:spPr/>
      <dgm:t>
        <a:bodyPr/>
        <a:lstStyle/>
        <a:p>
          <a:endParaRPr lang="en-US" dirty="0"/>
        </a:p>
      </dgm:t>
    </dgm:pt>
    <dgm:pt modelId="{3C586BFC-2AC6-440A-A122-41C68F6C8447}" type="parTrans" cxnId="{D644640F-BC9E-48DD-BE7A-BDFD326EF526}">
      <dgm:prSet/>
      <dgm:spPr/>
      <dgm:t>
        <a:bodyPr/>
        <a:lstStyle/>
        <a:p>
          <a:endParaRPr lang="en-US"/>
        </a:p>
      </dgm:t>
    </dgm:pt>
    <dgm:pt modelId="{CB29A552-F4CD-437D-ACA0-C7973C594DF9}" type="sibTrans" cxnId="{D644640F-BC9E-48DD-BE7A-BDFD326EF526}">
      <dgm:prSet/>
      <dgm:spPr/>
      <dgm:t>
        <a:bodyPr/>
        <a:lstStyle/>
        <a:p>
          <a:endParaRPr lang="en-US"/>
        </a:p>
      </dgm:t>
    </dgm:pt>
    <dgm:pt modelId="{84A3A920-3C23-4891-8EC2-1C48E823942C}">
      <dgm:prSet phldrT="[Text]"/>
      <dgm:spPr/>
      <dgm:t>
        <a:bodyPr/>
        <a:lstStyle/>
        <a:p>
          <a:endParaRPr lang="en-US" dirty="0"/>
        </a:p>
      </dgm:t>
    </dgm:pt>
    <dgm:pt modelId="{8752211A-C6FF-43D6-AEAC-D99CDB4C9DA6}" type="parTrans" cxnId="{857500ED-3B96-4571-8CF7-C327B975E499}">
      <dgm:prSet/>
      <dgm:spPr/>
      <dgm:t>
        <a:bodyPr/>
        <a:lstStyle/>
        <a:p>
          <a:endParaRPr lang="en-US"/>
        </a:p>
      </dgm:t>
    </dgm:pt>
    <dgm:pt modelId="{F2C618F9-8C5C-4F62-9848-820C62F09797}" type="sibTrans" cxnId="{857500ED-3B96-4571-8CF7-C327B975E499}">
      <dgm:prSet/>
      <dgm:spPr/>
      <dgm:t>
        <a:bodyPr/>
        <a:lstStyle/>
        <a:p>
          <a:endParaRPr lang="en-US"/>
        </a:p>
      </dgm:t>
    </dgm:pt>
    <dgm:pt modelId="{02CD1DDD-6F93-4BD0-96AD-533418485D72}">
      <dgm:prSet phldrT="[Text]"/>
      <dgm:spPr/>
      <dgm:t>
        <a:bodyPr/>
        <a:lstStyle/>
        <a:p>
          <a:endParaRPr lang="en-US" dirty="0"/>
        </a:p>
      </dgm:t>
    </dgm:pt>
    <dgm:pt modelId="{E0ED88F2-7A0C-4D9D-99C9-67097EB8CC17}" type="parTrans" cxnId="{24E46972-51EA-469A-9830-ACE903AFC672}">
      <dgm:prSet/>
      <dgm:spPr/>
      <dgm:t>
        <a:bodyPr/>
        <a:lstStyle/>
        <a:p>
          <a:endParaRPr lang="en-US"/>
        </a:p>
      </dgm:t>
    </dgm:pt>
    <dgm:pt modelId="{1EC41795-C6B4-44F2-AC0D-50419A123403}" type="sibTrans" cxnId="{24E46972-51EA-469A-9830-ACE903AFC672}">
      <dgm:prSet/>
      <dgm:spPr/>
      <dgm:t>
        <a:bodyPr/>
        <a:lstStyle/>
        <a:p>
          <a:endParaRPr lang="en-US"/>
        </a:p>
      </dgm:t>
    </dgm:pt>
    <dgm:pt modelId="{893B1781-B698-4843-A430-0EEDFF5C6700}">
      <dgm:prSet phldrT="[Text]"/>
      <dgm:spPr/>
      <dgm:t>
        <a:bodyPr/>
        <a:lstStyle/>
        <a:p>
          <a:endParaRPr lang="en-US" dirty="0"/>
        </a:p>
      </dgm:t>
    </dgm:pt>
    <dgm:pt modelId="{CE0456B5-0815-418E-9990-5E3AF0EF5088}" type="parTrans" cxnId="{79B5C1A1-82D1-4055-AD07-25DF27390F3A}">
      <dgm:prSet/>
      <dgm:spPr/>
      <dgm:t>
        <a:bodyPr/>
        <a:lstStyle/>
        <a:p>
          <a:endParaRPr lang="en-US"/>
        </a:p>
      </dgm:t>
    </dgm:pt>
    <dgm:pt modelId="{0E1CF45C-6007-45CC-89AB-359549969A99}" type="sibTrans" cxnId="{79B5C1A1-82D1-4055-AD07-25DF27390F3A}">
      <dgm:prSet/>
      <dgm:spPr/>
      <dgm:t>
        <a:bodyPr/>
        <a:lstStyle/>
        <a:p>
          <a:endParaRPr lang="en-US"/>
        </a:p>
      </dgm:t>
    </dgm:pt>
    <dgm:pt modelId="{274AFB4B-D2CA-478F-AEFA-D1AF2F0FE4E0}">
      <dgm:prSet phldrT="[Text]"/>
      <dgm:spPr/>
      <dgm:t>
        <a:bodyPr/>
        <a:lstStyle/>
        <a:p>
          <a:endParaRPr lang="en-US" dirty="0"/>
        </a:p>
      </dgm:t>
    </dgm:pt>
    <dgm:pt modelId="{0D922B27-F04A-4460-9082-033FF4E65E0D}" type="parTrans" cxnId="{238263B8-CA8B-44C2-A2DC-2C077221ABE2}">
      <dgm:prSet/>
      <dgm:spPr/>
      <dgm:t>
        <a:bodyPr/>
        <a:lstStyle/>
        <a:p>
          <a:endParaRPr lang="en-US"/>
        </a:p>
      </dgm:t>
    </dgm:pt>
    <dgm:pt modelId="{35B15A30-DCC4-4276-B9D3-98C73390668D}" type="sibTrans" cxnId="{238263B8-CA8B-44C2-A2DC-2C077221ABE2}">
      <dgm:prSet/>
      <dgm:spPr/>
      <dgm:t>
        <a:bodyPr/>
        <a:lstStyle/>
        <a:p>
          <a:endParaRPr lang="en-US"/>
        </a:p>
      </dgm:t>
    </dgm:pt>
    <dgm:pt modelId="{382A0C88-CFDC-466D-AAF4-C977E572FC90}">
      <dgm:prSet phldrT="[Text]"/>
      <dgm:spPr/>
      <dgm:t>
        <a:bodyPr/>
        <a:lstStyle/>
        <a:p>
          <a:endParaRPr lang="en-US" dirty="0"/>
        </a:p>
      </dgm:t>
    </dgm:pt>
    <dgm:pt modelId="{AB85F360-6E12-4FBD-A95D-4B5ABD7ED909}" type="parTrans" cxnId="{4A844E8A-9556-485B-BE34-647C787004CC}">
      <dgm:prSet/>
      <dgm:spPr/>
      <dgm:t>
        <a:bodyPr/>
        <a:lstStyle/>
        <a:p>
          <a:endParaRPr lang="en-US"/>
        </a:p>
      </dgm:t>
    </dgm:pt>
    <dgm:pt modelId="{149C9697-21FD-4F9A-89AA-B177A22D09E5}" type="sibTrans" cxnId="{4A844E8A-9556-485B-BE34-647C787004CC}">
      <dgm:prSet/>
      <dgm:spPr/>
      <dgm:t>
        <a:bodyPr/>
        <a:lstStyle/>
        <a:p>
          <a:endParaRPr lang="en-US"/>
        </a:p>
      </dgm:t>
    </dgm:pt>
    <dgm:pt modelId="{7D296BCE-C8C9-49EB-B8A0-DB35636F3593}" type="pres">
      <dgm:prSet presAssocID="{43CB144A-ADDB-4A0E-A16B-A1D4871B8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9E4A5-1412-45A0-9ED7-6129ECEB8984}" type="pres">
      <dgm:prSet presAssocID="{B9B334DD-2C6E-49A0-BFFB-2014968A1506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9ADC4-2E8F-4AAA-BA22-51FB9C9E7BFD}" type="pres">
      <dgm:prSet presAssocID="{62D34BB0-7EF1-454B-AD1B-651D354147A8}" presName="spacer" presStyleCnt="0"/>
      <dgm:spPr/>
      <dgm:t>
        <a:bodyPr/>
        <a:lstStyle/>
        <a:p>
          <a:endParaRPr lang="en-US"/>
        </a:p>
      </dgm:t>
    </dgm:pt>
    <dgm:pt modelId="{4C2EC516-E8A7-41A4-B65A-1DF47A10BDF0}" type="pres">
      <dgm:prSet presAssocID="{34D97BFD-62B6-4BA4-AB10-77EFD616DBE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E442D-A7C3-46CB-8F26-41CC470E833C}" type="pres">
      <dgm:prSet presAssocID="{CB29A552-F4CD-437D-ACA0-C7973C594DF9}" presName="spacer" presStyleCnt="0"/>
      <dgm:spPr/>
      <dgm:t>
        <a:bodyPr/>
        <a:lstStyle/>
        <a:p>
          <a:endParaRPr lang="en-US"/>
        </a:p>
      </dgm:t>
    </dgm:pt>
    <dgm:pt modelId="{F5D89862-72E3-41B5-B695-AAAAC5345FDC}" type="pres">
      <dgm:prSet presAssocID="{02CD1DDD-6F93-4BD0-96AD-533418485D7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4787-B6C3-462C-BC7C-63B07061FDBF}" type="pres">
      <dgm:prSet presAssocID="{1EC41795-C6B4-44F2-AC0D-50419A123403}" presName="spacer" presStyleCnt="0"/>
      <dgm:spPr/>
      <dgm:t>
        <a:bodyPr/>
        <a:lstStyle/>
        <a:p>
          <a:endParaRPr lang="en-US"/>
        </a:p>
      </dgm:t>
    </dgm:pt>
    <dgm:pt modelId="{FBFCDCD6-EDBC-4FDC-8E99-8C393A5E6551}" type="pres">
      <dgm:prSet presAssocID="{893B1781-B698-4843-A430-0EEDFF5C670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57302-00EF-4A17-849E-CCE99682EF82}" type="pres">
      <dgm:prSet presAssocID="{0E1CF45C-6007-45CC-89AB-359549969A99}" presName="spacer" presStyleCnt="0"/>
      <dgm:spPr/>
      <dgm:t>
        <a:bodyPr/>
        <a:lstStyle/>
        <a:p>
          <a:endParaRPr lang="en-US"/>
        </a:p>
      </dgm:t>
    </dgm:pt>
    <dgm:pt modelId="{13B04120-02C3-4F02-AE47-F016A42D75EA}" type="pres">
      <dgm:prSet presAssocID="{274AFB4B-D2CA-478F-AEFA-D1AF2F0FE4E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F97D1-049D-4B19-9A59-26C2F1D054E8}" type="pres">
      <dgm:prSet presAssocID="{35B15A30-DCC4-4276-B9D3-98C73390668D}" presName="spacer" presStyleCnt="0"/>
      <dgm:spPr/>
      <dgm:t>
        <a:bodyPr/>
        <a:lstStyle/>
        <a:p>
          <a:endParaRPr lang="en-US"/>
        </a:p>
      </dgm:t>
    </dgm:pt>
    <dgm:pt modelId="{AF2BE60E-4EC4-4B13-B5C3-7067FB6E39DB}" type="pres">
      <dgm:prSet presAssocID="{382A0C88-CFDC-466D-AAF4-C977E572FC9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F80D-5C9D-4922-BE30-11AB07F7D1F7}" type="pres">
      <dgm:prSet presAssocID="{149C9697-21FD-4F9A-89AA-B177A22D09E5}" presName="spacer" presStyleCnt="0"/>
      <dgm:spPr/>
      <dgm:t>
        <a:bodyPr/>
        <a:lstStyle/>
        <a:p>
          <a:endParaRPr lang="en-US"/>
        </a:p>
      </dgm:t>
    </dgm:pt>
    <dgm:pt modelId="{EB1580EF-E993-4A77-98E3-1DD7A1511C37}" type="pres">
      <dgm:prSet presAssocID="{84A3A920-3C23-4891-8EC2-1C48E823942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B0675D-7FB1-40E7-82F6-A4B1B3AA9521}" type="presOf" srcId="{02CD1DDD-6F93-4BD0-96AD-533418485D72}" destId="{F5D89862-72E3-41B5-B695-AAAAC5345FDC}" srcOrd="0" destOrd="0" presId="urn:microsoft.com/office/officeart/2005/8/layout/vList2"/>
    <dgm:cxn modelId="{857500ED-3B96-4571-8CF7-C327B975E499}" srcId="{43CB144A-ADDB-4A0E-A16B-A1D4871B8D31}" destId="{84A3A920-3C23-4891-8EC2-1C48E823942C}" srcOrd="6" destOrd="0" parTransId="{8752211A-C6FF-43D6-AEAC-D99CDB4C9DA6}" sibTransId="{F2C618F9-8C5C-4F62-9848-820C62F09797}"/>
    <dgm:cxn modelId="{D644640F-BC9E-48DD-BE7A-BDFD326EF526}" srcId="{43CB144A-ADDB-4A0E-A16B-A1D4871B8D31}" destId="{34D97BFD-62B6-4BA4-AB10-77EFD616DBE0}" srcOrd="1" destOrd="0" parTransId="{3C586BFC-2AC6-440A-A122-41C68F6C8447}" sibTransId="{CB29A552-F4CD-437D-ACA0-C7973C594DF9}"/>
    <dgm:cxn modelId="{7ADEC52A-B55F-4F98-B987-EA913E3DCEBD}" type="presOf" srcId="{43CB144A-ADDB-4A0E-A16B-A1D4871B8D31}" destId="{7D296BCE-C8C9-49EB-B8A0-DB35636F3593}" srcOrd="0" destOrd="0" presId="urn:microsoft.com/office/officeart/2005/8/layout/vList2"/>
    <dgm:cxn modelId="{4A844E8A-9556-485B-BE34-647C787004CC}" srcId="{43CB144A-ADDB-4A0E-A16B-A1D4871B8D31}" destId="{382A0C88-CFDC-466D-AAF4-C977E572FC90}" srcOrd="5" destOrd="0" parTransId="{AB85F360-6E12-4FBD-A95D-4B5ABD7ED909}" sibTransId="{149C9697-21FD-4F9A-89AA-B177A22D09E5}"/>
    <dgm:cxn modelId="{725C08B4-67CB-4A63-80FA-36ADA67FB623}" type="presOf" srcId="{34D97BFD-62B6-4BA4-AB10-77EFD616DBE0}" destId="{4C2EC516-E8A7-41A4-B65A-1DF47A10BDF0}" srcOrd="0" destOrd="0" presId="urn:microsoft.com/office/officeart/2005/8/layout/vList2"/>
    <dgm:cxn modelId="{2495DA97-DCEE-43BE-B9E3-723AF58D0B2D}" type="presOf" srcId="{B9B334DD-2C6E-49A0-BFFB-2014968A1506}" destId="{BD69E4A5-1412-45A0-9ED7-6129ECEB8984}" srcOrd="0" destOrd="0" presId="urn:microsoft.com/office/officeart/2005/8/layout/vList2"/>
    <dgm:cxn modelId="{238263B8-CA8B-44C2-A2DC-2C077221ABE2}" srcId="{43CB144A-ADDB-4A0E-A16B-A1D4871B8D31}" destId="{274AFB4B-D2CA-478F-AEFA-D1AF2F0FE4E0}" srcOrd="4" destOrd="0" parTransId="{0D922B27-F04A-4460-9082-033FF4E65E0D}" sibTransId="{35B15A30-DCC4-4276-B9D3-98C73390668D}"/>
    <dgm:cxn modelId="{14E00EA2-B58A-4376-A906-A8694838D05A}" srcId="{43CB144A-ADDB-4A0E-A16B-A1D4871B8D31}" destId="{B9B334DD-2C6E-49A0-BFFB-2014968A1506}" srcOrd="0" destOrd="0" parTransId="{243997E1-2210-4B2C-A70B-4DF7E5D27475}" sibTransId="{62D34BB0-7EF1-454B-AD1B-651D354147A8}"/>
    <dgm:cxn modelId="{24E46972-51EA-469A-9830-ACE903AFC672}" srcId="{43CB144A-ADDB-4A0E-A16B-A1D4871B8D31}" destId="{02CD1DDD-6F93-4BD0-96AD-533418485D72}" srcOrd="2" destOrd="0" parTransId="{E0ED88F2-7A0C-4D9D-99C9-67097EB8CC17}" sibTransId="{1EC41795-C6B4-44F2-AC0D-50419A123403}"/>
    <dgm:cxn modelId="{79B5C1A1-82D1-4055-AD07-25DF27390F3A}" srcId="{43CB144A-ADDB-4A0E-A16B-A1D4871B8D31}" destId="{893B1781-B698-4843-A430-0EEDFF5C6700}" srcOrd="3" destOrd="0" parTransId="{CE0456B5-0815-418E-9990-5E3AF0EF5088}" sibTransId="{0E1CF45C-6007-45CC-89AB-359549969A99}"/>
    <dgm:cxn modelId="{5267D687-30EE-47D6-8191-CEDF07371F9B}" type="presOf" srcId="{382A0C88-CFDC-466D-AAF4-C977E572FC90}" destId="{AF2BE60E-4EC4-4B13-B5C3-7067FB6E39DB}" srcOrd="0" destOrd="0" presId="urn:microsoft.com/office/officeart/2005/8/layout/vList2"/>
    <dgm:cxn modelId="{8C78861F-9D5D-4BBA-B211-3F545F40FBB2}" type="presOf" srcId="{274AFB4B-D2CA-478F-AEFA-D1AF2F0FE4E0}" destId="{13B04120-02C3-4F02-AE47-F016A42D75EA}" srcOrd="0" destOrd="0" presId="urn:microsoft.com/office/officeart/2005/8/layout/vList2"/>
    <dgm:cxn modelId="{90EE7940-F6EE-4922-BAFE-AF5E007BCCD1}" type="presOf" srcId="{84A3A920-3C23-4891-8EC2-1C48E823942C}" destId="{EB1580EF-E993-4A77-98E3-1DD7A1511C37}" srcOrd="0" destOrd="0" presId="urn:microsoft.com/office/officeart/2005/8/layout/vList2"/>
    <dgm:cxn modelId="{C0F6A942-3092-4B1E-B2B6-4EDF6A78E39B}" type="presOf" srcId="{893B1781-B698-4843-A430-0EEDFF5C6700}" destId="{FBFCDCD6-EDBC-4FDC-8E99-8C393A5E6551}" srcOrd="0" destOrd="0" presId="urn:microsoft.com/office/officeart/2005/8/layout/vList2"/>
    <dgm:cxn modelId="{0A258B24-D6C1-47AC-8DF2-5E649E802500}" type="presParOf" srcId="{7D296BCE-C8C9-49EB-B8A0-DB35636F3593}" destId="{BD69E4A5-1412-45A0-9ED7-6129ECEB8984}" srcOrd="0" destOrd="0" presId="urn:microsoft.com/office/officeart/2005/8/layout/vList2"/>
    <dgm:cxn modelId="{73B5EED2-9722-4BF8-AA2B-2CCB859F697B}" type="presParOf" srcId="{7D296BCE-C8C9-49EB-B8A0-DB35636F3593}" destId="{5709ADC4-2E8F-4AAA-BA22-51FB9C9E7BFD}" srcOrd="1" destOrd="0" presId="urn:microsoft.com/office/officeart/2005/8/layout/vList2"/>
    <dgm:cxn modelId="{BF24AAEA-2529-440C-BFBF-D94064A1E537}" type="presParOf" srcId="{7D296BCE-C8C9-49EB-B8A0-DB35636F3593}" destId="{4C2EC516-E8A7-41A4-B65A-1DF47A10BDF0}" srcOrd="2" destOrd="0" presId="urn:microsoft.com/office/officeart/2005/8/layout/vList2"/>
    <dgm:cxn modelId="{05D38F72-67E1-4BD4-BF82-CC649E199480}" type="presParOf" srcId="{7D296BCE-C8C9-49EB-B8A0-DB35636F3593}" destId="{62AE442D-A7C3-46CB-8F26-41CC470E833C}" srcOrd="3" destOrd="0" presId="urn:microsoft.com/office/officeart/2005/8/layout/vList2"/>
    <dgm:cxn modelId="{28D0689B-0DFF-4AAD-8ECF-695D6815714A}" type="presParOf" srcId="{7D296BCE-C8C9-49EB-B8A0-DB35636F3593}" destId="{F5D89862-72E3-41B5-B695-AAAAC5345FDC}" srcOrd="4" destOrd="0" presId="urn:microsoft.com/office/officeart/2005/8/layout/vList2"/>
    <dgm:cxn modelId="{17208F76-E876-459D-AA86-0DF4B21E7DB3}" type="presParOf" srcId="{7D296BCE-C8C9-49EB-B8A0-DB35636F3593}" destId="{DAC84787-B6C3-462C-BC7C-63B07061FDBF}" srcOrd="5" destOrd="0" presId="urn:microsoft.com/office/officeart/2005/8/layout/vList2"/>
    <dgm:cxn modelId="{89390711-C66D-4872-AA93-054F1D2D8C6F}" type="presParOf" srcId="{7D296BCE-C8C9-49EB-B8A0-DB35636F3593}" destId="{FBFCDCD6-EDBC-4FDC-8E99-8C393A5E6551}" srcOrd="6" destOrd="0" presId="urn:microsoft.com/office/officeart/2005/8/layout/vList2"/>
    <dgm:cxn modelId="{68D67BBF-62A1-49BE-94C2-0C3F029919E0}" type="presParOf" srcId="{7D296BCE-C8C9-49EB-B8A0-DB35636F3593}" destId="{78E57302-00EF-4A17-849E-CCE99682EF82}" srcOrd="7" destOrd="0" presId="urn:microsoft.com/office/officeart/2005/8/layout/vList2"/>
    <dgm:cxn modelId="{37AAF926-5406-419D-9ADB-C50E7F5DA2B5}" type="presParOf" srcId="{7D296BCE-C8C9-49EB-B8A0-DB35636F3593}" destId="{13B04120-02C3-4F02-AE47-F016A42D75EA}" srcOrd="8" destOrd="0" presId="urn:microsoft.com/office/officeart/2005/8/layout/vList2"/>
    <dgm:cxn modelId="{6F0A99E8-0FB5-4841-A02B-E99431C9F230}" type="presParOf" srcId="{7D296BCE-C8C9-49EB-B8A0-DB35636F3593}" destId="{A9FF97D1-049D-4B19-9A59-26C2F1D054E8}" srcOrd="9" destOrd="0" presId="urn:microsoft.com/office/officeart/2005/8/layout/vList2"/>
    <dgm:cxn modelId="{05F1B241-EE0A-4C6B-BF1D-C1B4D4F6C9B0}" type="presParOf" srcId="{7D296BCE-C8C9-49EB-B8A0-DB35636F3593}" destId="{AF2BE60E-4EC4-4B13-B5C3-7067FB6E39DB}" srcOrd="10" destOrd="0" presId="urn:microsoft.com/office/officeart/2005/8/layout/vList2"/>
    <dgm:cxn modelId="{65D0D060-CDBA-4AF4-B339-AA801AD214E8}" type="presParOf" srcId="{7D296BCE-C8C9-49EB-B8A0-DB35636F3593}" destId="{D04EF80D-5C9D-4922-BE30-11AB07F7D1F7}" srcOrd="11" destOrd="0" presId="urn:microsoft.com/office/officeart/2005/8/layout/vList2"/>
    <dgm:cxn modelId="{61CB6512-A54B-4270-A6B8-693A6213142A}" type="presParOf" srcId="{7D296BCE-C8C9-49EB-B8A0-DB35636F3593}" destId="{EB1580EF-E993-4A77-98E3-1DD7A1511C3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4E261-904B-C248-8232-32F33F6E9B77}" type="doc">
      <dgm:prSet loTypeId="urn:microsoft.com/office/officeart/2005/8/layout/lProcess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C4736FB-B27B-1348-80B0-9CDDF96199B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/>
            <a:t>Map Stage</a:t>
          </a:r>
          <a:endParaRPr lang="en-US" sz="2400" dirty="0"/>
        </a:p>
      </dgm:t>
    </dgm:pt>
    <dgm:pt modelId="{2298C101-0378-3E42-9F88-AA569B0DC47A}" type="parTrans" cxnId="{052D86C9-01F1-3A42-987F-937ED1318A92}">
      <dgm:prSet/>
      <dgm:spPr/>
      <dgm:t>
        <a:bodyPr/>
        <a:lstStyle/>
        <a:p>
          <a:endParaRPr lang="en-US" sz="1800"/>
        </a:p>
      </dgm:t>
    </dgm:pt>
    <dgm:pt modelId="{FCEEB63E-9DF1-FF40-B172-EA7044FC7BB5}" type="sibTrans" cxnId="{052D86C9-01F1-3A42-987F-937ED1318A92}">
      <dgm:prSet/>
      <dgm:spPr/>
      <dgm:t>
        <a:bodyPr/>
        <a:lstStyle/>
        <a:p>
          <a:endParaRPr lang="en-US" sz="1800"/>
        </a:p>
      </dgm:t>
    </dgm:pt>
    <dgm:pt modelId="{3878BD31-D939-7C48-AF3B-5BC79D98B63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M</a:t>
          </a:r>
          <a:r>
            <a:rPr lang="en-US" sz="2000" baseline="-25000" dirty="0" err="1" smtClean="0"/>
            <a:t>min,avg,max</a:t>
          </a:r>
          <a:endParaRPr lang="en-US" sz="2000" baseline="-25000" dirty="0"/>
        </a:p>
      </dgm:t>
    </dgm:pt>
    <dgm:pt modelId="{258182F4-D209-E048-B583-33EE10443E38}" type="parTrans" cxnId="{05EAA15D-C23E-3148-B4EE-1EAEF4CB5435}">
      <dgm:prSet/>
      <dgm:spPr/>
      <dgm:t>
        <a:bodyPr/>
        <a:lstStyle/>
        <a:p>
          <a:endParaRPr lang="en-US" sz="1800"/>
        </a:p>
      </dgm:t>
    </dgm:pt>
    <dgm:pt modelId="{A38A8802-67FE-7B41-A0B1-368232275107}" type="sibTrans" cxnId="{05EAA15D-C23E-3148-B4EE-1EAEF4CB5435}">
      <dgm:prSet/>
      <dgm:spPr/>
      <dgm:t>
        <a:bodyPr/>
        <a:lstStyle/>
        <a:p>
          <a:endParaRPr lang="en-US" sz="1800"/>
        </a:p>
      </dgm:t>
    </dgm:pt>
    <dgm:pt modelId="{FAC62E9E-2DC5-7247-8B5F-580D37ABBEC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/>
            <a:t>Reduce Stage</a:t>
          </a:r>
          <a:endParaRPr lang="en-US" sz="2400" dirty="0"/>
        </a:p>
      </dgm:t>
    </dgm:pt>
    <dgm:pt modelId="{1D51CD72-EE76-6B45-AE0F-AC48DBF94F9A}" type="parTrans" cxnId="{998D3BF3-8EC4-B048-8B02-B5A2FBA17BD6}">
      <dgm:prSet/>
      <dgm:spPr/>
      <dgm:t>
        <a:bodyPr/>
        <a:lstStyle/>
        <a:p>
          <a:endParaRPr lang="en-US" sz="1800"/>
        </a:p>
      </dgm:t>
    </dgm:pt>
    <dgm:pt modelId="{20F3FE57-1373-8E45-AFCA-305AABFD2204}" type="sibTrans" cxnId="{998D3BF3-8EC4-B048-8B02-B5A2FBA17BD6}">
      <dgm:prSet/>
      <dgm:spPr/>
      <dgm:t>
        <a:bodyPr/>
        <a:lstStyle/>
        <a:p>
          <a:endParaRPr lang="en-US" sz="1800"/>
        </a:p>
      </dgm:t>
    </dgm:pt>
    <dgm:pt modelId="{2DE772ED-EAAC-7846-9D92-BB2EF554E7F2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Shuffle/</a:t>
          </a:r>
          <a:r>
            <a:rPr lang="en-US" sz="1800" dirty="0" err="1" smtClean="0"/>
            <a:t>Sort</a:t>
          </a:r>
          <a:r>
            <a:rPr lang="en-US" sz="1800" baseline="-25000" dirty="0" err="1" smtClean="0"/>
            <a:t>avg,max</a:t>
          </a:r>
          <a:endParaRPr lang="en-US" sz="1800" baseline="-25000" dirty="0"/>
        </a:p>
      </dgm:t>
    </dgm:pt>
    <dgm:pt modelId="{7B3926BF-9EE9-AC4C-A480-A3B803FF46BB}" type="parTrans" cxnId="{AAEF4A68-4559-554B-87F8-B7E80415EE27}">
      <dgm:prSet/>
      <dgm:spPr/>
      <dgm:t>
        <a:bodyPr/>
        <a:lstStyle/>
        <a:p>
          <a:endParaRPr lang="en-US" sz="1800"/>
        </a:p>
      </dgm:t>
    </dgm:pt>
    <dgm:pt modelId="{F2F5EE69-C53F-B145-88F0-AB3C7A604292}" type="sibTrans" cxnId="{AAEF4A68-4559-554B-87F8-B7E80415EE27}">
      <dgm:prSet/>
      <dgm:spPr/>
      <dgm:t>
        <a:bodyPr/>
        <a:lstStyle/>
        <a:p>
          <a:endParaRPr lang="en-US" sz="1800"/>
        </a:p>
      </dgm:t>
    </dgm:pt>
    <dgm:pt modelId="{1581A35A-C9D3-984A-8A56-E1414302A02A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AvgInputSize</a:t>
          </a:r>
          <a:endParaRPr lang="en-US" sz="2000" dirty="0"/>
        </a:p>
      </dgm:t>
    </dgm:pt>
    <dgm:pt modelId="{398D69E0-7CE9-1945-B2AC-3B81F56DA906}" type="parTrans" cxnId="{313588B8-DEE9-BA4C-A016-EB728CDD21B7}">
      <dgm:prSet/>
      <dgm:spPr/>
      <dgm:t>
        <a:bodyPr/>
        <a:lstStyle/>
        <a:p>
          <a:endParaRPr lang="en-US" sz="1800"/>
        </a:p>
      </dgm:t>
    </dgm:pt>
    <dgm:pt modelId="{493FDB0D-2650-5B4E-B289-CDEC569904BE}" type="sibTrans" cxnId="{313588B8-DEE9-BA4C-A016-EB728CDD21B7}">
      <dgm:prSet/>
      <dgm:spPr/>
      <dgm:t>
        <a:bodyPr/>
        <a:lstStyle/>
        <a:p>
          <a:endParaRPr lang="en-US" sz="1800"/>
        </a:p>
      </dgm:t>
    </dgm:pt>
    <dgm:pt modelId="{332D078A-B68C-674A-9669-D2F96B77EAC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Selectivity</a:t>
          </a:r>
          <a:endParaRPr lang="en-US" sz="2000" dirty="0"/>
        </a:p>
      </dgm:t>
    </dgm:pt>
    <dgm:pt modelId="{70D6B42D-C79F-0746-8A40-111A223CA7B5}" type="parTrans" cxnId="{E32E125A-4637-7E46-B37F-3A8C518D428C}">
      <dgm:prSet/>
      <dgm:spPr/>
      <dgm:t>
        <a:bodyPr/>
        <a:lstStyle/>
        <a:p>
          <a:endParaRPr lang="en-US" sz="1800"/>
        </a:p>
      </dgm:t>
    </dgm:pt>
    <dgm:pt modelId="{9234711A-D67F-F242-B5AB-FC757AE45CC9}" type="sibTrans" cxnId="{E32E125A-4637-7E46-B37F-3A8C518D428C}">
      <dgm:prSet/>
      <dgm:spPr/>
      <dgm:t>
        <a:bodyPr/>
        <a:lstStyle/>
        <a:p>
          <a:endParaRPr lang="en-US" sz="1800"/>
        </a:p>
      </dgm:t>
    </dgm:pt>
    <dgm:pt modelId="{9D999FFC-B274-674C-BC04-5384CAB78629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err="1" smtClean="0"/>
            <a:t>Reduce</a:t>
          </a:r>
          <a:r>
            <a:rPr lang="en-US" sz="1800" baseline="-25000" dirty="0" err="1" smtClean="0"/>
            <a:t>avg,max</a:t>
          </a:r>
          <a:endParaRPr lang="en-US" sz="1800" baseline="-25000" dirty="0"/>
        </a:p>
      </dgm:t>
    </dgm:pt>
    <dgm:pt modelId="{29971204-4715-FA44-A4F7-13B63F75B771}" type="parTrans" cxnId="{75F7CD2D-AE91-8540-98B3-E9DD2D6BD797}">
      <dgm:prSet/>
      <dgm:spPr/>
      <dgm:t>
        <a:bodyPr/>
        <a:lstStyle/>
        <a:p>
          <a:endParaRPr lang="en-US" sz="1800"/>
        </a:p>
      </dgm:t>
    </dgm:pt>
    <dgm:pt modelId="{939B5CBA-DA37-A041-8D20-C90D09334583}" type="sibTrans" cxnId="{75F7CD2D-AE91-8540-98B3-E9DD2D6BD797}">
      <dgm:prSet/>
      <dgm:spPr/>
      <dgm:t>
        <a:bodyPr/>
        <a:lstStyle/>
        <a:p>
          <a:endParaRPr lang="en-US" sz="1800"/>
        </a:p>
      </dgm:t>
    </dgm:pt>
    <dgm:pt modelId="{3C3BFA5D-6E39-124D-857B-A6AE8848EF77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Selectivity</a:t>
          </a:r>
          <a:endParaRPr lang="en-US" sz="1800" dirty="0"/>
        </a:p>
      </dgm:t>
    </dgm:pt>
    <dgm:pt modelId="{86BFC689-5DF8-324B-A61A-1C633BDB8A89}" type="parTrans" cxnId="{677B82D9-5DEA-7545-8E7B-0ACE15C54FEE}">
      <dgm:prSet/>
      <dgm:spPr/>
      <dgm:t>
        <a:bodyPr/>
        <a:lstStyle/>
        <a:p>
          <a:endParaRPr lang="en-US" sz="1800"/>
        </a:p>
      </dgm:t>
    </dgm:pt>
    <dgm:pt modelId="{00C8C727-1EF2-E04D-A3BF-AEEA69630D25}" type="sibTrans" cxnId="{677B82D9-5DEA-7545-8E7B-0ACE15C54FEE}">
      <dgm:prSet/>
      <dgm:spPr/>
      <dgm:t>
        <a:bodyPr/>
        <a:lstStyle/>
        <a:p>
          <a:endParaRPr lang="en-US" sz="1800"/>
        </a:p>
      </dgm:t>
    </dgm:pt>
    <dgm:pt modelId="{D1D3A283-6DC3-254A-8B26-353A5418AFA4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err="1" smtClean="0"/>
            <a:t>AvgInputSize</a:t>
          </a:r>
          <a:endParaRPr lang="en-US" sz="1800" dirty="0"/>
        </a:p>
      </dgm:t>
    </dgm:pt>
    <dgm:pt modelId="{C68D1DD6-4B64-1041-90BB-ED67F4EA6024}" type="parTrans" cxnId="{45147274-1D04-6F4D-9351-36DFBAC1BDFD}">
      <dgm:prSet/>
      <dgm:spPr/>
      <dgm:t>
        <a:bodyPr/>
        <a:lstStyle/>
        <a:p>
          <a:endParaRPr lang="en-US" sz="1800"/>
        </a:p>
      </dgm:t>
    </dgm:pt>
    <dgm:pt modelId="{FC449165-5E16-454E-87C3-6DEDDC268562}" type="sibTrans" cxnId="{45147274-1D04-6F4D-9351-36DFBAC1BDFD}">
      <dgm:prSet/>
      <dgm:spPr/>
      <dgm:t>
        <a:bodyPr/>
        <a:lstStyle/>
        <a:p>
          <a:endParaRPr lang="en-US" sz="1800"/>
        </a:p>
      </dgm:t>
    </dgm:pt>
    <dgm:pt modelId="{291FD072-7DC2-6A4E-A0A9-6733F5970D54}" type="pres">
      <dgm:prSet presAssocID="{CCD4E261-904B-C248-8232-32F33F6E9B7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BA9E2-B52E-3D4C-8EEE-4657CF401B0E}" type="pres">
      <dgm:prSet presAssocID="{7C4736FB-B27B-1348-80B0-9CDDF96199B3}" presName="compNode" presStyleCnt="0"/>
      <dgm:spPr/>
    </dgm:pt>
    <dgm:pt modelId="{E85D4A8A-16BA-6D40-A3E1-037DDDDBE3E5}" type="pres">
      <dgm:prSet presAssocID="{7C4736FB-B27B-1348-80B0-9CDDF96199B3}" presName="aNode" presStyleLbl="bgShp" presStyleIdx="0" presStyleCnt="2" custLinFactNeighborX="-104"/>
      <dgm:spPr/>
      <dgm:t>
        <a:bodyPr/>
        <a:lstStyle/>
        <a:p>
          <a:endParaRPr lang="en-US"/>
        </a:p>
      </dgm:t>
    </dgm:pt>
    <dgm:pt modelId="{67A7C825-F1EE-7D4B-B930-B15685A1B5C1}" type="pres">
      <dgm:prSet presAssocID="{7C4736FB-B27B-1348-80B0-9CDDF96199B3}" presName="textNode" presStyleLbl="bgShp" presStyleIdx="0" presStyleCnt="2"/>
      <dgm:spPr/>
      <dgm:t>
        <a:bodyPr/>
        <a:lstStyle/>
        <a:p>
          <a:endParaRPr lang="en-US"/>
        </a:p>
      </dgm:t>
    </dgm:pt>
    <dgm:pt modelId="{B6B90AED-BCAE-1940-8BCB-CEEAD8F12155}" type="pres">
      <dgm:prSet presAssocID="{7C4736FB-B27B-1348-80B0-9CDDF96199B3}" presName="compChildNode" presStyleCnt="0"/>
      <dgm:spPr/>
    </dgm:pt>
    <dgm:pt modelId="{BBB72F3F-9C7F-6542-A292-E8C47F8778F1}" type="pres">
      <dgm:prSet presAssocID="{7C4736FB-B27B-1348-80B0-9CDDF96199B3}" presName="theInnerList" presStyleCnt="0"/>
      <dgm:spPr/>
    </dgm:pt>
    <dgm:pt modelId="{F1B3D48C-C6AD-7B44-A504-DD090876D0F8}" type="pres">
      <dgm:prSet presAssocID="{3878BD31-D939-7C48-AF3B-5BC79D98B631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20C02-EAA0-8C4E-A74D-A9F377ADAB1A}" type="pres">
      <dgm:prSet presAssocID="{3878BD31-D939-7C48-AF3B-5BC79D98B631}" presName="aSpace2" presStyleCnt="0"/>
      <dgm:spPr/>
    </dgm:pt>
    <dgm:pt modelId="{852A4828-B1E9-FD49-90B7-CDDFD1E2A4A1}" type="pres">
      <dgm:prSet presAssocID="{1581A35A-C9D3-984A-8A56-E1414302A02A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80-D4A9-1741-8A18-5EA928DD193D}" type="pres">
      <dgm:prSet presAssocID="{1581A35A-C9D3-984A-8A56-E1414302A02A}" presName="aSpace2" presStyleCnt="0"/>
      <dgm:spPr/>
    </dgm:pt>
    <dgm:pt modelId="{C1D134A1-DF4F-F342-AB14-5645A1BABF62}" type="pres">
      <dgm:prSet presAssocID="{332D078A-B68C-674A-9669-D2F96B77EACE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D2FCA-06CB-C74F-9BCE-F095D556E9D7}" type="pres">
      <dgm:prSet presAssocID="{7C4736FB-B27B-1348-80B0-9CDDF96199B3}" presName="aSpace" presStyleCnt="0"/>
      <dgm:spPr/>
    </dgm:pt>
    <dgm:pt modelId="{207FB454-E556-2A49-BE12-1DEDB9DF6E96}" type="pres">
      <dgm:prSet presAssocID="{FAC62E9E-2DC5-7247-8B5F-580D37ABBEC2}" presName="compNode" presStyleCnt="0"/>
      <dgm:spPr/>
    </dgm:pt>
    <dgm:pt modelId="{BFDA403A-51B9-C741-881A-FBABE8B15090}" type="pres">
      <dgm:prSet presAssocID="{FAC62E9E-2DC5-7247-8B5F-580D37ABBEC2}" presName="aNode" presStyleLbl="bgShp" presStyleIdx="1" presStyleCnt="2" custLinFactNeighborX="104"/>
      <dgm:spPr/>
      <dgm:t>
        <a:bodyPr/>
        <a:lstStyle/>
        <a:p>
          <a:endParaRPr lang="en-US"/>
        </a:p>
      </dgm:t>
    </dgm:pt>
    <dgm:pt modelId="{A021F128-620A-E04F-B374-059C95CFEF8C}" type="pres">
      <dgm:prSet presAssocID="{FAC62E9E-2DC5-7247-8B5F-580D37ABBEC2}" presName="textNode" presStyleLbl="bgShp" presStyleIdx="1" presStyleCnt="2"/>
      <dgm:spPr/>
      <dgm:t>
        <a:bodyPr/>
        <a:lstStyle/>
        <a:p>
          <a:endParaRPr lang="en-US"/>
        </a:p>
      </dgm:t>
    </dgm:pt>
    <dgm:pt modelId="{F16AB73B-BD34-3F48-92D4-93DA1F350D7F}" type="pres">
      <dgm:prSet presAssocID="{FAC62E9E-2DC5-7247-8B5F-580D37ABBEC2}" presName="compChildNode" presStyleCnt="0"/>
      <dgm:spPr/>
    </dgm:pt>
    <dgm:pt modelId="{F27917F0-DD68-2D4D-B638-CC799B73230A}" type="pres">
      <dgm:prSet presAssocID="{FAC62E9E-2DC5-7247-8B5F-580D37ABBEC2}" presName="theInnerList" presStyleCnt="0"/>
      <dgm:spPr/>
    </dgm:pt>
    <dgm:pt modelId="{7FC5F805-3B66-144E-A253-7528B6A53094}" type="pres">
      <dgm:prSet presAssocID="{2DE772ED-EAAC-7846-9D92-BB2EF554E7F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E0E26-9E4C-004A-9600-22FA6B63D094}" type="pres">
      <dgm:prSet presAssocID="{2DE772ED-EAAC-7846-9D92-BB2EF554E7F2}" presName="aSpace2" presStyleCnt="0"/>
      <dgm:spPr/>
    </dgm:pt>
    <dgm:pt modelId="{6A506BA4-F1B0-3840-AFF3-06A31E1689D2}" type="pres">
      <dgm:prSet presAssocID="{9D999FFC-B274-674C-BC04-5384CAB78629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0C9BB-4BAC-1D4B-B9A3-A716D885B128}" type="pres">
      <dgm:prSet presAssocID="{9D999FFC-B274-674C-BC04-5384CAB78629}" presName="aSpace2" presStyleCnt="0"/>
      <dgm:spPr/>
    </dgm:pt>
    <dgm:pt modelId="{FFFB086B-1CF7-094E-BA10-A2F39DF8DF48}" type="pres">
      <dgm:prSet presAssocID="{D1D3A283-6DC3-254A-8B26-353A5418AFA4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7092-C529-4241-A12C-66E1C35FBF9F}" type="pres">
      <dgm:prSet presAssocID="{D1D3A283-6DC3-254A-8B26-353A5418AFA4}" presName="aSpace2" presStyleCnt="0"/>
      <dgm:spPr/>
    </dgm:pt>
    <dgm:pt modelId="{AB6994C8-F587-1241-B415-3B60A4D5272D}" type="pres">
      <dgm:prSet presAssocID="{3C3BFA5D-6E39-124D-857B-A6AE8848EF77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257D9-EAF4-6A46-B0A1-1D82BB0AF853}" type="presOf" srcId="{FAC62E9E-2DC5-7247-8B5F-580D37ABBEC2}" destId="{BFDA403A-51B9-C741-881A-FBABE8B15090}" srcOrd="0" destOrd="0" presId="urn:microsoft.com/office/officeart/2005/8/layout/lProcess2"/>
    <dgm:cxn modelId="{313588B8-DEE9-BA4C-A016-EB728CDD21B7}" srcId="{7C4736FB-B27B-1348-80B0-9CDDF96199B3}" destId="{1581A35A-C9D3-984A-8A56-E1414302A02A}" srcOrd="1" destOrd="0" parTransId="{398D69E0-7CE9-1945-B2AC-3B81F56DA906}" sibTransId="{493FDB0D-2650-5B4E-B289-CDEC569904BE}"/>
    <dgm:cxn modelId="{899E11FA-07CC-7541-8804-17AEDE888889}" type="presOf" srcId="{D1D3A283-6DC3-254A-8B26-353A5418AFA4}" destId="{FFFB086B-1CF7-094E-BA10-A2F39DF8DF48}" srcOrd="0" destOrd="0" presId="urn:microsoft.com/office/officeart/2005/8/layout/lProcess2"/>
    <dgm:cxn modelId="{6E32F84A-4513-7345-93CE-A999DD36B8B9}" type="presOf" srcId="{1581A35A-C9D3-984A-8A56-E1414302A02A}" destId="{852A4828-B1E9-FD49-90B7-CDDFD1E2A4A1}" srcOrd="0" destOrd="0" presId="urn:microsoft.com/office/officeart/2005/8/layout/lProcess2"/>
    <dgm:cxn modelId="{677B82D9-5DEA-7545-8E7B-0ACE15C54FEE}" srcId="{FAC62E9E-2DC5-7247-8B5F-580D37ABBEC2}" destId="{3C3BFA5D-6E39-124D-857B-A6AE8848EF77}" srcOrd="3" destOrd="0" parTransId="{86BFC689-5DF8-324B-A61A-1C633BDB8A89}" sibTransId="{00C8C727-1EF2-E04D-A3BF-AEEA69630D25}"/>
    <dgm:cxn modelId="{75F7CD2D-AE91-8540-98B3-E9DD2D6BD797}" srcId="{FAC62E9E-2DC5-7247-8B5F-580D37ABBEC2}" destId="{9D999FFC-B274-674C-BC04-5384CAB78629}" srcOrd="1" destOrd="0" parTransId="{29971204-4715-FA44-A4F7-13B63F75B771}" sibTransId="{939B5CBA-DA37-A041-8D20-C90D09334583}"/>
    <dgm:cxn modelId="{05EAA15D-C23E-3148-B4EE-1EAEF4CB5435}" srcId="{7C4736FB-B27B-1348-80B0-9CDDF96199B3}" destId="{3878BD31-D939-7C48-AF3B-5BC79D98B631}" srcOrd="0" destOrd="0" parTransId="{258182F4-D209-E048-B583-33EE10443E38}" sibTransId="{A38A8802-67FE-7B41-A0B1-368232275107}"/>
    <dgm:cxn modelId="{51463F41-86A5-CB47-A46C-DEF099CAC8A5}" type="presOf" srcId="{9D999FFC-B274-674C-BC04-5384CAB78629}" destId="{6A506BA4-F1B0-3840-AFF3-06A31E1689D2}" srcOrd="0" destOrd="0" presId="urn:microsoft.com/office/officeart/2005/8/layout/lProcess2"/>
    <dgm:cxn modelId="{052D86C9-01F1-3A42-987F-937ED1318A92}" srcId="{CCD4E261-904B-C248-8232-32F33F6E9B77}" destId="{7C4736FB-B27B-1348-80B0-9CDDF96199B3}" srcOrd="0" destOrd="0" parTransId="{2298C101-0378-3E42-9F88-AA569B0DC47A}" sibTransId="{FCEEB63E-9DF1-FF40-B172-EA7044FC7BB5}"/>
    <dgm:cxn modelId="{668A075B-642D-7149-8378-1F7979598874}" type="presOf" srcId="{7C4736FB-B27B-1348-80B0-9CDDF96199B3}" destId="{67A7C825-F1EE-7D4B-B930-B15685A1B5C1}" srcOrd="1" destOrd="0" presId="urn:microsoft.com/office/officeart/2005/8/layout/lProcess2"/>
    <dgm:cxn modelId="{45147274-1D04-6F4D-9351-36DFBAC1BDFD}" srcId="{FAC62E9E-2DC5-7247-8B5F-580D37ABBEC2}" destId="{D1D3A283-6DC3-254A-8B26-353A5418AFA4}" srcOrd="2" destOrd="0" parTransId="{C68D1DD6-4B64-1041-90BB-ED67F4EA6024}" sibTransId="{FC449165-5E16-454E-87C3-6DEDDC268562}"/>
    <dgm:cxn modelId="{E32E125A-4637-7E46-B37F-3A8C518D428C}" srcId="{7C4736FB-B27B-1348-80B0-9CDDF96199B3}" destId="{332D078A-B68C-674A-9669-D2F96B77EACE}" srcOrd="2" destOrd="0" parTransId="{70D6B42D-C79F-0746-8A40-111A223CA7B5}" sibTransId="{9234711A-D67F-F242-B5AB-FC757AE45CC9}"/>
    <dgm:cxn modelId="{9720A1AA-C051-2542-9F68-D98653244A2F}" type="presOf" srcId="{FAC62E9E-2DC5-7247-8B5F-580D37ABBEC2}" destId="{A021F128-620A-E04F-B374-059C95CFEF8C}" srcOrd="1" destOrd="0" presId="urn:microsoft.com/office/officeart/2005/8/layout/lProcess2"/>
    <dgm:cxn modelId="{7E2A64E2-83E5-6848-A468-163AAC3F3A0A}" type="presOf" srcId="{3878BD31-D939-7C48-AF3B-5BC79D98B631}" destId="{F1B3D48C-C6AD-7B44-A504-DD090876D0F8}" srcOrd="0" destOrd="0" presId="urn:microsoft.com/office/officeart/2005/8/layout/lProcess2"/>
    <dgm:cxn modelId="{FA1A5975-10DD-B24F-B182-F9A1D5596673}" type="presOf" srcId="{2DE772ED-EAAC-7846-9D92-BB2EF554E7F2}" destId="{7FC5F805-3B66-144E-A253-7528B6A53094}" srcOrd="0" destOrd="0" presId="urn:microsoft.com/office/officeart/2005/8/layout/lProcess2"/>
    <dgm:cxn modelId="{D67503AB-F8B9-E346-8EAE-4640AA9988A3}" type="presOf" srcId="{CCD4E261-904B-C248-8232-32F33F6E9B77}" destId="{291FD072-7DC2-6A4E-A0A9-6733F5970D54}" srcOrd="0" destOrd="0" presId="urn:microsoft.com/office/officeart/2005/8/layout/lProcess2"/>
    <dgm:cxn modelId="{3E106B15-D9AB-C14B-90E1-B5F50AD1A1AE}" type="presOf" srcId="{7C4736FB-B27B-1348-80B0-9CDDF96199B3}" destId="{E85D4A8A-16BA-6D40-A3E1-037DDDDBE3E5}" srcOrd="0" destOrd="0" presId="urn:microsoft.com/office/officeart/2005/8/layout/lProcess2"/>
    <dgm:cxn modelId="{AAEF4A68-4559-554B-87F8-B7E80415EE27}" srcId="{FAC62E9E-2DC5-7247-8B5F-580D37ABBEC2}" destId="{2DE772ED-EAAC-7846-9D92-BB2EF554E7F2}" srcOrd="0" destOrd="0" parTransId="{7B3926BF-9EE9-AC4C-A480-A3B803FF46BB}" sibTransId="{F2F5EE69-C53F-B145-88F0-AB3C7A604292}"/>
    <dgm:cxn modelId="{998D3BF3-8EC4-B048-8B02-B5A2FBA17BD6}" srcId="{CCD4E261-904B-C248-8232-32F33F6E9B77}" destId="{FAC62E9E-2DC5-7247-8B5F-580D37ABBEC2}" srcOrd="1" destOrd="0" parTransId="{1D51CD72-EE76-6B45-AE0F-AC48DBF94F9A}" sibTransId="{20F3FE57-1373-8E45-AFCA-305AABFD2204}"/>
    <dgm:cxn modelId="{1A6C3BA3-FC7B-0A41-97B1-A2A6248D5178}" type="presOf" srcId="{332D078A-B68C-674A-9669-D2F96B77EACE}" destId="{C1D134A1-DF4F-F342-AB14-5645A1BABF62}" srcOrd="0" destOrd="0" presId="urn:microsoft.com/office/officeart/2005/8/layout/lProcess2"/>
    <dgm:cxn modelId="{706F7F68-BA25-D249-B9AE-6D5B457F2F6A}" type="presOf" srcId="{3C3BFA5D-6E39-124D-857B-A6AE8848EF77}" destId="{AB6994C8-F587-1241-B415-3B60A4D5272D}" srcOrd="0" destOrd="0" presId="urn:microsoft.com/office/officeart/2005/8/layout/lProcess2"/>
    <dgm:cxn modelId="{4B4D6954-2AA4-2242-9723-0355691E3C06}" type="presParOf" srcId="{291FD072-7DC2-6A4E-A0A9-6733F5970D54}" destId="{CFDBA9E2-B52E-3D4C-8EEE-4657CF401B0E}" srcOrd="0" destOrd="0" presId="urn:microsoft.com/office/officeart/2005/8/layout/lProcess2"/>
    <dgm:cxn modelId="{7EE2D74F-E535-0749-A89C-7A54EF0BDF8B}" type="presParOf" srcId="{CFDBA9E2-B52E-3D4C-8EEE-4657CF401B0E}" destId="{E85D4A8A-16BA-6D40-A3E1-037DDDDBE3E5}" srcOrd="0" destOrd="0" presId="urn:microsoft.com/office/officeart/2005/8/layout/lProcess2"/>
    <dgm:cxn modelId="{2C54C38E-D129-2542-B22F-E29919237D29}" type="presParOf" srcId="{CFDBA9E2-B52E-3D4C-8EEE-4657CF401B0E}" destId="{67A7C825-F1EE-7D4B-B930-B15685A1B5C1}" srcOrd="1" destOrd="0" presId="urn:microsoft.com/office/officeart/2005/8/layout/lProcess2"/>
    <dgm:cxn modelId="{A959546A-BBB9-9A4D-9E23-91FE7F8A40FA}" type="presParOf" srcId="{CFDBA9E2-B52E-3D4C-8EEE-4657CF401B0E}" destId="{B6B90AED-BCAE-1940-8BCB-CEEAD8F12155}" srcOrd="2" destOrd="0" presId="urn:microsoft.com/office/officeart/2005/8/layout/lProcess2"/>
    <dgm:cxn modelId="{0137E580-A23C-3B4E-A19D-C7E1591E93C6}" type="presParOf" srcId="{B6B90AED-BCAE-1940-8BCB-CEEAD8F12155}" destId="{BBB72F3F-9C7F-6542-A292-E8C47F8778F1}" srcOrd="0" destOrd="0" presId="urn:microsoft.com/office/officeart/2005/8/layout/lProcess2"/>
    <dgm:cxn modelId="{EE402674-E513-9E42-8B28-B3D59C16B3FA}" type="presParOf" srcId="{BBB72F3F-9C7F-6542-A292-E8C47F8778F1}" destId="{F1B3D48C-C6AD-7B44-A504-DD090876D0F8}" srcOrd="0" destOrd="0" presId="urn:microsoft.com/office/officeart/2005/8/layout/lProcess2"/>
    <dgm:cxn modelId="{4B6D207E-1B01-6B41-ACA9-A52DFB47AD83}" type="presParOf" srcId="{BBB72F3F-9C7F-6542-A292-E8C47F8778F1}" destId="{F5620C02-EAA0-8C4E-A74D-A9F377ADAB1A}" srcOrd="1" destOrd="0" presId="urn:microsoft.com/office/officeart/2005/8/layout/lProcess2"/>
    <dgm:cxn modelId="{01DBBF00-99E6-D84A-8A62-4D1C165E5BE5}" type="presParOf" srcId="{BBB72F3F-9C7F-6542-A292-E8C47F8778F1}" destId="{852A4828-B1E9-FD49-90B7-CDDFD1E2A4A1}" srcOrd="2" destOrd="0" presId="urn:microsoft.com/office/officeart/2005/8/layout/lProcess2"/>
    <dgm:cxn modelId="{4F5E2048-D9A5-3748-811D-3CBCCECCAA4A}" type="presParOf" srcId="{BBB72F3F-9C7F-6542-A292-E8C47F8778F1}" destId="{276DAC80-D4A9-1741-8A18-5EA928DD193D}" srcOrd="3" destOrd="0" presId="urn:microsoft.com/office/officeart/2005/8/layout/lProcess2"/>
    <dgm:cxn modelId="{323A2FF8-806E-5C4F-A03D-4993C32C9D89}" type="presParOf" srcId="{BBB72F3F-9C7F-6542-A292-E8C47F8778F1}" destId="{C1D134A1-DF4F-F342-AB14-5645A1BABF62}" srcOrd="4" destOrd="0" presId="urn:microsoft.com/office/officeart/2005/8/layout/lProcess2"/>
    <dgm:cxn modelId="{EB942809-B460-D44A-91CF-8E223DDF46F9}" type="presParOf" srcId="{291FD072-7DC2-6A4E-A0A9-6733F5970D54}" destId="{B50D2FCA-06CB-C74F-9BCE-F095D556E9D7}" srcOrd="1" destOrd="0" presId="urn:microsoft.com/office/officeart/2005/8/layout/lProcess2"/>
    <dgm:cxn modelId="{57203EC1-2E7A-6442-89CF-FB9090B6DB1D}" type="presParOf" srcId="{291FD072-7DC2-6A4E-A0A9-6733F5970D54}" destId="{207FB454-E556-2A49-BE12-1DEDB9DF6E96}" srcOrd="2" destOrd="0" presId="urn:microsoft.com/office/officeart/2005/8/layout/lProcess2"/>
    <dgm:cxn modelId="{473A4283-19B2-F14C-846C-FA209B341EAE}" type="presParOf" srcId="{207FB454-E556-2A49-BE12-1DEDB9DF6E96}" destId="{BFDA403A-51B9-C741-881A-FBABE8B15090}" srcOrd="0" destOrd="0" presId="urn:microsoft.com/office/officeart/2005/8/layout/lProcess2"/>
    <dgm:cxn modelId="{571CC968-A9D0-574E-B82D-CB96E9D11BED}" type="presParOf" srcId="{207FB454-E556-2A49-BE12-1DEDB9DF6E96}" destId="{A021F128-620A-E04F-B374-059C95CFEF8C}" srcOrd="1" destOrd="0" presId="urn:microsoft.com/office/officeart/2005/8/layout/lProcess2"/>
    <dgm:cxn modelId="{E5C0A914-73B0-6F4C-B65B-FEB86547344E}" type="presParOf" srcId="{207FB454-E556-2A49-BE12-1DEDB9DF6E96}" destId="{F16AB73B-BD34-3F48-92D4-93DA1F350D7F}" srcOrd="2" destOrd="0" presId="urn:microsoft.com/office/officeart/2005/8/layout/lProcess2"/>
    <dgm:cxn modelId="{5DA93995-7388-F34D-BA51-395A4A3755C4}" type="presParOf" srcId="{F16AB73B-BD34-3F48-92D4-93DA1F350D7F}" destId="{F27917F0-DD68-2D4D-B638-CC799B73230A}" srcOrd="0" destOrd="0" presId="urn:microsoft.com/office/officeart/2005/8/layout/lProcess2"/>
    <dgm:cxn modelId="{3B9571DC-D514-3348-973F-701851FAB81A}" type="presParOf" srcId="{F27917F0-DD68-2D4D-B638-CC799B73230A}" destId="{7FC5F805-3B66-144E-A253-7528B6A53094}" srcOrd="0" destOrd="0" presId="urn:microsoft.com/office/officeart/2005/8/layout/lProcess2"/>
    <dgm:cxn modelId="{52F17BB1-73B3-2948-8B31-6FE87B0C3AE9}" type="presParOf" srcId="{F27917F0-DD68-2D4D-B638-CC799B73230A}" destId="{A54E0E26-9E4C-004A-9600-22FA6B63D094}" srcOrd="1" destOrd="0" presId="urn:microsoft.com/office/officeart/2005/8/layout/lProcess2"/>
    <dgm:cxn modelId="{39603934-6EAA-5948-BB4F-B3ACFD8148B7}" type="presParOf" srcId="{F27917F0-DD68-2D4D-B638-CC799B73230A}" destId="{6A506BA4-F1B0-3840-AFF3-06A31E1689D2}" srcOrd="2" destOrd="0" presId="urn:microsoft.com/office/officeart/2005/8/layout/lProcess2"/>
    <dgm:cxn modelId="{34A7AE2F-A22B-A344-863F-95019A15C7EA}" type="presParOf" srcId="{F27917F0-DD68-2D4D-B638-CC799B73230A}" destId="{7CD0C9BB-4BAC-1D4B-B9A3-A716D885B128}" srcOrd="3" destOrd="0" presId="urn:microsoft.com/office/officeart/2005/8/layout/lProcess2"/>
    <dgm:cxn modelId="{2C419F5C-2584-1E45-B0DC-41D68D52CAD2}" type="presParOf" srcId="{F27917F0-DD68-2D4D-B638-CC799B73230A}" destId="{FFFB086B-1CF7-094E-BA10-A2F39DF8DF48}" srcOrd="4" destOrd="0" presId="urn:microsoft.com/office/officeart/2005/8/layout/lProcess2"/>
    <dgm:cxn modelId="{9A153F73-8FD2-4D47-9E26-3860DAC69A7E}" type="presParOf" srcId="{F27917F0-DD68-2D4D-B638-CC799B73230A}" destId="{A8CD7092-C529-4241-A12C-66E1C35FBF9F}" srcOrd="5" destOrd="0" presId="urn:microsoft.com/office/officeart/2005/8/layout/lProcess2"/>
    <dgm:cxn modelId="{41CF3B53-0F4F-5945-B201-6004F264E5AD}" type="presParOf" srcId="{F27917F0-DD68-2D4D-B638-CC799B73230A}" destId="{AB6994C8-F587-1241-B415-3B60A4D5272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9E4A5-1412-45A0-9ED7-6129ECEB8984}">
      <dsp:nvSpPr>
        <dsp:cNvPr id="0" name=""/>
        <dsp:cNvSpPr/>
      </dsp:nvSpPr>
      <dsp:spPr>
        <a:xfrm>
          <a:off x="0" y="32759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0" y="32759"/>
        <a:ext cx="838200" cy="257400"/>
      </dsp:txXfrm>
    </dsp:sp>
    <dsp:sp modelId="{4C2EC516-E8A7-41A4-B65A-1DF47A10BDF0}">
      <dsp:nvSpPr>
        <dsp:cNvPr id="0" name=""/>
        <dsp:cNvSpPr/>
      </dsp:nvSpPr>
      <dsp:spPr>
        <a:xfrm>
          <a:off x="0" y="321839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321839"/>
        <a:ext cx="838200" cy="257400"/>
      </dsp:txXfrm>
    </dsp:sp>
    <dsp:sp modelId="{F5D89862-72E3-41B5-B695-AAAAC5345FDC}">
      <dsp:nvSpPr>
        <dsp:cNvPr id="0" name=""/>
        <dsp:cNvSpPr/>
      </dsp:nvSpPr>
      <dsp:spPr>
        <a:xfrm>
          <a:off x="0" y="610919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610919"/>
        <a:ext cx="838200" cy="257400"/>
      </dsp:txXfrm>
    </dsp:sp>
    <dsp:sp modelId="{FBFCDCD6-EDBC-4FDC-8E99-8C393A5E6551}">
      <dsp:nvSpPr>
        <dsp:cNvPr id="0" name=""/>
        <dsp:cNvSpPr/>
      </dsp:nvSpPr>
      <dsp:spPr>
        <a:xfrm>
          <a:off x="0" y="900000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900000"/>
        <a:ext cx="838200" cy="257400"/>
      </dsp:txXfrm>
    </dsp:sp>
    <dsp:sp modelId="{13B04120-02C3-4F02-AE47-F016A42D75EA}">
      <dsp:nvSpPr>
        <dsp:cNvPr id="0" name=""/>
        <dsp:cNvSpPr/>
      </dsp:nvSpPr>
      <dsp:spPr>
        <a:xfrm>
          <a:off x="0" y="1189080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189080"/>
        <a:ext cx="838200" cy="257400"/>
      </dsp:txXfrm>
    </dsp:sp>
    <dsp:sp modelId="{AF2BE60E-4EC4-4B13-B5C3-7067FB6E39DB}">
      <dsp:nvSpPr>
        <dsp:cNvPr id="0" name=""/>
        <dsp:cNvSpPr/>
      </dsp:nvSpPr>
      <dsp:spPr>
        <a:xfrm>
          <a:off x="0" y="1478160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478160"/>
        <a:ext cx="838200" cy="257400"/>
      </dsp:txXfrm>
    </dsp:sp>
    <dsp:sp modelId="{EB1580EF-E993-4A77-98E3-1DD7A1511C37}">
      <dsp:nvSpPr>
        <dsp:cNvPr id="0" name=""/>
        <dsp:cNvSpPr/>
      </dsp:nvSpPr>
      <dsp:spPr>
        <a:xfrm>
          <a:off x="0" y="1767240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767240"/>
        <a:ext cx="838200" cy="2574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9E4A5-1412-45A0-9ED7-6129ECEB8984}">
      <dsp:nvSpPr>
        <dsp:cNvPr id="0" name=""/>
        <dsp:cNvSpPr/>
      </dsp:nvSpPr>
      <dsp:spPr>
        <a:xfrm>
          <a:off x="0" y="47279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0" y="47279"/>
        <a:ext cx="838200" cy="257400"/>
      </dsp:txXfrm>
    </dsp:sp>
    <dsp:sp modelId="{4C2EC516-E8A7-41A4-B65A-1DF47A10BDF0}">
      <dsp:nvSpPr>
        <dsp:cNvPr id="0" name=""/>
        <dsp:cNvSpPr/>
      </dsp:nvSpPr>
      <dsp:spPr>
        <a:xfrm>
          <a:off x="0" y="336359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336359"/>
        <a:ext cx="838200" cy="257400"/>
      </dsp:txXfrm>
    </dsp:sp>
    <dsp:sp modelId="{F5D89862-72E3-41B5-B695-AAAAC5345FDC}">
      <dsp:nvSpPr>
        <dsp:cNvPr id="0" name=""/>
        <dsp:cNvSpPr/>
      </dsp:nvSpPr>
      <dsp:spPr>
        <a:xfrm>
          <a:off x="0" y="625440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625440"/>
        <a:ext cx="838200" cy="257400"/>
      </dsp:txXfrm>
    </dsp:sp>
    <dsp:sp modelId="{FBFCDCD6-EDBC-4FDC-8E99-8C393A5E6551}">
      <dsp:nvSpPr>
        <dsp:cNvPr id="0" name=""/>
        <dsp:cNvSpPr/>
      </dsp:nvSpPr>
      <dsp:spPr>
        <a:xfrm>
          <a:off x="0" y="914520"/>
          <a:ext cx="838200" cy="25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914520"/>
        <a:ext cx="838200" cy="257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2EC516-E8A7-41A4-B65A-1DF47A10BDF0}">
      <dsp:nvSpPr>
        <dsp:cNvPr id="0" name=""/>
        <dsp:cNvSpPr/>
      </dsp:nvSpPr>
      <dsp:spPr>
        <a:xfrm>
          <a:off x="0" y="16620"/>
          <a:ext cx="838200" cy="2433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0" y="16620"/>
        <a:ext cx="838200" cy="243359"/>
      </dsp:txXfrm>
    </dsp:sp>
    <dsp:sp modelId="{F5D89862-72E3-41B5-B695-AAAAC5345FDC}">
      <dsp:nvSpPr>
        <dsp:cNvPr id="0" name=""/>
        <dsp:cNvSpPr/>
      </dsp:nvSpPr>
      <dsp:spPr>
        <a:xfrm>
          <a:off x="0" y="297420"/>
          <a:ext cx="838200" cy="2433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0" y="297420"/>
        <a:ext cx="838200" cy="243359"/>
      </dsp:txXfrm>
    </dsp:sp>
    <dsp:sp modelId="{FBFCDCD6-EDBC-4FDC-8E99-8C393A5E6551}">
      <dsp:nvSpPr>
        <dsp:cNvPr id="0" name=""/>
        <dsp:cNvSpPr/>
      </dsp:nvSpPr>
      <dsp:spPr>
        <a:xfrm>
          <a:off x="0" y="578220"/>
          <a:ext cx="838200" cy="2433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0" y="578220"/>
        <a:ext cx="838200" cy="24335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9E4A5-1412-45A0-9ED7-6129ECEB8984}">
      <dsp:nvSpPr>
        <dsp:cNvPr id="0" name=""/>
        <dsp:cNvSpPr/>
      </dsp:nvSpPr>
      <dsp:spPr>
        <a:xfrm>
          <a:off x="0" y="32759"/>
          <a:ext cx="838200" cy="257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0" y="32759"/>
        <a:ext cx="838200" cy="257400"/>
      </dsp:txXfrm>
    </dsp:sp>
    <dsp:sp modelId="{4C2EC516-E8A7-41A4-B65A-1DF47A10BDF0}">
      <dsp:nvSpPr>
        <dsp:cNvPr id="0" name=""/>
        <dsp:cNvSpPr/>
      </dsp:nvSpPr>
      <dsp:spPr>
        <a:xfrm>
          <a:off x="0" y="321839"/>
          <a:ext cx="838200" cy="257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321839"/>
        <a:ext cx="838200" cy="257400"/>
      </dsp:txXfrm>
    </dsp:sp>
    <dsp:sp modelId="{F5D89862-72E3-41B5-B695-AAAAC5345FDC}">
      <dsp:nvSpPr>
        <dsp:cNvPr id="0" name=""/>
        <dsp:cNvSpPr/>
      </dsp:nvSpPr>
      <dsp:spPr>
        <a:xfrm>
          <a:off x="0" y="610919"/>
          <a:ext cx="838200" cy="257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610919"/>
        <a:ext cx="838200" cy="257400"/>
      </dsp:txXfrm>
    </dsp:sp>
    <dsp:sp modelId="{FBFCDCD6-EDBC-4FDC-8E99-8C393A5E6551}">
      <dsp:nvSpPr>
        <dsp:cNvPr id="0" name=""/>
        <dsp:cNvSpPr/>
      </dsp:nvSpPr>
      <dsp:spPr>
        <a:xfrm>
          <a:off x="0" y="900000"/>
          <a:ext cx="838200" cy="257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900000"/>
        <a:ext cx="838200" cy="257400"/>
      </dsp:txXfrm>
    </dsp:sp>
    <dsp:sp modelId="{13B04120-02C3-4F02-AE47-F016A42D75EA}">
      <dsp:nvSpPr>
        <dsp:cNvPr id="0" name=""/>
        <dsp:cNvSpPr/>
      </dsp:nvSpPr>
      <dsp:spPr>
        <a:xfrm>
          <a:off x="0" y="1189080"/>
          <a:ext cx="838200" cy="257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189080"/>
        <a:ext cx="838200" cy="257400"/>
      </dsp:txXfrm>
    </dsp:sp>
    <dsp:sp modelId="{AF2BE60E-4EC4-4B13-B5C3-7067FB6E39DB}">
      <dsp:nvSpPr>
        <dsp:cNvPr id="0" name=""/>
        <dsp:cNvSpPr/>
      </dsp:nvSpPr>
      <dsp:spPr>
        <a:xfrm>
          <a:off x="0" y="1478160"/>
          <a:ext cx="838200" cy="257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478160"/>
        <a:ext cx="838200" cy="257400"/>
      </dsp:txXfrm>
    </dsp:sp>
    <dsp:sp modelId="{EB1580EF-E993-4A77-98E3-1DD7A1511C37}">
      <dsp:nvSpPr>
        <dsp:cNvPr id="0" name=""/>
        <dsp:cNvSpPr/>
      </dsp:nvSpPr>
      <dsp:spPr>
        <a:xfrm>
          <a:off x="0" y="1767240"/>
          <a:ext cx="838200" cy="257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767240"/>
        <a:ext cx="838200" cy="2574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5D4A8A-16BA-6D40-A3E1-037DDDDBE3E5}">
      <dsp:nvSpPr>
        <dsp:cNvPr id="0" name=""/>
        <dsp:cNvSpPr/>
      </dsp:nvSpPr>
      <dsp:spPr>
        <a:xfrm>
          <a:off x="0" y="0"/>
          <a:ext cx="2869455" cy="36267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100000"/>
                <a:satMod val="120000"/>
              </a:schemeClr>
            </a:gs>
            <a:gs pos="69000">
              <a:schemeClr val="accent1">
                <a:tint val="80000"/>
                <a:shade val="100000"/>
                <a:satMod val="150000"/>
              </a:schemeClr>
            </a:gs>
            <a:gs pos="100000">
              <a:schemeClr val="accent1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Map Stage</a:t>
          </a:r>
          <a:endParaRPr lang="en-US" sz="2400" kern="1200" dirty="0"/>
        </a:p>
      </dsp:txBody>
      <dsp:txXfrm>
        <a:off x="0" y="0"/>
        <a:ext cx="2869455" cy="1088033"/>
      </dsp:txXfrm>
    </dsp:sp>
    <dsp:sp modelId="{F1B3D48C-C6AD-7B44-A504-DD090876D0F8}">
      <dsp:nvSpPr>
        <dsp:cNvPr id="0" name=""/>
        <dsp:cNvSpPr/>
      </dsp:nvSpPr>
      <dsp:spPr>
        <a:xfrm>
          <a:off x="289928" y="1088343"/>
          <a:ext cx="2295564" cy="712516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</a:t>
          </a:r>
          <a:r>
            <a:rPr lang="en-US" sz="2000" kern="1200" baseline="-25000" dirty="0" err="1" smtClean="0"/>
            <a:t>min,avg,max</a:t>
          </a:r>
          <a:endParaRPr lang="en-US" sz="2000" kern="1200" baseline="-25000" dirty="0"/>
        </a:p>
      </dsp:txBody>
      <dsp:txXfrm>
        <a:off x="289928" y="1088343"/>
        <a:ext cx="2295564" cy="712516"/>
      </dsp:txXfrm>
    </dsp:sp>
    <dsp:sp modelId="{852A4828-B1E9-FD49-90B7-CDDFD1E2A4A1}">
      <dsp:nvSpPr>
        <dsp:cNvPr id="0" name=""/>
        <dsp:cNvSpPr/>
      </dsp:nvSpPr>
      <dsp:spPr>
        <a:xfrm>
          <a:off x="289928" y="1910477"/>
          <a:ext cx="2295564" cy="712516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AvgInputSize</a:t>
          </a:r>
          <a:endParaRPr lang="en-US" sz="2000" kern="1200" dirty="0"/>
        </a:p>
      </dsp:txBody>
      <dsp:txXfrm>
        <a:off x="289928" y="1910477"/>
        <a:ext cx="2295564" cy="712516"/>
      </dsp:txXfrm>
    </dsp:sp>
    <dsp:sp modelId="{C1D134A1-DF4F-F342-AB14-5645A1BABF62}">
      <dsp:nvSpPr>
        <dsp:cNvPr id="0" name=""/>
        <dsp:cNvSpPr/>
      </dsp:nvSpPr>
      <dsp:spPr>
        <a:xfrm>
          <a:off x="289928" y="2732611"/>
          <a:ext cx="2295564" cy="712516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Selectivity</a:t>
          </a:r>
          <a:endParaRPr lang="en-US" sz="2000" kern="1200" dirty="0"/>
        </a:p>
      </dsp:txBody>
      <dsp:txXfrm>
        <a:off x="289928" y="2732611"/>
        <a:ext cx="2295564" cy="712516"/>
      </dsp:txXfrm>
    </dsp:sp>
    <dsp:sp modelId="{BFDA403A-51B9-C741-881A-FBABE8B15090}">
      <dsp:nvSpPr>
        <dsp:cNvPr id="0" name=""/>
        <dsp:cNvSpPr/>
      </dsp:nvSpPr>
      <dsp:spPr>
        <a:xfrm>
          <a:off x="3090630" y="0"/>
          <a:ext cx="2869455" cy="36267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100000"/>
                <a:satMod val="120000"/>
              </a:schemeClr>
            </a:gs>
            <a:gs pos="69000">
              <a:schemeClr val="accent3">
                <a:tint val="80000"/>
                <a:shade val="100000"/>
                <a:satMod val="150000"/>
              </a:schemeClr>
            </a:gs>
            <a:gs pos="100000">
              <a:schemeClr val="accent3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Reduce Stage</a:t>
          </a:r>
          <a:endParaRPr lang="en-US" sz="2400" kern="1200" dirty="0"/>
        </a:p>
      </dsp:txBody>
      <dsp:txXfrm>
        <a:off x="3090630" y="0"/>
        <a:ext cx="2869455" cy="1088033"/>
      </dsp:txXfrm>
    </dsp:sp>
    <dsp:sp modelId="{7FC5F805-3B66-144E-A253-7528B6A53094}">
      <dsp:nvSpPr>
        <dsp:cNvPr id="0" name=""/>
        <dsp:cNvSpPr/>
      </dsp:nvSpPr>
      <dsp:spPr>
        <a:xfrm>
          <a:off x="3374593" y="1088121"/>
          <a:ext cx="2295564" cy="528344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Shuffle/</a:t>
          </a:r>
          <a:r>
            <a:rPr lang="en-US" sz="1800" kern="1200" dirty="0" err="1" smtClean="0"/>
            <a:t>Sort</a:t>
          </a:r>
          <a:r>
            <a:rPr lang="en-US" sz="1800" kern="1200" baseline="-25000" dirty="0" err="1" smtClean="0"/>
            <a:t>avg,max</a:t>
          </a:r>
          <a:endParaRPr lang="en-US" sz="1800" kern="1200" baseline="-25000" dirty="0"/>
        </a:p>
      </dsp:txBody>
      <dsp:txXfrm>
        <a:off x="3374593" y="1088121"/>
        <a:ext cx="2295564" cy="528344"/>
      </dsp:txXfrm>
    </dsp:sp>
    <dsp:sp modelId="{6A506BA4-F1B0-3840-AFF3-06A31E1689D2}">
      <dsp:nvSpPr>
        <dsp:cNvPr id="0" name=""/>
        <dsp:cNvSpPr/>
      </dsp:nvSpPr>
      <dsp:spPr>
        <a:xfrm>
          <a:off x="3374593" y="1697749"/>
          <a:ext cx="2295564" cy="528344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Reduce</a:t>
          </a:r>
          <a:r>
            <a:rPr lang="en-US" sz="1800" kern="1200" baseline="-25000" dirty="0" err="1" smtClean="0"/>
            <a:t>avg,max</a:t>
          </a:r>
          <a:endParaRPr lang="en-US" sz="1800" kern="1200" baseline="-25000" dirty="0"/>
        </a:p>
      </dsp:txBody>
      <dsp:txXfrm>
        <a:off x="3374593" y="1697749"/>
        <a:ext cx="2295564" cy="528344"/>
      </dsp:txXfrm>
    </dsp:sp>
    <dsp:sp modelId="{FFFB086B-1CF7-094E-BA10-A2F39DF8DF48}">
      <dsp:nvSpPr>
        <dsp:cNvPr id="0" name=""/>
        <dsp:cNvSpPr/>
      </dsp:nvSpPr>
      <dsp:spPr>
        <a:xfrm>
          <a:off x="3374593" y="2307377"/>
          <a:ext cx="2295564" cy="528344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AvgInputSize</a:t>
          </a:r>
          <a:endParaRPr lang="en-US" sz="1800" kern="1200" dirty="0"/>
        </a:p>
      </dsp:txBody>
      <dsp:txXfrm>
        <a:off x="3374593" y="2307377"/>
        <a:ext cx="2295564" cy="528344"/>
      </dsp:txXfrm>
    </dsp:sp>
    <dsp:sp modelId="{AB6994C8-F587-1241-B415-3B60A4D5272D}">
      <dsp:nvSpPr>
        <dsp:cNvPr id="0" name=""/>
        <dsp:cNvSpPr/>
      </dsp:nvSpPr>
      <dsp:spPr>
        <a:xfrm>
          <a:off x="3374593" y="2917005"/>
          <a:ext cx="2295564" cy="528344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Selectivity</a:t>
          </a:r>
          <a:endParaRPr lang="en-US" sz="1800" kern="1200" dirty="0"/>
        </a:p>
      </dsp:txBody>
      <dsp:txXfrm>
        <a:off x="3374593" y="2917005"/>
        <a:ext cx="2295564" cy="528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E399E-9885-4A49-8D51-F4486489E472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65BEE-B31F-5C4E-AF82-C93DF27D4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3C732-64D5-664C-88C6-89129FA6B7B7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BA5DC-648A-F04A-ACE4-3C0595EF8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map</a:t>
            </a:r>
            <a:r>
              <a:rPr lang="en-US" baseline="0" dirty="0" smtClean="0"/>
              <a:t> task is independent of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BA5DC-648A-F04A-ACE4-3C0595EF83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latex Nm/</a:t>
            </a:r>
            <a:r>
              <a:rPr lang="en-US" dirty="0" err="1" smtClean="0"/>
              <a:t>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BA5DC-648A-F04A-ACE4-3C0595EF83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BA5DC-648A-F04A-ACE4-3C0595EF83B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7" y="1295405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5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4" y="3299015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810-927F-2B42-9DB7-05D34B35A1CE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611877"/>
            <a:ext cx="4079545" cy="1162051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2" y="1787859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0D91-7F10-AF4C-9131-A84CE90E69EB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5"/>
            <a:ext cx="3657600" cy="5318076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037C-6E6E-1541-9E0D-5EBF675CABE8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3"/>
            <a:ext cx="1524000" cy="5575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368303"/>
            <a:ext cx="6689726" cy="55753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58F-A2D9-664B-B99F-328B63B846C4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5190-9C21-7F44-8FC3-B3A7A5E470AE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26AB5F8E-3F3A-FD45-ABB6-C5D784360A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5"/>
            <a:ext cx="8416925" cy="1470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4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0A96-FDC8-D04B-82AB-86A1F5772FCE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7"/>
            <a:ext cx="8402040" cy="2836864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2403147"/>
            <a:ext cx="8056563" cy="136207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3736009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D7F8-597A-724E-B671-0A99A965F091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0"/>
            <a:ext cx="8042276" cy="13369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18DA-90E7-2549-A324-236145F4715E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80"/>
            <a:ext cx="8042276" cy="133695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31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20"/>
            <a:ext cx="3840480" cy="3596187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31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20"/>
            <a:ext cx="3840480" cy="3596187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05D-4B6C-0041-8B61-42E388351F34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ED8-F549-CA4C-B86B-094DC932856B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2A2D-DFA9-324F-AF96-ADA580BDC8F1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7"/>
            <a:ext cx="3840480" cy="1162051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3"/>
            <a:ext cx="3840480" cy="557530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9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22C-EF76-B74B-9E5A-8B87B704D65A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8"/>
            <a:ext cx="8042276" cy="10008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302189"/>
            <a:ext cx="8042276" cy="464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74"/>
            <a:ext cx="2133600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C74EE2-BFEA-404B-929A-C7F399EA5529}" type="datetime1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6275674"/>
            <a:ext cx="4840941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0951" y="6275674"/>
            <a:ext cx="990600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6AB5F8E-3F3A-FD45-ABB6-C5D784360A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93099" y="6081101"/>
            <a:ext cx="596908" cy="559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76695" y="6080480"/>
            <a:ext cx="430535" cy="55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3.bp.blogspot.com/_SmqSa90BDlc/TEbrdOBq3aI/AAAAAAAABXc/6ohoQa3psMk/s1600/CERN.gif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2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932" y="1186188"/>
            <a:ext cx="6985516" cy="3357509"/>
          </a:xfrm>
        </p:spPr>
        <p:txBody>
          <a:bodyPr anchor="ctr"/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ARIA</a:t>
            </a:r>
            <a:r>
              <a:rPr lang="en-US" sz="4800" b="1" dirty="0" smtClean="0"/>
              <a:t>:</a:t>
            </a:r>
            <a:r>
              <a:rPr lang="en-US" sz="3600" b="1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900000"/>
                </a:solidFill>
              </a:rPr>
              <a:t>A</a:t>
            </a:r>
            <a:r>
              <a:rPr lang="en-US" sz="3600" dirty="0" smtClean="0"/>
              <a:t>utomated </a:t>
            </a:r>
            <a:r>
              <a:rPr lang="en-US" sz="3600" b="1" dirty="0" smtClean="0">
                <a:solidFill>
                  <a:srgbClr val="900000"/>
                </a:solidFill>
              </a:rPr>
              <a:t>R</a:t>
            </a:r>
            <a:r>
              <a:rPr lang="en-US" sz="3600" dirty="0" smtClean="0"/>
              <a:t>esource </a:t>
            </a:r>
            <a:r>
              <a:rPr lang="en-US" sz="3600" b="1" dirty="0" smtClean="0">
                <a:solidFill>
                  <a:srgbClr val="900000"/>
                </a:solidFill>
              </a:rPr>
              <a:t>I</a:t>
            </a:r>
            <a:r>
              <a:rPr lang="en-US" sz="3600" dirty="0" smtClean="0"/>
              <a:t>nference and </a:t>
            </a:r>
            <a:r>
              <a:rPr lang="en-US" sz="3600" b="1" dirty="0" smtClean="0">
                <a:solidFill>
                  <a:srgbClr val="900000"/>
                </a:solidFill>
              </a:rPr>
              <a:t>A</a:t>
            </a:r>
            <a:r>
              <a:rPr lang="en-US" sz="3600" dirty="0" smtClean="0"/>
              <a:t>llocation for </a:t>
            </a:r>
            <a:r>
              <a:rPr lang="en-US" sz="3600" dirty="0" err="1" smtClean="0"/>
              <a:t>MapReduce</a:t>
            </a:r>
            <a:r>
              <a:rPr lang="en-US" sz="3600" dirty="0" smtClean="0"/>
              <a:t>  Environments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31713"/>
            <a:ext cx="9144000" cy="1256428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Abhishek Verma</a:t>
            </a:r>
            <a:r>
              <a:rPr lang="en-US" sz="2000" baseline="30000" dirty="0" smtClean="0">
                <a:solidFill>
                  <a:srgbClr val="000000"/>
                </a:solidFill>
              </a:rPr>
              <a:t>1,2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Lucy Cherkasova</a:t>
            </a:r>
            <a:r>
              <a:rPr lang="en-US" sz="2000" b="1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, Roy H. Campbell</a:t>
            </a:r>
            <a:r>
              <a:rPr lang="en-US" sz="2000" baseline="30000" dirty="0" smtClean="0">
                <a:solidFill>
                  <a:srgbClr val="000000"/>
                </a:solidFill>
              </a:rPr>
              <a:t>1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baseline="30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University of Illinois at Urbana-Champaign</a:t>
            </a:r>
          </a:p>
          <a:p>
            <a:r>
              <a:rPr lang="en-US" sz="2000" baseline="30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HP Labs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64789"/>
            <a:ext cx="8042276" cy="1000895"/>
          </a:xfrm>
        </p:spPr>
        <p:txBody>
          <a:bodyPr/>
          <a:lstStyle/>
          <a:p>
            <a:r>
              <a:rPr lang="en-US" sz="3600" dirty="0" smtClean="0"/>
              <a:t>Motivating Example: </a:t>
            </a:r>
            <a:br>
              <a:rPr lang="en-US" sz="3600" dirty="0" smtClean="0"/>
            </a:br>
            <a:r>
              <a:rPr lang="en-US" sz="3600" dirty="0" smtClean="0"/>
              <a:t>Predicting completion time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Why is this difficult?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Application:</a:t>
            </a:r>
            <a:r>
              <a:rPr lang="en-US" dirty="0" smtClean="0"/>
              <a:t> </a:t>
            </a:r>
            <a:r>
              <a:rPr lang="en-US" b="1" dirty="0" smtClean="0"/>
              <a:t>Sort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  <a:r>
              <a:rPr lang="en-US" dirty="0" smtClean="0"/>
              <a:t> 8 GB randomly generated data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Resources:</a:t>
            </a:r>
            <a:r>
              <a:rPr lang="en-US" dirty="0" smtClean="0"/>
              <a:t> 64 Hadoop worker nodes</a:t>
            </a:r>
          </a:p>
          <a:p>
            <a:pPr lvl="1"/>
            <a:r>
              <a:rPr lang="en-US" dirty="0" smtClean="0"/>
              <a:t>each with single map and reduce slot</a:t>
            </a:r>
          </a:p>
          <a:p>
            <a:r>
              <a:rPr lang="en-US" dirty="0" smtClean="0"/>
              <a:t>DFS block size = 128MB</a:t>
            </a:r>
          </a:p>
          <a:p>
            <a:r>
              <a:rPr lang="en-US" dirty="0" smtClean="0"/>
              <a:t>Number of map tasks = 8GB/128MB = </a:t>
            </a:r>
            <a:r>
              <a:rPr lang="en-US" b="1" dirty="0" smtClean="0">
                <a:solidFill>
                  <a:srgbClr val="C00000"/>
                </a:solidFill>
              </a:rPr>
              <a:t>64</a:t>
            </a:r>
          </a:p>
          <a:p>
            <a:r>
              <a:rPr lang="en-US" dirty="0" smtClean="0"/>
              <a:t>Number of reduce tasks = </a:t>
            </a:r>
            <a:r>
              <a:rPr lang="en-US" b="1" dirty="0" smtClean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0"/>
            <a:ext cx="8042276" cy="106479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64</a:t>
            </a:r>
            <a:r>
              <a:rPr lang="en-US" dirty="0" smtClean="0"/>
              <a:t> map and </a:t>
            </a:r>
            <a:r>
              <a:rPr lang="en-US" b="1" dirty="0" smtClean="0">
                <a:solidFill>
                  <a:srgbClr val="C00000"/>
                </a:solidFill>
              </a:rPr>
              <a:t>64</a:t>
            </a:r>
            <a:r>
              <a:rPr lang="en-US" dirty="0" smtClean="0"/>
              <a:t> reduce slots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82" y="1584415"/>
            <a:ext cx="5774701" cy="4178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16</a:t>
            </a:r>
            <a:r>
              <a:rPr lang="en-US" smtClean="0"/>
              <a:t> </a:t>
            </a:r>
            <a:r>
              <a:rPr lang="en-US" dirty="0" smtClean="0"/>
              <a:t>map and </a:t>
            </a:r>
            <a:r>
              <a:rPr lang="en-US" b="1" dirty="0" smtClean="0">
                <a:solidFill>
                  <a:srgbClr val="C00000"/>
                </a:solidFill>
              </a:rPr>
              <a:t>22</a:t>
            </a:r>
            <a:r>
              <a:rPr lang="en-US" dirty="0" smtClean="0"/>
              <a:t> reduce slots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8" y="1993686"/>
            <a:ext cx="8350016" cy="1680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4085749"/>
            <a:ext cx="8042276" cy="1642187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en-US" dirty="0" smtClean="0"/>
              <a:t>Job execution can be very different depending on the amount of allocated resources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For a given MapReduce application, can we extract </a:t>
            </a:r>
            <a:r>
              <a:rPr lang="en-US" sz="2000" b="1" dirty="0" smtClean="0">
                <a:solidFill>
                  <a:srgbClr val="C00000"/>
                </a:solidFill>
              </a:rPr>
              <a:t>performance invariants</a:t>
            </a:r>
            <a:r>
              <a:rPr lang="en-US" sz="2000" dirty="0" smtClean="0"/>
              <a:t>  to characterize its different MapReduce stages that are: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independent of job execution style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independent of application’s input dataset size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Can we design a </a:t>
            </a:r>
            <a:r>
              <a:rPr lang="en-US" sz="2000" b="1" dirty="0" smtClean="0">
                <a:solidFill>
                  <a:srgbClr val="C00000"/>
                </a:solidFill>
              </a:rPr>
              <a:t>performance model </a:t>
            </a:r>
            <a:r>
              <a:rPr lang="en-US" sz="2000" dirty="0" smtClean="0"/>
              <a:t>that utilizes these invariants and uses them for predicting: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job completion time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amount of resources required to complete the </a:t>
            </a:r>
            <a:r>
              <a:rPr lang="en-US" sz="2000" dirty="0" err="1" smtClean="0"/>
              <a:t>job(s</a:t>
            </a:r>
            <a:r>
              <a:rPr lang="en-US" sz="2000" dirty="0" smtClean="0"/>
              <a:t>) within a given </a:t>
            </a:r>
            <a:r>
              <a:rPr lang="en-US" sz="2000" dirty="0" err="1" smtClean="0"/>
              <a:t>deadline(s</a:t>
            </a:r>
            <a:r>
              <a:rPr lang="en-US" sz="2000" dirty="0" smtClean="0"/>
              <a:t>)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8"/>
            <a:ext cx="8042276" cy="1054647"/>
          </a:xfrm>
        </p:spPr>
        <p:txBody>
          <a:bodyPr/>
          <a:lstStyle/>
          <a:p>
            <a:r>
              <a:rPr lang="en-US" sz="4000" dirty="0" smtClean="0"/>
              <a:t>Theoretical </a:t>
            </a:r>
            <a:r>
              <a:rPr lang="en-US" sz="4000" dirty="0" err="1" smtClean="0"/>
              <a:t>Makespan</a:t>
            </a:r>
            <a:r>
              <a:rPr lang="en-US" sz="4000" dirty="0" smtClean="0"/>
              <a:t> Bounds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6" y="1444436"/>
            <a:ext cx="8388065" cy="4343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Distributed task processing </a:t>
            </a:r>
          </a:p>
          <a:p>
            <a:pPr lvl="1"/>
            <a:r>
              <a:rPr lang="en-US" sz="1800" dirty="0" smtClean="0"/>
              <a:t>with greedy assignment algorithm</a:t>
            </a:r>
          </a:p>
          <a:p>
            <a:pPr lvl="1"/>
            <a:r>
              <a:rPr lang="en-US" sz="1800" dirty="0" smtClean="0"/>
              <a:t>assign each task to the slot with the earliest finishing time</a:t>
            </a:r>
          </a:p>
          <a:p>
            <a:r>
              <a:rPr lang="en-US" sz="2000" dirty="0" smtClean="0"/>
              <a:t>Let</a:t>
            </a:r>
            <a:r>
              <a:rPr lang="en-US" sz="2000" b="1" dirty="0" smtClean="0">
                <a:solidFill>
                  <a:srgbClr val="C00000"/>
                </a:solidFill>
                <a:latin typeface="CMU Bright Roman"/>
                <a:cs typeface="CMU Bright Roman"/>
              </a:rPr>
              <a:t>                         </a:t>
            </a:r>
            <a:r>
              <a:rPr lang="en-US" sz="2000" dirty="0" smtClean="0"/>
              <a:t>be the duration of       tasks processed by      slots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MU Bright Roman"/>
                <a:cs typeface="CMU Bright Roman"/>
              </a:rPr>
              <a:t>         </a:t>
            </a:r>
            <a:r>
              <a:rPr lang="en-US" sz="2000" dirty="0" smtClean="0"/>
              <a:t>be the average duration and</a:t>
            </a:r>
          </a:p>
          <a:p>
            <a:pPr lvl="1"/>
            <a:r>
              <a:rPr lang="en-US" sz="2000" b="1" dirty="0" smtClean="0">
                <a:solidFill>
                  <a:schemeClr val="accent6"/>
                </a:solidFill>
              </a:rPr>
              <a:t>     </a:t>
            </a:r>
            <a:r>
              <a:rPr lang="en-US" sz="2000" dirty="0" smtClean="0"/>
              <a:t>    be the maximum duration of the tasks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Then the execution </a:t>
            </a:r>
            <a:r>
              <a:rPr lang="en-US" sz="2000" dirty="0" err="1" smtClean="0"/>
              <a:t>makespan</a:t>
            </a:r>
            <a:r>
              <a:rPr lang="en-US" sz="2000" dirty="0" smtClean="0"/>
              <a:t> can be approximated via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Lower bound </a:t>
            </a:r>
            <a:r>
              <a:rPr lang="en-US" sz="2000" dirty="0" smtClean="0"/>
              <a:t>is</a:t>
            </a:r>
            <a:endParaRPr lang="en-US" sz="2400" b="1" dirty="0" smtClean="0">
              <a:latin typeface="CMU Bright Roman"/>
              <a:cs typeface="CMU Bright Roman"/>
            </a:endParaRP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Upper bound </a:t>
            </a:r>
            <a:r>
              <a:rPr lang="en-US" sz="2000" dirty="0" smtClean="0"/>
              <a:t>is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24738" y="4389842"/>
          <a:ext cx="1023183" cy="644524"/>
        </p:xfrm>
        <a:graphic>
          <a:graphicData uri="http://schemas.openxmlformats.org/presentationml/2006/ole">
            <p:oleObj spid="_x0000_s31746" name="Equation" r:id="rId3" imgW="406400" imgH="355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55951" y="4999043"/>
          <a:ext cx="2185988" cy="728664"/>
        </p:xfrm>
        <a:graphic>
          <a:graphicData uri="http://schemas.openxmlformats.org/presentationml/2006/ole">
            <p:oleObj spid="_x0000_s31747" name="Equation" r:id="rId4" imgW="105408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73175" y="3122212"/>
          <a:ext cx="630237" cy="370288"/>
        </p:xfrm>
        <a:graphic>
          <a:graphicData uri="http://schemas.openxmlformats.org/presentationml/2006/ole">
            <p:oleObj spid="_x0000_s31748" name="Equation" r:id="rId5" imgW="279360" imgH="16488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173164" y="3540129"/>
          <a:ext cx="679450" cy="290515"/>
        </p:xfrm>
        <a:graphic>
          <a:graphicData uri="http://schemas.openxmlformats.org/presentationml/2006/ole">
            <p:oleObj spid="_x0000_s31749" name="Equation" r:id="rId6" imgW="355320" imgH="152280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105410" y="2761265"/>
          <a:ext cx="385573" cy="266700"/>
        </p:xfrm>
        <a:graphic>
          <a:graphicData uri="http://schemas.openxmlformats.org/presentationml/2006/ole">
            <p:oleObj spid="_x0000_s31750" name="Equation" r:id="rId7" imgW="114300" imgH="10160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7744018" y="2671444"/>
          <a:ext cx="358260" cy="356520"/>
        </p:xfrm>
        <a:graphic>
          <a:graphicData uri="http://schemas.openxmlformats.org/presentationml/2006/ole">
            <p:oleObj spid="_x0000_s31752" name="Equation" r:id="rId8" imgW="114300" imgH="13970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354239" y="2671448"/>
          <a:ext cx="1617562" cy="476571"/>
        </p:xfrm>
        <a:graphic>
          <a:graphicData uri="http://schemas.openxmlformats.org/presentationml/2006/ole">
            <p:oleObj spid="_x0000_s31753" name="Equation" r:id="rId9" imgW="6728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1091015"/>
          </a:xfrm>
        </p:spPr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Illustration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3204" y="2508373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83204" y="2074122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83204" y="2950178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0663" y="2964449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0495" y="207412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3204" y="3391986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33827" y="3406254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29246" y="4761265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6445" y="5198493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6445" y="606539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0573" y="5637323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6445" y="4761265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6445" y="5628165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83738" y="5203602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613637" y="1303597"/>
            <a:ext cx="7663404" cy="5422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Sequence of tasks: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1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4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2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1 </a:t>
            </a:r>
            <a:r>
              <a:rPr lang="en-US" sz="2800" b="1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13637" y="3990742"/>
            <a:ext cx="8102233" cy="5422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A different permutation: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 </a:t>
            </a:r>
            <a:r>
              <a:rPr lang="en-US" sz="2800" b="1" dirty="0" smtClean="0">
                <a:solidFill>
                  <a:schemeClr val="accent3"/>
                </a:solidFill>
              </a:rPr>
              <a:t>1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2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2 </a:t>
            </a:r>
            <a:r>
              <a:rPr lang="en-US" sz="2800" b="1" dirty="0" smtClean="0">
                <a:solidFill>
                  <a:schemeClr val="accent3"/>
                </a:solidFill>
              </a:rPr>
              <a:t>1 </a:t>
            </a:r>
            <a:r>
              <a:rPr lang="en-US" sz="2800" b="1" dirty="0" smtClean="0">
                <a:solidFill>
                  <a:schemeClr val="accent2"/>
                </a:solidFill>
              </a:rPr>
              <a:t>4</a:t>
            </a:r>
            <a:endParaRPr lang="en-US" sz="2800" b="1" dirty="0" smtClean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636952" y="2083263"/>
            <a:ext cx="2868426" cy="8704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4</a:t>
            </a:r>
          </a:p>
          <a:p>
            <a:pPr algn="ctr" defTabSz="914400"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Lower bound =</a:t>
            </a:r>
            <a:r>
              <a:rPr lang="en-US" sz="2400" b="1" dirty="0" smtClean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636962" y="4941637"/>
            <a:ext cx="2785183" cy="8669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7</a:t>
            </a:r>
          </a:p>
          <a:p>
            <a:pPr algn="ctr" defTabSz="914400"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Upper bound =</a:t>
            </a:r>
            <a:r>
              <a:rPr lang="en-US" sz="2400" b="1" dirty="0" smtClean="0">
                <a:solidFill>
                  <a:srgbClr val="000000"/>
                </a:solidFill>
              </a:rPr>
              <a:t> 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076310" y="1860091"/>
            <a:ext cx="365760" cy="1700511"/>
            <a:chOff x="1076310" y="1860085"/>
            <a:chExt cx="365760" cy="1700510"/>
          </a:xfrm>
        </p:grpSpPr>
        <p:sp>
          <p:nvSpPr>
            <p:cNvPr id="36" name="Rounded Rectangle 35"/>
            <p:cNvSpPr/>
            <p:nvPr/>
          </p:nvSpPr>
          <p:spPr>
            <a:xfrm>
              <a:off x="1076310" y="1860085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76310" y="2305002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76310" y="3194835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76310" y="2749919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43187" y="4566642"/>
            <a:ext cx="365760" cy="1700511"/>
            <a:chOff x="1043187" y="4566636"/>
            <a:chExt cx="365760" cy="1700510"/>
          </a:xfrm>
        </p:grpSpPr>
        <p:sp>
          <p:nvSpPr>
            <p:cNvPr id="44" name="Rounded Rectangle 43"/>
            <p:cNvSpPr/>
            <p:nvPr/>
          </p:nvSpPr>
          <p:spPr>
            <a:xfrm>
              <a:off x="1043187" y="4566636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43187" y="5011553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43187" y="5901386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43187" y="5456470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Most production jobs are executed routinely on new data sets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Measure the job characteristics of past executions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Each map and reduce task is independent of the other tasks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compactly summarize them in a </a:t>
            </a:r>
            <a:r>
              <a:rPr lang="en-US" b="1" dirty="0" smtClean="0">
                <a:solidFill>
                  <a:srgbClr val="C00000"/>
                </a:solidFill>
              </a:rPr>
              <a:t>job profile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Estimate the bounds of  the  job completion time </a:t>
            </a:r>
            <a:r>
              <a:rPr lang="en-US" sz="2200" dirty="0" smtClean="0"/>
              <a:t>(</a:t>
            </a:r>
            <a:r>
              <a:rPr lang="en-US" dirty="0" smtClean="0"/>
              <a:t>instead of trying to predict the exact job duration)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Estimating  bounds on the duration of </a:t>
            </a:r>
            <a:r>
              <a:rPr lang="en-US" sz="2000" b="1" dirty="0" smtClean="0"/>
              <a:t>map</a:t>
            </a:r>
            <a:r>
              <a:rPr lang="en-US" sz="2000" dirty="0" smtClean="0"/>
              <a:t>, </a:t>
            </a:r>
            <a:r>
              <a:rPr lang="en-US" sz="2000" b="1" dirty="0" smtClean="0"/>
              <a:t>shuffle/sort,</a:t>
            </a:r>
            <a:r>
              <a:rPr lang="en-US" sz="2000" dirty="0" smtClean="0"/>
              <a:t> and </a:t>
            </a:r>
            <a:r>
              <a:rPr lang="en-US" sz="2000" b="1" dirty="0" smtClean="0"/>
              <a:t>reduce</a:t>
            </a:r>
            <a:r>
              <a:rPr lang="en-US" sz="2000" dirty="0" smtClean="0"/>
              <a:t> phases</a:t>
            </a:r>
          </a:p>
          <a:p>
            <a:pPr>
              <a:spcAft>
                <a:spcPts val="600"/>
              </a:spcAft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3"/>
            <a:ext cx="8042276" cy="874919"/>
          </a:xfrm>
        </p:spPr>
        <p:txBody>
          <a:bodyPr/>
          <a:lstStyle/>
          <a:p>
            <a:r>
              <a:rPr lang="en-US" dirty="0" smtClean="0"/>
              <a:t>Job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09" y="1262451"/>
            <a:ext cx="8850122" cy="4866208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invariants summarizing job characteristics: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640865" y="2342508"/>
          <a:ext cx="5960086" cy="362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43"/>
            <a:ext cx="9144000" cy="1340224"/>
          </a:xfrm>
        </p:spPr>
        <p:txBody>
          <a:bodyPr/>
          <a:lstStyle/>
          <a:p>
            <a:r>
              <a:rPr lang="en-US" sz="3200" dirty="0" smtClean="0"/>
              <a:t>Lower and Upper Bounds of </a:t>
            </a:r>
            <a:br>
              <a:rPr lang="en-US" sz="3200" dirty="0" smtClean="0"/>
            </a:br>
            <a:r>
              <a:rPr lang="en-US" sz="3200" dirty="0" smtClean="0"/>
              <a:t>a Job Completion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31" y="1592413"/>
            <a:ext cx="8499766" cy="47205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main stages: </a:t>
            </a:r>
            <a:r>
              <a:rPr lang="en-US" b="1" i="1" dirty="0" smtClean="0"/>
              <a:t>map</a:t>
            </a:r>
            <a:r>
              <a:rPr lang="en-US" i="1" dirty="0" smtClean="0"/>
              <a:t> and </a:t>
            </a:r>
            <a:r>
              <a:rPr lang="en-US" b="1" i="1" dirty="0" smtClean="0"/>
              <a:t>reduce</a:t>
            </a:r>
            <a:r>
              <a:rPr lang="en-US" i="1" dirty="0" smtClean="0"/>
              <a:t> stages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 stage </a:t>
            </a:r>
            <a:r>
              <a:rPr lang="en-US" dirty="0" smtClean="0"/>
              <a:t>duration depends on:</a:t>
            </a:r>
          </a:p>
          <a:p>
            <a:pPr lvl="1"/>
            <a:r>
              <a:rPr lang="en-US" sz="2400" dirty="0" smtClean="0"/>
              <a:t>N</a:t>
            </a:r>
            <a:r>
              <a:rPr lang="en-US" sz="1800" baseline="-25000" dirty="0" smtClean="0"/>
              <a:t>M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map tasks</a:t>
            </a:r>
          </a:p>
          <a:p>
            <a:pPr lvl="1"/>
            <a:r>
              <a:rPr lang="en-US" sz="2400" dirty="0" smtClean="0"/>
              <a:t>S</a:t>
            </a:r>
            <a:r>
              <a:rPr lang="en-US" sz="1800" baseline="-25000" dirty="0" smtClean="0"/>
              <a:t>M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map slots</a:t>
            </a:r>
          </a:p>
          <a:p>
            <a:r>
              <a:rPr lang="en-US" b="1" dirty="0" smtClean="0"/>
              <a:t>Reduce stage </a:t>
            </a:r>
            <a:r>
              <a:rPr lang="en-US" dirty="0" smtClean="0"/>
              <a:t>duration depends on:</a:t>
            </a:r>
          </a:p>
          <a:p>
            <a:pPr lvl="1"/>
            <a:r>
              <a:rPr lang="en-US" sz="2400" dirty="0" smtClean="0"/>
              <a:t>N</a:t>
            </a:r>
            <a:r>
              <a:rPr lang="en-US" sz="1800" baseline="-25000" dirty="0" smtClean="0"/>
              <a:t>R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reduce  tasks</a:t>
            </a:r>
          </a:p>
          <a:p>
            <a:pPr lvl="1"/>
            <a:r>
              <a:rPr lang="en-US" sz="2400" dirty="0" smtClean="0"/>
              <a:t>S</a:t>
            </a:r>
            <a:r>
              <a:rPr lang="en-US" sz="1800" baseline="-25000" dirty="0" smtClean="0"/>
              <a:t>R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reduce  slots</a:t>
            </a:r>
            <a:endParaRPr lang="en-US" dirty="0" smtClean="0"/>
          </a:p>
          <a:p>
            <a:r>
              <a:rPr lang="en-US" b="1" dirty="0" smtClean="0"/>
              <a:t>Reduce stage </a:t>
            </a:r>
            <a:r>
              <a:rPr lang="en-US" dirty="0" smtClean="0"/>
              <a:t>consists of 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Shuffle/sort phase</a:t>
            </a:r>
          </a:p>
          <a:p>
            <a:pPr lvl="2"/>
            <a:r>
              <a:rPr lang="en-US" dirty="0" smtClean="0"/>
              <a:t>“First” wave is treated specially (non-overlapping part with maps)</a:t>
            </a:r>
          </a:p>
          <a:p>
            <a:pPr lvl="2"/>
            <a:r>
              <a:rPr lang="en-US" dirty="0" smtClean="0"/>
              <a:t>Remaining waves  are “typical”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Reduce phase</a:t>
            </a:r>
          </a:p>
          <a:p>
            <a:endParaRPr lang="en-US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baseline="-25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65" y="1979688"/>
            <a:ext cx="3210086" cy="1345181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76450"/>
            <a:ext cx="8042276" cy="53586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Given a deadline time T and the job profile, find the necessary amount of resources to complete the job within T.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Finding the set of minimal (</a:t>
            </a:r>
            <a:r>
              <a:rPr lang="en-US" dirty="0" err="1" smtClean="0"/>
              <a:t>map,reduce</a:t>
            </a:r>
            <a:r>
              <a:rPr lang="en-US" dirty="0" smtClean="0"/>
              <a:t>) slots to support the job execution within T:</a:t>
            </a:r>
          </a:p>
          <a:p>
            <a:pPr>
              <a:spcAft>
                <a:spcPts val="600"/>
              </a:spcAft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pic>
        <p:nvPicPr>
          <p:cNvPr id="6" name="Picture 2" descr="C:\Users\cherkaso\Desktop\Map-Reduce\MY\lowb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2285" y="3788544"/>
            <a:ext cx="5229225" cy="933451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3311990" y="3788542"/>
            <a:ext cx="598715" cy="51163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8824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0"/>
            <a:ext cx="8042276" cy="714227"/>
          </a:xfrm>
        </p:spPr>
        <p:txBody>
          <a:bodyPr/>
          <a:lstStyle/>
          <a:p>
            <a:r>
              <a:rPr lang="en-US" dirty="0" smtClean="0"/>
              <a:t>Solving the inverse problem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53702" y="3788543"/>
            <a:ext cx="598715" cy="51162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8824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64857" y="3070961"/>
            <a:ext cx="2450006" cy="7048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Given number of  map/reduce  tasks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3910693" y="3423399"/>
            <a:ext cx="2254164" cy="36514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5501093" y="3423395"/>
            <a:ext cx="663764" cy="36514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11990" y="4300172"/>
            <a:ext cx="598715" cy="421821"/>
          </a:xfrm>
          <a:prstGeom prst="round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36213" y="5032261"/>
            <a:ext cx="5532697" cy="7230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Find the number of map and  reduce slots (S</a:t>
            </a:r>
            <a:r>
              <a:rPr lang="en-US" baseline="-25000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, S</a:t>
            </a:r>
            <a:r>
              <a:rPr lang="en-US" baseline="-25000" dirty="0" smtClean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) such that   S</a:t>
            </a:r>
            <a:r>
              <a:rPr lang="en-US" baseline="-25000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+S</a:t>
            </a:r>
            <a:r>
              <a:rPr lang="en-US" baseline="-25000" dirty="0" smtClean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 is minimum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311990" y="4300168"/>
            <a:ext cx="598715" cy="0"/>
          </a:xfrm>
          <a:prstGeom prst="line">
            <a:avLst/>
          </a:prstGeom>
          <a:ln w="317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53702" y="4300168"/>
            <a:ext cx="598715" cy="0"/>
          </a:xfrm>
          <a:prstGeom prst="line">
            <a:avLst/>
          </a:prstGeom>
          <a:ln w="317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0"/>
            <a:endCxn id="47" idx="2"/>
          </p:cNvCxnSpPr>
          <p:nvPr/>
        </p:nvCxnSpPr>
        <p:spPr>
          <a:xfrm rot="5400000" flipH="1" flipV="1">
            <a:off x="4772675" y="4451878"/>
            <a:ext cx="310271" cy="85049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6" idx="2"/>
          </p:cNvCxnSpPr>
          <p:nvPr/>
        </p:nvCxnSpPr>
        <p:spPr>
          <a:xfrm rot="16200000" flipV="1">
            <a:off x="3901818" y="4431519"/>
            <a:ext cx="310271" cy="89121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053702" y="4300172"/>
            <a:ext cx="598715" cy="421821"/>
          </a:xfrm>
          <a:prstGeom prst="round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Unprecedented Data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7" y="1302189"/>
            <a:ext cx="6795671" cy="46414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York Stock Exchange generates about 1 TB of new trade data each day.</a:t>
            </a:r>
          </a:p>
          <a:p>
            <a:r>
              <a:rPr lang="en-US" sz="1800" dirty="0" err="1" smtClean="0"/>
              <a:t>Facebook</a:t>
            </a:r>
            <a:r>
              <a:rPr lang="en-US" sz="1800" dirty="0" smtClean="0"/>
              <a:t> had 10 Billion photos in 2008 (1 PB of storage). </a:t>
            </a:r>
          </a:p>
          <a:p>
            <a:pPr lvl="1"/>
            <a:r>
              <a:rPr lang="en-US" sz="1800" dirty="0" smtClean="0"/>
              <a:t>Now: 100 millions photos uploaded each week </a:t>
            </a:r>
          </a:p>
          <a:p>
            <a:r>
              <a:rPr lang="en-US" sz="1800" dirty="0" smtClean="0"/>
              <a:t>Google </a:t>
            </a:r>
          </a:p>
          <a:p>
            <a:pPr lvl="1"/>
            <a:r>
              <a:rPr lang="en-US" sz="1800" dirty="0" smtClean="0"/>
              <a:t>World wide web, 20 </a:t>
            </a:r>
            <a:r>
              <a:rPr lang="en-US" sz="1800" dirty="0" err="1" smtClean="0"/>
              <a:t>petabytes</a:t>
            </a:r>
            <a:r>
              <a:rPr lang="en-US" sz="1800" dirty="0" smtClean="0"/>
              <a:t> processed per day, </a:t>
            </a:r>
          </a:p>
          <a:p>
            <a:pPr lvl="1"/>
            <a:r>
              <a:rPr lang="en-US" sz="1800" dirty="0" smtClean="0"/>
              <a:t>1 </a:t>
            </a:r>
            <a:r>
              <a:rPr lang="en-US" sz="1800" dirty="0" err="1" smtClean="0"/>
              <a:t>exabyte</a:t>
            </a:r>
            <a:r>
              <a:rPr lang="en-US" sz="1800" dirty="0" smtClean="0"/>
              <a:t> of storage under construction</a:t>
            </a:r>
          </a:p>
          <a:p>
            <a:r>
              <a:rPr lang="en-US" sz="1800" dirty="0" smtClean="0"/>
              <a:t>The Internet Archive stores around 2PB, and it is growing at 20TB per month</a:t>
            </a:r>
          </a:p>
          <a:p>
            <a:r>
              <a:rPr lang="en-US" sz="1800" dirty="0" smtClean="0"/>
              <a:t>The Large </a:t>
            </a:r>
            <a:r>
              <a:rPr lang="en-US" sz="1800" dirty="0" err="1" smtClean="0"/>
              <a:t>Hadron</a:t>
            </a:r>
            <a:r>
              <a:rPr lang="en-US" sz="1800" dirty="0" smtClean="0"/>
              <a:t> Collider (CERN) will produce ~15 PB of data per year.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turbo.indyposted.com/wp-content/uploads/2011/01/facebook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7991" y="2233883"/>
            <a:ext cx="734104" cy="734104"/>
          </a:xfrm>
          <a:prstGeom prst="rect">
            <a:avLst/>
          </a:prstGeom>
          <a:noFill/>
        </p:spPr>
      </p:pic>
      <p:pic>
        <p:nvPicPr>
          <p:cNvPr id="7" name="Picture 6" descr="Goog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6088" y="3147645"/>
            <a:ext cx="1817914" cy="1121231"/>
          </a:xfrm>
          <a:prstGeom prst="rect">
            <a:avLst/>
          </a:prstGeom>
        </p:spPr>
      </p:pic>
      <p:pic>
        <p:nvPicPr>
          <p:cNvPr id="8" name="Picture 4" descr="http://www.headwayinvestmentbanking.co.uk/images/NYSE_logo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759" y="1302948"/>
            <a:ext cx="1376589" cy="517984"/>
          </a:xfrm>
          <a:prstGeom prst="rect">
            <a:avLst/>
          </a:prstGeom>
          <a:noFill/>
        </p:spPr>
      </p:pic>
      <p:pic>
        <p:nvPicPr>
          <p:cNvPr id="9" name="Picture 6" descr="See full size image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4043" y="5319155"/>
            <a:ext cx="762000" cy="762000"/>
          </a:xfrm>
          <a:prstGeom prst="rect">
            <a:avLst/>
          </a:prstGeom>
          <a:noFill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75653" y="4268873"/>
            <a:ext cx="718803" cy="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bound curves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447377" y="1641490"/>
          <a:ext cx="6602506" cy="4376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141347" y="3661417"/>
            <a:ext cx="2214593" cy="1121924"/>
            <a:chOff x="3658023" y="1993306"/>
            <a:chExt cx="2214593" cy="1121924"/>
          </a:xfrm>
        </p:grpSpPr>
        <p:sp>
          <p:nvSpPr>
            <p:cNvPr id="8" name="Sun 7"/>
            <p:cNvSpPr/>
            <p:nvPr/>
          </p:nvSpPr>
          <p:spPr>
            <a:xfrm>
              <a:off x="3658023" y="2791725"/>
              <a:ext cx="357639" cy="323505"/>
            </a:xfrm>
            <a:prstGeom prst="su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</a:ln>
            <a:effectLst>
              <a:outerShdw blurRad="63500" dist="25400" dir="5400000" sx="101000" sy="101000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8023" y="1993306"/>
              <a:ext cx="2214593" cy="65849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srgbClr val="000000">
                  <a:alpha val="50000"/>
                </a:srgbClr>
              </a:innerShdw>
            </a:effectLst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 smtClean="0"/>
                <a:t>Find (S</a:t>
              </a:r>
              <a:r>
                <a:rPr lang="en-US" sz="1600" baseline="-25000" dirty="0" smtClean="0"/>
                <a:t>M</a:t>
              </a:r>
              <a:r>
                <a:rPr lang="en-US" sz="1600" dirty="0" smtClean="0"/>
                <a:t>, S</a:t>
              </a:r>
              <a:r>
                <a:rPr lang="en-US" sz="1600" baseline="-25000" dirty="0" smtClean="0"/>
                <a:t>R</a:t>
              </a:r>
              <a:r>
                <a:rPr lang="en-US" sz="1600" dirty="0" smtClean="0"/>
                <a:t>) using Lagrange multipliers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ARIA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51163" y="2174728"/>
            <a:ext cx="1920239" cy="64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Profiler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1051" y="2174728"/>
            <a:ext cx="1920239" cy="640080"/>
          </a:xfrm>
          <a:prstGeom prst="rect">
            <a:avLst/>
          </a:prstGeom>
          <a:gradFill>
            <a:gsLst>
              <a:gs pos="1000">
                <a:schemeClr val="bg2"/>
              </a:gs>
              <a:gs pos="100000">
                <a:schemeClr val="accent1">
                  <a:tint val="50000"/>
                  <a:satMod val="1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Estimator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1177" y="4828663"/>
            <a:ext cx="1920239" cy="640080"/>
          </a:xfrm>
          <a:prstGeom prst="rect">
            <a:avLst/>
          </a:prstGeom>
          <a:gradFill>
            <a:gsLst>
              <a:gs pos="31000">
                <a:schemeClr val="accent5">
                  <a:lumMod val="50000"/>
                </a:schemeClr>
              </a:gs>
              <a:gs pos="100000">
                <a:schemeClr val="accent1">
                  <a:tint val="50000"/>
                  <a:satMod val="15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Allocator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541157" y="3262067"/>
            <a:ext cx="1485563" cy="1096324"/>
          </a:xfrm>
          <a:prstGeom prst="ca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Database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61177" y="3468748"/>
            <a:ext cx="1920239" cy="6400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 Scheduler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rot="16200000" flipH="1">
            <a:off x="3856685" y="2669402"/>
            <a:ext cx="653940" cy="94475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5400000">
            <a:off x="5414144" y="2661728"/>
            <a:ext cx="653944" cy="96010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1" idx="1"/>
          </p:cNvCxnSpPr>
          <p:nvPr/>
        </p:nvCxnSpPr>
        <p:spPr>
          <a:xfrm flipV="1">
            <a:off x="3026718" y="3788792"/>
            <a:ext cx="934463" cy="2143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9" idx="0"/>
          </p:cNvCxnSpPr>
          <p:nvPr/>
        </p:nvCxnSpPr>
        <p:spPr>
          <a:xfrm rot="5400000">
            <a:off x="4561377" y="4468745"/>
            <a:ext cx="719836" cy="158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ular Callout 54"/>
          <p:cNvSpPr/>
          <p:nvPr/>
        </p:nvSpPr>
        <p:spPr>
          <a:xfrm>
            <a:off x="3151598" y="1384478"/>
            <a:ext cx="2169341" cy="465204"/>
          </a:xfrm>
          <a:prstGeom prst="wedgeRoundRectCallout">
            <a:avLst>
              <a:gd name="adj1" fmla="val -25992"/>
              <a:gd name="adj2" fmla="val 121175"/>
              <a:gd name="adj3" fmla="val 16667"/>
            </a:avLst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Profiles running or completed jobs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91533" y="2174733"/>
            <a:ext cx="2637713" cy="942244"/>
          </a:xfrm>
          <a:prstGeom prst="wedgeRoundRectCallout">
            <a:avLst>
              <a:gd name="adj1" fmla="val 32509"/>
              <a:gd name="adj2" fmla="val 79578"/>
              <a:gd name="adj3" fmla="val 16667"/>
            </a:avLst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database stores past profiles keyed by (user, </a:t>
            </a:r>
            <a:r>
              <a:rPr lang="en-US" sz="1600" dirty="0" err="1" smtClean="0">
                <a:solidFill>
                  <a:schemeClr val="tx1"/>
                </a:solidFill>
              </a:rPr>
              <a:t>jobname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6045377" y="1075547"/>
            <a:ext cx="2637713" cy="942244"/>
          </a:xfrm>
          <a:prstGeom prst="wedgeRoundRectCallout">
            <a:avLst>
              <a:gd name="adj1" fmla="val -45563"/>
              <a:gd name="adj2" fmla="val 68649"/>
              <a:gd name="adj3" fmla="val 16667"/>
            </a:avLst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Calculates (S</a:t>
            </a:r>
            <a:r>
              <a:rPr lang="en-US" sz="1600" baseline="-25000" dirty="0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, S</a:t>
            </a:r>
            <a:r>
              <a:rPr lang="en-US" sz="1600" baseline="-25000" dirty="0" smtClean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) that need to be allocated to meet the job SLO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6216992" y="3258915"/>
            <a:ext cx="2546185" cy="1099475"/>
          </a:xfrm>
          <a:prstGeom prst="wedgeRoundRectCallout">
            <a:avLst>
              <a:gd name="adj1" fmla="val -64479"/>
              <a:gd name="adj2" fmla="val 7932"/>
              <a:gd name="adj3" fmla="val 16667"/>
            </a:avLst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Listens for job submission, heartbeat  events and schedules jobs EDF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6221162" y="4526501"/>
            <a:ext cx="2667346" cy="1080043"/>
          </a:xfrm>
          <a:prstGeom prst="wedgeRoundRectCallout">
            <a:avLst>
              <a:gd name="adj1" fmla="val -64479"/>
              <a:gd name="adj2" fmla="val 12789"/>
              <a:gd name="adj3" fmla="val 16667"/>
            </a:avLst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Keeps track of number of running map/reduce tasks and keeps them below allocated slots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 Scheduler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jobs ordering:  EDF</a:t>
            </a:r>
          </a:p>
          <a:p>
            <a:r>
              <a:rPr lang="en-US" dirty="0" smtClean="0"/>
              <a:t>Computes required resource allocation for a job from </a:t>
            </a:r>
            <a:r>
              <a:rPr lang="en-US" smtClean="0"/>
              <a:t>its historic </a:t>
            </a:r>
            <a:r>
              <a:rPr lang="en-US" dirty="0" smtClean="0"/>
              <a:t>profile and a given deadline T</a:t>
            </a:r>
          </a:p>
          <a:p>
            <a:r>
              <a:rPr lang="en-US" dirty="0" smtClean="0"/>
              <a:t>Automatic</a:t>
            </a:r>
          </a:p>
          <a:p>
            <a:r>
              <a:rPr lang="en-US" dirty="0" smtClean="0"/>
              <a:t>Preserves data locality</a:t>
            </a:r>
          </a:p>
          <a:p>
            <a:r>
              <a:rPr lang="en-US" dirty="0" smtClean="0"/>
              <a:t>Robust against runtime variability</a:t>
            </a:r>
          </a:p>
          <a:p>
            <a:pPr lvl="1"/>
            <a:r>
              <a:rPr lang="en-US" dirty="0" smtClean="0"/>
              <a:t>profiles the job while it is running</a:t>
            </a:r>
          </a:p>
          <a:p>
            <a:pPr lvl="1"/>
            <a:r>
              <a:rPr lang="en-US" dirty="0" smtClean="0"/>
              <a:t>dynamic adjustments of the 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66 </a:t>
            </a:r>
            <a:r>
              <a:rPr lang="en-US" dirty="0" smtClean="0"/>
              <a:t>HP DL145 machines</a:t>
            </a:r>
          </a:p>
          <a:p>
            <a:pPr lvl="1"/>
            <a:r>
              <a:rPr lang="en-US" dirty="0" smtClean="0"/>
              <a:t>Four 2.39GHz cores </a:t>
            </a:r>
          </a:p>
          <a:p>
            <a:pPr lvl="1"/>
            <a:r>
              <a:rPr lang="en-US" dirty="0" smtClean="0"/>
              <a:t>8 GB RAM</a:t>
            </a:r>
          </a:p>
          <a:p>
            <a:pPr lvl="1"/>
            <a:r>
              <a:rPr lang="en-US" dirty="0" smtClean="0"/>
              <a:t>Two 160 GB hard disks</a:t>
            </a:r>
          </a:p>
          <a:p>
            <a:r>
              <a:rPr lang="en-US" dirty="0" smtClean="0"/>
              <a:t>Two racks</a:t>
            </a:r>
          </a:p>
          <a:p>
            <a:pPr lvl="1"/>
            <a:r>
              <a:rPr lang="en-US" dirty="0" smtClean="0"/>
              <a:t>Gigabit Ethernet</a:t>
            </a:r>
          </a:p>
          <a:p>
            <a:r>
              <a:rPr lang="en-US" dirty="0" smtClean="0"/>
              <a:t>2 masters + 64 slaves</a:t>
            </a:r>
          </a:p>
          <a:p>
            <a:pPr lvl="1"/>
            <a:r>
              <a:rPr lang="en-US" dirty="0" smtClean="0"/>
              <a:t>4 map and 4 reduce slots on each slave</a:t>
            </a:r>
          </a:p>
          <a:p>
            <a:r>
              <a:rPr lang="en-US" dirty="0" smtClean="0"/>
              <a:t>Workload:</a:t>
            </a:r>
          </a:p>
          <a:p>
            <a:pPr lvl="1"/>
            <a:r>
              <a:rPr lang="en-US" dirty="0" err="1" smtClean="0"/>
              <a:t>WikiTrends</a:t>
            </a:r>
            <a:endParaRPr lang="en-US" dirty="0" smtClean="0"/>
          </a:p>
          <a:p>
            <a:pPr lvl="1"/>
            <a:r>
              <a:rPr lang="en-US" dirty="0" err="1" smtClean="0"/>
              <a:t>WordCount</a:t>
            </a:r>
            <a:r>
              <a:rPr lang="en-US" dirty="0" smtClean="0"/>
              <a:t>, Sort, Bayesian classification, TF-IDF,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1"/>
            <a:ext cx="8042276" cy="945081"/>
          </a:xfrm>
        </p:spPr>
        <p:txBody>
          <a:bodyPr/>
          <a:lstStyle/>
          <a:p>
            <a:r>
              <a:rPr lang="en-US" dirty="0" smtClean="0"/>
              <a:t>Are Job Profiles stable?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86367" y="1337489"/>
          <a:ext cx="7068586" cy="23724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99639"/>
                <a:gridCol w="978158"/>
                <a:gridCol w="997166"/>
                <a:gridCol w="970140"/>
                <a:gridCol w="1582637"/>
                <a:gridCol w="1340846"/>
              </a:tblGrid>
              <a:tr h="42350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Job</a:t>
                      </a:r>
                      <a:endParaRPr 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 Task Duration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Input size (in MB)</a:t>
                      </a:r>
                      <a:endParaRPr 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Selectivity</a:t>
                      </a:r>
                      <a:endParaRPr lang="en-US" sz="1600" dirty="0"/>
                    </a:p>
                  </a:txBody>
                  <a:tcPr anchor="ctr"/>
                </a:tc>
              </a:tr>
              <a:tr h="423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Min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Avg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Max</a:t>
                      </a:r>
                      <a:endParaRPr lang="en-US" sz="16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Sept</a:t>
                      </a:r>
                      <a:r>
                        <a:rPr lang="en-US" sz="1600" baseline="-25000" dirty="0" smtClean="0"/>
                        <a:t>256,256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59.85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10.07</a:t>
                      </a:r>
                      <a:endParaRPr lang="en-US" sz="1600" dirty="0"/>
                    </a:p>
                  </a:txBody>
                  <a:tcPr anchor="ctr"/>
                </a:tc>
              </a:tr>
              <a:tr h="3435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r>
                        <a:rPr lang="en-US" sz="1600" baseline="-25000" dirty="0" smtClean="0"/>
                        <a:t>256,256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58.44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9.98</a:t>
                      </a:r>
                      <a:endParaRPr lang="en-US" sz="1600" dirty="0"/>
                    </a:p>
                  </a:txBody>
                  <a:tcPr anchor="ctr"/>
                </a:tc>
              </a:tr>
              <a:tr h="3435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Sept</a:t>
                      </a:r>
                      <a:r>
                        <a:rPr lang="en-US" sz="1600" baseline="-25000" dirty="0" smtClean="0"/>
                        <a:t>64,128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59.85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10.07</a:t>
                      </a:r>
                      <a:endParaRPr lang="en-US" sz="1600" dirty="0"/>
                    </a:p>
                  </a:txBody>
                  <a:tcPr anchor="ctr"/>
                </a:tc>
              </a:tr>
              <a:tr h="343512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Oct</a:t>
                      </a:r>
                      <a:r>
                        <a:rPr lang="en-US" sz="1600" baseline="-25000" dirty="0" smtClean="0"/>
                        <a:t>64,128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58.44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9.98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48696" y="3944917"/>
          <a:ext cx="6382271" cy="233075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340209"/>
                <a:gridCol w="880426"/>
                <a:gridCol w="959339"/>
                <a:gridCol w="851242"/>
                <a:gridCol w="891779"/>
                <a:gridCol w="1459276"/>
              </a:tblGrid>
              <a:tr h="5103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Job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Shuffle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Reduce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6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Avg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Max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Avg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Max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Selecitivity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55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Sept</a:t>
                      </a:r>
                      <a:r>
                        <a:rPr lang="en-US" sz="1600" baseline="-25000" dirty="0" smtClean="0"/>
                        <a:t>256,256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0.37</a:t>
                      </a:r>
                      <a:endParaRPr lang="en-US" sz="1600" dirty="0"/>
                    </a:p>
                  </a:txBody>
                  <a:tcPr anchor="ctr"/>
                </a:tc>
              </a:tr>
              <a:tr h="355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r>
                        <a:rPr lang="en-US" sz="1600" baseline="-25000" dirty="0" smtClean="0"/>
                        <a:t>256,256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0.36</a:t>
                      </a:r>
                      <a:endParaRPr lang="en-US" sz="1600" dirty="0"/>
                    </a:p>
                  </a:txBody>
                  <a:tcPr anchor="ctr"/>
                </a:tc>
              </a:tr>
              <a:tr h="355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Sept</a:t>
                      </a:r>
                      <a:r>
                        <a:rPr lang="en-US" sz="1600" baseline="-25000" dirty="0" smtClean="0"/>
                        <a:t>64,128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0.37</a:t>
                      </a:r>
                      <a:endParaRPr lang="en-US" sz="1600" dirty="0"/>
                    </a:p>
                  </a:txBody>
                  <a:tcPr anchor="ctr"/>
                </a:tc>
              </a:tr>
              <a:tr h="355699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Oct</a:t>
                      </a:r>
                      <a:r>
                        <a:rPr lang="en-US" sz="1600" baseline="-25000" dirty="0" smtClean="0"/>
                        <a:t>64,128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0.36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07579"/>
            <a:ext cx="9143999" cy="982756"/>
          </a:xfrm>
        </p:spPr>
        <p:txBody>
          <a:bodyPr/>
          <a:lstStyle/>
          <a:p>
            <a:r>
              <a:rPr lang="en-US" sz="2800" dirty="0" smtClean="0"/>
              <a:t>How accurate are completion time predictions?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050036" y="1521674"/>
          <a:ext cx="7348188" cy="4332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meet deadlines?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12192" y="1843363"/>
          <a:ext cx="7785882" cy="338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Meeting deadlines for a set of jobs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13437" y="1896478"/>
          <a:ext cx="7564052" cy="282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013"/>
                <a:gridCol w="1891013"/>
                <a:gridCol w="1891013"/>
                <a:gridCol w="1891013"/>
              </a:tblGrid>
              <a:tr h="12747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Load threshold for arrival (%)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SLO exceeded utility (%)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# of jobs with</a:t>
                      </a:r>
                      <a:r>
                        <a:rPr lang="en-US" sz="1900" baseline="0" dirty="0" smtClean="0"/>
                        <a:t> missed </a:t>
                      </a:r>
                      <a:r>
                        <a:rPr lang="en-US" sz="1900" baseline="0" dirty="0" err="1" smtClean="0"/>
                        <a:t>SLOs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Average Load (%)</a:t>
                      </a:r>
                      <a:endParaRPr lang="en-US" sz="1900" dirty="0"/>
                    </a:p>
                  </a:txBody>
                  <a:tcPr/>
                </a:tc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105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7.62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29.27</a:t>
                      </a:r>
                      <a:endParaRPr lang="en-US" sz="1900" dirty="0"/>
                    </a:p>
                  </a:txBody>
                  <a:tcPr/>
                </a:tc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100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4.58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27.34</a:t>
                      </a:r>
                      <a:endParaRPr lang="en-US" sz="1900" dirty="0"/>
                    </a:p>
                  </a:txBody>
                  <a:tcPr/>
                </a:tc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26.46</a:t>
                      </a:r>
                      <a:endParaRPr lang="en-US" sz="1900" dirty="0"/>
                    </a:p>
                  </a:txBody>
                  <a:tcPr/>
                </a:tc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25.63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69850" y="6275674"/>
            <a:ext cx="807645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9275" y="4890499"/>
            <a:ext cx="8042276" cy="138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Deadlines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missed only </a:t>
            </a:r>
            <a:r>
              <a:rPr lang="en-US" sz="2400" dirty="0" smtClean="0">
                <a:solidFill>
                  <a:srgbClr val="000000"/>
                </a:solidFill>
              </a:rPr>
              <a:t>under high load</a:t>
            </a:r>
          </a:p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simulation results in the paper…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02189"/>
            <a:ext cx="8042276" cy="51499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Proposed </a:t>
            </a:r>
            <a:r>
              <a:rPr lang="en-US" dirty="0" err="1" smtClean="0"/>
              <a:t>MapReduce</a:t>
            </a:r>
            <a:r>
              <a:rPr lang="en-US" dirty="0" smtClean="0"/>
              <a:t> job profiling is compact  and comprised of performance invariants</a:t>
            </a:r>
          </a:p>
          <a:p>
            <a:r>
              <a:rPr lang="en-US" dirty="0" smtClean="0"/>
              <a:t>Introduced  bounds-based  performance model is quite accurate: the  job completion times are within 10% of measured ones</a:t>
            </a:r>
          </a:p>
          <a:p>
            <a:r>
              <a:rPr lang="en-US" dirty="0" smtClean="0"/>
              <a:t>Robust prediction of required resources for achieving given </a:t>
            </a:r>
            <a:r>
              <a:rPr lang="en-US" dirty="0" err="1" smtClean="0"/>
              <a:t>SLOs</a:t>
            </a:r>
            <a:endParaRPr lang="en-US" dirty="0" smtClean="0"/>
          </a:p>
          <a:p>
            <a:pPr lvl="1"/>
            <a:r>
              <a:rPr lang="en-US" dirty="0" smtClean="0"/>
              <a:t>job completion times within 8% of their deadlines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Future work: </a:t>
            </a:r>
          </a:p>
          <a:p>
            <a:pPr lvl="1"/>
            <a:r>
              <a:rPr lang="en-US" i="1" dirty="0" smtClean="0"/>
              <a:t>Comparison of different SLO-driven schedulers</a:t>
            </a:r>
          </a:p>
          <a:p>
            <a:pPr lvl="2"/>
            <a:r>
              <a:rPr lang="en-US" dirty="0" smtClean="0"/>
              <a:t>Difficult effort: requires implementing schedulers </a:t>
            </a:r>
          </a:p>
          <a:p>
            <a:pPr lvl="2"/>
            <a:r>
              <a:rPr lang="en-US" dirty="0" smtClean="0"/>
              <a:t>Running experiments take hours/days</a:t>
            </a:r>
          </a:p>
          <a:p>
            <a:pPr lvl="2"/>
            <a:r>
              <a:rPr lang="en-US" dirty="0" smtClean="0"/>
              <a:t>Limited workload exposure</a:t>
            </a:r>
          </a:p>
          <a:p>
            <a:r>
              <a:rPr lang="en-US" dirty="0" smtClean="0"/>
              <a:t>Good simulation environment  is needed</a:t>
            </a:r>
          </a:p>
          <a:p>
            <a:pPr lvl="1"/>
            <a:r>
              <a:rPr lang="en-US" dirty="0" smtClean="0"/>
              <a:t>With trace replay capabilities</a:t>
            </a:r>
          </a:p>
          <a:p>
            <a:pPr lvl="1"/>
            <a:r>
              <a:rPr lang="en-US" dirty="0" smtClean="0"/>
              <a:t>Synthetic  and real workload generator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sz="5400" dirty="0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31" y="107579"/>
            <a:ext cx="8406725" cy="855463"/>
          </a:xfrm>
        </p:spPr>
        <p:txBody>
          <a:bodyPr>
            <a:noAutofit/>
          </a:bodyPr>
          <a:lstStyle/>
          <a:p>
            <a:r>
              <a:rPr lang="en-US" sz="3600" dirty="0" smtClean="0"/>
              <a:t>Large-scale Distributed Computing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5056"/>
            <a:ext cx="82296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Large data centers (x1000 machines): storage and computation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(open source) come to rescue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Key technology for search </a:t>
            </a:r>
            <a:r>
              <a:rPr lang="en-US" sz="1800" i="1" dirty="0" smtClean="0">
                <a:solidFill>
                  <a:schemeClr val="tx1"/>
                </a:solidFill>
              </a:rPr>
              <a:t>(Bing, Google, Yahoo)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 data analysis, user log analysis, relevance studies, etc.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rzhou.REDMOND\AppData\Local\Microsoft\Windows\Temporary Internet Files\Content.IE5\KYZX24RU\MCj0434411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2526" y="2362200"/>
            <a:ext cx="1151466" cy="1295400"/>
          </a:xfrm>
          <a:prstGeom prst="rect">
            <a:avLst/>
          </a:prstGeom>
          <a:noFill/>
        </p:spPr>
      </p:pic>
      <p:sp>
        <p:nvSpPr>
          <p:cNvPr id="6" name="Cloud 5"/>
          <p:cNvSpPr/>
          <p:nvPr/>
        </p:nvSpPr>
        <p:spPr>
          <a:xfrm>
            <a:off x="2547992" y="1371600"/>
            <a:ext cx="4419600" cy="320040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3157600" y="1752600"/>
            <a:ext cx="2779930" cy="2667000"/>
            <a:chOff x="3124200" y="2362200"/>
            <a:chExt cx="2779930" cy="2667000"/>
          </a:xfrm>
        </p:grpSpPr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3124200" y="2362200"/>
            <a:ext cx="639763" cy="1308100"/>
          </p:xfrm>
          <a:graphic>
            <a:graphicData uri="http://schemas.openxmlformats.org/presentationml/2006/ole">
              <p:oleObj spid="_x0000_s61442" name="Visio" r:id="rId5" imgW="378726" imgH="724711" progId="">
                <p:embed/>
              </p:oleObj>
            </a:graphicData>
          </a:graphic>
        </p:graphicFrame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3124200" y="3721100"/>
            <a:ext cx="639763" cy="1308100"/>
          </p:xfrm>
          <a:graphic>
            <a:graphicData uri="http://schemas.openxmlformats.org/presentationml/2006/ole">
              <p:oleObj spid="_x0000_s61443" name="Visio" r:id="rId6" imgW="378726" imgH="724711" progId="">
                <p:embed/>
              </p:oleObj>
            </a:graphicData>
          </a:graphic>
        </p:graphicFrame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5105400" y="2362200"/>
            <a:ext cx="639763" cy="1308100"/>
          </p:xfrm>
          <a:graphic>
            <a:graphicData uri="http://schemas.openxmlformats.org/presentationml/2006/ole">
              <p:oleObj spid="_x0000_s61444" name="Visio" r:id="rId7" imgW="378726" imgH="724711" progId="">
                <p:embed/>
              </p:oleObj>
            </a:graphicData>
          </a:graphic>
        </p:graphicFrame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5105400" y="3721100"/>
            <a:ext cx="639763" cy="1308100"/>
          </p:xfrm>
          <a:graphic>
            <a:graphicData uri="http://schemas.openxmlformats.org/presentationml/2006/ole">
              <p:oleObj spid="_x0000_s61445" name="Visio" r:id="rId8" imgW="378726" imgH="724711" progId="">
                <p:embed/>
              </p:oleObj>
            </a:graphicData>
          </a:graphic>
        </p:graphicFrame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733800" y="3721100"/>
            <a:ext cx="639763" cy="1308100"/>
          </p:xfrm>
          <a:graphic>
            <a:graphicData uri="http://schemas.openxmlformats.org/presentationml/2006/ole">
              <p:oleObj spid="_x0000_s61446" name="Visio" r:id="rId9" imgW="378726" imgH="724711" progId="">
                <p:embed/>
              </p:oleObj>
            </a:graphicData>
          </a:graphic>
        </p:graphicFrame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3733800" y="2362200"/>
            <a:ext cx="639763" cy="1308100"/>
          </p:xfrm>
          <a:graphic>
            <a:graphicData uri="http://schemas.openxmlformats.org/presentationml/2006/ole">
              <p:oleObj spid="_x0000_s61447" name="Visio" r:id="rId10" imgW="378726" imgH="724711" progId="">
                <p:embed/>
              </p:oleObj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4346973" y="3810000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. . . 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6973" y="2438400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. . . 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32765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8861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52577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4392" y="2362202"/>
            <a:ext cx="1447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 rot="5400000">
            <a:off x="911069" y="351728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911069" y="1764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7" name="Right Arrow 26"/>
          <p:cNvSpPr/>
          <p:nvPr/>
        </p:nvSpPr>
        <p:spPr>
          <a:xfrm>
            <a:off x="1938392" y="2743200"/>
            <a:ext cx="533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3"/>
          <p:cNvGrpSpPr/>
          <p:nvPr/>
        </p:nvGrpSpPr>
        <p:grpSpPr>
          <a:xfrm>
            <a:off x="7363714" y="1752605"/>
            <a:ext cx="1465413" cy="609600"/>
            <a:chOff x="7330314" y="2362200"/>
            <a:chExt cx="1465414" cy="609600"/>
          </a:xfrm>
        </p:grpSpPr>
        <p:sp>
          <p:nvSpPr>
            <p:cNvPr id="28" name="Cloud 27"/>
            <p:cNvSpPr/>
            <p:nvPr/>
          </p:nvSpPr>
          <p:spPr>
            <a:xfrm>
              <a:off x="7330314" y="2362200"/>
              <a:ext cx="1432686" cy="6096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86367" y="2438400"/>
              <a:ext cx="1409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solidFill>
                    <a:srgbClr val="FF0000"/>
                  </a:solidFill>
                </a:rPr>
                <a:t>How to program </a:t>
              </a:r>
              <a:br>
                <a:rPr lang="en-US" sz="1200" b="1" i="1" dirty="0" smtClean="0">
                  <a:solidFill>
                    <a:srgbClr val="FF0000"/>
                  </a:solidFill>
                </a:rPr>
              </a:br>
              <a:r>
                <a:rPr lang="en-US" sz="1200" b="1" i="1" dirty="0" smtClean="0">
                  <a:solidFill>
                    <a:srgbClr val="FF0000"/>
                  </a:solidFill>
                </a:rPr>
                <a:t>the beast?</a:t>
              </a:r>
              <a:endParaRPr lang="en-US" sz="12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7028678" y="2903161"/>
            <a:ext cx="533400" cy="144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7028678" y="2743200"/>
            <a:ext cx="5334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596" y="2743200"/>
            <a:ext cx="108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+mj-lt"/>
              </a:rPr>
              <a:t>DATA</a:t>
            </a:r>
            <a:endParaRPr lang="en-US" sz="2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MapReduce,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process large datasets </a:t>
            </a:r>
          </a:p>
          <a:p>
            <a:r>
              <a:rPr lang="en-US" dirty="0" smtClean="0"/>
              <a:t>Data may not have strict schema:</a:t>
            </a:r>
          </a:p>
          <a:p>
            <a:pPr lvl="1"/>
            <a:r>
              <a:rPr lang="en-US" dirty="0" smtClean="0"/>
              <a:t>i.e., unstructured or semi-structured data</a:t>
            </a:r>
          </a:p>
          <a:p>
            <a:r>
              <a:rPr lang="en-US" dirty="0" smtClean="0"/>
              <a:t>Nodes fail every day</a:t>
            </a:r>
          </a:p>
          <a:p>
            <a:pPr lvl="1"/>
            <a:r>
              <a:rPr lang="en-US" dirty="0" smtClean="0"/>
              <a:t>Failure is expected, rather than exceptional.</a:t>
            </a:r>
          </a:p>
          <a:p>
            <a:pPr lvl="1"/>
            <a:r>
              <a:rPr lang="en-US" dirty="0" smtClean="0"/>
              <a:t>The number of nodes in a cluster is not constant.</a:t>
            </a:r>
          </a:p>
          <a:p>
            <a:r>
              <a:rPr lang="en-US" dirty="0" smtClean="0"/>
              <a:t>Expensive and inefficient  to build reliability in each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MapReduce [Google, </a:t>
            </a:r>
            <a:r>
              <a:rPr lang="en-US" sz="4000" i="1" dirty="0" smtClean="0"/>
              <a:t>OSDI 04</a:t>
            </a:r>
            <a:r>
              <a:rPr lang="en-US" sz="4000" dirty="0" smtClean="0"/>
              <a:t>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02189"/>
            <a:ext cx="8042276" cy="464141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7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MapReduce is a </a:t>
            </a:r>
            <a:r>
              <a:rPr lang="en-GB" sz="2800" i="1" dirty="0" smtClean="0"/>
              <a:t>programming model</a:t>
            </a:r>
            <a:r>
              <a:rPr lang="en-GB" sz="2800" dirty="0" smtClean="0"/>
              <a:t> supported by a library of </a:t>
            </a:r>
            <a:r>
              <a:rPr lang="en-GB" sz="2800" i="1" dirty="0" smtClean="0"/>
              <a:t>clustered computing system </a:t>
            </a:r>
            <a:r>
              <a:rPr lang="en-GB" sz="2800" dirty="0" smtClean="0"/>
              <a:t>functions</a:t>
            </a:r>
          </a:p>
          <a:p>
            <a:pPr>
              <a:spcBef>
                <a:spcPts val="7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Programming model</a:t>
            </a:r>
          </a:p>
          <a:p>
            <a:pPr lvl="1">
              <a:spcBef>
                <a:spcPts val="7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 smtClean="0">
                <a:solidFill>
                  <a:srgbClr val="FF0000"/>
                </a:solidFill>
              </a:rPr>
              <a:t>Map</a:t>
            </a:r>
            <a:r>
              <a:rPr lang="en-GB" sz="2400" dirty="0" smtClean="0"/>
              <a:t> and </a:t>
            </a:r>
            <a:r>
              <a:rPr lang="en-GB" sz="2400" i="1" dirty="0" smtClean="0">
                <a:solidFill>
                  <a:srgbClr val="FF0000"/>
                </a:solidFill>
              </a:rPr>
              <a:t>reduce</a:t>
            </a:r>
            <a:r>
              <a:rPr lang="en-GB" sz="2400" dirty="0" smtClean="0"/>
              <a:t> primitives borrowed from functional languages (e.g., Lisp)</a:t>
            </a:r>
          </a:p>
          <a:p>
            <a:pPr lvl="1">
              <a:spcBef>
                <a:spcPts val="7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 smtClean="0">
                <a:solidFill>
                  <a:srgbClr val="FF0000"/>
                </a:solidFill>
              </a:rPr>
              <a:t>Map</a:t>
            </a:r>
            <a:r>
              <a:rPr lang="en-GB" sz="2400" i="1" dirty="0" smtClean="0"/>
              <a:t> </a:t>
            </a:r>
            <a:r>
              <a:rPr lang="en-GB" sz="2400" dirty="0" smtClean="0"/>
              <a:t>applies the same computation identically on the partitioned data and </a:t>
            </a:r>
            <a:r>
              <a:rPr lang="en-GB" sz="2400" i="1" dirty="0" smtClean="0">
                <a:solidFill>
                  <a:srgbClr val="FF0000"/>
                </a:solidFill>
              </a:rPr>
              <a:t>reduce</a:t>
            </a:r>
            <a:r>
              <a:rPr lang="en-GB" sz="2400" i="1" dirty="0" smtClean="0"/>
              <a:t> </a:t>
            </a:r>
            <a:r>
              <a:rPr lang="en-GB" sz="2400" dirty="0" smtClean="0"/>
              <a:t>aggregates the map outputs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Library of clustered computing system functions</a:t>
            </a:r>
          </a:p>
          <a:p>
            <a:pPr lvl="1">
              <a:lnSpc>
                <a:spcPct val="93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Automatic parallelization &amp; job distribution (load balancing)</a:t>
            </a:r>
          </a:p>
          <a:p>
            <a:pPr lvl="1">
              <a:lnSpc>
                <a:spcPct val="93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Fault-tolerance via job re-execution</a:t>
            </a:r>
          </a:p>
          <a:p>
            <a:pPr lvl="1">
              <a:lnSpc>
                <a:spcPct val="93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Provides status and monitoring tools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unded Rectangle 122"/>
          <p:cNvSpPr/>
          <p:nvPr/>
        </p:nvSpPr>
        <p:spPr>
          <a:xfrm>
            <a:off x="5079684" y="4231003"/>
            <a:ext cx="1550308" cy="1307785"/>
          </a:xfrm>
          <a:prstGeom prst="roundRect">
            <a:avLst>
              <a:gd name="adj" fmla="val 7535"/>
            </a:avLst>
          </a:prstGeom>
          <a:ln w="47625" cap="flat" cmpd="sng" algn="ctr">
            <a:solidFill>
              <a:srgbClr val="7EB60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5067685" y="1778041"/>
            <a:ext cx="1574287" cy="1901195"/>
          </a:xfrm>
          <a:prstGeom prst="roundRect">
            <a:avLst>
              <a:gd name="adj" fmla="val 7535"/>
            </a:avLst>
          </a:prstGeom>
          <a:ln w="47625" cap="flat" cmpd="sng" algn="ctr">
            <a:solidFill>
              <a:srgbClr val="7EB60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70773"/>
          </a:xfrm>
        </p:spPr>
        <p:txBody>
          <a:bodyPr/>
          <a:lstStyle/>
          <a:p>
            <a:r>
              <a:rPr lang="en-US" dirty="0" smtClean="0"/>
              <a:t>MapReduce : Background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626741" y="1814514"/>
            <a:ext cx="1425575" cy="1728787"/>
            <a:chOff x="1923" y="1005"/>
            <a:chExt cx="898" cy="1089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23" y="1005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73" y="1005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23" y="1369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373" y="1369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23" y="1732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4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73" y="1732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373" y="1005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923" y="1369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923" y="1732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923" y="1005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823" y="1005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923" y="1005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923" y="2095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626741" y="4324350"/>
            <a:ext cx="1425575" cy="1150938"/>
            <a:chOff x="1923" y="2586"/>
            <a:chExt cx="898" cy="725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23" y="2586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373" y="2586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23" y="2949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3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373" y="2949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2373" y="2586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923" y="2949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923" y="2586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823" y="2586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1923" y="2586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923" y="3312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0" name="AutoShape 32"/>
          <p:cNvCxnSpPr>
            <a:cxnSpLocks noChangeShapeType="1"/>
          </p:cNvCxnSpPr>
          <p:nvPr/>
        </p:nvCxnSpPr>
        <p:spPr bwMode="auto">
          <a:xfrm flipV="1">
            <a:off x="1026540" y="2667002"/>
            <a:ext cx="1600201" cy="152398"/>
          </a:xfrm>
          <a:prstGeom prst="straightConnector1">
            <a:avLst/>
          </a:prstGeom>
          <a:ln w="38100" cap="flat" cmpd="sng" algn="ctr">
            <a:solidFill>
              <a:srgbClr val="0F366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1026540" y="4419600"/>
            <a:ext cx="1600201" cy="457201"/>
          </a:xfrm>
          <a:prstGeom prst="straightConnector1">
            <a:avLst/>
          </a:prstGeom>
          <a:ln w="38100" cap="flat" cmpd="sng" algn="ctr">
            <a:solidFill>
              <a:srgbClr val="0F366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32" name="AutoShape 35"/>
          <p:cNvSpPr>
            <a:spLocks noChangeArrowheads="1"/>
          </p:cNvSpPr>
          <p:nvPr/>
        </p:nvSpPr>
        <p:spPr bwMode="auto">
          <a:xfrm>
            <a:off x="1326134" y="4431582"/>
            <a:ext cx="1060704" cy="344424"/>
          </a:xfrm>
          <a:prstGeom prst="roundRect">
            <a:avLst>
              <a:gd name="adj" fmla="val 16667"/>
            </a:avLst>
          </a:prstGeom>
          <a:solidFill>
            <a:srgbClr val="0F366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9991" tIns="46795" rIns="89991" bIns="46795" anchor="b"/>
          <a:lstStyle/>
          <a:p>
            <a:pPr algn="ctr">
              <a:tabLst>
                <a:tab pos="723825" algn="l"/>
              </a:tabLst>
            </a:pPr>
            <a:r>
              <a:rPr lang="fi-FI" sz="1700" b="1" dirty="0">
                <a:solidFill>
                  <a:srgbClr val="FFFFFF"/>
                </a:solidFill>
              </a:rPr>
              <a:t>map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632522" y="4987208"/>
            <a:ext cx="84138" cy="84137"/>
          </a:xfrm>
          <a:prstGeom prst="ellipse">
            <a:avLst/>
          </a:prstGeom>
          <a:solidFill>
            <a:srgbClr val="0F3661"/>
          </a:solidFill>
          <a:ln w="9360">
            <a:solidFill>
              <a:srgbClr val="0F366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04402" y="5227638"/>
            <a:ext cx="84138" cy="84137"/>
          </a:xfrm>
          <a:prstGeom prst="ellipse">
            <a:avLst/>
          </a:prstGeom>
          <a:solidFill>
            <a:srgbClr val="0F3661"/>
          </a:solidFill>
          <a:ln w="9360">
            <a:solidFill>
              <a:srgbClr val="0F366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704402" y="5478463"/>
            <a:ext cx="84138" cy="84137"/>
          </a:xfrm>
          <a:prstGeom prst="ellipse">
            <a:avLst/>
          </a:prstGeom>
          <a:solidFill>
            <a:srgbClr val="0F3661"/>
          </a:solidFill>
          <a:ln w="9360">
            <a:solidFill>
              <a:srgbClr val="0F366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141341" y="1865313"/>
            <a:ext cx="1425575" cy="1728787"/>
            <a:chOff x="3511" y="1037"/>
            <a:chExt cx="898" cy="1089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511" y="1037"/>
              <a:ext cx="450" cy="3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961" y="1037"/>
              <a:ext cx="450" cy="3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511" y="1400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2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961" y="1400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2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511" y="176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2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961" y="176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4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3961" y="1037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3511" y="1400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3511" y="1764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3511" y="1037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4410" y="1037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3511" y="1037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>
              <a:off x="3511" y="2128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49"/>
          <p:cNvGrpSpPr>
            <a:grpSpLocks/>
          </p:cNvGrpSpPr>
          <p:nvPr/>
        </p:nvGrpSpPr>
        <p:grpSpPr bwMode="auto">
          <a:xfrm>
            <a:off x="5141341" y="4308078"/>
            <a:ext cx="1425575" cy="1150938"/>
            <a:chOff x="3511" y="2572"/>
            <a:chExt cx="898" cy="725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511" y="2572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4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961" y="2572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511" y="293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3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61" y="293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961" y="2572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3511" y="2934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3511" y="2572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410" y="2572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3511" y="2572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3511" y="3298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AutoShape 65"/>
          <p:cNvCxnSpPr>
            <a:cxnSpLocks noChangeShapeType="1"/>
          </p:cNvCxnSpPr>
          <p:nvPr/>
        </p:nvCxnSpPr>
        <p:spPr bwMode="auto">
          <a:xfrm>
            <a:off x="6589141" y="2743200"/>
            <a:ext cx="1593850" cy="382588"/>
          </a:xfrm>
          <a:prstGeom prst="straightConnector1">
            <a:avLst/>
          </a:prstGeom>
          <a:ln w="38100" cmpd="sng">
            <a:solidFill>
              <a:srgbClr val="000000"/>
            </a:solidFill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AutoShape 66"/>
          <p:cNvCxnSpPr>
            <a:cxnSpLocks noChangeShapeType="1"/>
          </p:cNvCxnSpPr>
          <p:nvPr/>
        </p:nvCxnSpPr>
        <p:spPr bwMode="auto">
          <a:xfrm flipV="1">
            <a:off x="6589141" y="4386263"/>
            <a:ext cx="1593850" cy="414337"/>
          </a:xfrm>
          <a:prstGeom prst="straightConnector1">
            <a:avLst/>
          </a:prstGeom>
          <a:ln w="38100" cmpd="sng">
            <a:solidFill>
              <a:srgbClr val="000000"/>
            </a:solidFill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Text Box 71"/>
          <p:cNvSpPr txBox="1">
            <a:spLocks noChangeArrowheads="1"/>
          </p:cNvSpPr>
          <p:nvPr/>
        </p:nvSpPr>
        <p:spPr bwMode="auto">
          <a:xfrm>
            <a:off x="8144541" y="1942298"/>
            <a:ext cx="999459" cy="648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91" tIns="46795" rIns="89991" bIns="46795">
            <a:spAutoFit/>
          </a:bodyPr>
          <a:lstStyle/>
          <a:p>
            <a:pPr algn="ctr">
              <a:tabLst>
                <a:tab pos="723825" algn="l"/>
                <a:tab pos="1447650" algn="l"/>
              </a:tabLst>
            </a:pPr>
            <a:r>
              <a:rPr lang="fi-FI" dirty="0">
                <a:solidFill>
                  <a:srgbClr val="000000"/>
                </a:solidFill>
              </a:rPr>
              <a:t>Output</a:t>
            </a:r>
          </a:p>
          <a:p>
            <a:pPr algn="ctr">
              <a:tabLst>
                <a:tab pos="723825" algn="l"/>
                <a:tab pos="1447650" algn="l"/>
              </a:tabLst>
            </a:pPr>
            <a:r>
              <a:rPr lang="fi-FI" dirty="0">
                <a:solidFill>
                  <a:srgbClr val="000000"/>
                </a:solidFill>
              </a:rPr>
              <a:t>records</a:t>
            </a:r>
          </a:p>
        </p:txBody>
      </p:sp>
      <p:cxnSp>
        <p:nvCxnSpPr>
          <p:cNvPr id="64" name="AutoShape 72"/>
          <p:cNvCxnSpPr>
            <a:cxnSpLocks noChangeShapeType="1"/>
          </p:cNvCxnSpPr>
          <p:nvPr/>
        </p:nvCxnSpPr>
        <p:spPr bwMode="auto">
          <a:xfrm rot="16200000" flipH="1">
            <a:off x="3922139" y="3428999"/>
            <a:ext cx="1371602" cy="1066803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AutoShape 73"/>
          <p:cNvCxnSpPr>
            <a:cxnSpLocks noChangeShapeType="1"/>
          </p:cNvCxnSpPr>
          <p:nvPr/>
        </p:nvCxnSpPr>
        <p:spPr bwMode="auto">
          <a:xfrm rot="5400000" flipH="1" flipV="1">
            <a:off x="3922143" y="3429001"/>
            <a:ext cx="1371599" cy="1066801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3269677" y="5813425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3269677" y="6065838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3269677" y="631825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5866827" y="5813425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5866827" y="6065838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866827" y="631825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7351140" y="510540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7351140" y="5357813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7351140" y="5610225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562990" y="5202237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562990" y="545465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62990" y="5707062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8403653" y="488950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8403653" y="5141913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8403653" y="5394325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" name="AutoShape 97"/>
          <p:cNvCxnSpPr>
            <a:cxnSpLocks noChangeShapeType="1"/>
          </p:cNvCxnSpPr>
          <p:nvPr/>
        </p:nvCxnSpPr>
        <p:spPr bwMode="auto">
          <a:xfrm>
            <a:off x="4074540" y="2438400"/>
            <a:ext cx="1066800" cy="158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AutoShape 98"/>
          <p:cNvCxnSpPr>
            <a:cxnSpLocks noChangeShapeType="1"/>
          </p:cNvCxnSpPr>
          <p:nvPr/>
        </p:nvCxnSpPr>
        <p:spPr bwMode="auto">
          <a:xfrm>
            <a:off x="4074540" y="5181600"/>
            <a:ext cx="1066800" cy="158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AutoShape 35"/>
          <p:cNvSpPr>
            <a:spLocks noChangeArrowheads="1"/>
          </p:cNvSpPr>
          <p:nvPr/>
        </p:nvSpPr>
        <p:spPr bwMode="auto">
          <a:xfrm>
            <a:off x="1326134" y="2526582"/>
            <a:ext cx="1060704" cy="344424"/>
          </a:xfrm>
          <a:prstGeom prst="roundRect">
            <a:avLst>
              <a:gd name="adj" fmla="val 16667"/>
            </a:avLst>
          </a:prstGeom>
          <a:solidFill>
            <a:srgbClr val="0F366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9991" tIns="46795" rIns="89991" bIns="46795" anchor="b"/>
          <a:lstStyle/>
          <a:p>
            <a:pPr algn="ctr">
              <a:tabLst>
                <a:tab pos="723825" algn="l"/>
              </a:tabLst>
            </a:pPr>
            <a:r>
              <a:rPr lang="fi-FI" sz="1700" b="1" dirty="0">
                <a:solidFill>
                  <a:srgbClr val="FFFFFF"/>
                </a:solidFill>
              </a:rPr>
              <a:t>map</a:t>
            </a:r>
          </a:p>
        </p:txBody>
      </p:sp>
      <p:sp>
        <p:nvSpPr>
          <p:cNvPr id="84" name="AutoShape 35"/>
          <p:cNvSpPr>
            <a:spLocks noChangeArrowheads="1"/>
          </p:cNvSpPr>
          <p:nvPr/>
        </p:nvSpPr>
        <p:spPr bwMode="auto">
          <a:xfrm>
            <a:off x="6960615" y="2667000"/>
            <a:ext cx="1060704" cy="344424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9991" tIns="46795" rIns="89991" bIns="46795" anchor="b"/>
          <a:lstStyle/>
          <a:p>
            <a:pPr algn="ctr">
              <a:tabLst>
                <a:tab pos="723825" algn="l"/>
              </a:tabLst>
            </a:pPr>
            <a:r>
              <a:rPr lang="fi-FI" sz="1700" b="1" dirty="0" smtClean="0">
                <a:solidFill>
                  <a:srgbClr val="FFFFFF"/>
                </a:solidFill>
              </a:rPr>
              <a:t>reduce</a:t>
            </a:r>
            <a:endParaRPr lang="fi-FI" sz="1700" b="1" dirty="0">
              <a:solidFill>
                <a:srgbClr val="FFFFFF"/>
              </a:solidFill>
            </a:endParaRPr>
          </a:p>
        </p:txBody>
      </p:sp>
      <p:sp>
        <p:nvSpPr>
          <p:cNvPr id="85" name="AutoShape 35"/>
          <p:cNvSpPr>
            <a:spLocks noChangeArrowheads="1"/>
          </p:cNvSpPr>
          <p:nvPr/>
        </p:nvSpPr>
        <p:spPr bwMode="auto">
          <a:xfrm>
            <a:off x="6970140" y="4343400"/>
            <a:ext cx="1060704" cy="344424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9991" tIns="46795" rIns="89991" bIns="46795" anchor="b"/>
          <a:lstStyle/>
          <a:p>
            <a:pPr algn="ctr">
              <a:tabLst>
                <a:tab pos="723825" algn="l"/>
              </a:tabLst>
            </a:pPr>
            <a:r>
              <a:rPr lang="fi-FI" sz="1700" b="1" dirty="0" smtClean="0">
                <a:solidFill>
                  <a:srgbClr val="FFFFFF"/>
                </a:solidFill>
              </a:rPr>
              <a:t>reduce</a:t>
            </a:r>
            <a:endParaRPr lang="fi-FI" sz="1700" b="1" dirty="0">
              <a:solidFill>
                <a:srgbClr val="FFFFFF"/>
              </a:solidFill>
            </a:endParaRPr>
          </a:p>
        </p:txBody>
      </p:sp>
      <p:sp>
        <p:nvSpPr>
          <p:cNvPr id="86" name="Text Box 71"/>
          <p:cNvSpPr txBox="1">
            <a:spLocks noChangeArrowheads="1"/>
          </p:cNvSpPr>
          <p:nvPr/>
        </p:nvSpPr>
        <p:spPr bwMode="auto">
          <a:xfrm>
            <a:off x="100768" y="1583910"/>
            <a:ext cx="999459" cy="648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91" tIns="46795" rIns="89991" bIns="46795">
            <a:spAutoFit/>
          </a:bodyPr>
          <a:lstStyle/>
          <a:p>
            <a:pPr algn="ctr">
              <a:tabLst>
                <a:tab pos="723825" algn="l"/>
                <a:tab pos="1447650" algn="l"/>
              </a:tabLst>
            </a:pPr>
            <a:r>
              <a:rPr lang="fi-FI" dirty="0" smtClean="0">
                <a:solidFill>
                  <a:srgbClr val="000000"/>
                </a:solidFill>
              </a:rPr>
              <a:t>Input</a:t>
            </a:r>
            <a:endParaRPr lang="fi-FI" dirty="0">
              <a:solidFill>
                <a:srgbClr val="000000"/>
              </a:solidFill>
            </a:endParaRPr>
          </a:p>
          <a:p>
            <a:pPr algn="ctr">
              <a:tabLst>
                <a:tab pos="723825" algn="l"/>
                <a:tab pos="1447650" algn="l"/>
              </a:tabLst>
            </a:pPr>
            <a:r>
              <a:rPr lang="fi-FI" dirty="0">
                <a:solidFill>
                  <a:srgbClr val="000000"/>
                </a:solidFill>
              </a:rPr>
              <a:t>records</a:t>
            </a:r>
          </a:p>
        </p:txBody>
      </p:sp>
      <p:graphicFrame>
        <p:nvGraphicFramePr>
          <p:cNvPr id="87" name="Diagram 86"/>
          <p:cNvGraphicFramePr/>
          <p:nvPr/>
        </p:nvGraphicFramePr>
        <p:xfrm>
          <a:off x="188340" y="2590800"/>
          <a:ext cx="838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8" name="Diagram 87"/>
          <p:cNvGraphicFramePr/>
          <p:nvPr/>
        </p:nvGraphicFramePr>
        <p:xfrm>
          <a:off x="188340" y="2286000"/>
          <a:ext cx="83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9" name="Diagram 88"/>
          <p:cNvGraphicFramePr/>
          <p:nvPr/>
        </p:nvGraphicFramePr>
        <p:xfrm>
          <a:off x="188340" y="3962400"/>
          <a:ext cx="838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254036" y="3483919"/>
            <a:ext cx="696304" cy="4022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91" tIns="46795" rIns="89991" bIns="46795">
            <a:spAutoFit/>
          </a:bodyPr>
          <a:lstStyle/>
          <a:p>
            <a:pPr algn="ctr">
              <a:tabLst>
                <a:tab pos="723825" algn="l"/>
                <a:tab pos="1447650" algn="l"/>
              </a:tabLst>
            </a:pPr>
            <a:r>
              <a:rPr lang="fi-FI" sz="2000" b="1" dirty="0" smtClean="0">
                <a:solidFill>
                  <a:srgbClr val="000000"/>
                </a:solidFill>
              </a:rPr>
              <a:t>Split</a:t>
            </a:r>
            <a:endParaRPr lang="fi-FI" sz="2000" b="1" dirty="0">
              <a:solidFill>
                <a:srgbClr val="000000"/>
              </a:solidFill>
            </a:endParaRPr>
          </a:p>
        </p:txBody>
      </p:sp>
      <p:sp>
        <p:nvSpPr>
          <p:cNvPr id="91" name="Text Box 71"/>
          <p:cNvSpPr txBox="1">
            <a:spLocks noChangeArrowheads="1"/>
          </p:cNvSpPr>
          <p:nvPr/>
        </p:nvSpPr>
        <p:spPr bwMode="auto">
          <a:xfrm>
            <a:off x="264540" y="4779319"/>
            <a:ext cx="696304" cy="4022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91" tIns="46795" rIns="89991" bIns="46795">
            <a:spAutoFit/>
          </a:bodyPr>
          <a:lstStyle/>
          <a:p>
            <a:pPr algn="ctr">
              <a:tabLst>
                <a:tab pos="723825" algn="l"/>
                <a:tab pos="1447650" algn="l"/>
              </a:tabLst>
            </a:pPr>
            <a:r>
              <a:rPr lang="fi-FI" sz="2000" b="1" dirty="0" smtClean="0">
                <a:solidFill>
                  <a:srgbClr val="000000"/>
                </a:solidFill>
              </a:rPr>
              <a:t>Split</a:t>
            </a:r>
            <a:endParaRPr lang="fi-FI" sz="2000" b="1" dirty="0">
              <a:solidFill>
                <a:srgbClr val="000000"/>
              </a:solidFill>
            </a:endParaRPr>
          </a:p>
        </p:txBody>
      </p:sp>
      <p:sp>
        <p:nvSpPr>
          <p:cNvPr id="92" name="AutoShape 35"/>
          <p:cNvSpPr>
            <a:spLocks noChangeArrowheads="1"/>
          </p:cNvSpPr>
          <p:nvPr/>
        </p:nvSpPr>
        <p:spPr bwMode="auto">
          <a:xfrm>
            <a:off x="4057186" y="5638800"/>
            <a:ext cx="1060704" cy="3444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headEnd type="none" w="med" len="med"/>
            <a:tailEnd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89991" tIns="46795" rIns="89991" bIns="46795" anchor="b"/>
          <a:lstStyle/>
          <a:p>
            <a:pPr algn="ctr">
              <a:tabLst>
                <a:tab pos="723825" algn="l"/>
              </a:tabLst>
            </a:pPr>
            <a:r>
              <a:rPr lang="fi-FI" sz="1700" b="1" dirty="0" smtClean="0">
                <a:solidFill>
                  <a:srgbClr val="FFFFFF"/>
                </a:solidFill>
              </a:rPr>
              <a:t>shuffle</a:t>
            </a:r>
            <a:endParaRPr lang="fi-FI" sz="1700" b="1" dirty="0">
              <a:solidFill>
                <a:srgbClr val="FFFFFF"/>
              </a:solidFill>
            </a:endParaRPr>
          </a:p>
        </p:txBody>
      </p:sp>
      <p:graphicFrame>
        <p:nvGraphicFramePr>
          <p:cNvPr id="93" name="Diagram 92"/>
          <p:cNvGraphicFramePr/>
          <p:nvPr/>
        </p:nvGraphicFramePr>
        <p:xfrm>
          <a:off x="8189340" y="2743200"/>
          <a:ext cx="838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36" name="Group 93"/>
          <p:cNvGrpSpPr>
            <a:grpSpLocks/>
          </p:cNvGrpSpPr>
          <p:nvPr/>
        </p:nvGrpSpPr>
        <p:grpSpPr bwMode="auto">
          <a:xfrm>
            <a:off x="2626741" y="1813034"/>
            <a:ext cx="1430338" cy="1731962"/>
            <a:chOff x="1923" y="1005"/>
            <a:chExt cx="901" cy="1091"/>
          </a:xfrm>
        </p:grpSpPr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923" y="1005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2373" y="1005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1" name="Line 14"/>
            <p:cNvSpPr>
              <a:spLocks noChangeShapeType="1"/>
            </p:cNvSpPr>
            <p:nvPr/>
          </p:nvSpPr>
          <p:spPr bwMode="auto">
            <a:xfrm>
              <a:off x="2373" y="1005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1923" y="1369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>
              <a:off x="1923" y="1732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7"/>
            <p:cNvSpPr>
              <a:spLocks noChangeShapeType="1"/>
            </p:cNvSpPr>
            <p:nvPr/>
          </p:nvSpPr>
          <p:spPr bwMode="auto">
            <a:xfrm>
              <a:off x="1923" y="1005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8"/>
            <p:cNvSpPr>
              <a:spLocks noChangeShapeType="1"/>
            </p:cNvSpPr>
            <p:nvPr/>
          </p:nvSpPr>
          <p:spPr bwMode="auto">
            <a:xfrm>
              <a:off x="2823" y="1005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1923" y="1005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0"/>
            <p:cNvSpPr>
              <a:spLocks noChangeShapeType="1"/>
            </p:cNvSpPr>
            <p:nvPr/>
          </p:nvSpPr>
          <p:spPr bwMode="auto">
            <a:xfrm>
              <a:off x="1923" y="2095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108"/>
          <p:cNvGrpSpPr>
            <a:grpSpLocks/>
          </p:cNvGrpSpPr>
          <p:nvPr/>
        </p:nvGrpSpPr>
        <p:grpSpPr bwMode="auto">
          <a:xfrm>
            <a:off x="2628436" y="4335517"/>
            <a:ext cx="1430338" cy="1154113"/>
            <a:chOff x="1923" y="2586"/>
            <a:chExt cx="901" cy="727"/>
          </a:xfrm>
        </p:grpSpPr>
        <p:sp>
          <p:nvSpPr>
            <p:cNvPr id="114" name="Line 26"/>
            <p:cNvSpPr>
              <a:spLocks noChangeShapeType="1"/>
            </p:cNvSpPr>
            <p:nvPr/>
          </p:nvSpPr>
          <p:spPr bwMode="auto">
            <a:xfrm>
              <a:off x="2373" y="2586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7"/>
            <p:cNvSpPr>
              <a:spLocks noChangeShapeType="1"/>
            </p:cNvSpPr>
            <p:nvPr/>
          </p:nvSpPr>
          <p:spPr bwMode="auto">
            <a:xfrm>
              <a:off x="1923" y="2949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28"/>
            <p:cNvSpPr>
              <a:spLocks noChangeShapeType="1"/>
            </p:cNvSpPr>
            <p:nvPr/>
          </p:nvSpPr>
          <p:spPr bwMode="auto">
            <a:xfrm>
              <a:off x="1923" y="2586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29"/>
            <p:cNvSpPr>
              <a:spLocks noChangeShapeType="1"/>
            </p:cNvSpPr>
            <p:nvPr/>
          </p:nvSpPr>
          <p:spPr bwMode="auto">
            <a:xfrm>
              <a:off x="2823" y="2586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0"/>
            <p:cNvSpPr>
              <a:spLocks noChangeShapeType="1"/>
            </p:cNvSpPr>
            <p:nvPr/>
          </p:nvSpPr>
          <p:spPr bwMode="auto">
            <a:xfrm>
              <a:off x="1923" y="2586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31"/>
            <p:cNvSpPr>
              <a:spLocks noChangeShapeType="1"/>
            </p:cNvSpPr>
            <p:nvPr/>
          </p:nvSpPr>
          <p:spPr bwMode="auto">
            <a:xfrm>
              <a:off x="1923" y="3312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124"/>
          <p:cNvGrpSpPr>
            <a:grpSpLocks/>
          </p:cNvGrpSpPr>
          <p:nvPr/>
        </p:nvGrpSpPr>
        <p:grpSpPr bwMode="auto">
          <a:xfrm>
            <a:off x="5141341" y="4308078"/>
            <a:ext cx="1425575" cy="1150938"/>
            <a:chOff x="3511" y="2572"/>
            <a:chExt cx="898" cy="725"/>
          </a:xfrm>
        </p:grpSpPr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3511" y="2572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3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3961" y="2572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5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3511" y="293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4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3961" y="293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 smtClean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 smtClean="0">
                  <a:solidFill>
                    <a:srgbClr val="000000"/>
                  </a:solidFill>
                </a:rPr>
                <a:t>3</a:t>
              </a:r>
              <a:endParaRPr lang="fi-FI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3961" y="2572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60"/>
            <p:cNvSpPr>
              <a:spLocks noChangeShapeType="1"/>
            </p:cNvSpPr>
            <p:nvPr/>
          </p:nvSpPr>
          <p:spPr bwMode="auto">
            <a:xfrm>
              <a:off x="3511" y="2934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61"/>
            <p:cNvSpPr>
              <a:spLocks noChangeShapeType="1"/>
            </p:cNvSpPr>
            <p:nvPr/>
          </p:nvSpPr>
          <p:spPr bwMode="auto">
            <a:xfrm>
              <a:off x="3511" y="2572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62"/>
            <p:cNvSpPr>
              <a:spLocks noChangeShapeType="1"/>
            </p:cNvSpPr>
            <p:nvPr/>
          </p:nvSpPr>
          <p:spPr bwMode="auto">
            <a:xfrm>
              <a:off x="4410" y="2572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63"/>
            <p:cNvSpPr>
              <a:spLocks noChangeShapeType="1"/>
            </p:cNvSpPr>
            <p:nvPr/>
          </p:nvSpPr>
          <p:spPr bwMode="auto">
            <a:xfrm>
              <a:off x="3511" y="2572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4"/>
            <p:cNvSpPr>
              <a:spLocks noChangeShapeType="1"/>
            </p:cNvSpPr>
            <p:nvPr/>
          </p:nvSpPr>
          <p:spPr bwMode="auto">
            <a:xfrm>
              <a:off x="3511" y="3298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Slide Number Placeholder 135"/>
          <p:cNvSpPr>
            <a:spLocks noGrp="1"/>
          </p:cNvSpPr>
          <p:nvPr>
            <p:ph type="sldNum" sz="quarter" idx="12"/>
          </p:nvPr>
        </p:nvSpPr>
        <p:spPr>
          <a:xfrm>
            <a:off x="6939978" y="6318250"/>
            <a:ext cx="990600" cy="365125"/>
          </a:xfrm>
        </p:spPr>
        <p:txBody>
          <a:bodyPr/>
          <a:lstStyle/>
          <a:p>
            <a:fld id="{26AB5F8E-3F3A-FD45-ABB6-C5D784360AB9}" type="slidenum">
              <a:rPr lang="en-US" sz="2000" smtClean="0"/>
              <a:pPr/>
              <a:t>6</a:t>
            </a:fld>
            <a:endParaRPr lang="en-US" sz="2000" dirty="0"/>
          </a:p>
        </p:txBody>
      </p:sp>
      <p:sp>
        <p:nvSpPr>
          <p:cNvPr id="137" name="AutoShape 35"/>
          <p:cNvSpPr>
            <a:spLocks noChangeArrowheads="1"/>
          </p:cNvSpPr>
          <p:nvPr/>
        </p:nvSpPr>
        <p:spPr bwMode="auto">
          <a:xfrm>
            <a:off x="5320660" y="3771900"/>
            <a:ext cx="1060704" cy="344424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headEnd type="none" w="med" len="med"/>
            <a:tailEnd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89991" tIns="46795" rIns="89991" bIns="46795" anchor="b"/>
          <a:lstStyle/>
          <a:p>
            <a:pPr algn="ctr">
              <a:tabLst>
                <a:tab pos="723825" algn="l"/>
              </a:tabLst>
            </a:pPr>
            <a:r>
              <a:rPr lang="fi-FI" sz="1700" b="1" dirty="0" err="1" smtClean="0">
                <a:solidFill>
                  <a:srgbClr val="FFFFFF"/>
                </a:solidFill>
              </a:rPr>
              <a:t>sort</a:t>
            </a:r>
            <a:endParaRPr lang="fi-FI" sz="1700" b="1" dirty="0">
              <a:solidFill>
                <a:srgbClr val="FFFFFF"/>
              </a:solidFill>
            </a:endParaRPr>
          </a:p>
        </p:txBody>
      </p:sp>
      <p:grpSp>
        <p:nvGrpSpPr>
          <p:cNvPr id="97" name="Group 141"/>
          <p:cNvGrpSpPr/>
          <p:nvPr/>
        </p:nvGrpSpPr>
        <p:grpSpPr>
          <a:xfrm>
            <a:off x="1098421" y="1053642"/>
            <a:ext cx="3048001" cy="724403"/>
            <a:chOff x="1098421" y="1053642"/>
            <a:chExt cx="3048001" cy="724403"/>
          </a:xfrm>
        </p:grpSpPr>
        <p:sp>
          <p:nvSpPr>
            <p:cNvPr id="138" name="Left Brace 137"/>
            <p:cNvSpPr/>
            <p:nvPr/>
          </p:nvSpPr>
          <p:spPr>
            <a:xfrm rot="5400000">
              <a:off x="2422346" y="53969"/>
              <a:ext cx="400151" cy="3048001"/>
            </a:xfrm>
            <a:prstGeom prst="leftBrace">
              <a:avLst>
                <a:gd name="adj1" fmla="val 41267"/>
                <a:gd name="adj2" fmla="val 50000"/>
              </a:avLst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 Box 71"/>
            <p:cNvSpPr txBox="1">
              <a:spLocks noChangeArrowheads="1"/>
            </p:cNvSpPr>
            <p:nvPr/>
          </p:nvSpPr>
          <p:spPr bwMode="auto">
            <a:xfrm>
              <a:off x="1887108" y="1053642"/>
              <a:ext cx="1790859" cy="3715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89991" tIns="46795" rIns="89991" bIns="46795">
              <a:spAutoFit/>
            </a:bodyPr>
            <a:lstStyle/>
            <a:p>
              <a:pPr algn="ctr">
                <a:tabLst>
                  <a:tab pos="723825" algn="l"/>
                  <a:tab pos="1447650" algn="l"/>
                </a:tabLst>
              </a:pPr>
              <a:r>
                <a:rPr lang="fi-FI" dirty="0" err="1" smtClean="0">
                  <a:solidFill>
                    <a:srgbClr val="000000"/>
                  </a:solidFill>
                </a:rPr>
                <a:t>Map</a:t>
              </a:r>
              <a:r>
                <a:rPr lang="fi-FI" dirty="0" smtClean="0">
                  <a:solidFill>
                    <a:srgbClr val="000000"/>
                  </a:solidFill>
                </a:rPr>
                <a:t> </a:t>
              </a:r>
              <a:r>
                <a:rPr lang="fi-FI" dirty="0" err="1" smtClean="0">
                  <a:solidFill>
                    <a:srgbClr val="000000"/>
                  </a:solidFill>
                </a:rPr>
                <a:t>Stage</a:t>
              </a:r>
              <a:endParaRPr lang="fi-FI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8" name="Group 142"/>
          <p:cNvGrpSpPr/>
          <p:nvPr/>
        </p:nvGrpSpPr>
        <p:grpSpPr>
          <a:xfrm>
            <a:off x="4254242" y="1042336"/>
            <a:ext cx="3751484" cy="735962"/>
            <a:chOff x="4254242" y="1042336"/>
            <a:chExt cx="3751484" cy="735962"/>
          </a:xfrm>
        </p:grpSpPr>
        <p:sp>
          <p:nvSpPr>
            <p:cNvPr id="139" name="Left Brace 138"/>
            <p:cNvSpPr/>
            <p:nvPr/>
          </p:nvSpPr>
          <p:spPr>
            <a:xfrm rot="5400000">
              <a:off x="5929908" y="-297519"/>
              <a:ext cx="400151" cy="3751484"/>
            </a:xfrm>
            <a:prstGeom prst="leftBrace">
              <a:avLst>
                <a:gd name="adj1" fmla="val 41267"/>
                <a:gd name="adj2" fmla="val 50000"/>
              </a:avLst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71"/>
            <p:cNvSpPr txBox="1">
              <a:spLocks noChangeArrowheads="1"/>
            </p:cNvSpPr>
            <p:nvPr/>
          </p:nvSpPr>
          <p:spPr bwMode="auto">
            <a:xfrm>
              <a:off x="5512639" y="1042336"/>
              <a:ext cx="1790859" cy="3715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89991" tIns="46795" rIns="89991" bIns="46795">
              <a:spAutoFit/>
            </a:bodyPr>
            <a:lstStyle/>
            <a:p>
              <a:pPr algn="ctr">
                <a:tabLst>
                  <a:tab pos="723825" algn="l"/>
                  <a:tab pos="1447650" algn="l"/>
                </a:tabLst>
              </a:pPr>
              <a:r>
                <a:rPr lang="fi-FI" dirty="0" err="1" smtClean="0">
                  <a:solidFill>
                    <a:srgbClr val="000000"/>
                  </a:solidFill>
                </a:rPr>
                <a:t>Reduce</a:t>
              </a:r>
              <a:r>
                <a:rPr lang="fi-FI" dirty="0" smtClean="0">
                  <a:solidFill>
                    <a:srgbClr val="000000"/>
                  </a:solidFill>
                </a:rPr>
                <a:t> </a:t>
              </a:r>
              <a:r>
                <a:rPr lang="fi-FI" dirty="0" err="1" smtClean="0">
                  <a:solidFill>
                    <a:srgbClr val="000000"/>
                  </a:solidFill>
                </a:rPr>
                <a:t>Stage</a:t>
              </a:r>
              <a:endParaRPr lang="fi-FI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499766" y="6276288"/>
            <a:ext cx="388740" cy="364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2" grpId="0" animBg="1"/>
      <p:bldP spid="33" grpId="0" animBg="1"/>
      <p:bldP spid="34" grpId="0" animBg="1"/>
      <p:bldP spid="3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Graphic spid="87" grpId="0">
        <p:bldAsOne/>
      </p:bldGraphic>
      <p:bldGraphic spid="88" grpId="0">
        <p:bldAsOne/>
      </p:bldGraphic>
      <p:bldGraphic spid="89" grpId="0">
        <p:bldAsOne/>
      </p:bldGraphic>
      <p:bldP spid="90" grpId="0"/>
      <p:bldP spid="91" grpId="0"/>
      <p:bldGraphic spid="9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255" y="125860"/>
            <a:ext cx="2041461" cy="48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63942" y="1417010"/>
            <a:ext cx="6477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smtClean="0">
                <a:solidFill>
                  <a:prstClr val="white"/>
                </a:solidFill>
                <a:latin typeface="Arial" pitchFamily="34" charset="0"/>
              </a:rPr>
              <a:t>Task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0942" y="1417010"/>
            <a:ext cx="6477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smtClean="0">
                <a:solidFill>
                  <a:prstClr val="white"/>
                </a:solidFill>
                <a:latin typeface="Arial" pitchFamily="34" charset="0"/>
              </a:rPr>
              <a:t>Task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6942" y="1417010"/>
            <a:ext cx="6477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smtClean="0">
                <a:solidFill>
                  <a:prstClr val="white"/>
                </a:solidFill>
                <a:latin typeface="Arial" pitchFamily="34" charset="0"/>
              </a:rPr>
              <a:t>Task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574308" y="2828655"/>
            <a:ext cx="128913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Arial" pitchFamily="34" charset="0"/>
              </a:rPr>
              <a:t>MapReduce</a:t>
            </a:r>
            <a:br>
              <a:rPr lang="en-GB" sz="1600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GB" sz="1600" dirty="0" smtClean="0">
                <a:solidFill>
                  <a:schemeClr val="bg1"/>
                </a:solidFill>
                <a:latin typeface="Arial" pitchFamily="34" charset="0"/>
              </a:rPr>
              <a:t>Layer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574307" y="3550691"/>
            <a:ext cx="1221808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rgbClr val="FFFFFF"/>
                </a:solidFill>
                <a:latin typeface="Arial" pitchFamily="34" charset="0"/>
              </a:rPr>
              <a:t>File system</a:t>
            </a:r>
            <a:br>
              <a:rPr lang="en-GB" sz="1600" dirty="0" smtClean="0">
                <a:solidFill>
                  <a:srgbClr val="FFFFFF"/>
                </a:solidFill>
                <a:latin typeface="Arial" pitchFamily="34" charset="0"/>
              </a:rPr>
            </a:br>
            <a:r>
              <a:rPr lang="en-GB" sz="1600" dirty="0" smtClean="0">
                <a:solidFill>
                  <a:srgbClr val="FFFFFF"/>
                </a:solidFill>
                <a:latin typeface="Arial" pitchFamily="34" charset="0"/>
              </a:rPr>
              <a:t>Layer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6447048" y="3771419"/>
            <a:ext cx="357790" cy="33855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</a:rPr>
              <a:t>...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4742" y="2723180"/>
            <a:ext cx="1409700" cy="223345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GB" sz="20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cxnSp>
        <p:nvCxnSpPr>
          <p:cNvPr id="17" name="Straight Connector 16"/>
          <p:cNvCxnSpPr>
            <a:stCxn id="19" idx="2"/>
            <a:endCxn id="18" idx="1"/>
          </p:cNvCxnSpPr>
          <p:nvPr/>
        </p:nvCxnSpPr>
        <p:spPr>
          <a:xfrm rot="5400000">
            <a:off x="5240859" y="4121741"/>
            <a:ext cx="22098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8" name="Can 17"/>
          <p:cNvSpPr/>
          <p:nvPr/>
        </p:nvSpPr>
        <p:spPr>
          <a:xfrm>
            <a:off x="4972253" y="4232227"/>
            <a:ext cx="758190" cy="50292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smtClean="0">
                <a:solidFill>
                  <a:prstClr val="white"/>
                </a:solidFill>
                <a:latin typeface="Arial" pitchFamily="34" charset="0"/>
              </a:rPr>
              <a:t>Disk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33187" y="3538807"/>
            <a:ext cx="1036320" cy="47244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err="1" smtClean="0">
                <a:solidFill>
                  <a:prstClr val="white"/>
                </a:solidFill>
                <a:latin typeface="Arial" pitchFamily="34" charset="0"/>
              </a:rPr>
              <a:t>DataNode</a:t>
            </a:r>
            <a:endParaRPr lang="en-GB" sz="12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35243" y="2918127"/>
            <a:ext cx="1032210" cy="495300"/>
          </a:xfrm>
          <a:prstGeom prst="rect">
            <a:avLst/>
          </a:prstGeom>
          <a:solidFill>
            <a:srgbClr val="2C7C9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err="1" smtClean="0">
                <a:solidFill>
                  <a:prstClr val="white"/>
                </a:solidFill>
                <a:latin typeface="Arial" pitchFamily="34" charset="0"/>
              </a:rPr>
              <a:t>TaskTracker</a:t>
            </a:r>
            <a:endParaRPr lang="en-GB" sz="12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4644743" y="4952788"/>
            <a:ext cx="1411104" cy="33855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rgbClr val="FFFFFF"/>
                </a:solidFill>
                <a:latin typeface="Arial" pitchFamily="34" charset="0"/>
              </a:rPr>
              <a:t>Worker Node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863442" y="3420852"/>
            <a:ext cx="6858000" cy="0"/>
          </a:xfrm>
          <a:prstGeom prst="lin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68042" y="1504709"/>
            <a:ext cx="1219200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600" dirty="0" smtClean="0">
                <a:solidFill>
                  <a:prstClr val="white"/>
                </a:solidFill>
                <a:latin typeface="Arial" pitchFamily="34" charset="0"/>
              </a:rPr>
              <a:t>Job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844392" y="1714259"/>
            <a:ext cx="266700" cy="190500"/>
          </a:xfrm>
          <a:prstGeom prst="rightArrow">
            <a:avLst/>
          </a:prstGeom>
          <a:solidFill>
            <a:srgbClr val="AA581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GB" sz="20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3" name="Bent-Up Arrow 32"/>
          <p:cNvSpPr/>
          <p:nvPr/>
        </p:nvSpPr>
        <p:spPr>
          <a:xfrm rot="10800000" flipH="1">
            <a:off x="4752409" y="1799463"/>
            <a:ext cx="741366" cy="931319"/>
          </a:xfrm>
          <a:prstGeom prst="bentUpArrow">
            <a:avLst>
              <a:gd name="adj1" fmla="val 25000"/>
              <a:gd name="adj2" fmla="val 25000"/>
              <a:gd name="adj3" fmla="val 390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GB" sz="20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005722" y="1763803"/>
            <a:ext cx="741366" cy="931319"/>
          </a:xfrm>
          <a:prstGeom prst="bentUpArrow">
            <a:avLst>
              <a:gd name="adj1" fmla="val 25000"/>
              <a:gd name="adj2" fmla="val 25000"/>
              <a:gd name="adj3" fmla="val 390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GB" sz="20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5" name="Bent-Up Arrow 34"/>
          <p:cNvSpPr/>
          <p:nvPr/>
        </p:nvSpPr>
        <p:spPr>
          <a:xfrm rot="10800000" flipH="1">
            <a:off x="3547511" y="1763802"/>
            <a:ext cx="4526237" cy="931319"/>
          </a:xfrm>
          <a:prstGeom prst="bentUpArrow">
            <a:avLst>
              <a:gd name="adj1" fmla="val 25000"/>
              <a:gd name="adj2" fmla="val 25000"/>
              <a:gd name="adj3" fmla="val 390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GB" sz="20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46832" y="1485659"/>
            <a:ext cx="1412125" cy="647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600" dirty="0" smtClean="0">
                <a:solidFill>
                  <a:prstClr val="white"/>
                </a:solidFill>
                <a:latin typeface="Arial" pitchFamily="34" charset="0"/>
              </a:rPr>
              <a:t>Scheduler</a:t>
            </a:r>
            <a:endParaRPr lang="en-GB" sz="20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 bwMode="gray">
          <a:xfrm>
            <a:off x="3617561" y="2700854"/>
            <a:ext cx="952505" cy="461665"/>
          </a:xfrm>
          <a:prstGeom prst="rect">
            <a:avLst/>
          </a:prstGeom>
          <a:solidFill>
            <a:srgbClr val="AA581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FFFF"/>
                </a:solidFill>
                <a:latin typeface="Arial" pitchFamily="34" charset="0"/>
              </a:rPr>
              <a:t>Location</a:t>
            </a:r>
            <a:br>
              <a:rPr lang="en-GB" sz="1200" dirty="0" smtClean="0">
                <a:solidFill>
                  <a:srgbClr val="FFFFFF"/>
                </a:solidFill>
                <a:latin typeface="Arial" pitchFamily="34" charset="0"/>
              </a:rPr>
            </a:br>
            <a:r>
              <a:rPr lang="en-GB" sz="1200" dirty="0" smtClean="0">
                <a:solidFill>
                  <a:srgbClr val="FFFFFF"/>
                </a:solidFill>
                <a:latin typeface="Arial" pitchFamily="34" charset="0"/>
              </a:rPr>
              <a:t>Information</a:t>
            </a:r>
          </a:p>
        </p:txBody>
      </p:sp>
      <p:sp>
        <p:nvSpPr>
          <p:cNvPr id="38" name="Curved Down Arrow 37"/>
          <p:cNvSpPr/>
          <p:nvPr/>
        </p:nvSpPr>
        <p:spPr>
          <a:xfrm rot="5400000" flipH="1">
            <a:off x="2877044" y="2620993"/>
            <a:ext cx="1912428" cy="571500"/>
          </a:xfrm>
          <a:prstGeom prst="curvedDownArrow">
            <a:avLst/>
          </a:prstGeom>
          <a:solidFill>
            <a:srgbClr val="AA581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GB" sz="12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93056" y="2735056"/>
            <a:ext cx="1409700" cy="223345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GB" sz="20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cxnSp>
        <p:nvCxnSpPr>
          <p:cNvPr id="52" name="Straight Connector 51"/>
          <p:cNvCxnSpPr>
            <a:stCxn id="54" idx="2"/>
            <a:endCxn id="53" idx="1"/>
          </p:cNvCxnSpPr>
          <p:nvPr/>
        </p:nvCxnSpPr>
        <p:spPr>
          <a:xfrm rot="5400000">
            <a:off x="7789173" y="4133615"/>
            <a:ext cx="22098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53" name="Can 52"/>
          <p:cNvSpPr/>
          <p:nvPr/>
        </p:nvSpPr>
        <p:spPr>
          <a:xfrm>
            <a:off x="7520568" y="4244104"/>
            <a:ext cx="758190" cy="50292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smtClean="0">
                <a:solidFill>
                  <a:prstClr val="white"/>
                </a:solidFill>
                <a:latin typeface="Arial" pitchFamily="34" charset="0"/>
              </a:rPr>
              <a:t>Disk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81501" y="3550684"/>
            <a:ext cx="1036320" cy="47244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err="1" smtClean="0">
                <a:solidFill>
                  <a:prstClr val="white"/>
                </a:solidFill>
                <a:latin typeface="Arial" pitchFamily="34" charset="0"/>
              </a:rPr>
              <a:t>DataNode</a:t>
            </a:r>
            <a:endParaRPr lang="en-GB" sz="12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383558" y="2930005"/>
            <a:ext cx="1032210" cy="495300"/>
          </a:xfrm>
          <a:prstGeom prst="rect">
            <a:avLst/>
          </a:prstGeom>
          <a:solidFill>
            <a:srgbClr val="2C7C9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err="1" smtClean="0">
                <a:solidFill>
                  <a:prstClr val="white"/>
                </a:solidFill>
                <a:latin typeface="Arial" pitchFamily="34" charset="0"/>
              </a:rPr>
              <a:t>TaskTracker</a:t>
            </a:r>
            <a:endParaRPr lang="en-GB" sz="12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 bwMode="gray">
          <a:xfrm>
            <a:off x="7193057" y="4964668"/>
            <a:ext cx="1411104" cy="33855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rgbClr val="FFFFFF"/>
                </a:solidFill>
                <a:latin typeface="Arial" pitchFamily="34" charset="0"/>
              </a:rPr>
              <a:t>Worker Node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11092" y="2719343"/>
            <a:ext cx="1409700" cy="223345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GB" sz="20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21769" y="3538807"/>
            <a:ext cx="1036320" cy="47244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err="1" smtClean="0">
                <a:solidFill>
                  <a:prstClr val="white"/>
                </a:solidFill>
                <a:latin typeface="Arial" pitchFamily="34" charset="0"/>
              </a:rPr>
              <a:t>NameNode</a:t>
            </a:r>
            <a:endParaRPr lang="en-GB" sz="12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23825" y="2918127"/>
            <a:ext cx="1032210" cy="495300"/>
          </a:xfrm>
          <a:prstGeom prst="rect">
            <a:avLst/>
          </a:prstGeom>
          <a:solidFill>
            <a:srgbClr val="2C7C9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err="1" smtClean="0">
                <a:solidFill>
                  <a:prstClr val="white"/>
                </a:solidFill>
                <a:latin typeface="Arial" pitchFamily="34" charset="0"/>
              </a:rPr>
              <a:t>JobTracker</a:t>
            </a:r>
            <a:endParaRPr lang="en-GB" sz="1200" dirty="0" smtClean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gray">
          <a:xfrm>
            <a:off x="2111093" y="4948952"/>
            <a:ext cx="1411104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rgbClr val="FFFFFF"/>
                </a:solidFill>
                <a:latin typeface="Arial" pitchFamily="34" charset="0"/>
              </a:rPr>
              <a:t>Master</a:t>
            </a:r>
          </a:p>
        </p:txBody>
      </p:sp>
      <p:sp>
        <p:nvSpPr>
          <p:cNvPr id="63" name="Trapezoid 62"/>
          <p:cNvSpPr/>
          <p:nvPr/>
        </p:nvSpPr>
        <p:spPr>
          <a:xfrm rot="10800000">
            <a:off x="2146828" y="2133357"/>
            <a:ext cx="1409699" cy="784768"/>
          </a:xfrm>
          <a:prstGeom prst="trapezoid">
            <a:avLst>
              <a:gd name="adj" fmla="val 68639"/>
            </a:avLst>
          </a:prstGeom>
          <a:gradFill flip="none" rotWithShape="1">
            <a:gsLst>
              <a:gs pos="0">
                <a:schemeClr val="accent1">
                  <a:shade val="100000"/>
                  <a:satMod val="120000"/>
                </a:schemeClr>
              </a:gs>
              <a:gs pos="69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Motivating example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Problem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Job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ARIA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2" y="1600206"/>
            <a:ext cx="8481195" cy="4817036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CMU Bright Roman"/>
              </a:rPr>
              <a:t>MapReduce applications process </a:t>
            </a:r>
            <a:r>
              <a:rPr lang="en-US" sz="2000" dirty="0" err="1" smtClean="0">
                <a:cs typeface="CMU Bright Roman"/>
              </a:rPr>
              <a:t>PBs</a:t>
            </a:r>
            <a:r>
              <a:rPr lang="en-US" sz="2000" dirty="0" smtClean="0">
                <a:cs typeface="CMU Bright Roman"/>
              </a:rPr>
              <a:t> of data across enterprise</a:t>
            </a:r>
          </a:p>
          <a:p>
            <a:r>
              <a:rPr lang="en-US" sz="2000" b="1" dirty="0" smtClean="0">
                <a:solidFill>
                  <a:srgbClr val="C00000"/>
                </a:solidFill>
                <a:cs typeface="CMU Bright Roman"/>
              </a:rPr>
              <a:t>Key challenge:</a:t>
            </a:r>
            <a:r>
              <a:rPr lang="en-US" sz="2000" dirty="0" smtClean="0">
                <a:cs typeface="CMU Bright Roman"/>
              </a:rPr>
              <a:t> controlling the allocation of resources in shared MapReduce environments</a:t>
            </a:r>
          </a:p>
          <a:p>
            <a:r>
              <a:rPr lang="en-US" sz="2000" dirty="0" smtClean="0">
                <a:cs typeface="CMU Bright Roman"/>
              </a:rPr>
              <a:t>Many users require job </a:t>
            </a:r>
            <a:r>
              <a:rPr lang="en-US" sz="2000" i="1" dirty="0" smtClean="0">
                <a:solidFill>
                  <a:srgbClr val="C00000"/>
                </a:solidFill>
                <a:cs typeface="CMU Bright Roman"/>
              </a:rPr>
              <a:t>completion time guarantees</a:t>
            </a:r>
          </a:p>
          <a:p>
            <a:pPr lvl="1"/>
            <a:r>
              <a:rPr lang="en-US" sz="1800" dirty="0" smtClean="0">
                <a:cs typeface="CMU Bright Roman"/>
              </a:rPr>
              <a:t>No support from existing schedulers </a:t>
            </a:r>
          </a:p>
          <a:p>
            <a:pPr lvl="2"/>
            <a:r>
              <a:rPr lang="en-US" sz="1600" dirty="0" smtClean="0">
                <a:cs typeface="CMU Bright Roman"/>
              </a:rPr>
              <a:t>FIFO,  Fair Scheduler, Capacity Scheduler</a:t>
            </a:r>
          </a:p>
          <a:p>
            <a:r>
              <a:rPr lang="en-US" sz="2000" dirty="0" smtClean="0">
                <a:cs typeface="CMU Bright Roman"/>
              </a:rPr>
              <a:t>In order to achieve Service Level Objectives (SLO), we need to answer:</a:t>
            </a:r>
          </a:p>
          <a:p>
            <a:pPr lvl="1"/>
            <a:r>
              <a:rPr lang="en-US" sz="1800" dirty="0" smtClean="0">
                <a:cs typeface="CMU Bright Roman"/>
              </a:rPr>
              <a:t>When will the job finish given certain resources? </a:t>
            </a:r>
          </a:p>
          <a:p>
            <a:pPr lvl="1"/>
            <a:r>
              <a:rPr lang="en-US" sz="1800" dirty="0" smtClean="0">
                <a:cs typeface="CMU Bright Roman"/>
              </a:rPr>
              <a:t>How much resources should be allocated to complete the job within a given deadline?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10128</TotalTime>
  <Words>1404</Words>
  <Application>Microsoft Office PowerPoint</Application>
  <PresentationFormat>Overhead</PresentationFormat>
  <Paragraphs>391</Paragraphs>
  <Slides>29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Breeze</vt:lpstr>
      <vt:lpstr>Visio</vt:lpstr>
      <vt:lpstr>Equation</vt:lpstr>
      <vt:lpstr>ARIA:  Automated Resource Inference and Allocation for MapReduce  Environments</vt:lpstr>
      <vt:lpstr>Unprecedented Data Growth</vt:lpstr>
      <vt:lpstr>Large-scale Distributed Computing</vt:lpstr>
      <vt:lpstr>MapReduce, Why?</vt:lpstr>
      <vt:lpstr>MapReduce [Google, OSDI 04]</vt:lpstr>
      <vt:lpstr>MapReduce : Background</vt:lpstr>
      <vt:lpstr>Hadoop operation</vt:lpstr>
      <vt:lpstr>Outline</vt:lpstr>
      <vt:lpstr>Motivation</vt:lpstr>
      <vt:lpstr>Motivating Example:  Predicting completion time</vt:lpstr>
      <vt:lpstr>64 map and 64 reduce slots</vt:lpstr>
      <vt:lpstr>16 map and 22 reduce slots</vt:lpstr>
      <vt:lpstr>Problem Definition</vt:lpstr>
      <vt:lpstr>Theoretical Makespan Bounds</vt:lpstr>
      <vt:lpstr>Illustration</vt:lpstr>
      <vt:lpstr>Our Approach</vt:lpstr>
      <vt:lpstr>Job Profile</vt:lpstr>
      <vt:lpstr>Lower and Upper Bounds of  a Job Completion Time</vt:lpstr>
      <vt:lpstr>Solving the inverse problem</vt:lpstr>
      <vt:lpstr>Different bound curves</vt:lpstr>
      <vt:lpstr>ARIA Implementation</vt:lpstr>
      <vt:lpstr>SLO Scheduler Highlights</vt:lpstr>
      <vt:lpstr>Experimental Setup</vt:lpstr>
      <vt:lpstr>Are Job Profiles stable?</vt:lpstr>
      <vt:lpstr>How accurate are completion time predictions?</vt:lpstr>
      <vt:lpstr>Can we meet deadlines?</vt:lpstr>
      <vt:lpstr>Meeting deadlines for a set of jobs</vt:lpstr>
      <vt:lpstr>Conclusion</vt:lpstr>
      <vt:lpstr>Slide 29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ARIA:  Automated Resource Inference and Allocation for MapReduce applications</dc:title>
  <dc:creator>Abhishek Verma</dc:creator>
  <cp:lastModifiedBy>Lucy Cherkasova</cp:lastModifiedBy>
  <cp:revision>381</cp:revision>
  <dcterms:created xsi:type="dcterms:W3CDTF">2011-06-01T20:27:25Z</dcterms:created>
  <dcterms:modified xsi:type="dcterms:W3CDTF">2011-07-28T01:34:51Z</dcterms:modified>
</cp:coreProperties>
</file>