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diagrams/drawing2.xml" ContentType="application/vnd.ms-office.drawingml.diagramDrawing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ppt/diagrams/drawing4.xml" ContentType="application/vnd.ms-office.drawingml.diagramDrawing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diagrams/colors4.xml" ContentType="application/vnd.openxmlformats-officedocument.drawingml.diagramColors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colors3.xml" ContentType="application/vnd.openxmlformats-officedocument.drawingml.diagramColors+xml"/>
  <Override PartName="/ppt/slideLayouts/slideLayout4.xml" ContentType="application/vnd.openxmlformats-officedocument.presentationml.slideLayout+xml"/>
  <Override PartName="/ppt/diagrams/data4.xml" ContentType="application/vnd.openxmlformats-officedocument.drawingml.diagramData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8" r:id="rId4"/>
    <p:sldId id="267" r:id="rId5"/>
    <p:sldId id="269" r:id="rId6"/>
    <p:sldId id="271" r:id="rId7"/>
    <p:sldId id="262" r:id="rId8"/>
    <p:sldId id="263" r:id="rId9"/>
    <p:sldId id="264" r:id="rId10"/>
    <p:sldId id="270" r:id="rId11"/>
    <p:sldId id="273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heme" Target="theme/theme1.xml"/><Relationship Id="rId4" Type="http://schemas.openxmlformats.org/officeDocument/2006/relationships/slide" Target="slides/slide3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interSettings" Target="printerSettings/printerSettings1.bin"/><Relationship Id="rId19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Convergence of GA with </a:t>
            </a:r>
            <a:r>
              <a:rPr lang="en-US" sz="1600" dirty="0" smtClean="0"/>
              <a:t>10^4 </a:t>
            </a:r>
            <a:r>
              <a:rPr lang="en-US" sz="1600" dirty="0"/>
              <a:t>variables</a:t>
            </a:r>
          </a:p>
        </c:rich>
      </c:tx>
      <c:layout>
        <c:manualLayout>
          <c:xMode val="edge"/>
          <c:yMode val="edge"/>
          <c:x val="0.138306717803813"/>
          <c:y val="0.0"/>
        </c:manualLayout>
      </c:layout>
    </c:title>
    <c:plotArea>
      <c:layout/>
      <c:scatterChart>
        <c:scatterStyle val="smoothMarker"/>
        <c:ser>
          <c:idx val="0"/>
          <c:order val="0"/>
          <c:spPr>
            <a:ln w="2540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Sheet1!$A$2:$A$351</c:f>
              <c:numCache>
                <c:formatCode>General</c:formatCode>
                <c:ptCount val="3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</c:numCache>
            </c:numRef>
          </c:xVal>
          <c:yVal>
            <c:numRef>
              <c:f>Sheet1!$B$2:$B$351</c:f>
              <c:numCache>
                <c:formatCode>General</c:formatCode>
                <c:ptCount val="350"/>
                <c:pt idx="0">
                  <c:v>5121.0</c:v>
                </c:pt>
                <c:pt idx="1">
                  <c:v>5278.0</c:v>
                </c:pt>
                <c:pt idx="2">
                  <c:v>5302.0</c:v>
                </c:pt>
                <c:pt idx="3">
                  <c:v>5342.0</c:v>
                </c:pt>
                <c:pt idx="4">
                  <c:v>5369.0</c:v>
                </c:pt>
                <c:pt idx="5">
                  <c:v>5403.0</c:v>
                </c:pt>
                <c:pt idx="6">
                  <c:v>5444.0</c:v>
                </c:pt>
                <c:pt idx="7">
                  <c:v>5481.0</c:v>
                </c:pt>
                <c:pt idx="8">
                  <c:v>5523.0</c:v>
                </c:pt>
                <c:pt idx="9">
                  <c:v>5541.0</c:v>
                </c:pt>
                <c:pt idx="10">
                  <c:v>5589.0</c:v>
                </c:pt>
                <c:pt idx="11">
                  <c:v>5610.0</c:v>
                </c:pt>
                <c:pt idx="12">
                  <c:v>5675.0</c:v>
                </c:pt>
                <c:pt idx="13">
                  <c:v>5690.0</c:v>
                </c:pt>
                <c:pt idx="14">
                  <c:v>5697.0</c:v>
                </c:pt>
                <c:pt idx="15">
                  <c:v>5735.0</c:v>
                </c:pt>
                <c:pt idx="16">
                  <c:v>5767.0</c:v>
                </c:pt>
                <c:pt idx="17">
                  <c:v>5829.0</c:v>
                </c:pt>
                <c:pt idx="18">
                  <c:v>5831.0</c:v>
                </c:pt>
                <c:pt idx="19">
                  <c:v>5871.0</c:v>
                </c:pt>
                <c:pt idx="20">
                  <c:v>5908.0</c:v>
                </c:pt>
                <c:pt idx="21">
                  <c:v>5934.0</c:v>
                </c:pt>
                <c:pt idx="22">
                  <c:v>5985.0</c:v>
                </c:pt>
                <c:pt idx="23">
                  <c:v>6022.0</c:v>
                </c:pt>
                <c:pt idx="24">
                  <c:v>6035.0</c:v>
                </c:pt>
                <c:pt idx="25">
                  <c:v>6070.0</c:v>
                </c:pt>
                <c:pt idx="26">
                  <c:v>6104.0</c:v>
                </c:pt>
                <c:pt idx="27">
                  <c:v>6162.0</c:v>
                </c:pt>
                <c:pt idx="28">
                  <c:v>6159.0</c:v>
                </c:pt>
                <c:pt idx="29">
                  <c:v>6217.0</c:v>
                </c:pt>
                <c:pt idx="30">
                  <c:v>6261.0</c:v>
                </c:pt>
                <c:pt idx="31">
                  <c:v>6292.0</c:v>
                </c:pt>
                <c:pt idx="32">
                  <c:v>6314.0</c:v>
                </c:pt>
                <c:pt idx="33">
                  <c:v>6332.0</c:v>
                </c:pt>
                <c:pt idx="34">
                  <c:v>6360.0</c:v>
                </c:pt>
                <c:pt idx="35">
                  <c:v>6425.0</c:v>
                </c:pt>
                <c:pt idx="36">
                  <c:v>6432.0</c:v>
                </c:pt>
                <c:pt idx="37">
                  <c:v>6454.0</c:v>
                </c:pt>
                <c:pt idx="38">
                  <c:v>6476.0</c:v>
                </c:pt>
                <c:pt idx="39">
                  <c:v>6576.0</c:v>
                </c:pt>
                <c:pt idx="40">
                  <c:v>6570.0</c:v>
                </c:pt>
                <c:pt idx="41">
                  <c:v>6604.0</c:v>
                </c:pt>
                <c:pt idx="42">
                  <c:v>6621.0</c:v>
                </c:pt>
                <c:pt idx="43">
                  <c:v>6664.0</c:v>
                </c:pt>
                <c:pt idx="44">
                  <c:v>6693.0</c:v>
                </c:pt>
                <c:pt idx="45">
                  <c:v>6717.0</c:v>
                </c:pt>
                <c:pt idx="46">
                  <c:v>6735.0</c:v>
                </c:pt>
                <c:pt idx="47">
                  <c:v>6780.0</c:v>
                </c:pt>
                <c:pt idx="48">
                  <c:v>6829.0</c:v>
                </c:pt>
                <c:pt idx="49">
                  <c:v>6845.0</c:v>
                </c:pt>
                <c:pt idx="50">
                  <c:v>6878.0</c:v>
                </c:pt>
                <c:pt idx="51">
                  <c:v>6894.0</c:v>
                </c:pt>
                <c:pt idx="52">
                  <c:v>6968.0</c:v>
                </c:pt>
                <c:pt idx="53">
                  <c:v>6971.0</c:v>
                </c:pt>
                <c:pt idx="54">
                  <c:v>6991.0</c:v>
                </c:pt>
                <c:pt idx="55">
                  <c:v>7058.0</c:v>
                </c:pt>
                <c:pt idx="56">
                  <c:v>7086.0</c:v>
                </c:pt>
                <c:pt idx="57">
                  <c:v>7099.0</c:v>
                </c:pt>
                <c:pt idx="58">
                  <c:v>7113.0</c:v>
                </c:pt>
                <c:pt idx="59">
                  <c:v>7148.0</c:v>
                </c:pt>
                <c:pt idx="60">
                  <c:v>7180.0</c:v>
                </c:pt>
                <c:pt idx="61">
                  <c:v>7224.0</c:v>
                </c:pt>
                <c:pt idx="62">
                  <c:v>7249.0</c:v>
                </c:pt>
                <c:pt idx="63">
                  <c:v>7255.0</c:v>
                </c:pt>
                <c:pt idx="64">
                  <c:v>7310.0</c:v>
                </c:pt>
                <c:pt idx="65">
                  <c:v>7332.0</c:v>
                </c:pt>
                <c:pt idx="66">
                  <c:v>7353.0</c:v>
                </c:pt>
                <c:pt idx="67">
                  <c:v>7410.0</c:v>
                </c:pt>
                <c:pt idx="68">
                  <c:v>7419.0</c:v>
                </c:pt>
                <c:pt idx="69">
                  <c:v>7460.0</c:v>
                </c:pt>
                <c:pt idx="70">
                  <c:v>7481.0</c:v>
                </c:pt>
                <c:pt idx="71">
                  <c:v>7506.0</c:v>
                </c:pt>
                <c:pt idx="72">
                  <c:v>7528.0</c:v>
                </c:pt>
                <c:pt idx="73">
                  <c:v>7577.0</c:v>
                </c:pt>
                <c:pt idx="74">
                  <c:v>7611.0</c:v>
                </c:pt>
                <c:pt idx="75">
                  <c:v>7635.0</c:v>
                </c:pt>
                <c:pt idx="76">
                  <c:v>7647.0</c:v>
                </c:pt>
                <c:pt idx="77">
                  <c:v>7685.0</c:v>
                </c:pt>
                <c:pt idx="78">
                  <c:v>7691.0</c:v>
                </c:pt>
                <c:pt idx="79">
                  <c:v>7729.0</c:v>
                </c:pt>
                <c:pt idx="80">
                  <c:v>7762.0</c:v>
                </c:pt>
                <c:pt idx="81">
                  <c:v>7781.0</c:v>
                </c:pt>
                <c:pt idx="82">
                  <c:v>7830.0</c:v>
                </c:pt>
                <c:pt idx="83">
                  <c:v>7837.0</c:v>
                </c:pt>
                <c:pt idx="84">
                  <c:v>7893.0</c:v>
                </c:pt>
                <c:pt idx="85">
                  <c:v>7885.0</c:v>
                </c:pt>
                <c:pt idx="86">
                  <c:v>7922.0</c:v>
                </c:pt>
                <c:pt idx="87">
                  <c:v>7977.0</c:v>
                </c:pt>
                <c:pt idx="88">
                  <c:v>7985.0</c:v>
                </c:pt>
                <c:pt idx="89">
                  <c:v>8011.0</c:v>
                </c:pt>
                <c:pt idx="90">
                  <c:v>8033.0</c:v>
                </c:pt>
                <c:pt idx="91">
                  <c:v>8062.0</c:v>
                </c:pt>
                <c:pt idx="92">
                  <c:v>8087.0</c:v>
                </c:pt>
                <c:pt idx="93">
                  <c:v>8120.0</c:v>
                </c:pt>
                <c:pt idx="94">
                  <c:v>8135.0</c:v>
                </c:pt>
                <c:pt idx="95">
                  <c:v>8157.0</c:v>
                </c:pt>
                <c:pt idx="96">
                  <c:v>8199.0</c:v>
                </c:pt>
                <c:pt idx="97">
                  <c:v>8243.0</c:v>
                </c:pt>
                <c:pt idx="98">
                  <c:v>8250.0</c:v>
                </c:pt>
                <c:pt idx="99">
                  <c:v>8286.0</c:v>
                </c:pt>
                <c:pt idx="100">
                  <c:v>8301.0</c:v>
                </c:pt>
                <c:pt idx="101">
                  <c:v>8329.0</c:v>
                </c:pt>
                <c:pt idx="102">
                  <c:v>8344.0</c:v>
                </c:pt>
                <c:pt idx="103">
                  <c:v>8373.0</c:v>
                </c:pt>
                <c:pt idx="104">
                  <c:v>8420.0</c:v>
                </c:pt>
                <c:pt idx="105">
                  <c:v>8443.0</c:v>
                </c:pt>
                <c:pt idx="106">
                  <c:v>8458.0</c:v>
                </c:pt>
                <c:pt idx="107">
                  <c:v>8474.0</c:v>
                </c:pt>
                <c:pt idx="108">
                  <c:v>8488.0</c:v>
                </c:pt>
                <c:pt idx="109">
                  <c:v>8529.0</c:v>
                </c:pt>
                <c:pt idx="110">
                  <c:v>8547.0</c:v>
                </c:pt>
                <c:pt idx="111">
                  <c:v>8564.0</c:v>
                </c:pt>
                <c:pt idx="112">
                  <c:v>8590.0</c:v>
                </c:pt>
                <c:pt idx="113">
                  <c:v>8631.0</c:v>
                </c:pt>
                <c:pt idx="114">
                  <c:v>8641.0</c:v>
                </c:pt>
                <c:pt idx="115">
                  <c:v>8654.0</c:v>
                </c:pt>
                <c:pt idx="116">
                  <c:v>8691.0</c:v>
                </c:pt>
                <c:pt idx="117">
                  <c:v>8709.0</c:v>
                </c:pt>
                <c:pt idx="118">
                  <c:v>8737.0</c:v>
                </c:pt>
                <c:pt idx="119">
                  <c:v>8738.0</c:v>
                </c:pt>
                <c:pt idx="120">
                  <c:v>8766.0</c:v>
                </c:pt>
                <c:pt idx="121">
                  <c:v>8788.0</c:v>
                </c:pt>
                <c:pt idx="122">
                  <c:v>8819.0</c:v>
                </c:pt>
                <c:pt idx="123">
                  <c:v>8848.0</c:v>
                </c:pt>
                <c:pt idx="124">
                  <c:v>8868.0</c:v>
                </c:pt>
                <c:pt idx="125">
                  <c:v>8874.0</c:v>
                </c:pt>
                <c:pt idx="126">
                  <c:v>8900.0</c:v>
                </c:pt>
                <c:pt idx="127">
                  <c:v>8927.0</c:v>
                </c:pt>
                <c:pt idx="128">
                  <c:v>8946.0</c:v>
                </c:pt>
                <c:pt idx="129">
                  <c:v>8962.0</c:v>
                </c:pt>
                <c:pt idx="130">
                  <c:v>9001.0</c:v>
                </c:pt>
                <c:pt idx="131">
                  <c:v>9015.0</c:v>
                </c:pt>
                <c:pt idx="132">
                  <c:v>9035.0</c:v>
                </c:pt>
                <c:pt idx="133">
                  <c:v>9049.0</c:v>
                </c:pt>
                <c:pt idx="134">
                  <c:v>9073.0</c:v>
                </c:pt>
                <c:pt idx="135">
                  <c:v>9085.0</c:v>
                </c:pt>
                <c:pt idx="136">
                  <c:v>9103.0</c:v>
                </c:pt>
                <c:pt idx="137">
                  <c:v>9122.0</c:v>
                </c:pt>
                <c:pt idx="138">
                  <c:v>9154.0</c:v>
                </c:pt>
                <c:pt idx="139">
                  <c:v>9175.0</c:v>
                </c:pt>
                <c:pt idx="140">
                  <c:v>9179.0</c:v>
                </c:pt>
                <c:pt idx="141">
                  <c:v>9187.0</c:v>
                </c:pt>
                <c:pt idx="142">
                  <c:v>9214.0</c:v>
                </c:pt>
                <c:pt idx="143">
                  <c:v>9237.0</c:v>
                </c:pt>
                <c:pt idx="144">
                  <c:v>9274.0</c:v>
                </c:pt>
                <c:pt idx="145">
                  <c:v>9277.0</c:v>
                </c:pt>
                <c:pt idx="146">
                  <c:v>9293.0</c:v>
                </c:pt>
                <c:pt idx="147">
                  <c:v>9303.0</c:v>
                </c:pt>
                <c:pt idx="148">
                  <c:v>9329.0</c:v>
                </c:pt>
                <c:pt idx="149">
                  <c:v>9355.0</c:v>
                </c:pt>
                <c:pt idx="150">
                  <c:v>9356.0</c:v>
                </c:pt>
                <c:pt idx="151">
                  <c:v>9384.0</c:v>
                </c:pt>
                <c:pt idx="152">
                  <c:v>9385.0</c:v>
                </c:pt>
                <c:pt idx="153">
                  <c:v>9407.0</c:v>
                </c:pt>
                <c:pt idx="154">
                  <c:v>9420.0</c:v>
                </c:pt>
                <c:pt idx="155">
                  <c:v>9437.0</c:v>
                </c:pt>
                <c:pt idx="156">
                  <c:v>9456.0</c:v>
                </c:pt>
                <c:pt idx="157">
                  <c:v>9465.0</c:v>
                </c:pt>
                <c:pt idx="158">
                  <c:v>9504.0</c:v>
                </c:pt>
                <c:pt idx="159">
                  <c:v>9495.0</c:v>
                </c:pt>
                <c:pt idx="160">
                  <c:v>9513.0</c:v>
                </c:pt>
                <c:pt idx="161">
                  <c:v>9524.0</c:v>
                </c:pt>
                <c:pt idx="162">
                  <c:v>9548.0</c:v>
                </c:pt>
                <c:pt idx="163">
                  <c:v>9570.0</c:v>
                </c:pt>
                <c:pt idx="164">
                  <c:v>9573.0</c:v>
                </c:pt>
                <c:pt idx="165">
                  <c:v>9595.0</c:v>
                </c:pt>
                <c:pt idx="166">
                  <c:v>9595.0</c:v>
                </c:pt>
                <c:pt idx="167">
                  <c:v>9611.0</c:v>
                </c:pt>
                <c:pt idx="168">
                  <c:v>9625.0</c:v>
                </c:pt>
                <c:pt idx="169">
                  <c:v>9639.0</c:v>
                </c:pt>
                <c:pt idx="170">
                  <c:v>9661.0</c:v>
                </c:pt>
                <c:pt idx="171">
                  <c:v>9656.0</c:v>
                </c:pt>
                <c:pt idx="172">
                  <c:v>9682.0</c:v>
                </c:pt>
                <c:pt idx="173">
                  <c:v>9684.0</c:v>
                </c:pt>
                <c:pt idx="174">
                  <c:v>9705.0</c:v>
                </c:pt>
                <c:pt idx="175">
                  <c:v>9720.0</c:v>
                </c:pt>
                <c:pt idx="176">
                  <c:v>9720.0</c:v>
                </c:pt>
                <c:pt idx="177">
                  <c:v>9741.0</c:v>
                </c:pt>
                <c:pt idx="178">
                  <c:v>9746.0</c:v>
                </c:pt>
                <c:pt idx="179">
                  <c:v>9753.0</c:v>
                </c:pt>
                <c:pt idx="180">
                  <c:v>9771.0</c:v>
                </c:pt>
                <c:pt idx="181">
                  <c:v>9790.0</c:v>
                </c:pt>
                <c:pt idx="182">
                  <c:v>9784.0</c:v>
                </c:pt>
                <c:pt idx="183">
                  <c:v>9793.0</c:v>
                </c:pt>
                <c:pt idx="184">
                  <c:v>9803.0</c:v>
                </c:pt>
                <c:pt idx="185">
                  <c:v>9816.0</c:v>
                </c:pt>
                <c:pt idx="186">
                  <c:v>9824.0</c:v>
                </c:pt>
                <c:pt idx="187">
                  <c:v>9840.0</c:v>
                </c:pt>
                <c:pt idx="188">
                  <c:v>9842.0</c:v>
                </c:pt>
                <c:pt idx="189">
                  <c:v>9852.0</c:v>
                </c:pt>
                <c:pt idx="190">
                  <c:v>9862.0</c:v>
                </c:pt>
                <c:pt idx="191">
                  <c:v>9865.0</c:v>
                </c:pt>
                <c:pt idx="192">
                  <c:v>9875.0</c:v>
                </c:pt>
                <c:pt idx="193">
                  <c:v>9885.0</c:v>
                </c:pt>
                <c:pt idx="194">
                  <c:v>9892.0</c:v>
                </c:pt>
                <c:pt idx="195">
                  <c:v>9895.0</c:v>
                </c:pt>
                <c:pt idx="196">
                  <c:v>9906.0</c:v>
                </c:pt>
                <c:pt idx="197">
                  <c:v>9911.0</c:v>
                </c:pt>
                <c:pt idx="198">
                  <c:v>9919.0</c:v>
                </c:pt>
                <c:pt idx="199">
                  <c:v>9924.0</c:v>
                </c:pt>
                <c:pt idx="200">
                  <c:v>9929.0</c:v>
                </c:pt>
                <c:pt idx="201">
                  <c:v>9936.0</c:v>
                </c:pt>
                <c:pt idx="202">
                  <c:v>9941.0</c:v>
                </c:pt>
                <c:pt idx="203">
                  <c:v>9943.0</c:v>
                </c:pt>
                <c:pt idx="204">
                  <c:v>9951.0</c:v>
                </c:pt>
                <c:pt idx="205">
                  <c:v>9959.0</c:v>
                </c:pt>
                <c:pt idx="206">
                  <c:v>9960.0</c:v>
                </c:pt>
                <c:pt idx="207">
                  <c:v>9965.0</c:v>
                </c:pt>
                <c:pt idx="208">
                  <c:v>9976.0</c:v>
                </c:pt>
                <c:pt idx="209">
                  <c:v>9973.0</c:v>
                </c:pt>
                <c:pt idx="210">
                  <c:v>9976.0</c:v>
                </c:pt>
                <c:pt idx="211">
                  <c:v>9980.0</c:v>
                </c:pt>
                <c:pt idx="212">
                  <c:v>9982.0</c:v>
                </c:pt>
                <c:pt idx="213">
                  <c:v>9985.0</c:v>
                </c:pt>
                <c:pt idx="214">
                  <c:v>9989.0</c:v>
                </c:pt>
                <c:pt idx="215">
                  <c:v>9990.0</c:v>
                </c:pt>
                <c:pt idx="216">
                  <c:v>9992.0</c:v>
                </c:pt>
                <c:pt idx="217">
                  <c:v>9995.0</c:v>
                </c:pt>
                <c:pt idx="218">
                  <c:v>9996.0</c:v>
                </c:pt>
                <c:pt idx="219">
                  <c:v>9998.0</c:v>
                </c:pt>
                <c:pt idx="220">
                  <c:v>9999.0</c:v>
                </c:pt>
                <c:pt idx="221">
                  <c:v>10000.0</c:v>
                </c:pt>
                <c:pt idx="222">
                  <c:v>10000.0</c:v>
                </c:pt>
                <c:pt idx="223">
                  <c:v>10000.0</c:v>
                </c:pt>
                <c:pt idx="224">
                  <c:v>10000.0</c:v>
                </c:pt>
                <c:pt idx="225">
                  <c:v>10000.0</c:v>
                </c:pt>
                <c:pt idx="226">
                  <c:v>10000.0</c:v>
                </c:pt>
                <c:pt idx="227">
                  <c:v>10000.0</c:v>
                </c:pt>
                <c:pt idx="228">
                  <c:v>10000.0</c:v>
                </c:pt>
                <c:pt idx="229">
                  <c:v>10000.0</c:v>
                </c:pt>
                <c:pt idx="230">
                  <c:v>10000.0</c:v>
                </c:pt>
                <c:pt idx="231">
                  <c:v>10000.0</c:v>
                </c:pt>
                <c:pt idx="232">
                  <c:v>10000.0</c:v>
                </c:pt>
                <c:pt idx="233">
                  <c:v>10000.0</c:v>
                </c:pt>
                <c:pt idx="234">
                  <c:v>10000.0</c:v>
                </c:pt>
                <c:pt idx="235">
                  <c:v>10000.0</c:v>
                </c:pt>
                <c:pt idx="236">
                  <c:v>10000.0</c:v>
                </c:pt>
                <c:pt idx="237">
                  <c:v>10000.0</c:v>
                </c:pt>
                <c:pt idx="238">
                  <c:v>10000.0</c:v>
                </c:pt>
                <c:pt idx="239">
                  <c:v>10000.0</c:v>
                </c:pt>
                <c:pt idx="240">
                  <c:v>10000.0</c:v>
                </c:pt>
                <c:pt idx="241">
                  <c:v>10000.0</c:v>
                </c:pt>
                <c:pt idx="242">
                  <c:v>10000.0</c:v>
                </c:pt>
                <c:pt idx="243">
                  <c:v>10000.0</c:v>
                </c:pt>
                <c:pt idx="244">
                  <c:v>10000.0</c:v>
                </c:pt>
                <c:pt idx="245">
                  <c:v>10000.0</c:v>
                </c:pt>
                <c:pt idx="246">
                  <c:v>10000.0</c:v>
                </c:pt>
                <c:pt idx="247">
                  <c:v>10000.0</c:v>
                </c:pt>
                <c:pt idx="248">
                  <c:v>10000.0</c:v>
                </c:pt>
                <c:pt idx="249">
                  <c:v>10000.0</c:v>
                </c:pt>
                <c:pt idx="250">
                  <c:v>10000.0</c:v>
                </c:pt>
                <c:pt idx="251">
                  <c:v>10000.0</c:v>
                </c:pt>
                <c:pt idx="252">
                  <c:v>10000.0</c:v>
                </c:pt>
                <c:pt idx="253">
                  <c:v>10000.0</c:v>
                </c:pt>
                <c:pt idx="254">
                  <c:v>10000.0</c:v>
                </c:pt>
                <c:pt idx="255">
                  <c:v>10000.0</c:v>
                </c:pt>
                <c:pt idx="256">
                  <c:v>10000.0</c:v>
                </c:pt>
                <c:pt idx="257">
                  <c:v>10000.0</c:v>
                </c:pt>
                <c:pt idx="258">
                  <c:v>10000.0</c:v>
                </c:pt>
                <c:pt idx="259">
                  <c:v>10000.0</c:v>
                </c:pt>
                <c:pt idx="260">
                  <c:v>10000.0</c:v>
                </c:pt>
                <c:pt idx="261">
                  <c:v>10000.0</c:v>
                </c:pt>
                <c:pt idx="262">
                  <c:v>10000.0</c:v>
                </c:pt>
                <c:pt idx="263">
                  <c:v>10000.0</c:v>
                </c:pt>
                <c:pt idx="264">
                  <c:v>10000.0</c:v>
                </c:pt>
                <c:pt idx="265">
                  <c:v>10000.0</c:v>
                </c:pt>
                <c:pt idx="266">
                  <c:v>10000.0</c:v>
                </c:pt>
                <c:pt idx="267">
                  <c:v>10000.0</c:v>
                </c:pt>
                <c:pt idx="268">
                  <c:v>10000.0</c:v>
                </c:pt>
                <c:pt idx="269">
                  <c:v>10000.0</c:v>
                </c:pt>
                <c:pt idx="270">
                  <c:v>10000.0</c:v>
                </c:pt>
                <c:pt idx="271">
                  <c:v>10000.0</c:v>
                </c:pt>
                <c:pt idx="272">
                  <c:v>10000.0</c:v>
                </c:pt>
                <c:pt idx="273">
                  <c:v>10000.0</c:v>
                </c:pt>
                <c:pt idx="274">
                  <c:v>10000.0</c:v>
                </c:pt>
                <c:pt idx="275">
                  <c:v>10000.0</c:v>
                </c:pt>
                <c:pt idx="276">
                  <c:v>10000.0</c:v>
                </c:pt>
                <c:pt idx="277">
                  <c:v>10000.0</c:v>
                </c:pt>
                <c:pt idx="278">
                  <c:v>10000.0</c:v>
                </c:pt>
                <c:pt idx="279">
                  <c:v>10000.0</c:v>
                </c:pt>
                <c:pt idx="280">
                  <c:v>10000.0</c:v>
                </c:pt>
                <c:pt idx="281">
                  <c:v>10000.0</c:v>
                </c:pt>
                <c:pt idx="282">
                  <c:v>10000.0</c:v>
                </c:pt>
                <c:pt idx="283">
                  <c:v>10000.0</c:v>
                </c:pt>
                <c:pt idx="284">
                  <c:v>10000.0</c:v>
                </c:pt>
                <c:pt idx="285">
                  <c:v>10000.0</c:v>
                </c:pt>
                <c:pt idx="286">
                  <c:v>10000.0</c:v>
                </c:pt>
                <c:pt idx="287">
                  <c:v>10000.0</c:v>
                </c:pt>
                <c:pt idx="288">
                  <c:v>10000.0</c:v>
                </c:pt>
                <c:pt idx="289">
                  <c:v>10000.0</c:v>
                </c:pt>
                <c:pt idx="290">
                  <c:v>10000.0</c:v>
                </c:pt>
                <c:pt idx="291">
                  <c:v>10000.0</c:v>
                </c:pt>
                <c:pt idx="292">
                  <c:v>10000.0</c:v>
                </c:pt>
                <c:pt idx="293">
                  <c:v>10000.0</c:v>
                </c:pt>
                <c:pt idx="294">
                  <c:v>10000.0</c:v>
                </c:pt>
                <c:pt idx="295">
                  <c:v>10000.0</c:v>
                </c:pt>
                <c:pt idx="296">
                  <c:v>10000.0</c:v>
                </c:pt>
                <c:pt idx="297">
                  <c:v>10000.0</c:v>
                </c:pt>
                <c:pt idx="298">
                  <c:v>10000.0</c:v>
                </c:pt>
                <c:pt idx="299">
                  <c:v>10000.0</c:v>
                </c:pt>
                <c:pt idx="300">
                  <c:v>10000.0</c:v>
                </c:pt>
                <c:pt idx="301">
                  <c:v>10000.0</c:v>
                </c:pt>
                <c:pt idx="302">
                  <c:v>10000.0</c:v>
                </c:pt>
                <c:pt idx="303">
                  <c:v>10000.0</c:v>
                </c:pt>
                <c:pt idx="304">
                  <c:v>10000.0</c:v>
                </c:pt>
                <c:pt idx="305">
                  <c:v>10000.0</c:v>
                </c:pt>
                <c:pt idx="306">
                  <c:v>10000.0</c:v>
                </c:pt>
                <c:pt idx="307">
                  <c:v>10000.0</c:v>
                </c:pt>
                <c:pt idx="308">
                  <c:v>10000.0</c:v>
                </c:pt>
                <c:pt idx="309">
                  <c:v>10000.0</c:v>
                </c:pt>
                <c:pt idx="310">
                  <c:v>10000.0</c:v>
                </c:pt>
                <c:pt idx="311">
                  <c:v>10000.0</c:v>
                </c:pt>
                <c:pt idx="312">
                  <c:v>10000.0</c:v>
                </c:pt>
                <c:pt idx="313">
                  <c:v>10000.0</c:v>
                </c:pt>
                <c:pt idx="314">
                  <c:v>10000.0</c:v>
                </c:pt>
                <c:pt idx="315">
                  <c:v>10000.0</c:v>
                </c:pt>
                <c:pt idx="316">
                  <c:v>10000.0</c:v>
                </c:pt>
                <c:pt idx="317">
                  <c:v>10000.0</c:v>
                </c:pt>
                <c:pt idx="318">
                  <c:v>10000.0</c:v>
                </c:pt>
                <c:pt idx="319">
                  <c:v>10000.0</c:v>
                </c:pt>
                <c:pt idx="320">
                  <c:v>10000.0</c:v>
                </c:pt>
                <c:pt idx="321">
                  <c:v>10000.0</c:v>
                </c:pt>
                <c:pt idx="322">
                  <c:v>10000.0</c:v>
                </c:pt>
                <c:pt idx="323">
                  <c:v>10000.0</c:v>
                </c:pt>
                <c:pt idx="324">
                  <c:v>10000.0</c:v>
                </c:pt>
                <c:pt idx="325">
                  <c:v>10000.0</c:v>
                </c:pt>
                <c:pt idx="326">
                  <c:v>10000.0</c:v>
                </c:pt>
                <c:pt idx="327">
                  <c:v>10000.0</c:v>
                </c:pt>
                <c:pt idx="328">
                  <c:v>10000.0</c:v>
                </c:pt>
                <c:pt idx="329">
                  <c:v>10000.0</c:v>
                </c:pt>
                <c:pt idx="330">
                  <c:v>10000.0</c:v>
                </c:pt>
                <c:pt idx="331">
                  <c:v>10000.0</c:v>
                </c:pt>
                <c:pt idx="332">
                  <c:v>10000.0</c:v>
                </c:pt>
                <c:pt idx="333">
                  <c:v>10000.0</c:v>
                </c:pt>
                <c:pt idx="334">
                  <c:v>10000.0</c:v>
                </c:pt>
                <c:pt idx="335">
                  <c:v>10000.0</c:v>
                </c:pt>
                <c:pt idx="336">
                  <c:v>10000.0</c:v>
                </c:pt>
                <c:pt idx="337">
                  <c:v>10000.0</c:v>
                </c:pt>
                <c:pt idx="338">
                  <c:v>10000.0</c:v>
                </c:pt>
                <c:pt idx="339">
                  <c:v>10000.0</c:v>
                </c:pt>
                <c:pt idx="340">
                  <c:v>10000.0</c:v>
                </c:pt>
                <c:pt idx="341">
                  <c:v>10000.0</c:v>
                </c:pt>
                <c:pt idx="342">
                  <c:v>10000.0</c:v>
                </c:pt>
                <c:pt idx="343">
                  <c:v>10000.0</c:v>
                </c:pt>
                <c:pt idx="344">
                  <c:v>10000.0</c:v>
                </c:pt>
                <c:pt idx="345">
                  <c:v>10000.0</c:v>
                </c:pt>
                <c:pt idx="346">
                  <c:v>10000.0</c:v>
                </c:pt>
                <c:pt idx="347">
                  <c:v>10000.0</c:v>
                </c:pt>
                <c:pt idx="348">
                  <c:v>10000.0</c:v>
                </c:pt>
                <c:pt idx="349">
                  <c:v>10000.0</c:v>
                </c:pt>
              </c:numCache>
            </c:numRef>
          </c:yVal>
          <c:smooth val="1"/>
        </c:ser>
        <c:axId val="531769544"/>
        <c:axId val="531781384"/>
      </c:scatterChart>
      <c:valAx>
        <c:axId val="531769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dirty="0"/>
                  <a:t>Number of Iterations</a:t>
                </a:r>
              </a:p>
            </c:rich>
          </c:tx>
          <c:layout/>
        </c:title>
        <c:numFmt formatCode="General" sourceLinked="1"/>
        <c:tickLblPos val="nextTo"/>
        <c:crossAx val="531781384"/>
        <c:crosses val="autoZero"/>
        <c:crossBetween val="midCat"/>
      </c:valAx>
      <c:valAx>
        <c:axId val="5317813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dirty="0"/>
                  <a:t>Number of bits set to 1</a:t>
                </a:r>
              </a:p>
            </c:rich>
          </c:tx>
          <c:layout/>
        </c:title>
        <c:numFmt formatCode="General" sourceLinked="1"/>
        <c:tickLblPos val="nextTo"/>
        <c:crossAx val="531769544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Scalability with varying no. of </a:t>
            </a:r>
            <a:r>
              <a:rPr lang="en-US" sz="1600" dirty="0" err="1"/>
              <a:t>mappers</a:t>
            </a:r>
            <a:endParaRPr lang="en-US" sz="16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57922409527021"/>
          <c:y val="0.179986500411954"/>
          <c:w val="0.787469299505113"/>
          <c:h val="0.638212541645749"/>
        </c:manualLayout>
      </c:layout>
      <c:scatterChart>
        <c:scatterStyle val="smoothMarker"/>
        <c:ser>
          <c:idx val="0"/>
          <c:order val="0"/>
          <c:spPr>
            <a:ln>
              <a:solidFill>
                <a:schemeClr val="accent6"/>
              </a:solidFill>
            </a:ln>
          </c:spPr>
          <c:marker>
            <c:spPr>
              <a:solidFill>
                <a:srgbClr val="C0504D"/>
              </a:solidFill>
            </c:spPr>
          </c:marker>
          <c:xVal>
            <c:numRef>
              <c:f>Sheet1!$D$113:$D$122</c:f>
              <c:numCache>
                <c:formatCode>General</c:formatCode>
                <c:ptCount val="10"/>
                <c:pt idx="0">
                  <c:v>30.0</c:v>
                </c:pt>
                <c:pt idx="1">
                  <c:v>60.0</c:v>
                </c:pt>
                <c:pt idx="2">
                  <c:v>90.0</c:v>
                </c:pt>
                <c:pt idx="3">
                  <c:v>150.0</c:v>
                </c:pt>
                <c:pt idx="4">
                  <c:v>180.0</c:v>
                </c:pt>
                <c:pt idx="5">
                  <c:v>210.0</c:v>
                </c:pt>
                <c:pt idx="6">
                  <c:v>240.0</c:v>
                </c:pt>
                <c:pt idx="7">
                  <c:v>270.0</c:v>
                </c:pt>
                <c:pt idx="8">
                  <c:v>290.0</c:v>
                </c:pt>
                <c:pt idx="9">
                  <c:v>300.0</c:v>
                </c:pt>
              </c:numCache>
            </c:numRef>
          </c:xVal>
          <c:yVal>
            <c:numRef>
              <c:f>Sheet1!$E$113:$E$122</c:f>
              <c:numCache>
                <c:formatCode>General</c:formatCode>
                <c:ptCount val="10"/>
                <c:pt idx="0">
                  <c:v>356.0</c:v>
                </c:pt>
                <c:pt idx="1">
                  <c:v>330.0</c:v>
                </c:pt>
                <c:pt idx="2">
                  <c:v>302.0</c:v>
                </c:pt>
                <c:pt idx="3">
                  <c:v>286.14</c:v>
                </c:pt>
                <c:pt idx="4">
                  <c:v>152.15</c:v>
                </c:pt>
                <c:pt idx="5">
                  <c:v>143.82</c:v>
                </c:pt>
                <c:pt idx="6">
                  <c:v>171.44</c:v>
                </c:pt>
                <c:pt idx="7">
                  <c:v>184.45</c:v>
                </c:pt>
                <c:pt idx="8">
                  <c:v>163.43</c:v>
                </c:pt>
                <c:pt idx="9">
                  <c:v>164.04</c:v>
                </c:pt>
              </c:numCache>
            </c:numRef>
          </c:yVal>
          <c:smooth val="1"/>
        </c:ser>
        <c:axId val="531843864"/>
        <c:axId val="531839768"/>
      </c:scatterChart>
      <c:valAx>
        <c:axId val="531843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dirty="0"/>
                  <a:t>Number of </a:t>
                </a:r>
                <a:r>
                  <a:rPr lang="en-US" sz="1200" dirty="0" err="1"/>
                  <a:t>mappers</a:t>
                </a:r>
                <a:endParaRPr lang="en-US" sz="1200" dirty="0"/>
              </a:p>
            </c:rich>
          </c:tx>
          <c:layout/>
        </c:title>
        <c:numFmt formatCode="General" sourceLinked="1"/>
        <c:tickLblPos val="nextTo"/>
        <c:crossAx val="531839768"/>
        <c:crosses val="autoZero"/>
        <c:crossBetween val="midCat"/>
      </c:valAx>
      <c:valAx>
        <c:axId val="5318397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dirty="0"/>
                  <a:t>Time per iteration (in seconds)</a:t>
                </a:r>
              </a:p>
            </c:rich>
          </c:tx>
          <c:layout/>
        </c:title>
        <c:numFmt formatCode="General" sourceLinked="1"/>
        <c:tickLblPos val="nextTo"/>
        <c:crossAx val="531843864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8"/>
  <c:chart>
    <c:autoTitleDeleted val="1"/>
    <c:plotArea>
      <c:layout>
        <c:manualLayout>
          <c:layoutTarget val="inner"/>
          <c:xMode val="edge"/>
          <c:yMode val="edge"/>
          <c:x val="0.152872436084378"/>
          <c:y val="0.141445942460239"/>
          <c:w val="0.744735588606979"/>
          <c:h val="0.712702187623822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Time for one iteration (in s)</c:v>
                </c:pt>
              </c:strCache>
            </c:strRef>
          </c:tx>
          <c:xVal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10000.0</c:v>
                </c:pt>
                <c:pt idx="5">
                  <c:v>100000.0</c:v>
                </c:pt>
                <c:pt idx="6">
                  <c:v>1.0E6</c:v>
                </c:pt>
                <c:pt idx="7">
                  <c:v>1.0E7</c:v>
                </c:pt>
                <c:pt idx="8">
                  <c:v>1.0E8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88.23</c:v>
                </c:pt>
                <c:pt idx="1">
                  <c:v>86.27</c:v>
                </c:pt>
                <c:pt idx="2">
                  <c:v>83.92</c:v>
                </c:pt>
                <c:pt idx="3">
                  <c:v>90.28</c:v>
                </c:pt>
                <c:pt idx="4">
                  <c:v>85.11</c:v>
                </c:pt>
                <c:pt idx="5">
                  <c:v>88.01</c:v>
                </c:pt>
                <c:pt idx="6">
                  <c:v>82.03</c:v>
                </c:pt>
                <c:pt idx="7">
                  <c:v>77.9</c:v>
                </c:pt>
                <c:pt idx="8">
                  <c:v>179.45</c:v>
                </c:pt>
              </c:numCache>
            </c:numRef>
          </c:yVal>
          <c:smooth val="1"/>
        </c:ser>
        <c:axId val="531874024"/>
        <c:axId val="531892744"/>
      </c:scatterChart>
      <c:valAx>
        <c:axId val="531874024"/>
        <c:scaling>
          <c:logBase val="10.0"/>
          <c:orientation val="minMax"/>
          <c:min val="1.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Number of</a:t>
                </a:r>
                <a:r>
                  <a:rPr lang="en-US" sz="1600" dirty="0" smtClean="0"/>
                  <a:t> variables </a:t>
                </a:r>
                <a:r>
                  <a:rPr lang="en-US" sz="1600" dirty="0"/>
                  <a:t>in the problem</a:t>
                </a:r>
              </a:p>
            </c:rich>
          </c:tx>
          <c:layout/>
        </c:title>
        <c:numFmt formatCode="General" sourceLinked="0"/>
        <c:tickLblPos val="nextTo"/>
        <c:crossAx val="531892744"/>
        <c:crosses val="autoZero"/>
        <c:crossBetween val="midCat"/>
      </c:valAx>
      <c:valAx>
        <c:axId val="5318927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Time for one iteration (in </a:t>
                </a:r>
                <a:r>
                  <a:rPr lang="en-US" sz="1800" dirty="0" smtClean="0"/>
                  <a:t>seconds)</a:t>
                </a:r>
                <a:endParaRPr lang="en-US" sz="1800" dirty="0"/>
              </a:p>
            </c:rich>
          </c:tx>
          <c:layout/>
        </c:title>
        <c:numFmt formatCode="General" sourceLinked="1"/>
        <c:tickLblPos val="nextTo"/>
        <c:crossAx val="531874024"/>
        <c:crosses val="autoZero"/>
        <c:crossBetween val="midCat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B144A-ADDB-4A0E-A16B-A1D4871B8D31}" type="doc">
      <dgm:prSet loTypeId="urn:microsoft.com/office/officeart/2005/8/layout/vList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334DD-2C6E-49A0-BFFB-2014968A150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43997E1-2210-4B2C-A70B-4DF7E5D27475}" type="parTrans" cxnId="{14E00EA2-B58A-4376-A906-A8694838D05A}">
      <dgm:prSet/>
      <dgm:spPr/>
      <dgm:t>
        <a:bodyPr/>
        <a:lstStyle/>
        <a:p>
          <a:endParaRPr lang="en-US"/>
        </a:p>
      </dgm:t>
    </dgm:pt>
    <dgm:pt modelId="{62D34BB0-7EF1-454B-AD1B-651D354147A8}" type="sibTrans" cxnId="{14E00EA2-B58A-4376-A906-A8694838D05A}">
      <dgm:prSet/>
      <dgm:spPr/>
      <dgm:t>
        <a:bodyPr/>
        <a:lstStyle/>
        <a:p>
          <a:endParaRPr lang="en-US"/>
        </a:p>
      </dgm:t>
    </dgm:pt>
    <dgm:pt modelId="{34D97BFD-62B6-4BA4-AB10-77EFD616DBE0}">
      <dgm:prSet phldrT="[Text]"/>
      <dgm:spPr/>
      <dgm:t>
        <a:bodyPr/>
        <a:lstStyle/>
        <a:p>
          <a:endParaRPr lang="en-US" dirty="0"/>
        </a:p>
      </dgm:t>
    </dgm:pt>
    <dgm:pt modelId="{3C586BFC-2AC6-440A-A122-41C68F6C8447}" type="parTrans" cxnId="{D644640F-BC9E-48DD-BE7A-BDFD326EF526}">
      <dgm:prSet/>
      <dgm:spPr/>
      <dgm:t>
        <a:bodyPr/>
        <a:lstStyle/>
        <a:p>
          <a:endParaRPr lang="en-US"/>
        </a:p>
      </dgm:t>
    </dgm:pt>
    <dgm:pt modelId="{CB29A552-F4CD-437D-ACA0-C7973C594DF9}" type="sibTrans" cxnId="{D644640F-BC9E-48DD-BE7A-BDFD326EF526}">
      <dgm:prSet/>
      <dgm:spPr/>
      <dgm:t>
        <a:bodyPr/>
        <a:lstStyle/>
        <a:p>
          <a:endParaRPr lang="en-US"/>
        </a:p>
      </dgm:t>
    </dgm:pt>
    <dgm:pt modelId="{84A3A920-3C23-4891-8EC2-1C48E823942C}">
      <dgm:prSet phldrT="[Text]"/>
      <dgm:spPr/>
      <dgm:t>
        <a:bodyPr/>
        <a:lstStyle/>
        <a:p>
          <a:endParaRPr lang="en-US" dirty="0"/>
        </a:p>
      </dgm:t>
    </dgm:pt>
    <dgm:pt modelId="{8752211A-C6FF-43D6-AEAC-D99CDB4C9DA6}" type="parTrans" cxnId="{857500ED-3B96-4571-8CF7-C327B975E499}">
      <dgm:prSet/>
      <dgm:spPr/>
      <dgm:t>
        <a:bodyPr/>
        <a:lstStyle/>
        <a:p>
          <a:endParaRPr lang="en-US"/>
        </a:p>
      </dgm:t>
    </dgm:pt>
    <dgm:pt modelId="{F2C618F9-8C5C-4F62-9848-820C62F09797}" type="sibTrans" cxnId="{857500ED-3B96-4571-8CF7-C327B975E499}">
      <dgm:prSet/>
      <dgm:spPr/>
      <dgm:t>
        <a:bodyPr/>
        <a:lstStyle/>
        <a:p>
          <a:endParaRPr lang="en-US"/>
        </a:p>
      </dgm:t>
    </dgm:pt>
    <dgm:pt modelId="{02CD1DDD-6F93-4BD0-96AD-533418485D72}">
      <dgm:prSet phldrT="[Text]"/>
      <dgm:spPr/>
      <dgm:t>
        <a:bodyPr/>
        <a:lstStyle/>
        <a:p>
          <a:endParaRPr lang="en-US" dirty="0"/>
        </a:p>
      </dgm:t>
    </dgm:pt>
    <dgm:pt modelId="{E0ED88F2-7A0C-4D9D-99C9-67097EB8CC17}" type="parTrans" cxnId="{24E46972-51EA-469A-9830-ACE903AFC672}">
      <dgm:prSet/>
      <dgm:spPr/>
      <dgm:t>
        <a:bodyPr/>
        <a:lstStyle/>
        <a:p>
          <a:endParaRPr lang="en-US"/>
        </a:p>
      </dgm:t>
    </dgm:pt>
    <dgm:pt modelId="{1EC41795-C6B4-44F2-AC0D-50419A123403}" type="sibTrans" cxnId="{24E46972-51EA-469A-9830-ACE903AFC672}">
      <dgm:prSet/>
      <dgm:spPr/>
      <dgm:t>
        <a:bodyPr/>
        <a:lstStyle/>
        <a:p>
          <a:endParaRPr lang="en-US"/>
        </a:p>
      </dgm:t>
    </dgm:pt>
    <dgm:pt modelId="{893B1781-B698-4843-A430-0EEDFF5C6700}">
      <dgm:prSet phldrT="[Text]"/>
      <dgm:spPr/>
      <dgm:t>
        <a:bodyPr/>
        <a:lstStyle/>
        <a:p>
          <a:endParaRPr lang="en-US" dirty="0"/>
        </a:p>
      </dgm:t>
    </dgm:pt>
    <dgm:pt modelId="{CE0456B5-0815-418E-9990-5E3AF0EF5088}" type="parTrans" cxnId="{79B5C1A1-82D1-4055-AD07-25DF27390F3A}">
      <dgm:prSet/>
      <dgm:spPr/>
      <dgm:t>
        <a:bodyPr/>
        <a:lstStyle/>
        <a:p>
          <a:endParaRPr lang="en-US"/>
        </a:p>
      </dgm:t>
    </dgm:pt>
    <dgm:pt modelId="{0E1CF45C-6007-45CC-89AB-359549969A99}" type="sibTrans" cxnId="{79B5C1A1-82D1-4055-AD07-25DF27390F3A}">
      <dgm:prSet/>
      <dgm:spPr/>
      <dgm:t>
        <a:bodyPr/>
        <a:lstStyle/>
        <a:p>
          <a:endParaRPr lang="en-US"/>
        </a:p>
      </dgm:t>
    </dgm:pt>
    <dgm:pt modelId="{274AFB4B-D2CA-478F-AEFA-D1AF2F0FE4E0}">
      <dgm:prSet phldrT="[Text]"/>
      <dgm:spPr/>
      <dgm:t>
        <a:bodyPr/>
        <a:lstStyle/>
        <a:p>
          <a:endParaRPr lang="en-US" dirty="0"/>
        </a:p>
      </dgm:t>
    </dgm:pt>
    <dgm:pt modelId="{0D922B27-F04A-4460-9082-033FF4E65E0D}" type="parTrans" cxnId="{238263B8-CA8B-44C2-A2DC-2C077221ABE2}">
      <dgm:prSet/>
      <dgm:spPr/>
      <dgm:t>
        <a:bodyPr/>
        <a:lstStyle/>
        <a:p>
          <a:endParaRPr lang="en-US"/>
        </a:p>
      </dgm:t>
    </dgm:pt>
    <dgm:pt modelId="{35B15A30-DCC4-4276-B9D3-98C73390668D}" type="sibTrans" cxnId="{238263B8-CA8B-44C2-A2DC-2C077221ABE2}">
      <dgm:prSet/>
      <dgm:spPr/>
      <dgm:t>
        <a:bodyPr/>
        <a:lstStyle/>
        <a:p>
          <a:endParaRPr lang="en-US"/>
        </a:p>
      </dgm:t>
    </dgm:pt>
    <dgm:pt modelId="{382A0C88-CFDC-466D-AAF4-C977E572FC90}">
      <dgm:prSet phldrT="[Text]"/>
      <dgm:spPr/>
      <dgm:t>
        <a:bodyPr/>
        <a:lstStyle/>
        <a:p>
          <a:endParaRPr lang="en-US" dirty="0"/>
        </a:p>
      </dgm:t>
    </dgm:pt>
    <dgm:pt modelId="{AB85F360-6E12-4FBD-A95D-4B5ABD7ED909}" type="parTrans" cxnId="{4A844E8A-9556-485B-BE34-647C787004CC}">
      <dgm:prSet/>
      <dgm:spPr/>
      <dgm:t>
        <a:bodyPr/>
        <a:lstStyle/>
        <a:p>
          <a:endParaRPr lang="en-US"/>
        </a:p>
      </dgm:t>
    </dgm:pt>
    <dgm:pt modelId="{149C9697-21FD-4F9A-89AA-B177A22D09E5}" type="sibTrans" cxnId="{4A844E8A-9556-485B-BE34-647C787004CC}">
      <dgm:prSet/>
      <dgm:spPr/>
      <dgm:t>
        <a:bodyPr/>
        <a:lstStyle/>
        <a:p>
          <a:endParaRPr lang="en-US"/>
        </a:p>
      </dgm:t>
    </dgm:pt>
    <dgm:pt modelId="{7D296BCE-C8C9-49EB-B8A0-DB35636F3593}" type="pres">
      <dgm:prSet presAssocID="{43CB144A-ADDB-4A0E-A16B-A1D4871B8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69E4A5-1412-45A0-9ED7-6129ECEB8984}" type="pres">
      <dgm:prSet presAssocID="{B9B334DD-2C6E-49A0-BFFB-2014968A1506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9ADC4-2E8F-4AAA-BA22-51FB9C9E7BFD}" type="pres">
      <dgm:prSet presAssocID="{62D34BB0-7EF1-454B-AD1B-651D354147A8}" presName="spacer" presStyleCnt="0"/>
      <dgm:spPr/>
    </dgm:pt>
    <dgm:pt modelId="{4C2EC516-E8A7-41A4-B65A-1DF47A10BDF0}" type="pres">
      <dgm:prSet presAssocID="{34D97BFD-62B6-4BA4-AB10-77EFD616DBE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E442D-A7C3-46CB-8F26-41CC470E833C}" type="pres">
      <dgm:prSet presAssocID="{CB29A552-F4CD-437D-ACA0-C7973C594DF9}" presName="spacer" presStyleCnt="0"/>
      <dgm:spPr/>
    </dgm:pt>
    <dgm:pt modelId="{F5D89862-72E3-41B5-B695-AAAAC5345FDC}" type="pres">
      <dgm:prSet presAssocID="{02CD1DDD-6F93-4BD0-96AD-533418485D7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84787-B6C3-462C-BC7C-63B07061FDBF}" type="pres">
      <dgm:prSet presAssocID="{1EC41795-C6B4-44F2-AC0D-50419A123403}" presName="spacer" presStyleCnt="0"/>
      <dgm:spPr/>
    </dgm:pt>
    <dgm:pt modelId="{FBFCDCD6-EDBC-4FDC-8E99-8C393A5E6551}" type="pres">
      <dgm:prSet presAssocID="{893B1781-B698-4843-A430-0EEDFF5C670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57302-00EF-4A17-849E-CCE99682EF82}" type="pres">
      <dgm:prSet presAssocID="{0E1CF45C-6007-45CC-89AB-359549969A99}" presName="spacer" presStyleCnt="0"/>
      <dgm:spPr/>
    </dgm:pt>
    <dgm:pt modelId="{13B04120-02C3-4F02-AE47-F016A42D75EA}" type="pres">
      <dgm:prSet presAssocID="{274AFB4B-D2CA-478F-AEFA-D1AF2F0FE4E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F97D1-049D-4B19-9A59-26C2F1D054E8}" type="pres">
      <dgm:prSet presAssocID="{35B15A30-DCC4-4276-B9D3-98C73390668D}" presName="spacer" presStyleCnt="0"/>
      <dgm:spPr/>
    </dgm:pt>
    <dgm:pt modelId="{AF2BE60E-4EC4-4B13-B5C3-7067FB6E39DB}" type="pres">
      <dgm:prSet presAssocID="{382A0C88-CFDC-466D-AAF4-C977E572FC9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F80D-5C9D-4922-BE30-11AB07F7D1F7}" type="pres">
      <dgm:prSet presAssocID="{149C9697-21FD-4F9A-89AA-B177A22D09E5}" presName="spacer" presStyleCnt="0"/>
      <dgm:spPr/>
    </dgm:pt>
    <dgm:pt modelId="{EB1580EF-E993-4A77-98E3-1DD7A1511C37}" type="pres">
      <dgm:prSet presAssocID="{84A3A920-3C23-4891-8EC2-1C48E823942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49E260-3F05-D24E-9B8B-C8B61BFDF05D}" type="presOf" srcId="{382A0C88-CFDC-466D-AAF4-C977E572FC90}" destId="{AF2BE60E-4EC4-4B13-B5C3-7067FB6E39DB}" srcOrd="0" destOrd="0" presId="urn:microsoft.com/office/officeart/2005/8/layout/vList2"/>
    <dgm:cxn modelId="{857500ED-3B96-4571-8CF7-C327B975E499}" srcId="{43CB144A-ADDB-4A0E-A16B-A1D4871B8D31}" destId="{84A3A920-3C23-4891-8EC2-1C48E823942C}" srcOrd="6" destOrd="0" parTransId="{8752211A-C6FF-43D6-AEAC-D99CDB4C9DA6}" sibTransId="{F2C618F9-8C5C-4F62-9848-820C62F09797}"/>
    <dgm:cxn modelId="{D644640F-BC9E-48DD-BE7A-BDFD326EF526}" srcId="{43CB144A-ADDB-4A0E-A16B-A1D4871B8D31}" destId="{34D97BFD-62B6-4BA4-AB10-77EFD616DBE0}" srcOrd="1" destOrd="0" parTransId="{3C586BFC-2AC6-440A-A122-41C68F6C8447}" sibTransId="{CB29A552-F4CD-437D-ACA0-C7973C594DF9}"/>
    <dgm:cxn modelId="{4A844E8A-9556-485B-BE34-647C787004CC}" srcId="{43CB144A-ADDB-4A0E-A16B-A1D4871B8D31}" destId="{382A0C88-CFDC-466D-AAF4-C977E572FC90}" srcOrd="5" destOrd="0" parTransId="{AB85F360-6E12-4FBD-A95D-4B5ABD7ED909}" sibTransId="{149C9697-21FD-4F9A-89AA-B177A22D09E5}"/>
    <dgm:cxn modelId="{C3CF6851-E05B-3540-B463-64BBC2DF15D3}" type="presOf" srcId="{84A3A920-3C23-4891-8EC2-1C48E823942C}" destId="{EB1580EF-E993-4A77-98E3-1DD7A1511C37}" srcOrd="0" destOrd="0" presId="urn:microsoft.com/office/officeart/2005/8/layout/vList2"/>
    <dgm:cxn modelId="{F6D34174-56D2-4A43-9A1E-7662EAC670EB}" type="presOf" srcId="{B9B334DD-2C6E-49A0-BFFB-2014968A1506}" destId="{BD69E4A5-1412-45A0-9ED7-6129ECEB8984}" srcOrd="0" destOrd="0" presId="urn:microsoft.com/office/officeart/2005/8/layout/vList2"/>
    <dgm:cxn modelId="{39CCEFAD-8522-A143-A47A-A78BFC4B0159}" type="presOf" srcId="{02CD1DDD-6F93-4BD0-96AD-533418485D72}" destId="{F5D89862-72E3-41B5-B695-AAAAC5345FDC}" srcOrd="0" destOrd="0" presId="urn:microsoft.com/office/officeart/2005/8/layout/vList2"/>
    <dgm:cxn modelId="{238263B8-CA8B-44C2-A2DC-2C077221ABE2}" srcId="{43CB144A-ADDB-4A0E-A16B-A1D4871B8D31}" destId="{274AFB4B-D2CA-478F-AEFA-D1AF2F0FE4E0}" srcOrd="4" destOrd="0" parTransId="{0D922B27-F04A-4460-9082-033FF4E65E0D}" sibTransId="{35B15A30-DCC4-4276-B9D3-98C73390668D}"/>
    <dgm:cxn modelId="{19DB89FC-D5C7-8945-85BD-D30683541423}" type="presOf" srcId="{893B1781-B698-4843-A430-0EEDFF5C6700}" destId="{FBFCDCD6-EDBC-4FDC-8E99-8C393A5E6551}" srcOrd="0" destOrd="0" presId="urn:microsoft.com/office/officeart/2005/8/layout/vList2"/>
    <dgm:cxn modelId="{14E00EA2-B58A-4376-A906-A8694838D05A}" srcId="{43CB144A-ADDB-4A0E-A16B-A1D4871B8D31}" destId="{B9B334DD-2C6E-49A0-BFFB-2014968A1506}" srcOrd="0" destOrd="0" parTransId="{243997E1-2210-4B2C-A70B-4DF7E5D27475}" sibTransId="{62D34BB0-7EF1-454B-AD1B-651D354147A8}"/>
    <dgm:cxn modelId="{24E46972-51EA-469A-9830-ACE903AFC672}" srcId="{43CB144A-ADDB-4A0E-A16B-A1D4871B8D31}" destId="{02CD1DDD-6F93-4BD0-96AD-533418485D72}" srcOrd="2" destOrd="0" parTransId="{E0ED88F2-7A0C-4D9D-99C9-67097EB8CC17}" sibTransId="{1EC41795-C6B4-44F2-AC0D-50419A123403}"/>
    <dgm:cxn modelId="{79B5C1A1-82D1-4055-AD07-25DF27390F3A}" srcId="{43CB144A-ADDB-4A0E-A16B-A1D4871B8D31}" destId="{893B1781-B698-4843-A430-0EEDFF5C6700}" srcOrd="3" destOrd="0" parTransId="{CE0456B5-0815-418E-9990-5E3AF0EF5088}" sibTransId="{0E1CF45C-6007-45CC-89AB-359549969A99}"/>
    <dgm:cxn modelId="{6BF469FE-2BDB-C04A-A6B7-924B359FA6B5}" type="presOf" srcId="{34D97BFD-62B6-4BA4-AB10-77EFD616DBE0}" destId="{4C2EC516-E8A7-41A4-B65A-1DF47A10BDF0}" srcOrd="0" destOrd="0" presId="urn:microsoft.com/office/officeart/2005/8/layout/vList2"/>
    <dgm:cxn modelId="{7BF4FA6C-B2F3-BF42-8A20-03F5298485C2}" type="presOf" srcId="{43CB144A-ADDB-4A0E-A16B-A1D4871B8D31}" destId="{7D296BCE-C8C9-49EB-B8A0-DB35636F3593}" srcOrd="0" destOrd="0" presId="urn:microsoft.com/office/officeart/2005/8/layout/vList2"/>
    <dgm:cxn modelId="{4C1397A0-6684-A942-A322-E2A9A12FCA93}" type="presOf" srcId="{274AFB4B-D2CA-478F-AEFA-D1AF2F0FE4E0}" destId="{13B04120-02C3-4F02-AE47-F016A42D75EA}" srcOrd="0" destOrd="0" presId="urn:microsoft.com/office/officeart/2005/8/layout/vList2"/>
    <dgm:cxn modelId="{D0EF9229-B0C2-2B40-A91B-7E502FCA82F3}" type="presParOf" srcId="{7D296BCE-C8C9-49EB-B8A0-DB35636F3593}" destId="{BD69E4A5-1412-45A0-9ED7-6129ECEB8984}" srcOrd="0" destOrd="0" presId="urn:microsoft.com/office/officeart/2005/8/layout/vList2"/>
    <dgm:cxn modelId="{F34165FD-5400-C946-A88E-FBBF4EC82D6B}" type="presParOf" srcId="{7D296BCE-C8C9-49EB-B8A0-DB35636F3593}" destId="{5709ADC4-2E8F-4AAA-BA22-51FB9C9E7BFD}" srcOrd="1" destOrd="0" presId="urn:microsoft.com/office/officeart/2005/8/layout/vList2"/>
    <dgm:cxn modelId="{29F068FA-D2BA-674F-99A5-311AD5DF75DF}" type="presParOf" srcId="{7D296BCE-C8C9-49EB-B8A0-DB35636F3593}" destId="{4C2EC516-E8A7-41A4-B65A-1DF47A10BDF0}" srcOrd="2" destOrd="0" presId="urn:microsoft.com/office/officeart/2005/8/layout/vList2"/>
    <dgm:cxn modelId="{58758D6B-5EB1-9A4F-9263-CCD4FCBB0904}" type="presParOf" srcId="{7D296BCE-C8C9-49EB-B8A0-DB35636F3593}" destId="{62AE442D-A7C3-46CB-8F26-41CC470E833C}" srcOrd="3" destOrd="0" presId="urn:microsoft.com/office/officeart/2005/8/layout/vList2"/>
    <dgm:cxn modelId="{80E96BB6-EF82-3241-BFBD-C53E17A9EEA8}" type="presParOf" srcId="{7D296BCE-C8C9-49EB-B8A0-DB35636F3593}" destId="{F5D89862-72E3-41B5-B695-AAAAC5345FDC}" srcOrd="4" destOrd="0" presId="urn:microsoft.com/office/officeart/2005/8/layout/vList2"/>
    <dgm:cxn modelId="{D21E5D85-7633-B24F-B2B7-BA5BE5F9DD7F}" type="presParOf" srcId="{7D296BCE-C8C9-49EB-B8A0-DB35636F3593}" destId="{DAC84787-B6C3-462C-BC7C-63B07061FDBF}" srcOrd="5" destOrd="0" presId="urn:microsoft.com/office/officeart/2005/8/layout/vList2"/>
    <dgm:cxn modelId="{CB2B3230-ACC4-9847-BD62-2E701F288C3D}" type="presParOf" srcId="{7D296BCE-C8C9-49EB-B8A0-DB35636F3593}" destId="{FBFCDCD6-EDBC-4FDC-8E99-8C393A5E6551}" srcOrd="6" destOrd="0" presId="urn:microsoft.com/office/officeart/2005/8/layout/vList2"/>
    <dgm:cxn modelId="{28CDEF03-6972-C54E-9659-56DE5F1E512A}" type="presParOf" srcId="{7D296BCE-C8C9-49EB-B8A0-DB35636F3593}" destId="{78E57302-00EF-4A17-849E-CCE99682EF82}" srcOrd="7" destOrd="0" presId="urn:microsoft.com/office/officeart/2005/8/layout/vList2"/>
    <dgm:cxn modelId="{1A999A5C-37B9-6443-ABDF-14515D80A1C6}" type="presParOf" srcId="{7D296BCE-C8C9-49EB-B8A0-DB35636F3593}" destId="{13B04120-02C3-4F02-AE47-F016A42D75EA}" srcOrd="8" destOrd="0" presId="urn:microsoft.com/office/officeart/2005/8/layout/vList2"/>
    <dgm:cxn modelId="{DD2AC31E-4A6E-3648-9098-A3E40C6BFA78}" type="presParOf" srcId="{7D296BCE-C8C9-49EB-B8A0-DB35636F3593}" destId="{A9FF97D1-049D-4B19-9A59-26C2F1D054E8}" srcOrd="9" destOrd="0" presId="urn:microsoft.com/office/officeart/2005/8/layout/vList2"/>
    <dgm:cxn modelId="{B2B2B8FE-80ED-B44F-A50D-2D859644ED00}" type="presParOf" srcId="{7D296BCE-C8C9-49EB-B8A0-DB35636F3593}" destId="{AF2BE60E-4EC4-4B13-B5C3-7067FB6E39DB}" srcOrd="10" destOrd="0" presId="urn:microsoft.com/office/officeart/2005/8/layout/vList2"/>
    <dgm:cxn modelId="{4B279B87-BD29-CA49-A439-7622021BDAC4}" type="presParOf" srcId="{7D296BCE-C8C9-49EB-B8A0-DB35636F3593}" destId="{D04EF80D-5C9D-4922-BE30-11AB07F7D1F7}" srcOrd="11" destOrd="0" presId="urn:microsoft.com/office/officeart/2005/8/layout/vList2"/>
    <dgm:cxn modelId="{85DBCD7D-708E-4E42-9768-D95023D1D6A0}" type="presParOf" srcId="{7D296BCE-C8C9-49EB-B8A0-DB35636F3593}" destId="{EB1580EF-E993-4A77-98E3-1DD7A1511C3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B144A-ADDB-4A0E-A16B-A1D4871B8D31}" type="doc">
      <dgm:prSet loTypeId="urn:microsoft.com/office/officeart/2005/8/layout/vList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334DD-2C6E-49A0-BFFB-2014968A150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43997E1-2210-4B2C-A70B-4DF7E5D27475}" type="parTrans" cxnId="{14E00EA2-B58A-4376-A906-A8694838D05A}">
      <dgm:prSet/>
      <dgm:spPr/>
      <dgm:t>
        <a:bodyPr/>
        <a:lstStyle/>
        <a:p>
          <a:endParaRPr lang="en-US"/>
        </a:p>
      </dgm:t>
    </dgm:pt>
    <dgm:pt modelId="{62D34BB0-7EF1-454B-AD1B-651D354147A8}" type="sibTrans" cxnId="{14E00EA2-B58A-4376-A906-A8694838D05A}">
      <dgm:prSet/>
      <dgm:spPr/>
      <dgm:t>
        <a:bodyPr/>
        <a:lstStyle/>
        <a:p>
          <a:endParaRPr lang="en-US"/>
        </a:p>
      </dgm:t>
    </dgm:pt>
    <dgm:pt modelId="{34D97BFD-62B6-4BA4-AB10-77EFD616DBE0}">
      <dgm:prSet phldrT="[Text]"/>
      <dgm:spPr/>
      <dgm:t>
        <a:bodyPr/>
        <a:lstStyle/>
        <a:p>
          <a:endParaRPr lang="en-US" dirty="0"/>
        </a:p>
      </dgm:t>
    </dgm:pt>
    <dgm:pt modelId="{3C586BFC-2AC6-440A-A122-41C68F6C8447}" type="parTrans" cxnId="{D644640F-BC9E-48DD-BE7A-BDFD326EF526}">
      <dgm:prSet/>
      <dgm:spPr/>
      <dgm:t>
        <a:bodyPr/>
        <a:lstStyle/>
        <a:p>
          <a:endParaRPr lang="en-US"/>
        </a:p>
      </dgm:t>
    </dgm:pt>
    <dgm:pt modelId="{CB29A552-F4CD-437D-ACA0-C7973C594DF9}" type="sibTrans" cxnId="{D644640F-BC9E-48DD-BE7A-BDFD326EF526}">
      <dgm:prSet/>
      <dgm:spPr/>
      <dgm:t>
        <a:bodyPr/>
        <a:lstStyle/>
        <a:p>
          <a:endParaRPr lang="en-US"/>
        </a:p>
      </dgm:t>
    </dgm:pt>
    <dgm:pt modelId="{02CD1DDD-6F93-4BD0-96AD-533418485D72}">
      <dgm:prSet phldrT="[Text]"/>
      <dgm:spPr/>
      <dgm:t>
        <a:bodyPr/>
        <a:lstStyle/>
        <a:p>
          <a:endParaRPr lang="en-US" dirty="0"/>
        </a:p>
      </dgm:t>
    </dgm:pt>
    <dgm:pt modelId="{E0ED88F2-7A0C-4D9D-99C9-67097EB8CC17}" type="parTrans" cxnId="{24E46972-51EA-469A-9830-ACE903AFC672}">
      <dgm:prSet/>
      <dgm:spPr/>
      <dgm:t>
        <a:bodyPr/>
        <a:lstStyle/>
        <a:p>
          <a:endParaRPr lang="en-US"/>
        </a:p>
      </dgm:t>
    </dgm:pt>
    <dgm:pt modelId="{1EC41795-C6B4-44F2-AC0D-50419A123403}" type="sibTrans" cxnId="{24E46972-51EA-469A-9830-ACE903AFC672}">
      <dgm:prSet/>
      <dgm:spPr/>
      <dgm:t>
        <a:bodyPr/>
        <a:lstStyle/>
        <a:p>
          <a:endParaRPr lang="en-US"/>
        </a:p>
      </dgm:t>
    </dgm:pt>
    <dgm:pt modelId="{893B1781-B698-4843-A430-0EEDFF5C6700}">
      <dgm:prSet phldrT="[Text]"/>
      <dgm:spPr/>
      <dgm:t>
        <a:bodyPr/>
        <a:lstStyle/>
        <a:p>
          <a:endParaRPr lang="en-US" dirty="0"/>
        </a:p>
      </dgm:t>
    </dgm:pt>
    <dgm:pt modelId="{CE0456B5-0815-418E-9990-5E3AF0EF5088}" type="parTrans" cxnId="{79B5C1A1-82D1-4055-AD07-25DF27390F3A}">
      <dgm:prSet/>
      <dgm:spPr/>
      <dgm:t>
        <a:bodyPr/>
        <a:lstStyle/>
        <a:p>
          <a:endParaRPr lang="en-US"/>
        </a:p>
      </dgm:t>
    </dgm:pt>
    <dgm:pt modelId="{0E1CF45C-6007-45CC-89AB-359549969A99}" type="sibTrans" cxnId="{79B5C1A1-82D1-4055-AD07-25DF27390F3A}">
      <dgm:prSet/>
      <dgm:spPr/>
      <dgm:t>
        <a:bodyPr/>
        <a:lstStyle/>
        <a:p>
          <a:endParaRPr lang="en-US"/>
        </a:p>
      </dgm:t>
    </dgm:pt>
    <dgm:pt modelId="{7D296BCE-C8C9-49EB-B8A0-DB35636F3593}" type="pres">
      <dgm:prSet presAssocID="{43CB144A-ADDB-4A0E-A16B-A1D4871B8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69E4A5-1412-45A0-9ED7-6129ECEB8984}" type="pres">
      <dgm:prSet presAssocID="{B9B334DD-2C6E-49A0-BFFB-2014968A150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9ADC4-2E8F-4AAA-BA22-51FB9C9E7BFD}" type="pres">
      <dgm:prSet presAssocID="{62D34BB0-7EF1-454B-AD1B-651D354147A8}" presName="spacer" presStyleCnt="0"/>
      <dgm:spPr/>
    </dgm:pt>
    <dgm:pt modelId="{4C2EC516-E8A7-41A4-B65A-1DF47A10BDF0}" type="pres">
      <dgm:prSet presAssocID="{34D97BFD-62B6-4BA4-AB10-77EFD616DBE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E442D-A7C3-46CB-8F26-41CC470E833C}" type="pres">
      <dgm:prSet presAssocID="{CB29A552-F4CD-437D-ACA0-C7973C594DF9}" presName="spacer" presStyleCnt="0"/>
      <dgm:spPr/>
    </dgm:pt>
    <dgm:pt modelId="{F5D89862-72E3-41B5-B695-AAAAC5345FDC}" type="pres">
      <dgm:prSet presAssocID="{02CD1DDD-6F93-4BD0-96AD-533418485D7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84787-B6C3-462C-BC7C-63B07061FDBF}" type="pres">
      <dgm:prSet presAssocID="{1EC41795-C6B4-44F2-AC0D-50419A123403}" presName="spacer" presStyleCnt="0"/>
      <dgm:spPr/>
    </dgm:pt>
    <dgm:pt modelId="{FBFCDCD6-EDBC-4FDC-8E99-8C393A5E6551}" type="pres">
      <dgm:prSet presAssocID="{893B1781-B698-4843-A430-0EEDFF5C670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00EA2-B58A-4376-A906-A8694838D05A}" srcId="{43CB144A-ADDB-4A0E-A16B-A1D4871B8D31}" destId="{B9B334DD-2C6E-49A0-BFFB-2014968A1506}" srcOrd="0" destOrd="0" parTransId="{243997E1-2210-4B2C-A70B-4DF7E5D27475}" sibTransId="{62D34BB0-7EF1-454B-AD1B-651D354147A8}"/>
    <dgm:cxn modelId="{79B5C1A1-82D1-4055-AD07-25DF27390F3A}" srcId="{43CB144A-ADDB-4A0E-A16B-A1D4871B8D31}" destId="{893B1781-B698-4843-A430-0EEDFF5C6700}" srcOrd="3" destOrd="0" parTransId="{CE0456B5-0815-418E-9990-5E3AF0EF5088}" sibTransId="{0E1CF45C-6007-45CC-89AB-359549969A99}"/>
    <dgm:cxn modelId="{5A977B35-85FA-D54E-B399-3E06628C47E9}" type="presOf" srcId="{893B1781-B698-4843-A430-0EEDFF5C6700}" destId="{FBFCDCD6-EDBC-4FDC-8E99-8C393A5E6551}" srcOrd="0" destOrd="0" presId="urn:microsoft.com/office/officeart/2005/8/layout/vList2"/>
    <dgm:cxn modelId="{24E46972-51EA-469A-9830-ACE903AFC672}" srcId="{43CB144A-ADDB-4A0E-A16B-A1D4871B8D31}" destId="{02CD1DDD-6F93-4BD0-96AD-533418485D72}" srcOrd="2" destOrd="0" parTransId="{E0ED88F2-7A0C-4D9D-99C9-67097EB8CC17}" sibTransId="{1EC41795-C6B4-44F2-AC0D-50419A123403}"/>
    <dgm:cxn modelId="{F292F478-5BB6-F54E-A558-C759796EFA56}" type="presOf" srcId="{43CB144A-ADDB-4A0E-A16B-A1D4871B8D31}" destId="{7D296BCE-C8C9-49EB-B8A0-DB35636F3593}" srcOrd="0" destOrd="0" presId="urn:microsoft.com/office/officeart/2005/8/layout/vList2"/>
    <dgm:cxn modelId="{B34F6C92-214D-5E45-9E28-D4717EA9C32F}" type="presOf" srcId="{B9B334DD-2C6E-49A0-BFFB-2014968A1506}" destId="{BD69E4A5-1412-45A0-9ED7-6129ECEB8984}" srcOrd="0" destOrd="0" presId="urn:microsoft.com/office/officeart/2005/8/layout/vList2"/>
    <dgm:cxn modelId="{D644640F-BC9E-48DD-BE7A-BDFD326EF526}" srcId="{43CB144A-ADDB-4A0E-A16B-A1D4871B8D31}" destId="{34D97BFD-62B6-4BA4-AB10-77EFD616DBE0}" srcOrd="1" destOrd="0" parTransId="{3C586BFC-2AC6-440A-A122-41C68F6C8447}" sibTransId="{CB29A552-F4CD-437D-ACA0-C7973C594DF9}"/>
    <dgm:cxn modelId="{2FC5C4CA-4CB1-E341-91C0-9D9995EF691D}" type="presOf" srcId="{34D97BFD-62B6-4BA4-AB10-77EFD616DBE0}" destId="{4C2EC516-E8A7-41A4-B65A-1DF47A10BDF0}" srcOrd="0" destOrd="0" presId="urn:microsoft.com/office/officeart/2005/8/layout/vList2"/>
    <dgm:cxn modelId="{EEAC0562-3E91-524F-8DA8-900D5973E799}" type="presOf" srcId="{02CD1DDD-6F93-4BD0-96AD-533418485D72}" destId="{F5D89862-72E3-41B5-B695-AAAAC5345FDC}" srcOrd="0" destOrd="0" presId="urn:microsoft.com/office/officeart/2005/8/layout/vList2"/>
    <dgm:cxn modelId="{F6FC619E-6EF8-CB4E-887E-19C31B3C99DF}" type="presParOf" srcId="{7D296BCE-C8C9-49EB-B8A0-DB35636F3593}" destId="{BD69E4A5-1412-45A0-9ED7-6129ECEB8984}" srcOrd="0" destOrd="0" presId="urn:microsoft.com/office/officeart/2005/8/layout/vList2"/>
    <dgm:cxn modelId="{F404B410-0B85-7544-9FE5-93995CBF5F1F}" type="presParOf" srcId="{7D296BCE-C8C9-49EB-B8A0-DB35636F3593}" destId="{5709ADC4-2E8F-4AAA-BA22-51FB9C9E7BFD}" srcOrd="1" destOrd="0" presId="urn:microsoft.com/office/officeart/2005/8/layout/vList2"/>
    <dgm:cxn modelId="{344237E8-5DD5-F84A-9F66-DA442EFE1519}" type="presParOf" srcId="{7D296BCE-C8C9-49EB-B8A0-DB35636F3593}" destId="{4C2EC516-E8A7-41A4-B65A-1DF47A10BDF0}" srcOrd="2" destOrd="0" presId="urn:microsoft.com/office/officeart/2005/8/layout/vList2"/>
    <dgm:cxn modelId="{C27AB96D-2163-5B46-9C49-37A8E089EDC4}" type="presParOf" srcId="{7D296BCE-C8C9-49EB-B8A0-DB35636F3593}" destId="{62AE442D-A7C3-46CB-8F26-41CC470E833C}" srcOrd="3" destOrd="0" presId="urn:microsoft.com/office/officeart/2005/8/layout/vList2"/>
    <dgm:cxn modelId="{89A5CC11-8B06-9C4C-8E71-F1570D155EDA}" type="presParOf" srcId="{7D296BCE-C8C9-49EB-B8A0-DB35636F3593}" destId="{F5D89862-72E3-41B5-B695-AAAAC5345FDC}" srcOrd="4" destOrd="0" presId="urn:microsoft.com/office/officeart/2005/8/layout/vList2"/>
    <dgm:cxn modelId="{D1B220F7-5F39-994C-A0F6-4E623BB12EF8}" type="presParOf" srcId="{7D296BCE-C8C9-49EB-B8A0-DB35636F3593}" destId="{DAC84787-B6C3-462C-BC7C-63B07061FDBF}" srcOrd="5" destOrd="0" presId="urn:microsoft.com/office/officeart/2005/8/layout/vList2"/>
    <dgm:cxn modelId="{767944D9-563D-734E-A1BE-3B48EC21AA4D}" type="presParOf" srcId="{7D296BCE-C8C9-49EB-B8A0-DB35636F3593}" destId="{FBFCDCD6-EDBC-4FDC-8E99-8C393A5E65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CB144A-ADDB-4A0E-A16B-A1D4871B8D31}" type="doc">
      <dgm:prSet loTypeId="urn:microsoft.com/office/officeart/2005/8/layout/vList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4D97BFD-62B6-4BA4-AB10-77EFD616DBE0}">
      <dgm:prSet phldrT="[Text]"/>
      <dgm:spPr/>
      <dgm:t>
        <a:bodyPr/>
        <a:lstStyle/>
        <a:p>
          <a:endParaRPr lang="en-US" dirty="0"/>
        </a:p>
      </dgm:t>
    </dgm:pt>
    <dgm:pt modelId="{3C586BFC-2AC6-440A-A122-41C68F6C8447}" type="parTrans" cxnId="{D644640F-BC9E-48DD-BE7A-BDFD326EF526}">
      <dgm:prSet/>
      <dgm:spPr/>
      <dgm:t>
        <a:bodyPr/>
        <a:lstStyle/>
        <a:p>
          <a:endParaRPr lang="en-US"/>
        </a:p>
      </dgm:t>
    </dgm:pt>
    <dgm:pt modelId="{CB29A552-F4CD-437D-ACA0-C7973C594DF9}" type="sibTrans" cxnId="{D644640F-BC9E-48DD-BE7A-BDFD326EF526}">
      <dgm:prSet/>
      <dgm:spPr/>
      <dgm:t>
        <a:bodyPr/>
        <a:lstStyle/>
        <a:p>
          <a:endParaRPr lang="en-US"/>
        </a:p>
      </dgm:t>
    </dgm:pt>
    <dgm:pt modelId="{02CD1DDD-6F93-4BD0-96AD-533418485D72}">
      <dgm:prSet phldrT="[Text]"/>
      <dgm:spPr/>
      <dgm:t>
        <a:bodyPr/>
        <a:lstStyle/>
        <a:p>
          <a:endParaRPr lang="en-US" dirty="0"/>
        </a:p>
      </dgm:t>
    </dgm:pt>
    <dgm:pt modelId="{E0ED88F2-7A0C-4D9D-99C9-67097EB8CC17}" type="parTrans" cxnId="{24E46972-51EA-469A-9830-ACE903AFC672}">
      <dgm:prSet/>
      <dgm:spPr/>
      <dgm:t>
        <a:bodyPr/>
        <a:lstStyle/>
        <a:p>
          <a:endParaRPr lang="en-US"/>
        </a:p>
      </dgm:t>
    </dgm:pt>
    <dgm:pt modelId="{1EC41795-C6B4-44F2-AC0D-50419A123403}" type="sibTrans" cxnId="{24E46972-51EA-469A-9830-ACE903AFC672}">
      <dgm:prSet/>
      <dgm:spPr/>
      <dgm:t>
        <a:bodyPr/>
        <a:lstStyle/>
        <a:p>
          <a:endParaRPr lang="en-US"/>
        </a:p>
      </dgm:t>
    </dgm:pt>
    <dgm:pt modelId="{893B1781-B698-4843-A430-0EEDFF5C6700}">
      <dgm:prSet phldrT="[Text]"/>
      <dgm:spPr/>
      <dgm:t>
        <a:bodyPr/>
        <a:lstStyle/>
        <a:p>
          <a:endParaRPr lang="en-US" dirty="0"/>
        </a:p>
      </dgm:t>
    </dgm:pt>
    <dgm:pt modelId="{CE0456B5-0815-418E-9990-5E3AF0EF5088}" type="parTrans" cxnId="{79B5C1A1-82D1-4055-AD07-25DF27390F3A}">
      <dgm:prSet/>
      <dgm:spPr/>
      <dgm:t>
        <a:bodyPr/>
        <a:lstStyle/>
        <a:p>
          <a:endParaRPr lang="en-US"/>
        </a:p>
      </dgm:t>
    </dgm:pt>
    <dgm:pt modelId="{0E1CF45C-6007-45CC-89AB-359549969A99}" type="sibTrans" cxnId="{79B5C1A1-82D1-4055-AD07-25DF27390F3A}">
      <dgm:prSet/>
      <dgm:spPr/>
      <dgm:t>
        <a:bodyPr/>
        <a:lstStyle/>
        <a:p>
          <a:endParaRPr lang="en-US"/>
        </a:p>
      </dgm:t>
    </dgm:pt>
    <dgm:pt modelId="{7D296BCE-C8C9-49EB-B8A0-DB35636F3593}" type="pres">
      <dgm:prSet presAssocID="{43CB144A-ADDB-4A0E-A16B-A1D4871B8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2EC516-E8A7-41A4-B65A-1DF47A10BDF0}" type="pres">
      <dgm:prSet presAssocID="{34D97BFD-62B6-4BA4-AB10-77EFD616DB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E442D-A7C3-46CB-8F26-41CC470E833C}" type="pres">
      <dgm:prSet presAssocID="{CB29A552-F4CD-437D-ACA0-C7973C594DF9}" presName="spacer" presStyleCnt="0"/>
      <dgm:spPr/>
    </dgm:pt>
    <dgm:pt modelId="{F5D89862-72E3-41B5-B695-AAAAC5345FDC}" type="pres">
      <dgm:prSet presAssocID="{02CD1DDD-6F93-4BD0-96AD-533418485D7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84787-B6C3-462C-BC7C-63B07061FDBF}" type="pres">
      <dgm:prSet presAssocID="{1EC41795-C6B4-44F2-AC0D-50419A123403}" presName="spacer" presStyleCnt="0"/>
      <dgm:spPr/>
    </dgm:pt>
    <dgm:pt modelId="{FBFCDCD6-EDBC-4FDC-8E99-8C393A5E6551}" type="pres">
      <dgm:prSet presAssocID="{893B1781-B698-4843-A430-0EEDFF5C670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B5C1A1-82D1-4055-AD07-25DF27390F3A}" srcId="{43CB144A-ADDB-4A0E-A16B-A1D4871B8D31}" destId="{893B1781-B698-4843-A430-0EEDFF5C6700}" srcOrd="2" destOrd="0" parTransId="{CE0456B5-0815-418E-9990-5E3AF0EF5088}" sibTransId="{0E1CF45C-6007-45CC-89AB-359549969A99}"/>
    <dgm:cxn modelId="{24E46972-51EA-469A-9830-ACE903AFC672}" srcId="{43CB144A-ADDB-4A0E-A16B-A1D4871B8D31}" destId="{02CD1DDD-6F93-4BD0-96AD-533418485D72}" srcOrd="1" destOrd="0" parTransId="{E0ED88F2-7A0C-4D9D-99C9-67097EB8CC17}" sibTransId="{1EC41795-C6B4-44F2-AC0D-50419A123403}"/>
    <dgm:cxn modelId="{8EC131C9-CE91-174F-9587-7810472CE8C6}" type="presOf" srcId="{34D97BFD-62B6-4BA4-AB10-77EFD616DBE0}" destId="{4C2EC516-E8A7-41A4-B65A-1DF47A10BDF0}" srcOrd="0" destOrd="0" presId="urn:microsoft.com/office/officeart/2005/8/layout/vList2"/>
    <dgm:cxn modelId="{91FAC902-960C-A04E-8362-49C5EE108188}" type="presOf" srcId="{43CB144A-ADDB-4A0E-A16B-A1D4871B8D31}" destId="{7D296BCE-C8C9-49EB-B8A0-DB35636F3593}" srcOrd="0" destOrd="0" presId="urn:microsoft.com/office/officeart/2005/8/layout/vList2"/>
    <dgm:cxn modelId="{D644640F-BC9E-48DD-BE7A-BDFD326EF526}" srcId="{43CB144A-ADDB-4A0E-A16B-A1D4871B8D31}" destId="{34D97BFD-62B6-4BA4-AB10-77EFD616DBE0}" srcOrd="0" destOrd="0" parTransId="{3C586BFC-2AC6-440A-A122-41C68F6C8447}" sibTransId="{CB29A552-F4CD-437D-ACA0-C7973C594DF9}"/>
    <dgm:cxn modelId="{96EF804C-06B9-0343-B7F3-E4F325AB7655}" type="presOf" srcId="{02CD1DDD-6F93-4BD0-96AD-533418485D72}" destId="{F5D89862-72E3-41B5-B695-AAAAC5345FDC}" srcOrd="0" destOrd="0" presId="urn:microsoft.com/office/officeart/2005/8/layout/vList2"/>
    <dgm:cxn modelId="{D5A8BC26-37DB-0442-AE3C-B52363CBFCB9}" type="presOf" srcId="{893B1781-B698-4843-A430-0EEDFF5C6700}" destId="{FBFCDCD6-EDBC-4FDC-8E99-8C393A5E6551}" srcOrd="0" destOrd="0" presId="urn:microsoft.com/office/officeart/2005/8/layout/vList2"/>
    <dgm:cxn modelId="{89EA5C7D-EF86-9247-9DE4-3075D2E17316}" type="presParOf" srcId="{7D296BCE-C8C9-49EB-B8A0-DB35636F3593}" destId="{4C2EC516-E8A7-41A4-B65A-1DF47A10BDF0}" srcOrd="0" destOrd="0" presId="urn:microsoft.com/office/officeart/2005/8/layout/vList2"/>
    <dgm:cxn modelId="{B1A0EBC4-543B-ED48-A756-866A5174C99B}" type="presParOf" srcId="{7D296BCE-C8C9-49EB-B8A0-DB35636F3593}" destId="{62AE442D-A7C3-46CB-8F26-41CC470E833C}" srcOrd="1" destOrd="0" presId="urn:microsoft.com/office/officeart/2005/8/layout/vList2"/>
    <dgm:cxn modelId="{71A0350B-32D5-9E49-B513-308C416B71AF}" type="presParOf" srcId="{7D296BCE-C8C9-49EB-B8A0-DB35636F3593}" destId="{F5D89862-72E3-41B5-B695-AAAAC5345FDC}" srcOrd="2" destOrd="0" presId="urn:microsoft.com/office/officeart/2005/8/layout/vList2"/>
    <dgm:cxn modelId="{5A0A66E2-CC21-AD44-AF34-D16D18E4A491}" type="presParOf" srcId="{7D296BCE-C8C9-49EB-B8A0-DB35636F3593}" destId="{DAC84787-B6C3-462C-BC7C-63B07061FDBF}" srcOrd="3" destOrd="0" presId="urn:microsoft.com/office/officeart/2005/8/layout/vList2"/>
    <dgm:cxn modelId="{822CF301-12A7-924C-99E1-5429A68EC35D}" type="presParOf" srcId="{7D296BCE-C8C9-49EB-B8A0-DB35636F3593}" destId="{FBFCDCD6-EDBC-4FDC-8E99-8C393A5E65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B144A-ADDB-4A0E-A16B-A1D4871B8D31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9B334DD-2C6E-49A0-BFFB-2014968A150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43997E1-2210-4B2C-A70B-4DF7E5D27475}" type="parTrans" cxnId="{14E00EA2-B58A-4376-A906-A8694838D05A}">
      <dgm:prSet/>
      <dgm:spPr/>
      <dgm:t>
        <a:bodyPr/>
        <a:lstStyle/>
        <a:p>
          <a:endParaRPr lang="en-US"/>
        </a:p>
      </dgm:t>
    </dgm:pt>
    <dgm:pt modelId="{62D34BB0-7EF1-454B-AD1B-651D354147A8}" type="sibTrans" cxnId="{14E00EA2-B58A-4376-A906-A8694838D05A}">
      <dgm:prSet/>
      <dgm:spPr/>
      <dgm:t>
        <a:bodyPr/>
        <a:lstStyle/>
        <a:p>
          <a:endParaRPr lang="en-US"/>
        </a:p>
      </dgm:t>
    </dgm:pt>
    <dgm:pt modelId="{34D97BFD-62B6-4BA4-AB10-77EFD616DBE0}">
      <dgm:prSet phldrT="[Text]"/>
      <dgm:spPr/>
      <dgm:t>
        <a:bodyPr/>
        <a:lstStyle/>
        <a:p>
          <a:endParaRPr lang="en-US" dirty="0"/>
        </a:p>
      </dgm:t>
    </dgm:pt>
    <dgm:pt modelId="{3C586BFC-2AC6-440A-A122-41C68F6C8447}" type="parTrans" cxnId="{D644640F-BC9E-48DD-BE7A-BDFD326EF526}">
      <dgm:prSet/>
      <dgm:spPr/>
      <dgm:t>
        <a:bodyPr/>
        <a:lstStyle/>
        <a:p>
          <a:endParaRPr lang="en-US"/>
        </a:p>
      </dgm:t>
    </dgm:pt>
    <dgm:pt modelId="{CB29A552-F4CD-437D-ACA0-C7973C594DF9}" type="sibTrans" cxnId="{D644640F-BC9E-48DD-BE7A-BDFD326EF526}">
      <dgm:prSet/>
      <dgm:spPr/>
      <dgm:t>
        <a:bodyPr/>
        <a:lstStyle/>
        <a:p>
          <a:endParaRPr lang="en-US"/>
        </a:p>
      </dgm:t>
    </dgm:pt>
    <dgm:pt modelId="{84A3A920-3C23-4891-8EC2-1C48E823942C}">
      <dgm:prSet phldrT="[Text]"/>
      <dgm:spPr/>
      <dgm:t>
        <a:bodyPr/>
        <a:lstStyle/>
        <a:p>
          <a:endParaRPr lang="en-US" dirty="0"/>
        </a:p>
      </dgm:t>
    </dgm:pt>
    <dgm:pt modelId="{8752211A-C6FF-43D6-AEAC-D99CDB4C9DA6}" type="parTrans" cxnId="{857500ED-3B96-4571-8CF7-C327B975E499}">
      <dgm:prSet/>
      <dgm:spPr/>
      <dgm:t>
        <a:bodyPr/>
        <a:lstStyle/>
        <a:p>
          <a:endParaRPr lang="en-US"/>
        </a:p>
      </dgm:t>
    </dgm:pt>
    <dgm:pt modelId="{F2C618F9-8C5C-4F62-9848-820C62F09797}" type="sibTrans" cxnId="{857500ED-3B96-4571-8CF7-C327B975E499}">
      <dgm:prSet/>
      <dgm:spPr/>
      <dgm:t>
        <a:bodyPr/>
        <a:lstStyle/>
        <a:p>
          <a:endParaRPr lang="en-US"/>
        </a:p>
      </dgm:t>
    </dgm:pt>
    <dgm:pt modelId="{02CD1DDD-6F93-4BD0-96AD-533418485D72}">
      <dgm:prSet phldrT="[Text]"/>
      <dgm:spPr/>
      <dgm:t>
        <a:bodyPr/>
        <a:lstStyle/>
        <a:p>
          <a:endParaRPr lang="en-US" dirty="0"/>
        </a:p>
      </dgm:t>
    </dgm:pt>
    <dgm:pt modelId="{E0ED88F2-7A0C-4D9D-99C9-67097EB8CC17}" type="parTrans" cxnId="{24E46972-51EA-469A-9830-ACE903AFC672}">
      <dgm:prSet/>
      <dgm:spPr/>
      <dgm:t>
        <a:bodyPr/>
        <a:lstStyle/>
        <a:p>
          <a:endParaRPr lang="en-US"/>
        </a:p>
      </dgm:t>
    </dgm:pt>
    <dgm:pt modelId="{1EC41795-C6B4-44F2-AC0D-50419A123403}" type="sibTrans" cxnId="{24E46972-51EA-469A-9830-ACE903AFC672}">
      <dgm:prSet/>
      <dgm:spPr/>
      <dgm:t>
        <a:bodyPr/>
        <a:lstStyle/>
        <a:p>
          <a:endParaRPr lang="en-US"/>
        </a:p>
      </dgm:t>
    </dgm:pt>
    <dgm:pt modelId="{893B1781-B698-4843-A430-0EEDFF5C6700}">
      <dgm:prSet phldrT="[Text]"/>
      <dgm:spPr/>
      <dgm:t>
        <a:bodyPr/>
        <a:lstStyle/>
        <a:p>
          <a:endParaRPr lang="en-US" dirty="0"/>
        </a:p>
      </dgm:t>
    </dgm:pt>
    <dgm:pt modelId="{CE0456B5-0815-418E-9990-5E3AF0EF5088}" type="parTrans" cxnId="{79B5C1A1-82D1-4055-AD07-25DF27390F3A}">
      <dgm:prSet/>
      <dgm:spPr/>
      <dgm:t>
        <a:bodyPr/>
        <a:lstStyle/>
        <a:p>
          <a:endParaRPr lang="en-US"/>
        </a:p>
      </dgm:t>
    </dgm:pt>
    <dgm:pt modelId="{0E1CF45C-6007-45CC-89AB-359549969A99}" type="sibTrans" cxnId="{79B5C1A1-82D1-4055-AD07-25DF27390F3A}">
      <dgm:prSet/>
      <dgm:spPr/>
      <dgm:t>
        <a:bodyPr/>
        <a:lstStyle/>
        <a:p>
          <a:endParaRPr lang="en-US"/>
        </a:p>
      </dgm:t>
    </dgm:pt>
    <dgm:pt modelId="{274AFB4B-D2CA-478F-AEFA-D1AF2F0FE4E0}">
      <dgm:prSet phldrT="[Text]"/>
      <dgm:spPr/>
      <dgm:t>
        <a:bodyPr/>
        <a:lstStyle/>
        <a:p>
          <a:endParaRPr lang="en-US" dirty="0"/>
        </a:p>
      </dgm:t>
    </dgm:pt>
    <dgm:pt modelId="{0D922B27-F04A-4460-9082-033FF4E65E0D}" type="parTrans" cxnId="{238263B8-CA8B-44C2-A2DC-2C077221ABE2}">
      <dgm:prSet/>
      <dgm:spPr/>
      <dgm:t>
        <a:bodyPr/>
        <a:lstStyle/>
        <a:p>
          <a:endParaRPr lang="en-US"/>
        </a:p>
      </dgm:t>
    </dgm:pt>
    <dgm:pt modelId="{35B15A30-DCC4-4276-B9D3-98C73390668D}" type="sibTrans" cxnId="{238263B8-CA8B-44C2-A2DC-2C077221ABE2}">
      <dgm:prSet/>
      <dgm:spPr/>
      <dgm:t>
        <a:bodyPr/>
        <a:lstStyle/>
        <a:p>
          <a:endParaRPr lang="en-US"/>
        </a:p>
      </dgm:t>
    </dgm:pt>
    <dgm:pt modelId="{382A0C88-CFDC-466D-AAF4-C977E572FC90}">
      <dgm:prSet phldrT="[Text]"/>
      <dgm:spPr/>
      <dgm:t>
        <a:bodyPr/>
        <a:lstStyle/>
        <a:p>
          <a:endParaRPr lang="en-US" dirty="0"/>
        </a:p>
      </dgm:t>
    </dgm:pt>
    <dgm:pt modelId="{AB85F360-6E12-4FBD-A95D-4B5ABD7ED909}" type="parTrans" cxnId="{4A844E8A-9556-485B-BE34-647C787004CC}">
      <dgm:prSet/>
      <dgm:spPr/>
      <dgm:t>
        <a:bodyPr/>
        <a:lstStyle/>
        <a:p>
          <a:endParaRPr lang="en-US"/>
        </a:p>
      </dgm:t>
    </dgm:pt>
    <dgm:pt modelId="{149C9697-21FD-4F9A-89AA-B177A22D09E5}" type="sibTrans" cxnId="{4A844E8A-9556-485B-BE34-647C787004CC}">
      <dgm:prSet/>
      <dgm:spPr/>
      <dgm:t>
        <a:bodyPr/>
        <a:lstStyle/>
        <a:p>
          <a:endParaRPr lang="en-US"/>
        </a:p>
      </dgm:t>
    </dgm:pt>
    <dgm:pt modelId="{7D296BCE-C8C9-49EB-B8A0-DB35636F3593}" type="pres">
      <dgm:prSet presAssocID="{43CB144A-ADDB-4A0E-A16B-A1D4871B8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69E4A5-1412-45A0-9ED7-6129ECEB8984}" type="pres">
      <dgm:prSet presAssocID="{B9B334DD-2C6E-49A0-BFFB-2014968A1506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9ADC4-2E8F-4AAA-BA22-51FB9C9E7BFD}" type="pres">
      <dgm:prSet presAssocID="{62D34BB0-7EF1-454B-AD1B-651D354147A8}" presName="spacer" presStyleCnt="0"/>
      <dgm:spPr/>
    </dgm:pt>
    <dgm:pt modelId="{4C2EC516-E8A7-41A4-B65A-1DF47A10BDF0}" type="pres">
      <dgm:prSet presAssocID="{34D97BFD-62B6-4BA4-AB10-77EFD616DBE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E442D-A7C3-46CB-8F26-41CC470E833C}" type="pres">
      <dgm:prSet presAssocID="{CB29A552-F4CD-437D-ACA0-C7973C594DF9}" presName="spacer" presStyleCnt="0"/>
      <dgm:spPr/>
    </dgm:pt>
    <dgm:pt modelId="{F5D89862-72E3-41B5-B695-AAAAC5345FDC}" type="pres">
      <dgm:prSet presAssocID="{02CD1DDD-6F93-4BD0-96AD-533418485D7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84787-B6C3-462C-BC7C-63B07061FDBF}" type="pres">
      <dgm:prSet presAssocID="{1EC41795-C6B4-44F2-AC0D-50419A123403}" presName="spacer" presStyleCnt="0"/>
      <dgm:spPr/>
    </dgm:pt>
    <dgm:pt modelId="{FBFCDCD6-EDBC-4FDC-8E99-8C393A5E6551}" type="pres">
      <dgm:prSet presAssocID="{893B1781-B698-4843-A430-0EEDFF5C670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57302-00EF-4A17-849E-CCE99682EF82}" type="pres">
      <dgm:prSet presAssocID="{0E1CF45C-6007-45CC-89AB-359549969A99}" presName="spacer" presStyleCnt="0"/>
      <dgm:spPr/>
    </dgm:pt>
    <dgm:pt modelId="{13B04120-02C3-4F02-AE47-F016A42D75EA}" type="pres">
      <dgm:prSet presAssocID="{274AFB4B-D2CA-478F-AEFA-D1AF2F0FE4E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F97D1-049D-4B19-9A59-26C2F1D054E8}" type="pres">
      <dgm:prSet presAssocID="{35B15A30-DCC4-4276-B9D3-98C73390668D}" presName="spacer" presStyleCnt="0"/>
      <dgm:spPr/>
    </dgm:pt>
    <dgm:pt modelId="{AF2BE60E-4EC4-4B13-B5C3-7067FB6E39DB}" type="pres">
      <dgm:prSet presAssocID="{382A0C88-CFDC-466D-AAF4-C977E572FC9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F80D-5C9D-4922-BE30-11AB07F7D1F7}" type="pres">
      <dgm:prSet presAssocID="{149C9697-21FD-4F9A-89AA-B177A22D09E5}" presName="spacer" presStyleCnt="0"/>
      <dgm:spPr/>
    </dgm:pt>
    <dgm:pt modelId="{EB1580EF-E993-4A77-98E3-1DD7A1511C37}" type="pres">
      <dgm:prSet presAssocID="{84A3A920-3C23-4891-8EC2-1C48E823942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500ED-3B96-4571-8CF7-C327B975E499}" srcId="{43CB144A-ADDB-4A0E-A16B-A1D4871B8D31}" destId="{84A3A920-3C23-4891-8EC2-1C48E823942C}" srcOrd="6" destOrd="0" parTransId="{8752211A-C6FF-43D6-AEAC-D99CDB4C9DA6}" sibTransId="{F2C618F9-8C5C-4F62-9848-820C62F09797}"/>
    <dgm:cxn modelId="{C2826194-10D0-4A4E-B843-4003D3262933}" type="presOf" srcId="{43CB144A-ADDB-4A0E-A16B-A1D4871B8D31}" destId="{7D296BCE-C8C9-49EB-B8A0-DB35636F3593}" srcOrd="0" destOrd="0" presId="urn:microsoft.com/office/officeart/2005/8/layout/vList2"/>
    <dgm:cxn modelId="{D644640F-BC9E-48DD-BE7A-BDFD326EF526}" srcId="{43CB144A-ADDB-4A0E-A16B-A1D4871B8D31}" destId="{34D97BFD-62B6-4BA4-AB10-77EFD616DBE0}" srcOrd="1" destOrd="0" parTransId="{3C586BFC-2AC6-440A-A122-41C68F6C8447}" sibTransId="{CB29A552-F4CD-437D-ACA0-C7973C594DF9}"/>
    <dgm:cxn modelId="{4A844E8A-9556-485B-BE34-647C787004CC}" srcId="{43CB144A-ADDB-4A0E-A16B-A1D4871B8D31}" destId="{382A0C88-CFDC-466D-AAF4-C977E572FC90}" srcOrd="5" destOrd="0" parTransId="{AB85F360-6E12-4FBD-A95D-4B5ABD7ED909}" sibTransId="{149C9697-21FD-4F9A-89AA-B177A22D09E5}"/>
    <dgm:cxn modelId="{0914126B-B268-2F41-993B-B52DFE6C2667}" type="presOf" srcId="{84A3A920-3C23-4891-8EC2-1C48E823942C}" destId="{EB1580EF-E993-4A77-98E3-1DD7A1511C37}" srcOrd="0" destOrd="0" presId="urn:microsoft.com/office/officeart/2005/8/layout/vList2"/>
    <dgm:cxn modelId="{E68FC691-0980-624C-946B-B1CECC6F3C0A}" type="presOf" srcId="{02CD1DDD-6F93-4BD0-96AD-533418485D72}" destId="{F5D89862-72E3-41B5-B695-AAAAC5345FDC}" srcOrd="0" destOrd="0" presId="urn:microsoft.com/office/officeart/2005/8/layout/vList2"/>
    <dgm:cxn modelId="{238263B8-CA8B-44C2-A2DC-2C077221ABE2}" srcId="{43CB144A-ADDB-4A0E-A16B-A1D4871B8D31}" destId="{274AFB4B-D2CA-478F-AEFA-D1AF2F0FE4E0}" srcOrd="4" destOrd="0" parTransId="{0D922B27-F04A-4460-9082-033FF4E65E0D}" sibTransId="{35B15A30-DCC4-4276-B9D3-98C73390668D}"/>
    <dgm:cxn modelId="{A9AC51D6-D9CD-DB4E-A734-5EC8AC94AA5A}" type="presOf" srcId="{34D97BFD-62B6-4BA4-AB10-77EFD616DBE0}" destId="{4C2EC516-E8A7-41A4-B65A-1DF47A10BDF0}" srcOrd="0" destOrd="0" presId="urn:microsoft.com/office/officeart/2005/8/layout/vList2"/>
    <dgm:cxn modelId="{14E00EA2-B58A-4376-A906-A8694838D05A}" srcId="{43CB144A-ADDB-4A0E-A16B-A1D4871B8D31}" destId="{B9B334DD-2C6E-49A0-BFFB-2014968A1506}" srcOrd="0" destOrd="0" parTransId="{243997E1-2210-4B2C-A70B-4DF7E5D27475}" sibTransId="{62D34BB0-7EF1-454B-AD1B-651D354147A8}"/>
    <dgm:cxn modelId="{24E46972-51EA-469A-9830-ACE903AFC672}" srcId="{43CB144A-ADDB-4A0E-A16B-A1D4871B8D31}" destId="{02CD1DDD-6F93-4BD0-96AD-533418485D72}" srcOrd="2" destOrd="0" parTransId="{E0ED88F2-7A0C-4D9D-99C9-67097EB8CC17}" sibTransId="{1EC41795-C6B4-44F2-AC0D-50419A123403}"/>
    <dgm:cxn modelId="{E329622E-FFDA-F64B-93FA-8EE3E8537834}" type="presOf" srcId="{893B1781-B698-4843-A430-0EEDFF5C6700}" destId="{FBFCDCD6-EDBC-4FDC-8E99-8C393A5E6551}" srcOrd="0" destOrd="0" presId="urn:microsoft.com/office/officeart/2005/8/layout/vList2"/>
    <dgm:cxn modelId="{0D84C44B-C01E-CB42-9D22-0A4097670FD7}" type="presOf" srcId="{B9B334DD-2C6E-49A0-BFFB-2014968A1506}" destId="{BD69E4A5-1412-45A0-9ED7-6129ECEB8984}" srcOrd="0" destOrd="0" presId="urn:microsoft.com/office/officeart/2005/8/layout/vList2"/>
    <dgm:cxn modelId="{79B5C1A1-82D1-4055-AD07-25DF27390F3A}" srcId="{43CB144A-ADDB-4A0E-A16B-A1D4871B8D31}" destId="{893B1781-B698-4843-A430-0EEDFF5C6700}" srcOrd="3" destOrd="0" parTransId="{CE0456B5-0815-418E-9990-5E3AF0EF5088}" sibTransId="{0E1CF45C-6007-45CC-89AB-359549969A99}"/>
    <dgm:cxn modelId="{7538BA2D-C89A-3641-BE3F-D492F5872713}" type="presOf" srcId="{274AFB4B-D2CA-478F-AEFA-D1AF2F0FE4E0}" destId="{13B04120-02C3-4F02-AE47-F016A42D75EA}" srcOrd="0" destOrd="0" presId="urn:microsoft.com/office/officeart/2005/8/layout/vList2"/>
    <dgm:cxn modelId="{98605781-DC14-2942-BD6D-C19D7264B37F}" type="presOf" srcId="{382A0C88-CFDC-466D-AAF4-C977E572FC90}" destId="{AF2BE60E-4EC4-4B13-B5C3-7067FB6E39DB}" srcOrd="0" destOrd="0" presId="urn:microsoft.com/office/officeart/2005/8/layout/vList2"/>
    <dgm:cxn modelId="{2139340D-8D80-A04F-BE36-180A7439C313}" type="presParOf" srcId="{7D296BCE-C8C9-49EB-B8A0-DB35636F3593}" destId="{BD69E4A5-1412-45A0-9ED7-6129ECEB8984}" srcOrd="0" destOrd="0" presId="urn:microsoft.com/office/officeart/2005/8/layout/vList2"/>
    <dgm:cxn modelId="{B5B83912-B4F6-7D47-8E16-D3CEB86076AE}" type="presParOf" srcId="{7D296BCE-C8C9-49EB-B8A0-DB35636F3593}" destId="{5709ADC4-2E8F-4AAA-BA22-51FB9C9E7BFD}" srcOrd="1" destOrd="0" presId="urn:microsoft.com/office/officeart/2005/8/layout/vList2"/>
    <dgm:cxn modelId="{D4B89BC3-6106-884A-A912-B319AF73A664}" type="presParOf" srcId="{7D296BCE-C8C9-49EB-B8A0-DB35636F3593}" destId="{4C2EC516-E8A7-41A4-B65A-1DF47A10BDF0}" srcOrd="2" destOrd="0" presId="urn:microsoft.com/office/officeart/2005/8/layout/vList2"/>
    <dgm:cxn modelId="{A5FF581E-94B1-F647-89BB-FE7A4D28BD2C}" type="presParOf" srcId="{7D296BCE-C8C9-49EB-B8A0-DB35636F3593}" destId="{62AE442D-A7C3-46CB-8F26-41CC470E833C}" srcOrd="3" destOrd="0" presId="urn:microsoft.com/office/officeart/2005/8/layout/vList2"/>
    <dgm:cxn modelId="{BE63F7C7-B8BB-734B-83A0-766CD4B69F62}" type="presParOf" srcId="{7D296BCE-C8C9-49EB-B8A0-DB35636F3593}" destId="{F5D89862-72E3-41B5-B695-AAAAC5345FDC}" srcOrd="4" destOrd="0" presId="urn:microsoft.com/office/officeart/2005/8/layout/vList2"/>
    <dgm:cxn modelId="{2678642C-831B-544B-ADAB-7653DFCBBB2D}" type="presParOf" srcId="{7D296BCE-C8C9-49EB-B8A0-DB35636F3593}" destId="{DAC84787-B6C3-462C-BC7C-63B07061FDBF}" srcOrd="5" destOrd="0" presId="urn:microsoft.com/office/officeart/2005/8/layout/vList2"/>
    <dgm:cxn modelId="{ADCEAF3C-63CF-A848-8DED-187758DFA7B9}" type="presParOf" srcId="{7D296BCE-C8C9-49EB-B8A0-DB35636F3593}" destId="{FBFCDCD6-EDBC-4FDC-8E99-8C393A5E6551}" srcOrd="6" destOrd="0" presId="urn:microsoft.com/office/officeart/2005/8/layout/vList2"/>
    <dgm:cxn modelId="{877E5059-6661-424F-A2E1-51942E5901CA}" type="presParOf" srcId="{7D296BCE-C8C9-49EB-B8A0-DB35636F3593}" destId="{78E57302-00EF-4A17-849E-CCE99682EF82}" srcOrd="7" destOrd="0" presId="urn:microsoft.com/office/officeart/2005/8/layout/vList2"/>
    <dgm:cxn modelId="{59B1EDE8-FF19-A843-A5E8-A314836D2229}" type="presParOf" srcId="{7D296BCE-C8C9-49EB-B8A0-DB35636F3593}" destId="{13B04120-02C3-4F02-AE47-F016A42D75EA}" srcOrd="8" destOrd="0" presId="urn:microsoft.com/office/officeart/2005/8/layout/vList2"/>
    <dgm:cxn modelId="{03E5D4A0-A1AE-7845-8157-71507BE6DC18}" type="presParOf" srcId="{7D296BCE-C8C9-49EB-B8A0-DB35636F3593}" destId="{A9FF97D1-049D-4B19-9A59-26C2F1D054E8}" srcOrd="9" destOrd="0" presId="urn:microsoft.com/office/officeart/2005/8/layout/vList2"/>
    <dgm:cxn modelId="{90C0977A-B23D-E14C-80D3-25D92666348D}" type="presParOf" srcId="{7D296BCE-C8C9-49EB-B8A0-DB35636F3593}" destId="{AF2BE60E-4EC4-4B13-B5C3-7067FB6E39DB}" srcOrd="10" destOrd="0" presId="urn:microsoft.com/office/officeart/2005/8/layout/vList2"/>
    <dgm:cxn modelId="{0DD9742B-9C22-9247-8AEF-6E90CF9B6A57}" type="presParOf" srcId="{7D296BCE-C8C9-49EB-B8A0-DB35636F3593}" destId="{D04EF80D-5C9D-4922-BE30-11AB07F7D1F7}" srcOrd="11" destOrd="0" presId="urn:microsoft.com/office/officeart/2005/8/layout/vList2"/>
    <dgm:cxn modelId="{C1D17D43-0BB6-8246-97AA-BE0B411DD6B5}" type="presParOf" srcId="{7D296BCE-C8C9-49EB-B8A0-DB35636F3593}" destId="{EB1580EF-E993-4A77-98E3-1DD7A1511C3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9E4A5-1412-45A0-9ED7-6129ECEB8984}">
      <dsp:nvSpPr>
        <dsp:cNvPr id="0" name=""/>
        <dsp:cNvSpPr/>
      </dsp:nvSpPr>
      <dsp:spPr>
        <a:xfrm>
          <a:off x="0" y="10237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0" y="10237"/>
        <a:ext cx="838200" cy="263835"/>
      </dsp:txXfrm>
    </dsp:sp>
    <dsp:sp modelId="{4C2EC516-E8A7-41A4-B65A-1DF47A10BDF0}">
      <dsp:nvSpPr>
        <dsp:cNvPr id="0" name=""/>
        <dsp:cNvSpPr/>
      </dsp:nvSpPr>
      <dsp:spPr>
        <a:xfrm>
          <a:off x="0" y="305752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305752"/>
        <a:ext cx="838200" cy="263835"/>
      </dsp:txXfrm>
    </dsp:sp>
    <dsp:sp modelId="{F5D89862-72E3-41B5-B695-AAAAC5345FDC}">
      <dsp:nvSpPr>
        <dsp:cNvPr id="0" name=""/>
        <dsp:cNvSpPr/>
      </dsp:nvSpPr>
      <dsp:spPr>
        <a:xfrm>
          <a:off x="0" y="601267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601267"/>
        <a:ext cx="838200" cy="263835"/>
      </dsp:txXfrm>
    </dsp:sp>
    <dsp:sp modelId="{FBFCDCD6-EDBC-4FDC-8E99-8C393A5E6551}">
      <dsp:nvSpPr>
        <dsp:cNvPr id="0" name=""/>
        <dsp:cNvSpPr/>
      </dsp:nvSpPr>
      <dsp:spPr>
        <a:xfrm>
          <a:off x="0" y="896782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896782"/>
        <a:ext cx="838200" cy="263835"/>
      </dsp:txXfrm>
    </dsp:sp>
    <dsp:sp modelId="{13B04120-02C3-4F02-AE47-F016A42D75EA}">
      <dsp:nvSpPr>
        <dsp:cNvPr id="0" name=""/>
        <dsp:cNvSpPr/>
      </dsp:nvSpPr>
      <dsp:spPr>
        <a:xfrm>
          <a:off x="0" y="1192297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192297"/>
        <a:ext cx="838200" cy="263835"/>
      </dsp:txXfrm>
    </dsp:sp>
    <dsp:sp modelId="{AF2BE60E-4EC4-4B13-B5C3-7067FB6E39DB}">
      <dsp:nvSpPr>
        <dsp:cNvPr id="0" name=""/>
        <dsp:cNvSpPr/>
      </dsp:nvSpPr>
      <dsp:spPr>
        <a:xfrm>
          <a:off x="0" y="1487812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487812"/>
        <a:ext cx="838200" cy="263835"/>
      </dsp:txXfrm>
    </dsp:sp>
    <dsp:sp modelId="{EB1580EF-E993-4A77-98E3-1DD7A1511C37}">
      <dsp:nvSpPr>
        <dsp:cNvPr id="0" name=""/>
        <dsp:cNvSpPr/>
      </dsp:nvSpPr>
      <dsp:spPr>
        <a:xfrm>
          <a:off x="0" y="1783327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783327"/>
        <a:ext cx="838200" cy="26383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9E4A5-1412-45A0-9ED7-6129ECEB8984}">
      <dsp:nvSpPr>
        <dsp:cNvPr id="0" name=""/>
        <dsp:cNvSpPr/>
      </dsp:nvSpPr>
      <dsp:spPr>
        <a:xfrm>
          <a:off x="0" y="34409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0" y="34409"/>
        <a:ext cx="838200" cy="263835"/>
      </dsp:txXfrm>
    </dsp:sp>
    <dsp:sp modelId="{4C2EC516-E8A7-41A4-B65A-1DF47A10BDF0}">
      <dsp:nvSpPr>
        <dsp:cNvPr id="0" name=""/>
        <dsp:cNvSpPr/>
      </dsp:nvSpPr>
      <dsp:spPr>
        <a:xfrm>
          <a:off x="0" y="329924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329924"/>
        <a:ext cx="838200" cy="263835"/>
      </dsp:txXfrm>
    </dsp:sp>
    <dsp:sp modelId="{F5D89862-72E3-41B5-B695-AAAAC5345FDC}">
      <dsp:nvSpPr>
        <dsp:cNvPr id="0" name=""/>
        <dsp:cNvSpPr/>
      </dsp:nvSpPr>
      <dsp:spPr>
        <a:xfrm>
          <a:off x="0" y="625440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625440"/>
        <a:ext cx="838200" cy="263835"/>
      </dsp:txXfrm>
    </dsp:sp>
    <dsp:sp modelId="{FBFCDCD6-EDBC-4FDC-8E99-8C393A5E6551}">
      <dsp:nvSpPr>
        <dsp:cNvPr id="0" name=""/>
        <dsp:cNvSpPr/>
      </dsp:nvSpPr>
      <dsp:spPr>
        <a:xfrm>
          <a:off x="0" y="920955"/>
          <a:ext cx="838200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920955"/>
        <a:ext cx="838200" cy="26383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2EC516-E8A7-41A4-B65A-1DF47A10BDF0}">
      <dsp:nvSpPr>
        <dsp:cNvPr id="0" name=""/>
        <dsp:cNvSpPr/>
      </dsp:nvSpPr>
      <dsp:spPr>
        <a:xfrm>
          <a:off x="0" y="16620"/>
          <a:ext cx="838200" cy="243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0" y="16620"/>
        <a:ext cx="838200" cy="243360"/>
      </dsp:txXfrm>
    </dsp:sp>
    <dsp:sp modelId="{F5D89862-72E3-41B5-B695-AAAAC5345FDC}">
      <dsp:nvSpPr>
        <dsp:cNvPr id="0" name=""/>
        <dsp:cNvSpPr/>
      </dsp:nvSpPr>
      <dsp:spPr>
        <a:xfrm>
          <a:off x="0" y="297420"/>
          <a:ext cx="838200" cy="243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0" y="297420"/>
        <a:ext cx="838200" cy="243360"/>
      </dsp:txXfrm>
    </dsp:sp>
    <dsp:sp modelId="{FBFCDCD6-EDBC-4FDC-8E99-8C393A5E6551}">
      <dsp:nvSpPr>
        <dsp:cNvPr id="0" name=""/>
        <dsp:cNvSpPr/>
      </dsp:nvSpPr>
      <dsp:spPr>
        <a:xfrm>
          <a:off x="0" y="578220"/>
          <a:ext cx="838200" cy="243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0" y="578220"/>
        <a:ext cx="838200" cy="2433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9E4A5-1412-45A0-9ED7-6129ECEB8984}">
      <dsp:nvSpPr>
        <dsp:cNvPr id="0" name=""/>
        <dsp:cNvSpPr/>
      </dsp:nvSpPr>
      <dsp:spPr>
        <a:xfrm>
          <a:off x="0" y="10237"/>
          <a:ext cx="838200" cy="2638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0" y="10237"/>
        <a:ext cx="838200" cy="263835"/>
      </dsp:txXfrm>
    </dsp:sp>
    <dsp:sp modelId="{4C2EC516-E8A7-41A4-B65A-1DF47A10BDF0}">
      <dsp:nvSpPr>
        <dsp:cNvPr id="0" name=""/>
        <dsp:cNvSpPr/>
      </dsp:nvSpPr>
      <dsp:spPr>
        <a:xfrm>
          <a:off x="0" y="305752"/>
          <a:ext cx="838200" cy="2638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305752"/>
        <a:ext cx="838200" cy="263835"/>
      </dsp:txXfrm>
    </dsp:sp>
    <dsp:sp modelId="{F5D89862-72E3-41B5-B695-AAAAC5345FDC}">
      <dsp:nvSpPr>
        <dsp:cNvPr id="0" name=""/>
        <dsp:cNvSpPr/>
      </dsp:nvSpPr>
      <dsp:spPr>
        <a:xfrm>
          <a:off x="0" y="601267"/>
          <a:ext cx="838200" cy="2638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601267"/>
        <a:ext cx="838200" cy="263835"/>
      </dsp:txXfrm>
    </dsp:sp>
    <dsp:sp modelId="{FBFCDCD6-EDBC-4FDC-8E99-8C393A5E6551}">
      <dsp:nvSpPr>
        <dsp:cNvPr id="0" name=""/>
        <dsp:cNvSpPr/>
      </dsp:nvSpPr>
      <dsp:spPr>
        <a:xfrm>
          <a:off x="0" y="896782"/>
          <a:ext cx="838200" cy="2638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896782"/>
        <a:ext cx="838200" cy="263835"/>
      </dsp:txXfrm>
    </dsp:sp>
    <dsp:sp modelId="{13B04120-02C3-4F02-AE47-F016A42D75EA}">
      <dsp:nvSpPr>
        <dsp:cNvPr id="0" name=""/>
        <dsp:cNvSpPr/>
      </dsp:nvSpPr>
      <dsp:spPr>
        <a:xfrm>
          <a:off x="0" y="1192297"/>
          <a:ext cx="838200" cy="2638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192297"/>
        <a:ext cx="838200" cy="263835"/>
      </dsp:txXfrm>
    </dsp:sp>
    <dsp:sp modelId="{AF2BE60E-4EC4-4B13-B5C3-7067FB6E39DB}">
      <dsp:nvSpPr>
        <dsp:cNvPr id="0" name=""/>
        <dsp:cNvSpPr/>
      </dsp:nvSpPr>
      <dsp:spPr>
        <a:xfrm>
          <a:off x="0" y="1487812"/>
          <a:ext cx="838200" cy="2638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487812"/>
        <a:ext cx="838200" cy="263835"/>
      </dsp:txXfrm>
    </dsp:sp>
    <dsp:sp modelId="{EB1580EF-E993-4A77-98E3-1DD7A1511C37}">
      <dsp:nvSpPr>
        <dsp:cNvPr id="0" name=""/>
        <dsp:cNvSpPr/>
      </dsp:nvSpPr>
      <dsp:spPr>
        <a:xfrm>
          <a:off x="0" y="1783327"/>
          <a:ext cx="838200" cy="2638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0" y="1783327"/>
        <a:ext cx="838200" cy="26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F4F57-F274-2C4C-BE1D-E79CAF7062EF}" type="datetimeFigureOut">
              <a:rPr lang="en-US" smtClean="0"/>
              <a:pPr/>
              <a:t>11/28/09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383D-4733-6749-8938-373F24B96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660C-745D-834E-BB9B-EC42B7399677}" type="datetimeFigureOut">
              <a:rPr lang="en-US" smtClean="0"/>
              <a:pPr/>
              <a:t>11/28/09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B6EB5-4BF6-7145-A678-15B384A08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==</a:t>
            </a:r>
            <a:r>
              <a:rPr lang="en-US" baseline="0" dirty="0" smtClean="0"/>
              <a:t> Just two functions: Map and Reduce, </a:t>
            </a:r>
          </a:p>
          <a:p>
            <a:r>
              <a:rPr lang="en-US" baseline="0" dirty="0" smtClean="0"/>
              <a:t>Scalable == automatic parallelization across machines, fault tolerance, speculative execution,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2B1A-87EA-9242-B206-4A45AA3E71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this slide to show partitioning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5FD9B-FD73-4C2E-93A0-B78A477E50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6DF-4639-0548-965B-B3D37F4855EB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B52-8416-484D-9F74-01AF5DE83714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9612-43DF-EC4C-B2BB-A002C861546A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97CF-CBF2-EE45-9AA1-CB3EFD097DA7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D94A-7771-124B-9B5C-8DB332208272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D1D-9838-3947-9427-2A85FDFE098D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8B5-7621-4F41-B3D1-C2A49E593270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910-D9BD-AF4A-938D-B4F965AE6AA5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815C-3F43-614A-A199-DF2EF7770AAE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74-848A-0842-98DF-3C77839370CF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2C445F-EBA5-5C4D-BC5D-12AF06FDEA21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0124D689-D867-BF47-B17A-27AC6F1894F4}" type="datetime1">
              <a:rPr lang="en-US" smtClean="0"/>
              <a:pPr/>
              <a:t>11/28/09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4" Type="http://schemas.openxmlformats.org/officeDocument/2006/relationships/diagramLayout" Target="../diagrams/layout3.xml"/><Relationship Id="rId20" Type="http://schemas.openxmlformats.org/officeDocument/2006/relationships/diagramQuickStyle" Target="../diagrams/quickStyle4.xml"/><Relationship Id="rId4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7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6" Type="http://schemas.openxmlformats.org/officeDocument/2006/relationships/diagramColors" Target="../diagrams/colors3.xml"/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0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19" Type="http://schemas.openxmlformats.org/officeDocument/2006/relationships/diagramLayout" Target="../diagrams/layout4.xml"/><Relationship Id="rId2" Type="http://schemas.openxmlformats.org/officeDocument/2006/relationships/notesSlide" Target="../notesSlides/notesSlide2.xml"/><Relationship Id="rId9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18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6097"/>
            <a:ext cx="9144000" cy="167335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Scaling Genetic Algorithms using </a:t>
            </a:r>
            <a:r>
              <a:rPr lang="en-US" sz="5400" dirty="0" err="1" smtClean="0"/>
              <a:t>MapReduce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31533"/>
            <a:ext cx="8077200" cy="149961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Abhishek</a:t>
            </a:r>
            <a:r>
              <a:rPr lang="en-US" sz="3200" dirty="0" smtClean="0"/>
              <a:t> </a:t>
            </a:r>
            <a:r>
              <a:rPr lang="en-US" sz="3200" dirty="0" err="1" smtClean="0"/>
              <a:t>Verma</a:t>
            </a:r>
            <a:r>
              <a:rPr lang="en-US" sz="3200" dirty="0" smtClean="0"/>
              <a:t>, Xavier </a:t>
            </a:r>
            <a:r>
              <a:rPr lang="en-US" sz="3200" dirty="0" err="1" smtClean="0"/>
              <a:t>Llora</a:t>
            </a:r>
            <a:r>
              <a:rPr lang="en-US" sz="3200" dirty="0" smtClean="0"/>
              <a:t>, </a:t>
            </a:r>
          </a:p>
          <a:p>
            <a:pPr algn="ctr"/>
            <a:r>
              <a:rPr lang="en-US" sz="3200" dirty="0" smtClean="0"/>
              <a:t>David E. Goldberg, Roy H. Campbell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</a:t>
            </a:r>
            <a:r>
              <a:rPr lang="en-US" dirty="0" err="1" smtClean="0"/>
              <a:t>GAs</a:t>
            </a:r>
            <a:r>
              <a:rPr lang="en-US" dirty="0" smtClean="0"/>
              <a:t> to 100 million variables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408176"/>
          <a:ext cx="8229600" cy="483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091E-97E9-424E-96F7-77C73F843F0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Modeled </a:t>
            </a:r>
            <a:r>
              <a:rPr lang="en-US" sz="2800" dirty="0" err="1" smtClean="0"/>
              <a:t>GAs</a:t>
            </a:r>
            <a:r>
              <a:rPr lang="en-US" sz="2800" dirty="0" smtClean="0"/>
              <a:t> in </a:t>
            </a:r>
            <a:r>
              <a:rPr lang="en-US" sz="2800" dirty="0" err="1" smtClean="0"/>
              <a:t>MapReduce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Scales on a commodity clusters to 100 million variables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Can also </a:t>
            </a:r>
            <a:r>
              <a:rPr lang="en-US" sz="2400" dirty="0" smtClean="0"/>
              <a:t>use </a:t>
            </a:r>
            <a:r>
              <a:rPr lang="en-US" sz="2400" dirty="0" err="1" smtClean="0"/>
              <a:t>Pthreads(Phoenix</a:t>
            </a:r>
            <a:r>
              <a:rPr lang="en-US" sz="2400" dirty="0" smtClean="0"/>
              <a:t>), </a:t>
            </a:r>
            <a:r>
              <a:rPr lang="en-US" sz="2400" dirty="0" err="1" smtClean="0"/>
              <a:t>GPUs(Mars</a:t>
            </a:r>
            <a:r>
              <a:rPr lang="en-US" sz="2400" dirty="0" smtClean="0"/>
              <a:t>), …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Future Work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Demonstrate scalability for practical applications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MapReduce</a:t>
            </a:r>
            <a:r>
              <a:rPr lang="en-US" sz="2400" dirty="0" smtClean="0"/>
              <a:t> Compact </a:t>
            </a:r>
            <a:r>
              <a:rPr lang="en-US" sz="2400" dirty="0" err="1" smtClean="0"/>
              <a:t>GAs</a:t>
            </a:r>
            <a:r>
              <a:rPr lang="en-US" sz="2400" dirty="0" smtClean="0"/>
              <a:t> and Extended Compact </a:t>
            </a:r>
            <a:r>
              <a:rPr lang="en-US" sz="2400" dirty="0" err="1" smtClean="0"/>
              <a:t>GAs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Comparison with MPI </a:t>
            </a:r>
            <a:r>
              <a:rPr lang="en-US" sz="2400" dirty="0" smtClean="0"/>
              <a:t>implementation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1066"/>
            <a:ext cx="9144000" cy="1673352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1066"/>
            <a:ext cx="9144000" cy="1673352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81060" cy="462560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Genetic Algorithms (</a:t>
            </a:r>
            <a:r>
              <a:rPr lang="en-US" dirty="0" err="1" smtClean="0"/>
              <a:t>GAs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applied to very large </a:t>
            </a:r>
            <a:r>
              <a:rPr lang="en-US" dirty="0" smtClean="0"/>
              <a:t>scale data-</a:t>
            </a:r>
            <a:r>
              <a:rPr lang="en-US" dirty="0" smtClean="0"/>
              <a:t>intensive</a:t>
            </a:r>
            <a:r>
              <a:rPr lang="en-US" dirty="0" smtClean="0"/>
              <a:t> </a:t>
            </a:r>
            <a:r>
              <a:rPr lang="en-US" dirty="0" smtClean="0"/>
              <a:t>problems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Current approach: MPI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Requires detailed knowledge of </a:t>
            </a:r>
            <a:r>
              <a:rPr lang="en-US" dirty="0" err="1" smtClean="0"/>
              <a:t>h/w</a:t>
            </a:r>
            <a:r>
              <a:rPr lang="en-US" dirty="0" smtClean="0"/>
              <a:t> architecture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Complicated to program, debug, checkpoint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Does not scale on </a:t>
            </a:r>
            <a:r>
              <a:rPr lang="en-US" b="1" dirty="0" smtClean="0"/>
              <a:t>commodity </a:t>
            </a:r>
            <a:r>
              <a:rPr lang="en-US" dirty="0" smtClean="0"/>
              <a:t>clusters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MapReduce</a:t>
            </a:r>
            <a:r>
              <a:rPr lang="en-US" dirty="0" smtClean="0"/>
              <a:t>: simple and scalable abstraction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Use </a:t>
            </a:r>
            <a:r>
              <a:rPr lang="en-US" dirty="0" err="1" smtClean="0"/>
              <a:t>MapReduce</a:t>
            </a:r>
            <a:r>
              <a:rPr lang="en-US" dirty="0" smtClean="0"/>
              <a:t> to scale </a:t>
            </a:r>
            <a:r>
              <a:rPr lang="en-US" dirty="0" err="1" smtClean="0"/>
              <a:t>GAs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091E-97E9-424E-96F7-77C73F843F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Genetic Algorithm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Overview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90801" y="1814514"/>
            <a:ext cx="1425575" cy="1728787"/>
            <a:chOff x="1923" y="1005"/>
            <a:chExt cx="898" cy="108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23" y="1005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373" y="1005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23" y="1369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73" y="1369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23" y="1732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73" y="1732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373" y="1005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923" y="1369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923" y="1732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23" y="1005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823" y="1005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923" y="1005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923" y="2095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590801" y="4324350"/>
            <a:ext cx="1425575" cy="1150938"/>
            <a:chOff x="1923" y="2586"/>
            <a:chExt cx="898" cy="725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23" y="2586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373" y="2586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923" y="2949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373" y="2949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373" y="2586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923" y="2949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923" y="2586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823" y="2586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923" y="2586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923" y="3312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3" name="AutoShape 32"/>
          <p:cNvCxnSpPr>
            <a:cxnSpLocks noChangeShapeType="1"/>
          </p:cNvCxnSpPr>
          <p:nvPr/>
        </p:nvCxnSpPr>
        <p:spPr bwMode="auto">
          <a:xfrm flipV="1">
            <a:off x="990600" y="2667002"/>
            <a:ext cx="1600201" cy="152398"/>
          </a:xfrm>
          <a:prstGeom prst="straightConnector1">
            <a:avLst/>
          </a:prstGeom>
          <a:ln w="38100" cmpd="sng"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AutoShape 34"/>
          <p:cNvCxnSpPr>
            <a:cxnSpLocks noChangeShapeType="1"/>
          </p:cNvCxnSpPr>
          <p:nvPr/>
        </p:nvCxnSpPr>
        <p:spPr bwMode="auto">
          <a:xfrm>
            <a:off x="990600" y="4419600"/>
            <a:ext cx="1600201" cy="457201"/>
          </a:xfrm>
          <a:prstGeom prst="straightConnector1">
            <a:avLst/>
          </a:prstGeom>
          <a:ln w="38100" cmpd="sng"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AutoShape 35"/>
          <p:cNvSpPr>
            <a:spLocks noChangeArrowheads="1"/>
          </p:cNvSpPr>
          <p:nvPr/>
        </p:nvSpPr>
        <p:spPr bwMode="auto">
          <a:xfrm>
            <a:off x="1362075" y="4419600"/>
            <a:ext cx="695325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9991" tIns="46795" rIns="89991" bIns="46795" anchor="ctr"/>
          <a:lstStyle/>
          <a:p>
            <a:pPr algn="ctr">
              <a:tabLst>
                <a:tab pos="723825" algn="l"/>
              </a:tabLst>
            </a:pPr>
            <a:r>
              <a:rPr lang="fi-FI" sz="1700" b="1" dirty="0" err="1" smtClean="0">
                <a:solidFill>
                  <a:srgbClr val="FFFFFF"/>
                </a:solidFill>
              </a:rPr>
              <a:t>Map</a:t>
            </a:r>
            <a:endParaRPr lang="fi-FI" sz="1700" b="1" dirty="0">
              <a:solidFill>
                <a:srgbClr val="FFFFFF"/>
              </a:solidFill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668462" y="4975226"/>
            <a:ext cx="84138" cy="84137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668462" y="5227638"/>
            <a:ext cx="84138" cy="84137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668462" y="5478463"/>
            <a:ext cx="84138" cy="84137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105401" y="1865313"/>
            <a:ext cx="1425575" cy="1728787"/>
            <a:chOff x="3511" y="1037"/>
            <a:chExt cx="898" cy="1089"/>
          </a:xfrm>
        </p:grpSpPr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511" y="1037"/>
              <a:ext cx="450" cy="3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961" y="1037"/>
              <a:ext cx="450" cy="3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511" y="1400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961" y="1400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3511" y="1764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961" y="1764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961" y="1037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3511" y="1400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3511" y="1764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511" y="1037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410" y="1037"/>
              <a:ext cx="1" cy="1090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3511" y="1037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3511" y="2128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105401" y="4302125"/>
            <a:ext cx="1425575" cy="1150938"/>
            <a:chOff x="3511" y="2572"/>
            <a:chExt cx="898" cy="725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511" y="2572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961" y="2572"/>
              <a:ext cx="450" cy="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511" y="2934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k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961" y="2934"/>
              <a:ext cx="45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fi-FI" sz="2400" dirty="0">
                  <a:solidFill>
                    <a:srgbClr val="000000"/>
                  </a:solidFill>
                </a:rPr>
                <a:t>v</a:t>
              </a:r>
              <a:r>
                <a:rPr lang="fi-FI" sz="240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961" y="2572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3511" y="2934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511" y="2572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410" y="2572"/>
              <a:ext cx="1" cy="726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511" y="2572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511" y="3298"/>
              <a:ext cx="899" cy="1"/>
            </a:xfrm>
            <a:prstGeom prst="line">
              <a:avLst/>
            </a:prstGeom>
            <a:noFill/>
            <a:ln w="1260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6" name="AutoShape 65"/>
          <p:cNvCxnSpPr>
            <a:cxnSpLocks noChangeShapeType="1"/>
          </p:cNvCxnSpPr>
          <p:nvPr/>
        </p:nvCxnSpPr>
        <p:spPr bwMode="auto">
          <a:xfrm>
            <a:off x="6553201" y="2743200"/>
            <a:ext cx="1593850" cy="382588"/>
          </a:xfrm>
          <a:prstGeom prst="straightConnector1">
            <a:avLst/>
          </a:prstGeom>
          <a:ln w="38100" cmpd="sng"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AutoShape 66"/>
          <p:cNvCxnSpPr>
            <a:cxnSpLocks noChangeShapeType="1"/>
          </p:cNvCxnSpPr>
          <p:nvPr/>
        </p:nvCxnSpPr>
        <p:spPr bwMode="auto">
          <a:xfrm flipV="1">
            <a:off x="6553201" y="4386263"/>
            <a:ext cx="1593850" cy="414337"/>
          </a:xfrm>
          <a:prstGeom prst="straightConnector1">
            <a:avLst/>
          </a:prstGeom>
          <a:ln w="38100" cmpd="sng"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 Box 71"/>
          <p:cNvSpPr txBox="1">
            <a:spLocks noChangeArrowheads="1"/>
          </p:cNvSpPr>
          <p:nvPr/>
        </p:nvSpPr>
        <p:spPr bwMode="auto">
          <a:xfrm>
            <a:off x="7696201" y="1646239"/>
            <a:ext cx="1129115" cy="833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91" tIns="46795" rIns="89991" bIns="46795">
            <a:spAutoFit/>
          </a:bodyPr>
          <a:lstStyle/>
          <a:p>
            <a:pPr algn="ctr">
              <a:tabLst>
                <a:tab pos="723825" algn="l"/>
                <a:tab pos="1447650" algn="l"/>
              </a:tabLst>
            </a:pPr>
            <a:r>
              <a:rPr lang="fi-FI" sz="2400" dirty="0">
                <a:solidFill>
                  <a:srgbClr val="000000"/>
                </a:solidFill>
              </a:rPr>
              <a:t>Output</a:t>
            </a:r>
          </a:p>
          <a:p>
            <a:pPr algn="ctr">
              <a:tabLst>
                <a:tab pos="723825" algn="l"/>
                <a:tab pos="1447650" algn="l"/>
              </a:tabLst>
            </a:pPr>
            <a:r>
              <a:rPr lang="fi-FI" sz="2400" dirty="0">
                <a:solidFill>
                  <a:srgbClr val="000000"/>
                </a:solidFill>
              </a:rPr>
              <a:t>records</a:t>
            </a:r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3233737" y="5813425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3233737" y="6065838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3233737" y="6318250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5830887" y="5813425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5830887" y="6065838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5830887" y="6318250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7315200" y="5105400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7315200" y="5357813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7315200" y="5610225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527050" y="5202237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527050" y="5454650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527050" y="5707062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8367713" y="4889500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8367713" y="5141913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8367713" y="5394325"/>
            <a:ext cx="84138" cy="84138"/>
          </a:xfrm>
          <a:prstGeom prst="ellipse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AutoShape 35"/>
          <p:cNvSpPr>
            <a:spLocks noChangeArrowheads="1"/>
          </p:cNvSpPr>
          <p:nvPr/>
        </p:nvSpPr>
        <p:spPr bwMode="auto">
          <a:xfrm>
            <a:off x="1362075" y="2514600"/>
            <a:ext cx="695325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9991" tIns="46795" rIns="89991" bIns="46795" anchor="ctr"/>
          <a:lstStyle/>
          <a:p>
            <a:pPr algn="ctr">
              <a:tabLst>
                <a:tab pos="723825" algn="l"/>
              </a:tabLst>
            </a:pPr>
            <a:r>
              <a:rPr lang="fi-FI" sz="1700" b="1" dirty="0" err="1" smtClean="0">
                <a:solidFill>
                  <a:srgbClr val="FFFFFF"/>
                </a:solidFill>
              </a:rPr>
              <a:t>Map</a:t>
            </a:r>
            <a:endParaRPr lang="fi-FI" sz="1700" b="1" dirty="0">
              <a:solidFill>
                <a:srgbClr val="FFFFFF"/>
              </a:solidFill>
            </a:endParaRPr>
          </a:p>
        </p:txBody>
      </p:sp>
      <p:sp>
        <p:nvSpPr>
          <p:cNvPr id="103" name="AutoShape 35"/>
          <p:cNvSpPr>
            <a:spLocks noChangeArrowheads="1"/>
          </p:cNvSpPr>
          <p:nvPr/>
        </p:nvSpPr>
        <p:spPr bwMode="auto">
          <a:xfrm>
            <a:off x="6924676" y="2667000"/>
            <a:ext cx="923925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9991" tIns="46795" rIns="89991" bIns="46795" anchor="ctr"/>
          <a:lstStyle/>
          <a:p>
            <a:pPr algn="ctr">
              <a:tabLst>
                <a:tab pos="723825" algn="l"/>
              </a:tabLst>
            </a:pPr>
            <a:r>
              <a:rPr lang="fi-FI" sz="1700" b="1" dirty="0" err="1" smtClean="0">
                <a:solidFill>
                  <a:srgbClr val="FFFFFF"/>
                </a:solidFill>
              </a:rPr>
              <a:t>Reduce</a:t>
            </a:r>
            <a:endParaRPr lang="fi-FI" sz="1700" b="1" dirty="0">
              <a:solidFill>
                <a:srgbClr val="FFFFFF"/>
              </a:solidFill>
            </a:endParaRPr>
          </a:p>
        </p:txBody>
      </p:sp>
      <p:sp>
        <p:nvSpPr>
          <p:cNvPr id="104" name="AutoShape 35"/>
          <p:cNvSpPr>
            <a:spLocks noChangeArrowheads="1"/>
          </p:cNvSpPr>
          <p:nvPr/>
        </p:nvSpPr>
        <p:spPr bwMode="auto">
          <a:xfrm>
            <a:off x="6934201" y="4343400"/>
            <a:ext cx="923925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9991" tIns="46795" rIns="89991" bIns="46795" anchor="ctr"/>
          <a:lstStyle/>
          <a:p>
            <a:pPr algn="ctr">
              <a:tabLst>
                <a:tab pos="723825" algn="l"/>
              </a:tabLst>
            </a:pPr>
            <a:r>
              <a:rPr lang="fi-FI" sz="1700" b="1" dirty="0" err="1" smtClean="0">
                <a:solidFill>
                  <a:srgbClr val="FFFFFF"/>
                </a:solidFill>
              </a:rPr>
              <a:t>Reduce</a:t>
            </a:r>
            <a:endParaRPr lang="fi-FI" sz="1700" b="1" dirty="0">
              <a:solidFill>
                <a:srgbClr val="FFFFFF"/>
              </a:solidFill>
            </a:endParaRPr>
          </a:p>
        </p:txBody>
      </p:sp>
      <p:sp>
        <p:nvSpPr>
          <p:cNvPr id="114" name="Text Box 71"/>
          <p:cNvSpPr txBox="1">
            <a:spLocks noChangeArrowheads="1"/>
          </p:cNvSpPr>
          <p:nvPr/>
        </p:nvSpPr>
        <p:spPr bwMode="auto">
          <a:xfrm>
            <a:off x="0" y="1524000"/>
            <a:ext cx="1129115" cy="833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91" tIns="46795" rIns="89991" bIns="46795">
            <a:spAutoFit/>
          </a:bodyPr>
          <a:lstStyle/>
          <a:p>
            <a:pPr algn="ctr">
              <a:tabLst>
                <a:tab pos="723825" algn="l"/>
                <a:tab pos="1447650" algn="l"/>
              </a:tabLst>
            </a:pPr>
            <a:r>
              <a:rPr lang="fi-FI" sz="2400" dirty="0" smtClean="0">
                <a:solidFill>
                  <a:srgbClr val="000000"/>
                </a:solidFill>
              </a:rPr>
              <a:t>Input</a:t>
            </a:r>
            <a:endParaRPr lang="fi-FI" sz="2400" dirty="0">
              <a:solidFill>
                <a:srgbClr val="000000"/>
              </a:solidFill>
            </a:endParaRPr>
          </a:p>
          <a:p>
            <a:pPr algn="ctr">
              <a:tabLst>
                <a:tab pos="723825" algn="l"/>
                <a:tab pos="1447650" algn="l"/>
              </a:tabLst>
            </a:pPr>
            <a:r>
              <a:rPr lang="fi-FI" sz="2400" dirty="0">
                <a:solidFill>
                  <a:srgbClr val="000000"/>
                </a:solidFill>
              </a:rPr>
              <a:t>records</a:t>
            </a:r>
          </a:p>
        </p:txBody>
      </p:sp>
      <p:graphicFrame>
        <p:nvGraphicFramePr>
          <p:cNvPr id="102" name="Diagram 101"/>
          <p:cNvGraphicFramePr/>
          <p:nvPr/>
        </p:nvGraphicFramePr>
        <p:xfrm>
          <a:off x="152400" y="2590800"/>
          <a:ext cx="838200" cy="2057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5" name="Diagram 104"/>
          <p:cNvGraphicFramePr/>
          <p:nvPr/>
        </p:nvGraphicFramePr>
        <p:xfrm>
          <a:off x="152400" y="2286000"/>
          <a:ext cx="838200" cy="121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6" name="Diagram 105"/>
          <p:cNvGraphicFramePr/>
          <p:nvPr/>
        </p:nvGraphicFramePr>
        <p:xfrm>
          <a:off x="152400" y="3962400"/>
          <a:ext cx="838200" cy="838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9" name="Text Box 71"/>
          <p:cNvSpPr txBox="1">
            <a:spLocks noChangeArrowheads="1"/>
          </p:cNvSpPr>
          <p:nvPr/>
        </p:nvSpPr>
        <p:spPr bwMode="auto">
          <a:xfrm>
            <a:off x="218096" y="3483919"/>
            <a:ext cx="696304" cy="4022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91" tIns="46795" rIns="89991" bIns="46795">
            <a:spAutoFit/>
          </a:bodyPr>
          <a:lstStyle/>
          <a:p>
            <a:pPr algn="ctr">
              <a:tabLst>
                <a:tab pos="723825" algn="l"/>
                <a:tab pos="1447650" algn="l"/>
              </a:tabLst>
            </a:pPr>
            <a:r>
              <a:rPr lang="fi-FI" sz="2000" b="1" dirty="0" smtClean="0">
                <a:solidFill>
                  <a:srgbClr val="000000"/>
                </a:solidFill>
              </a:rPr>
              <a:t>Split</a:t>
            </a:r>
            <a:endParaRPr lang="fi-FI" sz="2000" b="1" dirty="0">
              <a:solidFill>
                <a:srgbClr val="000000"/>
              </a:solidFill>
            </a:endParaRPr>
          </a:p>
        </p:txBody>
      </p:sp>
      <p:sp>
        <p:nvSpPr>
          <p:cNvPr id="110" name="Text Box 71"/>
          <p:cNvSpPr txBox="1">
            <a:spLocks noChangeArrowheads="1"/>
          </p:cNvSpPr>
          <p:nvPr/>
        </p:nvSpPr>
        <p:spPr bwMode="auto">
          <a:xfrm>
            <a:off x="228600" y="4779319"/>
            <a:ext cx="696304" cy="4022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91" tIns="46795" rIns="89991" bIns="46795">
            <a:spAutoFit/>
          </a:bodyPr>
          <a:lstStyle/>
          <a:p>
            <a:pPr algn="ctr">
              <a:tabLst>
                <a:tab pos="723825" algn="l"/>
                <a:tab pos="1447650" algn="l"/>
              </a:tabLst>
            </a:pPr>
            <a:r>
              <a:rPr lang="fi-FI" sz="2000" b="1" dirty="0" smtClean="0">
                <a:solidFill>
                  <a:srgbClr val="000000"/>
                </a:solidFill>
              </a:rPr>
              <a:t>Split</a:t>
            </a:r>
            <a:endParaRPr lang="fi-FI" sz="2000" b="1" dirty="0">
              <a:solidFill>
                <a:srgbClr val="000000"/>
              </a:solidFill>
            </a:endParaRPr>
          </a:p>
        </p:txBody>
      </p:sp>
      <p:sp>
        <p:nvSpPr>
          <p:cNvPr id="112" name="AutoShape 35"/>
          <p:cNvSpPr>
            <a:spLocks noChangeArrowheads="1"/>
          </p:cNvSpPr>
          <p:nvPr/>
        </p:nvSpPr>
        <p:spPr bwMode="auto">
          <a:xfrm>
            <a:off x="4191000" y="56388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89991" tIns="46795" rIns="89991" bIns="46795" anchor="ctr"/>
          <a:lstStyle/>
          <a:p>
            <a:pPr algn="ctr">
              <a:tabLst>
                <a:tab pos="723825" algn="l"/>
              </a:tabLst>
            </a:pPr>
            <a:r>
              <a:rPr lang="fi-FI" sz="1700" b="1" dirty="0" err="1" smtClean="0">
                <a:solidFill>
                  <a:srgbClr val="FFFFFF"/>
                </a:solidFill>
              </a:rPr>
              <a:t>Shuffle</a:t>
            </a:r>
            <a:endParaRPr lang="fi-FI" sz="1700" b="1" dirty="0">
              <a:solidFill>
                <a:srgbClr val="FFFFFF"/>
              </a:solidFill>
            </a:endParaRPr>
          </a:p>
        </p:txBody>
      </p:sp>
      <p:graphicFrame>
        <p:nvGraphicFramePr>
          <p:cNvPr id="113" name="Diagram 112"/>
          <p:cNvGraphicFramePr/>
          <p:nvPr/>
        </p:nvGraphicFramePr>
        <p:xfrm>
          <a:off x="8153400" y="2743200"/>
          <a:ext cx="838200" cy="2057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0" name="Slide Number Placeholder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091E-97E9-424E-96F7-77C73F843F0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4040189" y="1613373"/>
            <a:ext cx="1066800" cy="3492027"/>
            <a:chOff x="4040189" y="1613373"/>
            <a:chExt cx="1066800" cy="3492027"/>
          </a:xfrm>
        </p:grpSpPr>
        <p:cxnSp>
          <p:nvCxnSpPr>
            <p:cNvPr id="74" name="AutoShape 73"/>
            <p:cNvCxnSpPr>
              <a:cxnSpLocks noChangeShapeType="1"/>
            </p:cNvCxnSpPr>
            <p:nvPr/>
          </p:nvCxnSpPr>
          <p:spPr bwMode="auto">
            <a:xfrm rot="5400000" flipH="1" flipV="1">
              <a:off x="3658398" y="3658395"/>
              <a:ext cx="1828797" cy="1065214"/>
            </a:xfrm>
            <a:prstGeom prst="straightConnector1">
              <a:avLst/>
            </a:prstGeom>
            <a:ln w="38100" cmpd="sng"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AutoShape 97"/>
            <p:cNvCxnSpPr>
              <a:cxnSpLocks noChangeShapeType="1"/>
            </p:cNvCxnSpPr>
            <p:nvPr/>
          </p:nvCxnSpPr>
          <p:spPr bwMode="auto">
            <a:xfrm>
              <a:off x="4040189" y="2075774"/>
              <a:ext cx="1066800" cy="1588"/>
            </a:xfrm>
            <a:prstGeom prst="straightConnector1">
              <a:avLst/>
            </a:prstGeom>
            <a:ln w="38100" cmpd="sng"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AutoShape 98"/>
            <p:cNvCxnSpPr>
              <a:cxnSpLocks noChangeShapeType="1"/>
            </p:cNvCxnSpPr>
            <p:nvPr/>
          </p:nvCxnSpPr>
          <p:spPr bwMode="auto">
            <a:xfrm flipV="1">
              <a:off x="4040189" y="2667002"/>
              <a:ext cx="1065211" cy="553562"/>
            </a:xfrm>
            <a:prstGeom prst="straightConnector1">
              <a:avLst/>
            </a:prstGeom>
            <a:ln w="38100" cmpd="sng"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2" name="Text Box 71"/>
            <p:cNvSpPr txBox="1">
              <a:spLocks noChangeArrowheads="1"/>
            </p:cNvSpPr>
            <p:nvPr/>
          </p:nvSpPr>
          <p:spPr bwMode="auto">
            <a:xfrm>
              <a:off x="4221793" y="1613373"/>
              <a:ext cx="711858" cy="402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9991" tIns="46795" rIns="89991" bIns="46795">
              <a:spAutoFit/>
            </a:bodyPr>
            <a:lstStyle/>
            <a:p>
              <a:pPr algn="ctr">
                <a:tabLst>
                  <a:tab pos="723825" algn="l"/>
                  <a:tab pos="1447650" algn="l"/>
                </a:tabLst>
              </a:pPr>
              <a:r>
                <a:rPr lang="fi-FI" sz="2000" dirty="0" smtClean="0">
                  <a:solidFill>
                    <a:srgbClr val="008000"/>
                  </a:solidFill>
                </a:rPr>
                <a:t>h(k1)</a:t>
              </a:r>
              <a:endParaRPr lang="fi-FI" sz="2000" dirty="0">
                <a:solidFill>
                  <a:srgbClr val="008000"/>
                </a:solidFill>
              </a:endParaRPr>
            </a:p>
          </p:txBody>
        </p:sp>
        <p:sp>
          <p:nvSpPr>
            <p:cNvPr id="143" name="Text Box 71"/>
            <p:cNvSpPr txBox="1">
              <a:spLocks noChangeArrowheads="1"/>
            </p:cNvSpPr>
            <p:nvPr/>
          </p:nvSpPr>
          <p:spPr bwMode="auto">
            <a:xfrm>
              <a:off x="4191000" y="2819871"/>
              <a:ext cx="711858" cy="402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9991" tIns="46795" rIns="89991" bIns="46795">
              <a:spAutoFit/>
            </a:bodyPr>
            <a:lstStyle/>
            <a:p>
              <a:pPr algn="ctr">
                <a:tabLst>
                  <a:tab pos="723825" algn="l"/>
                  <a:tab pos="1447650" algn="l"/>
                </a:tabLst>
              </a:pPr>
              <a:r>
                <a:rPr lang="fi-FI" sz="2000" dirty="0" smtClean="0">
                  <a:solidFill>
                    <a:srgbClr val="008000"/>
                  </a:solidFill>
                </a:rPr>
                <a:t>h(k1)</a:t>
              </a:r>
              <a:endParaRPr lang="fi-FI" sz="2000" dirty="0">
                <a:solidFill>
                  <a:srgbClr val="008000"/>
                </a:solidFill>
              </a:endParaRPr>
            </a:p>
          </p:txBody>
        </p:sp>
        <p:sp>
          <p:nvSpPr>
            <p:cNvPr id="146" name="Text Box 71"/>
            <p:cNvSpPr txBox="1">
              <a:spLocks noChangeArrowheads="1"/>
            </p:cNvSpPr>
            <p:nvPr/>
          </p:nvSpPr>
          <p:spPr bwMode="auto">
            <a:xfrm>
              <a:off x="4139572" y="4017319"/>
              <a:ext cx="711858" cy="402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9991" tIns="46795" rIns="89991" bIns="46795">
              <a:spAutoFit/>
            </a:bodyPr>
            <a:lstStyle/>
            <a:p>
              <a:pPr algn="ctr">
                <a:tabLst>
                  <a:tab pos="723825" algn="l"/>
                  <a:tab pos="1447650" algn="l"/>
                </a:tabLst>
              </a:pPr>
              <a:r>
                <a:rPr lang="fi-FI" sz="2000" dirty="0" smtClean="0">
                  <a:solidFill>
                    <a:srgbClr val="008000"/>
                  </a:solidFill>
                </a:rPr>
                <a:t>h(k1)</a:t>
              </a:r>
              <a:endParaRPr lang="fi-FI" sz="2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040189" y="2667004"/>
            <a:ext cx="1065212" cy="2522534"/>
            <a:chOff x="4040189" y="2667004"/>
            <a:chExt cx="1065212" cy="2522534"/>
          </a:xfrm>
        </p:grpSpPr>
        <p:cxnSp>
          <p:nvCxnSpPr>
            <p:cNvPr id="73" name="AutoShape 72"/>
            <p:cNvCxnSpPr>
              <a:cxnSpLocks noChangeShapeType="1"/>
            </p:cNvCxnSpPr>
            <p:nvPr/>
          </p:nvCxnSpPr>
          <p:spPr bwMode="auto">
            <a:xfrm rot="16200000" flipH="1">
              <a:off x="3582197" y="3124998"/>
              <a:ext cx="1981198" cy="106521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8" name="AutoShape 72"/>
            <p:cNvCxnSpPr>
              <a:cxnSpLocks noChangeShapeType="1"/>
            </p:cNvCxnSpPr>
            <p:nvPr/>
          </p:nvCxnSpPr>
          <p:spPr bwMode="auto">
            <a:xfrm>
              <a:off x="4040189" y="4648200"/>
              <a:ext cx="1065211" cy="541338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1" name="Text Box 71"/>
            <p:cNvSpPr txBox="1">
              <a:spLocks noChangeArrowheads="1"/>
            </p:cNvSpPr>
            <p:nvPr/>
          </p:nvSpPr>
          <p:spPr bwMode="auto">
            <a:xfrm>
              <a:off x="4131557" y="3304059"/>
              <a:ext cx="727888" cy="402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9991" tIns="46795" rIns="89991" bIns="46795">
              <a:spAutoFit/>
            </a:bodyPr>
            <a:lstStyle/>
            <a:p>
              <a:pPr algn="ctr">
                <a:tabLst>
                  <a:tab pos="723825" algn="l"/>
                  <a:tab pos="1447650" algn="l"/>
                </a:tabLst>
              </a:pPr>
              <a:r>
                <a:rPr lang="fi-FI" sz="2000" dirty="0" smtClean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rgbClr val="008000"/>
                  </a:solidFill>
                </a:rPr>
                <a:t>h(k2)</a:t>
              </a:r>
              <a:endParaRPr lang="fi-FI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8000"/>
                </a:solidFill>
              </a:endParaRPr>
            </a:p>
          </p:txBody>
        </p:sp>
        <p:sp>
          <p:nvSpPr>
            <p:cNvPr id="152" name="Text Box 71"/>
            <p:cNvSpPr txBox="1">
              <a:spLocks noChangeArrowheads="1"/>
            </p:cNvSpPr>
            <p:nvPr/>
          </p:nvSpPr>
          <p:spPr bwMode="auto">
            <a:xfrm>
              <a:off x="4366758" y="4527808"/>
              <a:ext cx="727888" cy="402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9991" tIns="46795" rIns="89991" bIns="46795">
              <a:spAutoFit/>
            </a:bodyPr>
            <a:lstStyle/>
            <a:p>
              <a:pPr algn="ctr">
                <a:tabLst>
                  <a:tab pos="723825" algn="l"/>
                  <a:tab pos="1447650" algn="l"/>
                </a:tabLst>
              </a:pPr>
              <a:r>
                <a:rPr lang="fi-FI" sz="2000" dirty="0" smtClean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rgbClr val="008000"/>
                  </a:solidFill>
                </a:rPr>
                <a:t>h(k2)</a:t>
              </a:r>
              <a:endParaRPr lang="fi-FI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8000"/>
                </a:solidFill>
              </a:endParaRPr>
            </a:p>
          </p:txBody>
        </p:sp>
      </p:grpSp>
      <p:sp>
        <p:nvSpPr>
          <p:cNvPr id="101" name="Footer Placeholder 10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94" grpId="0" animBg="1"/>
      <p:bldP spid="95" grpId="0" animBg="1"/>
      <p:bldP spid="96" grpId="0" animBg="1"/>
      <p:bldGraphic spid="102" grpId="0">
        <p:bldAsOne/>
      </p:bldGraphic>
      <p:bldGraphic spid="105" grpId="0">
        <p:bldAsOne/>
      </p:bldGraphic>
      <p:bldGraphic spid="106" grpId="0">
        <p:bldAsOne/>
      </p:bldGraphic>
      <p:bldP spid="109" grpId="0"/>
      <p:bldP spid="110" grpId="0"/>
      <p:bldGraphic spid="1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152" y="4620411"/>
            <a:ext cx="8082156" cy="1405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48" y="1775191"/>
            <a:ext cx="8229600" cy="4625609"/>
          </a:xfrm>
        </p:spPr>
        <p:txBody>
          <a:bodyPr>
            <a:normAutofit fontScale="92500" lnSpcReduction="10000"/>
          </a:bodyPr>
          <a:lstStyle/>
          <a:p>
            <a:pPr marL="633222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Initialize population with random individuals. </a:t>
            </a:r>
          </a:p>
          <a:p>
            <a:pPr marL="633222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Evaluate fitness value of individuals.</a:t>
            </a:r>
          </a:p>
          <a:p>
            <a:pPr marL="633222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Select good solutions by using tournament selection without replacement.</a:t>
            </a:r>
          </a:p>
          <a:p>
            <a:pPr marL="633222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Create new individuals by recombining the selected population using uniform crossover.</a:t>
            </a:r>
          </a:p>
          <a:p>
            <a:pPr marL="633222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Evaluate the fitness value of all offspring.</a:t>
            </a:r>
          </a:p>
          <a:p>
            <a:pPr marL="633222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Repeat steps 3-5 until some convergence criteria are met.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091E-97E9-424E-96F7-77C73F843F0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2144" y="2918154"/>
            <a:ext cx="457200" cy="2365834"/>
            <a:chOff x="162144" y="2918154"/>
            <a:chExt cx="457200" cy="2365834"/>
          </a:xfrm>
        </p:grpSpPr>
        <p:cxnSp>
          <p:nvCxnSpPr>
            <p:cNvPr id="9" name="Elbow Connector 8"/>
            <p:cNvCxnSpPr/>
            <p:nvPr/>
          </p:nvCxnSpPr>
          <p:spPr>
            <a:xfrm rot="5400000" flipH="1" flipV="1">
              <a:off x="-792173" y="3872471"/>
              <a:ext cx="2365834" cy="457200"/>
            </a:xfrm>
            <a:prstGeom prst="bentConnector3">
              <a:avLst>
                <a:gd name="adj1" fmla="val 100823"/>
              </a:avLst>
            </a:prstGeom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162144" y="5282400"/>
              <a:ext cx="241008" cy="1588"/>
            </a:xfrm>
            <a:prstGeom prst="line">
              <a:avLst/>
            </a:prstGeom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8272" y="4191882"/>
            <a:ext cx="7955280" cy="20362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8272" y="2512855"/>
            <a:ext cx="7955280" cy="15266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8272" y="1931925"/>
            <a:ext cx="7955280" cy="4458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20" y="1775191"/>
            <a:ext cx="8229600" cy="4625609"/>
          </a:xfrm>
        </p:spPr>
        <p:txBody>
          <a:bodyPr>
            <a:normAutofit fontScale="92500"/>
          </a:bodyPr>
          <a:lstStyle/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Initialize population with random individuals. 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Evaluate fitness value of individuals. 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Repeat steps 4-5 to 2 until some convergence criteria are met.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Select good solutions by using tournament selection without replacement.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Create new individuals by recombining the selected population using uniform crossover.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091E-97E9-424E-96F7-77C73F843F0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9986" y="2742524"/>
            <a:ext cx="615553" cy="8681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b="1" dirty="0" smtClean="0"/>
              <a:t>Map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27024" y="4471801"/>
            <a:ext cx="615553" cy="13509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b="1" dirty="0" smtClean="0"/>
              <a:t>Reduce</a:t>
            </a:r>
            <a:endParaRPr lang="en-US" sz="2800" b="1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0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MapReducing</a:t>
            </a:r>
            <a:r>
              <a:rPr lang="en-US" dirty="0" smtClean="0"/>
              <a:t> Genetic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577" y="5963620"/>
            <a:ext cx="8008638" cy="51337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Distributed File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389" y="2086207"/>
            <a:ext cx="762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</a:p>
          <a:p>
            <a:r>
              <a:rPr lang="en-US" dirty="0" smtClean="0"/>
              <a:t>10000</a:t>
            </a:r>
          </a:p>
          <a:p>
            <a:r>
              <a:rPr lang="en-US" dirty="0" smtClean="0"/>
              <a:t>01001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065" y="4156420"/>
            <a:ext cx="777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10101</a:t>
            </a:r>
          </a:p>
          <a:p>
            <a:r>
              <a:rPr lang="en-US" dirty="0" smtClean="0"/>
              <a:t>10000</a:t>
            </a:r>
          </a:p>
          <a:p>
            <a:r>
              <a:rPr lang="en-US" dirty="0" smtClean="0"/>
              <a:t>00000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4475426" y="2444479"/>
            <a:ext cx="2150609" cy="2412392"/>
            <a:chOff x="4475426" y="2444479"/>
            <a:chExt cx="2150609" cy="2412392"/>
          </a:xfrm>
        </p:grpSpPr>
        <p:sp>
          <p:nvSpPr>
            <p:cNvPr id="13" name="Rounded Rectangle 12"/>
            <p:cNvSpPr/>
            <p:nvPr/>
          </p:nvSpPr>
          <p:spPr>
            <a:xfrm>
              <a:off x="5472198" y="2444479"/>
              <a:ext cx="1153837" cy="45933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56418" y="4115926"/>
              <a:ext cx="1153837" cy="45933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H="1">
              <a:off x="4330961" y="2895887"/>
              <a:ext cx="1364506" cy="1075572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4382458" y="3204090"/>
              <a:ext cx="1126394" cy="940457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4245033" y="3161234"/>
              <a:ext cx="1441781" cy="926950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518227" y="2444479"/>
              <a:ext cx="953971" cy="114835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597030" y="4507715"/>
              <a:ext cx="859388" cy="349156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14" idx="1"/>
            </p:cNvCxnSpPr>
            <p:nvPr/>
          </p:nvCxnSpPr>
          <p:spPr>
            <a:xfrm flipV="1">
              <a:off x="4502447" y="4345596"/>
              <a:ext cx="953971" cy="24212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486592" y="2187790"/>
            <a:ext cx="3150953" cy="2897234"/>
            <a:chOff x="1486592" y="2187790"/>
            <a:chExt cx="3150953" cy="2897234"/>
          </a:xfrm>
        </p:grpSpPr>
        <p:sp>
          <p:nvSpPr>
            <p:cNvPr id="7" name="Rounded Rectangle 6"/>
            <p:cNvSpPr/>
            <p:nvPr/>
          </p:nvSpPr>
          <p:spPr>
            <a:xfrm>
              <a:off x="1963578" y="2332573"/>
              <a:ext cx="914400" cy="4593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3457" y="2187790"/>
              <a:ext cx="12240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&lt;00010, 1&gt;</a:t>
              </a:r>
            </a:p>
            <a:p>
              <a:r>
                <a:rPr lang="en-US" dirty="0" smtClean="0"/>
                <a:t>&lt;10000, 1&gt;</a:t>
              </a:r>
            </a:p>
            <a:p>
              <a:r>
                <a:rPr lang="en-US" dirty="0" smtClean="0"/>
                <a:t>&lt;01001, 2&gt;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47798" y="4386090"/>
              <a:ext cx="914400" cy="4593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97677" y="4161694"/>
              <a:ext cx="12398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&lt;10101, 3&gt;</a:t>
              </a:r>
            </a:p>
            <a:p>
              <a:r>
                <a:rPr lang="en-US" dirty="0" smtClean="0"/>
                <a:t>&lt;10000, 1&gt;</a:t>
              </a:r>
            </a:p>
            <a:p>
              <a:r>
                <a:rPr lang="en-US" dirty="0" smtClean="0"/>
                <a:t>&lt;00000, 0&gt;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486592" y="2575168"/>
              <a:ext cx="476986" cy="158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86592" y="4622051"/>
              <a:ext cx="476986" cy="158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3"/>
              <a:endCxn id="12" idx="1"/>
            </p:cNvCxnSpPr>
            <p:nvPr/>
          </p:nvCxnSpPr>
          <p:spPr>
            <a:xfrm>
              <a:off x="2862198" y="4615760"/>
              <a:ext cx="535479" cy="759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862198" y="2551715"/>
              <a:ext cx="535479" cy="759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912732" y="2562243"/>
            <a:ext cx="1359094" cy="3401377"/>
            <a:chOff x="1912732" y="2562243"/>
            <a:chExt cx="1359094" cy="3401377"/>
          </a:xfrm>
        </p:grpSpPr>
        <p:cxnSp>
          <p:nvCxnSpPr>
            <p:cNvPr id="30" name="Shape 29"/>
            <p:cNvCxnSpPr>
              <a:stCxn id="7" idx="3"/>
            </p:cNvCxnSpPr>
            <p:nvPr/>
          </p:nvCxnSpPr>
          <p:spPr>
            <a:xfrm>
              <a:off x="2877978" y="2562243"/>
              <a:ext cx="325202" cy="3401377"/>
            </a:xfrm>
            <a:prstGeom prst="bentConnector2">
              <a:avLst/>
            </a:prstGeom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/>
            <p:nvPr/>
          </p:nvCxnSpPr>
          <p:spPr>
            <a:xfrm rot="16200000" flipH="1">
              <a:off x="2289820" y="5210207"/>
              <a:ext cx="1341570" cy="165255"/>
            </a:xfrm>
            <a:prstGeom prst="bentConnector3">
              <a:avLst>
                <a:gd name="adj1" fmla="val -320"/>
              </a:avLst>
            </a:prstGeom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061238" y="3244334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&lt;01001, 2&gt;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12732" y="5118191"/>
              <a:ext cx="1193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&lt;10101, 3&gt;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10927" y="2354146"/>
            <a:ext cx="1063255" cy="2594009"/>
            <a:chOff x="6610927" y="2354146"/>
            <a:chExt cx="1063255" cy="2594009"/>
          </a:xfrm>
        </p:grpSpPr>
        <p:sp>
          <p:nvSpPr>
            <p:cNvPr id="41" name="TextBox 40"/>
            <p:cNvSpPr txBox="1"/>
            <p:nvPr/>
          </p:nvSpPr>
          <p:spPr>
            <a:xfrm>
              <a:off x="6911759" y="2354146"/>
              <a:ext cx="762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10110</a:t>
              </a:r>
            </a:p>
            <a:p>
              <a:r>
                <a:rPr lang="en-US" dirty="0" smtClean="0"/>
                <a:t>00001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59" y="3747826"/>
              <a:ext cx="7624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10001</a:t>
              </a:r>
            </a:p>
            <a:p>
              <a:r>
                <a:rPr lang="en-US" dirty="0" smtClean="0"/>
                <a:t>01000</a:t>
              </a:r>
            </a:p>
            <a:p>
              <a:r>
                <a:rPr lang="en-US" dirty="0" smtClean="0"/>
                <a:t>10001</a:t>
              </a:r>
            </a:p>
            <a:p>
              <a:r>
                <a:rPr lang="en-US" dirty="0" smtClean="0"/>
                <a:t>01000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6626035" y="2668292"/>
              <a:ext cx="300832" cy="158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610927" y="4344008"/>
              <a:ext cx="300832" cy="158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7674182" y="2677312"/>
            <a:ext cx="367090" cy="3289963"/>
            <a:chOff x="7674182" y="2677312"/>
            <a:chExt cx="367090" cy="3289963"/>
          </a:xfrm>
        </p:grpSpPr>
        <p:cxnSp>
          <p:nvCxnSpPr>
            <p:cNvPr id="49" name="Shape 30"/>
            <p:cNvCxnSpPr/>
            <p:nvPr/>
          </p:nvCxnSpPr>
          <p:spPr>
            <a:xfrm rot="16200000" flipH="1">
              <a:off x="6983153" y="5092227"/>
              <a:ext cx="1577532" cy="165258"/>
            </a:xfrm>
            <a:prstGeom prst="bentConnector3">
              <a:avLst>
                <a:gd name="adj1" fmla="val 679"/>
              </a:avLst>
            </a:prstGeom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hape 30"/>
            <p:cNvCxnSpPr>
              <a:stCxn id="41" idx="3"/>
            </p:cNvCxnSpPr>
            <p:nvPr/>
          </p:nvCxnSpPr>
          <p:spPr>
            <a:xfrm>
              <a:off x="7674182" y="2677312"/>
              <a:ext cx="367090" cy="3289963"/>
            </a:xfrm>
            <a:prstGeom prst="bentConnector2">
              <a:avLst/>
            </a:prstGeom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hape 30"/>
          <p:cNvCxnSpPr/>
          <p:nvPr/>
        </p:nvCxnSpPr>
        <p:spPr>
          <a:xfrm rot="5400000" flipH="1" flipV="1">
            <a:off x="23959" y="5175289"/>
            <a:ext cx="1347861" cy="228804"/>
          </a:xfrm>
          <a:prstGeom prst="bentConnector3">
            <a:avLst>
              <a:gd name="adj1" fmla="val 99236"/>
            </a:avLst>
          </a:prstGeom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hape 30"/>
          <p:cNvCxnSpPr>
            <a:endCxn id="8" idx="1"/>
          </p:cNvCxnSpPr>
          <p:nvPr/>
        </p:nvCxnSpPr>
        <p:spPr>
          <a:xfrm rot="5400000" flipH="1" flipV="1">
            <a:off x="-1147735" y="4107496"/>
            <a:ext cx="3415748" cy="296500"/>
          </a:xfrm>
          <a:prstGeom prst="bentConnector2">
            <a:avLst/>
          </a:prstGeom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318009" y="1621553"/>
            <a:ext cx="1255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Random</a:t>
            </a:r>
          </a:p>
          <a:p>
            <a:pPr algn="ctr"/>
            <a:r>
              <a:rPr lang="en-US" b="1" dirty="0" smtClean="0">
                <a:solidFill>
                  <a:srgbClr val="800000"/>
                </a:solidFill>
              </a:rPr>
              <a:t>partitioner</a:t>
            </a:r>
            <a:endParaRPr 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MapReducing</a:t>
            </a:r>
            <a:r>
              <a:rPr lang="en-US" dirty="0" smtClean="0"/>
              <a:t> Genetic Algorithm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Modifications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/>
              <a:t>Mappers</a:t>
            </a:r>
            <a:r>
              <a:rPr lang="en-US" dirty="0" smtClean="0"/>
              <a:t> write to DFS so that clients can evaluate convergence criteria and control next iteration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Random partitioner </a:t>
            </a:r>
            <a:r>
              <a:rPr lang="en-US" dirty="0" smtClean="0"/>
              <a:t>function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Maintain a window of individuals in each reducer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Optimizations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Create the initial population in 0</a:t>
            </a:r>
            <a:r>
              <a:rPr lang="en-US" baseline="30000" dirty="0" smtClean="0"/>
              <a:t>th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Compactly represent bits in array of long </a:t>
            </a:r>
            <a:r>
              <a:rPr lang="en-US" dirty="0" err="1" smtClean="0"/>
              <a:t>ints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0" y="3146528"/>
          <a:ext cx="4377770" cy="3330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345093" y="3146528"/>
          <a:ext cx="4593167" cy="3330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69608" y="63631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17981"/>
            <a:ext cx="8229600" cy="13713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Experimental setup</a:t>
            </a:r>
          </a:p>
          <a:p>
            <a:pPr lvl="1"/>
            <a:r>
              <a:rPr lang="en-US" dirty="0" smtClean="0"/>
              <a:t>52 nodes: 16GB RAM, 2TB hard drives</a:t>
            </a:r>
          </a:p>
          <a:p>
            <a:pPr lvl="1"/>
            <a:r>
              <a:rPr lang="en-US" dirty="0" smtClean="0"/>
              <a:t>Each node runs 5 </a:t>
            </a:r>
            <a:r>
              <a:rPr lang="en-US" dirty="0" err="1" smtClean="0"/>
              <a:t>mappers</a:t>
            </a:r>
            <a:r>
              <a:rPr lang="en-US" dirty="0" smtClean="0"/>
              <a:t> + 3 reducers</a:t>
            </a:r>
          </a:p>
          <a:p>
            <a:pPr lvl="1"/>
            <a:r>
              <a:rPr lang="en-US" dirty="0" smtClean="0"/>
              <a:t>Population set to </a:t>
            </a:r>
            <a:r>
              <a:rPr lang="en-US" dirty="0" err="1" smtClean="0"/>
              <a:t>nlog(n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Intelligent Systems Design and Applications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1760</TotalTime>
  <Words>593</Words>
  <Application>Microsoft Macintosh PowerPoint</Application>
  <PresentationFormat>On-screen Show (4:3)</PresentationFormat>
  <Paragraphs>159</Paragraphs>
  <Slides>13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Scaling Genetic Algorithms using MapReduce</vt:lpstr>
      <vt:lpstr>Motivation</vt:lpstr>
      <vt:lpstr>Outline</vt:lpstr>
      <vt:lpstr>MapReduce Overview</vt:lpstr>
      <vt:lpstr>Genetic Algorithm</vt:lpstr>
      <vt:lpstr>Genetic Algorithm</vt:lpstr>
      <vt:lpstr>MapReducing Genetic Algorithm</vt:lpstr>
      <vt:lpstr>MapReducing Genetic Algorithm (2)</vt:lpstr>
      <vt:lpstr>Experimental Results</vt:lpstr>
      <vt:lpstr>Scaling GAs to 100 million variables</vt:lpstr>
      <vt:lpstr>Conclusion</vt:lpstr>
      <vt:lpstr>Questions?</vt:lpstr>
      <vt:lpstr>Thank You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Genetic Algorithms using MapReduce</dc:title>
  <dc:creator>Abhishek Verma</dc:creator>
  <cp:lastModifiedBy>Abhishek Verma</cp:lastModifiedBy>
  <cp:revision>50</cp:revision>
  <dcterms:created xsi:type="dcterms:W3CDTF">2009-11-28T13:06:48Z</dcterms:created>
  <dcterms:modified xsi:type="dcterms:W3CDTF">2009-11-28T23:54:51Z</dcterms:modified>
</cp:coreProperties>
</file>