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1981200" cx="3060700"/>
  <p:notesSz cx="3060700" cy="1981200"/>
  <p:embeddedFontLs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h+2sGOADSLhkTlfibKvFfak6+m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1325563" cy="100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733550" y="0"/>
            <a:ext cx="1327150" cy="100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14413" y="247650"/>
            <a:ext cx="1031875" cy="668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06388" y="954088"/>
            <a:ext cx="2447925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881188"/>
            <a:ext cx="1325563" cy="10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733550" y="1881188"/>
            <a:ext cx="1327150" cy="10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1014413" y="247650"/>
            <a:ext cx="1031875" cy="668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306388" y="954088"/>
            <a:ext cx="2447925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1" type="ftr"/>
          </p:nvPr>
        </p:nvSpPr>
        <p:spPr>
          <a:xfrm>
            <a:off x="0" y="1881188"/>
            <a:ext cx="1325563" cy="10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:notes"/>
          <p:cNvSpPr txBox="1"/>
          <p:nvPr>
            <p:ph idx="12" type="sldNum"/>
          </p:nvPr>
        </p:nvSpPr>
        <p:spPr>
          <a:xfrm>
            <a:off x="1733550" y="1881188"/>
            <a:ext cx="1327150" cy="10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b6d15c7376_0_0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2b6d15c7376_0_0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Support vector machine 의 경우 선형적으로 잘 분리가 되지 않아 비선형 분류 방식인 RBF 커널 방식을 활용하였습니다.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첫번째 그래프의 경우 동행인수와 나이에 따른 숙박여부를 보여주고 있습니다. 20,30 이면서 인원수가 많아질 수록 숙박을 많이 하는 모습을 보입니다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두번째 그래프의 경우 동행인 수와 총 교통비에 따른 여행형태를 그래프로 </a:t>
            </a:r>
            <a:endParaRPr/>
          </a:p>
        </p:txBody>
      </p:sp>
      <p:sp>
        <p:nvSpPr>
          <p:cNvPr id="476" name="Google Shape;476;g2b6d15c7376_0_0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2b6d15c7376_0_0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:notes"/>
          <p:cNvSpPr/>
          <p:nvPr>
            <p:ph idx="2" type="sldImg"/>
          </p:nvPr>
        </p:nvSpPr>
        <p:spPr>
          <a:xfrm>
            <a:off x="1014413" y="247650"/>
            <a:ext cx="1031875" cy="668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6:notes"/>
          <p:cNvSpPr txBox="1"/>
          <p:nvPr>
            <p:ph idx="1" type="body"/>
          </p:nvPr>
        </p:nvSpPr>
        <p:spPr>
          <a:xfrm>
            <a:off x="306388" y="954088"/>
            <a:ext cx="2447925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** 여기서는 랜덤포레스트의 전반적인 설명을 짧게 해주시면 될것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** 자세한 내용은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/>
              <a:t>분류모델의 랜덤포레스트는 Bootstrap 샘플을 이용해 여러개의 랜덤한 트리를 생성하여 각 트리들이 예측한 확률중 높은 확률을 가진 클래스가 예측값이 됨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Arial"/>
                <a:ea typeface="Arial"/>
                <a:cs typeface="Arial"/>
                <a:sym typeface="Arial"/>
              </a:rPr>
              <a:t>기대효과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100">
                <a:latin typeface="Arial"/>
                <a:ea typeface="Arial"/>
                <a:cs typeface="Arial"/>
                <a:sym typeface="Arial"/>
              </a:rPr>
              <a:t>지역경제활성화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여행자들이 어떤 목적으로 여행지를 방문했는지를 예측함으로써 해당 지역의 관광자원, 여행유형에 따른 인프라를 구축함으로써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지역내의 소상공인들에게 경제적 이익과 일자리 창출에 도움을 줄 수있음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100">
                <a:latin typeface="Arial"/>
                <a:ea typeface="Arial"/>
                <a:cs typeface="Arial"/>
                <a:sym typeface="Arial"/>
              </a:rPr>
              <a:t>자원의 효율적 활용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여행 유형에따라 어떤 인프라가 필요한지 파악 할 수 있기 때문에 자원의 효율적인 활용이 가능하며 예산이안 자원의 낭비를 최소화 할 수 있음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랜덤 포레스트란?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다수의 결정 트리들을 배깅기법을 사용해 학습시키고 예측을 실행하는 앙상블 기법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모델의 편향을 증가시켜 과대 적합의 위험을 감소시킴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다양한 분야에서 비교적 좋은 성능을 보여줌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특징</a:t>
            </a: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무작위로 선택된 일부 특징만 고려하여 트리를 분할해 서로 조금씩 다른 트리 생성</a:t>
            </a:r>
            <a:b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트리들 사이의 상관관계를 줄이고, 모델의 다양성을 증가시켜 일반화 성능을 향상시킴</a:t>
            </a:r>
            <a:b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노이즈가 포함된 데이터에 대해서 강인성이 높아짐</a:t>
            </a:r>
            <a:b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랜덤포레스트의 주요 과정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데이터의 부스트 스트랩 샘플 생성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생성할 트리 개수 지정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랜덤한 트리 생성</a:t>
            </a:r>
            <a:b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트리를 만들 때 사용하는 데이터 포인트를 무작위로 선택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노드에 대한 분기(질문)를 결정할 때 사용하는 특성을 무작위로 선택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핵심 매개변수 : </a:t>
            </a:r>
            <a:r>
              <a:rPr b="1"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후보 특성의 최대 추출개수(Max Feature)</a:t>
            </a:r>
            <a:br>
              <a:rPr b="1"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 Feature을 설정하게되면 그 한도 내에서 최적의 분기를 결정하게됨</a:t>
            </a:r>
            <a:b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즉, 최대 추출 개수가 크면 각 트리들은 서로 비슷해지고, 가장 중요한 특성을 이용해 데이터에 잘 맞추려고 할 것이고 반대로 개수를 작게하면 각 트리들이 달라지고, 데이터에 맞추기위해 깊이가 깊어지게 됨</a:t>
            </a:r>
            <a:b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기초 분류기(트리)의 예측결과를 하나의 분류기(랜덤 포레스트)로 결합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회귀 : 예측들의 평균으로 최종 예측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분류 : 각 트리들이 예측한 확률을 클래스별로 평균내어 가장 높은 확률을 가징 클래스가 예측값이 됨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장점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랜덤 포레스트는 단일한 결정 트리보다 일반적으로 높은 예측 성능을 보임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특성 중요도를 제공 → 주요 특성을 확인하고, 특성 선택을 수행할 수 있음 </a:t>
            </a:r>
            <a:r>
              <a:rPr b="1" lang="ko-K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clf.feature_importances_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노이즈에 대한 강인성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병렬 처리 → 대용량 데이터에 적합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단점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예측 해석의 어려움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여러 개의 결정 트리를 학습하고 예측에 사용하므로, 결정 트리 하나를 학습하는 것보다 더 많은 계산 비용이 필요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결정 경계가 축에 수직이므로, 복잡한 결정 경계를 만드는 데 한계가 있음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무작위이기 문에 특성변수(Random state)를 지정해주지 않으면 항상 조금씩 다른결과가 나옴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:notes"/>
          <p:cNvSpPr txBox="1"/>
          <p:nvPr>
            <p:ph idx="11" type="ftr"/>
          </p:nvPr>
        </p:nvSpPr>
        <p:spPr>
          <a:xfrm>
            <a:off x="0" y="1881188"/>
            <a:ext cx="1325563" cy="10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6:notes"/>
          <p:cNvSpPr txBox="1"/>
          <p:nvPr>
            <p:ph idx="12" type="sldNum"/>
          </p:nvPr>
        </p:nvSpPr>
        <p:spPr>
          <a:xfrm>
            <a:off x="1733550" y="1881188"/>
            <a:ext cx="1327150" cy="10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b6d4abcb99_11_0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g2b6d4abcb99_11_0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여행유형(target) 컬럼의 결측치 제거: dropna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연관성 있는컬럼에 대한 병합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방문지역과 숙박지역을 병합하여 여행지로 병합하고, 세분화된 분류를 위해 여행지(시/도)와 여행지(시/군/구)로 나눔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동반자 유형컬럼들</a:t>
            </a:r>
            <a:r>
              <a:rPr lang="ko-KR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A7B_1(가족) A7B_2(친척) A7B_3(친구,연인) A7B_4(동료) A7B_5(친목단체) A7B_6(학교단체) A7B_7(기타)</a:t>
            </a:r>
            <a:r>
              <a:rPr lang="ko-KR"/>
              <a:t>들 중복데이터 제거 후 동반자 컬럼으로 병합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방문지역과 숙박지역, 여행일수를 교차확인후 숙박여부칼럼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여행비용의 데이터 편중에 대한 부분을 카테고라이징을 통해 해결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2b6d4abcb99_11_0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2b6d4abcb99_11_0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b6d4abcb99_11_166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g2b6d4abcb99_11_166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여행유형 예측을 위한 분류모델이기 때문에 범주형 데이터에 적합한 원핫 인코딩을 적용시킴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검증을위해 Train set과 Test set으로 나눔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RandomSearchCV를 이용해 하이퍼 파라미터 도출 : 생성된 트리갯수 490, max_features 10, 부트스트랩 적용(True)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구체적으로 사용된 파라미터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ko-KR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n_estimators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':</a:t>
            </a:r>
            <a:r>
              <a:rPr lang="ko-KR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490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-KR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-KR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min_samples_split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-KR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-KR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-KR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min_samples_leaf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':</a:t>
            </a:r>
            <a:r>
              <a:rPr lang="ko-KR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-KR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-KR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max_features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':</a:t>
            </a:r>
            <a:r>
              <a:rPr lang="ko-KR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-KR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-KR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max_depth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':</a:t>
            </a:r>
            <a:r>
              <a:rPr lang="ko-KR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-KR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-KR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criterion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':</a:t>
            </a:r>
            <a:r>
              <a:rPr lang="ko-KR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-KR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gini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ko-KR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-KR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bootstrap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':</a:t>
            </a:r>
            <a:r>
              <a:rPr lang="ko-KR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-KR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n_estimators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 : 생성할 트리개수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-KR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min_samples_split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 : 노드 분할 최소샘플수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-KR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min_samples_leaf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 : 리프노드가 되기위해 필요한 최소 샘플 수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-KR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max_features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 : 트리에서 고려할 특성의 최대 개수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-KR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max_depth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 : 최대 깊이 제한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-KR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criterion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 : 분할 품질 측정함수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-KR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bootstrap</a:t>
            </a:r>
            <a:r>
              <a:rPr lang="ko-KR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 : 부트스트랩 샘플링 사용여부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-KR"/>
              <a:t>아래 두번째 유형의 그래프는 랜덤포레스트의 학습곡선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-KR"/>
              <a:t>빨간선이 훈련점수, 파란선이 교차검증 점수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-KR"/>
              <a:t>채색된 영역이 각 점수의 표준편차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-KR"/>
              <a:t>훈련점수와 교차검증 점수의 차이가 크면 학습데이터에 높은 성능을 보이지만 다른 데이터에 대해 성능이 저하 될 수 있음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-KR"/>
              <a:t>차이가 작으면 학습데이터에 대해 일관된 성능을 보이며 다른 데이터에 대해서도 비슷한 성능을 기대할 수 있음(일반화능력이 높다)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2b6d4abcb99_11_166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2b6d4abcb99_11_166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b6d4abcb99_11_218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g2b6d4abcb99_11_218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ROC 곡선과 오차 혼동 행렬 그래프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-KR"/>
              <a:t>혼동행렬 그래프 왼쪽위에서 내려오는 대각선이 하얀색에 가까울 수록 성능이 좋음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-KR"/>
              <a:t>ROC그래프 왼쪽 위로 곡선이 붙을수록 성능이 좋음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-KR"/>
              <a:t>다음 그래프는 랜덤포레스트에서 여행 예측유형에 영향을 많이 미치는 요인 Top10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-KR"/>
              <a:t>그 표이미지는 성능레포트</a:t>
            </a:r>
            <a:endParaRPr/>
          </a:p>
        </p:txBody>
      </p:sp>
      <p:sp>
        <p:nvSpPr>
          <p:cNvPr id="707" name="Google Shape;707;g2b6d4abcb99_11_218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g2b6d4abcb99_11_218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b6d4abcb99_7_75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g2b6d4abcb99_7_75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데이터 EDA전 문자열 데이터와 NaN값 이 다수 포함되어 있어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인코딩 후 여행유형은 불리언타입으로, 여행지는 숫자형 데이터로 변환하여 데이터셋을 구성.</a:t>
            </a:r>
            <a:endParaRPr/>
          </a:p>
        </p:txBody>
      </p:sp>
      <p:sp>
        <p:nvSpPr>
          <p:cNvPr id="761" name="Google Shape;761;g2b6d4abcb99_7_75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2b6d4abcb99_7_75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b6d4abcb99_7_177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g2b6d4abcb99_7_177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선형회귀 알고리즘(Linear Regression)은 지도학습 알고리즘의 한 종류로 X값을 통해 y값을 예측할 수 있는 알고리즘 이다.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회귀란 예상하지 못한 현상이 일어나더라도 그 현상은 결국 어떤 특정 예상값으로 돌아간다는 의미 (두 변수의 관계가 어떤 일반화된 선형관계의 평균으로 돌아간다는 의미)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선형회귀의 원리는 과거의 데이터의 일정한 규칙을 탐색하여 미래를 예측하는 방식이다.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이를 공식으로 적용하면 x값을 입력하여 나온 y값을 통해 예측할수 있다. y=ax+b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정확성을 높이기 위해서는 다중 선형회귀 분석으로 독립변수의 갯수를 늘려 오차를 줄이거나 데이터의 표본을 늘려 오차를 줄이는 방법을 사용할 수 있고 MSE, RMSE와 같은 방법으로 오차를 줄여 나갈 수 있다.</a:t>
            </a:r>
            <a:endParaRPr/>
          </a:p>
        </p:txBody>
      </p:sp>
      <p:sp>
        <p:nvSpPr>
          <p:cNvPr id="813" name="Google Shape;813;g2b6d4abcb99_7_177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g2b6d4abcb99_7_177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7:notes"/>
          <p:cNvSpPr/>
          <p:nvPr>
            <p:ph idx="2" type="sldImg"/>
          </p:nvPr>
        </p:nvSpPr>
        <p:spPr>
          <a:xfrm>
            <a:off x="1014413" y="247650"/>
            <a:ext cx="1031875" cy="668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7" name="Google Shape;867;p7:notes"/>
          <p:cNvSpPr txBox="1"/>
          <p:nvPr>
            <p:ph idx="1" type="body"/>
          </p:nvPr>
        </p:nvSpPr>
        <p:spPr>
          <a:xfrm>
            <a:off x="306388" y="954088"/>
            <a:ext cx="2447925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개념 설명: MSE는 Mean Squared Error의 약자로, 실제값과 예측값의 차이를 제곱하여 평균낸 것이다. 이는 예측 모델의 성능을 측정하는 데 사용되는 에러 측정 방법 중 하나이다.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계산 방식: MSE는 각 데이터 포인트에 대해 실제값과 예측값의 차이를 제곱하고, 그 결과를 모두 더한 후 데이터 포인트의 개수로 나눠서 계산한다. 이 때 제곱을 하는 이유는 에러의 방향성(양수 또는 음수)을 무시하고, 에러의 크기만을 고려하기 위해서이다.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다음은 평균제곱오차 (MSE, mean squared error)를 사용하여 각 데이터 포인트로 부터 함수까지의 거리를 제곱한 값을 평균 계산한 후 이를 바탕으로 선형회귀 알고리즘을 실행한 것이다.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1~3일차 까지는 데이터의 표본이 다수 존재해 비용이 늘어남에 따라 여행일수가 늘어나는 것을 확인 할 수 있었다.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MSE방식은 </a:t>
            </a:r>
            <a:r>
              <a:rPr lang="ko-KR"/>
              <a:t>0.64의 오차를 가지며 여행일수에 대입했을때 약 0.6일 정도의 오차를 가지고 있다.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여행 일수의 데이터가 0~30일까지 분포 되어있는걸로 보아 0.6일의 오차는 크지않은 오차로 판단할 수 있다.</a:t>
            </a:r>
            <a:endParaRPr/>
          </a:p>
        </p:txBody>
      </p:sp>
      <p:sp>
        <p:nvSpPr>
          <p:cNvPr id="868" name="Google Shape;868;p7:notes"/>
          <p:cNvSpPr txBox="1"/>
          <p:nvPr>
            <p:ph idx="11" type="ftr"/>
          </p:nvPr>
        </p:nvSpPr>
        <p:spPr>
          <a:xfrm>
            <a:off x="0" y="1881188"/>
            <a:ext cx="1325563" cy="10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7:notes"/>
          <p:cNvSpPr txBox="1"/>
          <p:nvPr>
            <p:ph idx="12" type="sldNum"/>
          </p:nvPr>
        </p:nvSpPr>
        <p:spPr>
          <a:xfrm>
            <a:off x="1733550" y="1881188"/>
            <a:ext cx="1327150" cy="10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b6d4abcb99_7_380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8" name="Google Shape;918;g2b6d4abcb99_7_380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데이터 EDA전 문자열 데이터와 NaN값 등 데이터를 분석하기에 적합하지 않은 데이터가 다수 포함되어있어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인코딩 후 여행유형은 불리언타입으로, 여행지는 숫자형 데이터로 변환하여 데이터셋을 구성.</a:t>
            </a:r>
            <a:endParaRPr/>
          </a:p>
        </p:txBody>
      </p:sp>
      <p:sp>
        <p:nvSpPr>
          <p:cNvPr id="919" name="Google Shape;919;g2b6d4abcb99_7_380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g2b6d4abcb99_7_380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b6d4abcb99_5_1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0" name="Google Shape;970;g2b6d4abcb99_5_1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g2b6d4abcb99_5_1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g2b6d4abcb99_5_1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1014413" y="247650"/>
            <a:ext cx="1031875" cy="668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306388" y="954088"/>
            <a:ext cx="2447925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 txBox="1"/>
          <p:nvPr>
            <p:ph idx="11" type="ftr"/>
          </p:nvPr>
        </p:nvSpPr>
        <p:spPr>
          <a:xfrm>
            <a:off x="0" y="1881188"/>
            <a:ext cx="1325563" cy="10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 txBox="1"/>
          <p:nvPr>
            <p:ph idx="12" type="sldNum"/>
          </p:nvPr>
        </p:nvSpPr>
        <p:spPr>
          <a:xfrm>
            <a:off x="1733550" y="1881188"/>
            <a:ext cx="1327150" cy="10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b6d4abcb99_3_5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9" name="Google Shape;1019;g2b6d4abcb99_3_5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Algorithm Description: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- 2022년 국민 여행조사 Data Set에 근거하여, 가구 소득 및 여행 횟수에 따른 차량 보유 여부를 Gaussian Naive Bayes Classifier 머신러닝을 활용하여 예측하였습니다.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X-Axis는 1년간 여행 횟수를 나타내며, Y-Axis 가구 당 소득 금액을 나타냅니다.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가우시안 나이브 베이즈 분류기(Gaussian Naive Bayes Classifier) 이론에 따르면, 각 변수가 독립적일 때, 각 클래스의 특징은 가우시안 분포(정규 분포)에 따릅니다.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입력 값이 연속적인 실수이거나, 범주형 변수 일 때, 많이 사용되는 머신러닝 알고리즘으로써, 차량 여부를 예측하는데 있어서 가구 소득(범주 형), 여행 횟수(연속적인 실수) 데이터 활용은 적합하였습니다.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아래의 분류 보고서에 따르면, 해당 모델의 전체적인 정확도는 91%이며, 0.0(No Vehicle) 클래스에 대한 정밀도(Precision) 76%, 1.0(Vehicle) 클래스에 대한 정밀도(Precision) 93%로써, 각 클래스로 예측된 모든 인스턴스 중 76%는 No Vehicle(챠량을 보유하고 있지 않음), 93%는 Vehicle(차량을 보유하고 있음)을 나타냅니다.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전체 데이터 중 75%는 Training Data Set으로 활용하여 모델을 훈련 시키는데 활용 되었고, 25%는 Testing Data Set로 활용되어 모델 성능을 평가하는데 사용되었습니다.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그러므로, 두 그래프는 비슷한 패턴을 그리고 있어, 해당 모델은 가구 소득 및 여행 횟수에 따른 차량보유를 예측하는데 적합합니다.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-KR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Accuracy: 91%</a:t>
            </a:r>
            <a:endParaRPr sz="1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-KR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Classification Report:</a:t>
            </a:r>
            <a:endParaRPr sz="1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    precision    recall  f1-score   support</a:t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0.0       0.76      0.65      0.70      2098</a:t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1.0       0.93      0.96      0.95     10913</a:t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accuracy                           0.91     13011</a:t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macro avg       0.85      0.80      0.82     13011</a:t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weighted avg       0.91      0.91      0.91     13011</a:t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0" name="Google Shape;1020;g2b6d4abcb99_3_5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g2b6d4abcb99_3_5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8:notes"/>
          <p:cNvSpPr/>
          <p:nvPr>
            <p:ph idx="2" type="sldImg"/>
          </p:nvPr>
        </p:nvSpPr>
        <p:spPr>
          <a:xfrm>
            <a:off x="1014413" y="247650"/>
            <a:ext cx="1031875" cy="668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1" name="Google Shape;1071;p8:notes"/>
          <p:cNvSpPr txBox="1"/>
          <p:nvPr>
            <p:ph idx="1" type="body"/>
          </p:nvPr>
        </p:nvSpPr>
        <p:spPr>
          <a:xfrm>
            <a:off x="306388" y="954088"/>
            <a:ext cx="2447925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Algorithm Description: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- 2022년 국민 여행조사 Data Set에 근거하여, 가구 소득 및 여행 횟수에 따른 차량 보유 여부를 Gaussian Naive Bayes Classifier 머신러닝을 활용하여 예측하였습니다.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X-Axis는 1년간 여행 횟수를 나타내며, Y-Axis 가구 당 소득 금액을 나타냅니다.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가우시안 나이브 베이즈 분류기(Gaussian Naive Bayes Classifier) 이론에 따르면, 각 변수가 독립적일 때, 각 클래스의 특징은 가우시안 분포(정규 분포)에 따릅니다.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입력 값이 연속적인 실수이거나, 범주형 변수 일 때, 많이 사용되는 머신러닝 알고리즘으로써, 차량 여부를 예측하는데 있어서 가구 소득(범주 형), 여행 횟수(연속적인 실수) 데이터 활용은 적합하였습니다.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아래의 분류 보고서에 따르면, 해당 모델의 전체적인 정확도는 91%이며, 0.0(No Vehicle) 클래스에 대한 정밀도(Precision) 76%, 1.0(Vehicle) 클래스에 대한 정밀도(Precision) 93%로써, 각 클래스로 예측된 모든 인스턴스 중 76%는 No Vehicle(챠량을 보유하고 있지 않음), 93%는 Vehicle(차량을 보유하고 있음)을 나타냅니다.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전체 데이터 중 75%는 Training Data Set으로 활용하여 모델을 훈련 시키는데 활용 되었고, 25%는 Testing Data Set로 활용되어 모델 성능을 평가하는데 사용되었습니다.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그러므로, 두 그래프는 비슷한 패턴을 그리고 있어, 해당 모델은 가구 소득 및 여행 횟수에 따른 차량보유를 예측하는데 적합합니다.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Accuracy: 91%</a:t>
            </a:r>
            <a:endParaRPr sz="1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Classification Report:</a:t>
            </a:r>
            <a:endParaRPr sz="1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    precision    recall  f1-score   support</a:t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0.0       0.76      0.65      0.70      2098</a:t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1.0       0.93      0.96      0.95     10913</a:t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accuracy                           0.91     13011</a:t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macro avg       0.85      0.80      0.82     13011</a:t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weighted avg       0.91      0.91      0.91     13011</a:t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2" name="Google Shape;1072;p8:notes"/>
          <p:cNvSpPr txBox="1"/>
          <p:nvPr>
            <p:ph idx="11" type="ftr"/>
          </p:nvPr>
        </p:nvSpPr>
        <p:spPr>
          <a:xfrm>
            <a:off x="0" y="1881188"/>
            <a:ext cx="1325563" cy="10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8:notes"/>
          <p:cNvSpPr txBox="1"/>
          <p:nvPr>
            <p:ph idx="12" type="sldNum"/>
          </p:nvPr>
        </p:nvSpPr>
        <p:spPr>
          <a:xfrm>
            <a:off x="1733550" y="1881188"/>
            <a:ext cx="1327150" cy="10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2b6d4abcb99_8_107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2" name="Google Shape;1122;g2b6d4abcb99_8_107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g2b6d4abcb99_8_107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g2b6d4abcb99_8_107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2b6d4abcb99_4_6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4" name="Google Shape;1174;g2b6d4abcb99_4_6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- 2022년 국민 여행조사 데이터를 기반으로 1인당 총 여행비용 중 숙박비의 비율과 식비의 비율을 비교하기 위해 조사를 진행했습니다.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산점도 그래프를 보시면 x축에는 1인당 총 여행비용을, y축에는 각각 숙박비와 식비임을 알 수 있습니다.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분류를 진행하기 앞서 위 칼럼들이 상관도가 얼마나 높은지, 또 유용한 분류를 나타낼 수 있는지 파악하기 위해 상관계수를 계산했고 약 0.8이라는 수치가 나왔습니다.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elbow method을 통해 군집 개수를 정했고, 이상치를 발견해 이를 산점도 그래프에 표현하기 위해 4개의 군집으로 분류를 진행했습니다.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- 1인당 총 여행비용에서 10만원단위로 범위를 설정하고 군집화 및 분류작업을 진행했습니다.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실루엣 스코어를 통해 군집화의 정확도를 계산한 결과, 약 70%의 수치를 보였습니다.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g2b6d4abcb99_4_6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g2b6d4abcb99_4_6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9:notes"/>
          <p:cNvSpPr/>
          <p:nvPr>
            <p:ph idx="2" type="sldImg"/>
          </p:nvPr>
        </p:nvSpPr>
        <p:spPr>
          <a:xfrm>
            <a:off x="1014413" y="247650"/>
            <a:ext cx="1031875" cy="668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7" name="Google Shape;1227;p9:notes"/>
          <p:cNvSpPr txBox="1"/>
          <p:nvPr>
            <p:ph idx="1" type="body"/>
          </p:nvPr>
        </p:nvSpPr>
        <p:spPr>
          <a:xfrm>
            <a:off x="306388" y="954088"/>
            <a:ext cx="2447925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- 2022년 국민 여행조사 데이터를 기반으로 1인당 총 여행비용 중 숙박비의 비율과 식비의 비율을 비교하기 위해 조사를 진행했습니다.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산점도 그래프를 보시면 x축에는 1인당 총 여행비용을, y축에는 각각 숙박비와 식비임을 알 수 있습니다.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분류를 진행하기 앞서 위 칼럼들이 상관도가 얼마나 높은지, 또 유용한 분류를 나타낼 수 있는지 파악하기 위해 상관계수를 계산했고 약 0.8이라는 수치가 나왔습니다.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elbow method을 통해 군집 개수를 정했고, 이상치를 발견해 이를 산점도 그래프에 표현하기 위해 4개의 군집으로 분류를 진행했습니다.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- 1인당 총 여행비용에서 10만원단위로 범위를 설정하고 군집화 및 분류작업을 진행했습니다.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실루엣 스코어를 통해 군집화의 정확도를 계산한 결과, 약 70%의 수치를 보였습니다.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9:notes"/>
          <p:cNvSpPr txBox="1"/>
          <p:nvPr>
            <p:ph idx="11" type="ftr"/>
          </p:nvPr>
        </p:nvSpPr>
        <p:spPr>
          <a:xfrm>
            <a:off x="0" y="1881188"/>
            <a:ext cx="1325563" cy="10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9:notes"/>
          <p:cNvSpPr txBox="1"/>
          <p:nvPr>
            <p:ph idx="12" type="sldNum"/>
          </p:nvPr>
        </p:nvSpPr>
        <p:spPr>
          <a:xfrm>
            <a:off x="1733550" y="1881188"/>
            <a:ext cx="1327150" cy="10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10:notes"/>
          <p:cNvSpPr/>
          <p:nvPr>
            <p:ph idx="2" type="sldImg"/>
          </p:nvPr>
        </p:nvSpPr>
        <p:spPr>
          <a:xfrm>
            <a:off x="1014413" y="247650"/>
            <a:ext cx="1031875" cy="668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1" name="Google Shape;1281;p10:notes"/>
          <p:cNvSpPr txBox="1"/>
          <p:nvPr>
            <p:ph idx="1" type="body"/>
          </p:nvPr>
        </p:nvSpPr>
        <p:spPr>
          <a:xfrm>
            <a:off x="306388" y="954088"/>
            <a:ext cx="2447925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0:notes"/>
          <p:cNvSpPr txBox="1"/>
          <p:nvPr>
            <p:ph idx="11" type="ftr"/>
          </p:nvPr>
        </p:nvSpPr>
        <p:spPr>
          <a:xfrm>
            <a:off x="0" y="1881188"/>
            <a:ext cx="1325563" cy="10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10:notes"/>
          <p:cNvSpPr txBox="1"/>
          <p:nvPr>
            <p:ph idx="12" type="sldNum"/>
          </p:nvPr>
        </p:nvSpPr>
        <p:spPr>
          <a:xfrm>
            <a:off x="1733550" y="1881188"/>
            <a:ext cx="1327150" cy="10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2b6d4abcb99_10_206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0" name="Google Shape;1330;g2b6d4abcb99_10_206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준</a:t>
            </a:r>
            <a:r>
              <a:rPr lang="ko-KR"/>
              <a:t>우: 머신러닝 분류 알고리즘을 공부 해볼 수 있는 좋은 기회였고, 각자 자기 역할을 잘 해주신 팀원분들께 감사드립니다.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현준: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소혜: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강해: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준원: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준호:</a:t>
            </a:r>
            <a:endParaRPr/>
          </a:p>
        </p:txBody>
      </p:sp>
      <p:sp>
        <p:nvSpPr>
          <p:cNvPr id="1331" name="Google Shape;1331;g2b6d4abcb99_10_206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g2b6d4abcb99_10_206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b6d4abcb99_15_145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1" name="Google Shape;1391;g2b6d4abcb99_15_145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g2b6d4abcb99_15_145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g2b6d4abcb99_15_145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2b6d4abcb99_15_93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0" name="Google Shape;1440;g2b6d4abcb99_15_93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g2b6d4abcb99_15_93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g2b6d4abcb99_15_93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6d4abcb99_8_0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b6d4abcb99_8_0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Feedback: </a:t>
            </a:r>
            <a:r>
              <a:rPr b="1" lang="ko-KR"/>
              <a:t>자</a:t>
            </a:r>
            <a:r>
              <a:rPr b="1" lang="ko-KR"/>
              <a:t>료 조사 표만 애니메이션,  애니메이션 한장 씩  보여주는 것. 가운데에 애니메이션이 나와야함. 설명 테두리 처럼 테두리 포함. 그리고 표 사진 적당한 사이즈 및 슬라이드와 밸런스 고려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/>
              <a:t>기획의도 ) </a:t>
            </a:r>
            <a:r>
              <a:rPr lang="ko-KR"/>
              <a:t>코로나로 침체된 여행산업을 부흥시키기 위해  국민 여행 조사 데이터를 활용하여 다양한 관점에서 여행자의 성향과 특성을 파악하기 위함  - 준우, 준원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/>
              <a:t>이 데이터 활용해서, 분류 알고리즘 활용하여 웹페이지 시각화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본 발표에 들어가기에 앞서 해당 주제 및 데이터 선정 이유에 대해 간략히 소개하겠습니다.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저희 조는 지난 2022년, 코로나에서 일상생활로의 복귀가 본격적으로 시작되는 시기에 대한민국의 관광사업 및 국민 여행 조사에 대해 파악하고자 위 주제를 선정했습니다. 실제로, 한국문화관광연구원에 따르면 2022년도 여행 총 횟수는 약 245만회에서 약 283만회로, 약 14.8%p가 증가했으며, 여행 총 지출액은 25.9조원에서 34.5조원으로 약 33%p가량 증가했음을 확인할 수 있었습니다. 추가로 여행지에서의 활동을 보면, 이를 통해 국내 관광산업이 발전함에 따라 다양한 유형의 여행객이 증가할 것으로 판단하고 위 주제에 대해 분석 및 시각화 작업을 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문화체육관광부에서 발표한 2024년 관광 분야 정부 예산안으로 약 1조 3600억 편성했으며, 전년 대비 10.7% 증가한 수치라고 합니다. 앞서 언급했지만, 위 자료들을 통해 더 다양한 유형의 여행객들이 나올것이고, 더 다양한 여행 상품이 나올 수 있을거라는 기대효과를 생각해보았습니다.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저희 조는 한국문화관광연구원에서 공개한 2022년 국민 여행조사 데이터를 바탕으로 진행했습니다. 코로나로 인해 침체되었던 시기 후 1년동안의 관광산업의 흐름에 대해 파악하고 앞으로의 유형 변화를 분석하기 위해 위 데이터를 선정했습니다.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각 조원별로 맡은 머신러닝 기법에 따라 각자의 칼럼을 선정하고, 이에 대해 EDA 및 전처리, 시각화 후 웹 페이지에 구현하는 것으로 마무리를 했으며, 추가적으로 네이버의 웹페이지를 크롤링해 국내 여행지에 대한 추천을 csv파일로 저장하는 순서로 진행했습니다.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b6d4abcb99_8_0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b6d4abcb99_8_0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014413" y="247650"/>
            <a:ext cx="1031875" cy="668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306388" y="954088"/>
            <a:ext cx="2447925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 txBox="1"/>
          <p:nvPr>
            <p:ph idx="11" type="ftr"/>
          </p:nvPr>
        </p:nvSpPr>
        <p:spPr>
          <a:xfrm>
            <a:off x="0" y="1881188"/>
            <a:ext cx="1325563" cy="10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 txBox="1"/>
          <p:nvPr>
            <p:ph idx="12" type="sldNum"/>
          </p:nvPr>
        </p:nvSpPr>
        <p:spPr>
          <a:xfrm>
            <a:off x="1733550" y="1881188"/>
            <a:ext cx="1327150" cy="10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6d4abcb99_2_278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b6d4abcb99_2_278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필요한 컬럼 D_TRA1_COST(여행 총 경비), D_TRA1_ONE_COST(1인 지출 비용)을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추출하였습니다.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왼쪽 이미지는 컬럼 추출은 했으나 결측치를 제거하지 않았을 때의 모습이고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오른쪽 이미지는 결측치를 dropna()를 사용해 결측치를 제거한 모습입니다.</a:t>
            </a:r>
            <a:endParaRPr/>
          </a:p>
        </p:txBody>
      </p:sp>
      <p:sp>
        <p:nvSpPr>
          <p:cNvPr id="221" name="Google Shape;221;g2b6d4abcb99_2_278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b6d4abcb99_2_278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6d4abcb99_2_119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b6d4abcb99_2_119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현재 왼쪽 상단 이미지는 COST와 ONE_COST간의 상관관계를 나타내는 heatmap으로 두 컬럼간의 상관관계는 0.7을 나타내고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 오른쪽 하단 이미지는 잘 보이지는 않겠지만</a:t>
            </a:r>
            <a:br>
              <a:rPr lang="ko-KR"/>
            </a:br>
            <a:r>
              <a:rPr lang="ko-KR"/>
              <a:t>DecisionTree(의사결정나무)의 Classifier(클래스이퍼)를 사용한 시각화 인데요.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안에는 </a:t>
            </a:r>
            <a:r>
              <a:rPr lang="ko-KR"/>
              <a:t>D_TRA1_COST, gini, samples, value, class가 있는데요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D_TRA1_COST는 여행 총 경비를 의미하며, 노드를 분할하는데 사용되는 특성을 나타내고 있고, gini는 불순도를 나타내며, samples는 샘플의 수를 나타내고 있습니다, 그리고 value는 예측값을 나타내면서 노드의 분할이 얼마나 잘 이루어 졌는지를 레이블로 설정하게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class는 분류 트리에서 사용되면서, 해당 노드에서 가장 많은 클래스 레이블을 나타내며, 이 클래스 레이블은 새로운 데이터 샘플에 대한 예측값으로 사용이 된다고합니다.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여기서 불순도는 노드의 순도를 평가하는 척도인데요, 불순도가 높으면 노드안에 여러종류의 데이터가 섞여 있다는 것을 의미하고, 낮다는 것은 노드가 순수하게 한 종류의 데이터만을 가지고 있는 것을 의미하게 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 데이터는 DecisionTree를 선택하는 과정에서 분류문제를 사용할 때 예시로 들기 위해 가져온 데이터이기에 다음으로 넘어가서.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273" name="Google Shape;273;g2b6d4abcb99_2_119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b6d4abcb99_2_119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6d4abcb99_2_12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2b6d4abcb99_2_12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다음 </a:t>
            </a:r>
            <a:r>
              <a:rPr lang="ko-KR"/>
              <a:t>이미지는 Decision Tree Regressoor (디시전 트리 리그레저)를 시각화 한 이미지인데요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아래이미지는 원본이며, 위쪽그림은 max_depth(맥스뎁스)를 이용해 1번만 분할하게 걸어두어 보기 좋게 수정해놓은 이미지 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이미지를 보시면 각 노드안에 D_TRA1_COST, squared_error, samples, value 가 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standardscaler를 거쳐 </a:t>
            </a:r>
            <a:r>
              <a:rPr lang="ko-KR"/>
              <a:t>D_TRA1_COST 와 value 는</a:t>
            </a:r>
            <a:r>
              <a:rPr lang="ko-KR"/>
              <a:t>표준화된 상태에서 진행이 되고 있습니다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-KR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ko-K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D_TRA1_COST 는 노드를 나누는 기준이 되는 변수이고, MSE, MAE가 가장 낮아지는 값을 기준으로 잡습니다 </a:t>
            </a:r>
            <a:endParaRPr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그리고 여기서는 표준화(standardscaler)작업을 거친 ‘여행 총 경비’ 의 값이 됩니다. </a:t>
            </a:r>
            <a:endParaRPr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squared_error 는 예측 오차를 나타내는 값이며, 오차를 최소화 하는 방향으로 트리를 분할합니다.</a:t>
            </a:r>
            <a:br>
              <a:rPr lang="ko-K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ko-K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samples 는 노드에 속하는 데이터의 개수를 나타냅니다.</a:t>
            </a:r>
            <a:br>
              <a:rPr lang="ko-K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ko-K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value 는 해당 노드에서의 예측값을 나타내고, 해당노드에 속하는 타겟 변수의 평균값으로 설정이 되는데 여기서는 표준화(standardscaler)작업을 거친 ‘1인 지출 비용’의 값이 됩니다.</a:t>
            </a:r>
            <a:endParaRPr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여기서 루트노드의 값을 들여다보면 D_TRA1_COST는 0.815, squared_error는 1.037, samples는 20012, value는 0.003 이라고 되어있는데요 이러한 값을 설명하면. ‘여행 총 경비’(D_TRA1_COST)의 값은 0.815 이며, ‘1인 지출 비용’(value)의 값은 0.003, 예측 오차값은 1.037에 20012개의 샘플을 가지고있는 것입니다.</a:t>
            </a:r>
            <a:endParaRPr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이제 여기서 D_TRA1_COST(여행 총 경비)가 루트에 0.815 보다 작은 값은 왼쪽, D_TRA1_COST(여행 총 경비)가 0.815보다 큰 값은 오른쪽으로 이동하게 됩니다.</a:t>
            </a:r>
            <a:endParaRPr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이렇게 D_TRA1_COST 와 value의 값이 왼쪽으로 가면서 D_TRA1_COST는 -0.171이 기준이 되었고 value는 -0.194가 되어 값이 줄었는데요. D_TRA1_COST의 기준값은 0.815(루트노드) 에서 -0.171로 줄어든 모습을 보이고, value또한 0.003 에서 -0.194로 줄어든 모습을 보이고 있습니다.</a:t>
            </a:r>
            <a:endParaRPr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여행총 경비인 D_TRA1_COST와 1인지출 비용인 value가 왼쪽노드로 이동하며 줄었는데요, 여행 총 경비가 줄을때 1인 지출 비용도 같이 줄어들었고, 오른쪽노드로 이동할때 D_TRA1_COST(여행 총 경비), value(1인 지출 비용)의 값이 둘다 오르는 모습을 보입니다.</a:t>
            </a:r>
            <a:endParaRPr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그래서 여행 총 경비의 값이 오르면 1인 지출 비용도 같이 오르고 여행 총 경비의 값이 작아지면 1인 지출 비용도 작아지는 </a:t>
            </a:r>
            <a:endParaRPr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ko-K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모습으로 여행 총 경비가 1인 지출 비용에 영향을 미치는 과정을 알 수 있었습니다</a:t>
            </a:r>
            <a:endParaRPr/>
          </a:p>
        </p:txBody>
      </p:sp>
      <p:sp>
        <p:nvSpPr>
          <p:cNvPr id="323" name="Google Shape;323;g2b6d4abcb99_2_12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b6d4abcb99_2_12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b6d4abcb99_10_297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2b6d4abcb99_10_297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왼쪽 이미지는 컬럼추출을 한 후에, 결측치 제거, 스케일링 작업을 걸치지않은 상태라 null값이 많이 보이는 모습이고요,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오른쪽 이미지는 결측치를 dropna()를 사용해 결측치를 제거한 모습입니다.</a:t>
            </a:r>
            <a:endParaRPr/>
          </a:p>
        </p:txBody>
      </p:sp>
      <p:sp>
        <p:nvSpPr>
          <p:cNvPr id="373" name="Google Shape;373;g2b6d4abcb99_10_297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b6d4abcb99_10_297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b6d4abcb99_10_18:notes"/>
          <p:cNvSpPr/>
          <p:nvPr>
            <p:ph idx="2" type="sldImg"/>
          </p:nvPr>
        </p:nvSpPr>
        <p:spPr>
          <a:xfrm>
            <a:off x="1014413" y="247650"/>
            <a:ext cx="1032000" cy="6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2b6d4abcb99_10_18:notes"/>
          <p:cNvSpPr txBox="1"/>
          <p:nvPr>
            <p:ph idx="1" type="body"/>
          </p:nvPr>
        </p:nvSpPr>
        <p:spPr>
          <a:xfrm>
            <a:off x="306388" y="954088"/>
            <a:ext cx="244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B3F4E"/>
              </a:solidFill>
              <a:highlight>
                <a:srgbClr val="F2F7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00">
                <a:latin typeface="Arial"/>
                <a:ea typeface="Arial"/>
                <a:cs typeface="Arial"/>
                <a:sym typeface="Arial"/>
              </a:rPr>
              <a:t>변수 6가지 SPOT(관광지) AGE(나이), SEX(성별), Total Accommodation fee(총 숙박비), Total transportation cost(총 교통비), Number_of_people (동행인수) 에 따른 Accommodation(숙박)과 상관관계를 히트맵으로 먼저 조사 한 후  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latin typeface="Arial"/>
                <a:ea typeface="Arial"/>
                <a:cs typeface="Arial"/>
                <a:sym typeface="Arial"/>
              </a:rPr>
              <a:t>비교적 상관관계가 높은 칼럼을 뽑아 그에 따른 여행 형태(숙박여행인지 당일여행인지) 를 분류하여 학습을 진행하였습니다.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B3F4E"/>
              </a:solidFill>
              <a:highlight>
                <a:srgbClr val="F2F7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2b6d4abcb99_10_18:notes"/>
          <p:cNvSpPr txBox="1"/>
          <p:nvPr>
            <p:ph idx="11" type="ftr"/>
          </p:nvPr>
        </p:nvSpPr>
        <p:spPr>
          <a:xfrm>
            <a:off x="0" y="1881188"/>
            <a:ext cx="13257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2b6d4abcb99_10_18:notes"/>
          <p:cNvSpPr txBox="1"/>
          <p:nvPr>
            <p:ph idx="12" type="sldNum"/>
          </p:nvPr>
        </p:nvSpPr>
        <p:spPr>
          <a:xfrm>
            <a:off x="1733550" y="1881188"/>
            <a:ext cx="1327200" cy="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22" Type="http://schemas.openxmlformats.org/officeDocument/2006/relationships/image" Target="../media/image57.png"/><Relationship Id="rId10" Type="http://schemas.openxmlformats.org/officeDocument/2006/relationships/image" Target="../media/image13.png"/><Relationship Id="rId21" Type="http://schemas.openxmlformats.org/officeDocument/2006/relationships/image" Target="../media/image55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22" Type="http://schemas.openxmlformats.org/officeDocument/2006/relationships/image" Target="../media/image91.png"/><Relationship Id="rId10" Type="http://schemas.openxmlformats.org/officeDocument/2006/relationships/image" Target="../media/image13.png"/><Relationship Id="rId21" Type="http://schemas.openxmlformats.org/officeDocument/2006/relationships/image" Target="../media/image90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22" Type="http://schemas.openxmlformats.org/officeDocument/2006/relationships/image" Target="../media/image58.png"/><Relationship Id="rId10" Type="http://schemas.openxmlformats.org/officeDocument/2006/relationships/image" Target="../media/image13.png"/><Relationship Id="rId21" Type="http://schemas.openxmlformats.org/officeDocument/2006/relationships/image" Target="../media/image86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22" Type="http://schemas.openxmlformats.org/officeDocument/2006/relationships/image" Target="../media/image59.png"/><Relationship Id="rId10" Type="http://schemas.openxmlformats.org/officeDocument/2006/relationships/image" Target="../media/image13.png"/><Relationship Id="rId21" Type="http://schemas.openxmlformats.org/officeDocument/2006/relationships/image" Target="../media/image66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22" Type="http://schemas.openxmlformats.org/officeDocument/2006/relationships/image" Target="../media/image64.png"/><Relationship Id="rId10" Type="http://schemas.openxmlformats.org/officeDocument/2006/relationships/image" Target="../media/image13.png"/><Relationship Id="rId21" Type="http://schemas.openxmlformats.org/officeDocument/2006/relationships/image" Target="../media/image60.png"/><Relationship Id="rId13" Type="http://schemas.openxmlformats.org/officeDocument/2006/relationships/image" Target="../media/image12.png"/><Relationship Id="rId24" Type="http://schemas.openxmlformats.org/officeDocument/2006/relationships/image" Target="../media/image61.png"/><Relationship Id="rId12" Type="http://schemas.openxmlformats.org/officeDocument/2006/relationships/image" Target="../media/image10.png"/><Relationship Id="rId23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22" Type="http://schemas.openxmlformats.org/officeDocument/2006/relationships/image" Target="../media/image67.png"/><Relationship Id="rId10" Type="http://schemas.openxmlformats.org/officeDocument/2006/relationships/image" Target="../media/image13.png"/><Relationship Id="rId21" Type="http://schemas.openxmlformats.org/officeDocument/2006/relationships/image" Target="../media/image65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22" Type="http://schemas.openxmlformats.org/officeDocument/2006/relationships/image" Target="../media/image70.png"/><Relationship Id="rId10" Type="http://schemas.openxmlformats.org/officeDocument/2006/relationships/image" Target="../media/image13.png"/><Relationship Id="rId21" Type="http://schemas.openxmlformats.org/officeDocument/2006/relationships/image" Target="../media/image68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21" Type="http://schemas.openxmlformats.org/officeDocument/2006/relationships/image" Target="../media/image71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22" Type="http://schemas.openxmlformats.org/officeDocument/2006/relationships/image" Target="../media/image72.png"/><Relationship Id="rId10" Type="http://schemas.openxmlformats.org/officeDocument/2006/relationships/image" Target="../media/image13.png"/><Relationship Id="rId21" Type="http://schemas.openxmlformats.org/officeDocument/2006/relationships/image" Target="../media/image73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21" Type="http://schemas.openxmlformats.org/officeDocument/2006/relationships/image" Target="../media/image74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4.png"/><Relationship Id="rId13" Type="http://schemas.openxmlformats.org/officeDocument/2006/relationships/image" Target="../media/image31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5" Type="http://schemas.openxmlformats.org/officeDocument/2006/relationships/image" Target="../media/image5.png"/><Relationship Id="rId14" Type="http://schemas.openxmlformats.org/officeDocument/2006/relationships/image" Target="../media/image25.png"/><Relationship Id="rId16" Type="http://schemas.openxmlformats.org/officeDocument/2006/relationships/image" Target="../media/image30.png"/><Relationship Id="rId5" Type="http://schemas.openxmlformats.org/officeDocument/2006/relationships/image" Target="../media/image26.png"/><Relationship Id="rId6" Type="http://schemas.openxmlformats.org/officeDocument/2006/relationships/image" Target="../media/image23.png"/><Relationship Id="rId7" Type="http://schemas.openxmlformats.org/officeDocument/2006/relationships/image" Target="../media/image19.png"/><Relationship Id="rId8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22" Type="http://schemas.openxmlformats.org/officeDocument/2006/relationships/image" Target="../media/image76.png"/><Relationship Id="rId10" Type="http://schemas.openxmlformats.org/officeDocument/2006/relationships/image" Target="../media/image13.png"/><Relationship Id="rId21" Type="http://schemas.openxmlformats.org/officeDocument/2006/relationships/image" Target="../media/image88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image" Target="../media/image80.png"/><Relationship Id="rId11" Type="http://schemas.openxmlformats.org/officeDocument/2006/relationships/image" Target="../media/image14.png"/><Relationship Id="rId22" Type="http://schemas.openxmlformats.org/officeDocument/2006/relationships/image" Target="../media/image5.png"/><Relationship Id="rId10" Type="http://schemas.openxmlformats.org/officeDocument/2006/relationships/image" Target="../media/image13.png"/><Relationship Id="rId21" Type="http://schemas.openxmlformats.org/officeDocument/2006/relationships/image" Target="../media/image78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22" Type="http://schemas.openxmlformats.org/officeDocument/2006/relationships/image" Target="../media/image81.png"/><Relationship Id="rId10" Type="http://schemas.openxmlformats.org/officeDocument/2006/relationships/image" Target="../media/image13.png"/><Relationship Id="rId21" Type="http://schemas.openxmlformats.org/officeDocument/2006/relationships/image" Target="../media/image79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22" Type="http://schemas.openxmlformats.org/officeDocument/2006/relationships/image" Target="../media/image85.png"/><Relationship Id="rId10" Type="http://schemas.openxmlformats.org/officeDocument/2006/relationships/image" Target="../media/image13.png"/><Relationship Id="rId21" Type="http://schemas.openxmlformats.org/officeDocument/2006/relationships/image" Target="../media/image82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22" Type="http://schemas.openxmlformats.org/officeDocument/2006/relationships/image" Target="../media/image83.png"/><Relationship Id="rId10" Type="http://schemas.openxmlformats.org/officeDocument/2006/relationships/image" Target="../media/image13.png"/><Relationship Id="rId21" Type="http://schemas.openxmlformats.org/officeDocument/2006/relationships/image" Target="../media/image84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21" Type="http://schemas.openxmlformats.org/officeDocument/2006/relationships/image" Target="../media/image87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22" Type="http://schemas.openxmlformats.org/officeDocument/2006/relationships/image" Target="../media/image44.png"/><Relationship Id="rId10" Type="http://schemas.openxmlformats.org/officeDocument/2006/relationships/image" Target="../media/image13.png"/><Relationship Id="rId21" Type="http://schemas.openxmlformats.org/officeDocument/2006/relationships/image" Target="../media/image49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23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22" Type="http://schemas.openxmlformats.org/officeDocument/2006/relationships/image" Target="../media/image51.png"/><Relationship Id="rId10" Type="http://schemas.openxmlformats.org/officeDocument/2006/relationships/image" Target="../media/image13.png"/><Relationship Id="rId21" Type="http://schemas.openxmlformats.org/officeDocument/2006/relationships/image" Target="../media/image50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22" Type="http://schemas.openxmlformats.org/officeDocument/2006/relationships/image" Target="../media/image89.png"/><Relationship Id="rId10" Type="http://schemas.openxmlformats.org/officeDocument/2006/relationships/image" Target="../media/image13.png"/><Relationship Id="rId21" Type="http://schemas.openxmlformats.org/officeDocument/2006/relationships/image" Target="../media/image62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22" Type="http://schemas.openxmlformats.org/officeDocument/2006/relationships/image" Target="../media/image75.png"/><Relationship Id="rId10" Type="http://schemas.openxmlformats.org/officeDocument/2006/relationships/image" Target="../media/image13.png"/><Relationship Id="rId21" Type="http://schemas.openxmlformats.org/officeDocument/2006/relationships/image" Target="../media/image77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22" Type="http://schemas.openxmlformats.org/officeDocument/2006/relationships/image" Target="../media/image56.png"/><Relationship Id="rId10" Type="http://schemas.openxmlformats.org/officeDocument/2006/relationships/image" Target="../media/image13.png"/><Relationship Id="rId21" Type="http://schemas.openxmlformats.org/officeDocument/2006/relationships/image" Target="../media/image53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21" Type="http://schemas.openxmlformats.org/officeDocument/2006/relationships/image" Target="../media/image69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30.png"/><Relationship Id="rId6" Type="http://schemas.openxmlformats.org/officeDocument/2006/relationships/image" Target="../media/image4.png"/><Relationship Id="rId18" Type="http://schemas.openxmlformats.org/officeDocument/2006/relationships/image" Target="../media/image9.png"/><Relationship Id="rId7" Type="http://schemas.openxmlformats.org/officeDocument/2006/relationships/image" Target="../media/image52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"/>
          <p:cNvSpPr/>
          <p:nvPr/>
        </p:nvSpPr>
        <p:spPr>
          <a:xfrm>
            <a:off x="-7100" y="0"/>
            <a:ext cx="3072423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84880" y="1377732"/>
            <a:ext cx="121207" cy="125408"/>
          </a:xfrm>
          <a:custGeom>
            <a:rect b="b" l="l" r="r" t="t"/>
            <a:pathLst>
              <a:path extrusionOk="0" h="125408" w="121207">
                <a:moveTo>
                  <a:pt x="48661" y="124182"/>
                </a:moveTo>
                <a:lnTo>
                  <a:pt x="37314" y="120586"/>
                </a:lnTo>
                <a:lnTo>
                  <a:pt x="26849" y="114776"/>
                </a:lnTo>
                <a:lnTo>
                  <a:pt x="17681" y="106964"/>
                </a:lnTo>
                <a:lnTo>
                  <a:pt x="10156" y="97451"/>
                </a:lnTo>
                <a:lnTo>
                  <a:pt x="4584" y="86607"/>
                </a:lnTo>
                <a:lnTo>
                  <a:pt x="1155" y="74841"/>
                </a:lnTo>
                <a:lnTo>
                  <a:pt x="0" y="62616"/>
                </a:lnTo>
                <a:lnTo>
                  <a:pt x="1179" y="50387"/>
                </a:lnTo>
                <a:lnTo>
                  <a:pt x="4644" y="38634"/>
                </a:lnTo>
                <a:lnTo>
                  <a:pt x="10251" y="27814"/>
                </a:lnTo>
                <a:lnTo>
                  <a:pt x="17800" y="18322"/>
                </a:lnTo>
                <a:lnTo>
                  <a:pt x="26980" y="10538"/>
                </a:lnTo>
                <a:lnTo>
                  <a:pt x="60484" y="18191"/>
                </a:lnTo>
                <a:lnTo>
                  <a:pt x="44018" y="21587"/>
                </a:lnTo>
                <a:lnTo>
                  <a:pt x="30063" y="31230"/>
                </a:lnTo>
                <a:lnTo>
                  <a:pt x="20741" y="45672"/>
                </a:lnTo>
                <a:lnTo>
                  <a:pt x="17455" y="62710"/>
                </a:lnTo>
                <a:lnTo>
                  <a:pt x="20741" y="79736"/>
                </a:lnTo>
                <a:lnTo>
                  <a:pt x="30063" y="94178"/>
                </a:lnTo>
                <a:lnTo>
                  <a:pt x="44018" y="103834"/>
                </a:lnTo>
                <a:lnTo>
                  <a:pt x="60484" y="107214"/>
                </a:lnTo>
                <a:lnTo>
                  <a:pt x="76950" y="103822"/>
                </a:lnTo>
                <a:lnTo>
                  <a:pt x="90905" y="94178"/>
                </a:lnTo>
                <a:lnTo>
                  <a:pt x="100227" y="79736"/>
                </a:lnTo>
                <a:lnTo>
                  <a:pt x="103501" y="62710"/>
                </a:lnTo>
                <a:lnTo>
                  <a:pt x="100120" y="45766"/>
                </a:lnTo>
                <a:lnTo>
                  <a:pt x="90774" y="31432"/>
                </a:lnTo>
                <a:lnTo>
                  <a:pt x="76867" y="21849"/>
                </a:lnTo>
                <a:lnTo>
                  <a:pt x="60484" y="18453"/>
                </a:lnTo>
                <a:lnTo>
                  <a:pt x="60484" y="18191"/>
                </a:lnTo>
                <a:lnTo>
                  <a:pt x="26980" y="10538"/>
                </a:lnTo>
                <a:lnTo>
                  <a:pt x="37457" y="4750"/>
                </a:lnTo>
                <a:lnTo>
                  <a:pt x="48828" y="1189"/>
                </a:lnTo>
                <a:lnTo>
                  <a:pt x="60651" y="1"/>
                </a:lnTo>
                <a:lnTo>
                  <a:pt x="72462" y="1214"/>
                </a:lnTo>
                <a:lnTo>
                  <a:pt x="83832" y="4786"/>
                </a:lnTo>
                <a:lnTo>
                  <a:pt x="94298" y="10583"/>
                </a:lnTo>
                <a:lnTo>
                  <a:pt x="103478" y="18383"/>
                </a:lnTo>
                <a:lnTo>
                  <a:pt x="111002" y="27884"/>
                </a:lnTo>
                <a:lnTo>
                  <a:pt x="116598" y="38719"/>
                </a:lnTo>
                <a:lnTo>
                  <a:pt x="120051" y="50482"/>
                </a:lnTo>
                <a:lnTo>
                  <a:pt x="121206" y="62710"/>
                </a:lnTo>
                <a:lnTo>
                  <a:pt x="120014" y="74951"/>
                </a:lnTo>
                <a:lnTo>
                  <a:pt x="116550" y="86713"/>
                </a:lnTo>
                <a:lnTo>
                  <a:pt x="110931" y="97549"/>
                </a:lnTo>
                <a:lnTo>
                  <a:pt x="103382" y="107049"/>
                </a:lnTo>
                <a:lnTo>
                  <a:pt x="94179" y="114846"/>
                </a:lnTo>
                <a:lnTo>
                  <a:pt x="83689" y="120634"/>
                </a:lnTo>
                <a:lnTo>
                  <a:pt x="72319" y="124207"/>
                </a:lnTo>
                <a:lnTo>
                  <a:pt x="60484" y="1254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328659" y="1460693"/>
            <a:ext cx="65844" cy="68117"/>
          </a:xfrm>
          <a:custGeom>
            <a:rect b="b" l="l" r="r" t="t"/>
            <a:pathLst>
              <a:path extrusionOk="0" h="68117" w="65844">
                <a:moveTo>
                  <a:pt x="20325" y="65532"/>
                </a:moveTo>
                <a:lnTo>
                  <a:pt x="9645" y="58153"/>
                </a:lnTo>
                <a:lnTo>
                  <a:pt x="2500" y="47092"/>
                </a:lnTo>
                <a:lnTo>
                  <a:pt x="1" y="34065"/>
                </a:lnTo>
                <a:lnTo>
                  <a:pt x="2500" y="21028"/>
                </a:lnTo>
                <a:lnTo>
                  <a:pt x="9645" y="9979"/>
                </a:lnTo>
                <a:lnTo>
                  <a:pt x="20325" y="2597"/>
                </a:lnTo>
                <a:lnTo>
                  <a:pt x="32922" y="9156"/>
                </a:lnTo>
                <a:lnTo>
                  <a:pt x="23705" y="11049"/>
                </a:lnTo>
                <a:lnTo>
                  <a:pt x="15908" y="16456"/>
                </a:lnTo>
                <a:lnTo>
                  <a:pt x="10681" y="24527"/>
                </a:lnTo>
                <a:lnTo>
                  <a:pt x="8858" y="34065"/>
                </a:lnTo>
                <a:lnTo>
                  <a:pt x="10681" y="43590"/>
                </a:lnTo>
                <a:lnTo>
                  <a:pt x="15908" y="51676"/>
                </a:lnTo>
                <a:lnTo>
                  <a:pt x="23705" y="57068"/>
                </a:lnTo>
                <a:lnTo>
                  <a:pt x="32922" y="58961"/>
                </a:lnTo>
                <a:lnTo>
                  <a:pt x="42124" y="57068"/>
                </a:lnTo>
                <a:lnTo>
                  <a:pt x="49936" y="51676"/>
                </a:lnTo>
                <a:lnTo>
                  <a:pt x="55151" y="43590"/>
                </a:lnTo>
                <a:lnTo>
                  <a:pt x="56983" y="34065"/>
                </a:lnTo>
                <a:lnTo>
                  <a:pt x="55188" y="24515"/>
                </a:lnTo>
                <a:lnTo>
                  <a:pt x="49973" y="16420"/>
                </a:lnTo>
                <a:lnTo>
                  <a:pt x="42148" y="11028"/>
                </a:lnTo>
                <a:lnTo>
                  <a:pt x="32922" y="9156"/>
                </a:lnTo>
                <a:lnTo>
                  <a:pt x="20325" y="2597"/>
                </a:lnTo>
                <a:lnTo>
                  <a:pt x="32922" y="0"/>
                </a:lnTo>
                <a:lnTo>
                  <a:pt x="45520" y="2597"/>
                </a:lnTo>
                <a:lnTo>
                  <a:pt x="56200" y="9979"/>
                </a:lnTo>
                <a:lnTo>
                  <a:pt x="63329" y="21028"/>
                </a:lnTo>
                <a:lnTo>
                  <a:pt x="65844" y="34065"/>
                </a:lnTo>
                <a:lnTo>
                  <a:pt x="63329" y="47092"/>
                </a:lnTo>
                <a:lnTo>
                  <a:pt x="56200" y="58153"/>
                </a:lnTo>
                <a:lnTo>
                  <a:pt x="45520" y="65532"/>
                </a:lnTo>
                <a:lnTo>
                  <a:pt x="32922" y="68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395621" y="1319415"/>
            <a:ext cx="46138" cy="47732"/>
          </a:xfrm>
          <a:custGeom>
            <a:rect b="b" l="l" r="r" t="t"/>
            <a:pathLst>
              <a:path extrusionOk="0" h="47732" w="46138">
                <a:moveTo>
                  <a:pt x="14240" y="45921"/>
                </a:moveTo>
                <a:lnTo>
                  <a:pt x="6764" y="40743"/>
                </a:lnTo>
                <a:lnTo>
                  <a:pt x="1762" y="33004"/>
                </a:lnTo>
                <a:lnTo>
                  <a:pt x="0" y="23872"/>
                </a:lnTo>
                <a:lnTo>
                  <a:pt x="1762" y="14740"/>
                </a:lnTo>
                <a:lnTo>
                  <a:pt x="6764" y="6989"/>
                </a:lnTo>
                <a:lnTo>
                  <a:pt x="14240" y="1823"/>
                </a:lnTo>
                <a:lnTo>
                  <a:pt x="23074" y="4905"/>
                </a:lnTo>
                <a:lnTo>
                  <a:pt x="16039" y="6297"/>
                </a:lnTo>
                <a:lnTo>
                  <a:pt x="10062" y="10382"/>
                </a:lnTo>
                <a:lnTo>
                  <a:pt x="6048" y="16527"/>
                </a:lnTo>
                <a:lnTo>
                  <a:pt x="4621" y="23778"/>
                </a:lnTo>
                <a:lnTo>
                  <a:pt x="5977" y="31050"/>
                </a:lnTo>
                <a:lnTo>
                  <a:pt x="9943" y="37232"/>
                </a:lnTo>
                <a:lnTo>
                  <a:pt x="15883" y="41374"/>
                </a:lnTo>
                <a:lnTo>
                  <a:pt x="22909" y="42840"/>
                </a:lnTo>
                <a:lnTo>
                  <a:pt x="29932" y="41398"/>
                </a:lnTo>
                <a:lnTo>
                  <a:pt x="35897" y="37290"/>
                </a:lnTo>
                <a:lnTo>
                  <a:pt x="39874" y="31136"/>
                </a:lnTo>
                <a:lnTo>
                  <a:pt x="41279" y="23872"/>
                </a:lnTo>
                <a:lnTo>
                  <a:pt x="39899" y="16645"/>
                </a:lnTo>
                <a:lnTo>
                  <a:pt x="35958" y="10501"/>
                </a:lnTo>
                <a:lnTo>
                  <a:pt x="30051" y="6383"/>
                </a:lnTo>
                <a:lnTo>
                  <a:pt x="23074" y="4905"/>
                </a:lnTo>
                <a:lnTo>
                  <a:pt x="14240" y="1823"/>
                </a:lnTo>
                <a:lnTo>
                  <a:pt x="23074" y="0"/>
                </a:lnTo>
                <a:lnTo>
                  <a:pt x="31898" y="1823"/>
                </a:lnTo>
                <a:lnTo>
                  <a:pt x="39387" y="6989"/>
                </a:lnTo>
                <a:lnTo>
                  <a:pt x="44385" y="14740"/>
                </a:lnTo>
                <a:lnTo>
                  <a:pt x="46138" y="23872"/>
                </a:lnTo>
                <a:lnTo>
                  <a:pt x="44385" y="33004"/>
                </a:lnTo>
                <a:lnTo>
                  <a:pt x="39387" y="40743"/>
                </a:lnTo>
                <a:lnTo>
                  <a:pt x="31898" y="45921"/>
                </a:lnTo>
                <a:lnTo>
                  <a:pt x="23074" y="47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/>
          <p:nvPr/>
        </p:nvSpPr>
        <p:spPr>
          <a:xfrm>
            <a:off x="367246" y="250633"/>
            <a:ext cx="314030" cy="314027"/>
          </a:xfrm>
          <a:custGeom>
            <a:rect b="b" l="l" r="r" t="t"/>
            <a:pathLst>
              <a:path extrusionOk="0" h="314027" w="314030">
                <a:moveTo>
                  <a:pt x="287491" y="195237"/>
                </a:moveTo>
                <a:lnTo>
                  <a:pt x="254533" y="176355"/>
                </a:lnTo>
                <a:lnTo>
                  <a:pt x="255544" y="145720"/>
                </a:lnTo>
                <a:lnTo>
                  <a:pt x="248879" y="120205"/>
                </a:lnTo>
                <a:lnTo>
                  <a:pt x="220840" y="81928"/>
                </a:lnTo>
                <a:lnTo>
                  <a:pt x="194682" y="66234"/>
                </a:lnTo>
                <a:lnTo>
                  <a:pt x="175440" y="60744"/>
                </a:lnTo>
                <a:lnTo>
                  <a:pt x="150282" y="59339"/>
                </a:lnTo>
                <a:lnTo>
                  <a:pt x="94324" y="44468"/>
                </a:lnTo>
                <a:lnTo>
                  <a:pt x="97585" y="43898"/>
                </a:lnTo>
                <a:lnTo>
                  <a:pt x="114943" y="36623"/>
                </a:lnTo>
                <a:lnTo>
                  <a:pt x="118385" y="33992"/>
                </a:lnTo>
                <a:lnTo>
                  <a:pt x="119351" y="29740"/>
                </a:lnTo>
                <a:lnTo>
                  <a:pt x="119351" y="4856"/>
                </a:lnTo>
                <a:lnTo>
                  <a:pt x="123993" y="1"/>
                </a:lnTo>
                <a:lnTo>
                  <a:pt x="186882" y="1"/>
                </a:lnTo>
                <a:lnTo>
                  <a:pt x="192155" y="5237"/>
                </a:lnTo>
                <a:lnTo>
                  <a:pt x="192155" y="26552"/>
                </a:lnTo>
                <a:lnTo>
                  <a:pt x="199205" y="36754"/>
                </a:lnTo>
                <a:lnTo>
                  <a:pt x="213921" y="42755"/>
                </a:lnTo>
                <a:lnTo>
                  <a:pt x="218374" y="43566"/>
                </a:lnTo>
                <a:lnTo>
                  <a:pt x="222340" y="41350"/>
                </a:lnTo>
                <a:lnTo>
                  <a:pt x="239198" y="24254"/>
                </a:lnTo>
                <a:lnTo>
                  <a:pt x="243971" y="24254"/>
                </a:lnTo>
                <a:lnTo>
                  <a:pt x="290252" y="70318"/>
                </a:lnTo>
                <a:lnTo>
                  <a:pt x="290252" y="75677"/>
                </a:lnTo>
                <a:lnTo>
                  <a:pt x="273156" y="92511"/>
                </a:lnTo>
                <a:lnTo>
                  <a:pt x="271153" y="95501"/>
                </a:lnTo>
                <a:lnTo>
                  <a:pt x="271894" y="99024"/>
                </a:lnTo>
                <a:lnTo>
                  <a:pt x="280441" y="119693"/>
                </a:lnTo>
                <a:lnTo>
                  <a:pt x="281788" y="121823"/>
                </a:lnTo>
                <a:lnTo>
                  <a:pt x="284217" y="122372"/>
                </a:lnTo>
                <a:lnTo>
                  <a:pt x="311137" y="122372"/>
                </a:lnTo>
                <a:lnTo>
                  <a:pt x="314030" y="125182"/>
                </a:lnTo>
                <a:lnTo>
                  <a:pt x="314030" y="191022"/>
                </a:lnTo>
                <a:lnTo>
                  <a:pt x="309872" y="195237"/>
                </a:lnTo>
                <a:close/>
              </a:path>
              <a:path extrusionOk="0" h="314027" w="314030">
                <a:moveTo>
                  <a:pt x="247879" y="199322"/>
                </a:moveTo>
                <a:lnTo>
                  <a:pt x="254533" y="176355"/>
                </a:lnTo>
                <a:lnTo>
                  <a:pt x="287491" y="195237"/>
                </a:lnTo>
                <a:lnTo>
                  <a:pt x="277429" y="202632"/>
                </a:lnTo>
                <a:lnTo>
                  <a:pt x="270760" y="217692"/>
                </a:lnTo>
                <a:close/>
              </a:path>
              <a:path extrusionOk="0" h="314027" w="314030">
                <a:moveTo>
                  <a:pt x="68534" y="292978"/>
                </a:moveTo>
                <a:lnTo>
                  <a:pt x="23134" y="247172"/>
                </a:lnTo>
                <a:lnTo>
                  <a:pt x="96180" y="272391"/>
                </a:lnTo>
                <a:lnTo>
                  <a:pt x="92562" y="274604"/>
                </a:lnTo>
                <a:lnTo>
                  <a:pt x="71677" y="295788"/>
                </a:lnTo>
                <a:close/>
              </a:path>
              <a:path extrusionOk="0" h="314027" w="314030">
                <a:moveTo>
                  <a:pt x="122743" y="314027"/>
                </a:moveTo>
                <a:lnTo>
                  <a:pt x="119089" y="310074"/>
                </a:lnTo>
                <a:lnTo>
                  <a:pt x="119089" y="288381"/>
                </a:lnTo>
                <a:lnTo>
                  <a:pt x="111170" y="277415"/>
                </a:lnTo>
                <a:lnTo>
                  <a:pt x="100359" y="273068"/>
                </a:lnTo>
                <a:lnTo>
                  <a:pt x="96180" y="272391"/>
                </a:lnTo>
                <a:lnTo>
                  <a:pt x="23134" y="247172"/>
                </a:lnTo>
                <a:lnTo>
                  <a:pt x="23134" y="242317"/>
                </a:lnTo>
                <a:lnTo>
                  <a:pt x="40496" y="225218"/>
                </a:lnTo>
                <a:lnTo>
                  <a:pt x="43078" y="221395"/>
                </a:lnTo>
                <a:lnTo>
                  <a:pt x="42508" y="216802"/>
                </a:lnTo>
                <a:lnTo>
                  <a:pt x="35339" y="199572"/>
                </a:lnTo>
                <a:lnTo>
                  <a:pt x="32483" y="196216"/>
                </a:lnTo>
                <a:lnTo>
                  <a:pt x="28173" y="195487"/>
                </a:lnTo>
                <a:lnTo>
                  <a:pt x="4907" y="195487"/>
                </a:lnTo>
                <a:lnTo>
                  <a:pt x="0" y="190772"/>
                </a:lnTo>
                <a:lnTo>
                  <a:pt x="0" y="126968"/>
                </a:lnTo>
                <a:lnTo>
                  <a:pt x="3515" y="123265"/>
                </a:lnTo>
                <a:lnTo>
                  <a:pt x="29422" y="123265"/>
                </a:lnTo>
                <a:lnTo>
                  <a:pt x="32708" y="122552"/>
                </a:lnTo>
                <a:lnTo>
                  <a:pt x="34708" y="119824"/>
                </a:lnTo>
                <a:lnTo>
                  <a:pt x="41746" y="101835"/>
                </a:lnTo>
                <a:lnTo>
                  <a:pt x="43078" y="97394"/>
                </a:lnTo>
                <a:lnTo>
                  <a:pt x="40746" y="93404"/>
                </a:lnTo>
                <a:lnTo>
                  <a:pt x="22885" y="75927"/>
                </a:lnTo>
                <a:lnTo>
                  <a:pt x="22885" y="69925"/>
                </a:lnTo>
                <a:lnTo>
                  <a:pt x="68285" y="24373"/>
                </a:lnTo>
                <a:lnTo>
                  <a:pt x="73439" y="24373"/>
                </a:lnTo>
                <a:lnTo>
                  <a:pt x="91550" y="42624"/>
                </a:lnTo>
                <a:lnTo>
                  <a:pt x="94324" y="44468"/>
                </a:lnTo>
                <a:lnTo>
                  <a:pt x="150282" y="59339"/>
                </a:lnTo>
                <a:lnTo>
                  <a:pt x="132174" y="61887"/>
                </a:lnTo>
                <a:lnTo>
                  <a:pt x="107015" y="71842"/>
                </a:lnTo>
                <a:lnTo>
                  <a:pt x="67654" y="113310"/>
                </a:lnTo>
                <a:lnTo>
                  <a:pt x="58354" y="142028"/>
                </a:lnTo>
                <a:lnTo>
                  <a:pt x="58354" y="165757"/>
                </a:lnTo>
                <a:lnTo>
                  <a:pt x="61865" y="186560"/>
                </a:lnTo>
                <a:lnTo>
                  <a:pt x="73189" y="210932"/>
                </a:lnTo>
                <a:lnTo>
                  <a:pt x="96835" y="236446"/>
                </a:lnTo>
                <a:lnTo>
                  <a:pt x="124505" y="251257"/>
                </a:lnTo>
                <a:lnTo>
                  <a:pt x="160474" y="256734"/>
                </a:lnTo>
                <a:lnTo>
                  <a:pt x="193548" y="249589"/>
                </a:lnTo>
                <a:lnTo>
                  <a:pt x="197776" y="248913"/>
                </a:lnTo>
                <a:lnTo>
                  <a:pt x="201217" y="251507"/>
                </a:lnTo>
                <a:lnTo>
                  <a:pt x="215552" y="268475"/>
                </a:lnTo>
                <a:lnTo>
                  <a:pt x="214671" y="272556"/>
                </a:lnTo>
                <a:lnTo>
                  <a:pt x="195682" y="280094"/>
                </a:lnTo>
                <a:lnTo>
                  <a:pt x="192667" y="282355"/>
                </a:lnTo>
                <a:lnTo>
                  <a:pt x="191905" y="286083"/>
                </a:lnTo>
                <a:lnTo>
                  <a:pt x="191905" y="310205"/>
                </a:lnTo>
                <a:lnTo>
                  <a:pt x="188382" y="3140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473212" y="355277"/>
            <a:ext cx="197039" cy="194250"/>
          </a:xfrm>
          <a:custGeom>
            <a:rect b="b" l="l" r="r" t="t"/>
            <a:pathLst>
              <a:path extrusionOk="0" h="194250" w="197039">
                <a:moveTo>
                  <a:pt x="19051" y="94952"/>
                </a:moveTo>
                <a:lnTo>
                  <a:pt x="74226" y="99430"/>
                </a:lnTo>
                <a:lnTo>
                  <a:pt x="64820" y="100798"/>
                </a:lnTo>
                <a:lnTo>
                  <a:pt x="36397" y="102965"/>
                </a:lnTo>
                <a:close/>
              </a:path>
              <a:path extrusionOk="0" h="194250" w="197039">
                <a:moveTo>
                  <a:pt x="160557" y="190678"/>
                </a:moveTo>
                <a:lnTo>
                  <a:pt x="154105" y="184761"/>
                </a:lnTo>
                <a:lnTo>
                  <a:pt x="128959" y="156436"/>
                </a:lnTo>
                <a:lnTo>
                  <a:pt x="169202" y="159497"/>
                </a:lnTo>
                <a:lnTo>
                  <a:pt x="163486" y="161676"/>
                </a:lnTo>
                <a:lnTo>
                  <a:pt x="161152" y="167403"/>
                </a:lnTo>
                <a:lnTo>
                  <a:pt x="163651" y="173237"/>
                </a:lnTo>
                <a:lnTo>
                  <a:pt x="169570" y="175319"/>
                </a:lnTo>
                <a:lnTo>
                  <a:pt x="172749" y="175011"/>
                </a:lnTo>
                <a:lnTo>
                  <a:pt x="175474" y="173331"/>
                </a:lnTo>
                <a:lnTo>
                  <a:pt x="177215" y="170616"/>
                </a:lnTo>
                <a:lnTo>
                  <a:pt x="177617" y="167403"/>
                </a:lnTo>
                <a:lnTo>
                  <a:pt x="175212" y="161484"/>
                </a:lnTo>
                <a:lnTo>
                  <a:pt x="169202" y="159497"/>
                </a:lnTo>
                <a:lnTo>
                  <a:pt x="128959" y="156436"/>
                </a:lnTo>
                <a:lnTo>
                  <a:pt x="100155" y="123515"/>
                </a:lnTo>
                <a:lnTo>
                  <a:pt x="82797" y="103608"/>
                </a:lnTo>
                <a:lnTo>
                  <a:pt x="74226" y="99430"/>
                </a:lnTo>
                <a:lnTo>
                  <a:pt x="19051" y="94952"/>
                </a:lnTo>
                <a:lnTo>
                  <a:pt x="6966" y="79999"/>
                </a:lnTo>
                <a:lnTo>
                  <a:pt x="2061" y="47839"/>
                </a:lnTo>
                <a:lnTo>
                  <a:pt x="3823" y="42874"/>
                </a:lnTo>
                <a:lnTo>
                  <a:pt x="9977" y="41469"/>
                </a:lnTo>
                <a:lnTo>
                  <a:pt x="30231" y="60601"/>
                </a:lnTo>
                <a:lnTo>
                  <a:pt x="35385" y="65329"/>
                </a:lnTo>
                <a:lnTo>
                  <a:pt x="47077" y="66734"/>
                </a:lnTo>
                <a:lnTo>
                  <a:pt x="65819" y="48232"/>
                </a:lnTo>
                <a:lnTo>
                  <a:pt x="67880" y="41673"/>
                </a:lnTo>
                <a:lnTo>
                  <a:pt x="64939" y="35467"/>
                </a:lnTo>
                <a:lnTo>
                  <a:pt x="43435" y="13013"/>
                </a:lnTo>
                <a:lnTo>
                  <a:pt x="40792" y="7142"/>
                </a:lnTo>
                <a:lnTo>
                  <a:pt x="45947" y="2799"/>
                </a:lnTo>
                <a:lnTo>
                  <a:pt x="57901" y="1"/>
                </a:lnTo>
                <a:lnTo>
                  <a:pt x="79200" y="5572"/>
                </a:lnTo>
                <a:lnTo>
                  <a:pt x="95632" y="20407"/>
                </a:lnTo>
                <a:lnTo>
                  <a:pt x="103002" y="35623"/>
                </a:lnTo>
                <a:lnTo>
                  <a:pt x="103170" y="52567"/>
                </a:lnTo>
                <a:lnTo>
                  <a:pt x="99655" y="69413"/>
                </a:lnTo>
                <a:lnTo>
                  <a:pt x="105431" y="84464"/>
                </a:lnTo>
                <a:lnTo>
                  <a:pt x="121790" y="98762"/>
                </a:lnTo>
                <a:lnTo>
                  <a:pt x="161152" y="130397"/>
                </a:lnTo>
                <a:lnTo>
                  <a:pt x="185298" y="150185"/>
                </a:lnTo>
                <a:lnTo>
                  <a:pt x="196240" y="167403"/>
                </a:lnTo>
                <a:lnTo>
                  <a:pt x="194442" y="180534"/>
                </a:lnTo>
                <a:lnTo>
                  <a:pt x="185417" y="190120"/>
                </a:lnTo>
                <a:lnTo>
                  <a:pt x="177416" y="193561"/>
                </a:lnTo>
                <a:lnTo>
                  <a:pt x="168714" y="1937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504440" y="621266"/>
            <a:ext cx="192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국민 여행 데이터를 활용한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머신러닝 분류(Classification)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알고리즘 시각화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b="1"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657300" y="1288013"/>
            <a:ext cx="161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세미프로젝트 - 통장잔고2조</a:t>
            </a:r>
            <a:endParaRPr b="1" sz="5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민준우  진현준  오준원  천강해  임소혜  박준호</a:t>
            </a:r>
            <a:endParaRPr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b6d15c7376_0_0"/>
          <p:cNvSpPr/>
          <p:nvPr/>
        </p:nvSpPr>
        <p:spPr>
          <a:xfrm>
            <a:off x="-7101" y="10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g2b6d15c737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g2b6d15c737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g2b6d15c7376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g2b6d15c7376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g2b6d15c7376_0_0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2b6d15c7376_0_0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Google Shape;486;g2b6d15c7376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g2b6d15c7376_0_0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g2b6d15c7376_0_0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g2b6d15c7376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g2b6d15c7376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g2b6d15c7376_0_0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2b6d15c7376_0_0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2b6d15c7376_0_0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2b6d15c7376_0_0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g2b6d15c7376_0_0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g2b6d15c7376_0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g2b6d15c7376_0_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g2b6d15c7376_0_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g2b6d15c7376_0_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2b6d15c7376_0_0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1" name="Google Shape;501;g2b6d15c7376_0_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g2b6d15c7376_0_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g2b6d15c7376_0_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2b6d15c7376_0_0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2b6d15c7376_0_0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2b6d15c7376_0_0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2b6d15c7376_0_0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2b6d15c7376_0_0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9" name="Google Shape;509;g2b6d15c7376_0_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g2b6d15c7376_0_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g2b6d15c7376_0_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g2b6d15c7376_0_0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3" name="Google Shape;513;g2b6d15c7376_0_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g2b6d15c7376_0_0"/>
          <p:cNvSpPr txBox="1"/>
          <p:nvPr/>
        </p:nvSpPr>
        <p:spPr>
          <a:xfrm>
            <a:off x="14000" y="1259625"/>
            <a:ext cx="67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선형 모델이 아닌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RBF 커널 방식 활용</a:t>
            </a:r>
            <a:endParaRPr b="1" sz="400">
              <a:solidFill>
                <a:schemeClr val="lt1"/>
              </a:solidFill>
            </a:endParaRPr>
          </a:p>
        </p:txBody>
      </p:sp>
      <p:sp>
        <p:nvSpPr>
          <p:cNvPr id="515" name="Google Shape;515;g2b6d15c7376_0_0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2b6d15c7376_0_0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2b6d15c7376_0_0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2b6d15c7376_0_0"/>
          <p:cNvSpPr txBox="1"/>
          <p:nvPr/>
        </p:nvSpPr>
        <p:spPr>
          <a:xfrm>
            <a:off x="350976" y="156875"/>
            <a:ext cx="13041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chemeClr val="lt1"/>
                </a:solidFill>
              </a:rPr>
              <a:t>Support Vector Machine</a:t>
            </a:r>
            <a:endParaRPr b="1" sz="750">
              <a:solidFill>
                <a:srgbClr val="FFFFFF"/>
              </a:solidFill>
            </a:endParaRPr>
          </a:p>
        </p:txBody>
      </p:sp>
      <p:sp>
        <p:nvSpPr>
          <p:cNvPr id="519" name="Google Shape;519;g2b6d15c7376_0_0"/>
          <p:cNvSpPr txBox="1"/>
          <p:nvPr/>
        </p:nvSpPr>
        <p:spPr>
          <a:xfrm>
            <a:off x="350975" y="272375"/>
            <a:ext cx="6708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50">
                <a:solidFill>
                  <a:srgbClr val="FFFFFF"/>
                </a:solidFill>
              </a:rPr>
              <a:t>Graph Visualization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" name="Google Shape;520;g2b6d15c7376_0_0"/>
          <p:cNvGrpSpPr/>
          <p:nvPr/>
        </p:nvGrpSpPr>
        <p:grpSpPr>
          <a:xfrm>
            <a:off x="80275" y="446635"/>
            <a:ext cx="1362968" cy="883838"/>
            <a:chOff x="-20775" y="367250"/>
            <a:chExt cx="1535393" cy="990850"/>
          </a:xfrm>
        </p:grpSpPr>
        <p:sp>
          <p:nvSpPr>
            <p:cNvPr id="521" name="Google Shape;521;g2b6d15c7376_0_0"/>
            <p:cNvSpPr/>
            <p:nvPr/>
          </p:nvSpPr>
          <p:spPr>
            <a:xfrm>
              <a:off x="-20775" y="367250"/>
              <a:ext cx="1485300" cy="986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B6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22" name="Google Shape;522;g2b6d15c7376_0_0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57417" y="371350"/>
              <a:ext cx="1338150" cy="9867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23" name="Google Shape;523;g2b6d15c7376_0_0"/>
            <p:cNvGrpSpPr/>
            <p:nvPr/>
          </p:nvGrpSpPr>
          <p:grpSpPr>
            <a:xfrm>
              <a:off x="1116318" y="400088"/>
              <a:ext cx="398299" cy="367678"/>
              <a:chOff x="1557500" y="462275"/>
              <a:chExt cx="398299" cy="367678"/>
            </a:xfrm>
          </p:grpSpPr>
          <p:sp>
            <p:nvSpPr>
              <p:cNvPr id="524" name="Google Shape;524;g2b6d15c7376_0_0"/>
              <p:cNvSpPr/>
              <p:nvPr/>
            </p:nvSpPr>
            <p:spPr>
              <a:xfrm>
                <a:off x="1557500" y="533800"/>
                <a:ext cx="239700" cy="1905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g2b6d15c7376_0_0"/>
              <p:cNvGrpSpPr/>
              <p:nvPr/>
            </p:nvGrpSpPr>
            <p:grpSpPr>
              <a:xfrm>
                <a:off x="1573170" y="462275"/>
                <a:ext cx="382630" cy="367678"/>
                <a:chOff x="1538070" y="480886"/>
                <a:chExt cx="382630" cy="367678"/>
              </a:xfrm>
            </p:grpSpPr>
            <p:grpSp>
              <p:nvGrpSpPr>
                <p:cNvPr id="526" name="Google Shape;526;g2b6d15c7376_0_0"/>
                <p:cNvGrpSpPr/>
                <p:nvPr/>
              </p:nvGrpSpPr>
              <p:grpSpPr>
                <a:xfrm>
                  <a:off x="1539178" y="572564"/>
                  <a:ext cx="381522" cy="276000"/>
                  <a:chOff x="1391253" y="570114"/>
                  <a:chExt cx="381522" cy="276000"/>
                </a:xfrm>
              </p:grpSpPr>
              <p:sp>
                <p:nvSpPr>
                  <p:cNvPr id="527" name="Google Shape;527;g2b6d15c7376_0_0"/>
                  <p:cNvSpPr/>
                  <p:nvPr/>
                </p:nvSpPr>
                <p:spPr>
                  <a:xfrm>
                    <a:off x="1391253" y="659975"/>
                    <a:ext cx="66600" cy="66600"/>
                  </a:xfrm>
                  <a:prstGeom prst="ellipse">
                    <a:avLst/>
                  </a:prstGeom>
                  <a:solidFill>
                    <a:srgbClr val="7388E1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/>
                      <a:t> </a:t>
                    </a:r>
                    <a:endParaRPr/>
                  </a:p>
                </p:txBody>
              </p:sp>
              <p:sp>
                <p:nvSpPr>
                  <p:cNvPr id="528" name="Google Shape;528;g2b6d15c7376_0_0"/>
                  <p:cNvSpPr txBox="1"/>
                  <p:nvPr/>
                </p:nvSpPr>
                <p:spPr>
                  <a:xfrm>
                    <a:off x="1397475" y="570114"/>
                    <a:ext cx="375300" cy="276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sp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-KR" sz="400"/>
                      <a:t>당일</a:t>
                    </a:r>
                    <a:endParaRPr b="1" sz="400"/>
                  </a:p>
                </p:txBody>
              </p:sp>
            </p:grpSp>
            <p:grpSp>
              <p:nvGrpSpPr>
                <p:cNvPr id="529" name="Google Shape;529;g2b6d15c7376_0_0"/>
                <p:cNvGrpSpPr/>
                <p:nvPr/>
              </p:nvGrpSpPr>
              <p:grpSpPr>
                <a:xfrm>
                  <a:off x="1538070" y="480886"/>
                  <a:ext cx="348631" cy="276000"/>
                  <a:chOff x="1391143" y="481405"/>
                  <a:chExt cx="348631" cy="276000"/>
                </a:xfrm>
              </p:grpSpPr>
              <p:sp>
                <p:nvSpPr>
                  <p:cNvPr id="530" name="Google Shape;530;g2b6d15c7376_0_0"/>
                  <p:cNvSpPr txBox="1"/>
                  <p:nvPr/>
                </p:nvSpPr>
                <p:spPr>
                  <a:xfrm>
                    <a:off x="1397474" y="481405"/>
                    <a:ext cx="342300" cy="276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sp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-KR" sz="400"/>
                      <a:t>숙박</a:t>
                    </a:r>
                    <a:endParaRPr b="1" sz="400"/>
                  </a:p>
                </p:txBody>
              </p:sp>
              <p:sp>
                <p:nvSpPr>
                  <p:cNvPr id="531" name="Google Shape;531;g2b6d15c7376_0_0"/>
                  <p:cNvSpPr/>
                  <p:nvPr/>
                </p:nvSpPr>
                <p:spPr>
                  <a:xfrm>
                    <a:off x="1391143" y="572575"/>
                    <a:ext cx="65700" cy="66600"/>
                  </a:xfrm>
                  <a:prstGeom prst="ellipse">
                    <a:avLst/>
                  </a:prstGeom>
                  <a:solidFill>
                    <a:srgbClr val="D76862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532" name="Google Shape;532;g2b6d15c7376_0_0"/>
          <p:cNvGrpSpPr/>
          <p:nvPr/>
        </p:nvGrpSpPr>
        <p:grpSpPr>
          <a:xfrm>
            <a:off x="700156" y="898444"/>
            <a:ext cx="1327302" cy="883859"/>
            <a:chOff x="744524" y="954391"/>
            <a:chExt cx="1519173" cy="1041059"/>
          </a:xfrm>
        </p:grpSpPr>
        <p:sp>
          <p:nvSpPr>
            <p:cNvPr id="533" name="Google Shape;533;g2b6d15c7376_0_0"/>
            <p:cNvSpPr/>
            <p:nvPr/>
          </p:nvSpPr>
          <p:spPr>
            <a:xfrm>
              <a:off x="753125" y="965434"/>
              <a:ext cx="1485300" cy="101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B6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34" name="Google Shape;534;g2b6d15c7376_0_0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744524" y="954391"/>
              <a:ext cx="1411750" cy="104105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5" name="Google Shape;535;g2b6d15c7376_0_0"/>
            <p:cNvGrpSpPr/>
            <p:nvPr/>
          </p:nvGrpSpPr>
          <p:grpSpPr>
            <a:xfrm>
              <a:off x="1865398" y="986122"/>
              <a:ext cx="398299" cy="381778"/>
              <a:chOff x="1557500" y="462275"/>
              <a:chExt cx="398299" cy="381778"/>
            </a:xfrm>
          </p:grpSpPr>
          <p:sp>
            <p:nvSpPr>
              <p:cNvPr id="536" name="Google Shape;536;g2b6d15c7376_0_0"/>
              <p:cNvSpPr/>
              <p:nvPr/>
            </p:nvSpPr>
            <p:spPr>
              <a:xfrm>
                <a:off x="1557500" y="533800"/>
                <a:ext cx="239700" cy="1905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7" name="Google Shape;537;g2b6d15c7376_0_0"/>
              <p:cNvGrpSpPr/>
              <p:nvPr/>
            </p:nvGrpSpPr>
            <p:grpSpPr>
              <a:xfrm>
                <a:off x="1573170" y="462275"/>
                <a:ext cx="382630" cy="381778"/>
                <a:chOff x="1538070" y="480886"/>
                <a:chExt cx="382630" cy="381778"/>
              </a:xfrm>
            </p:grpSpPr>
            <p:grpSp>
              <p:nvGrpSpPr>
                <p:cNvPr id="538" name="Google Shape;538;g2b6d15c7376_0_0"/>
                <p:cNvGrpSpPr/>
                <p:nvPr/>
              </p:nvGrpSpPr>
              <p:grpSpPr>
                <a:xfrm>
                  <a:off x="1539178" y="572564"/>
                  <a:ext cx="381522" cy="290100"/>
                  <a:chOff x="1391253" y="570114"/>
                  <a:chExt cx="381522" cy="290100"/>
                </a:xfrm>
              </p:grpSpPr>
              <p:sp>
                <p:nvSpPr>
                  <p:cNvPr id="539" name="Google Shape;539;g2b6d15c7376_0_0"/>
                  <p:cNvSpPr/>
                  <p:nvPr/>
                </p:nvSpPr>
                <p:spPr>
                  <a:xfrm>
                    <a:off x="1391253" y="659975"/>
                    <a:ext cx="66600" cy="66600"/>
                  </a:xfrm>
                  <a:prstGeom prst="ellipse">
                    <a:avLst/>
                  </a:prstGeom>
                  <a:solidFill>
                    <a:srgbClr val="7388E1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/>
                      <a:t> </a:t>
                    </a:r>
                    <a:endParaRPr/>
                  </a:p>
                </p:txBody>
              </p:sp>
              <p:sp>
                <p:nvSpPr>
                  <p:cNvPr id="540" name="Google Shape;540;g2b6d15c7376_0_0"/>
                  <p:cNvSpPr txBox="1"/>
                  <p:nvPr/>
                </p:nvSpPr>
                <p:spPr>
                  <a:xfrm>
                    <a:off x="1397475" y="570114"/>
                    <a:ext cx="375300" cy="290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sp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-KR" sz="400"/>
                      <a:t>당일</a:t>
                    </a:r>
                    <a:endParaRPr b="1" sz="400"/>
                  </a:p>
                </p:txBody>
              </p:sp>
            </p:grpSp>
            <p:grpSp>
              <p:nvGrpSpPr>
                <p:cNvPr id="541" name="Google Shape;541;g2b6d15c7376_0_0"/>
                <p:cNvGrpSpPr/>
                <p:nvPr/>
              </p:nvGrpSpPr>
              <p:grpSpPr>
                <a:xfrm>
                  <a:off x="1538070" y="480886"/>
                  <a:ext cx="348631" cy="290100"/>
                  <a:chOff x="1391143" y="481405"/>
                  <a:chExt cx="348631" cy="290100"/>
                </a:xfrm>
              </p:grpSpPr>
              <p:sp>
                <p:nvSpPr>
                  <p:cNvPr id="542" name="Google Shape;542;g2b6d15c7376_0_0"/>
                  <p:cNvSpPr txBox="1"/>
                  <p:nvPr/>
                </p:nvSpPr>
                <p:spPr>
                  <a:xfrm>
                    <a:off x="1397474" y="481405"/>
                    <a:ext cx="342300" cy="290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sp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-KR" sz="400"/>
                      <a:t>숙박</a:t>
                    </a:r>
                    <a:endParaRPr b="1" sz="400"/>
                  </a:p>
                </p:txBody>
              </p:sp>
              <p:sp>
                <p:nvSpPr>
                  <p:cNvPr id="543" name="Google Shape;543;g2b6d15c7376_0_0"/>
                  <p:cNvSpPr/>
                  <p:nvPr/>
                </p:nvSpPr>
                <p:spPr>
                  <a:xfrm>
                    <a:off x="1391143" y="572575"/>
                    <a:ext cx="65700" cy="66600"/>
                  </a:xfrm>
                  <a:prstGeom prst="ellipse">
                    <a:avLst/>
                  </a:prstGeom>
                  <a:solidFill>
                    <a:srgbClr val="D76862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544" name="Google Shape;544;g2b6d15c7376_0_0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2b6d15c7376_0_0"/>
          <p:cNvSpPr txBox="1"/>
          <p:nvPr/>
        </p:nvSpPr>
        <p:spPr>
          <a:xfrm>
            <a:off x="2070083" y="465917"/>
            <a:ext cx="951000" cy="12774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Explanation: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동행인수(People) - 나이(AGE)에 따른 여행 형태 (숙박 / 당일)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20대, 30대 이면서 인원수가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많아질수록 숙박을 많이 하는 것으로 보임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동행인수(People) - 총교통비(transportation cost) 에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따른 여행형태 ( 숙박 /당일)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인원수가 많고 교통비를 많이 쓸수록 숙박을 많이 하는 형태를 보임</a:t>
            </a:r>
            <a:endParaRPr b="1" sz="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"/>
          <p:cNvSpPr/>
          <p:nvPr/>
        </p:nvSpPr>
        <p:spPr>
          <a:xfrm>
            <a:off x="-29322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3" name="Google Shape;5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6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9" name="Google Shape;55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6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2" name="Google Shape;56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6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6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6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6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6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9" name="Google Shape;569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6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4" name="Google Shape;574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6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6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6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6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6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2" name="Google Shape;582;p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6"/>
          <p:cNvSpPr txBox="1"/>
          <p:nvPr/>
        </p:nvSpPr>
        <p:spPr>
          <a:xfrm>
            <a:off x="-83204" y="1843628"/>
            <a:ext cx="1632326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6"/>
          <p:cNvSpPr/>
          <p:nvPr/>
        </p:nvSpPr>
        <p:spPr>
          <a:xfrm>
            <a:off x="1041754" y="1602642"/>
            <a:ext cx="121098" cy="125408"/>
          </a:xfrm>
          <a:custGeom>
            <a:rect b="b" l="l" r="r" t="t"/>
            <a:pathLst>
              <a:path extrusionOk="0" h="125408" w="121098">
                <a:moveTo>
                  <a:pt x="48626" y="124182"/>
                </a:moveTo>
                <a:lnTo>
                  <a:pt x="37278" y="120597"/>
                </a:lnTo>
                <a:lnTo>
                  <a:pt x="26823" y="114776"/>
                </a:lnTo>
                <a:lnTo>
                  <a:pt x="17667" y="106967"/>
                </a:lnTo>
                <a:lnTo>
                  <a:pt x="10157" y="97454"/>
                </a:lnTo>
                <a:lnTo>
                  <a:pt x="4585" y="86618"/>
                </a:lnTo>
                <a:lnTo>
                  <a:pt x="1156" y="74856"/>
                </a:lnTo>
                <a:lnTo>
                  <a:pt x="13" y="62627"/>
                </a:lnTo>
                <a:lnTo>
                  <a:pt x="1190" y="50399"/>
                </a:lnTo>
                <a:lnTo>
                  <a:pt x="4643" y="38649"/>
                </a:lnTo>
                <a:lnTo>
                  <a:pt x="10251" y="27813"/>
                </a:lnTo>
                <a:lnTo>
                  <a:pt x="17789" y="18325"/>
                </a:lnTo>
                <a:lnTo>
                  <a:pt x="26967" y="10537"/>
                </a:lnTo>
                <a:lnTo>
                  <a:pt x="60424" y="18194"/>
                </a:lnTo>
                <a:lnTo>
                  <a:pt x="43980" y="21586"/>
                </a:lnTo>
                <a:lnTo>
                  <a:pt x="30039" y="31230"/>
                </a:lnTo>
                <a:lnTo>
                  <a:pt x="20715" y="45671"/>
                </a:lnTo>
                <a:lnTo>
                  <a:pt x="17442" y="62710"/>
                </a:lnTo>
                <a:lnTo>
                  <a:pt x="20715" y="79736"/>
                </a:lnTo>
                <a:lnTo>
                  <a:pt x="30039" y="94177"/>
                </a:lnTo>
                <a:lnTo>
                  <a:pt x="43980" y="103833"/>
                </a:lnTo>
                <a:lnTo>
                  <a:pt x="60424" y="107217"/>
                </a:lnTo>
                <a:lnTo>
                  <a:pt x="76878" y="103833"/>
                </a:lnTo>
                <a:lnTo>
                  <a:pt x="90819" y="94177"/>
                </a:lnTo>
                <a:lnTo>
                  <a:pt x="100131" y="79736"/>
                </a:lnTo>
                <a:lnTo>
                  <a:pt x="103404" y="62710"/>
                </a:lnTo>
                <a:lnTo>
                  <a:pt x="100106" y="45696"/>
                </a:lnTo>
                <a:lnTo>
                  <a:pt x="90786" y="31267"/>
                </a:lnTo>
                <a:lnTo>
                  <a:pt x="76853" y="21623"/>
                </a:lnTo>
                <a:lnTo>
                  <a:pt x="60424" y="18194"/>
                </a:lnTo>
                <a:lnTo>
                  <a:pt x="26967" y="10537"/>
                </a:lnTo>
                <a:lnTo>
                  <a:pt x="37433" y="4752"/>
                </a:lnTo>
                <a:lnTo>
                  <a:pt x="48790" y="1201"/>
                </a:lnTo>
                <a:lnTo>
                  <a:pt x="60592" y="0"/>
                </a:lnTo>
                <a:lnTo>
                  <a:pt x="72403" y="1213"/>
                </a:lnTo>
                <a:lnTo>
                  <a:pt x="83748" y="4786"/>
                </a:lnTo>
                <a:lnTo>
                  <a:pt x="94214" y="10586"/>
                </a:lnTo>
                <a:lnTo>
                  <a:pt x="103383" y="18383"/>
                </a:lnTo>
                <a:lnTo>
                  <a:pt x="110905" y="27883"/>
                </a:lnTo>
                <a:lnTo>
                  <a:pt x="116489" y="38719"/>
                </a:lnTo>
                <a:lnTo>
                  <a:pt x="119930" y="50481"/>
                </a:lnTo>
                <a:lnTo>
                  <a:pt x="121098" y="62710"/>
                </a:lnTo>
                <a:lnTo>
                  <a:pt x="119906" y="74951"/>
                </a:lnTo>
                <a:lnTo>
                  <a:pt x="116444" y="86713"/>
                </a:lnTo>
                <a:lnTo>
                  <a:pt x="110823" y="97548"/>
                </a:lnTo>
                <a:lnTo>
                  <a:pt x="103285" y="107049"/>
                </a:lnTo>
                <a:lnTo>
                  <a:pt x="94096" y="114849"/>
                </a:lnTo>
                <a:lnTo>
                  <a:pt x="83617" y="120646"/>
                </a:lnTo>
                <a:lnTo>
                  <a:pt x="72248" y="124206"/>
                </a:lnTo>
                <a:lnTo>
                  <a:pt x="60424" y="1254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6"/>
          <p:cNvSpPr/>
          <p:nvPr/>
        </p:nvSpPr>
        <p:spPr>
          <a:xfrm>
            <a:off x="1184998" y="1685593"/>
            <a:ext cx="65807" cy="68188"/>
          </a:xfrm>
          <a:custGeom>
            <a:rect b="b" l="l" r="r" t="t"/>
            <a:pathLst>
              <a:path extrusionOk="0" h="68188" w="65807">
                <a:moveTo>
                  <a:pt x="20645" y="65676"/>
                </a:moveTo>
                <a:lnTo>
                  <a:pt x="9882" y="58388"/>
                </a:lnTo>
                <a:lnTo>
                  <a:pt x="2643" y="47376"/>
                </a:lnTo>
                <a:lnTo>
                  <a:pt x="25" y="34336"/>
                </a:lnTo>
                <a:lnTo>
                  <a:pt x="2451" y="21251"/>
                </a:lnTo>
                <a:lnTo>
                  <a:pt x="9526" y="10132"/>
                </a:lnTo>
                <a:lnTo>
                  <a:pt x="20181" y="2667"/>
                </a:lnTo>
                <a:lnTo>
                  <a:pt x="33291" y="9169"/>
                </a:lnTo>
                <a:lnTo>
                  <a:pt x="24086" y="11074"/>
                </a:lnTo>
                <a:lnTo>
                  <a:pt x="16286" y="16466"/>
                </a:lnTo>
                <a:lnTo>
                  <a:pt x="11074" y="24549"/>
                </a:lnTo>
                <a:lnTo>
                  <a:pt x="9251" y="34074"/>
                </a:lnTo>
                <a:lnTo>
                  <a:pt x="11074" y="43599"/>
                </a:lnTo>
                <a:lnTo>
                  <a:pt x="16286" y="51685"/>
                </a:lnTo>
                <a:lnTo>
                  <a:pt x="24086" y="57077"/>
                </a:lnTo>
                <a:lnTo>
                  <a:pt x="33291" y="58970"/>
                </a:lnTo>
                <a:lnTo>
                  <a:pt x="42493" y="57077"/>
                </a:lnTo>
                <a:lnTo>
                  <a:pt x="50293" y="51685"/>
                </a:lnTo>
                <a:lnTo>
                  <a:pt x="55508" y="43599"/>
                </a:lnTo>
                <a:lnTo>
                  <a:pt x="57327" y="34074"/>
                </a:lnTo>
                <a:lnTo>
                  <a:pt x="55529" y="24528"/>
                </a:lnTo>
                <a:lnTo>
                  <a:pt x="50326" y="16429"/>
                </a:lnTo>
                <a:lnTo>
                  <a:pt x="42505" y="11037"/>
                </a:lnTo>
                <a:lnTo>
                  <a:pt x="33291" y="9169"/>
                </a:lnTo>
                <a:lnTo>
                  <a:pt x="20181" y="2667"/>
                </a:lnTo>
                <a:lnTo>
                  <a:pt x="32791" y="13"/>
                </a:lnTo>
                <a:lnTo>
                  <a:pt x="45410" y="2573"/>
                </a:lnTo>
                <a:lnTo>
                  <a:pt x="56127" y="9940"/>
                </a:lnTo>
                <a:lnTo>
                  <a:pt x="63292" y="21013"/>
                </a:lnTo>
                <a:lnTo>
                  <a:pt x="65807" y="34074"/>
                </a:lnTo>
                <a:lnTo>
                  <a:pt x="63341" y="47019"/>
                </a:lnTo>
                <a:lnTo>
                  <a:pt x="56303" y="58019"/>
                </a:lnTo>
                <a:lnTo>
                  <a:pt x="45754" y="65438"/>
                </a:lnTo>
                <a:lnTo>
                  <a:pt x="33291" y="68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6"/>
          <p:cNvSpPr/>
          <p:nvPr/>
        </p:nvSpPr>
        <p:spPr>
          <a:xfrm>
            <a:off x="1252530" y="1544324"/>
            <a:ext cx="46114" cy="47757"/>
          </a:xfrm>
          <a:custGeom>
            <a:rect b="b" l="l" r="r" t="t"/>
            <a:pathLst>
              <a:path extrusionOk="0" h="47757" w="46114">
                <a:moveTo>
                  <a:pt x="14347" y="45971"/>
                </a:moveTo>
                <a:lnTo>
                  <a:pt x="6834" y="40829"/>
                </a:lnTo>
                <a:lnTo>
                  <a:pt x="1811" y="33099"/>
                </a:lnTo>
                <a:lnTo>
                  <a:pt x="12" y="23955"/>
                </a:lnTo>
                <a:lnTo>
                  <a:pt x="1738" y="14811"/>
                </a:lnTo>
                <a:lnTo>
                  <a:pt x="6727" y="7039"/>
                </a:lnTo>
                <a:lnTo>
                  <a:pt x="14192" y="1848"/>
                </a:lnTo>
                <a:lnTo>
                  <a:pt x="23180" y="4905"/>
                </a:lnTo>
                <a:lnTo>
                  <a:pt x="16158" y="6310"/>
                </a:lnTo>
                <a:lnTo>
                  <a:pt x="10193" y="10382"/>
                </a:lnTo>
                <a:lnTo>
                  <a:pt x="6178" y="16527"/>
                </a:lnTo>
                <a:lnTo>
                  <a:pt x="4752" y="23790"/>
                </a:lnTo>
                <a:lnTo>
                  <a:pt x="6120" y="31066"/>
                </a:lnTo>
                <a:lnTo>
                  <a:pt x="10074" y="37232"/>
                </a:lnTo>
                <a:lnTo>
                  <a:pt x="16002" y="41374"/>
                </a:lnTo>
                <a:lnTo>
                  <a:pt x="23016" y="42840"/>
                </a:lnTo>
                <a:lnTo>
                  <a:pt x="30038" y="41411"/>
                </a:lnTo>
                <a:lnTo>
                  <a:pt x="35994" y="37302"/>
                </a:lnTo>
                <a:lnTo>
                  <a:pt x="39981" y="31136"/>
                </a:lnTo>
                <a:lnTo>
                  <a:pt x="41374" y="23873"/>
                </a:lnTo>
                <a:lnTo>
                  <a:pt x="39993" y="16646"/>
                </a:lnTo>
                <a:lnTo>
                  <a:pt x="36052" y="10501"/>
                </a:lnTo>
                <a:lnTo>
                  <a:pt x="30157" y="6383"/>
                </a:lnTo>
                <a:lnTo>
                  <a:pt x="23180" y="4905"/>
                </a:lnTo>
                <a:lnTo>
                  <a:pt x="14192" y="1848"/>
                </a:lnTo>
                <a:lnTo>
                  <a:pt x="23016" y="1"/>
                </a:lnTo>
                <a:lnTo>
                  <a:pt x="31849" y="1811"/>
                </a:lnTo>
                <a:lnTo>
                  <a:pt x="39338" y="6978"/>
                </a:lnTo>
                <a:lnTo>
                  <a:pt x="44352" y="14729"/>
                </a:lnTo>
                <a:lnTo>
                  <a:pt x="46113" y="23873"/>
                </a:lnTo>
                <a:lnTo>
                  <a:pt x="44364" y="32980"/>
                </a:lnTo>
                <a:lnTo>
                  <a:pt x="39399" y="40710"/>
                </a:lnTo>
                <a:lnTo>
                  <a:pt x="31968" y="45888"/>
                </a:lnTo>
                <a:lnTo>
                  <a:pt x="23180" y="477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6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6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1" name="Google Shape;591;p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99500" y="426200"/>
            <a:ext cx="1588579" cy="943147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3" name="Google Shape;593;p6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42115" y="922687"/>
            <a:ext cx="1588579" cy="943141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4" name="Google Shape;594;p6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6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6"/>
          <p:cNvSpPr txBox="1"/>
          <p:nvPr/>
        </p:nvSpPr>
        <p:spPr>
          <a:xfrm>
            <a:off x="350972" y="156870"/>
            <a:ext cx="95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chemeClr val="lt1"/>
                </a:solidFill>
              </a:rPr>
              <a:t>RandomForest</a:t>
            </a:r>
            <a:endParaRPr b="1" sz="750">
              <a:solidFill>
                <a:schemeClr val="lt1"/>
              </a:solidFill>
            </a:endParaRPr>
          </a:p>
        </p:txBody>
      </p:sp>
      <p:sp>
        <p:nvSpPr>
          <p:cNvPr id="597" name="Google Shape;597;p6"/>
          <p:cNvSpPr txBox="1"/>
          <p:nvPr/>
        </p:nvSpPr>
        <p:spPr>
          <a:xfrm>
            <a:off x="350975" y="272375"/>
            <a:ext cx="8274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50">
                <a:solidFill>
                  <a:schemeClr val="lt1"/>
                </a:solidFill>
              </a:rPr>
              <a:t>Graph Visualization</a:t>
            </a:r>
            <a:endParaRPr b="1" sz="550">
              <a:solidFill>
                <a:schemeClr val="lt1"/>
              </a:solidFill>
            </a:endParaRPr>
          </a:p>
        </p:txBody>
      </p:sp>
      <p:sp>
        <p:nvSpPr>
          <p:cNvPr id="598" name="Google Shape;598;p6"/>
          <p:cNvSpPr txBox="1"/>
          <p:nvPr/>
        </p:nvSpPr>
        <p:spPr>
          <a:xfrm>
            <a:off x="2070083" y="465917"/>
            <a:ext cx="951000" cy="11235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Explanation</a:t>
            </a:r>
            <a:r>
              <a:rPr b="1" lang="ko-KR" sz="400">
                <a:solidFill>
                  <a:schemeClr val="lt1"/>
                </a:solidFill>
              </a:rPr>
              <a:t>: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지도학습 (Supervised Learning) 분류 알고리즘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다수의 결정 트리들을 배깅기법을 사용해 학습시키고 예측을 실행하는 앙상블 기법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Purpose</a:t>
            </a:r>
            <a:endParaRPr b="1" sz="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여행유형 예측을 통해 여행지의 인프라구축에 도움을 주기위한 목적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Expected effect</a:t>
            </a:r>
            <a:endParaRPr b="1" sz="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지역경제 활성화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자원의 효율적 활용</a:t>
            </a:r>
            <a:endParaRPr b="1" sz="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b6d4abcb99_11_0"/>
          <p:cNvSpPr/>
          <p:nvPr/>
        </p:nvSpPr>
        <p:spPr>
          <a:xfrm>
            <a:off x="-29322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6" name="Google Shape;606;g2b6d4abcb99_1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g2b6d4abcb99_1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g2b6d4abcb99_1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g2b6d4abcb99_11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g2b6d4abcb99_11_0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g2b6d4abcb99_11_0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2" name="Google Shape;612;g2b6d4abcb99_11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g2b6d4abcb99_11_0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2b6d4abcb99_11_0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5" name="Google Shape;615;g2b6d4abcb99_11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g2b6d4abcb99_11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g2b6d4abcb99_11_0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2b6d4abcb99_11_0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2b6d4abcb99_11_0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2b6d4abcb99_11_0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2b6d4abcb99_11_0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2" name="Google Shape;622;g2b6d4abcb99_11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g2b6d4abcb99_11_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g2b6d4abcb99_11_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g2b6d4abcb99_11_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g2b6d4abcb99_11_0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7" name="Google Shape;627;g2b6d4abcb99_11_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g2b6d4abcb99_11_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g2b6d4abcb99_11_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g2b6d4abcb99_11_0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g2b6d4abcb99_11_0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g2b6d4abcb99_11_0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g2b6d4abcb99_11_0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g2b6d4abcb99_11_0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5" name="Google Shape;635;g2b6d4abcb99_11_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g2b6d4abcb99_11_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g2b6d4abcb99_11_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g2b6d4abcb99_11_0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g2b6d4abcb99_11_0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g2b6d4abcb99_11_0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1" name="Google Shape;641;g2b6d4abcb99_11_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g2b6d4abcb99_11_0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g2b6d4abcb99_11_0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g2b6d4abcb99_11_0"/>
          <p:cNvSpPr txBox="1"/>
          <p:nvPr/>
        </p:nvSpPr>
        <p:spPr>
          <a:xfrm>
            <a:off x="350972" y="156870"/>
            <a:ext cx="95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rgbClr val="FFFFFF"/>
                </a:solidFill>
              </a:rPr>
              <a:t>RandomForest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2b6d4abcb99_11_0"/>
          <p:cNvSpPr txBox="1"/>
          <p:nvPr/>
        </p:nvSpPr>
        <p:spPr>
          <a:xfrm>
            <a:off x="350975" y="272375"/>
            <a:ext cx="11154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550">
                <a:solidFill>
                  <a:schemeClr val="lt1"/>
                </a:solidFill>
              </a:rPr>
              <a:t>EDA &amp; Data Processing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2b6d4abcb99_11_0"/>
          <p:cNvSpPr txBox="1"/>
          <p:nvPr/>
        </p:nvSpPr>
        <p:spPr>
          <a:xfrm>
            <a:off x="2070083" y="465917"/>
            <a:ext cx="951000" cy="9234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Steps:</a:t>
            </a:r>
            <a:endParaRPr b="1" sz="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컬럼선택 후 결측치제거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컬럼선택 후 결측치제거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연관성있는 컬럼에 대한 병합, 생성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편중된 데이터에 대한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카테고라이징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활용할 최종 컬럼 선택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</p:txBody>
      </p:sp>
      <p:sp>
        <p:nvSpPr>
          <p:cNvPr id="647" name="Google Shape;647;g2b6d4abcb99_11_0"/>
          <p:cNvSpPr txBox="1"/>
          <p:nvPr/>
        </p:nvSpPr>
        <p:spPr>
          <a:xfrm>
            <a:off x="665965" y="1760481"/>
            <a:ext cx="771900" cy="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rgbClr val="FFFFFF"/>
                </a:solidFill>
              </a:rPr>
              <a:t>After  EDA &amp; Data Processing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8" name="Google Shape;648;g2b6d4abcb99_11_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06076" y="429338"/>
            <a:ext cx="1444106" cy="691915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9" name="Google Shape;649;g2b6d4abcb99_11_0"/>
          <p:cNvSpPr txBox="1"/>
          <p:nvPr/>
        </p:nvSpPr>
        <p:spPr>
          <a:xfrm>
            <a:off x="742174" y="1145600"/>
            <a:ext cx="771900" cy="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rgbClr val="FFFFFF"/>
                </a:solidFill>
              </a:rPr>
              <a:t>Before EDA &amp; Data Pro</a:t>
            </a:r>
            <a:r>
              <a:rPr b="1" lang="ko-KR" sz="400">
                <a:solidFill>
                  <a:srgbClr val="FFFFFF"/>
                </a:solidFill>
              </a:rPr>
              <a:t>c</a:t>
            </a:r>
            <a:r>
              <a:rPr b="1" lang="ko-KR" sz="400">
                <a:solidFill>
                  <a:srgbClr val="FFFFFF"/>
                </a:solidFill>
              </a:rPr>
              <a:t>essing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0" name="Google Shape;650;g2b6d4abcb99_11_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06072" y="1227847"/>
            <a:ext cx="1444109" cy="50919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b6d4abcb99_11_166"/>
          <p:cNvSpPr/>
          <p:nvPr/>
        </p:nvSpPr>
        <p:spPr>
          <a:xfrm>
            <a:off x="-29322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8" name="Google Shape;658;g2b6d4abcb99_11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g2b6d4abcb99_11_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g2b6d4abcb99_11_1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g2b6d4abcb99_11_1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g2b6d4abcb99_11_166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g2b6d4abcb99_11_166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4" name="Google Shape;664;g2b6d4abcb99_11_1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g2b6d4abcb99_11_166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g2b6d4abcb99_11_166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7" name="Google Shape;667;g2b6d4abcb99_11_1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g2b6d4abcb99_11_1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g2b6d4abcb99_11_166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g2b6d4abcb99_11_166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g2b6d4abcb99_11_166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g2b6d4abcb99_11_166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g2b6d4abcb99_11_166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4" name="Google Shape;674;g2b6d4abcb99_11_16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g2b6d4abcb99_11_16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g2b6d4abcb99_11_16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g2b6d4abcb99_11_16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g2b6d4abcb99_11_166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9" name="Google Shape;679;g2b6d4abcb99_11_16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g2b6d4abcb99_11_16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g2b6d4abcb99_11_16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g2b6d4abcb99_11_166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g2b6d4abcb99_11_166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g2b6d4abcb99_11_166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g2b6d4abcb99_11_166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g2b6d4abcb99_11_166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7" name="Google Shape;687;g2b6d4abcb99_11_16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g2b6d4abcb99_11_16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g2b6d4abcb99_11_16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g2b6d4abcb99_11_166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g2b6d4abcb99_11_166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g2b6d4abcb99_11_166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3" name="Google Shape;693;g2b6d4abcb99_11_16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g2b6d4abcb99_11_166"/>
          <p:cNvSpPr txBox="1"/>
          <p:nvPr/>
        </p:nvSpPr>
        <p:spPr>
          <a:xfrm>
            <a:off x="520399" y="561800"/>
            <a:ext cx="1996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FFFFFF"/>
              </a:solidFill>
            </a:endParaRPr>
          </a:p>
        </p:txBody>
      </p:sp>
      <p:grpSp>
        <p:nvGrpSpPr>
          <p:cNvPr id="695" name="Google Shape;695;g2b6d4abcb99_11_166"/>
          <p:cNvGrpSpPr/>
          <p:nvPr/>
        </p:nvGrpSpPr>
        <p:grpSpPr>
          <a:xfrm>
            <a:off x="69827" y="605482"/>
            <a:ext cx="1911738" cy="831014"/>
            <a:chOff x="130070" y="714200"/>
            <a:chExt cx="1702956" cy="643300"/>
          </a:xfrm>
        </p:grpSpPr>
        <p:pic>
          <p:nvPicPr>
            <p:cNvPr id="696" name="Google Shape;696;g2b6d4abcb99_11_166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130070" y="714200"/>
              <a:ext cx="832192" cy="643300"/>
            </a:xfrm>
            <a:prstGeom prst="rect">
              <a:avLst/>
            </a:prstGeom>
            <a:noFill/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697" name="Google Shape;697;g2b6d4abcb99_11_166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1019325" y="717188"/>
              <a:ext cx="813700" cy="634825"/>
            </a:xfrm>
            <a:prstGeom prst="rect">
              <a:avLst/>
            </a:prstGeom>
            <a:noFill/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698" name="Google Shape;698;g2b6d4abcb99_11_166"/>
            <p:cNvSpPr/>
            <p:nvPr/>
          </p:nvSpPr>
          <p:spPr>
            <a:xfrm>
              <a:off x="912075" y="957663"/>
              <a:ext cx="148800" cy="153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g2b6d4abcb99_11_166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g2b6d4abcb99_11_166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g2b6d4abcb99_11_166"/>
          <p:cNvSpPr txBox="1"/>
          <p:nvPr/>
        </p:nvSpPr>
        <p:spPr>
          <a:xfrm>
            <a:off x="350972" y="156870"/>
            <a:ext cx="95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rgbClr val="FFFFFF"/>
                </a:solidFill>
              </a:rPr>
              <a:t>RandomForest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g2b6d4abcb99_11_166"/>
          <p:cNvSpPr txBox="1"/>
          <p:nvPr/>
        </p:nvSpPr>
        <p:spPr>
          <a:xfrm>
            <a:off x="350975" y="272375"/>
            <a:ext cx="6708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50">
                <a:solidFill>
                  <a:srgbClr val="FFFFFF"/>
                </a:solidFill>
              </a:rPr>
              <a:t>Graph Visualization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2b6d4abcb99_11_166"/>
          <p:cNvSpPr txBox="1"/>
          <p:nvPr/>
        </p:nvSpPr>
        <p:spPr>
          <a:xfrm>
            <a:off x="2070083" y="465917"/>
            <a:ext cx="951000" cy="9390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Explanation</a:t>
            </a:r>
            <a:r>
              <a:rPr b="1" lang="ko-KR" sz="400">
                <a:solidFill>
                  <a:schemeClr val="lt1"/>
                </a:solidFill>
              </a:rPr>
              <a:t> :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원핫인코딩 적용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Train_set 80%,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Test_set 20%로 훈련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RandomSerchCV를 이용한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하이퍼파라미터 도출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※ 모델 정확도 상승</a:t>
            </a:r>
            <a:endParaRPr b="1" sz="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b6d4abcb99_11_218"/>
          <p:cNvSpPr/>
          <p:nvPr/>
        </p:nvSpPr>
        <p:spPr>
          <a:xfrm>
            <a:off x="-29322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1" name="Google Shape;711;g2b6d4abcb99_11_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g2b6d4abcb99_11_2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g2b6d4abcb99_11_2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g2b6d4abcb99_11_2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g2b6d4abcb99_11_218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g2b6d4abcb99_11_218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" name="Google Shape;717;g2b6d4abcb99_11_2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g2b6d4abcb99_11_218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g2b6d4abcb99_11_218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0" name="Google Shape;720;g2b6d4abcb99_11_2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g2b6d4abcb99_11_2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g2b6d4abcb99_11_218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g2b6d4abcb99_11_218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g2b6d4abcb99_11_218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g2b6d4abcb99_11_218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g2b6d4abcb99_11_218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7" name="Google Shape;727;g2b6d4abcb99_11_2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g2b6d4abcb99_11_2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g2b6d4abcb99_11_2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g2b6d4abcb99_11_2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g2b6d4abcb99_11_218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2" name="Google Shape;732;g2b6d4abcb99_11_21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g2b6d4abcb99_11_21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g2b6d4abcb99_11_21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g2b6d4abcb99_11_218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g2b6d4abcb99_11_218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g2b6d4abcb99_11_218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g2b6d4abcb99_11_218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g2b6d4abcb99_11_218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0" name="Google Shape;740;g2b6d4abcb99_11_21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g2b6d4abcb99_11_21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g2b6d4abcb99_11_21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g2b6d4abcb99_11_218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g2b6d4abcb99_11_218"/>
          <p:cNvSpPr/>
          <p:nvPr/>
        </p:nvSpPr>
        <p:spPr>
          <a:xfrm>
            <a:off x="1252530" y="1544324"/>
            <a:ext cx="46114" cy="47757"/>
          </a:xfrm>
          <a:custGeom>
            <a:rect b="b" l="l" r="r" t="t"/>
            <a:pathLst>
              <a:path extrusionOk="0" h="47757" w="46114">
                <a:moveTo>
                  <a:pt x="14347" y="45971"/>
                </a:moveTo>
                <a:lnTo>
                  <a:pt x="6834" y="40829"/>
                </a:lnTo>
                <a:lnTo>
                  <a:pt x="1811" y="33099"/>
                </a:lnTo>
                <a:lnTo>
                  <a:pt x="12" y="23955"/>
                </a:lnTo>
                <a:lnTo>
                  <a:pt x="1738" y="14811"/>
                </a:lnTo>
                <a:lnTo>
                  <a:pt x="6727" y="7039"/>
                </a:lnTo>
                <a:lnTo>
                  <a:pt x="14192" y="1848"/>
                </a:lnTo>
                <a:lnTo>
                  <a:pt x="23180" y="4905"/>
                </a:lnTo>
                <a:lnTo>
                  <a:pt x="16158" y="6310"/>
                </a:lnTo>
                <a:lnTo>
                  <a:pt x="10193" y="10382"/>
                </a:lnTo>
                <a:lnTo>
                  <a:pt x="6178" y="16527"/>
                </a:lnTo>
                <a:lnTo>
                  <a:pt x="4752" y="23790"/>
                </a:lnTo>
                <a:lnTo>
                  <a:pt x="6120" y="31066"/>
                </a:lnTo>
                <a:lnTo>
                  <a:pt x="10074" y="37232"/>
                </a:lnTo>
                <a:lnTo>
                  <a:pt x="16002" y="41374"/>
                </a:lnTo>
                <a:lnTo>
                  <a:pt x="23016" y="42840"/>
                </a:lnTo>
                <a:lnTo>
                  <a:pt x="30038" y="41411"/>
                </a:lnTo>
                <a:lnTo>
                  <a:pt x="35994" y="37302"/>
                </a:lnTo>
                <a:lnTo>
                  <a:pt x="39981" y="31136"/>
                </a:lnTo>
                <a:lnTo>
                  <a:pt x="41374" y="23873"/>
                </a:lnTo>
                <a:lnTo>
                  <a:pt x="39993" y="16646"/>
                </a:lnTo>
                <a:lnTo>
                  <a:pt x="36052" y="10501"/>
                </a:lnTo>
                <a:lnTo>
                  <a:pt x="30157" y="6383"/>
                </a:lnTo>
                <a:lnTo>
                  <a:pt x="23180" y="4905"/>
                </a:lnTo>
                <a:lnTo>
                  <a:pt x="14192" y="1848"/>
                </a:lnTo>
                <a:lnTo>
                  <a:pt x="23016" y="1"/>
                </a:lnTo>
                <a:lnTo>
                  <a:pt x="31849" y="1811"/>
                </a:lnTo>
                <a:lnTo>
                  <a:pt x="39338" y="6978"/>
                </a:lnTo>
                <a:lnTo>
                  <a:pt x="44352" y="14729"/>
                </a:lnTo>
                <a:lnTo>
                  <a:pt x="46113" y="23873"/>
                </a:lnTo>
                <a:lnTo>
                  <a:pt x="44364" y="32980"/>
                </a:lnTo>
                <a:lnTo>
                  <a:pt x="39399" y="40710"/>
                </a:lnTo>
                <a:lnTo>
                  <a:pt x="31968" y="45888"/>
                </a:lnTo>
                <a:lnTo>
                  <a:pt x="23180" y="477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g2b6d4abcb99_11_218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g2b6d4abcb99_11_218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7" name="Google Shape;747;g2b6d4abcb99_11_21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g2b6d4abcb99_11_21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163049" y="1207649"/>
            <a:ext cx="843774" cy="388101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9" name="Google Shape;749;g2b6d4abcb99_11_218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43589" y="1089296"/>
            <a:ext cx="978542" cy="765895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0" name="Google Shape;750;g2b6d4abcb99_11_218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g2b6d4abcb99_11_218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g2b6d4abcb99_11_218"/>
          <p:cNvSpPr txBox="1"/>
          <p:nvPr/>
        </p:nvSpPr>
        <p:spPr>
          <a:xfrm>
            <a:off x="350972" y="156870"/>
            <a:ext cx="95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rgbClr val="FFFFFF"/>
                </a:solidFill>
              </a:rPr>
              <a:t>RandomForest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2b6d4abcb99_11_218"/>
          <p:cNvSpPr txBox="1"/>
          <p:nvPr/>
        </p:nvSpPr>
        <p:spPr>
          <a:xfrm>
            <a:off x="2068713" y="1482800"/>
            <a:ext cx="9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54" name="Google Shape;754;g2b6d4abcb99_11_218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43428" y="390630"/>
            <a:ext cx="977520" cy="682319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5" name="Google Shape;755;g2b6d4abcb99_11_218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135552" y="390625"/>
            <a:ext cx="889494" cy="682329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6" name="Google Shape;756;g2b6d4abcb99_11_218"/>
          <p:cNvSpPr txBox="1"/>
          <p:nvPr/>
        </p:nvSpPr>
        <p:spPr>
          <a:xfrm>
            <a:off x="350975" y="272375"/>
            <a:ext cx="6708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50">
                <a:solidFill>
                  <a:srgbClr val="FFFFFF"/>
                </a:solidFill>
              </a:rPr>
              <a:t>Graph Visualization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2b6d4abcb99_11_218"/>
          <p:cNvSpPr txBox="1"/>
          <p:nvPr/>
        </p:nvSpPr>
        <p:spPr>
          <a:xfrm>
            <a:off x="2070083" y="465917"/>
            <a:ext cx="951000" cy="7851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Explanation</a:t>
            </a:r>
            <a:r>
              <a:rPr b="1" lang="ko-KR" sz="400">
                <a:solidFill>
                  <a:schemeClr val="lt1"/>
                </a:solidFill>
              </a:rPr>
              <a:t> :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ROC곡선과 오차혼동행렬 성능평가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여행유형예측에 가장 영향을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미치는요인	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    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약 95%의 정확도로 여행유형 예측가능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b6d4abcb99_7_75"/>
          <p:cNvSpPr/>
          <p:nvPr/>
        </p:nvSpPr>
        <p:spPr>
          <a:xfrm>
            <a:off x="-35447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5" name="Google Shape;765;g2b6d4abcb99_7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g2b6d4abcb99_7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g2b6d4abcb99_7_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g2b6d4abcb99_7_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g2b6d4abcb99_7_75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g2b6d4abcb99_7_75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1" name="Google Shape;771;g2b6d4abcb99_7_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g2b6d4abcb99_7_75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g2b6d4abcb99_7_75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4" name="Google Shape;774;g2b6d4abcb99_7_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g2b6d4abcb99_7_7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g2b6d4abcb99_7_75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g2b6d4abcb99_7_75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g2b6d4abcb99_7_75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g2b6d4abcb99_7_75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g2b6d4abcb99_7_75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1" name="Google Shape;781;g2b6d4abcb99_7_7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g2b6d4abcb99_7_7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g2b6d4abcb99_7_7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g2b6d4abcb99_7_7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g2b6d4abcb99_7_75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6" name="Google Shape;786;g2b6d4abcb99_7_7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g2b6d4abcb99_7_7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g2b6d4abcb99_7_7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g2b6d4abcb99_7_75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g2b6d4abcb99_7_75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g2b6d4abcb99_7_75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g2b6d4abcb99_7_75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g2b6d4abcb99_7_75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4" name="Google Shape;794;g2b6d4abcb99_7_7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g2b6d4abcb99_7_7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g2b6d4abcb99_7_7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g2b6d4abcb99_7_75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g2b6d4abcb99_7_75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g2b6d4abcb99_7_75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0" name="Google Shape;800;g2b6d4abcb99_7_7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g2b6d4abcb99_7_7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0263" y="551125"/>
            <a:ext cx="1072275" cy="98025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2" name="Google Shape;802;g2b6d4abcb99_7_7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224473" y="551125"/>
            <a:ext cx="748690" cy="980241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3" name="Google Shape;803;g2b6d4abcb99_7_75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g2b6d4abcb99_7_75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g2b6d4abcb99_7_75"/>
          <p:cNvSpPr txBox="1"/>
          <p:nvPr/>
        </p:nvSpPr>
        <p:spPr>
          <a:xfrm>
            <a:off x="350972" y="156870"/>
            <a:ext cx="95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chemeClr val="lt1"/>
                </a:solidFill>
              </a:rPr>
              <a:t>Linear Regression</a:t>
            </a:r>
            <a:endParaRPr b="1" sz="750">
              <a:solidFill>
                <a:schemeClr val="lt1"/>
              </a:solidFill>
            </a:endParaRPr>
          </a:p>
        </p:txBody>
      </p:sp>
      <p:sp>
        <p:nvSpPr>
          <p:cNvPr id="806" name="Google Shape;806;g2b6d4abcb99_7_75"/>
          <p:cNvSpPr txBox="1"/>
          <p:nvPr/>
        </p:nvSpPr>
        <p:spPr>
          <a:xfrm>
            <a:off x="350975" y="272375"/>
            <a:ext cx="8274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50">
                <a:solidFill>
                  <a:schemeClr val="lt1"/>
                </a:solidFill>
              </a:rPr>
              <a:t>EDA &amp; Data Processing</a:t>
            </a:r>
            <a:endParaRPr b="1" sz="550">
              <a:solidFill>
                <a:srgbClr val="FFFFFF"/>
              </a:solidFill>
            </a:endParaRPr>
          </a:p>
        </p:txBody>
      </p:sp>
      <p:sp>
        <p:nvSpPr>
          <p:cNvPr id="807" name="Google Shape;807;g2b6d4abcb99_7_75"/>
          <p:cNvSpPr txBox="1"/>
          <p:nvPr/>
        </p:nvSpPr>
        <p:spPr>
          <a:xfrm>
            <a:off x="230475" y="1573288"/>
            <a:ext cx="771900" cy="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rgbClr val="FFFFFF"/>
                </a:solidFill>
              </a:rPr>
              <a:t>Before EDA &amp; Data Processing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2b6d4abcb99_7_75"/>
          <p:cNvSpPr txBox="1"/>
          <p:nvPr/>
        </p:nvSpPr>
        <p:spPr>
          <a:xfrm>
            <a:off x="1212863" y="1573313"/>
            <a:ext cx="771900" cy="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rgbClr val="FFFFFF"/>
                </a:solidFill>
              </a:rPr>
              <a:t>After  EDA &amp; Data Processing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2b6d4abcb99_7_75"/>
          <p:cNvSpPr txBox="1"/>
          <p:nvPr/>
        </p:nvSpPr>
        <p:spPr>
          <a:xfrm>
            <a:off x="2070083" y="465917"/>
            <a:ext cx="951000" cy="9234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Steps: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[D_TRA1_COST, D_TRA1_S_Day, D_TRA1_DNE_COST] 컬럼 명을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[지출액, 여행일, 1인지출비용]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로 변경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NaN 값을 제거하여 하여 결측치 제거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25016row * 3 columns 사용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b6d4abcb99_7_177"/>
          <p:cNvSpPr/>
          <p:nvPr/>
        </p:nvSpPr>
        <p:spPr>
          <a:xfrm>
            <a:off x="-35447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7" name="Google Shape;817;g2b6d4abcb99_7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g2b6d4abcb99_7_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g2b6d4abcb99_7_1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g2b6d4abcb99_7_1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g2b6d4abcb99_7_177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g2b6d4abcb99_7_177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3" name="Google Shape;823;g2b6d4abcb99_7_17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g2b6d4abcb99_7_177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g2b6d4abcb99_7_177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6" name="Google Shape;826;g2b6d4abcb99_7_17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g2b6d4abcb99_7_17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g2b6d4abcb99_7_177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g2b6d4abcb99_7_177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g2b6d4abcb99_7_177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g2b6d4abcb99_7_177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g2b6d4abcb99_7_177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3" name="Google Shape;833;g2b6d4abcb99_7_17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g2b6d4abcb99_7_17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g2b6d4abcb99_7_17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g2b6d4abcb99_7_17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g2b6d4abcb99_7_177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8" name="Google Shape;838;g2b6d4abcb99_7_17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g2b6d4abcb99_7_17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g2b6d4abcb99_7_17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g2b6d4abcb99_7_177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g2b6d4abcb99_7_177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g2b6d4abcb99_7_177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g2b6d4abcb99_7_177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g2b6d4abcb99_7_177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6" name="Google Shape;846;g2b6d4abcb99_7_17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g2b6d4abcb99_7_17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g2b6d4abcb99_7_17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g2b6d4abcb99_7_177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g2b6d4abcb99_7_177"/>
          <p:cNvSpPr/>
          <p:nvPr/>
        </p:nvSpPr>
        <p:spPr>
          <a:xfrm>
            <a:off x="1041754" y="1602642"/>
            <a:ext cx="121098" cy="125408"/>
          </a:xfrm>
          <a:custGeom>
            <a:rect b="b" l="l" r="r" t="t"/>
            <a:pathLst>
              <a:path extrusionOk="0" h="125408" w="121098">
                <a:moveTo>
                  <a:pt x="48626" y="124182"/>
                </a:moveTo>
                <a:lnTo>
                  <a:pt x="37278" y="120597"/>
                </a:lnTo>
                <a:lnTo>
                  <a:pt x="26823" y="114776"/>
                </a:lnTo>
                <a:lnTo>
                  <a:pt x="17667" y="106967"/>
                </a:lnTo>
                <a:lnTo>
                  <a:pt x="10157" y="97454"/>
                </a:lnTo>
                <a:lnTo>
                  <a:pt x="4585" y="86618"/>
                </a:lnTo>
                <a:lnTo>
                  <a:pt x="1156" y="74856"/>
                </a:lnTo>
                <a:lnTo>
                  <a:pt x="13" y="62627"/>
                </a:lnTo>
                <a:lnTo>
                  <a:pt x="1190" y="50399"/>
                </a:lnTo>
                <a:lnTo>
                  <a:pt x="4643" y="38649"/>
                </a:lnTo>
                <a:lnTo>
                  <a:pt x="10251" y="27813"/>
                </a:lnTo>
                <a:lnTo>
                  <a:pt x="17789" y="18325"/>
                </a:lnTo>
                <a:lnTo>
                  <a:pt x="26967" y="10537"/>
                </a:lnTo>
                <a:lnTo>
                  <a:pt x="60424" y="18194"/>
                </a:lnTo>
                <a:lnTo>
                  <a:pt x="43980" y="21586"/>
                </a:lnTo>
                <a:lnTo>
                  <a:pt x="30039" y="31230"/>
                </a:lnTo>
                <a:lnTo>
                  <a:pt x="20715" y="45671"/>
                </a:lnTo>
                <a:lnTo>
                  <a:pt x="17442" y="62710"/>
                </a:lnTo>
                <a:lnTo>
                  <a:pt x="20715" y="79736"/>
                </a:lnTo>
                <a:lnTo>
                  <a:pt x="30039" y="94177"/>
                </a:lnTo>
                <a:lnTo>
                  <a:pt x="43980" y="103833"/>
                </a:lnTo>
                <a:lnTo>
                  <a:pt x="60424" y="107217"/>
                </a:lnTo>
                <a:lnTo>
                  <a:pt x="76878" y="103833"/>
                </a:lnTo>
                <a:lnTo>
                  <a:pt x="90819" y="94177"/>
                </a:lnTo>
                <a:lnTo>
                  <a:pt x="100131" y="79736"/>
                </a:lnTo>
                <a:lnTo>
                  <a:pt x="103404" y="62710"/>
                </a:lnTo>
                <a:lnTo>
                  <a:pt x="100106" y="45696"/>
                </a:lnTo>
                <a:lnTo>
                  <a:pt x="90786" y="31267"/>
                </a:lnTo>
                <a:lnTo>
                  <a:pt x="76853" y="21623"/>
                </a:lnTo>
                <a:lnTo>
                  <a:pt x="60424" y="18194"/>
                </a:lnTo>
                <a:lnTo>
                  <a:pt x="26967" y="10537"/>
                </a:lnTo>
                <a:lnTo>
                  <a:pt x="37433" y="4752"/>
                </a:lnTo>
                <a:lnTo>
                  <a:pt x="48790" y="1201"/>
                </a:lnTo>
                <a:lnTo>
                  <a:pt x="60592" y="0"/>
                </a:lnTo>
                <a:lnTo>
                  <a:pt x="72403" y="1213"/>
                </a:lnTo>
                <a:lnTo>
                  <a:pt x="83748" y="4786"/>
                </a:lnTo>
                <a:lnTo>
                  <a:pt x="94214" y="10586"/>
                </a:lnTo>
                <a:lnTo>
                  <a:pt x="103383" y="18383"/>
                </a:lnTo>
                <a:lnTo>
                  <a:pt x="110905" y="27883"/>
                </a:lnTo>
                <a:lnTo>
                  <a:pt x="116489" y="38719"/>
                </a:lnTo>
                <a:lnTo>
                  <a:pt x="119930" y="50481"/>
                </a:lnTo>
                <a:lnTo>
                  <a:pt x="121098" y="62710"/>
                </a:lnTo>
                <a:lnTo>
                  <a:pt x="119906" y="74951"/>
                </a:lnTo>
                <a:lnTo>
                  <a:pt x="116444" y="86713"/>
                </a:lnTo>
                <a:lnTo>
                  <a:pt x="110823" y="97548"/>
                </a:lnTo>
                <a:lnTo>
                  <a:pt x="103285" y="107049"/>
                </a:lnTo>
                <a:lnTo>
                  <a:pt x="94096" y="114849"/>
                </a:lnTo>
                <a:lnTo>
                  <a:pt x="83617" y="120646"/>
                </a:lnTo>
                <a:lnTo>
                  <a:pt x="72248" y="124206"/>
                </a:lnTo>
                <a:lnTo>
                  <a:pt x="60424" y="1254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g2b6d4abcb99_7_177"/>
          <p:cNvSpPr/>
          <p:nvPr/>
        </p:nvSpPr>
        <p:spPr>
          <a:xfrm>
            <a:off x="1184998" y="1685593"/>
            <a:ext cx="65807" cy="68188"/>
          </a:xfrm>
          <a:custGeom>
            <a:rect b="b" l="l" r="r" t="t"/>
            <a:pathLst>
              <a:path extrusionOk="0" h="68188" w="65807">
                <a:moveTo>
                  <a:pt x="20645" y="65676"/>
                </a:moveTo>
                <a:lnTo>
                  <a:pt x="9882" y="58388"/>
                </a:lnTo>
                <a:lnTo>
                  <a:pt x="2643" y="47376"/>
                </a:lnTo>
                <a:lnTo>
                  <a:pt x="25" y="34336"/>
                </a:lnTo>
                <a:lnTo>
                  <a:pt x="2451" y="21251"/>
                </a:lnTo>
                <a:lnTo>
                  <a:pt x="9526" y="10132"/>
                </a:lnTo>
                <a:lnTo>
                  <a:pt x="20181" y="2667"/>
                </a:lnTo>
                <a:lnTo>
                  <a:pt x="33291" y="9169"/>
                </a:lnTo>
                <a:lnTo>
                  <a:pt x="24086" y="11074"/>
                </a:lnTo>
                <a:lnTo>
                  <a:pt x="16286" y="16466"/>
                </a:lnTo>
                <a:lnTo>
                  <a:pt x="11074" y="24549"/>
                </a:lnTo>
                <a:lnTo>
                  <a:pt x="9251" y="34074"/>
                </a:lnTo>
                <a:lnTo>
                  <a:pt x="11074" y="43599"/>
                </a:lnTo>
                <a:lnTo>
                  <a:pt x="16286" y="51685"/>
                </a:lnTo>
                <a:lnTo>
                  <a:pt x="24086" y="57077"/>
                </a:lnTo>
                <a:lnTo>
                  <a:pt x="33291" y="58970"/>
                </a:lnTo>
                <a:lnTo>
                  <a:pt x="42493" y="57077"/>
                </a:lnTo>
                <a:lnTo>
                  <a:pt x="50293" y="51685"/>
                </a:lnTo>
                <a:lnTo>
                  <a:pt x="55508" y="43599"/>
                </a:lnTo>
                <a:lnTo>
                  <a:pt x="57327" y="34074"/>
                </a:lnTo>
                <a:lnTo>
                  <a:pt x="55529" y="24528"/>
                </a:lnTo>
                <a:lnTo>
                  <a:pt x="50326" y="16429"/>
                </a:lnTo>
                <a:lnTo>
                  <a:pt x="42505" y="11037"/>
                </a:lnTo>
                <a:lnTo>
                  <a:pt x="33291" y="9169"/>
                </a:lnTo>
                <a:lnTo>
                  <a:pt x="20181" y="2667"/>
                </a:lnTo>
                <a:lnTo>
                  <a:pt x="32791" y="13"/>
                </a:lnTo>
                <a:lnTo>
                  <a:pt x="45410" y="2573"/>
                </a:lnTo>
                <a:lnTo>
                  <a:pt x="56127" y="9940"/>
                </a:lnTo>
                <a:lnTo>
                  <a:pt x="63292" y="21013"/>
                </a:lnTo>
                <a:lnTo>
                  <a:pt x="65807" y="34074"/>
                </a:lnTo>
                <a:lnTo>
                  <a:pt x="63341" y="47019"/>
                </a:lnTo>
                <a:lnTo>
                  <a:pt x="56303" y="58019"/>
                </a:lnTo>
                <a:lnTo>
                  <a:pt x="45754" y="65438"/>
                </a:lnTo>
                <a:lnTo>
                  <a:pt x="33291" y="68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g2b6d4abcb99_7_177"/>
          <p:cNvSpPr/>
          <p:nvPr/>
        </p:nvSpPr>
        <p:spPr>
          <a:xfrm>
            <a:off x="1252530" y="1544324"/>
            <a:ext cx="46114" cy="47757"/>
          </a:xfrm>
          <a:custGeom>
            <a:rect b="b" l="l" r="r" t="t"/>
            <a:pathLst>
              <a:path extrusionOk="0" h="47757" w="46114">
                <a:moveTo>
                  <a:pt x="14347" y="45971"/>
                </a:moveTo>
                <a:lnTo>
                  <a:pt x="6834" y="40829"/>
                </a:lnTo>
                <a:lnTo>
                  <a:pt x="1811" y="33099"/>
                </a:lnTo>
                <a:lnTo>
                  <a:pt x="12" y="23955"/>
                </a:lnTo>
                <a:lnTo>
                  <a:pt x="1738" y="14811"/>
                </a:lnTo>
                <a:lnTo>
                  <a:pt x="6727" y="7039"/>
                </a:lnTo>
                <a:lnTo>
                  <a:pt x="14192" y="1848"/>
                </a:lnTo>
                <a:lnTo>
                  <a:pt x="23180" y="4905"/>
                </a:lnTo>
                <a:lnTo>
                  <a:pt x="16158" y="6310"/>
                </a:lnTo>
                <a:lnTo>
                  <a:pt x="10193" y="10382"/>
                </a:lnTo>
                <a:lnTo>
                  <a:pt x="6178" y="16527"/>
                </a:lnTo>
                <a:lnTo>
                  <a:pt x="4752" y="23790"/>
                </a:lnTo>
                <a:lnTo>
                  <a:pt x="6120" y="31066"/>
                </a:lnTo>
                <a:lnTo>
                  <a:pt x="10074" y="37232"/>
                </a:lnTo>
                <a:lnTo>
                  <a:pt x="16002" y="41374"/>
                </a:lnTo>
                <a:lnTo>
                  <a:pt x="23016" y="42840"/>
                </a:lnTo>
                <a:lnTo>
                  <a:pt x="30038" y="41411"/>
                </a:lnTo>
                <a:lnTo>
                  <a:pt x="35994" y="37302"/>
                </a:lnTo>
                <a:lnTo>
                  <a:pt x="39981" y="31136"/>
                </a:lnTo>
                <a:lnTo>
                  <a:pt x="41374" y="23873"/>
                </a:lnTo>
                <a:lnTo>
                  <a:pt x="39993" y="16646"/>
                </a:lnTo>
                <a:lnTo>
                  <a:pt x="36052" y="10501"/>
                </a:lnTo>
                <a:lnTo>
                  <a:pt x="30157" y="6383"/>
                </a:lnTo>
                <a:lnTo>
                  <a:pt x="23180" y="4905"/>
                </a:lnTo>
                <a:lnTo>
                  <a:pt x="14192" y="1848"/>
                </a:lnTo>
                <a:lnTo>
                  <a:pt x="23016" y="1"/>
                </a:lnTo>
                <a:lnTo>
                  <a:pt x="31849" y="1811"/>
                </a:lnTo>
                <a:lnTo>
                  <a:pt x="39338" y="6978"/>
                </a:lnTo>
                <a:lnTo>
                  <a:pt x="44352" y="14729"/>
                </a:lnTo>
                <a:lnTo>
                  <a:pt x="46113" y="23873"/>
                </a:lnTo>
                <a:lnTo>
                  <a:pt x="44364" y="32980"/>
                </a:lnTo>
                <a:lnTo>
                  <a:pt x="39399" y="40710"/>
                </a:lnTo>
                <a:lnTo>
                  <a:pt x="31968" y="45888"/>
                </a:lnTo>
                <a:lnTo>
                  <a:pt x="23180" y="477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g2b6d4abcb99_7_177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g2b6d4abcb99_7_177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5" name="Google Shape;855;g2b6d4abcb99_7_17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g2b6d4abcb99_7_17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8950" y="860924"/>
            <a:ext cx="1942500" cy="9065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7" name="Google Shape;857;g2b6d4abcb99_7_17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009201" y="400421"/>
            <a:ext cx="1006350" cy="1006378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8" name="Google Shape;858;g2b6d4abcb99_7_177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g2b6d4abcb99_7_177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g2b6d4abcb99_7_177"/>
          <p:cNvSpPr txBox="1"/>
          <p:nvPr/>
        </p:nvSpPr>
        <p:spPr>
          <a:xfrm>
            <a:off x="350972" y="156870"/>
            <a:ext cx="95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chemeClr val="lt1"/>
                </a:solidFill>
              </a:rPr>
              <a:t>Linear Regression</a:t>
            </a:r>
            <a:endParaRPr b="1" sz="750">
              <a:solidFill>
                <a:schemeClr val="lt1"/>
              </a:solidFill>
            </a:endParaRPr>
          </a:p>
        </p:txBody>
      </p:sp>
      <p:sp>
        <p:nvSpPr>
          <p:cNvPr id="861" name="Google Shape;861;g2b6d4abcb99_7_177"/>
          <p:cNvSpPr txBox="1"/>
          <p:nvPr/>
        </p:nvSpPr>
        <p:spPr>
          <a:xfrm>
            <a:off x="350975" y="272375"/>
            <a:ext cx="8274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50">
                <a:solidFill>
                  <a:schemeClr val="lt1"/>
                </a:solidFill>
              </a:rPr>
              <a:t>Graph Visualization</a:t>
            </a:r>
            <a:endParaRPr b="1" sz="550">
              <a:solidFill>
                <a:schemeClr val="lt1"/>
              </a:solidFill>
            </a:endParaRPr>
          </a:p>
        </p:txBody>
      </p:sp>
      <p:sp>
        <p:nvSpPr>
          <p:cNvPr id="862" name="Google Shape;862;g2b6d4abcb99_7_177"/>
          <p:cNvSpPr txBox="1"/>
          <p:nvPr/>
        </p:nvSpPr>
        <p:spPr>
          <a:xfrm>
            <a:off x="2070083" y="465917"/>
            <a:ext cx="951000" cy="10314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지도학습 (Supervised Learning) 회귀 알고리즘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선형회귀 (Linear Regression)  알고리즘 적용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x값을 입력하여 나온 y값을 통해 예측할수 있다. y=ax+b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선형회귀란?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관찰된데이터들을기반으로하나의함수를구해서 관찰되지 않은 데이터의 값을 예측하는것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863" name="Google Shape;863;g2b6d4abcb99_7_177"/>
          <p:cNvSpPr txBox="1"/>
          <p:nvPr/>
        </p:nvSpPr>
        <p:spPr>
          <a:xfrm>
            <a:off x="1410491" y="306525"/>
            <a:ext cx="239700" cy="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rgbClr val="FFFFFF"/>
                </a:solidFill>
              </a:rPr>
              <a:t>Heatmap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g2b6d4abcb99_7_177"/>
          <p:cNvSpPr txBox="1"/>
          <p:nvPr/>
        </p:nvSpPr>
        <p:spPr>
          <a:xfrm>
            <a:off x="902151" y="1782288"/>
            <a:ext cx="296100" cy="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rgbClr val="FFFFFF"/>
                </a:solidFill>
              </a:rPr>
              <a:t>training set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7"/>
          <p:cNvSpPr/>
          <p:nvPr/>
        </p:nvSpPr>
        <p:spPr>
          <a:xfrm>
            <a:off x="-35447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2" name="Google Shape;8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7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7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8" name="Google Shape;87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7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7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1" name="Google Shape;881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7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7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7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7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7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8" name="Google Shape;888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7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3" name="Google Shape;893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7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7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7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7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7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1" name="Google Shape;901;p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7"/>
          <p:cNvSpPr txBox="1"/>
          <p:nvPr/>
        </p:nvSpPr>
        <p:spPr>
          <a:xfrm>
            <a:off x="-83204" y="1843628"/>
            <a:ext cx="1632326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7"/>
          <p:cNvSpPr/>
          <p:nvPr/>
        </p:nvSpPr>
        <p:spPr>
          <a:xfrm>
            <a:off x="1252530" y="1544324"/>
            <a:ext cx="46114" cy="47757"/>
          </a:xfrm>
          <a:custGeom>
            <a:rect b="b" l="l" r="r" t="t"/>
            <a:pathLst>
              <a:path extrusionOk="0" h="47757" w="46114">
                <a:moveTo>
                  <a:pt x="14347" y="45971"/>
                </a:moveTo>
                <a:lnTo>
                  <a:pt x="6834" y="40829"/>
                </a:lnTo>
                <a:lnTo>
                  <a:pt x="1811" y="33099"/>
                </a:lnTo>
                <a:lnTo>
                  <a:pt x="12" y="23955"/>
                </a:lnTo>
                <a:lnTo>
                  <a:pt x="1738" y="14811"/>
                </a:lnTo>
                <a:lnTo>
                  <a:pt x="6727" y="7039"/>
                </a:lnTo>
                <a:lnTo>
                  <a:pt x="14192" y="1848"/>
                </a:lnTo>
                <a:lnTo>
                  <a:pt x="23180" y="4905"/>
                </a:lnTo>
                <a:lnTo>
                  <a:pt x="16158" y="6310"/>
                </a:lnTo>
                <a:lnTo>
                  <a:pt x="10193" y="10382"/>
                </a:lnTo>
                <a:lnTo>
                  <a:pt x="6178" y="16527"/>
                </a:lnTo>
                <a:lnTo>
                  <a:pt x="4752" y="23790"/>
                </a:lnTo>
                <a:lnTo>
                  <a:pt x="6120" y="31066"/>
                </a:lnTo>
                <a:lnTo>
                  <a:pt x="10074" y="37232"/>
                </a:lnTo>
                <a:lnTo>
                  <a:pt x="16002" y="41374"/>
                </a:lnTo>
                <a:lnTo>
                  <a:pt x="23016" y="42840"/>
                </a:lnTo>
                <a:lnTo>
                  <a:pt x="30038" y="41411"/>
                </a:lnTo>
                <a:lnTo>
                  <a:pt x="35994" y="37302"/>
                </a:lnTo>
                <a:lnTo>
                  <a:pt x="39981" y="31136"/>
                </a:lnTo>
                <a:lnTo>
                  <a:pt x="41374" y="23873"/>
                </a:lnTo>
                <a:lnTo>
                  <a:pt x="39993" y="16646"/>
                </a:lnTo>
                <a:lnTo>
                  <a:pt x="36052" y="10501"/>
                </a:lnTo>
                <a:lnTo>
                  <a:pt x="30157" y="6383"/>
                </a:lnTo>
                <a:lnTo>
                  <a:pt x="23180" y="4905"/>
                </a:lnTo>
                <a:lnTo>
                  <a:pt x="14192" y="1848"/>
                </a:lnTo>
                <a:lnTo>
                  <a:pt x="23016" y="1"/>
                </a:lnTo>
                <a:lnTo>
                  <a:pt x="31849" y="1811"/>
                </a:lnTo>
                <a:lnTo>
                  <a:pt x="39338" y="6978"/>
                </a:lnTo>
                <a:lnTo>
                  <a:pt x="44352" y="14729"/>
                </a:lnTo>
                <a:lnTo>
                  <a:pt x="46113" y="23873"/>
                </a:lnTo>
                <a:lnTo>
                  <a:pt x="44364" y="32980"/>
                </a:lnTo>
                <a:lnTo>
                  <a:pt x="39399" y="40710"/>
                </a:lnTo>
                <a:lnTo>
                  <a:pt x="31968" y="45888"/>
                </a:lnTo>
                <a:lnTo>
                  <a:pt x="23180" y="477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7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7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8" name="Google Shape;908;p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4600" y="604125"/>
            <a:ext cx="1982850" cy="10395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0" name="Google Shape;910;p7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7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7"/>
          <p:cNvSpPr txBox="1"/>
          <p:nvPr/>
        </p:nvSpPr>
        <p:spPr>
          <a:xfrm>
            <a:off x="350976" y="156875"/>
            <a:ext cx="13041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chemeClr val="lt1"/>
                </a:solidFill>
              </a:rPr>
              <a:t>Linear Regression</a:t>
            </a:r>
            <a:endParaRPr b="1" sz="750">
              <a:solidFill>
                <a:srgbClr val="FFFFFF"/>
              </a:solidFill>
            </a:endParaRPr>
          </a:p>
        </p:txBody>
      </p:sp>
      <p:sp>
        <p:nvSpPr>
          <p:cNvPr id="913" name="Google Shape;913;p7"/>
          <p:cNvSpPr txBox="1"/>
          <p:nvPr/>
        </p:nvSpPr>
        <p:spPr>
          <a:xfrm>
            <a:off x="350975" y="272375"/>
            <a:ext cx="6708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50">
                <a:solidFill>
                  <a:srgbClr val="FFFFFF"/>
                </a:solidFill>
              </a:rPr>
              <a:t>Graph Visualization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7"/>
          <p:cNvSpPr txBox="1"/>
          <p:nvPr/>
        </p:nvSpPr>
        <p:spPr>
          <a:xfrm>
            <a:off x="2070083" y="465917"/>
            <a:ext cx="951000" cy="13392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Mean Squared Error(MSE)는 회귀 모델의 성능을 평가하는 데 널리 사용되는 지표이다.</a:t>
            </a:r>
            <a:endParaRPr b="1" sz="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이는 실제 값과 예측 값의 차이를 제곱하여 평균한 값으로, 값이 작을수록 예측 성능이 좋다는 것을 의미한다.</a:t>
            </a:r>
            <a:endParaRPr b="1" sz="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MSE가 0.64의 가진다는 수치는 </a:t>
            </a:r>
            <a:endParaRPr b="1" sz="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0.64의 오차를 가지며 여행일수에 대입했을때 약 0.6일 정도의 오차를 가지고 있다고 판단할 수 있다.</a:t>
            </a:r>
            <a:endParaRPr b="1" sz="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여행일수의 데이터 표본이 0~30까지인것을 고려해 본다면 0.6의 오차값은 좋은 결과로 볼 수 있다.</a:t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5" name="Google Shape;915;p7"/>
          <p:cNvSpPr txBox="1"/>
          <p:nvPr/>
        </p:nvSpPr>
        <p:spPr>
          <a:xfrm>
            <a:off x="892025" y="1660300"/>
            <a:ext cx="222000" cy="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rgbClr val="FFFFFF"/>
                </a:solidFill>
              </a:rPr>
              <a:t>MAE set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b6d4abcb99_7_380"/>
          <p:cNvSpPr/>
          <p:nvPr/>
        </p:nvSpPr>
        <p:spPr>
          <a:xfrm>
            <a:off x="-35447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3" name="Google Shape;923;g2b6d4abcb99_7_3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g2b6d4abcb99_7_3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g2b6d4abcb99_7_3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g2b6d4abcb99_7_3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g2b6d4abcb99_7_380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g2b6d4abcb99_7_380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9" name="Google Shape;929;g2b6d4abcb99_7_3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g2b6d4abcb99_7_380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g2b6d4abcb99_7_380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2" name="Google Shape;932;g2b6d4abcb99_7_38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g2b6d4abcb99_7_38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g2b6d4abcb99_7_380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g2b6d4abcb99_7_380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g2b6d4abcb99_7_380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g2b6d4abcb99_7_380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g2b6d4abcb99_7_380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9" name="Google Shape;939;g2b6d4abcb99_7_38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g2b6d4abcb99_7_38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g2b6d4abcb99_7_38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g2b6d4abcb99_7_38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g2b6d4abcb99_7_380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4" name="Google Shape;944;g2b6d4abcb99_7_38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g2b6d4abcb99_7_38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g2b6d4abcb99_7_38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g2b6d4abcb99_7_380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g2b6d4abcb99_7_380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g2b6d4abcb99_7_380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g2b6d4abcb99_7_380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g2b6d4abcb99_7_380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2" name="Google Shape;952;g2b6d4abcb99_7_38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g2b6d4abcb99_7_38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g2b6d4abcb99_7_38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g2b6d4abcb99_7_380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g2b6d4abcb99_7_380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g2b6d4abcb99_7_380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8" name="Google Shape;958;g2b6d4abcb99_7_38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g2b6d4abcb99_7_38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9813" y="548311"/>
            <a:ext cx="1773768" cy="49835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0" name="Google Shape;960;g2b6d4abcb99_7_38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43200" y="903012"/>
            <a:ext cx="1773775" cy="593422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1" name="Google Shape;961;g2b6d4abcb99_7_380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g2b6d4abcb99_7_380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g2b6d4abcb99_7_380"/>
          <p:cNvSpPr txBox="1"/>
          <p:nvPr/>
        </p:nvSpPr>
        <p:spPr>
          <a:xfrm>
            <a:off x="350976" y="156875"/>
            <a:ext cx="1287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chemeClr val="lt1"/>
                </a:solidFill>
              </a:rPr>
              <a:t>Logistic Regression</a:t>
            </a:r>
            <a:endParaRPr b="1" sz="750">
              <a:solidFill>
                <a:srgbClr val="FFFFFF"/>
              </a:solidFill>
            </a:endParaRPr>
          </a:p>
        </p:txBody>
      </p:sp>
      <p:sp>
        <p:nvSpPr>
          <p:cNvPr id="964" name="Google Shape;964;g2b6d4abcb99_7_380"/>
          <p:cNvSpPr txBox="1"/>
          <p:nvPr/>
        </p:nvSpPr>
        <p:spPr>
          <a:xfrm>
            <a:off x="350975" y="272375"/>
            <a:ext cx="882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50">
                <a:solidFill>
                  <a:schemeClr val="lt1"/>
                </a:solidFill>
              </a:rPr>
              <a:t>EDA &amp; Data Processing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g2b6d4abcb99_7_380"/>
          <p:cNvSpPr txBox="1"/>
          <p:nvPr/>
        </p:nvSpPr>
        <p:spPr>
          <a:xfrm>
            <a:off x="570750" y="467013"/>
            <a:ext cx="771900" cy="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rgbClr val="FFFFFF"/>
                </a:solidFill>
              </a:rPr>
              <a:t>Before EDA &amp; Data Processing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g2b6d4abcb99_7_380"/>
          <p:cNvSpPr txBox="1"/>
          <p:nvPr/>
        </p:nvSpPr>
        <p:spPr>
          <a:xfrm>
            <a:off x="728775" y="1516713"/>
            <a:ext cx="771900" cy="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rgbClr val="FFFFFF"/>
                </a:solidFill>
              </a:rPr>
              <a:t>After  EDA &amp; Data Processing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g2b6d4abcb99_7_380"/>
          <p:cNvSpPr txBox="1"/>
          <p:nvPr/>
        </p:nvSpPr>
        <p:spPr>
          <a:xfrm>
            <a:off x="2070083" y="465917"/>
            <a:ext cx="951000" cy="11697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Steps: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[A5_1~A5_21, D_TRA1_1_SPOT] 컬럼 명을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[1~21, travel destination]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로 변경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1~21 컬럼의 문자열을 원-핫 인코딩으로 Boolean타입으로 저장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travel destination 컬럼을 레이블 인코더를 사용하여 숫자형식으로 변환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52041row * 3 columns 사용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b6d4abcb99_5_1"/>
          <p:cNvSpPr/>
          <p:nvPr/>
        </p:nvSpPr>
        <p:spPr>
          <a:xfrm>
            <a:off x="-29322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5" name="Google Shape;975;g2b6d4abcb99_5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g2b6d4abcb99_5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g2b6d4abcb99_5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g2b6d4abcb99_5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g2b6d4abcb99_5_1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g2b6d4abcb99_5_1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1" name="Google Shape;981;g2b6d4abcb99_5_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g2b6d4abcb99_5_1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g2b6d4abcb99_5_1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4" name="Google Shape;984;g2b6d4abcb99_5_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g2b6d4abcb99_5_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g2b6d4abcb99_5_1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g2b6d4abcb99_5_1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g2b6d4abcb99_5_1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g2b6d4abcb99_5_1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g2b6d4abcb99_5_1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1" name="Google Shape;991;g2b6d4abcb99_5_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g2b6d4abcb99_5_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g2b6d4abcb99_5_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g2b6d4abcb99_5_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g2b6d4abcb99_5_1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6" name="Google Shape;996;g2b6d4abcb99_5_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g2b6d4abcb99_5_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g2b6d4abcb99_5_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g2b6d4abcb99_5_1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g2b6d4abcb99_5_1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g2b6d4abcb99_5_1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g2b6d4abcb99_5_1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g2b6d4abcb99_5_1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4" name="Google Shape;1004;g2b6d4abcb99_5_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g2b6d4abcb99_5_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g2b6d4abcb99_5_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g2b6d4abcb99_5_1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g2b6d4abcb99_5_1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g2b6d4abcb99_5_1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0" name="Google Shape;1010;g2b6d4abcb99_5_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g2b6d4abcb99_5_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88075" y="461428"/>
            <a:ext cx="1798125" cy="1348594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2" name="Google Shape;1012;g2b6d4abcb99_5_1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g2b6d4abcb99_5_1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g2b6d4abcb99_5_1"/>
          <p:cNvSpPr txBox="1"/>
          <p:nvPr/>
        </p:nvSpPr>
        <p:spPr>
          <a:xfrm>
            <a:off x="350976" y="156875"/>
            <a:ext cx="13041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chemeClr val="lt1"/>
                </a:solidFill>
              </a:rPr>
              <a:t>Logistic Regression</a:t>
            </a:r>
            <a:endParaRPr b="1" sz="750">
              <a:solidFill>
                <a:srgbClr val="FFFFFF"/>
              </a:solidFill>
            </a:endParaRPr>
          </a:p>
        </p:txBody>
      </p:sp>
      <p:sp>
        <p:nvSpPr>
          <p:cNvPr id="1015" name="Google Shape;1015;g2b6d4abcb99_5_1"/>
          <p:cNvSpPr txBox="1"/>
          <p:nvPr/>
        </p:nvSpPr>
        <p:spPr>
          <a:xfrm>
            <a:off x="350975" y="272375"/>
            <a:ext cx="6708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50">
                <a:solidFill>
                  <a:srgbClr val="FFFFFF"/>
                </a:solidFill>
              </a:rPr>
              <a:t>Graph Visualization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g2b6d4abcb99_5_1"/>
          <p:cNvSpPr txBox="1"/>
          <p:nvPr/>
        </p:nvSpPr>
        <p:spPr>
          <a:xfrm>
            <a:off x="2070083" y="465917"/>
            <a:ext cx="951000" cy="14007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비지도학습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(Logistic Regression)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분류 알고리즘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데이터가 어떤 범주에 속할 확률을 0에서1 사이의 값으로 예측하고 그 확률에 따라 가능성이 더 높은 범주에 속하는 것으로 분류하는이진 분류모델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여행지와 여행유형을 분석하여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가장 인기있는 여행지의 여행유형을 3개씩 출력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분석 결과 그래프를 확인해보면, 강릉, 경주, 제주의 여행지 선택이 가장 많았고 그중에선 자연관광, 맛집탐방, 휴식의 순으로 여행유형의 선택이 많았음</a:t>
            </a:r>
            <a:endParaRPr b="1" sz="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>
            <a:off x="0" y="426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040"/>
            <a:ext cx="297501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857" y="0"/>
            <a:ext cx="472451" cy="242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412" y="0"/>
            <a:ext cx="391668" cy="24218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/>
          <p:nvPr/>
        </p:nvSpPr>
        <p:spPr>
          <a:xfrm>
            <a:off x="564367" y="148840"/>
            <a:ext cx="232448" cy="232505"/>
          </a:xfrm>
          <a:custGeom>
            <a:rect b="b" l="l" r="r" t="t"/>
            <a:pathLst>
              <a:path extrusionOk="0" h="232505" w="232448">
                <a:moveTo>
                  <a:pt x="27183" y="171200"/>
                </a:moveTo>
                <a:lnTo>
                  <a:pt x="43853" y="179008"/>
                </a:lnTo>
                <a:lnTo>
                  <a:pt x="32623" y="179344"/>
                </a:lnTo>
                <a:lnTo>
                  <a:pt x="22698" y="180233"/>
                </a:lnTo>
                <a:close/>
              </a:path>
              <a:path extrusionOk="0" h="232505" w="232448">
                <a:moveTo>
                  <a:pt x="194634" y="184940"/>
                </a:moveTo>
                <a:lnTo>
                  <a:pt x="183710" y="183982"/>
                </a:lnTo>
                <a:lnTo>
                  <a:pt x="135710" y="183093"/>
                </a:lnTo>
                <a:lnTo>
                  <a:pt x="148222" y="177939"/>
                </a:lnTo>
                <a:lnTo>
                  <a:pt x="159533" y="170401"/>
                </a:lnTo>
                <a:lnTo>
                  <a:pt x="169165" y="160782"/>
                </a:lnTo>
                <a:lnTo>
                  <a:pt x="176727" y="149447"/>
                </a:lnTo>
                <a:lnTo>
                  <a:pt x="181951" y="136849"/>
                </a:lnTo>
                <a:lnTo>
                  <a:pt x="184618" y="123468"/>
                </a:lnTo>
                <a:lnTo>
                  <a:pt x="184630" y="109822"/>
                </a:lnTo>
                <a:lnTo>
                  <a:pt x="182000" y="96430"/>
                </a:lnTo>
                <a:lnTo>
                  <a:pt x="176809" y="83820"/>
                </a:lnTo>
                <a:lnTo>
                  <a:pt x="169284" y="72509"/>
                </a:lnTo>
                <a:lnTo>
                  <a:pt x="159725" y="62890"/>
                </a:lnTo>
                <a:lnTo>
                  <a:pt x="148484" y="55339"/>
                </a:lnTo>
                <a:lnTo>
                  <a:pt x="135993" y="50124"/>
                </a:lnTo>
                <a:lnTo>
                  <a:pt x="122731" y="47457"/>
                </a:lnTo>
                <a:lnTo>
                  <a:pt x="109204" y="47445"/>
                </a:lnTo>
                <a:lnTo>
                  <a:pt x="39457" y="44897"/>
                </a:lnTo>
                <a:lnTo>
                  <a:pt x="37005" y="35174"/>
                </a:lnTo>
                <a:lnTo>
                  <a:pt x="46413" y="38030"/>
                </a:lnTo>
                <a:lnTo>
                  <a:pt x="57575" y="40240"/>
                </a:lnTo>
                <a:lnTo>
                  <a:pt x="57925" y="29005"/>
                </a:lnTo>
                <a:lnTo>
                  <a:pt x="57593" y="18926"/>
                </a:lnTo>
                <a:lnTo>
                  <a:pt x="66270" y="23921"/>
                </a:lnTo>
                <a:lnTo>
                  <a:pt x="75916" y="28591"/>
                </a:lnTo>
                <a:lnTo>
                  <a:pt x="78916" y="17813"/>
                </a:lnTo>
                <a:lnTo>
                  <a:pt x="80829" y="8082"/>
                </a:lnTo>
                <a:lnTo>
                  <a:pt x="88143" y="14765"/>
                </a:lnTo>
                <a:lnTo>
                  <a:pt x="96905" y="21568"/>
                </a:lnTo>
                <a:lnTo>
                  <a:pt x="102444" y="11967"/>
                </a:lnTo>
                <a:lnTo>
                  <a:pt x="106643" y="2993"/>
                </a:lnTo>
                <a:lnTo>
                  <a:pt x="112182" y="11192"/>
                </a:lnTo>
                <a:lnTo>
                  <a:pt x="119115" y="19493"/>
                </a:lnTo>
                <a:lnTo>
                  <a:pt x="126718" y="11192"/>
                </a:lnTo>
                <a:lnTo>
                  <a:pt x="132618" y="3276"/>
                </a:lnTo>
                <a:lnTo>
                  <a:pt x="136329" y="12728"/>
                </a:lnTo>
                <a:lnTo>
                  <a:pt x="141426" y="22791"/>
                </a:lnTo>
                <a:lnTo>
                  <a:pt x="150496" y="16539"/>
                </a:lnTo>
                <a:lnTo>
                  <a:pt x="158307" y="10231"/>
                </a:lnTo>
                <a:lnTo>
                  <a:pt x="159472" y="20230"/>
                </a:lnTo>
                <a:lnTo>
                  <a:pt x="161672" y="31277"/>
                </a:lnTo>
                <a:lnTo>
                  <a:pt x="172130" y="27350"/>
                </a:lnTo>
                <a:lnTo>
                  <a:pt x="181184" y="23056"/>
                </a:lnTo>
                <a:lnTo>
                  <a:pt x="180095" y="33077"/>
                </a:lnTo>
                <a:lnTo>
                  <a:pt x="190967" y="42864"/>
                </a:lnTo>
                <a:lnTo>
                  <a:pt x="200787" y="40643"/>
                </a:lnTo>
                <a:lnTo>
                  <a:pt x="197420" y="50243"/>
                </a:lnTo>
                <a:lnTo>
                  <a:pt x="194508" y="61705"/>
                </a:lnTo>
                <a:lnTo>
                  <a:pt x="205634" y="62960"/>
                </a:lnTo>
                <a:lnTo>
                  <a:pt x="215695" y="63135"/>
                </a:lnTo>
                <a:lnTo>
                  <a:pt x="210194" y="71616"/>
                </a:lnTo>
                <a:lnTo>
                  <a:pt x="204692" y="81436"/>
                </a:lnTo>
                <a:lnTo>
                  <a:pt x="215503" y="85344"/>
                </a:lnTo>
                <a:lnTo>
                  <a:pt x="225586" y="87050"/>
                </a:lnTo>
                <a:lnTo>
                  <a:pt x="218789" y="93238"/>
                </a:lnTo>
                <a:lnTo>
                  <a:pt x="211502" y="101741"/>
                </a:lnTo>
                <a:lnTo>
                  <a:pt x="220813" y="107860"/>
                </a:lnTo>
                <a:lnTo>
                  <a:pt x="229494" y="112567"/>
                </a:lnTo>
                <a:lnTo>
                  <a:pt x="220813" y="117659"/>
                </a:lnTo>
                <a:lnTo>
                  <a:pt x="211773" y="124155"/>
                </a:lnTo>
                <a:lnTo>
                  <a:pt x="219420" y="132277"/>
                </a:lnTo>
                <a:lnTo>
                  <a:pt x="226902" y="138912"/>
                </a:lnTo>
                <a:lnTo>
                  <a:pt x="217396" y="141814"/>
                </a:lnTo>
                <a:lnTo>
                  <a:pt x="207043" y="145986"/>
                </a:lnTo>
                <a:lnTo>
                  <a:pt x="212718" y="155686"/>
                </a:lnTo>
                <a:lnTo>
                  <a:pt x="218555" y="163858"/>
                </a:lnTo>
                <a:lnTo>
                  <a:pt x="208551" y="164592"/>
                </a:lnTo>
                <a:lnTo>
                  <a:pt x="197418" y="166512"/>
                </a:lnTo>
                <a:lnTo>
                  <a:pt x="200705" y="177308"/>
                </a:lnTo>
                <a:lnTo>
                  <a:pt x="204357" y="186657"/>
                </a:lnTo>
                <a:close/>
              </a:path>
              <a:path extrusionOk="0" h="232505" w="232448">
                <a:moveTo>
                  <a:pt x="42365" y="190406"/>
                </a:moveTo>
                <a:lnTo>
                  <a:pt x="60449" y="194192"/>
                </a:lnTo>
                <a:lnTo>
                  <a:pt x="49579" y="196895"/>
                </a:lnTo>
                <a:close/>
              </a:path>
              <a:path extrusionOk="0" h="232505" w="232448">
                <a:moveTo>
                  <a:pt x="176547" y="201217"/>
                </a:moveTo>
                <a:lnTo>
                  <a:pt x="165770" y="197737"/>
                </a:lnTo>
                <a:lnTo>
                  <a:pt x="60449" y="194192"/>
                </a:lnTo>
                <a:lnTo>
                  <a:pt x="42365" y="190406"/>
                </a:lnTo>
                <a:lnTo>
                  <a:pt x="43853" y="179008"/>
                </a:lnTo>
                <a:lnTo>
                  <a:pt x="27183" y="171200"/>
                </a:lnTo>
                <a:lnTo>
                  <a:pt x="31263" y="160931"/>
                </a:lnTo>
                <a:lnTo>
                  <a:pt x="20361" y="158484"/>
                </a:lnTo>
                <a:lnTo>
                  <a:pt x="10430" y="157098"/>
                </a:lnTo>
                <a:lnTo>
                  <a:pt x="16813" y="149328"/>
                </a:lnTo>
                <a:lnTo>
                  <a:pt x="23186" y="140168"/>
                </a:lnTo>
                <a:lnTo>
                  <a:pt x="13147" y="135206"/>
                </a:lnTo>
                <a:lnTo>
                  <a:pt x="3632" y="131454"/>
                </a:lnTo>
                <a:lnTo>
                  <a:pt x="11766" y="125410"/>
                </a:lnTo>
                <a:lnTo>
                  <a:pt x="20485" y="117956"/>
                </a:lnTo>
                <a:lnTo>
                  <a:pt x="11766" y="110789"/>
                </a:lnTo>
                <a:lnTo>
                  <a:pt x="3333" y="105076"/>
                </a:lnTo>
                <a:lnTo>
                  <a:pt x="12647" y="100990"/>
                </a:lnTo>
                <a:lnTo>
                  <a:pt x="22174" y="95523"/>
                </a:lnTo>
                <a:lnTo>
                  <a:pt x="15683" y="86618"/>
                </a:lnTo>
                <a:lnTo>
                  <a:pt x="9244" y="78974"/>
                </a:lnTo>
                <a:lnTo>
                  <a:pt x="18837" y="77331"/>
                </a:lnTo>
                <a:lnTo>
                  <a:pt x="29637" y="74741"/>
                </a:lnTo>
                <a:lnTo>
                  <a:pt x="25159" y="64615"/>
                </a:lnTo>
                <a:lnTo>
                  <a:pt x="20247" y="55906"/>
                </a:lnTo>
                <a:lnTo>
                  <a:pt x="30219" y="56351"/>
                </a:lnTo>
                <a:lnTo>
                  <a:pt x="39457" y="44897"/>
                </a:lnTo>
                <a:lnTo>
                  <a:pt x="109204" y="47445"/>
                </a:lnTo>
                <a:lnTo>
                  <a:pt x="95930" y="50091"/>
                </a:lnTo>
                <a:lnTo>
                  <a:pt x="83428" y="55282"/>
                </a:lnTo>
                <a:lnTo>
                  <a:pt x="72177" y="62829"/>
                </a:lnTo>
                <a:lnTo>
                  <a:pt x="62604" y="72427"/>
                </a:lnTo>
                <a:lnTo>
                  <a:pt x="55069" y="83726"/>
                </a:lnTo>
                <a:lnTo>
                  <a:pt x="49866" y="96286"/>
                </a:lnTo>
                <a:lnTo>
                  <a:pt x="47199" y="109621"/>
                </a:lnTo>
                <a:lnTo>
                  <a:pt x="47175" y="123218"/>
                </a:lnTo>
                <a:lnTo>
                  <a:pt x="49781" y="136566"/>
                </a:lnTo>
                <a:lnTo>
                  <a:pt x="54926" y="149151"/>
                </a:lnTo>
                <a:lnTo>
                  <a:pt x="62415" y="160471"/>
                </a:lnTo>
                <a:lnTo>
                  <a:pt x="71952" y="170118"/>
                </a:lnTo>
                <a:lnTo>
                  <a:pt x="83165" y="177714"/>
                </a:lnTo>
                <a:lnTo>
                  <a:pt x="95644" y="182962"/>
                </a:lnTo>
                <a:lnTo>
                  <a:pt x="108909" y="185654"/>
                </a:lnTo>
                <a:lnTo>
                  <a:pt x="122433" y="185702"/>
                </a:lnTo>
                <a:lnTo>
                  <a:pt x="135710" y="183093"/>
                </a:lnTo>
                <a:lnTo>
                  <a:pt x="183710" y="183982"/>
                </a:lnTo>
                <a:lnTo>
                  <a:pt x="184261" y="195240"/>
                </a:lnTo>
                <a:lnTo>
                  <a:pt x="185815" y="205194"/>
                </a:lnTo>
                <a:close/>
              </a:path>
              <a:path extrusionOk="0" h="232505" w="232448">
                <a:moveTo>
                  <a:pt x="61461" y="205420"/>
                </a:moveTo>
                <a:lnTo>
                  <a:pt x="60449" y="194192"/>
                </a:lnTo>
                <a:lnTo>
                  <a:pt x="165770" y="197737"/>
                </a:lnTo>
                <a:lnTo>
                  <a:pt x="80068" y="205004"/>
                </a:lnTo>
                <a:lnTo>
                  <a:pt x="69937" y="210123"/>
                </a:lnTo>
                <a:lnTo>
                  <a:pt x="61288" y="215494"/>
                </a:lnTo>
                <a:close/>
              </a:path>
              <a:path extrusionOk="0" h="232505" w="232448">
                <a:moveTo>
                  <a:pt x="155056" y="212918"/>
                </a:moveTo>
                <a:lnTo>
                  <a:pt x="145485" y="207038"/>
                </a:lnTo>
                <a:lnTo>
                  <a:pt x="80068" y="205004"/>
                </a:lnTo>
                <a:lnTo>
                  <a:pt x="165770" y="197737"/>
                </a:lnTo>
                <a:lnTo>
                  <a:pt x="163904" y="208849"/>
                </a:lnTo>
                <a:lnTo>
                  <a:pt x="163133" y="218897"/>
                </a:lnTo>
                <a:close/>
              </a:path>
              <a:path extrusionOk="0" h="232505" w="232448">
                <a:moveTo>
                  <a:pt x="83464" y="215716"/>
                </a:moveTo>
                <a:lnTo>
                  <a:pt x="80068" y="205004"/>
                </a:lnTo>
                <a:lnTo>
                  <a:pt x="145485" y="207038"/>
                </a:lnTo>
                <a:lnTo>
                  <a:pt x="123714" y="211142"/>
                </a:lnTo>
                <a:lnTo>
                  <a:pt x="101631" y="211154"/>
                </a:lnTo>
                <a:lnTo>
                  <a:pt x="92953" y="218264"/>
                </a:lnTo>
                <a:lnTo>
                  <a:pt x="85887" y="225335"/>
                </a:lnTo>
                <a:close/>
              </a:path>
              <a:path extrusionOk="0" h="232505" w="232448">
                <a:moveTo>
                  <a:pt x="131650" y="219276"/>
                </a:moveTo>
                <a:lnTo>
                  <a:pt x="123714" y="211142"/>
                </a:lnTo>
                <a:lnTo>
                  <a:pt x="145485" y="207038"/>
                </a:lnTo>
                <a:lnTo>
                  <a:pt x="141138" y="217371"/>
                </a:lnTo>
                <a:lnTo>
                  <a:pt x="138104" y="227151"/>
                </a:lnTo>
                <a:close/>
              </a:path>
              <a:path extrusionOk="0" h="232505" w="232448">
                <a:moveTo>
                  <a:pt x="107373" y="220550"/>
                </a:moveTo>
                <a:lnTo>
                  <a:pt x="101631" y="211154"/>
                </a:lnTo>
                <a:lnTo>
                  <a:pt x="123714" y="211142"/>
                </a:lnTo>
                <a:lnTo>
                  <a:pt x="117111" y="220550"/>
                </a:lnTo>
                <a:lnTo>
                  <a:pt x="111719" y="22946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640674" y="224671"/>
            <a:ext cx="80084" cy="80474"/>
          </a:xfrm>
          <a:custGeom>
            <a:rect b="b" l="l" r="r" t="t"/>
            <a:pathLst>
              <a:path extrusionOk="0" h="80474" w="80084">
                <a:moveTo>
                  <a:pt x="27887" y="78273"/>
                </a:moveTo>
                <a:lnTo>
                  <a:pt x="14359" y="70723"/>
                </a:lnTo>
                <a:lnTo>
                  <a:pt x="4728" y="58555"/>
                </a:lnTo>
                <a:lnTo>
                  <a:pt x="442" y="43614"/>
                </a:lnTo>
                <a:lnTo>
                  <a:pt x="2168" y="28145"/>
                </a:lnTo>
                <a:lnTo>
                  <a:pt x="9632" y="14527"/>
                </a:lnTo>
                <a:lnTo>
                  <a:pt x="21705" y="4798"/>
                </a:lnTo>
                <a:lnTo>
                  <a:pt x="36555" y="451"/>
                </a:lnTo>
                <a:lnTo>
                  <a:pt x="51935" y="2143"/>
                </a:lnTo>
                <a:lnTo>
                  <a:pt x="65499" y="9607"/>
                </a:lnTo>
                <a:lnTo>
                  <a:pt x="75201" y="21730"/>
                </a:lnTo>
                <a:lnTo>
                  <a:pt x="79617" y="36765"/>
                </a:lnTo>
                <a:lnTo>
                  <a:pt x="77916" y="52353"/>
                </a:lnTo>
                <a:lnTo>
                  <a:pt x="70367" y="66069"/>
                </a:lnTo>
                <a:lnTo>
                  <a:pt x="58129" y="75783"/>
                </a:lnTo>
                <a:lnTo>
                  <a:pt x="43258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604790" y="217657"/>
            <a:ext cx="150828" cy="95193"/>
          </a:xfrm>
          <a:custGeom>
            <a:rect b="b" l="l" r="r" t="t"/>
            <a:pathLst>
              <a:path extrusionOk="0" h="95193" w="150828">
                <a:moveTo>
                  <a:pt x="0" y="74509"/>
                </a:moveTo>
                <a:lnTo>
                  <a:pt x="139934" y="1"/>
                </a:lnTo>
                <a:lnTo>
                  <a:pt x="150828" y="20681"/>
                </a:lnTo>
                <a:lnTo>
                  <a:pt x="10894" y="9519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632923" y="189119"/>
            <a:ext cx="94669" cy="151675"/>
          </a:xfrm>
          <a:custGeom>
            <a:rect b="b" l="l" r="r" t="t"/>
            <a:pathLst>
              <a:path extrusionOk="0" h="151675" w="94669">
                <a:moveTo>
                  <a:pt x="0" y="10943"/>
                </a:moveTo>
                <a:lnTo>
                  <a:pt x="20562" y="0"/>
                </a:lnTo>
                <a:lnTo>
                  <a:pt x="94668" y="140733"/>
                </a:lnTo>
                <a:lnTo>
                  <a:pt x="74094" y="15167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295239" y="252770"/>
            <a:ext cx="273405" cy="273605"/>
          </a:xfrm>
          <a:custGeom>
            <a:rect b="b" l="l" r="r" t="t"/>
            <a:pathLst>
              <a:path extrusionOk="0" h="273605" w="273405">
                <a:moveTo>
                  <a:pt x="267355" y="151852"/>
                </a:moveTo>
                <a:lnTo>
                  <a:pt x="258592" y="151053"/>
                </a:lnTo>
                <a:lnTo>
                  <a:pt x="161961" y="144662"/>
                </a:lnTo>
                <a:lnTo>
                  <a:pt x="163067" y="134350"/>
                </a:lnTo>
                <a:lnTo>
                  <a:pt x="160236" y="124383"/>
                </a:lnTo>
                <a:lnTo>
                  <a:pt x="153640" y="116206"/>
                </a:lnTo>
                <a:lnTo>
                  <a:pt x="144435" y="111192"/>
                </a:lnTo>
                <a:lnTo>
                  <a:pt x="134017" y="110098"/>
                </a:lnTo>
                <a:lnTo>
                  <a:pt x="37648" y="105763"/>
                </a:lnTo>
                <a:lnTo>
                  <a:pt x="38529" y="96452"/>
                </a:lnTo>
                <a:lnTo>
                  <a:pt x="35624" y="87570"/>
                </a:lnTo>
                <a:lnTo>
                  <a:pt x="29434" y="80593"/>
                </a:lnTo>
                <a:lnTo>
                  <a:pt x="20991" y="76688"/>
                </a:lnTo>
                <a:lnTo>
                  <a:pt x="15931" y="75795"/>
                </a:lnTo>
                <a:lnTo>
                  <a:pt x="55388" y="28990"/>
                </a:lnTo>
                <a:lnTo>
                  <a:pt x="57162" y="33443"/>
                </a:lnTo>
                <a:lnTo>
                  <a:pt x="62758" y="40362"/>
                </a:lnTo>
                <a:lnTo>
                  <a:pt x="70570" y="44599"/>
                </a:lnTo>
                <a:lnTo>
                  <a:pt x="79391" y="45517"/>
                </a:lnTo>
                <a:lnTo>
                  <a:pt x="87892" y="42981"/>
                </a:lnTo>
                <a:lnTo>
                  <a:pt x="94692" y="37339"/>
                </a:lnTo>
                <a:lnTo>
                  <a:pt x="98834" y="29502"/>
                </a:lnTo>
                <a:lnTo>
                  <a:pt x="99690" y="20682"/>
                </a:lnTo>
                <a:lnTo>
                  <a:pt x="97121" y="12205"/>
                </a:lnTo>
                <a:lnTo>
                  <a:pt x="94594" y="8383"/>
                </a:lnTo>
                <a:lnTo>
                  <a:pt x="154923" y="2918"/>
                </a:lnTo>
                <a:lnTo>
                  <a:pt x="153399" y="6728"/>
                </a:lnTo>
                <a:lnTo>
                  <a:pt x="151842" y="15942"/>
                </a:lnTo>
                <a:lnTo>
                  <a:pt x="154079" y="25028"/>
                </a:lnTo>
                <a:lnTo>
                  <a:pt x="159736" y="32444"/>
                </a:lnTo>
                <a:lnTo>
                  <a:pt x="167877" y="36970"/>
                </a:lnTo>
                <a:lnTo>
                  <a:pt x="177131" y="37851"/>
                </a:lnTo>
                <a:lnTo>
                  <a:pt x="185964" y="34934"/>
                </a:lnTo>
                <a:lnTo>
                  <a:pt x="192904" y="28707"/>
                </a:lnTo>
                <a:lnTo>
                  <a:pt x="196787" y="20215"/>
                </a:lnTo>
                <a:lnTo>
                  <a:pt x="197537" y="16265"/>
                </a:lnTo>
                <a:lnTo>
                  <a:pt x="243827" y="54423"/>
                </a:lnTo>
                <a:lnTo>
                  <a:pt x="240410" y="55828"/>
                </a:lnTo>
                <a:lnTo>
                  <a:pt x="233540" y="61461"/>
                </a:lnTo>
                <a:lnTo>
                  <a:pt x="229316" y="69306"/>
                </a:lnTo>
                <a:lnTo>
                  <a:pt x="228398" y="78176"/>
                </a:lnTo>
                <a:lnTo>
                  <a:pt x="230934" y="86738"/>
                </a:lnTo>
                <a:lnTo>
                  <a:pt x="236719" y="93489"/>
                </a:lnTo>
                <a:lnTo>
                  <a:pt x="244650" y="97500"/>
                </a:lnTo>
                <a:lnTo>
                  <a:pt x="253496" y="98168"/>
                </a:lnTo>
                <a:lnTo>
                  <a:pt x="261914" y="95382"/>
                </a:lnTo>
                <a:lnTo>
                  <a:pt x="264950" y="93346"/>
                </a:lnTo>
                <a:lnTo>
                  <a:pt x="270772" y="153257"/>
                </a:lnTo>
                <a:close/>
              </a:path>
              <a:path extrusionOk="0" h="273605" w="273405">
                <a:moveTo>
                  <a:pt x="2774" y="118144"/>
                </a:moveTo>
                <a:lnTo>
                  <a:pt x="7585" y="120311"/>
                </a:lnTo>
                <a:lnTo>
                  <a:pt x="16751" y="121872"/>
                </a:lnTo>
                <a:lnTo>
                  <a:pt x="21540" y="174355"/>
                </a:lnTo>
                <a:lnTo>
                  <a:pt x="13145" y="176916"/>
                </a:lnTo>
                <a:lnTo>
                  <a:pt x="8728" y="179964"/>
                </a:lnTo>
                <a:close/>
              </a:path>
              <a:path extrusionOk="0" h="273605" w="273405">
                <a:moveTo>
                  <a:pt x="218288" y="239363"/>
                </a:moveTo>
                <a:lnTo>
                  <a:pt x="212585" y="232456"/>
                </a:lnTo>
                <a:lnTo>
                  <a:pt x="204682" y="228302"/>
                </a:lnTo>
                <a:lnTo>
                  <a:pt x="195800" y="227503"/>
                </a:lnTo>
                <a:lnTo>
                  <a:pt x="29336" y="218884"/>
                </a:lnTo>
                <a:lnTo>
                  <a:pt x="34265" y="216979"/>
                </a:lnTo>
                <a:lnTo>
                  <a:pt x="41147" y="211337"/>
                </a:lnTo>
                <a:lnTo>
                  <a:pt x="45338" y="203476"/>
                </a:lnTo>
                <a:lnTo>
                  <a:pt x="46219" y="194594"/>
                </a:lnTo>
                <a:lnTo>
                  <a:pt x="43625" y="186072"/>
                </a:lnTo>
                <a:lnTo>
                  <a:pt x="38005" y="179308"/>
                </a:lnTo>
                <a:lnTo>
                  <a:pt x="30254" y="175200"/>
                </a:lnTo>
                <a:lnTo>
                  <a:pt x="21540" y="174355"/>
                </a:lnTo>
                <a:lnTo>
                  <a:pt x="16751" y="121872"/>
                </a:lnTo>
                <a:lnTo>
                  <a:pt x="25776" y="119635"/>
                </a:lnTo>
                <a:lnTo>
                  <a:pt x="33146" y="113941"/>
                </a:lnTo>
                <a:lnTo>
                  <a:pt x="37648" y="105763"/>
                </a:lnTo>
                <a:lnTo>
                  <a:pt x="134017" y="110098"/>
                </a:lnTo>
                <a:lnTo>
                  <a:pt x="123980" y="113109"/>
                </a:lnTo>
                <a:lnTo>
                  <a:pt x="115860" y="119754"/>
                </a:lnTo>
                <a:lnTo>
                  <a:pt x="110883" y="129016"/>
                </a:lnTo>
                <a:lnTo>
                  <a:pt x="109825" y="139492"/>
                </a:lnTo>
                <a:lnTo>
                  <a:pt x="112824" y="149578"/>
                </a:lnTo>
                <a:lnTo>
                  <a:pt x="119444" y="157747"/>
                </a:lnTo>
                <a:lnTo>
                  <a:pt x="128659" y="162733"/>
                </a:lnTo>
                <a:lnTo>
                  <a:pt x="139077" y="163794"/>
                </a:lnTo>
                <a:lnTo>
                  <a:pt x="149102" y="160758"/>
                </a:lnTo>
                <a:lnTo>
                  <a:pt x="149102" y="160377"/>
                </a:lnTo>
                <a:lnTo>
                  <a:pt x="157069" y="153782"/>
                </a:lnTo>
                <a:lnTo>
                  <a:pt x="161961" y="144662"/>
                </a:lnTo>
                <a:lnTo>
                  <a:pt x="258592" y="151053"/>
                </a:lnTo>
                <a:lnTo>
                  <a:pt x="250185" y="153675"/>
                </a:lnTo>
                <a:lnTo>
                  <a:pt x="243388" y="159292"/>
                </a:lnTo>
                <a:lnTo>
                  <a:pt x="239222" y="167092"/>
                </a:lnTo>
                <a:lnTo>
                  <a:pt x="238304" y="175892"/>
                </a:lnTo>
                <a:lnTo>
                  <a:pt x="240767" y="184380"/>
                </a:lnTo>
                <a:lnTo>
                  <a:pt x="246257" y="191296"/>
                </a:lnTo>
                <a:lnTo>
                  <a:pt x="253950" y="195606"/>
                </a:lnTo>
                <a:lnTo>
                  <a:pt x="257747" y="196368"/>
                </a:lnTo>
                <a:lnTo>
                  <a:pt x="219803" y="243173"/>
                </a:lnTo>
                <a:close/>
              </a:path>
              <a:path extrusionOk="0" h="273605" w="273405">
                <a:moveTo>
                  <a:pt x="29336" y="218884"/>
                </a:moveTo>
                <a:lnTo>
                  <a:pt x="195800" y="227503"/>
                </a:lnTo>
                <a:lnTo>
                  <a:pt x="187299" y="230207"/>
                </a:lnTo>
                <a:lnTo>
                  <a:pt x="180499" y="235840"/>
                </a:lnTo>
                <a:lnTo>
                  <a:pt x="97298" y="237897"/>
                </a:lnTo>
                <a:lnTo>
                  <a:pt x="88977" y="240281"/>
                </a:lnTo>
                <a:lnTo>
                  <a:pt x="82143" y="245602"/>
                </a:lnTo>
                <a:lnTo>
                  <a:pt x="77772" y="253091"/>
                </a:lnTo>
                <a:lnTo>
                  <a:pt x="76891" y="258057"/>
                </a:lnTo>
                <a:close/>
              </a:path>
              <a:path extrusionOk="0" h="273605" w="273405">
                <a:moveTo>
                  <a:pt x="121276" y="266451"/>
                </a:moveTo>
                <a:lnTo>
                  <a:pt x="121813" y="257770"/>
                </a:lnTo>
                <a:lnTo>
                  <a:pt x="119100" y="249519"/>
                </a:lnTo>
                <a:lnTo>
                  <a:pt x="113525" y="242887"/>
                </a:lnTo>
                <a:lnTo>
                  <a:pt x="105884" y="238815"/>
                </a:lnTo>
                <a:lnTo>
                  <a:pt x="97298" y="237897"/>
                </a:lnTo>
                <a:lnTo>
                  <a:pt x="180499" y="235840"/>
                </a:lnTo>
                <a:lnTo>
                  <a:pt x="176332" y="243661"/>
                </a:lnTo>
                <a:lnTo>
                  <a:pt x="175439" y="252485"/>
                </a:lnTo>
                <a:lnTo>
                  <a:pt x="177939" y="260986"/>
                </a:lnTo>
                <a:lnTo>
                  <a:pt x="180344" y="264796"/>
                </a:lnTo>
                <a:lnTo>
                  <a:pt x="119384" y="270904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90701" cy="10756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/>
          <p:nvPr/>
        </p:nvSpPr>
        <p:spPr>
          <a:xfrm>
            <a:off x="2025645" y="579226"/>
            <a:ext cx="605684" cy="581468"/>
          </a:xfrm>
          <a:custGeom>
            <a:rect b="b" l="l" r="r" t="t"/>
            <a:pathLst>
              <a:path extrusionOk="0" h="581468" w="605684">
                <a:moveTo>
                  <a:pt x="1" y="1"/>
                </a:moveTo>
                <a:lnTo>
                  <a:pt x="169595" y="1"/>
                </a:lnTo>
                <a:close/>
              </a:path>
              <a:path extrusionOk="0" h="581468" w="605684">
                <a:moveTo>
                  <a:pt x="266500" y="1"/>
                </a:moveTo>
                <a:lnTo>
                  <a:pt x="339185" y="1"/>
                </a:lnTo>
                <a:close/>
              </a:path>
              <a:path extrusionOk="0" h="581468" w="605684">
                <a:moveTo>
                  <a:pt x="363405" y="1"/>
                </a:moveTo>
                <a:lnTo>
                  <a:pt x="387633" y="1"/>
                </a:lnTo>
                <a:close/>
              </a:path>
              <a:path extrusionOk="0" h="581468" w="605684">
                <a:moveTo>
                  <a:pt x="436091" y="1"/>
                </a:moveTo>
                <a:lnTo>
                  <a:pt x="605684" y="1"/>
                </a:lnTo>
                <a:close/>
              </a:path>
              <a:path extrusionOk="0" h="581468" w="605684">
                <a:moveTo>
                  <a:pt x="1" y="24229"/>
                </a:moveTo>
                <a:lnTo>
                  <a:pt x="24230" y="24229"/>
                </a:lnTo>
                <a:close/>
              </a:path>
              <a:path extrusionOk="0" h="581468" w="605684">
                <a:moveTo>
                  <a:pt x="145363" y="24229"/>
                </a:moveTo>
                <a:lnTo>
                  <a:pt x="169595" y="24229"/>
                </a:lnTo>
                <a:close/>
              </a:path>
              <a:path extrusionOk="0" h="581468" w="605684">
                <a:moveTo>
                  <a:pt x="218040" y="24229"/>
                </a:moveTo>
                <a:lnTo>
                  <a:pt x="242268" y="24229"/>
                </a:lnTo>
                <a:close/>
              </a:path>
              <a:path extrusionOk="0" h="581468" w="605684">
                <a:moveTo>
                  <a:pt x="266500" y="24229"/>
                </a:moveTo>
                <a:lnTo>
                  <a:pt x="290728" y="24229"/>
                </a:lnTo>
                <a:close/>
              </a:path>
              <a:path extrusionOk="0" h="581468" w="605684">
                <a:moveTo>
                  <a:pt x="314957" y="24229"/>
                </a:moveTo>
                <a:lnTo>
                  <a:pt x="411862" y="24229"/>
                </a:lnTo>
                <a:close/>
              </a:path>
              <a:path extrusionOk="0" h="581468" w="605684">
                <a:moveTo>
                  <a:pt x="436091" y="24229"/>
                </a:moveTo>
                <a:lnTo>
                  <a:pt x="460319" y="24229"/>
                </a:lnTo>
                <a:close/>
              </a:path>
              <a:path extrusionOk="0" h="581468" w="605684">
                <a:moveTo>
                  <a:pt x="581456" y="24229"/>
                </a:moveTo>
                <a:lnTo>
                  <a:pt x="605684" y="24229"/>
                </a:lnTo>
                <a:close/>
              </a:path>
              <a:path extrusionOk="0" h="581468" w="605684">
                <a:moveTo>
                  <a:pt x="1" y="48461"/>
                </a:moveTo>
                <a:lnTo>
                  <a:pt x="24230" y="48461"/>
                </a:lnTo>
                <a:close/>
              </a:path>
              <a:path extrusionOk="0" h="581468" w="605684">
                <a:moveTo>
                  <a:pt x="48449" y="48461"/>
                </a:moveTo>
                <a:lnTo>
                  <a:pt x="121135" y="48461"/>
                </a:lnTo>
                <a:close/>
              </a:path>
              <a:path extrusionOk="0" h="581468" w="605684">
                <a:moveTo>
                  <a:pt x="145363" y="48461"/>
                </a:moveTo>
                <a:lnTo>
                  <a:pt x="169595" y="48461"/>
                </a:lnTo>
                <a:close/>
              </a:path>
              <a:path extrusionOk="0" h="581468" w="605684">
                <a:moveTo>
                  <a:pt x="193823" y="48461"/>
                </a:moveTo>
                <a:lnTo>
                  <a:pt x="290728" y="48461"/>
                </a:lnTo>
                <a:close/>
              </a:path>
              <a:path extrusionOk="0" h="581468" w="605684">
                <a:moveTo>
                  <a:pt x="314957" y="48461"/>
                </a:moveTo>
                <a:lnTo>
                  <a:pt x="339185" y="48461"/>
                </a:lnTo>
                <a:close/>
              </a:path>
              <a:path extrusionOk="0" h="581468" w="605684">
                <a:moveTo>
                  <a:pt x="363405" y="48461"/>
                </a:moveTo>
                <a:lnTo>
                  <a:pt x="411862" y="48461"/>
                </a:lnTo>
                <a:close/>
              </a:path>
              <a:path extrusionOk="0" h="581468" w="605684">
                <a:moveTo>
                  <a:pt x="436091" y="48461"/>
                </a:moveTo>
                <a:lnTo>
                  <a:pt x="460319" y="48461"/>
                </a:lnTo>
                <a:close/>
              </a:path>
              <a:path extrusionOk="0" h="581468" w="605684">
                <a:moveTo>
                  <a:pt x="484551" y="48461"/>
                </a:moveTo>
                <a:lnTo>
                  <a:pt x="557224" y="48461"/>
                </a:lnTo>
                <a:close/>
              </a:path>
              <a:path extrusionOk="0" h="581468" w="605684">
                <a:moveTo>
                  <a:pt x="581456" y="48461"/>
                </a:moveTo>
                <a:lnTo>
                  <a:pt x="605684" y="48461"/>
                </a:lnTo>
                <a:close/>
              </a:path>
              <a:path extrusionOk="0" h="581468" w="605684">
                <a:moveTo>
                  <a:pt x="1" y="72690"/>
                </a:moveTo>
                <a:lnTo>
                  <a:pt x="24230" y="72690"/>
                </a:lnTo>
                <a:close/>
              </a:path>
              <a:path extrusionOk="0" h="581468" w="605684">
                <a:moveTo>
                  <a:pt x="48449" y="72690"/>
                </a:moveTo>
                <a:lnTo>
                  <a:pt x="121135" y="72690"/>
                </a:lnTo>
                <a:close/>
              </a:path>
              <a:path extrusionOk="0" h="581468" w="605684">
                <a:moveTo>
                  <a:pt x="145363" y="72690"/>
                </a:moveTo>
                <a:lnTo>
                  <a:pt x="169595" y="72690"/>
                </a:lnTo>
                <a:close/>
              </a:path>
              <a:path extrusionOk="0" h="581468" w="605684">
                <a:moveTo>
                  <a:pt x="193823" y="72690"/>
                </a:moveTo>
                <a:lnTo>
                  <a:pt x="218040" y="72690"/>
                </a:lnTo>
                <a:close/>
              </a:path>
              <a:path extrusionOk="0" h="581468" w="605684">
                <a:moveTo>
                  <a:pt x="242268" y="72690"/>
                </a:moveTo>
                <a:lnTo>
                  <a:pt x="266500" y="72690"/>
                </a:lnTo>
                <a:close/>
              </a:path>
              <a:path extrusionOk="0" h="581468" w="605684">
                <a:moveTo>
                  <a:pt x="339185" y="72690"/>
                </a:moveTo>
                <a:lnTo>
                  <a:pt x="363405" y="72690"/>
                </a:lnTo>
                <a:close/>
              </a:path>
              <a:path extrusionOk="0" h="581468" w="605684">
                <a:moveTo>
                  <a:pt x="436091" y="72690"/>
                </a:moveTo>
                <a:lnTo>
                  <a:pt x="460319" y="72690"/>
                </a:lnTo>
                <a:close/>
              </a:path>
              <a:path extrusionOk="0" h="581468" w="605684">
                <a:moveTo>
                  <a:pt x="484551" y="72690"/>
                </a:moveTo>
                <a:lnTo>
                  <a:pt x="557224" y="72690"/>
                </a:lnTo>
                <a:close/>
              </a:path>
              <a:path extrusionOk="0" h="581468" w="605684">
                <a:moveTo>
                  <a:pt x="581456" y="72690"/>
                </a:moveTo>
                <a:lnTo>
                  <a:pt x="605684" y="72690"/>
                </a:lnTo>
                <a:close/>
              </a:path>
              <a:path extrusionOk="0" h="581468" w="605684">
                <a:moveTo>
                  <a:pt x="1" y="96918"/>
                </a:moveTo>
                <a:lnTo>
                  <a:pt x="24230" y="96918"/>
                </a:lnTo>
                <a:close/>
              </a:path>
              <a:path extrusionOk="0" h="581468" w="605684">
                <a:moveTo>
                  <a:pt x="48449" y="96918"/>
                </a:moveTo>
                <a:lnTo>
                  <a:pt x="121135" y="96918"/>
                </a:lnTo>
                <a:close/>
              </a:path>
              <a:path extrusionOk="0" h="581468" w="605684">
                <a:moveTo>
                  <a:pt x="145363" y="96918"/>
                </a:moveTo>
                <a:lnTo>
                  <a:pt x="169595" y="96918"/>
                </a:lnTo>
                <a:close/>
              </a:path>
              <a:path extrusionOk="0" h="581468" w="605684">
                <a:moveTo>
                  <a:pt x="193823" y="96918"/>
                </a:moveTo>
                <a:lnTo>
                  <a:pt x="218040" y="96918"/>
                </a:lnTo>
                <a:close/>
              </a:path>
              <a:path extrusionOk="0" h="581468" w="605684">
                <a:moveTo>
                  <a:pt x="266500" y="96918"/>
                </a:moveTo>
                <a:lnTo>
                  <a:pt x="290728" y="96918"/>
                </a:lnTo>
                <a:close/>
              </a:path>
              <a:path extrusionOk="0" h="581468" w="605684">
                <a:moveTo>
                  <a:pt x="387633" y="96918"/>
                </a:moveTo>
                <a:lnTo>
                  <a:pt x="411862" y="96918"/>
                </a:lnTo>
                <a:close/>
              </a:path>
              <a:path extrusionOk="0" h="581468" w="605684">
                <a:moveTo>
                  <a:pt x="436091" y="96918"/>
                </a:moveTo>
                <a:lnTo>
                  <a:pt x="460319" y="96918"/>
                </a:lnTo>
                <a:close/>
              </a:path>
              <a:path extrusionOk="0" h="581468" w="605684">
                <a:moveTo>
                  <a:pt x="484551" y="96918"/>
                </a:moveTo>
                <a:lnTo>
                  <a:pt x="557224" y="96918"/>
                </a:lnTo>
                <a:close/>
              </a:path>
              <a:path extrusionOk="0" h="581468" w="605684">
                <a:moveTo>
                  <a:pt x="581456" y="96918"/>
                </a:moveTo>
                <a:lnTo>
                  <a:pt x="605684" y="96918"/>
                </a:lnTo>
                <a:close/>
              </a:path>
              <a:path extrusionOk="0" h="581468" w="605684">
                <a:moveTo>
                  <a:pt x="1" y="121147"/>
                </a:moveTo>
                <a:lnTo>
                  <a:pt x="24230" y="121147"/>
                </a:lnTo>
                <a:close/>
              </a:path>
              <a:path extrusionOk="0" h="581468" w="605684">
                <a:moveTo>
                  <a:pt x="145363" y="121147"/>
                </a:moveTo>
                <a:lnTo>
                  <a:pt x="169595" y="121147"/>
                </a:lnTo>
                <a:close/>
              </a:path>
              <a:path extrusionOk="0" h="581468" w="605684">
                <a:moveTo>
                  <a:pt x="193823" y="121147"/>
                </a:moveTo>
                <a:lnTo>
                  <a:pt x="218040" y="121147"/>
                </a:lnTo>
                <a:close/>
              </a:path>
              <a:path extrusionOk="0" h="581468" w="605684">
                <a:moveTo>
                  <a:pt x="266500" y="121147"/>
                </a:moveTo>
                <a:lnTo>
                  <a:pt x="290728" y="121147"/>
                </a:lnTo>
                <a:close/>
              </a:path>
              <a:path extrusionOk="0" h="581468" w="605684">
                <a:moveTo>
                  <a:pt x="363405" y="121147"/>
                </a:moveTo>
                <a:lnTo>
                  <a:pt x="411862" y="121147"/>
                </a:lnTo>
                <a:close/>
              </a:path>
              <a:path extrusionOk="0" h="581468" w="605684">
                <a:moveTo>
                  <a:pt x="436091" y="121147"/>
                </a:moveTo>
                <a:lnTo>
                  <a:pt x="460319" y="121147"/>
                </a:lnTo>
                <a:close/>
              </a:path>
              <a:path extrusionOk="0" h="581468" w="605684">
                <a:moveTo>
                  <a:pt x="581456" y="121147"/>
                </a:moveTo>
                <a:lnTo>
                  <a:pt x="605684" y="121147"/>
                </a:lnTo>
                <a:close/>
              </a:path>
              <a:path extrusionOk="0" h="581468" w="605684">
                <a:moveTo>
                  <a:pt x="1" y="145375"/>
                </a:moveTo>
                <a:lnTo>
                  <a:pt x="169595" y="145375"/>
                </a:lnTo>
                <a:close/>
              </a:path>
              <a:path extrusionOk="0" h="581468" w="605684">
                <a:moveTo>
                  <a:pt x="193823" y="145375"/>
                </a:moveTo>
                <a:lnTo>
                  <a:pt x="218040" y="145375"/>
                </a:lnTo>
                <a:close/>
              </a:path>
              <a:path extrusionOk="0" h="581468" w="605684">
                <a:moveTo>
                  <a:pt x="242268" y="145375"/>
                </a:moveTo>
                <a:lnTo>
                  <a:pt x="266500" y="145375"/>
                </a:lnTo>
                <a:close/>
              </a:path>
              <a:path extrusionOk="0" h="581468" w="605684">
                <a:moveTo>
                  <a:pt x="290728" y="145375"/>
                </a:moveTo>
                <a:lnTo>
                  <a:pt x="314957" y="145375"/>
                </a:lnTo>
                <a:close/>
              </a:path>
              <a:path extrusionOk="0" h="581468" w="605684">
                <a:moveTo>
                  <a:pt x="339185" y="145375"/>
                </a:moveTo>
                <a:lnTo>
                  <a:pt x="363405" y="145375"/>
                </a:lnTo>
                <a:close/>
              </a:path>
              <a:path extrusionOk="0" h="581468" w="605684">
                <a:moveTo>
                  <a:pt x="387633" y="145375"/>
                </a:moveTo>
                <a:lnTo>
                  <a:pt x="411862" y="145375"/>
                </a:lnTo>
                <a:close/>
              </a:path>
              <a:path extrusionOk="0" h="581468" w="605684">
                <a:moveTo>
                  <a:pt x="436091" y="145375"/>
                </a:moveTo>
                <a:lnTo>
                  <a:pt x="605684" y="145375"/>
                </a:lnTo>
                <a:close/>
              </a:path>
              <a:path extrusionOk="0" h="581468" w="605684">
                <a:moveTo>
                  <a:pt x="193823" y="169595"/>
                </a:moveTo>
                <a:lnTo>
                  <a:pt x="242268" y="169595"/>
                </a:lnTo>
                <a:close/>
              </a:path>
              <a:path extrusionOk="0" h="581468" w="605684">
                <a:moveTo>
                  <a:pt x="290728" y="169595"/>
                </a:moveTo>
                <a:lnTo>
                  <a:pt x="314957" y="169595"/>
                </a:lnTo>
                <a:close/>
              </a:path>
              <a:path extrusionOk="0" h="581468" w="605684">
                <a:moveTo>
                  <a:pt x="339185" y="169595"/>
                </a:moveTo>
                <a:lnTo>
                  <a:pt x="363405" y="169595"/>
                </a:lnTo>
                <a:close/>
              </a:path>
              <a:path extrusionOk="0" h="581468" w="605684">
                <a:moveTo>
                  <a:pt x="387633" y="169595"/>
                </a:moveTo>
                <a:lnTo>
                  <a:pt x="411862" y="169595"/>
                </a:lnTo>
                <a:close/>
              </a:path>
              <a:path extrusionOk="0" h="581468" w="605684">
                <a:moveTo>
                  <a:pt x="1" y="193823"/>
                </a:moveTo>
                <a:lnTo>
                  <a:pt x="24230" y="193823"/>
                </a:lnTo>
                <a:close/>
              </a:path>
              <a:path extrusionOk="0" h="581468" w="605684">
                <a:moveTo>
                  <a:pt x="48449" y="193823"/>
                </a:moveTo>
                <a:lnTo>
                  <a:pt x="169595" y="193823"/>
                </a:lnTo>
                <a:close/>
              </a:path>
              <a:path extrusionOk="0" h="581468" w="605684">
                <a:moveTo>
                  <a:pt x="242268" y="193823"/>
                </a:moveTo>
                <a:lnTo>
                  <a:pt x="290728" y="193823"/>
                </a:lnTo>
                <a:close/>
              </a:path>
              <a:path extrusionOk="0" h="581468" w="605684">
                <a:moveTo>
                  <a:pt x="436091" y="193823"/>
                </a:moveTo>
                <a:lnTo>
                  <a:pt x="557224" y="193823"/>
                </a:lnTo>
                <a:close/>
              </a:path>
              <a:path extrusionOk="0" h="581468" w="605684">
                <a:moveTo>
                  <a:pt x="24230" y="218052"/>
                </a:moveTo>
                <a:lnTo>
                  <a:pt x="48449" y="218052"/>
                </a:lnTo>
                <a:close/>
              </a:path>
              <a:path extrusionOk="0" h="581468" w="605684">
                <a:moveTo>
                  <a:pt x="72678" y="218052"/>
                </a:moveTo>
                <a:lnTo>
                  <a:pt x="145363" y="218052"/>
                </a:lnTo>
                <a:close/>
              </a:path>
              <a:path extrusionOk="0" h="581468" w="605684">
                <a:moveTo>
                  <a:pt x="193823" y="218052"/>
                </a:moveTo>
                <a:lnTo>
                  <a:pt x="266500" y="218052"/>
                </a:lnTo>
                <a:close/>
              </a:path>
              <a:path extrusionOk="0" h="581468" w="605684">
                <a:moveTo>
                  <a:pt x="314957" y="218052"/>
                </a:moveTo>
                <a:lnTo>
                  <a:pt x="363405" y="218052"/>
                </a:lnTo>
                <a:close/>
              </a:path>
              <a:path extrusionOk="0" h="581468" w="605684">
                <a:moveTo>
                  <a:pt x="387633" y="218052"/>
                </a:moveTo>
                <a:lnTo>
                  <a:pt x="411862" y="218052"/>
                </a:lnTo>
                <a:close/>
              </a:path>
              <a:path extrusionOk="0" h="581468" w="605684">
                <a:moveTo>
                  <a:pt x="460319" y="218052"/>
                </a:moveTo>
                <a:lnTo>
                  <a:pt x="484551" y="218052"/>
                </a:lnTo>
                <a:close/>
              </a:path>
              <a:path extrusionOk="0" h="581468" w="605684">
                <a:moveTo>
                  <a:pt x="557224" y="218052"/>
                </a:moveTo>
                <a:lnTo>
                  <a:pt x="581456" y="218052"/>
                </a:lnTo>
                <a:close/>
              </a:path>
              <a:path extrusionOk="0" h="581468" w="605684">
                <a:moveTo>
                  <a:pt x="24230" y="242280"/>
                </a:moveTo>
                <a:lnTo>
                  <a:pt x="48449" y="242280"/>
                </a:lnTo>
                <a:close/>
              </a:path>
              <a:path extrusionOk="0" h="581468" w="605684">
                <a:moveTo>
                  <a:pt x="96906" y="242280"/>
                </a:moveTo>
                <a:lnTo>
                  <a:pt x="193823" y="242280"/>
                </a:lnTo>
                <a:close/>
              </a:path>
              <a:path extrusionOk="0" h="581468" w="605684">
                <a:moveTo>
                  <a:pt x="218040" y="242280"/>
                </a:moveTo>
                <a:lnTo>
                  <a:pt x="242268" y="242280"/>
                </a:lnTo>
                <a:close/>
              </a:path>
              <a:path extrusionOk="0" h="581468" w="605684">
                <a:moveTo>
                  <a:pt x="266500" y="242280"/>
                </a:moveTo>
                <a:lnTo>
                  <a:pt x="532995" y="242280"/>
                </a:lnTo>
                <a:close/>
              </a:path>
              <a:path extrusionOk="0" h="581468" w="605684">
                <a:moveTo>
                  <a:pt x="557224" y="242280"/>
                </a:moveTo>
                <a:lnTo>
                  <a:pt x="605684" y="242280"/>
                </a:lnTo>
                <a:close/>
              </a:path>
              <a:path extrusionOk="0" h="581468" w="605684">
                <a:moveTo>
                  <a:pt x="1" y="266512"/>
                </a:moveTo>
                <a:lnTo>
                  <a:pt x="24230" y="266512"/>
                </a:lnTo>
                <a:close/>
              </a:path>
              <a:path extrusionOk="0" h="581468" w="605684">
                <a:moveTo>
                  <a:pt x="48449" y="266512"/>
                </a:moveTo>
                <a:lnTo>
                  <a:pt x="72678" y="266512"/>
                </a:lnTo>
                <a:close/>
              </a:path>
              <a:path extrusionOk="0" h="581468" w="605684">
                <a:moveTo>
                  <a:pt x="121135" y="266512"/>
                </a:moveTo>
                <a:lnTo>
                  <a:pt x="145363" y="266512"/>
                </a:lnTo>
                <a:close/>
              </a:path>
              <a:path extrusionOk="0" h="581468" w="605684">
                <a:moveTo>
                  <a:pt x="266500" y="266512"/>
                </a:moveTo>
                <a:lnTo>
                  <a:pt x="290728" y="266512"/>
                </a:lnTo>
                <a:close/>
              </a:path>
              <a:path extrusionOk="0" h="581468" w="605684">
                <a:moveTo>
                  <a:pt x="314957" y="266512"/>
                </a:moveTo>
                <a:lnTo>
                  <a:pt x="339185" y="266512"/>
                </a:lnTo>
                <a:close/>
              </a:path>
              <a:path extrusionOk="0" h="581468" w="605684">
                <a:moveTo>
                  <a:pt x="411862" y="266512"/>
                </a:moveTo>
                <a:lnTo>
                  <a:pt x="484551" y="266512"/>
                </a:lnTo>
                <a:close/>
              </a:path>
              <a:path extrusionOk="0" h="581468" w="605684">
                <a:moveTo>
                  <a:pt x="581456" y="266512"/>
                </a:moveTo>
                <a:lnTo>
                  <a:pt x="605684" y="266512"/>
                </a:lnTo>
                <a:close/>
              </a:path>
              <a:path extrusionOk="0" h="581468" w="605684">
                <a:moveTo>
                  <a:pt x="1" y="290740"/>
                </a:moveTo>
                <a:lnTo>
                  <a:pt x="24230" y="290740"/>
                </a:lnTo>
                <a:close/>
              </a:path>
              <a:path extrusionOk="0" h="581468" w="605684">
                <a:moveTo>
                  <a:pt x="48449" y="290740"/>
                </a:moveTo>
                <a:lnTo>
                  <a:pt x="121135" y="290740"/>
                </a:lnTo>
                <a:close/>
              </a:path>
              <a:path extrusionOk="0" h="581468" w="605684">
                <a:moveTo>
                  <a:pt x="145363" y="290740"/>
                </a:moveTo>
                <a:lnTo>
                  <a:pt x="193823" y="290740"/>
                </a:lnTo>
                <a:close/>
              </a:path>
              <a:path extrusionOk="0" h="581468" w="605684">
                <a:moveTo>
                  <a:pt x="266500" y="290740"/>
                </a:moveTo>
                <a:lnTo>
                  <a:pt x="314957" y="290740"/>
                </a:lnTo>
                <a:close/>
              </a:path>
              <a:path extrusionOk="0" h="581468" w="605684">
                <a:moveTo>
                  <a:pt x="339185" y="290740"/>
                </a:moveTo>
                <a:lnTo>
                  <a:pt x="387633" y="290740"/>
                </a:lnTo>
                <a:close/>
              </a:path>
              <a:path extrusionOk="0" h="581468" w="605684">
                <a:moveTo>
                  <a:pt x="411862" y="290740"/>
                </a:moveTo>
                <a:lnTo>
                  <a:pt x="508779" y="290740"/>
                </a:lnTo>
                <a:close/>
              </a:path>
              <a:path extrusionOk="0" h="581468" w="605684">
                <a:moveTo>
                  <a:pt x="532995" y="290740"/>
                </a:moveTo>
                <a:lnTo>
                  <a:pt x="605684" y="290740"/>
                </a:lnTo>
                <a:close/>
              </a:path>
              <a:path extrusionOk="0" h="581468" w="605684">
                <a:moveTo>
                  <a:pt x="1" y="314957"/>
                </a:moveTo>
                <a:lnTo>
                  <a:pt x="48449" y="314957"/>
                </a:lnTo>
                <a:close/>
              </a:path>
              <a:path extrusionOk="0" h="581468" w="605684">
                <a:moveTo>
                  <a:pt x="72678" y="314957"/>
                </a:moveTo>
                <a:lnTo>
                  <a:pt x="121135" y="314957"/>
                </a:lnTo>
                <a:close/>
              </a:path>
              <a:path extrusionOk="0" h="581468" w="605684">
                <a:moveTo>
                  <a:pt x="193823" y="314957"/>
                </a:moveTo>
                <a:lnTo>
                  <a:pt x="218040" y="314957"/>
                </a:lnTo>
                <a:close/>
              </a:path>
              <a:path extrusionOk="0" h="581468" w="605684">
                <a:moveTo>
                  <a:pt x="387633" y="314957"/>
                </a:moveTo>
                <a:lnTo>
                  <a:pt x="436091" y="314957"/>
                </a:lnTo>
                <a:close/>
              </a:path>
              <a:path extrusionOk="0" h="581468" w="605684">
                <a:moveTo>
                  <a:pt x="460319" y="314957"/>
                </a:moveTo>
                <a:lnTo>
                  <a:pt x="484551" y="314957"/>
                </a:lnTo>
                <a:close/>
              </a:path>
              <a:path extrusionOk="0" h="581468" w="605684">
                <a:moveTo>
                  <a:pt x="508779" y="314957"/>
                </a:moveTo>
                <a:lnTo>
                  <a:pt x="532995" y="314957"/>
                </a:lnTo>
                <a:close/>
              </a:path>
              <a:path extrusionOk="0" h="581468" w="605684">
                <a:moveTo>
                  <a:pt x="557224" y="314957"/>
                </a:moveTo>
                <a:lnTo>
                  <a:pt x="581456" y="314957"/>
                </a:lnTo>
                <a:close/>
              </a:path>
              <a:path extrusionOk="0" h="581468" w="605684">
                <a:moveTo>
                  <a:pt x="1" y="339185"/>
                </a:moveTo>
                <a:lnTo>
                  <a:pt x="24230" y="339185"/>
                </a:lnTo>
                <a:close/>
              </a:path>
              <a:path extrusionOk="0" h="581468" w="605684">
                <a:moveTo>
                  <a:pt x="48449" y="339185"/>
                </a:moveTo>
                <a:lnTo>
                  <a:pt x="72678" y="339185"/>
                </a:lnTo>
                <a:close/>
              </a:path>
              <a:path extrusionOk="0" h="581468" w="605684">
                <a:moveTo>
                  <a:pt x="96906" y="339185"/>
                </a:moveTo>
                <a:lnTo>
                  <a:pt x="121135" y="339185"/>
                </a:lnTo>
                <a:close/>
              </a:path>
              <a:path extrusionOk="0" h="581468" w="605684">
                <a:moveTo>
                  <a:pt x="145363" y="339185"/>
                </a:moveTo>
                <a:lnTo>
                  <a:pt x="169595" y="339185"/>
                </a:lnTo>
                <a:close/>
              </a:path>
              <a:path extrusionOk="0" h="581468" w="605684">
                <a:moveTo>
                  <a:pt x="193823" y="339185"/>
                </a:moveTo>
                <a:lnTo>
                  <a:pt x="218040" y="339185"/>
                </a:lnTo>
                <a:close/>
              </a:path>
              <a:path extrusionOk="0" h="581468" w="605684">
                <a:moveTo>
                  <a:pt x="266500" y="339185"/>
                </a:moveTo>
                <a:lnTo>
                  <a:pt x="314957" y="339185"/>
                </a:lnTo>
                <a:close/>
              </a:path>
              <a:path extrusionOk="0" h="581468" w="605684">
                <a:moveTo>
                  <a:pt x="363405" y="339185"/>
                </a:moveTo>
                <a:lnTo>
                  <a:pt x="387633" y="339185"/>
                </a:lnTo>
                <a:close/>
              </a:path>
              <a:path extrusionOk="0" h="581468" w="605684">
                <a:moveTo>
                  <a:pt x="436091" y="339185"/>
                </a:moveTo>
                <a:lnTo>
                  <a:pt x="532995" y="339185"/>
                </a:lnTo>
                <a:close/>
              </a:path>
              <a:path extrusionOk="0" h="581468" w="605684">
                <a:moveTo>
                  <a:pt x="557224" y="339185"/>
                </a:moveTo>
                <a:lnTo>
                  <a:pt x="605684" y="339185"/>
                </a:lnTo>
                <a:close/>
              </a:path>
              <a:path extrusionOk="0" h="581468" w="605684">
                <a:moveTo>
                  <a:pt x="1" y="363417"/>
                </a:moveTo>
                <a:lnTo>
                  <a:pt x="24230" y="363417"/>
                </a:lnTo>
                <a:close/>
              </a:path>
              <a:path extrusionOk="0" h="581468" w="605684">
                <a:moveTo>
                  <a:pt x="96906" y="363417"/>
                </a:moveTo>
                <a:lnTo>
                  <a:pt x="145363" y="363417"/>
                </a:lnTo>
                <a:close/>
              </a:path>
              <a:path extrusionOk="0" h="581468" w="605684">
                <a:moveTo>
                  <a:pt x="169595" y="363417"/>
                </a:moveTo>
                <a:lnTo>
                  <a:pt x="218040" y="363417"/>
                </a:lnTo>
                <a:close/>
              </a:path>
              <a:path extrusionOk="0" h="581468" w="605684">
                <a:moveTo>
                  <a:pt x="242268" y="363417"/>
                </a:moveTo>
                <a:lnTo>
                  <a:pt x="290728" y="363417"/>
                </a:lnTo>
                <a:close/>
              </a:path>
              <a:path extrusionOk="0" h="581468" w="605684">
                <a:moveTo>
                  <a:pt x="339185" y="363417"/>
                </a:moveTo>
                <a:lnTo>
                  <a:pt x="363405" y="363417"/>
                </a:lnTo>
                <a:close/>
              </a:path>
              <a:path extrusionOk="0" h="581468" w="605684">
                <a:moveTo>
                  <a:pt x="387633" y="363417"/>
                </a:moveTo>
                <a:lnTo>
                  <a:pt x="411862" y="363417"/>
                </a:lnTo>
                <a:close/>
              </a:path>
              <a:path extrusionOk="0" h="581468" w="605684">
                <a:moveTo>
                  <a:pt x="436091" y="363417"/>
                </a:moveTo>
                <a:lnTo>
                  <a:pt x="508779" y="363417"/>
                </a:lnTo>
                <a:close/>
              </a:path>
              <a:path extrusionOk="0" h="581468" w="605684">
                <a:moveTo>
                  <a:pt x="581456" y="363417"/>
                </a:moveTo>
                <a:lnTo>
                  <a:pt x="605684" y="363417"/>
                </a:lnTo>
                <a:close/>
              </a:path>
              <a:path extrusionOk="0" h="581468" w="605684">
                <a:moveTo>
                  <a:pt x="1" y="387645"/>
                </a:moveTo>
                <a:lnTo>
                  <a:pt x="24230" y="387645"/>
                </a:lnTo>
                <a:close/>
              </a:path>
              <a:path extrusionOk="0" h="581468" w="605684">
                <a:moveTo>
                  <a:pt x="48449" y="387645"/>
                </a:moveTo>
                <a:lnTo>
                  <a:pt x="121135" y="387645"/>
                </a:lnTo>
                <a:close/>
              </a:path>
              <a:path extrusionOk="0" h="581468" w="605684">
                <a:moveTo>
                  <a:pt x="145363" y="387645"/>
                </a:moveTo>
                <a:lnTo>
                  <a:pt x="169595" y="387645"/>
                </a:lnTo>
                <a:close/>
              </a:path>
              <a:path extrusionOk="0" h="581468" w="605684">
                <a:moveTo>
                  <a:pt x="218040" y="387645"/>
                </a:moveTo>
                <a:lnTo>
                  <a:pt x="242268" y="387645"/>
                </a:lnTo>
                <a:close/>
              </a:path>
              <a:path extrusionOk="0" h="581468" w="605684">
                <a:moveTo>
                  <a:pt x="266500" y="387645"/>
                </a:moveTo>
                <a:lnTo>
                  <a:pt x="290728" y="387645"/>
                </a:lnTo>
                <a:close/>
              </a:path>
              <a:path extrusionOk="0" h="581468" w="605684">
                <a:moveTo>
                  <a:pt x="387633" y="387645"/>
                </a:moveTo>
                <a:lnTo>
                  <a:pt x="508779" y="387645"/>
                </a:lnTo>
                <a:close/>
              </a:path>
              <a:path extrusionOk="0" h="581468" w="605684">
                <a:moveTo>
                  <a:pt x="532995" y="387645"/>
                </a:moveTo>
                <a:lnTo>
                  <a:pt x="557224" y="387645"/>
                </a:lnTo>
                <a:close/>
              </a:path>
              <a:path extrusionOk="0" h="581468" w="605684">
                <a:moveTo>
                  <a:pt x="193823" y="411874"/>
                </a:moveTo>
                <a:lnTo>
                  <a:pt x="242268" y="411874"/>
                </a:lnTo>
                <a:close/>
              </a:path>
              <a:path extrusionOk="0" h="581468" w="605684">
                <a:moveTo>
                  <a:pt x="290728" y="411874"/>
                </a:moveTo>
                <a:lnTo>
                  <a:pt x="411862" y="411874"/>
                </a:lnTo>
                <a:close/>
              </a:path>
              <a:path extrusionOk="0" h="581468" w="605684">
                <a:moveTo>
                  <a:pt x="484551" y="411874"/>
                </a:moveTo>
                <a:lnTo>
                  <a:pt x="532995" y="411874"/>
                </a:lnTo>
                <a:close/>
              </a:path>
              <a:path extrusionOk="0" h="581468" w="605684">
                <a:moveTo>
                  <a:pt x="1" y="436102"/>
                </a:moveTo>
                <a:lnTo>
                  <a:pt x="169595" y="436102"/>
                </a:lnTo>
                <a:close/>
              </a:path>
              <a:path extrusionOk="0" h="581468" w="605684">
                <a:moveTo>
                  <a:pt x="218040" y="436102"/>
                </a:moveTo>
                <a:lnTo>
                  <a:pt x="266500" y="436102"/>
                </a:lnTo>
                <a:close/>
              </a:path>
              <a:path extrusionOk="0" h="581468" w="605684">
                <a:moveTo>
                  <a:pt x="314957" y="436102"/>
                </a:moveTo>
                <a:lnTo>
                  <a:pt x="363405" y="436102"/>
                </a:lnTo>
                <a:close/>
              </a:path>
              <a:path extrusionOk="0" h="581468" w="605684">
                <a:moveTo>
                  <a:pt x="387633" y="436102"/>
                </a:moveTo>
                <a:lnTo>
                  <a:pt x="411862" y="436102"/>
                </a:lnTo>
                <a:close/>
              </a:path>
              <a:path extrusionOk="0" h="581468" w="605684">
                <a:moveTo>
                  <a:pt x="436091" y="436102"/>
                </a:moveTo>
                <a:lnTo>
                  <a:pt x="460319" y="436102"/>
                </a:lnTo>
                <a:close/>
              </a:path>
              <a:path extrusionOk="0" h="581468" w="605684">
                <a:moveTo>
                  <a:pt x="484551" y="436102"/>
                </a:moveTo>
                <a:lnTo>
                  <a:pt x="508779" y="436102"/>
                </a:lnTo>
                <a:close/>
              </a:path>
              <a:path extrusionOk="0" h="581468" w="605684">
                <a:moveTo>
                  <a:pt x="532995" y="436102"/>
                </a:moveTo>
                <a:lnTo>
                  <a:pt x="605684" y="436102"/>
                </a:lnTo>
                <a:close/>
              </a:path>
              <a:path extrusionOk="0" h="581468" w="605684">
                <a:moveTo>
                  <a:pt x="1" y="460331"/>
                </a:moveTo>
                <a:lnTo>
                  <a:pt x="24230" y="460331"/>
                </a:lnTo>
                <a:close/>
              </a:path>
              <a:path extrusionOk="0" h="581468" w="605684">
                <a:moveTo>
                  <a:pt x="145363" y="460331"/>
                </a:moveTo>
                <a:lnTo>
                  <a:pt x="169595" y="460331"/>
                </a:lnTo>
                <a:close/>
              </a:path>
              <a:path extrusionOk="0" h="581468" w="605684">
                <a:moveTo>
                  <a:pt x="193823" y="460331"/>
                </a:moveTo>
                <a:lnTo>
                  <a:pt x="218040" y="460331"/>
                </a:lnTo>
                <a:close/>
              </a:path>
              <a:path extrusionOk="0" h="581468" w="605684">
                <a:moveTo>
                  <a:pt x="242268" y="460331"/>
                </a:moveTo>
                <a:lnTo>
                  <a:pt x="266500" y="460331"/>
                </a:lnTo>
                <a:close/>
              </a:path>
              <a:path extrusionOk="0" h="581468" w="605684">
                <a:moveTo>
                  <a:pt x="290728" y="460331"/>
                </a:moveTo>
                <a:lnTo>
                  <a:pt x="339185" y="460331"/>
                </a:lnTo>
                <a:close/>
              </a:path>
              <a:path extrusionOk="0" h="581468" w="605684">
                <a:moveTo>
                  <a:pt x="363405" y="460331"/>
                </a:moveTo>
                <a:lnTo>
                  <a:pt x="411862" y="460331"/>
                </a:lnTo>
                <a:close/>
              </a:path>
              <a:path extrusionOk="0" h="581468" w="605684">
                <a:moveTo>
                  <a:pt x="484551" y="460331"/>
                </a:moveTo>
                <a:lnTo>
                  <a:pt x="532995" y="460331"/>
                </a:lnTo>
                <a:close/>
              </a:path>
              <a:path extrusionOk="0" h="581468" w="605684">
                <a:moveTo>
                  <a:pt x="557224" y="460331"/>
                </a:moveTo>
                <a:lnTo>
                  <a:pt x="605684" y="460331"/>
                </a:lnTo>
                <a:close/>
              </a:path>
              <a:path extrusionOk="0" h="581468" w="605684">
                <a:moveTo>
                  <a:pt x="1" y="484550"/>
                </a:moveTo>
                <a:lnTo>
                  <a:pt x="24230" y="484550"/>
                </a:lnTo>
                <a:close/>
              </a:path>
              <a:path extrusionOk="0" h="581468" w="605684">
                <a:moveTo>
                  <a:pt x="48449" y="484550"/>
                </a:moveTo>
                <a:lnTo>
                  <a:pt x="121135" y="484550"/>
                </a:lnTo>
                <a:close/>
              </a:path>
              <a:path extrusionOk="0" h="581468" w="605684">
                <a:moveTo>
                  <a:pt x="145363" y="484550"/>
                </a:moveTo>
                <a:lnTo>
                  <a:pt x="169595" y="484550"/>
                </a:lnTo>
                <a:close/>
              </a:path>
              <a:path extrusionOk="0" h="581468" w="605684">
                <a:moveTo>
                  <a:pt x="193823" y="484550"/>
                </a:moveTo>
                <a:lnTo>
                  <a:pt x="218040" y="484550"/>
                </a:lnTo>
                <a:close/>
              </a:path>
              <a:path extrusionOk="0" h="581468" w="605684">
                <a:moveTo>
                  <a:pt x="290728" y="484550"/>
                </a:moveTo>
                <a:lnTo>
                  <a:pt x="314957" y="484550"/>
                </a:lnTo>
                <a:close/>
              </a:path>
              <a:path extrusionOk="0" h="581468" w="605684">
                <a:moveTo>
                  <a:pt x="339185" y="484550"/>
                </a:moveTo>
                <a:lnTo>
                  <a:pt x="508779" y="484550"/>
                </a:lnTo>
                <a:close/>
              </a:path>
              <a:path extrusionOk="0" h="581468" w="605684">
                <a:moveTo>
                  <a:pt x="532995" y="484550"/>
                </a:moveTo>
                <a:lnTo>
                  <a:pt x="557224" y="484550"/>
                </a:lnTo>
                <a:close/>
              </a:path>
              <a:path extrusionOk="0" h="581468" w="605684">
                <a:moveTo>
                  <a:pt x="581456" y="484550"/>
                </a:moveTo>
                <a:lnTo>
                  <a:pt x="605684" y="484550"/>
                </a:lnTo>
                <a:close/>
              </a:path>
              <a:path extrusionOk="0" h="581468" w="605684">
                <a:moveTo>
                  <a:pt x="1" y="508779"/>
                </a:moveTo>
                <a:lnTo>
                  <a:pt x="24230" y="508779"/>
                </a:lnTo>
                <a:close/>
              </a:path>
              <a:path extrusionOk="0" h="581468" w="605684">
                <a:moveTo>
                  <a:pt x="48449" y="508779"/>
                </a:moveTo>
                <a:lnTo>
                  <a:pt x="121135" y="508779"/>
                </a:lnTo>
                <a:close/>
              </a:path>
              <a:path extrusionOk="0" h="581468" w="605684">
                <a:moveTo>
                  <a:pt x="145363" y="508779"/>
                </a:moveTo>
                <a:lnTo>
                  <a:pt x="169595" y="508779"/>
                </a:lnTo>
                <a:close/>
              </a:path>
              <a:path extrusionOk="0" h="581468" w="605684">
                <a:moveTo>
                  <a:pt x="193823" y="508779"/>
                </a:moveTo>
                <a:lnTo>
                  <a:pt x="218040" y="508779"/>
                </a:lnTo>
                <a:close/>
              </a:path>
              <a:path extrusionOk="0" h="581468" w="605684">
                <a:moveTo>
                  <a:pt x="387633" y="508779"/>
                </a:moveTo>
                <a:lnTo>
                  <a:pt x="460319" y="508779"/>
                </a:lnTo>
                <a:close/>
              </a:path>
              <a:path extrusionOk="0" h="581468" w="605684">
                <a:moveTo>
                  <a:pt x="484551" y="508779"/>
                </a:moveTo>
                <a:lnTo>
                  <a:pt x="605684" y="508779"/>
                </a:lnTo>
                <a:close/>
              </a:path>
              <a:path extrusionOk="0" h="581468" w="605684">
                <a:moveTo>
                  <a:pt x="1" y="533008"/>
                </a:moveTo>
                <a:lnTo>
                  <a:pt x="24230" y="533008"/>
                </a:lnTo>
                <a:close/>
              </a:path>
              <a:path extrusionOk="0" h="581468" w="605684">
                <a:moveTo>
                  <a:pt x="48449" y="533008"/>
                </a:moveTo>
                <a:lnTo>
                  <a:pt x="121135" y="533008"/>
                </a:lnTo>
                <a:close/>
              </a:path>
              <a:path extrusionOk="0" h="581468" w="605684">
                <a:moveTo>
                  <a:pt x="145363" y="533008"/>
                </a:moveTo>
                <a:lnTo>
                  <a:pt x="169595" y="533008"/>
                </a:lnTo>
                <a:close/>
              </a:path>
              <a:path extrusionOk="0" h="581468" w="605684">
                <a:moveTo>
                  <a:pt x="193823" y="533008"/>
                </a:moveTo>
                <a:lnTo>
                  <a:pt x="218040" y="533008"/>
                </a:lnTo>
                <a:close/>
              </a:path>
              <a:path extrusionOk="0" h="581468" w="605684">
                <a:moveTo>
                  <a:pt x="242268" y="533008"/>
                </a:moveTo>
                <a:lnTo>
                  <a:pt x="314957" y="533008"/>
                </a:lnTo>
                <a:close/>
              </a:path>
              <a:path extrusionOk="0" h="581468" w="605684">
                <a:moveTo>
                  <a:pt x="363405" y="533008"/>
                </a:moveTo>
                <a:lnTo>
                  <a:pt x="411862" y="533008"/>
                </a:lnTo>
                <a:close/>
              </a:path>
              <a:path extrusionOk="0" h="581468" w="605684">
                <a:moveTo>
                  <a:pt x="508779" y="533008"/>
                </a:moveTo>
                <a:lnTo>
                  <a:pt x="557224" y="533008"/>
                </a:lnTo>
                <a:close/>
              </a:path>
              <a:path extrusionOk="0" h="581468" w="605684">
                <a:moveTo>
                  <a:pt x="581456" y="533008"/>
                </a:moveTo>
                <a:lnTo>
                  <a:pt x="605684" y="533008"/>
                </a:lnTo>
                <a:close/>
              </a:path>
              <a:path extrusionOk="0" h="581468" w="605684">
                <a:moveTo>
                  <a:pt x="1" y="557236"/>
                </a:moveTo>
                <a:lnTo>
                  <a:pt x="24230" y="557236"/>
                </a:lnTo>
                <a:close/>
              </a:path>
              <a:path extrusionOk="0" h="581468" w="605684">
                <a:moveTo>
                  <a:pt x="145363" y="557236"/>
                </a:moveTo>
                <a:lnTo>
                  <a:pt x="169595" y="557236"/>
                </a:lnTo>
                <a:close/>
              </a:path>
              <a:path extrusionOk="0" h="581468" w="605684">
                <a:moveTo>
                  <a:pt x="218040" y="557236"/>
                </a:moveTo>
                <a:lnTo>
                  <a:pt x="290728" y="557236"/>
                </a:lnTo>
                <a:close/>
              </a:path>
              <a:path extrusionOk="0" h="581468" w="605684">
                <a:moveTo>
                  <a:pt x="339185" y="557236"/>
                </a:moveTo>
                <a:lnTo>
                  <a:pt x="411862" y="557236"/>
                </a:lnTo>
                <a:close/>
              </a:path>
              <a:path extrusionOk="0" h="581468" w="605684">
                <a:moveTo>
                  <a:pt x="460319" y="557236"/>
                </a:moveTo>
                <a:lnTo>
                  <a:pt x="532995" y="557236"/>
                </a:lnTo>
                <a:close/>
              </a:path>
              <a:path extrusionOk="0" h="581468" w="605684">
                <a:moveTo>
                  <a:pt x="581456" y="557236"/>
                </a:moveTo>
                <a:lnTo>
                  <a:pt x="605684" y="557236"/>
                </a:lnTo>
                <a:close/>
              </a:path>
              <a:path extrusionOk="0" h="581468" w="605684">
                <a:moveTo>
                  <a:pt x="1" y="581468"/>
                </a:moveTo>
                <a:lnTo>
                  <a:pt x="169595" y="581468"/>
                </a:lnTo>
                <a:close/>
              </a:path>
              <a:path extrusionOk="0" h="581468" w="605684">
                <a:moveTo>
                  <a:pt x="193823" y="581468"/>
                </a:moveTo>
                <a:lnTo>
                  <a:pt x="218040" y="581468"/>
                </a:lnTo>
                <a:close/>
              </a:path>
              <a:path extrusionOk="0" h="581468" w="605684">
                <a:moveTo>
                  <a:pt x="266500" y="581468"/>
                </a:moveTo>
                <a:lnTo>
                  <a:pt x="290728" y="581468"/>
                </a:lnTo>
                <a:close/>
              </a:path>
              <a:path extrusionOk="0" h="581468" w="605684">
                <a:moveTo>
                  <a:pt x="411862" y="581468"/>
                </a:moveTo>
                <a:lnTo>
                  <a:pt x="605684" y="5814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25744" y="1525191"/>
            <a:ext cx="499323" cy="456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78293" y="1778412"/>
            <a:ext cx="388836" cy="202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33151" y="1548801"/>
            <a:ext cx="127040" cy="43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933532" y="1549420"/>
            <a:ext cx="126659" cy="43177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/>
          <p:nvPr/>
        </p:nvSpPr>
        <p:spPr>
          <a:xfrm>
            <a:off x="2222778" y="1575898"/>
            <a:ext cx="199239" cy="199122"/>
          </a:xfrm>
          <a:custGeom>
            <a:rect b="b" l="l" r="r" t="t"/>
            <a:pathLst>
              <a:path extrusionOk="0" h="199122" w="199239">
                <a:moveTo>
                  <a:pt x="6334" y="135733"/>
                </a:moveTo>
                <a:lnTo>
                  <a:pt x="7703" y="135733"/>
                </a:lnTo>
                <a:lnTo>
                  <a:pt x="9452" y="140079"/>
                </a:lnTo>
                <a:lnTo>
                  <a:pt x="8453" y="140698"/>
                </a:lnTo>
                <a:close/>
              </a:path>
              <a:path extrusionOk="0" h="199122" w="199239">
                <a:moveTo>
                  <a:pt x="175355" y="153628"/>
                </a:moveTo>
                <a:lnTo>
                  <a:pt x="139910" y="153497"/>
                </a:lnTo>
                <a:lnTo>
                  <a:pt x="135444" y="150199"/>
                </a:lnTo>
                <a:lnTo>
                  <a:pt x="113373" y="148373"/>
                </a:lnTo>
                <a:lnTo>
                  <a:pt x="84439" y="125779"/>
                </a:lnTo>
                <a:lnTo>
                  <a:pt x="49943" y="113231"/>
                </a:lnTo>
                <a:lnTo>
                  <a:pt x="1369" y="110003"/>
                </a:lnTo>
                <a:lnTo>
                  <a:pt x="0" y="110003"/>
                </a:lnTo>
                <a:lnTo>
                  <a:pt x="0" y="104526"/>
                </a:lnTo>
                <a:lnTo>
                  <a:pt x="1607" y="104526"/>
                </a:lnTo>
                <a:lnTo>
                  <a:pt x="10074" y="99060"/>
                </a:lnTo>
                <a:lnTo>
                  <a:pt x="1369" y="93964"/>
                </a:lnTo>
                <a:lnTo>
                  <a:pt x="0" y="93964"/>
                </a:lnTo>
                <a:lnTo>
                  <a:pt x="0" y="88499"/>
                </a:lnTo>
                <a:lnTo>
                  <a:pt x="1488" y="88499"/>
                </a:lnTo>
                <a:lnTo>
                  <a:pt x="31742" y="92845"/>
                </a:lnTo>
                <a:lnTo>
                  <a:pt x="26609" y="95156"/>
                </a:lnTo>
                <a:lnTo>
                  <a:pt x="24622" y="100432"/>
                </a:lnTo>
                <a:lnTo>
                  <a:pt x="26859" y="105538"/>
                </a:lnTo>
                <a:lnTo>
                  <a:pt x="32087" y="107515"/>
                </a:lnTo>
                <a:lnTo>
                  <a:pt x="37244" y="105265"/>
                </a:lnTo>
                <a:lnTo>
                  <a:pt x="39289" y="100014"/>
                </a:lnTo>
                <a:lnTo>
                  <a:pt x="37003" y="94857"/>
                </a:lnTo>
                <a:lnTo>
                  <a:pt x="31742" y="92845"/>
                </a:lnTo>
                <a:lnTo>
                  <a:pt x="1488" y="88499"/>
                </a:lnTo>
                <a:lnTo>
                  <a:pt x="10693" y="84524"/>
                </a:lnTo>
                <a:lnTo>
                  <a:pt x="2975" y="78060"/>
                </a:lnTo>
                <a:lnTo>
                  <a:pt x="1607" y="78060"/>
                </a:lnTo>
                <a:lnTo>
                  <a:pt x="2856" y="72713"/>
                </a:lnTo>
                <a:lnTo>
                  <a:pt x="4228" y="72713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5"/>
                </a:lnTo>
                <a:lnTo>
                  <a:pt x="9452" y="58412"/>
                </a:lnTo>
                <a:lnTo>
                  <a:pt x="19526" y="57294"/>
                </a:lnTo>
                <a:lnTo>
                  <a:pt x="14168" y="48854"/>
                </a:lnTo>
                <a:lnTo>
                  <a:pt x="13049" y="48854"/>
                </a:lnTo>
                <a:lnTo>
                  <a:pt x="15917" y="44245"/>
                </a:lnTo>
                <a:lnTo>
                  <a:pt x="16908" y="45114"/>
                </a:lnTo>
                <a:lnTo>
                  <a:pt x="26978" y="45114"/>
                </a:lnTo>
                <a:lnTo>
                  <a:pt x="23004" y="35793"/>
                </a:lnTo>
                <a:lnTo>
                  <a:pt x="22135" y="35793"/>
                </a:lnTo>
                <a:lnTo>
                  <a:pt x="25610" y="31815"/>
                </a:lnTo>
                <a:lnTo>
                  <a:pt x="26360" y="32565"/>
                </a:lnTo>
                <a:lnTo>
                  <a:pt x="36314" y="34671"/>
                </a:lnTo>
                <a:lnTo>
                  <a:pt x="33824" y="24982"/>
                </a:lnTo>
                <a:lnTo>
                  <a:pt x="33205" y="24363"/>
                </a:lnTo>
                <a:lnTo>
                  <a:pt x="37183" y="21004"/>
                </a:lnTo>
                <a:lnTo>
                  <a:pt x="37802" y="21754"/>
                </a:lnTo>
                <a:lnTo>
                  <a:pt x="47138" y="25482"/>
                </a:lnTo>
                <a:lnTo>
                  <a:pt x="46257" y="15408"/>
                </a:lnTo>
                <a:lnTo>
                  <a:pt x="93428" y="19807"/>
                </a:lnTo>
                <a:lnTo>
                  <a:pt x="58080" y="31197"/>
                </a:lnTo>
                <a:lnTo>
                  <a:pt x="31307" y="56382"/>
                </a:lnTo>
                <a:lnTo>
                  <a:pt x="0" y="0"/>
                </a:lnTo>
                <a:lnTo>
                  <a:pt x="49356" y="86756"/>
                </a:lnTo>
                <a:lnTo>
                  <a:pt x="83452" y="73332"/>
                </a:lnTo>
                <a:lnTo>
                  <a:pt x="111571" y="49640"/>
                </a:lnTo>
                <a:lnTo>
                  <a:pt x="117025" y="27350"/>
                </a:lnTo>
                <a:lnTo>
                  <a:pt x="129586" y="33815"/>
                </a:lnTo>
                <a:lnTo>
                  <a:pt x="125231" y="37162"/>
                </a:lnTo>
                <a:lnTo>
                  <a:pt x="124624" y="42672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898" y="43745"/>
                </a:lnTo>
                <a:lnTo>
                  <a:pt x="151971" y="46232"/>
                </a:lnTo>
                <a:lnTo>
                  <a:pt x="135992" y="62534"/>
                </a:lnTo>
                <a:lnTo>
                  <a:pt x="130827" y="99060"/>
                </a:lnTo>
                <a:lnTo>
                  <a:pt x="137450" y="135401"/>
                </a:lnTo>
                <a:lnTo>
                  <a:pt x="153961" y="151139"/>
                </a:lnTo>
                <a:lnTo>
                  <a:pt x="172151" y="134591"/>
                </a:lnTo>
                <a:lnTo>
                  <a:pt x="180082" y="98192"/>
                </a:lnTo>
                <a:lnTo>
                  <a:pt x="180082" y="98061"/>
                </a:lnTo>
                <a:lnTo>
                  <a:pt x="170876" y="62034"/>
                </a:lnTo>
                <a:lnTo>
                  <a:pt x="151971" y="46232"/>
                </a:lnTo>
                <a:lnTo>
                  <a:pt x="136898" y="43745"/>
                </a:lnTo>
                <a:lnTo>
                  <a:pt x="137685" y="38817"/>
                </a:lnTo>
                <a:lnTo>
                  <a:pt x="135063" y="34553"/>
                </a:lnTo>
                <a:lnTo>
                  <a:pt x="135063" y="34434"/>
                </a:lnTo>
                <a:lnTo>
                  <a:pt x="129586" y="33815"/>
                </a:lnTo>
                <a:lnTo>
                  <a:pt x="117025" y="27350"/>
                </a:lnTo>
                <a:lnTo>
                  <a:pt x="93428" y="19807"/>
                </a:lnTo>
                <a:lnTo>
                  <a:pt x="46257" y="15408"/>
                </a:lnTo>
                <a:lnTo>
                  <a:pt x="50731" y="12680"/>
                </a:lnTo>
                <a:lnTo>
                  <a:pt x="50731" y="13421"/>
                </a:lnTo>
                <a:lnTo>
                  <a:pt x="59449" y="18395"/>
                </a:lnTo>
                <a:lnTo>
                  <a:pt x="60186" y="8324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9"/>
                </a:lnTo>
                <a:lnTo>
                  <a:pt x="80093" y="1741"/>
                </a:lnTo>
                <a:lnTo>
                  <a:pt x="86926" y="9193"/>
                </a:lnTo>
                <a:lnTo>
                  <a:pt x="90654" y="0"/>
                </a:lnTo>
                <a:lnTo>
                  <a:pt x="95631" y="0"/>
                </a:lnTo>
                <a:lnTo>
                  <a:pt x="101109" y="8456"/>
                </a:lnTo>
                <a:lnTo>
                  <a:pt x="106336" y="119"/>
                </a:lnTo>
                <a:lnTo>
                  <a:pt x="111298" y="119"/>
                </a:lnTo>
                <a:lnTo>
                  <a:pt x="115407" y="9074"/>
                </a:lnTo>
                <a:lnTo>
                  <a:pt x="121753" y="1991"/>
                </a:lnTo>
                <a:lnTo>
                  <a:pt x="126599" y="3109"/>
                </a:lnTo>
                <a:lnTo>
                  <a:pt x="129336" y="12430"/>
                </a:lnTo>
                <a:lnTo>
                  <a:pt x="136673" y="6584"/>
                </a:lnTo>
                <a:lnTo>
                  <a:pt x="141278" y="8574"/>
                </a:lnTo>
                <a:lnTo>
                  <a:pt x="142650" y="17895"/>
                </a:lnTo>
                <a:lnTo>
                  <a:pt x="150602" y="13421"/>
                </a:lnTo>
                <a:lnTo>
                  <a:pt x="155329" y="16527"/>
                </a:lnTo>
                <a:lnTo>
                  <a:pt x="155329" y="25732"/>
                </a:lnTo>
                <a:lnTo>
                  <a:pt x="163782" y="22742"/>
                </a:lnTo>
                <a:lnTo>
                  <a:pt x="167522" y="26100"/>
                </a:lnTo>
                <a:lnTo>
                  <a:pt x="166153" y="35052"/>
                </a:lnTo>
                <a:lnTo>
                  <a:pt x="174986" y="33565"/>
                </a:lnTo>
                <a:lnTo>
                  <a:pt x="178095" y="37412"/>
                </a:lnTo>
                <a:lnTo>
                  <a:pt x="175474" y="45864"/>
                </a:lnTo>
                <a:lnTo>
                  <a:pt x="184179" y="45864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4"/>
                </a:lnTo>
                <a:lnTo>
                  <a:pt x="193143" y="64877"/>
                </a:lnTo>
                <a:lnTo>
                  <a:pt x="188285" y="72095"/>
                </a:lnTo>
                <a:lnTo>
                  <a:pt x="196371" y="74820"/>
                </a:lnTo>
                <a:lnTo>
                  <a:pt x="197490" y="79666"/>
                </a:lnTo>
                <a:lnTo>
                  <a:pt x="191643" y="86012"/>
                </a:lnTo>
                <a:lnTo>
                  <a:pt x="199108" y="89990"/>
                </a:lnTo>
                <a:lnTo>
                  <a:pt x="199108" y="94955"/>
                </a:lnTo>
                <a:lnTo>
                  <a:pt x="192393" y="100301"/>
                </a:lnTo>
                <a:lnTo>
                  <a:pt x="199227" y="105276"/>
                </a:lnTo>
                <a:lnTo>
                  <a:pt x="199227" y="110253"/>
                </a:lnTo>
                <a:lnTo>
                  <a:pt x="191643" y="114468"/>
                </a:lnTo>
                <a:lnTo>
                  <a:pt x="197621" y="120564"/>
                </a:lnTo>
                <a:lnTo>
                  <a:pt x="196502" y="125410"/>
                </a:lnTo>
                <a:lnTo>
                  <a:pt x="188285" y="128398"/>
                </a:lnTo>
                <a:lnTo>
                  <a:pt x="193262" y="135483"/>
                </a:lnTo>
                <a:lnTo>
                  <a:pt x="191394" y="140079"/>
                </a:lnTo>
                <a:lnTo>
                  <a:pt x="182819" y="141698"/>
                </a:lnTo>
                <a:lnTo>
                  <a:pt x="186797" y="149401"/>
                </a:lnTo>
                <a:lnTo>
                  <a:pt x="184179" y="153628"/>
                </a:lnTo>
                <a:close/>
              </a:path>
              <a:path extrusionOk="0" h="199122" w="199239">
                <a:moveTo>
                  <a:pt x="13299" y="149520"/>
                </a:moveTo>
                <a:lnTo>
                  <a:pt x="14549" y="149520"/>
                </a:lnTo>
                <a:lnTo>
                  <a:pt x="27109" y="152509"/>
                </a:lnTo>
                <a:lnTo>
                  <a:pt x="17039" y="153378"/>
                </a:lnTo>
                <a:lnTo>
                  <a:pt x="16170" y="154128"/>
                </a:lnTo>
                <a:close/>
              </a:path>
              <a:path extrusionOk="0" h="199122" w="199239">
                <a:moveTo>
                  <a:pt x="166022" y="164439"/>
                </a:moveTo>
                <a:lnTo>
                  <a:pt x="131958" y="164177"/>
                </a:lnTo>
                <a:lnTo>
                  <a:pt x="137423" y="163450"/>
                </a:lnTo>
                <a:lnTo>
                  <a:pt x="140745" y="158997"/>
                </a:lnTo>
                <a:lnTo>
                  <a:pt x="139910" y="153497"/>
                </a:lnTo>
                <a:lnTo>
                  <a:pt x="175355" y="153628"/>
                </a:lnTo>
                <a:lnTo>
                  <a:pt x="178095" y="161950"/>
                </a:lnTo>
                <a:lnTo>
                  <a:pt x="174986" y="165808"/>
                </a:lnTo>
                <a:close/>
              </a:path>
              <a:path extrusionOk="0" h="199122" w="199239">
                <a:moveTo>
                  <a:pt x="22385" y="162569"/>
                </a:moveTo>
                <a:lnTo>
                  <a:pt x="36314" y="163320"/>
                </a:lnTo>
                <a:lnTo>
                  <a:pt x="26609" y="165808"/>
                </a:lnTo>
                <a:lnTo>
                  <a:pt x="25860" y="166546"/>
                </a:lnTo>
                <a:close/>
              </a:path>
              <a:path extrusionOk="0" h="199122" w="199239">
                <a:moveTo>
                  <a:pt x="155211" y="173761"/>
                </a:moveTo>
                <a:lnTo>
                  <a:pt x="119634" y="170404"/>
                </a:lnTo>
                <a:lnTo>
                  <a:pt x="113373" y="148373"/>
                </a:lnTo>
                <a:lnTo>
                  <a:pt x="135444" y="150199"/>
                </a:lnTo>
                <a:lnTo>
                  <a:pt x="129958" y="151020"/>
                </a:lnTo>
                <a:lnTo>
                  <a:pt x="126660" y="155473"/>
                </a:lnTo>
                <a:lnTo>
                  <a:pt x="127468" y="160962"/>
                </a:lnTo>
                <a:lnTo>
                  <a:pt x="131958" y="164177"/>
                </a:lnTo>
                <a:lnTo>
                  <a:pt x="166022" y="164439"/>
                </a:lnTo>
                <a:lnTo>
                  <a:pt x="167640" y="173392"/>
                </a:lnTo>
                <a:lnTo>
                  <a:pt x="163913" y="176619"/>
                </a:lnTo>
                <a:close/>
              </a:path>
              <a:path extrusionOk="0" h="199122" w="199239">
                <a:moveTo>
                  <a:pt x="33455" y="173880"/>
                </a:moveTo>
                <a:lnTo>
                  <a:pt x="34196" y="173142"/>
                </a:lnTo>
                <a:lnTo>
                  <a:pt x="36314" y="163320"/>
                </a:lnTo>
                <a:lnTo>
                  <a:pt x="46888" y="172642"/>
                </a:lnTo>
                <a:lnTo>
                  <a:pt x="37552" y="176619"/>
                </a:lnTo>
                <a:lnTo>
                  <a:pt x="37552" y="177238"/>
                </a:lnTo>
                <a:close/>
              </a:path>
              <a:path extrusionOk="0" h="199122" w="199239">
                <a:moveTo>
                  <a:pt x="46888" y="182715"/>
                </a:moveTo>
                <a:lnTo>
                  <a:pt x="46888" y="172642"/>
                </a:lnTo>
                <a:lnTo>
                  <a:pt x="59936" y="179476"/>
                </a:lnTo>
                <a:lnTo>
                  <a:pt x="51362" y="184822"/>
                </a:lnTo>
                <a:lnTo>
                  <a:pt x="51362" y="185441"/>
                </a:lnTo>
                <a:close/>
              </a:path>
              <a:path extrusionOk="0" h="199122" w="199239">
                <a:moveTo>
                  <a:pt x="142650" y="181345"/>
                </a:moveTo>
                <a:lnTo>
                  <a:pt x="59936" y="179476"/>
                </a:lnTo>
                <a:lnTo>
                  <a:pt x="46888" y="172642"/>
                </a:lnTo>
                <a:lnTo>
                  <a:pt x="36314" y="163320"/>
                </a:lnTo>
                <a:lnTo>
                  <a:pt x="22385" y="162569"/>
                </a:lnTo>
                <a:lnTo>
                  <a:pt x="23373" y="161831"/>
                </a:lnTo>
                <a:lnTo>
                  <a:pt x="27109" y="152509"/>
                </a:lnTo>
                <a:lnTo>
                  <a:pt x="14549" y="149520"/>
                </a:lnTo>
                <a:lnTo>
                  <a:pt x="19526" y="140698"/>
                </a:lnTo>
                <a:lnTo>
                  <a:pt x="9452" y="140079"/>
                </a:lnTo>
                <a:lnTo>
                  <a:pt x="7703" y="135733"/>
                </a:lnTo>
                <a:lnTo>
                  <a:pt x="14049" y="127898"/>
                </a:lnTo>
                <a:lnTo>
                  <a:pt x="4228" y="125660"/>
                </a:lnTo>
                <a:lnTo>
                  <a:pt x="2975" y="125660"/>
                </a:lnTo>
                <a:lnTo>
                  <a:pt x="1738" y="120445"/>
                </a:lnTo>
                <a:lnTo>
                  <a:pt x="3225" y="120445"/>
                </a:lnTo>
                <a:lnTo>
                  <a:pt x="10693" y="113730"/>
                </a:lnTo>
                <a:lnTo>
                  <a:pt x="1369" y="110003"/>
                </a:lnTo>
                <a:lnTo>
                  <a:pt x="49943" y="113231"/>
                </a:lnTo>
                <a:lnTo>
                  <a:pt x="27850" y="119695"/>
                </a:lnTo>
                <a:lnTo>
                  <a:pt x="32935" y="144555"/>
                </a:lnTo>
                <a:lnTo>
                  <a:pt x="60686" y="169416"/>
                </a:lnTo>
                <a:lnTo>
                  <a:pt x="60686" y="169904"/>
                </a:lnTo>
                <a:lnTo>
                  <a:pt x="96367" y="179570"/>
                </a:lnTo>
                <a:lnTo>
                  <a:pt x="119634" y="170404"/>
                </a:lnTo>
                <a:lnTo>
                  <a:pt x="155211" y="173761"/>
                </a:lnTo>
                <a:lnTo>
                  <a:pt x="155211" y="182953"/>
                </a:lnTo>
                <a:lnTo>
                  <a:pt x="150983" y="185572"/>
                </a:lnTo>
                <a:close/>
              </a:path>
              <a:path extrusionOk="0" h="199122" w="199239">
                <a:moveTo>
                  <a:pt x="61055" y="189549"/>
                </a:moveTo>
                <a:lnTo>
                  <a:pt x="59936" y="179476"/>
                </a:lnTo>
                <a:lnTo>
                  <a:pt x="142650" y="181345"/>
                </a:lnTo>
                <a:lnTo>
                  <a:pt x="73616" y="184822"/>
                </a:lnTo>
                <a:lnTo>
                  <a:pt x="65913" y="191406"/>
                </a:lnTo>
                <a:close/>
              </a:path>
              <a:path extrusionOk="0" h="199122" w="199239">
                <a:moveTo>
                  <a:pt x="129455" y="186810"/>
                </a:moveTo>
                <a:lnTo>
                  <a:pt x="73616" y="184822"/>
                </a:lnTo>
                <a:lnTo>
                  <a:pt x="142650" y="181345"/>
                </a:lnTo>
                <a:lnTo>
                  <a:pt x="141647" y="190537"/>
                </a:lnTo>
                <a:lnTo>
                  <a:pt x="137054" y="192525"/>
                </a:lnTo>
                <a:close/>
              </a:path>
              <a:path extrusionOk="0" h="199122" w="199239">
                <a:moveTo>
                  <a:pt x="76106" y="194514"/>
                </a:moveTo>
                <a:lnTo>
                  <a:pt x="73616" y="184822"/>
                </a:lnTo>
                <a:lnTo>
                  <a:pt x="129455" y="186810"/>
                </a:lnTo>
                <a:lnTo>
                  <a:pt x="87545" y="187930"/>
                </a:lnTo>
                <a:lnTo>
                  <a:pt x="81080" y="195633"/>
                </a:lnTo>
                <a:close/>
              </a:path>
              <a:path extrusionOk="0" h="199122" w="199239">
                <a:moveTo>
                  <a:pt x="91535" y="197133"/>
                </a:moveTo>
                <a:lnTo>
                  <a:pt x="87545" y="187930"/>
                </a:lnTo>
                <a:lnTo>
                  <a:pt x="115538" y="190168"/>
                </a:lnTo>
                <a:lnTo>
                  <a:pt x="101228" y="190787"/>
                </a:lnTo>
                <a:lnTo>
                  <a:pt x="96631" y="197133"/>
                </a:lnTo>
                <a:close/>
              </a:path>
              <a:path extrusionOk="0" h="199122" w="199239">
                <a:moveTo>
                  <a:pt x="115538" y="190168"/>
                </a:moveTo>
                <a:lnTo>
                  <a:pt x="87545" y="187930"/>
                </a:lnTo>
                <a:lnTo>
                  <a:pt x="129455" y="186810"/>
                </a:lnTo>
                <a:lnTo>
                  <a:pt x="127099" y="196014"/>
                </a:lnTo>
                <a:lnTo>
                  <a:pt x="122253" y="197252"/>
                </a:lnTo>
                <a:close/>
              </a:path>
              <a:path extrusionOk="0" h="199122" w="199239">
                <a:moveTo>
                  <a:pt x="106705" y="199122"/>
                </a:moveTo>
                <a:lnTo>
                  <a:pt x="101228" y="190787"/>
                </a:lnTo>
                <a:lnTo>
                  <a:pt x="115538" y="190168"/>
                </a:lnTo>
                <a:lnTo>
                  <a:pt x="111801" y="19912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2222778" y="1576398"/>
            <a:ext cx="199477" cy="198622"/>
          </a:xfrm>
          <a:custGeom>
            <a:rect b="b" l="l" r="r" t="t"/>
            <a:pathLst>
              <a:path extrusionOk="0" h="198622" w="199477">
                <a:moveTo>
                  <a:pt x="90904" y="1610"/>
                </a:moveTo>
                <a:lnTo>
                  <a:pt x="90904" y="0"/>
                </a:lnTo>
                <a:lnTo>
                  <a:pt x="95882" y="0"/>
                </a:lnTo>
                <a:lnTo>
                  <a:pt x="95882" y="1741"/>
                </a:lnTo>
                <a:close/>
              </a:path>
              <a:path extrusionOk="0" h="198622" w="199477">
                <a:moveTo>
                  <a:pt x="106205" y="1741"/>
                </a:moveTo>
                <a:lnTo>
                  <a:pt x="106205" y="0"/>
                </a:lnTo>
                <a:lnTo>
                  <a:pt x="111179" y="0"/>
                </a:lnTo>
                <a:lnTo>
                  <a:pt x="111179" y="1741"/>
                </a:lnTo>
                <a:close/>
              </a:path>
              <a:path extrusionOk="0" h="198622" w="199477">
                <a:moveTo>
                  <a:pt x="74615" y="2609"/>
                </a:moveTo>
                <a:lnTo>
                  <a:pt x="79593" y="1491"/>
                </a:lnTo>
                <a:lnTo>
                  <a:pt x="79462" y="2978"/>
                </a:lnTo>
                <a:lnTo>
                  <a:pt x="74615" y="4097"/>
                </a:lnTo>
                <a:close/>
              </a:path>
              <a:path extrusionOk="0" h="198622" w="199477">
                <a:moveTo>
                  <a:pt x="121753" y="3597"/>
                </a:moveTo>
                <a:lnTo>
                  <a:pt x="121753" y="1991"/>
                </a:lnTo>
                <a:lnTo>
                  <a:pt x="126599" y="3109"/>
                </a:lnTo>
                <a:lnTo>
                  <a:pt x="126599" y="2978"/>
                </a:lnTo>
                <a:lnTo>
                  <a:pt x="126730" y="4847"/>
                </a:lnTo>
                <a:close/>
              </a:path>
              <a:path extrusionOk="0" h="198622" w="199477">
                <a:moveTo>
                  <a:pt x="60317" y="8574"/>
                </a:moveTo>
                <a:lnTo>
                  <a:pt x="65164" y="6587"/>
                </a:lnTo>
                <a:lnTo>
                  <a:pt x="64914" y="7956"/>
                </a:lnTo>
                <a:lnTo>
                  <a:pt x="60317" y="9812"/>
                </a:lnTo>
                <a:close/>
              </a:path>
              <a:path extrusionOk="0" h="198622" w="199477">
                <a:moveTo>
                  <a:pt x="136054" y="8074"/>
                </a:moveTo>
                <a:lnTo>
                  <a:pt x="136673" y="6587"/>
                </a:lnTo>
                <a:lnTo>
                  <a:pt x="141278" y="8574"/>
                </a:lnTo>
                <a:lnTo>
                  <a:pt x="140660" y="10193"/>
                </a:lnTo>
                <a:close/>
              </a:path>
              <a:path extrusionOk="0" h="198622" w="199477">
                <a:moveTo>
                  <a:pt x="46507" y="14908"/>
                </a:moveTo>
                <a:lnTo>
                  <a:pt x="50981" y="12180"/>
                </a:lnTo>
                <a:lnTo>
                  <a:pt x="50981" y="12921"/>
                </a:lnTo>
                <a:lnTo>
                  <a:pt x="50731" y="13171"/>
                </a:lnTo>
                <a:lnTo>
                  <a:pt x="46507" y="15777"/>
                </a:lnTo>
                <a:close/>
              </a:path>
              <a:path extrusionOk="0" h="198622" w="199477">
                <a:moveTo>
                  <a:pt x="149734" y="14789"/>
                </a:moveTo>
                <a:lnTo>
                  <a:pt x="150602" y="13302"/>
                </a:lnTo>
                <a:lnTo>
                  <a:pt x="154830" y="16027"/>
                </a:lnTo>
                <a:lnTo>
                  <a:pt x="154092" y="17526"/>
                </a:lnTo>
                <a:close/>
              </a:path>
              <a:path extrusionOk="0" h="198622" w="199477">
                <a:moveTo>
                  <a:pt x="34196" y="24863"/>
                </a:moveTo>
                <a:lnTo>
                  <a:pt x="33574" y="24232"/>
                </a:lnTo>
                <a:lnTo>
                  <a:pt x="37552" y="20873"/>
                </a:lnTo>
                <a:lnTo>
                  <a:pt x="38171" y="21623"/>
                </a:lnTo>
                <a:lnTo>
                  <a:pt x="38052" y="22242"/>
                </a:lnTo>
                <a:lnTo>
                  <a:pt x="34196" y="25482"/>
                </a:lnTo>
                <a:close/>
              </a:path>
              <a:path extrusionOk="0" h="198622" w="199477">
                <a:moveTo>
                  <a:pt x="162175" y="23491"/>
                </a:moveTo>
                <a:lnTo>
                  <a:pt x="163294" y="22242"/>
                </a:lnTo>
                <a:lnTo>
                  <a:pt x="166653" y="25350"/>
                </a:lnTo>
                <a:lnTo>
                  <a:pt x="166022" y="26969"/>
                </a:lnTo>
                <a:close/>
              </a:path>
              <a:path extrusionOk="0" h="198622" w="199477">
                <a:moveTo>
                  <a:pt x="22254" y="35674"/>
                </a:moveTo>
                <a:lnTo>
                  <a:pt x="25741" y="31696"/>
                </a:lnTo>
                <a:lnTo>
                  <a:pt x="26491" y="32434"/>
                </a:lnTo>
                <a:lnTo>
                  <a:pt x="26978" y="31946"/>
                </a:lnTo>
                <a:lnTo>
                  <a:pt x="23754" y="35674"/>
                </a:lnTo>
                <a:close/>
              </a:path>
              <a:path extrusionOk="0" h="198622" w="199477">
                <a:moveTo>
                  <a:pt x="172987" y="34053"/>
                </a:moveTo>
                <a:lnTo>
                  <a:pt x="174486" y="33065"/>
                </a:lnTo>
                <a:lnTo>
                  <a:pt x="177592" y="36912"/>
                </a:lnTo>
                <a:lnTo>
                  <a:pt x="176474" y="38161"/>
                </a:lnTo>
                <a:close/>
              </a:path>
              <a:path extrusionOk="0" h="198622" w="199477">
                <a:moveTo>
                  <a:pt x="13180" y="48591"/>
                </a:moveTo>
                <a:lnTo>
                  <a:pt x="16039" y="43995"/>
                </a:lnTo>
                <a:lnTo>
                  <a:pt x="17039" y="44864"/>
                </a:lnTo>
                <a:lnTo>
                  <a:pt x="17407" y="45245"/>
                </a:lnTo>
                <a:lnTo>
                  <a:pt x="14299" y="48591"/>
                </a:lnTo>
                <a:close/>
              </a:path>
              <a:path extrusionOk="0" h="198622" w="199477">
                <a:moveTo>
                  <a:pt x="182189" y="45982"/>
                </a:moveTo>
                <a:lnTo>
                  <a:pt x="183688" y="45245"/>
                </a:lnTo>
                <a:lnTo>
                  <a:pt x="183688" y="45364"/>
                </a:lnTo>
                <a:lnTo>
                  <a:pt x="186297" y="49460"/>
                </a:lnTo>
                <a:lnTo>
                  <a:pt x="184929" y="50579"/>
                </a:lnTo>
                <a:close/>
              </a:path>
              <a:path extrusionOk="0" h="198622" w="199477">
                <a:moveTo>
                  <a:pt x="0" y="0"/>
                </a:moveTo>
                <a:lnTo>
                  <a:pt x="9452" y="58293"/>
                </a:lnTo>
                <a:lnTo>
                  <a:pt x="9571" y="58662"/>
                </a:lnTo>
                <a:close/>
              </a:path>
              <a:path extrusionOk="0" h="198622" w="199477">
                <a:moveTo>
                  <a:pt x="6334" y="62890"/>
                </a:moveTo>
                <a:lnTo>
                  <a:pt x="8334" y="57912"/>
                </a:lnTo>
                <a:lnTo>
                  <a:pt x="0" y="0"/>
                </a:lnTo>
                <a:lnTo>
                  <a:pt x="7453" y="62890"/>
                </a:lnTo>
                <a:close/>
              </a:path>
              <a:path extrusionOk="0" h="198622" w="199477">
                <a:moveTo>
                  <a:pt x="189403" y="58915"/>
                </a:moveTo>
                <a:lnTo>
                  <a:pt x="191025" y="58915"/>
                </a:lnTo>
                <a:lnTo>
                  <a:pt x="192893" y="63009"/>
                </a:lnTo>
                <a:lnTo>
                  <a:pt x="191394" y="63877"/>
                </a:lnTo>
                <a:close/>
              </a:path>
              <a:path extrusionOk="0" h="198622" w="199477">
                <a:moveTo>
                  <a:pt x="2357" y="78797"/>
                </a:moveTo>
                <a:lnTo>
                  <a:pt x="3606" y="73451"/>
                </a:lnTo>
                <a:lnTo>
                  <a:pt x="4978" y="73451"/>
                </a:lnTo>
                <a:lnTo>
                  <a:pt x="5216" y="73951"/>
                </a:lnTo>
                <a:lnTo>
                  <a:pt x="4097" y="78797"/>
                </a:lnTo>
                <a:close/>
              </a:path>
              <a:path extrusionOk="0" h="198622" w="199477">
                <a:moveTo>
                  <a:pt x="194381" y="73451"/>
                </a:moveTo>
                <a:lnTo>
                  <a:pt x="196121" y="73451"/>
                </a:lnTo>
                <a:lnTo>
                  <a:pt x="197240" y="78178"/>
                </a:lnTo>
                <a:lnTo>
                  <a:pt x="195621" y="78797"/>
                </a:lnTo>
                <a:close/>
              </a:path>
              <a:path extrusionOk="0" h="198622" w="199477">
                <a:moveTo>
                  <a:pt x="197121" y="94086"/>
                </a:moveTo>
                <a:lnTo>
                  <a:pt x="197121" y="88621"/>
                </a:lnTo>
                <a:lnTo>
                  <a:pt x="198858" y="88621"/>
                </a:lnTo>
                <a:lnTo>
                  <a:pt x="198858" y="88740"/>
                </a:lnTo>
                <a:lnTo>
                  <a:pt x="198858" y="94086"/>
                </a:lnTo>
                <a:close/>
              </a:path>
              <a:path extrusionOk="0" h="198622" w="199477">
                <a:moveTo>
                  <a:pt x="250" y="94455"/>
                </a:moveTo>
                <a:lnTo>
                  <a:pt x="250" y="88990"/>
                </a:lnTo>
                <a:lnTo>
                  <a:pt x="1738" y="88990"/>
                </a:lnTo>
                <a:lnTo>
                  <a:pt x="1738" y="93967"/>
                </a:lnTo>
                <a:lnTo>
                  <a:pt x="2106" y="94455"/>
                </a:lnTo>
                <a:close/>
              </a:path>
              <a:path extrusionOk="0" h="198622" w="199477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77" y="109253"/>
                </a:lnTo>
                <a:close/>
              </a:path>
              <a:path extrusionOk="0" h="198622" w="199477">
                <a:moveTo>
                  <a:pt x="0" y="109991"/>
                </a:moveTo>
                <a:lnTo>
                  <a:pt x="0" y="104527"/>
                </a:lnTo>
                <a:lnTo>
                  <a:pt x="2106" y="104527"/>
                </a:lnTo>
                <a:lnTo>
                  <a:pt x="2106" y="109622"/>
                </a:lnTo>
                <a:lnTo>
                  <a:pt x="1369" y="109991"/>
                </a:lnTo>
                <a:close/>
              </a:path>
              <a:path extrusionOk="0" h="198622" w="199477">
                <a:moveTo>
                  <a:pt x="194499" y="124041"/>
                </a:moveTo>
                <a:lnTo>
                  <a:pt x="195621" y="118826"/>
                </a:lnTo>
                <a:lnTo>
                  <a:pt x="197371" y="119195"/>
                </a:lnTo>
                <a:lnTo>
                  <a:pt x="196252" y="124041"/>
                </a:lnTo>
                <a:close/>
              </a:path>
              <a:path extrusionOk="0" h="198622" w="199477">
                <a:moveTo>
                  <a:pt x="3606" y="125160"/>
                </a:moveTo>
                <a:lnTo>
                  <a:pt x="2357" y="119945"/>
                </a:lnTo>
                <a:lnTo>
                  <a:pt x="3847" y="119945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22" w="199477">
                <a:moveTo>
                  <a:pt x="189534" y="138340"/>
                </a:moveTo>
                <a:lnTo>
                  <a:pt x="191525" y="133363"/>
                </a:lnTo>
                <a:lnTo>
                  <a:pt x="193012" y="133732"/>
                </a:lnTo>
                <a:lnTo>
                  <a:pt x="191144" y="138340"/>
                </a:lnTo>
                <a:close/>
              </a:path>
              <a:path extrusionOk="0" h="198622" w="199477">
                <a:moveTo>
                  <a:pt x="10074" y="139328"/>
                </a:moveTo>
                <a:lnTo>
                  <a:pt x="8334" y="134983"/>
                </a:lnTo>
                <a:lnTo>
                  <a:pt x="10324" y="139579"/>
                </a:lnTo>
                <a:close/>
              </a:path>
              <a:path extrusionOk="0" h="198622" w="199477">
                <a:moveTo>
                  <a:pt x="6965" y="134983"/>
                </a:moveTo>
                <a:lnTo>
                  <a:pt x="8334" y="134983"/>
                </a:lnTo>
                <a:lnTo>
                  <a:pt x="10074" y="139328"/>
                </a:lnTo>
                <a:lnTo>
                  <a:pt x="9071" y="139948"/>
                </a:lnTo>
                <a:close/>
              </a:path>
              <a:path extrusionOk="0" h="198622" w="199477">
                <a:moveTo>
                  <a:pt x="182320" y="151508"/>
                </a:moveTo>
                <a:lnTo>
                  <a:pt x="185060" y="146913"/>
                </a:lnTo>
                <a:lnTo>
                  <a:pt x="186547" y="148032"/>
                </a:lnTo>
                <a:lnTo>
                  <a:pt x="183938" y="152259"/>
                </a:lnTo>
                <a:close/>
              </a:path>
              <a:path extrusionOk="0" h="198622" w="199477">
                <a:moveTo>
                  <a:pt x="0" y="0"/>
                </a:moveTo>
                <a:lnTo>
                  <a:pt x="17289" y="152878"/>
                </a:lnTo>
                <a:lnTo>
                  <a:pt x="17407" y="153247"/>
                </a:lnTo>
                <a:close/>
              </a:path>
              <a:path extrusionOk="0" h="198622" w="199477">
                <a:moveTo>
                  <a:pt x="13549" y="149020"/>
                </a:moveTo>
                <a:lnTo>
                  <a:pt x="14798" y="149020"/>
                </a:lnTo>
                <a:lnTo>
                  <a:pt x="0" y="0"/>
                </a:lnTo>
                <a:lnTo>
                  <a:pt x="16408" y="153628"/>
                </a:lnTo>
                <a:close/>
              </a:path>
              <a:path extrusionOk="0" h="198622" w="199477">
                <a:moveTo>
                  <a:pt x="173618" y="163820"/>
                </a:moveTo>
                <a:lnTo>
                  <a:pt x="176974" y="159712"/>
                </a:lnTo>
                <a:lnTo>
                  <a:pt x="178214" y="160950"/>
                </a:lnTo>
                <a:lnTo>
                  <a:pt x="175105" y="164808"/>
                </a:lnTo>
                <a:close/>
              </a:path>
              <a:path extrusionOk="0" h="198622" w="199477">
                <a:moveTo>
                  <a:pt x="23622" y="162450"/>
                </a:moveTo>
                <a:lnTo>
                  <a:pt x="24622" y="161700"/>
                </a:lnTo>
                <a:lnTo>
                  <a:pt x="27850" y="165427"/>
                </a:lnTo>
                <a:lnTo>
                  <a:pt x="27850" y="165677"/>
                </a:lnTo>
                <a:lnTo>
                  <a:pt x="27109" y="166427"/>
                </a:lnTo>
                <a:close/>
              </a:path>
              <a:path extrusionOk="0" h="198622" w="199477">
                <a:moveTo>
                  <a:pt x="162663" y="174380"/>
                </a:moveTo>
                <a:lnTo>
                  <a:pt x="166653" y="170904"/>
                </a:lnTo>
                <a:lnTo>
                  <a:pt x="167772" y="172392"/>
                </a:lnTo>
                <a:lnTo>
                  <a:pt x="164031" y="175619"/>
                </a:lnTo>
                <a:close/>
              </a:path>
              <a:path extrusionOk="0" h="198622" w="199477">
                <a:moveTo>
                  <a:pt x="34815" y="173630"/>
                </a:moveTo>
                <a:lnTo>
                  <a:pt x="35565" y="172892"/>
                </a:lnTo>
                <a:lnTo>
                  <a:pt x="39289" y="176000"/>
                </a:lnTo>
                <a:lnTo>
                  <a:pt x="38920" y="176369"/>
                </a:lnTo>
                <a:lnTo>
                  <a:pt x="38920" y="176988"/>
                </a:lnTo>
                <a:close/>
              </a:path>
              <a:path extrusionOk="0" h="198622" w="199477">
                <a:moveTo>
                  <a:pt x="154211" y="180346"/>
                </a:moveTo>
                <a:lnTo>
                  <a:pt x="154711" y="180346"/>
                </a:lnTo>
                <a:lnTo>
                  <a:pt x="0" y="0"/>
                </a:lnTo>
                <a:close/>
              </a:path>
              <a:path extrusionOk="0" h="198622" w="199477">
                <a:moveTo>
                  <a:pt x="150352" y="183203"/>
                </a:moveTo>
                <a:lnTo>
                  <a:pt x="0" y="0"/>
                </a:lnTo>
                <a:lnTo>
                  <a:pt x="155580" y="181965"/>
                </a:lnTo>
                <a:lnTo>
                  <a:pt x="151352" y="184572"/>
                </a:lnTo>
                <a:close/>
              </a:path>
              <a:path extrusionOk="0" h="198622" w="199477">
                <a:moveTo>
                  <a:pt x="48375" y="182834"/>
                </a:moveTo>
                <a:lnTo>
                  <a:pt x="48375" y="181965"/>
                </a:lnTo>
                <a:lnTo>
                  <a:pt x="52603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22" w="199477">
                <a:moveTo>
                  <a:pt x="136554" y="189787"/>
                </a:moveTo>
                <a:lnTo>
                  <a:pt x="141278" y="187799"/>
                </a:lnTo>
                <a:lnTo>
                  <a:pt x="141028" y="187930"/>
                </a:lnTo>
                <a:lnTo>
                  <a:pt x="141900" y="189418"/>
                </a:lnTo>
                <a:lnTo>
                  <a:pt x="137304" y="191406"/>
                </a:lnTo>
                <a:close/>
              </a:path>
              <a:path extrusionOk="0" h="198622" w="199477">
                <a:moveTo>
                  <a:pt x="62055" y="190287"/>
                </a:moveTo>
                <a:lnTo>
                  <a:pt x="62055" y="189168"/>
                </a:lnTo>
                <a:lnTo>
                  <a:pt x="66651" y="191037"/>
                </a:lnTo>
                <a:lnTo>
                  <a:pt x="65913" y="191156"/>
                </a:lnTo>
                <a:lnTo>
                  <a:pt x="66901" y="192157"/>
                </a:lnTo>
                <a:close/>
              </a:path>
              <a:path extrusionOk="0" h="198622" w="199477">
                <a:moveTo>
                  <a:pt x="121753" y="194514"/>
                </a:moveTo>
                <a:lnTo>
                  <a:pt x="126599" y="193276"/>
                </a:lnTo>
                <a:lnTo>
                  <a:pt x="126599" y="195014"/>
                </a:lnTo>
                <a:lnTo>
                  <a:pt x="0" y="0"/>
                </a:lnTo>
                <a:close/>
              </a:path>
              <a:path extrusionOk="0" h="198622" w="199477">
                <a:moveTo>
                  <a:pt x="121753" y="196252"/>
                </a:moveTo>
                <a:lnTo>
                  <a:pt x="0" y="0"/>
                </a:lnTo>
                <a:lnTo>
                  <a:pt x="122253" y="196252"/>
                </a:lnTo>
                <a:close/>
              </a:path>
              <a:path extrusionOk="0" h="198622" w="199477">
                <a:moveTo>
                  <a:pt x="76737" y="195383"/>
                </a:moveTo>
                <a:lnTo>
                  <a:pt x="76737" y="194014"/>
                </a:lnTo>
                <a:lnTo>
                  <a:pt x="81580" y="195133"/>
                </a:lnTo>
                <a:lnTo>
                  <a:pt x="80830" y="195264"/>
                </a:lnTo>
                <a:lnTo>
                  <a:pt x="81702" y="196502"/>
                </a:lnTo>
                <a:close/>
              </a:path>
              <a:path extrusionOk="0" h="198622" w="199477">
                <a:moveTo>
                  <a:pt x="91535" y="198241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1"/>
                </a:lnTo>
                <a:close/>
              </a:path>
              <a:path extrusionOk="0" h="198622" w="199477">
                <a:moveTo>
                  <a:pt x="106574" y="198622"/>
                </a:moveTo>
                <a:lnTo>
                  <a:pt x="106574" y="196752"/>
                </a:lnTo>
                <a:lnTo>
                  <a:pt x="111679" y="196752"/>
                </a:lnTo>
                <a:lnTo>
                  <a:pt x="111679" y="19862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807512" y="1821001"/>
            <a:ext cx="259805" cy="16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92713" y="1906774"/>
            <a:ext cx="89260" cy="744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/>
          <p:nvPr/>
        </p:nvSpPr>
        <p:spPr>
          <a:xfrm>
            <a:off x="1848243" y="1936730"/>
            <a:ext cx="177797" cy="29254"/>
          </a:xfrm>
          <a:custGeom>
            <a:rect b="b" l="l" r="r" t="t"/>
            <a:pathLst>
              <a:path extrusionOk="0" h="29254" w="177797">
                <a:moveTo>
                  <a:pt x="0" y="3275"/>
                </a:moveTo>
                <a:lnTo>
                  <a:pt x="177321" y="0"/>
                </a:lnTo>
                <a:lnTo>
                  <a:pt x="177796" y="25968"/>
                </a:lnTo>
                <a:lnTo>
                  <a:pt x="488" y="29254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923550" y="1862101"/>
            <a:ext cx="29538" cy="119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819113" y="1328309"/>
            <a:ext cx="241078" cy="26635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/>
          <p:nvPr/>
        </p:nvSpPr>
        <p:spPr>
          <a:xfrm>
            <a:off x="1891963" y="1515868"/>
            <a:ext cx="322111" cy="322041"/>
          </a:xfrm>
          <a:custGeom>
            <a:rect b="b" l="l" r="r" t="t"/>
            <a:pathLst>
              <a:path extrusionOk="0" h="322041" w="322111">
                <a:moveTo>
                  <a:pt x="295803" y="232157"/>
                </a:moveTo>
                <a:lnTo>
                  <a:pt x="272605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77" y="196346"/>
                </a:lnTo>
                <a:lnTo>
                  <a:pt x="226479" y="184356"/>
                </a:lnTo>
                <a:lnTo>
                  <a:pt x="229719" y="171486"/>
                </a:lnTo>
                <a:lnTo>
                  <a:pt x="230350" y="158222"/>
                </a:lnTo>
                <a:lnTo>
                  <a:pt x="228372" y="145100"/>
                </a:lnTo>
                <a:lnTo>
                  <a:pt x="223861" y="132612"/>
                </a:lnTo>
                <a:lnTo>
                  <a:pt x="217040" y="121359"/>
                </a:lnTo>
                <a:lnTo>
                  <a:pt x="208170" y="111657"/>
                </a:lnTo>
                <a:lnTo>
                  <a:pt x="197572" y="103845"/>
                </a:lnTo>
                <a:lnTo>
                  <a:pt x="185667" y="98261"/>
                </a:lnTo>
                <a:lnTo>
                  <a:pt x="172889" y="95095"/>
                </a:lnTo>
                <a:lnTo>
                  <a:pt x="159746" y="94476"/>
                </a:lnTo>
                <a:lnTo>
                  <a:pt x="87046" y="59412"/>
                </a:lnTo>
                <a:lnTo>
                  <a:pt x="76975" y="22741"/>
                </a:lnTo>
                <a:lnTo>
                  <a:pt x="95539" y="8992"/>
                </a:lnTo>
                <a:lnTo>
                  <a:pt x="112048" y="6334"/>
                </a:lnTo>
                <a:lnTo>
                  <a:pt x="118347" y="16144"/>
                </a:lnTo>
                <a:lnTo>
                  <a:pt x="131458" y="38161"/>
                </a:lnTo>
                <a:lnTo>
                  <a:pt x="181201" y="35302"/>
                </a:lnTo>
                <a:lnTo>
                  <a:pt x="199608" y="3109"/>
                </a:lnTo>
                <a:lnTo>
                  <a:pt x="222382" y="6433"/>
                </a:lnTo>
                <a:lnTo>
                  <a:pt x="235922" y="16276"/>
                </a:lnTo>
                <a:lnTo>
                  <a:pt x="233572" y="27279"/>
                </a:lnTo>
                <a:lnTo>
                  <a:pt x="227589" y="51328"/>
                </a:lnTo>
                <a:lnTo>
                  <a:pt x="264902" y="85012"/>
                </a:lnTo>
                <a:lnTo>
                  <a:pt x="299348" y="75569"/>
                </a:lnTo>
                <a:lnTo>
                  <a:pt x="313443" y="94181"/>
                </a:lnTo>
                <a:lnTo>
                  <a:pt x="315883" y="110740"/>
                </a:lnTo>
                <a:lnTo>
                  <a:pt x="306701" y="116613"/>
                </a:lnTo>
                <a:lnTo>
                  <a:pt x="286034" y="129016"/>
                </a:lnTo>
                <a:lnTo>
                  <a:pt x="288656" y="180475"/>
                </a:lnTo>
                <a:lnTo>
                  <a:pt x="319123" y="197751"/>
                </a:lnTo>
                <a:lnTo>
                  <a:pt x="315562" y="220974"/>
                </a:lnTo>
                <a:lnTo>
                  <a:pt x="306313" y="234410"/>
                </a:lnTo>
                <a:close/>
              </a:path>
              <a:path extrusionOk="0" h="322041" w="322111">
                <a:moveTo>
                  <a:pt x="14534" y="235841"/>
                </a:moveTo>
                <a:lnTo>
                  <a:pt x="61305" y="237649"/>
                </a:lnTo>
                <a:lnTo>
                  <a:pt x="24004" y="251317"/>
                </a:lnTo>
                <a:close/>
              </a:path>
              <a:path extrusionOk="0" h="322041" w="322111">
                <a:moveTo>
                  <a:pt x="195618" y="283881"/>
                </a:moveTo>
                <a:lnTo>
                  <a:pt x="98619" y="270951"/>
                </a:lnTo>
                <a:lnTo>
                  <a:pt x="61305" y="237649"/>
                </a:lnTo>
                <a:lnTo>
                  <a:pt x="14534" y="235841"/>
                </a:lnTo>
                <a:lnTo>
                  <a:pt x="7584" y="216265"/>
                </a:lnTo>
                <a:lnTo>
                  <a:pt x="40408" y="193643"/>
                </a:lnTo>
                <a:lnTo>
                  <a:pt x="37302" y="144673"/>
                </a:lnTo>
                <a:lnTo>
                  <a:pt x="1" y="127397"/>
                </a:lnTo>
                <a:lnTo>
                  <a:pt x="4319" y="109794"/>
                </a:lnTo>
                <a:lnTo>
                  <a:pt x="13299" y="90977"/>
                </a:lnTo>
                <a:lnTo>
                  <a:pt x="52600" y="98310"/>
                </a:lnTo>
                <a:lnTo>
                  <a:pt x="87046" y="59412"/>
                </a:lnTo>
                <a:lnTo>
                  <a:pt x="159746" y="94476"/>
                </a:lnTo>
                <a:lnTo>
                  <a:pt x="146731" y="96417"/>
                </a:lnTo>
                <a:lnTo>
                  <a:pt x="134351" y="100858"/>
                </a:lnTo>
                <a:lnTo>
                  <a:pt x="123064" y="107634"/>
                </a:lnTo>
                <a:lnTo>
                  <a:pt x="113310" y="116455"/>
                </a:lnTo>
                <a:lnTo>
                  <a:pt x="105477" y="127016"/>
                </a:lnTo>
                <a:lnTo>
                  <a:pt x="99835" y="138897"/>
                </a:lnTo>
                <a:lnTo>
                  <a:pt x="96619" y="151650"/>
                </a:lnTo>
                <a:lnTo>
                  <a:pt x="95952" y="164794"/>
                </a:lnTo>
                <a:lnTo>
                  <a:pt x="97844" y="177808"/>
                </a:lnTo>
                <a:lnTo>
                  <a:pt x="102252" y="190203"/>
                </a:lnTo>
                <a:lnTo>
                  <a:pt x="108979" y="201501"/>
                </a:lnTo>
                <a:lnTo>
                  <a:pt x="117775" y="211276"/>
                </a:lnTo>
                <a:lnTo>
                  <a:pt x="128312" y="219159"/>
                </a:lnTo>
                <a:lnTo>
                  <a:pt x="140184" y="224826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05" y="226457"/>
                </a:lnTo>
                <a:lnTo>
                  <a:pt x="239650" y="262997"/>
                </a:lnTo>
                <a:lnTo>
                  <a:pt x="248532" y="288401"/>
                </a:lnTo>
                <a:lnTo>
                  <a:pt x="252092" y="298418"/>
                </a:lnTo>
                <a:lnTo>
                  <a:pt x="236607" y="307836"/>
                </a:lnTo>
                <a:lnTo>
                  <a:pt x="217015" y="314825"/>
                </a:lnTo>
                <a:close/>
              </a:path>
              <a:path extrusionOk="0" h="322041" w="322111">
                <a:moveTo>
                  <a:pt x="110483" y="317704"/>
                </a:moveTo>
                <a:lnTo>
                  <a:pt x="91654" y="308991"/>
                </a:lnTo>
                <a:lnTo>
                  <a:pt x="98619" y="270951"/>
                </a:lnTo>
                <a:lnTo>
                  <a:pt x="195618" y="283881"/>
                </a:lnTo>
                <a:lnTo>
                  <a:pt x="144506" y="286869"/>
                </a:lnTo>
                <a:lnTo>
                  <a:pt x="132757" y="312099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1653552" y="1632073"/>
            <a:ext cx="221992" cy="223112"/>
          </a:xfrm>
          <a:custGeom>
            <a:rect b="b" l="l" r="r" t="t"/>
            <a:pathLst>
              <a:path extrusionOk="0" h="223112" w="221992">
                <a:moveTo>
                  <a:pt x="161175" y="180106"/>
                </a:moveTo>
                <a:lnTo>
                  <a:pt x="44885" y="162461"/>
                </a:lnTo>
                <a:lnTo>
                  <a:pt x="30718" y="132505"/>
                </a:lnTo>
                <a:lnTo>
                  <a:pt x="4347" y="131255"/>
                </a:lnTo>
                <a:lnTo>
                  <a:pt x="2593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3" y="69116"/>
                </a:lnTo>
                <a:lnTo>
                  <a:pt x="22135" y="49351"/>
                </a:lnTo>
                <a:lnTo>
                  <a:pt x="29238" y="39688"/>
                </a:lnTo>
                <a:lnTo>
                  <a:pt x="109716" y="45958"/>
                </a:lnTo>
                <a:lnTo>
                  <a:pt x="96930" y="47709"/>
                </a:lnTo>
                <a:lnTo>
                  <a:pt x="84713" y="51923"/>
                </a:lnTo>
                <a:lnTo>
                  <a:pt x="73558" y="58436"/>
                </a:lnTo>
                <a:lnTo>
                  <a:pt x="63889" y="66997"/>
                </a:lnTo>
                <a:lnTo>
                  <a:pt x="56077" y="77284"/>
                </a:lnTo>
                <a:lnTo>
                  <a:pt x="50423" y="88880"/>
                </a:lnTo>
                <a:lnTo>
                  <a:pt x="47137" y="101370"/>
                </a:lnTo>
                <a:lnTo>
                  <a:pt x="46351" y="114252"/>
                </a:lnTo>
                <a:lnTo>
                  <a:pt x="48101" y="127052"/>
                </a:lnTo>
                <a:lnTo>
                  <a:pt x="52316" y="139256"/>
                </a:lnTo>
                <a:lnTo>
                  <a:pt x="58818" y="150400"/>
                </a:lnTo>
                <a:lnTo>
                  <a:pt x="67376" y="160068"/>
                </a:lnTo>
                <a:lnTo>
                  <a:pt x="77663" y="167890"/>
                </a:lnTo>
                <a:lnTo>
                  <a:pt x="89273" y="173546"/>
                </a:lnTo>
                <a:lnTo>
                  <a:pt x="101764" y="176832"/>
                </a:lnTo>
                <a:lnTo>
                  <a:pt x="114657" y="177618"/>
                </a:lnTo>
                <a:lnTo>
                  <a:pt x="127480" y="175879"/>
                </a:lnTo>
                <a:lnTo>
                  <a:pt x="139708" y="171664"/>
                </a:lnTo>
                <a:lnTo>
                  <a:pt x="150876" y="165152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35" y="134660"/>
                </a:lnTo>
                <a:lnTo>
                  <a:pt x="177321" y="122158"/>
                </a:lnTo>
                <a:lnTo>
                  <a:pt x="178095" y="109264"/>
                </a:lnTo>
                <a:lnTo>
                  <a:pt x="176330" y="96465"/>
                </a:lnTo>
                <a:lnTo>
                  <a:pt x="172105" y="84273"/>
                </a:lnTo>
                <a:lnTo>
                  <a:pt x="165592" y="73128"/>
                </a:lnTo>
                <a:lnTo>
                  <a:pt x="157021" y="63460"/>
                </a:lnTo>
                <a:lnTo>
                  <a:pt x="146734" y="55662"/>
                </a:lnTo>
                <a:lnTo>
                  <a:pt x="135112" y="50018"/>
                </a:lnTo>
                <a:lnTo>
                  <a:pt x="122609" y="46744"/>
                </a:lnTo>
                <a:lnTo>
                  <a:pt x="109716" y="45958"/>
                </a:lnTo>
                <a:lnTo>
                  <a:pt x="29238" y="39688"/>
                </a:lnTo>
                <a:lnTo>
                  <a:pt x="39423" y="30587"/>
                </a:lnTo>
                <a:lnTo>
                  <a:pt x="61923" y="44625"/>
                </a:lnTo>
                <a:lnTo>
                  <a:pt x="92641" y="29837"/>
                </a:lnTo>
                <a:lnTo>
                  <a:pt x="95881" y="4977"/>
                </a:lnTo>
                <a:lnTo>
                  <a:pt x="110139" y="1358"/>
                </a:lnTo>
                <a:lnTo>
                  <a:pt x="120753" y="3990"/>
                </a:lnTo>
                <a:lnTo>
                  <a:pt x="124493" y="28837"/>
                </a:lnTo>
                <a:lnTo>
                  <a:pt x="155330" y="39779"/>
                </a:lnTo>
                <a:lnTo>
                  <a:pt x="174736" y="24991"/>
                </a:lnTo>
                <a:lnTo>
                  <a:pt x="187757" y="32879"/>
                </a:lnTo>
                <a:lnTo>
                  <a:pt x="193512" y="42267"/>
                </a:lnTo>
                <a:lnTo>
                  <a:pt x="179333" y="61532"/>
                </a:lnTo>
                <a:lnTo>
                  <a:pt x="193761" y="91738"/>
                </a:lnTo>
                <a:lnTo>
                  <a:pt x="217134" y="94845"/>
                </a:lnTo>
                <a:lnTo>
                  <a:pt x="220715" y="109631"/>
                </a:lnTo>
                <a:lnTo>
                  <a:pt x="218133" y="120694"/>
                </a:lnTo>
                <a:lnTo>
                  <a:pt x="195252" y="124170"/>
                </a:lnTo>
                <a:lnTo>
                  <a:pt x="183560" y="156115"/>
                </a:lnTo>
                <a:lnTo>
                  <a:pt x="196989" y="174879"/>
                </a:lnTo>
                <a:lnTo>
                  <a:pt x="189031" y="187951"/>
                </a:lnTo>
                <a:lnTo>
                  <a:pt x="179582" y="193655"/>
                </a:lnTo>
                <a:close/>
              </a:path>
              <a:path extrusionOk="0" h="223112" w="221992">
                <a:moveTo>
                  <a:pt x="39993" y="193996"/>
                </a:moveTo>
                <a:lnTo>
                  <a:pt x="30837" y="183714"/>
                </a:lnTo>
                <a:lnTo>
                  <a:pt x="44885" y="162461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13" y="201109"/>
                </a:lnTo>
                <a:close/>
              </a:path>
              <a:path extrusionOk="0" h="223112" w="221992">
                <a:moveTo>
                  <a:pt x="105586" y="219635"/>
                </a:moveTo>
                <a:lnTo>
                  <a:pt x="100490" y="194775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695" y="193905"/>
                </a:lnTo>
                <a:lnTo>
                  <a:pt x="130844" y="211736"/>
                </a:lnTo>
                <a:lnTo>
                  <a:pt x="130458" y="218754"/>
                </a:lnTo>
                <a:lnTo>
                  <a:pt x="118905" y="22049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718928" y="1696914"/>
            <a:ext cx="93940" cy="93858"/>
          </a:xfrm>
          <a:custGeom>
            <a:rect b="b" l="l" r="r" t="t"/>
            <a:pathLst>
              <a:path extrusionOk="0" h="93858" w="93940">
                <a:moveTo>
                  <a:pt x="30661" y="90738"/>
                </a:moveTo>
                <a:lnTo>
                  <a:pt x="15122" y="81177"/>
                </a:lnTo>
                <a:lnTo>
                  <a:pt x="4442" y="66402"/>
                </a:lnTo>
                <a:lnTo>
                  <a:pt x="226" y="48661"/>
                </a:lnTo>
                <a:lnTo>
                  <a:pt x="3122" y="30659"/>
                </a:lnTo>
                <a:lnTo>
                  <a:pt x="12680" y="15145"/>
                </a:lnTo>
                <a:lnTo>
                  <a:pt x="27457" y="4453"/>
                </a:lnTo>
                <a:lnTo>
                  <a:pt x="45209" y="239"/>
                </a:lnTo>
                <a:lnTo>
                  <a:pt x="63210" y="3120"/>
                </a:lnTo>
                <a:lnTo>
                  <a:pt x="78749" y="12669"/>
                </a:lnTo>
                <a:lnTo>
                  <a:pt x="89454" y="27433"/>
                </a:lnTo>
                <a:lnTo>
                  <a:pt x="93681" y="45161"/>
                </a:lnTo>
                <a:lnTo>
                  <a:pt x="90834" y="63199"/>
                </a:lnTo>
                <a:lnTo>
                  <a:pt x="81260" y="78760"/>
                </a:lnTo>
                <a:lnTo>
                  <a:pt x="66450" y="89452"/>
                </a:lnTo>
                <a:lnTo>
                  <a:pt x="48662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2900577" y="1595664"/>
            <a:ext cx="102727" cy="101548"/>
          </a:xfrm>
          <a:custGeom>
            <a:rect b="b" l="l" r="r" t="t"/>
            <a:pathLst>
              <a:path extrusionOk="0" h="101548" w="102727">
                <a:moveTo>
                  <a:pt x="74366" y="82153"/>
                </a:moveTo>
                <a:lnTo>
                  <a:pt x="20513" y="73698"/>
                </a:lnTo>
                <a:lnTo>
                  <a:pt x="14049" y="60031"/>
                </a:lnTo>
                <a:lnTo>
                  <a:pt x="1619" y="59412"/>
                </a:lnTo>
                <a:lnTo>
                  <a:pt x="1012" y="53926"/>
                </a:lnTo>
                <a:lnTo>
                  <a:pt x="1619" y="47601"/>
                </a:lnTo>
                <a:lnTo>
                  <a:pt x="14049" y="45242"/>
                </a:lnTo>
                <a:lnTo>
                  <a:pt x="18895" y="31194"/>
                </a:lnTo>
                <a:lnTo>
                  <a:pt x="10693" y="22001"/>
                </a:lnTo>
                <a:lnTo>
                  <a:pt x="18657" y="13299"/>
                </a:lnTo>
                <a:lnTo>
                  <a:pt x="28850" y="20002"/>
                </a:lnTo>
                <a:lnTo>
                  <a:pt x="51030" y="20800"/>
                </a:lnTo>
                <a:lnTo>
                  <a:pt x="39493" y="23525"/>
                </a:lnTo>
                <a:lnTo>
                  <a:pt x="29886" y="30468"/>
                </a:lnTo>
                <a:lnTo>
                  <a:pt x="23668" y="40563"/>
                </a:lnTo>
                <a:lnTo>
                  <a:pt x="21800" y="52268"/>
                </a:lnTo>
                <a:lnTo>
                  <a:pt x="24561" y="63792"/>
                </a:lnTo>
                <a:lnTo>
                  <a:pt x="31529" y="73378"/>
                </a:lnTo>
                <a:lnTo>
                  <a:pt x="41636" y="7956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02" y="78999"/>
                </a:lnTo>
                <a:lnTo>
                  <a:pt x="74497" y="71985"/>
                </a:lnTo>
                <a:lnTo>
                  <a:pt x="80666" y="61829"/>
                </a:lnTo>
                <a:lnTo>
                  <a:pt x="82452" y="50088"/>
                </a:lnTo>
                <a:lnTo>
                  <a:pt x="79748" y="38552"/>
                </a:lnTo>
                <a:lnTo>
                  <a:pt x="72817" y="28932"/>
                </a:lnTo>
                <a:lnTo>
                  <a:pt x="62734" y="22693"/>
                </a:lnTo>
                <a:lnTo>
                  <a:pt x="51030" y="20800"/>
                </a:lnTo>
                <a:lnTo>
                  <a:pt x="28850" y="20002"/>
                </a:lnTo>
                <a:lnTo>
                  <a:pt x="42898" y="13299"/>
                </a:lnTo>
                <a:lnTo>
                  <a:pt x="44398" y="1857"/>
                </a:lnTo>
                <a:lnTo>
                  <a:pt x="56090" y="1857"/>
                </a:lnTo>
                <a:lnTo>
                  <a:pt x="57827" y="13049"/>
                </a:lnTo>
                <a:lnTo>
                  <a:pt x="72010" y="18145"/>
                </a:lnTo>
                <a:lnTo>
                  <a:pt x="80961" y="11312"/>
                </a:lnTo>
                <a:lnTo>
                  <a:pt x="89535" y="19264"/>
                </a:lnTo>
                <a:lnTo>
                  <a:pt x="83071" y="28088"/>
                </a:lnTo>
                <a:lnTo>
                  <a:pt x="89667" y="42005"/>
                </a:lnTo>
                <a:lnTo>
                  <a:pt x="100359" y="43374"/>
                </a:lnTo>
                <a:lnTo>
                  <a:pt x="100240" y="55054"/>
                </a:lnTo>
                <a:lnTo>
                  <a:pt x="89667" y="56672"/>
                </a:lnTo>
                <a:lnTo>
                  <a:pt x="84439" y="71342"/>
                </a:lnTo>
                <a:lnTo>
                  <a:pt x="90785" y="79794"/>
                </a:lnTo>
                <a:lnTo>
                  <a:pt x="82821" y="88368"/>
                </a:lnTo>
                <a:close/>
              </a:path>
              <a:path extrusionOk="0" h="101548" w="102727">
                <a:moveTo>
                  <a:pt x="14049" y="83522"/>
                </a:moveTo>
                <a:lnTo>
                  <a:pt x="31456" y="83641"/>
                </a:lnTo>
                <a:lnTo>
                  <a:pt x="22635" y="91475"/>
                </a:lnTo>
                <a:close/>
              </a:path>
              <a:path extrusionOk="0" h="101548" w="102727">
                <a:moveTo>
                  <a:pt x="48375" y="99929"/>
                </a:moveTo>
                <a:lnTo>
                  <a:pt x="46016" y="88868"/>
                </a:lnTo>
                <a:lnTo>
                  <a:pt x="31456" y="83641"/>
                </a:lnTo>
                <a:lnTo>
                  <a:pt x="14049" y="83522"/>
                </a:lnTo>
                <a:lnTo>
                  <a:pt x="20513" y="73698"/>
                </a:lnTo>
                <a:lnTo>
                  <a:pt x="74366" y="82153"/>
                </a:lnTo>
                <a:lnTo>
                  <a:pt x="60817" y="88487"/>
                </a:lnTo>
                <a:lnTo>
                  <a:pt x="60817" y="99929"/>
                </a:lnTo>
                <a:lnTo>
                  <a:pt x="55016" y="10053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930819" y="1625547"/>
            <a:ext cx="43243" cy="43221"/>
          </a:xfrm>
          <a:custGeom>
            <a:rect b="b" l="l" r="r" t="t"/>
            <a:pathLst>
              <a:path extrusionOk="0" h="43221" w="43243">
                <a:moveTo>
                  <a:pt x="14406" y="41852"/>
                </a:moveTo>
                <a:lnTo>
                  <a:pt x="7179" y="37530"/>
                </a:lnTo>
                <a:lnTo>
                  <a:pt x="2168" y="30767"/>
                </a:lnTo>
                <a:lnTo>
                  <a:pt x="144" y="22598"/>
                </a:lnTo>
                <a:lnTo>
                  <a:pt x="1406" y="14277"/>
                </a:lnTo>
                <a:lnTo>
                  <a:pt x="5761" y="7075"/>
                </a:lnTo>
                <a:lnTo>
                  <a:pt x="12562" y="2097"/>
                </a:lnTo>
                <a:lnTo>
                  <a:pt x="20739" y="119"/>
                </a:lnTo>
                <a:lnTo>
                  <a:pt x="29063" y="1418"/>
                </a:lnTo>
                <a:lnTo>
                  <a:pt x="36241" y="5825"/>
                </a:lnTo>
                <a:lnTo>
                  <a:pt x="41182" y="12634"/>
                </a:lnTo>
                <a:lnTo>
                  <a:pt x="43136" y="20824"/>
                </a:lnTo>
                <a:lnTo>
                  <a:pt x="41850" y="29054"/>
                </a:lnTo>
                <a:lnTo>
                  <a:pt x="37528" y="36162"/>
                </a:lnTo>
                <a:lnTo>
                  <a:pt x="30813" y="41078"/>
                </a:lnTo>
                <a:lnTo>
                  <a:pt x="22742" y="4307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219943" y="618196"/>
            <a:ext cx="59556" cy="66533"/>
          </a:xfrm>
          <a:custGeom>
            <a:rect b="b" l="l" r="r" t="t"/>
            <a:pathLst>
              <a:path extrusionOk="0" h="66533" w="59556">
                <a:moveTo>
                  <a:pt x="1" y="0"/>
                </a:moveTo>
                <a:lnTo>
                  <a:pt x="59555" y="33326"/>
                </a:lnTo>
                <a:lnTo>
                  <a:pt x="1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359931" y="595600"/>
            <a:ext cx="8250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50">
                <a:solidFill>
                  <a:srgbClr val="FFFFFF"/>
                </a:solidFill>
              </a:rPr>
              <a:t>Introduction</a:t>
            </a:r>
            <a:endParaRPr b="1"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216878" y="862635"/>
            <a:ext cx="59556" cy="66533"/>
          </a:xfrm>
          <a:custGeom>
            <a:rect b="b" l="l" r="r" t="t"/>
            <a:pathLst>
              <a:path extrusionOk="0" h="66533" w="59556">
                <a:moveTo>
                  <a:pt x="1" y="0"/>
                </a:moveTo>
                <a:lnTo>
                  <a:pt x="59555" y="33326"/>
                </a:lnTo>
                <a:lnTo>
                  <a:pt x="1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356858" y="840029"/>
            <a:ext cx="6627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 b="1"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-55371" y="1846305"/>
            <a:ext cx="1632326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16878" y="1088449"/>
            <a:ext cx="59556" cy="66533"/>
          </a:xfrm>
          <a:custGeom>
            <a:rect b="b" l="l" r="r" t="t"/>
            <a:pathLst>
              <a:path extrusionOk="0" h="66533" w="59556">
                <a:moveTo>
                  <a:pt x="1" y="0"/>
                </a:moveTo>
                <a:lnTo>
                  <a:pt x="59555" y="33326"/>
                </a:lnTo>
                <a:lnTo>
                  <a:pt x="1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356858" y="1065843"/>
            <a:ext cx="11736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 b="1"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216878" y="1334535"/>
            <a:ext cx="59556" cy="66533"/>
          </a:xfrm>
          <a:custGeom>
            <a:rect b="b" l="l" r="r" t="t"/>
            <a:pathLst>
              <a:path extrusionOk="0" h="66533" w="59556">
                <a:moveTo>
                  <a:pt x="1" y="0"/>
                </a:moveTo>
                <a:lnTo>
                  <a:pt x="59555" y="33326"/>
                </a:lnTo>
                <a:lnTo>
                  <a:pt x="1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356858" y="1311929"/>
            <a:ext cx="7428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1"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657681" y="614558"/>
            <a:ext cx="59556" cy="66533"/>
          </a:xfrm>
          <a:custGeom>
            <a:rect b="b" l="l" r="r" t="t"/>
            <a:pathLst>
              <a:path extrusionOk="0" h="66533" w="59556">
                <a:moveTo>
                  <a:pt x="1" y="0"/>
                </a:moveTo>
                <a:lnTo>
                  <a:pt x="59555" y="33326"/>
                </a:lnTo>
                <a:lnTo>
                  <a:pt x="1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797648" y="591950"/>
            <a:ext cx="10236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50">
                <a:solidFill>
                  <a:schemeClr val="lt1"/>
                </a:solidFill>
              </a:rPr>
              <a:t>Logistic Regression</a:t>
            </a:r>
            <a:endParaRPr b="1" sz="650">
              <a:solidFill>
                <a:srgbClr val="FFFFFF"/>
              </a:solidFill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654374" y="861788"/>
            <a:ext cx="59556" cy="66533"/>
          </a:xfrm>
          <a:custGeom>
            <a:rect b="b" l="l" r="r" t="t"/>
            <a:pathLst>
              <a:path extrusionOk="0" h="66533" w="59556">
                <a:moveTo>
                  <a:pt x="1" y="0"/>
                </a:moveTo>
                <a:lnTo>
                  <a:pt x="59555" y="33326"/>
                </a:lnTo>
                <a:lnTo>
                  <a:pt x="1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794354" y="839182"/>
            <a:ext cx="10749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Naive Bayes Classifier</a:t>
            </a:r>
            <a:endParaRPr b="1"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1654374" y="1098999"/>
            <a:ext cx="59556" cy="66533"/>
          </a:xfrm>
          <a:custGeom>
            <a:rect b="b" l="l" r="r" t="t"/>
            <a:pathLst>
              <a:path extrusionOk="0" h="66533" w="59556">
                <a:moveTo>
                  <a:pt x="1" y="0"/>
                </a:moveTo>
                <a:lnTo>
                  <a:pt x="59555" y="33326"/>
                </a:lnTo>
                <a:lnTo>
                  <a:pt x="1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794354" y="1076393"/>
            <a:ext cx="9495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K-Means Clustering</a:t>
            </a:r>
            <a:endParaRPr b="1"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1654374" y="1339476"/>
            <a:ext cx="59556" cy="66533"/>
          </a:xfrm>
          <a:custGeom>
            <a:rect b="b" l="l" r="r" t="t"/>
            <a:pathLst>
              <a:path extrusionOk="0" h="66533" w="59556">
                <a:moveTo>
                  <a:pt x="1" y="0"/>
                </a:moveTo>
                <a:lnTo>
                  <a:pt x="59555" y="33326"/>
                </a:lnTo>
                <a:lnTo>
                  <a:pt x="1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794354" y="1316870"/>
            <a:ext cx="6741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Cr</a:t>
            </a:r>
            <a:r>
              <a:rPr b="1" lang="ko-KR" sz="650">
                <a:solidFill>
                  <a:srgbClr val="FFFFFF"/>
                </a:solidFill>
              </a:rPr>
              <a:t>a</a:t>
            </a:r>
            <a:r>
              <a:rPr b="1" lang="ko-KR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wling</a:t>
            </a:r>
            <a:endParaRPr b="1"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1652056" y="1565114"/>
            <a:ext cx="59556" cy="66533"/>
          </a:xfrm>
          <a:custGeom>
            <a:rect b="b" l="l" r="r" t="t"/>
            <a:pathLst>
              <a:path extrusionOk="0" h="66533" w="59556">
                <a:moveTo>
                  <a:pt x="1" y="0"/>
                </a:moveTo>
                <a:lnTo>
                  <a:pt x="59555" y="33326"/>
                </a:lnTo>
                <a:lnTo>
                  <a:pt x="1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792036" y="1542508"/>
            <a:ext cx="4311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시연 영상</a:t>
            </a:r>
            <a:endParaRPr b="1"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350972" y="156870"/>
            <a:ext cx="954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FFFF"/>
                </a:solidFill>
              </a:rPr>
              <a:t>Contents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216878" y="1563135"/>
            <a:ext cx="59556" cy="66533"/>
          </a:xfrm>
          <a:custGeom>
            <a:rect b="b" l="l" r="r" t="t"/>
            <a:pathLst>
              <a:path extrusionOk="0" h="66533" w="59556">
                <a:moveTo>
                  <a:pt x="1" y="0"/>
                </a:moveTo>
                <a:lnTo>
                  <a:pt x="59555" y="33326"/>
                </a:lnTo>
                <a:lnTo>
                  <a:pt x="1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356847" y="1540525"/>
            <a:ext cx="10236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50">
                <a:solidFill>
                  <a:schemeClr val="lt1"/>
                </a:solidFill>
              </a:rPr>
              <a:t>Linear Regression</a:t>
            </a:r>
            <a:endParaRPr b="1" sz="6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b6d4abcb99_3_5"/>
          <p:cNvSpPr/>
          <p:nvPr/>
        </p:nvSpPr>
        <p:spPr>
          <a:xfrm>
            <a:off x="-29322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4" name="Google Shape;1024;g2b6d4abcb99_3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g2b6d4abcb99_3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1026;g2b6d4abcb99_3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g2b6d4abcb99_3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g2b6d4abcb99_3_5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g2b6d4abcb99_3_5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Google Shape;1030;g2b6d4abcb99_3_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g2b6d4abcb99_3_5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g2b6d4abcb99_3_5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3" name="Google Shape;1033;g2b6d4abcb99_3_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g2b6d4abcb99_3_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g2b6d4abcb99_3_5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g2b6d4abcb99_3_5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g2b6d4abcb99_3_5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g2b6d4abcb99_3_5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g2b6d4abcb99_3_5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0" name="Google Shape;1040;g2b6d4abcb99_3_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g2b6d4abcb99_3_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g2b6d4abcb99_3_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g2b6d4abcb99_3_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g2b6d4abcb99_3_5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5" name="Google Shape;1045;g2b6d4abcb99_3_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g2b6d4abcb99_3_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g2b6d4abcb99_3_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g2b6d4abcb99_3_5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g2b6d4abcb99_3_5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g2b6d4abcb99_3_5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g2b6d4abcb99_3_5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g2b6d4abcb99_3_5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3" name="Google Shape;1053;g2b6d4abcb99_3_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g2b6d4abcb99_3_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g2b6d4abcb99_3_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g2b6d4abcb99_3_5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g2b6d4abcb99_3_5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g2b6d4abcb99_3_5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9" name="Google Shape;1059;g2b6d4abcb99_3_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g2b6d4abcb99_3_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4675" y="474205"/>
            <a:ext cx="1003475" cy="1133071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1" name="Google Shape;1061;g2b6d4abcb99_3_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147975" y="471138"/>
            <a:ext cx="830249" cy="1133075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2" name="Google Shape;1062;g2b6d4abcb99_3_5"/>
          <p:cNvSpPr txBox="1"/>
          <p:nvPr/>
        </p:nvSpPr>
        <p:spPr>
          <a:xfrm>
            <a:off x="180463" y="1633588"/>
            <a:ext cx="771900" cy="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rgbClr val="FFFFFF"/>
                </a:solidFill>
              </a:rPr>
              <a:t>Before EDA &amp; Data Proc</a:t>
            </a:r>
            <a:r>
              <a:rPr b="1" lang="ko-KR" sz="400">
                <a:solidFill>
                  <a:srgbClr val="FFFFFF"/>
                </a:solidFill>
              </a:rPr>
              <a:t>essin</a:t>
            </a:r>
            <a:r>
              <a:rPr b="1" lang="ko-KR" sz="400">
                <a:solidFill>
                  <a:srgbClr val="FFFFFF"/>
                </a:solidFill>
              </a:rPr>
              <a:t>g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g2b6d4abcb99_3_5"/>
          <p:cNvSpPr txBox="1"/>
          <p:nvPr/>
        </p:nvSpPr>
        <p:spPr>
          <a:xfrm>
            <a:off x="1177150" y="1637050"/>
            <a:ext cx="771900" cy="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rgbClr val="FFFFFF"/>
                </a:solidFill>
              </a:rPr>
              <a:t>After</a:t>
            </a:r>
            <a:r>
              <a:rPr b="1" lang="ko-KR" sz="400">
                <a:solidFill>
                  <a:srgbClr val="FFFFFF"/>
                </a:solidFill>
              </a:rPr>
              <a:t> </a:t>
            </a:r>
            <a:r>
              <a:rPr b="1" lang="ko-KR" sz="400">
                <a:solidFill>
                  <a:srgbClr val="FFFFFF"/>
                </a:solidFill>
              </a:rPr>
              <a:t> EDA &amp; Data Processing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g2b6d4abcb99_3_5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g2b6d4abcb99_3_5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g2b6d4abcb99_3_5"/>
          <p:cNvSpPr txBox="1"/>
          <p:nvPr/>
        </p:nvSpPr>
        <p:spPr>
          <a:xfrm>
            <a:off x="350976" y="156875"/>
            <a:ext cx="1287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chemeClr val="lt1"/>
                </a:solidFill>
              </a:rPr>
              <a:t>Naive Bayes Classifier</a:t>
            </a:r>
            <a:endParaRPr b="1" sz="750">
              <a:solidFill>
                <a:srgbClr val="FFFFFF"/>
              </a:solidFill>
            </a:endParaRPr>
          </a:p>
        </p:txBody>
      </p:sp>
      <p:sp>
        <p:nvSpPr>
          <p:cNvPr id="1067" name="Google Shape;1067;g2b6d4abcb99_3_5"/>
          <p:cNvSpPr txBox="1"/>
          <p:nvPr/>
        </p:nvSpPr>
        <p:spPr>
          <a:xfrm>
            <a:off x="350975" y="272375"/>
            <a:ext cx="882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50">
                <a:solidFill>
                  <a:schemeClr val="lt1"/>
                </a:solidFill>
              </a:rPr>
              <a:t>EDA &amp; Data Processing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g2b6d4abcb99_3_5"/>
          <p:cNvSpPr txBox="1"/>
          <p:nvPr/>
        </p:nvSpPr>
        <p:spPr>
          <a:xfrm>
            <a:off x="2070083" y="465917"/>
            <a:ext cx="951000" cy="11544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Steps: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[SA1_1, BINC1, DQ7] 컬럼 명을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[여행횟수, 가구소득, 차량보유여부]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로 변경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NaN 값을 0으로 변경하여 결측치 제거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라벨 인코더를 사용하여 순서가 없는 범주형 데이터를 숫자형 데이터로 변환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순서 인코더를 사용하여 순서가 있는 범주형 데이터를 숫자형 데이터로 변환 </a:t>
            </a:r>
            <a:endParaRPr b="1" sz="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8"/>
          <p:cNvSpPr/>
          <p:nvPr/>
        </p:nvSpPr>
        <p:spPr>
          <a:xfrm>
            <a:off x="-29322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6" name="Google Shape;10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8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8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2" name="Google Shape;1082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8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8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5" name="Google Shape;1085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8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8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8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8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8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2" name="Google Shape;1092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8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7" name="Google Shape;1097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8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8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8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8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8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5" name="Google Shape;1105;p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8"/>
          <p:cNvSpPr txBox="1"/>
          <p:nvPr/>
        </p:nvSpPr>
        <p:spPr>
          <a:xfrm>
            <a:off x="-83204" y="1843628"/>
            <a:ext cx="1632326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8"/>
          <p:cNvSpPr txBox="1"/>
          <p:nvPr/>
        </p:nvSpPr>
        <p:spPr>
          <a:xfrm>
            <a:off x="427172" y="233070"/>
            <a:ext cx="10494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0" name="Google Shape;1110;p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6126" y="754813"/>
            <a:ext cx="1160760" cy="98065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1" name="Google Shape;1111;p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03734" y="470100"/>
            <a:ext cx="1215735" cy="886951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2" name="Google Shape;1112;p8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8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4" name="Google Shape;1114;p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8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8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8"/>
          <p:cNvSpPr txBox="1"/>
          <p:nvPr/>
        </p:nvSpPr>
        <p:spPr>
          <a:xfrm>
            <a:off x="350976" y="156875"/>
            <a:ext cx="13041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chemeClr val="lt1"/>
                </a:solidFill>
              </a:rPr>
              <a:t>Naive Bayes Classifier</a:t>
            </a:r>
            <a:endParaRPr b="1" sz="750">
              <a:solidFill>
                <a:srgbClr val="FFFFFF"/>
              </a:solidFill>
            </a:endParaRPr>
          </a:p>
        </p:txBody>
      </p:sp>
      <p:sp>
        <p:nvSpPr>
          <p:cNvPr id="1118" name="Google Shape;1118;p8"/>
          <p:cNvSpPr txBox="1"/>
          <p:nvPr/>
        </p:nvSpPr>
        <p:spPr>
          <a:xfrm>
            <a:off x="350975" y="272375"/>
            <a:ext cx="6708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50">
                <a:solidFill>
                  <a:srgbClr val="FFFFFF"/>
                </a:solidFill>
              </a:rPr>
              <a:t>Graph Visualization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8"/>
          <p:cNvSpPr txBox="1"/>
          <p:nvPr/>
        </p:nvSpPr>
        <p:spPr>
          <a:xfrm>
            <a:off x="2070083" y="465917"/>
            <a:ext cx="951000" cy="12774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지도학습 (Supervised Learning) 분류 알고리즘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가우시안 나이브 베이즈 분류기 (Gaussian Naïve Bayes Classifier) 적용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각 변수가 독립적일 때, 각 클래스의 특징은 가우시안 분포(정규 분포) 에 따름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입력값이 연속적인 실수이거나, 범주형 변수 일 때, 많이 사용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여행 횟수가 1회 이상 및 가구 소득이 200만원 이상이면 차량 보유 확률이 높아짐</a:t>
            </a:r>
            <a:endParaRPr b="1" sz="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b6d4abcb99_8_107"/>
          <p:cNvSpPr/>
          <p:nvPr/>
        </p:nvSpPr>
        <p:spPr>
          <a:xfrm>
            <a:off x="-26222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7" name="Google Shape;1127;g2b6d4abcb99_8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g2b6d4abcb99_8_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g2b6d4abcb99_8_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g2b6d4abcb99_8_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g2b6d4abcb99_8_107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g2b6d4abcb99_8_107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3" name="Google Shape;1133;g2b6d4abcb99_8_1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34" name="Google Shape;1134;g2b6d4abcb99_8_107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g2b6d4abcb99_8_107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6" name="Google Shape;1136;g2b6d4abcb99_8_10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g2b6d4abcb99_8_10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g2b6d4abcb99_8_107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g2b6d4abcb99_8_107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g2b6d4abcb99_8_107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g2b6d4abcb99_8_107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g2b6d4abcb99_8_107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3" name="Google Shape;1143;g2b6d4abcb99_8_10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4" name="Google Shape;1144;g2b6d4abcb99_8_10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5" name="Google Shape;1145;g2b6d4abcb99_8_10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g2b6d4abcb99_8_10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g2b6d4abcb99_8_107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8" name="Google Shape;1148;g2b6d4abcb99_8_10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g2b6d4abcb99_8_10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g2b6d4abcb99_8_10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g2b6d4abcb99_8_107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g2b6d4abcb99_8_107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g2b6d4abcb99_8_107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g2b6d4abcb99_8_107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g2b6d4abcb99_8_107"/>
          <p:cNvSpPr/>
          <p:nvPr/>
        </p:nvSpPr>
        <p:spPr>
          <a:xfrm>
            <a:off x="475877" y="576414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6" name="Google Shape;1156;g2b6d4abcb99_8_10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g2b6d4abcb99_8_10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g2b6d4abcb99_8_10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g2b6d4abcb99_8_107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g2b6d4abcb99_8_107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g2b6d4abcb99_8_107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2" name="Google Shape;1162;g2b6d4abcb99_8_10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Google Shape;1163;g2b6d4abcb99_8_107"/>
          <p:cNvPicPr preferRelativeResize="0"/>
          <p:nvPr/>
        </p:nvPicPr>
        <p:blipFill rotWithShape="1">
          <a:blip r:embed="rId21">
            <a:alphaModFix/>
          </a:blip>
          <a:srcRect b="0" l="0" r="30405" t="0"/>
          <a:stretch/>
        </p:blipFill>
        <p:spPr>
          <a:xfrm>
            <a:off x="156900" y="382788"/>
            <a:ext cx="1827926" cy="581025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4" name="Google Shape;1164;g2b6d4abcb99_8_107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g2b6d4abcb99_8_107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g2b6d4abcb99_8_107"/>
          <p:cNvSpPr txBox="1"/>
          <p:nvPr/>
        </p:nvSpPr>
        <p:spPr>
          <a:xfrm>
            <a:off x="350972" y="156870"/>
            <a:ext cx="95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chemeClr val="lt1"/>
                </a:solidFill>
              </a:rPr>
              <a:t>K-Means Clustering</a:t>
            </a:r>
            <a:endParaRPr b="1" sz="750">
              <a:solidFill>
                <a:srgbClr val="FFFFFF"/>
              </a:solidFill>
            </a:endParaRPr>
          </a:p>
        </p:txBody>
      </p:sp>
      <p:sp>
        <p:nvSpPr>
          <p:cNvPr id="1167" name="Google Shape;1167;g2b6d4abcb99_8_107"/>
          <p:cNvSpPr txBox="1"/>
          <p:nvPr/>
        </p:nvSpPr>
        <p:spPr>
          <a:xfrm>
            <a:off x="350975" y="272375"/>
            <a:ext cx="882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550">
                <a:solidFill>
                  <a:schemeClr val="lt1"/>
                </a:solidFill>
              </a:rPr>
              <a:t>EDA &amp; Data Processing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8" name="Google Shape;1168;g2b6d4abcb99_8_10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6900" y="1069413"/>
            <a:ext cx="1827924" cy="713661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9" name="Google Shape;1169;g2b6d4abcb99_8_107"/>
          <p:cNvSpPr txBox="1"/>
          <p:nvPr/>
        </p:nvSpPr>
        <p:spPr>
          <a:xfrm>
            <a:off x="684913" y="980000"/>
            <a:ext cx="771900" cy="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rgbClr val="FFFFFF"/>
                </a:solidFill>
              </a:rPr>
              <a:t>Before EDA &amp; Data Processing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g2b6d4abcb99_8_107"/>
          <p:cNvSpPr txBox="1"/>
          <p:nvPr/>
        </p:nvSpPr>
        <p:spPr>
          <a:xfrm>
            <a:off x="684913" y="1799263"/>
            <a:ext cx="771900" cy="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rgbClr val="FFFFFF"/>
                </a:solidFill>
              </a:rPr>
              <a:t>After  EDA &amp; Data Processing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g2b6d4abcb99_8_107"/>
          <p:cNvSpPr txBox="1"/>
          <p:nvPr/>
        </p:nvSpPr>
        <p:spPr>
          <a:xfrm>
            <a:off x="2070083" y="465917"/>
            <a:ext cx="951000" cy="7851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Steps: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전체 칼럼에서 필요한 칼럼만 추출 후 다른 csv파일로 저장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NaN 값을 0으로 변경하여 결측치 제거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순서 인코더를 사용하여 순서가 있는 범주형 데이터를 숫자형 데이터로 변환  </a:t>
            </a:r>
            <a:endParaRPr b="1" sz="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b6d4abcb99_4_6"/>
          <p:cNvSpPr/>
          <p:nvPr/>
        </p:nvSpPr>
        <p:spPr>
          <a:xfrm>
            <a:off x="-29322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9" name="Google Shape;1179;g2b6d4abcb99_4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g2b6d4abcb99_4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g2b6d4abcb99_4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g2b6d4abcb99_4_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g2b6d4abcb99_4_6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g2b6d4abcb99_4_6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5" name="Google Shape;1185;g2b6d4abcb99_4_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g2b6d4abcb99_4_6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g2b6d4abcb99_4_6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8" name="Google Shape;1188;g2b6d4abcb99_4_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g2b6d4abcb99_4_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g2b6d4abcb99_4_6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g2b6d4abcb99_4_6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g2b6d4abcb99_4_6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g2b6d4abcb99_4_6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g2b6d4abcb99_4_6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5" name="Google Shape;1195;g2b6d4abcb99_4_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g2b6d4abcb99_4_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" name="Google Shape;1197;g2b6d4abcb99_4_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" name="Google Shape;1198;g2b6d4abcb99_4_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g2b6d4abcb99_4_6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0" name="Google Shape;1200;g2b6d4abcb99_4_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1" name="Google Shape;1201;g2b6d4abcb99_4_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2" name="Google Shape;1202;g2b6d4abcb99_4_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g2b6d4abcb99_4_6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g2b6d4abcb99_4_6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g2b6d4abcb99_4_6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g2b6d4abcb99_4_6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g2b6d4abcb99_4_6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8" name="Google Shape;1208;g2b6d4abcb99_4_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9" name="Google Shape;1209;g2b6d4abcb99_4_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0" name="Google Shape;1210;g2b6d4abcb99_4_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g2b6d4abcb99_4_6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g2b6d4abcb99_4_6"/>
          <p:cNvSpPr/>
          <p:nvPr/>
        </p:nvSpPr>
        <p:spPr>
          <a:xfrm>
            <a:off x="1041754" y="1602642"/>
            <a:ext cx="121098" cy="125408"/>
          </a:xfrm>
          <a:custGeom>
            <a:rect b="b" l="l" r="r" t="t"/>
            <a:pathLst>
              <a:path extrusionOk="0" h="125408" w="121098">
                <a:moveTo>
                  <a:pt x="48626" y="124182"/>
                </a:moveTo>
                <a:lnTo>
                  <a:pt x="37278" y="120597"/>
                </a:lnTo>
                <a:lnTo>
                  <a:pt x="26823" y="114776"/>
                </a:lnTo>
                <a:lnTo>
                  <a:pt x="17667" y="106967"/>
                </a:lnTo>
                <a:lnTo>
                  <a:pt x="10157" y="97454"/>
                </a:lnTo>
                <a:lnTo>
                  <a:pt x="4585" y="86618"/>
                </a:lnTo>
                <a:lnTo>
                  <a:pt x="1156" y="74856"/>
                </a:lnTo>
                <a:lnTo>
                  <a:pt x="13" y="62627"/>
                </a:lnTo>
                <a:lnTo>
                  <a:pt x="1190" y="50399"/>
                </a:lnTo>
                <a:lnTo>
                  <a:pt x="4643" y="38649"/>
                </a:lnTo>
                <a:lnTo>
                  <a:pt x="10251" y="27813"/>
                </a:lnTo>
                <a:lnTo>
                  <a:pt x="17789" y="18325"/>
                </a:lnTo>
                <a:lnTo>
                  <a:pt x="26967" y="10537"/>
                </a:lnTo>
                <a:lnTo>
                  <a:pt x="60424" y="18194"/>
                </a:lnTo>
                <a:lnTo>
                  <a:pt x="43980" y="21586"/>
                </a:lnTo>
                <a:lnTo>
                  <a:pt x="30039" y="31230"/>
                </a:lnTo>
                <a:lnTo>
                  <a:pt x="20715" y="45671"/>
                </a:lnTo>
                <a:lnTo>
                  <a:pt x="17442" y="62710"/>
                </a:lnTo>
                <a:lnTo>
                  <a:pt x="20715" y="79736"/>
                </a:lnTo>
                <a:lnTo>
                  <a:pt x="30039" y="94177"/>
                </a:lnTo>
                <a:lnTo>
                  <a:pt x="43980" y="103833"/>
                </a:lnTo>
                <a:lnTo>
                  <a:pt x="60424" y="107217"/>
                </a:lnTo>
                <a:lnTo>
                  <a:pt x="76878" y="103833"/>
                </a:lnTo>
                <a:lnTo>
                  <a:pt x="90819" y="94177"/>
                </a:lnTo>
                <a:lnTo>
                  <a:pt x="100131" y="79736"/>
                </a:lnTo>
                <a:lnTo>
                  <a:pt x="103404" y="62710"/>
                </a:lnTo>
                <a:lnTo>
                  <a:pt x="100106" y="45696"/>
                </a:lnTo>
                <a:lnTo>
                  <a:pt x="90786" y="31267"/>
                </a:lnTo>
                <a:lnTo>
                  <a:pt x="76853" y="21623"/>
                </a:lnTo>
                <a:lnTo>
                  <a:pt x="60424" y="18194"/>
                </a:lnTo>
                <a:lnTo>
                  <a:pt x="26967" y="10537"/>
                </a:lnTo>
                <a:lnTo>
                  <a:pt x="37433" y="4752"/>
                </a:lnTo>
                <a:lnTo>
                  <a:pt x="48790" y="1201"/>
                </a:lnTo>
                <a:lnTo>
                  <a:pt x="60592" y="0"/>
                </a:lnTo>
                <a:lnTo>
                  <a:pt x="72403" y="1213"/>
                </a:lnTo>
                <a:lnTo>
                  <a:pt x="83748" y="4786"/>
                </a:lnTo>
                <a:lnTo>
                  <a:pt x="94214" y="10586"/>
                </a:lnTo>
                <a:lnTo>
                  <a:pt x="103383" y="18383"/>
                </a:lnTo>
                <a:lnTo>
                  <a:pt x="110905" y="27883"/>
                </a:lnTo>
                <a:lnTo>
                  <a:pt x="116489" y="38719"/>
                </a:lnTo>
                <a:lnTo>
                  <a:pt x="119930" y="50481"/>
                </a:lnTo>
                <a:lnTo>
                  <a:pt x="121098" y="62710"/>
                </a:lnTo>
                <a:lnTo>
                  <a:pt x="119906" y="74951"/>
                </a:lnTo>
                <a:lnTo>
                  <a:pt x="116444" y="86713"/>
                </a:lnTo>
                <a:lnTo>
                  <a:pt x="110823" y="97548"/>
                </a:lnTo>
                <a:lnTo>
                  <a:pt x="103285" y="107049"/>
                </a:lnTo>
                <a:lnTo>
                  <a:pt x="94096" y="114849"/>
                </a:lnTo>
                <a:lnTo>
                  <a:pt x="83617" y="120646"/>
                </a:lnTo>
                <a:lnTo>
                  <a:pt x="72248" y="124206"/>
                </a:lnTo>
                <a:lnTo>
                  <a:pt x="60424" y="1254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g2b6d4abcb99_4_6"/>
          <p:cNvSpPr/>
          <p:nvPr/>
        </p:nvSpPr>
        <p:spPr>
          <a:xfrm>
            <a:off x="1184998" y="1685593"/>
            <a:ext cx="65807" cy="68188"/>
          </a:xfrm>
          <a:custGeom>
            <a:rect b="b" l="l" r="r" t="t"/>
            <a:pathLst>
              <a:path extrusionOk="0" h="68188" w="65807">
                <a:moveTo>
                  <a:pt x="20645" y="65676"/>
                </a:moveTo>
                <a:lnTo>
                  <a:pt x="9882" y="58388"/>
                </a:lnTo>
                <a:lnTo>
                  <a:pt x="2643" y="47376"/>
                </a:lnTo>
                <a:lnTo>
                  <a:pt x="25" y="34336"/>
                </a:lnTo>
                <a:lnTo>
                  <a:pt x="2451" y="21251"/>
                </a:lnTo>
                <a:lnTo>
                  <a:pt x="9526" y="10132"/>
                </a:lnTo>
                <a:lnTo>
                  <a:pt x="20181" y="2667"/>
                </a:lnTo>
                <a:lnTo>
                  <a:pt x="33291" y="9169"/>
                </a:lnTo>
                <a:lnTo>
                  <a:pt x="24086" y="11074"/>
                </a:lnTo>
                <a:lnTo>
                  <a:pt x="16286" y="16466"/>
                </a:lnTo>
                <a:lnTo>
                  <a:pt x="11074" y="24549"/>
                </a:lnTo>
                <a:lnTo>
                  <a:pt x="9251" y="34074"/>
                </a:lnTo>
                <a:lnTo>
                  <a:pt x="11074" y="43599"/>
                </a:lnTo>
                <a:lnTo>
                  <a:pt x="16286" y="51685"/>
                </a:lnTo>
                <a:lnTo>
                  <a:pt x="24086" y="57077"/>
                </a:lnTo>
                <a:lnTo>
                  <a:pt x="33291" y="58970"/>
                </a:lnTo>
                <a:lnTo>
                  <a:pt x="42493" y="57077"/>
                </a:lnTo>
                <a:lnTo>
                  <a:pt x="50293" y="51685"/>
                </a:lnTo>
                <a:lnTo>
                  <a:pt x="55508" y="43599"/>
                </a:lnTo>
                <a:lnTo>
                  <a:pt x="57327" y="34074"/>
                </a:lnTo>
                <a:lnTo>
                  <a:pt x="55529" y="24528"/>
                </a:lnTo>
                <a:lnTo>
                  <a:pt x="50326" y="16429"/>
                </a:lnTo>
                <a:lnTo>
                  <a:pt x="42505" y="11037"/>
                </a:lnTo>
                <a:lnTo>
                  <a:pt x="33291" y="9169"/>
                </a:lnTo>
                <a:lnTo>
                  <a:pt x="20181" y="2667"/>
                </a:lnTo>
                <a:lnTo>
                  <a:pt x="32791" y="13"/>
                </a:lnTo>
                <a:lnTo>
                  <a:pt x="45410" y="2573"/>
                </a:lnTo>
                <a:lnTo>
                  <a:pt x="56127" y="9940"/>
                </a:lnTo>
                <a:lnTo>
                  <a:pt x="63292" y="21013"/>
                </a:lnTo>
                <a:lnTo>
                  <a:pt x="65807" y="34074"/>
                </a:lnTo>
                <a:lnTo>
                  <a:pt x="63341" y="47019"/>
                </a:lnTo>
                <a:lnTo>
                  <a:pt x="56303" y="58019"/>
                </a:lnTo>
                <a:lnTo>
                  <a:pt x="45754" y="65438"/>
                </a:lnTo>
                <a:lnTo>
                  <a:pt x="33291" y="68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g2b6d4abcb99_4_6"/>
          <p:cNvSpPr/>
          <p:nvPr/>
        </p:nvSpPr>
        <p:spPr>
          <a:xfrm>
            <a:off x="1252530" y="1544324"/>
            <a:ext cx="46114" cy="47757"/>
          </a:xfrm>
          <a:custGeom>
            <a:rect b="b" l="l" r="r" t="t"/>
            <a:pathLst>
              <a:path extrusionOk="0" h="47757" w="46114">
                <a:moveTo>
                  <a:pt x="14347" y="45971"/>
                </a:moveTo>
                <a:lnTo>
                  <a:pt x="6834" y="40829"/>
                </a:lnTo>
                <a:lnTo>
                  <a:pt x="1811" y="33099"/>
                </a:lnTo>
                <a:lnTo>
                  <a:pt x="12" y="23955"/>
                </a:lnTo>
                <a:lnTo>
                  <a:pt x="1738" y="14811"/>
                </a:lnTo>
                <a:lnTo>
                  <a:pt x="6727" y="7039"/>
                </a:lnTo>
                <a:lnTo>
                  <a:pt x="14192" y="1848"/>
                </a:lnTo>
                <a:lnTo>
                  <a:pt x="23180" y="4905"/>
                </a:lnTo>
                <a:lnTo>
                  <a:pt x="16158" y="6310"/>
                </a:lnTo>
                <a:lnTo>
                  <a:pt x="10193" y="10382"/>
                </a:lnTo>
                <a:lnTo>
                  <a:pt x="6178" y="16527"/>
                </a:lnTo>
                <a:lnTo>
                  <a:pt x="4752" y="23790"/>
                </a:lnTo>
                <a:lnTo>
                  <a:pt x="6120" y="31066"/>
                </a:lnTo>
                <a:lnTo>
                  <a:pt x="10074" y="37232"/>
                </a:lnTo>
                <a:lnTo>
                  <a:pt x="16002" y="41374"/>
                </a:lnTo>
                <a:lnTo>
                  <a:pt x="23016" y="42840"/>
                </a:lnTo>
                <a:lnTo>
                  <a:pt x="30038" y="41411"/>
                </a:lnTo>
                <a:lnTo>
                  <a:pt x="35994" y="37302"/>
                </a:lnTo>
                <a:lnTo>
                  <a:pt x="39981" y="31136"/>
                </a:lnTo>
                <a:lnTo>
                  <a:pt x="41374" y="23873"/>
                </a:lnTo>
                <a:lnTo>
                  <a:pt x="39993" y="16646"/>
                </a:lnTo>
                <a:lnTo>
                  <a:pt x="36052" y="10501"/>
                </a:lnTo>
                <a:lnTo>
                  <a:pt x="30157" y="6383"/>
                </a:lnTo>
                <a:lnTo>
                  <a:pt x="23180" y="4905"/>
                </a:lnTo>
                <a:lnTo>
                  <a:pt x="14192" y="1848"/>
                </a:lnTo>
                <a:lnTo>
                  <a:pt x="23016" y="1"/>
                </a:lnTo>
                <a:lnTo>
                  <a:pt x="31849" y="1811"/>
                </a:lnTo>
                <a:lnTo>
                  <a:pt x="39338" y="6978"/>
                </a:lnTo>
                <a:lnTo>
                  <a:pt x="44352" y="14729"/>
                </a:lnTo>
                <a:lnTo>
                  <a:pt x="46113" y="23873"/>
                </a:lnTo>
                <a:lnTo>
                  <a:pt x="44364" y="32980"/>
                </a:lnTo>
                <a:lnTo>
                  <a:pt x="39399" y="40710"/>
                </a:lnTo>
                <a:lnTo>
                  <a:pt x="31968" y="45888"/>
                </a:lnTo>
                <a:lnTo>
                  <a:pt x="23180" y="477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g2b6d4abcb99_4_6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g2b6d4abcb99_4_6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7" name="Google Shape;1217;g2b6d4abcb99_4_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Google Shape;1218;g2b6d4abcb99_4_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0276" y="429799"/>
            <a:ext cx="1170654" cy="1233251"/>
          </a:xfrm>
          <a:prstGeom prst="rect">
            <a:avLst/>
          </a:prstGeom>
          <a:noFill/>
          <a:ln cap="flat" cmpd="sng" w="9525">
            <a:solidFill>
              <a:srgbClr val="448C2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9" name="Google Shape;1219;g2b6d4abcb99_4_6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707733" y="598950"/>
            <a:ext cx="1308600" cy="1233250"/>
          </a:xfrm>
          <a:prstGeom prst="rect">
            <a:avLst/>
          </a:prstGeom>
          <a:noFill/>
          <a:ln cap="flat" cmpd="sng" w="9525">
            <a:solidFill>
              <a:srgbClr val="448C2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0" name="Google Shape;1220;g2b6d4abcb99_4_6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g2b6d4abcb99_4_6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g2b6d4abcb99_4_6"/>
          <p:cNvSpPr txBox="1"/>
          <p:nvPr/>
        </p:nvSpPr>
        <p:spPr>
          <a:xfrm>
            <a:off x="350972" y="156870"/>
            <a:ext cx="95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750">
                <a:solidFill>
                  <a:schemeClr val="lt1"/>
                </a:solidFill>
              </a:rPr>
              <a:t>K-Means Clustering</a:t>
            </a:r>
            <a:endParaRPr b="1" sz="750">
              <a:solidFill>
                <a:srgbClr val="FFFFFF"/>
              </a:solidFill>
            </a:endParaRPr>
          </a:p>
        </p:txBody>
      </p:sp>
      <p:sp>
        <p:nvSpPr>
          <p:cNvPr id="1223" name="Google Shape;1223;g2b6d4abcb99_4_6"/>
          <p:cNvSpPr txBox="1"/>
          <p:nvPr/>
        </p:nvSpPr>
        <p:spPr>
          <a:xfrm>
            <a:off x="350975" y="272375"/>
            <a:ext cx="6708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50">
                <a:solidFill>
                  <a:srgbClr val="FFFFFF"/>
                </a:solidFill>
              </a:rPr>
              <a:t>Graph Visualization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g2b6d4abcb99_4_6"/>
          <p:cNvSpPr txBox="1"/>
          <p:nvPr/>
        </p:nvSpPr>
        <p:spPr>
          <a:xfrm>
            <a:off x="2070083" y="465917"/>
            <a:ext cx="951000" cy="8466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Explanation:</a:t>
            </a:r>
            <a:endParaRPr b="1" sz="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선택한 칼럼 별 상관계수를 파악하기 위해 heatmap으로 확인함 (0.77, 0.84에 해당하는 칼럼들로 군집화 진행)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학습 횟수를 기반으로 군집의 개수를 추천해주는 elbow method을 통해 군집 개수 설정 (시각화 진행하면서 이상치 발견 -&gt; 4개의 군집으로 진행)</a:t>
            </a:r>
            <a:endParaRPr b="1" sz="5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9"/>
          <p:cNvSpPr/>
          <p:nvPr/>
        </p:nvSpPr>
        <p:spPr>
          <a:xfrm>
            <a:off x="-29322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2" name="Google Shape;12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3" name="Google Shape;123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4" name="Google Shape;123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9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9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8" name="Google Shape;1238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p9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9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1" name="Google Shape;1241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" name="Google Shape;1242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9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9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9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9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9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8" name="Google Shape;1248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" name="Google Shape;1249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Google Shape;1250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" name="Google Shape;1251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Google Shape;1252;p9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3" name="Google Shape;1253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4" name="Google Shape;1254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5" name="Google Shape;1255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9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9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9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9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9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1" name="Google Shape;1261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2" name="Google Shape;1262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3" name="Google Shape;1263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9"/>
          <p:cNvSpPr txBox="1"/>
          <p:nvPr/>
        </p:nvSpPr>
        <p:spPr>
          <a:xfrm>
            <a:off x="-83204" y="1843628"/>
            <a:ext cx="1632326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9"/>
          <p:cNvSpPr txBox="1"/>
          <p:nvPr/>
        </p:nvSpPr>
        <p:spPr>
          <a:xfrm>
            <a:off x="427172" y="233070"/>
            <a:ext cx="954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9"/>
          <p:cNvSpPr/>
          <p:nvPr/>
        </p:nvSpPr>
        <p:spPr>
          <a:xfrm>
            <a:off x="1041754" y="1602642"/>
            <a:ext cx="121098" cy="125408"/>
          </a:xfrm>
          <a:custGeom>
            <a:rect b="b" l="l" r="r" t="t"/>
            <a:pathLst>
              <a:path extrusionOk="0" h="125408" w="121098">
                <a:moveTo>
                  <a:pt x="48626" y="124182"/>
                </a:moveTo>
                <a:lnTo>
                  <a:pt x="37278" y="120597"/>
                </a:lnTo>
                <a:lnTo>
                  <a:pt x="26823" y="114776"/>
                </a:lnTo>
                <a:lnTo>
                  <a:pt x="17667" y="106967"/>
                </a:lnTo>
                <a:lnTo>
                  <a:pt x="10157" y="97454"/>
                </a:lnTo>
                <a:lnTo>
                  <a:pt x="4585" y="86618"/>
                </a:lnTo>
                <a:lnTo>
                  <a:pt x="1156" y="74856"/>
                </a:lnTo>
                <a:lnTo>
                  <a:pt x="13" y="62627"/>
                </a:lnTo>
                <a:lnTo>
                  <a:pt x="1190" y="50399"/>
                </a:lnTo>
                <a:lnTo>
                  <a:pt x="4643" y="38649"/>
                </a:lnTo>
                <a:lnTo>
                  <a:pt x="10251" y="27813"/>
                </a:lnTo>
                <a:lnTo>
                  <a:pt x="17789" y="18325"/>
                </a:lnTo>
                <a:lnTo>
                  <a:pt x="26967" y="10537"/>
                </a:lnTo>
                <a:lnTo>
                  <a:pt x="60424" y="18194"/>
                </a:lnTo>
                <a:lnTo>
                  <a:pt x="43980" y="21586"/>
                </a:lnTo>
                <a:lnTo>
                  <a:pt x="30039" y="31230"/>
                </a:lnTo>
                <a:lnTo>
                  <a:pt x="20715" y="45671"/>
                </a:lnTo>
                <a:lnTo>
                  <a:pt x="17442" y="62710"/>
                </a:lnTo>
                <a:lnTo>
                  <a:pt x="20715" y="79736"/>
                </a:lnTo>
                <a:lnTo>
                  <a:pt x="30039" y="94177"/>
                </a:lnTo>
                <a:lnTo>
                  <a:pt x="43980" y="103833"/>
                </a:lnTo>
                <a:lnTo>
                  <a:pt x="60424" y="107217"/>
                </a:lnTo>
                <a:lnTo>
                  <a:pt x="76878" y="103833"/>
                </a:lnTo>
                <a:lnTo>
                  <a:pt x="90819" y="94177"/>
                </a:lnTo>
                <a:lnTo>
                  <a:pt x="100131" y="79736"/>
                </a:lnTo>
                <a:lnTo>
                  <a:pt x="103404" y="62710"/>
                </a:lnTo>
                <a:lnTo>
                  <a:pt x="100106" y="45696"/>
                </a:lnTo>
                <a:lnTo>
                  <a:pt x="90786" y="31267"/>
                </a:lnTo>
                <a:lnTo>
                  <a:pt x="76853" y="21623"/>
                </a:lnTo>
                <a:lnTo>
                  <a:pt x="60424" y="18194"/>
                </a:lnTo>
                <a:lnTo>
                  <a:pt x="26967" y="10537"/>
                </a:lnTo>
                <a:lnTo>
                  <a:pt x="37433" y="4752"/>
                </a:lnTo>
                <a:lnTo>
                  <a:pt x="48790" y="1201"/>
                </a:lnTo>
                <a:lnTo>
                  <a:pt x="60592" y="0"/>
                </a:lnTo>
                <a:lnTo>
                  <a:pt x="72403" y="1213"/>
                </a:lnTo>
                <a:lnTo>
                  <a:pt x="83748" y="4786"/>
                </a:lnTo>
                <a:lnTo>
                  <a:pt x="94214" y="10586"/>
                </a:lnTo>
                <a:lnTo>
                  <a:pt x="103383" y="18383"/>
                </a:lnTo>
                <a:lnTo>
                  <a:pt x="110905" y="27883"/>
                </a:lnTo>
                <a:lnTo>
                  <a:pt x="116489" y="38719"/>
                </a:lnTo>
                <a:lnTo>
                  <a:pt x="119930" y="50481"/>
                </a:lnTo>
                <a:lnTo>
                  <a:pt x="121098" y="62710"/>
                </a:lnTo>
                <a:lnTo>
                  <a:pt x="119906" y="74951"/>
                </a:lnTo>
                <a:lnTo>
                  <a:pt x="116444" y="86713"/>
                </a:lnTo>
                <a:lnTo>
                  <a:pt x="110823" y="97548"/>
                </a:lnTo>
                <a:lnTo>
                  <a:pt x="103285" y="107049"/>
                </a:lnTo>
                <a:lnTo>
                  <a:pt x="94096" y="114849"/>
                </a:lnTo>
                <a:lnTo>
                  <a:pt x="83617" y="120646"/>
                </a:lnTo>
                <a:lnTo>
                  <a:pt x="72248" y="124206"/>
                </a:lnTo>
                <a:lnTo>
                  <a:pt x="60424" y="1254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9"/>
          <p:cNvSpPr/>
          <p:nvPr/>
        </p:nvSpPr>
        <p:spPr>
          <a:xfrm>
            <a:off x="1184998" y="1685593"/>
            <a:ext cx="65807" cy="68188"/>
          </a:xfrm>
          <a:custGeom>
            <a:rect b="b" l="l" r="r" t="t"/>
            <a:pathLst>
              <a:path extrusionOk="0" h="68188" w="65807">
                <a:moveTo>
                  <a:pt x="20645" y="65676"/>
                </a:moveTo>
                <a:lnTo>
                  <a:pt x="9882" y="58388"/>
                </a:lnTo>
                <a:lnTo>
                  <a:pt x="2643" y="47376"/>
                </a:lnTo>
                <a:lnTo>
                  <a:pt x="25" y="34336"/>
                </a:lnTo>
                <a:lnTo>
                  <a:pt x="2451" y="21251"/>
                </a:lnTo>
                <a:lnTo>
                  <a:pt x="9526" y="10132"/>
                </a:lnTo>
                <a:lnTo>
                  <a:pt x="20181" y="2667"/>
                </a:lnTo>
                <a:lnTo>
                  <a:pt x="33291" y="9169"/>
                </a:lnTo>
                <a:lnTo>
                  <a:pt x="24086" y="11074"/>
                </a:lnTo>
                <a:lnTo>
                  <a:pt x="16286" y="16466"/>
                </a:lnTo>
                <a:lnTo>
                  <a:pt x="11074" y="24549"/>
                </a:lnTo>
                <a:lnTo>
                  <a:pt x="9251" y="34074"/>
                </a:lnTo>
                <a:lnTo>
                  <a:pt x="11074" y="43599"/>
                </a:lnTo>
                <a:lnTo>
                  <a:pt x="16286" y="51685"/>
                </a:lnTo>
                <a:lnTo>
                  <a:pt x="24086" y="57077"/>
                </a:lnTo>
                <a:lnTo>
                  <a:pt x="33291" y="58970"/>
                </a:lnTo>
                <a:lnTo>
                  <a:pt x="42493" y="57077"/>
                </a:lnTo>
                <a:lnTo>
                  <a:pt x="50293" y="51685"/>
                </a:lnTo>
                <a:lnTo>
                  <a:pt x="55508" y="43599"/>
                </a:lnTo>
                <a:lnTo>
                  <a:pt x="57327" y="34074"/>
                </a:lnTo>
                <a:lnTo>
                  <a:pt x="55529" y="24528"/>
                </a:lnTo>
                <a:lnTo>
                  <a:pt x="50326" y="16429"/>
                </a:lnTo>
                <a:lnTo>
                  <a:pt x="42505" y="11037"/>
                </a:lnTo>
                <a:lnTo>
                  <a:pt x="33291" y="9169"/>
                </a:lnTo>
                <a:lnTo>
                  <a:pt x="20181" y="2667"/>
                </a:lnTo>
                <a:lnTo>
                  <a:pt x="32791" y="13"/>
                </a:lnTo>
                <a:lnTo>
                  <a:pt x="45410" y="2573"/>
                </a:lnTo>
                <a:lnTo>
                  <a:pt x="56127" y="9940"/>
                </a:lnTo>
                <a:lnTo>
                  <a:pt x="63292" y="21013"/>
                </a:lnTo>
                <a:lnTo>
                  <a:pt x="65807" y="34074"/>
                </a:lnTo>
                <a:lnTo>
                  <a:pt x="63341" y="47019"/>
                </a:lnTo>
                <a:lnTo>
                  <a:pt x="56303" y="58019"/>
                </a:lnTo>
                <a:lnTo>
                  <a:pt x="45754" y="65438"/>
                </a:lnTo>
                <a:lnTo>
                  <a:pt x="33291" y="68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9"/>
          <p:cNvSpPr/>
          <p:nvPr/>
        </p:nvSpPr>
        <p:spPr>
          <a:xfrm>
            <a:off x="1252530" y="1544324"/>
            <a:ext cx="46114" cy="47757"/>
          </a:xfrm>
          <a:custGeom>
            <a:rect b="b" l="l" r="r" t="t"/>
            <a:pathLst>
              <a:path extrusionOk="0" h="47757" w="46114">
                <a:moveTo>
                  <a:pt x="14347" y="45971"/>
                </a:moveTo>
                <a:lnTo>
                  <a:pt x="6834" y="40829"/>
                </a:lnTo>
                <a:lnTo>
                  <a:pt x="1811" y="33099"/>
                </a:lnTo>
                <a:lnTo>
                  <a:pt x="12" y="23955"/>
                </a:lnTo>
                <a:lnTo>
                  <a:pt x="1738" y="14811"/>
                </a:lnTo>
                <a:lnTo>
                  <a:pt x="6727" y="7039"/>
                </a:lnTo>
                <a:lnTo>
                  <a:pt x="14192" y="1848"/>
                </a:lnTo>
                <a:lnTo>
                  <a:pt x="23180" y="4905"/>
                </a:lnTo>
                <a:lnTo>
                  <a:pt x="16158" y="6310"/>
                </a:lnTo>
                <a:lnTo>
                  <a:pt x="10193" y="10382"/>
                </a:lnTo>
                <a:lnTo>
                  <a:pt x="6178" y="16527"/>
                </a:lnTo>
                <a:lnTo>
                  <a:pt x="4752" y="23790"/>
                </a:lnTo>
                <a:lnTo>
                  <a:pt x="6120" y="31066"/>
                </a:lnTo>
                <a:lnTo>
                  <a:pt x="10074" y="37232"/>
                </a:lnTo>
                <a:lnTo>
                  <a:pt x="16002" y="41374"/>
                </a:lnTo>
                <a:lnTo>
                  <a:pt x="23016" y="42840"/>
                </a:lnTo>
                <a:lnTo>
                  <a:pt x="30038" y="41411"/>
                </a:lnTo>
                <a:lnTo>
                  <a:pt x="35994" y="37302"/>
                </a:lnTo>
                <a:lnTo>
                  <a:pt x="39981" y="31136"/>
                </a:lnTo>
                <a:lnTo>
                  <a:pt x="41374" y="23873"/>
                </a:lnTo>
                <a:lnTo>
                  <a:pt x="39993" y="16646"/>
                </a:lnTo>
                <a:lnTo>
                  <a:pt x="36052" y="10501"/>
                </a:lnTo>
                <a:lnTo>
                  <a:pt x="30157" y="6383"/>
                </a:lnTo>
                <a:lnTo>
                  <a:pt x="23180" y="4905"/>
                </a:lnTo>
                <a:lnTo>
                  <a:pt x="14192" y="1848"/>
                </a:lnTo>
                <a:lnTo>
                  <a:pt x="23016" y="1"/>
                </a:lnTo>
                <a:lnTo>
                  <a:pt x="31849" y="1811"/>
                </a:lnTo>
                <a:lnTo>
                  <a:pt x="39338" y="6978"/>
                </a:lnTo>
                <a:lnTo>
                  <a:pt x="44352" y="14729"/>
                </a:lnTo>
                <a:lnTo>
                  <a:pt x="46113" y="23873"/>
                </a:lnTo>
                <a:lnTo>
                  <a:pt x="44364" y="32980"/>
                </a:lnTo>
                <a:lnTo>
                  <a:pt x="39399" y="40710"/>
                </a:lnTo>
                <a:lnTo>
                  <a:pt x="31968" y="45888"/>
                </a:lnTo>
                <a:lnTo>
                  <a:pt x="23180" y="477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9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9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1" name="Google Shape;1271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Google Shape;1272;p9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4676" y="536989"/>
            <a:ext cx="1290775" cy="129247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3" name="Google Shape;1273;p9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753125" y="424062"/>
            <a:ext cx="1240825" cy="122019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4" name="Google Shape;1274;p9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9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9"/>
          <p:cNvSpPr txBox="1"/>
          <p:nvPr/>
        </p:nvSpPr>
        <p:spPr>
          <a:xfrm>
            <a:off x="350972" y="156870"/>
            <a:ext cx="95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chemeClr val="lt1"/>
                </a:solidFill>
              </a:rPr>
              <a:t>K-Means Clustering</a:t>
            </a:r>
            <a:endParaRPr b="1" sz="750">
              <a:solidFill>
                <a:srgbClr val="FFFFFF"/>
              </a:solidFill>
            </a:endParaRPr>
          </a:p>
        </p:txBody>
      </p:sp>
      <p:sp>
        <p:nvSpPr>
          <p:cNvPr id="1277" name="Google Shape;1277;p9"/>
          <p:cNvSpPr txBox="1"/>
          <p:nvPr/>
        </p:nvSpPr>
        <p:spPr>
          <a:xfrm>
            <a:off x="350975" y="272375"/>
            <a:ext cx="6708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50">
                <a:solidFill>
                  <a:srgbClr val="FFFFFF"/>
                </a:solidFill>
              </a:rPr>
              <a:t>Graph Visualization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9"/>
          <p:cNvSpPr txBox="1"/>
          <p:nvPr/>
        </p:nvSpPr>
        <p:spPr>
          <a:xfrm>
            <a:off x="2070083" y="465917"/>
            <a:ext cx="951000" cy="9081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비지도학습 (Supervised Learning) 분류 알고리즘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K-means clustering 알고리즘 적용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k개의 중심점을 임의로 선택하고, 각 데이터를 가장 가까운 중심점에 할당,  이러한 과정을 반복하여 최종적으로 클러스터의 중심점이 더 이상 변하지 않을 때까지 반복</a:t>
            </a:r>
            <a:endParaRPr b="1" sz="5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0"/>
          <p:cNvSpPr/>
          <p:nvPr/>
        </p:nvSpPr>
        <p:spPr>
          <a:xfrm>
            <a:off x="-29322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6" name="Google Shape;12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7" name="Google Shape;128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" name="Google Shape;128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p10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10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2" name="Google Shape;1292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Google Shape;1293;p10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10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5" name="Google Shape;1295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10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10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10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10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10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2" name="Google Shape;1302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3" name="Google Shape;1303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4" name="Google Shape;1304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5" name="Google Shape;1305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1306" name="Google Shape;1306;p10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7" name="Google Shape;1307;p1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9" name="Google Shape;1309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10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10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10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10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10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5" name="Google Shape;1315;p1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1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1318" name="Google Shape;1318;p10"/>
          <p:cNvSpPr txBox="1"/>
          <p:nvPr/>
        </p:nvSpPr>
        <p:spPr>
          <a:xfrm>
            <a:off x="-83204" y="1843628"/>
            <a:ext cx="1632326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10"/>
          <p:cNvSpPr txBox="1"/>
          <p:nvPr/>
        </p:nvSpPr>
        <p:spPr>
          <a:xfrm>
            <a:off x="427172" y="233070"/>
            <a:ext cx="954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10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10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2" name="Google Shape;1322;p1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3" name="Google Shape;1323;p1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5150" y="473706"/>
            <a:ext cx="2002299" cy="928881"/>
          </a:xfrm>
          <a:prstGeom prst="rect">
            <a:avLst/>
          </a:prstGeom>
          <a:noFill/>
          <a:ln cap="flat" cmpd="sng" w="9525">
            <a:solidFill>
              <a:srgbClr val="00B35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4" name="Google Shape;1324;p10"/>
          <p:cNvSpPr/>
          <p:nvPr/>
        </p:nvSpPr>
        <p:spPr>
          <a:xfrm>
            <a:off x="108245" y="1293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10"/>
          <p:cNvSpPr/>
          <p:nvPr/>
        </p:nvSpPr>
        <p:spPr>
          <a:xfrm>
            <a:off x="172479" y="1928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10"/>
          <p:cNvSpPr txBox="1"/>
          <p:nvPr/>
        </p:nvSpPr>
        <p:spPr>
          <a:xfrm>
            <a:off x="351097" y="163470"/>
            <a:ext cx="95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750">
                <a:solidFill>
                  <a:schemeClr val="lt1"/>
                </a:solidFill>
              </a:rPr>
              <a:t>Web Crawling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10"/>
          <p:cNvSpPr txBox="1"/>
          <p:nvPr/>
        </p:nvSpPr>
        <p:spPr>
          <a:xfrm>
            <a:off x="2070083" y="465918"/>
            <a:ext cx="951000" cy="6618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네이버 ‘국내 여행’ 검색 후 view항목 제목 및 링크 크롤링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웹 크롤링 후 csv파일로 저장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국내 여행 키워드에 대한 유행 파악에 용이</a:t>
            </a:r>
            <a:endParaRPr b="1" sz="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2b6d4abcb99_10_206"/>
          <p:cNvSpPr/>
          <p:nvPr/>
        </p:nvSpPr>
        <p:spPr>
          <a:xfrm>
            <a:off x="-34947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5" name="Google Shape;1335;g2b6d4abcb99_10_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6" name="Google Shape;1336;g2b6d4abcb99_10_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7" name="Google Shape;1337;g2b6d4abcb99_10_2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8" name="Google Shape;1338;g2b6d4abcb99_10_2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339" name="Google Shape;1339;g2b6d4abcb99_10_206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g2b6d4abcb99_10_206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1" name="Google Shape;1341;g2b6d4abcb99_10_2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g2b6d4abcb99_10_206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g2b6d4abcb99_10_206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4" name="Google Shape;1344;g2b6d4abcb99_10_20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g2b6d4abcb99_10_2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g2b6d4abcb99_10_206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g2b6d4abcb99_10_206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g2b6d4abcb99_10_206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g2b6d4abcb99_10_206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g2b6d4abcb99_10_206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1" name="Google Shape;1351;g2b6d4abcb99_10_20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5200" y="52045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g2b6d4abcb99_10_20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g2b6d4abcb99_10_20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Google Shape;1354;g2b6d4abcb99_10_20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g2b6d4abcb99_10_206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6" name="Google Shape;1356;g2b6d4abcb99_10_20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g2b6d4abcb99_10_20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g2b6d4abcb99_10_20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359" name="Google Shape;1359;g2b6d4abcb99_10_206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g2b6d4abcb99_10_206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g2b6d4abcb99_10_206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g2b6d4abcb99_10_206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g2b6d4abcb99_10_206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4" name="Google Shape;1364;g2b6d4abcb99_10_20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g2b6d4abcb99_10_20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g2b6d4abcb99_10_20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g2b6d4abcb99_10_206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g2b6d4abcb99_10_206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g2b6d4abcb99_10_206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0" name="Google Shape;1370;g2b6d4abcb99_10_20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1" name="Google Shape;1371;g2b6d4abcb99_10_206"/>
          <p:cNvSpPr txBox="1"/>
          <p:nvPr/>
        </p:nvSpPr>
        <p:spPr>
          <a:xfrm>
            <a:off x="119075" y="587000"/>
            <a:ext cx="13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g2b6d4abcb99_10_206"/>
          <p:cNvSpPr txBox="1"/>
          <p:nvPr/>
        </p:nvSpPr>
        <p:spPr>
          <a:xfrm>
            <a:off x="107775" y="618600"/>
            <a:ext cx="13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g2b6d4abcb99_10_206"/>
          <p:cNvSpPr txBox="1"/>
          <p:nvPr/>
        </p:nvSpPr>
        <p:spPr>
          <a:xfrm>
            <a:off x="214600" y="866400"/>
            <a:ext cx="2279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1374" name="Google Shape;1374;g2b6d4abcb99_10_206"/>
          <p:cNvSpPr/>
          <p:nvPr/>
        </p:nvSpPr>
        <p:spPr>
          <a:xfrm>
            <a:off x="108245" y="1293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g2b6d4abcb99_10_206"/>
          <p:cNvSpPr/>
          <p:nvPr/>
        </p:nvSpPr>
        <p:spPr>
          <a:xfrm>
            <a:off x="172479" y="1928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Google Shape;1376;g2b6d4abcb99_10_206"/>
          <p:cNvSpPr txBox="1"/>
          <p:nvPr/>
        </p:nvSpPr>
        <p:spPr>
          <a:xfrm>
            <a:off x="351097" y="163470"/>
            <a:ext cx="95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750">
                <a:solidFill>
                  <a:schemeClr val="lt1"/>
                </a:solidFill>
              </a:rPr>
              <a:t>Epilogue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g2b6d4abcb99_10_206"/>
          <p:cNvSpPr/>
          <p:nvPr/>
        </p:nvSpPr>
        <p:spPr>
          <a:xfrm>
            <a:off x="219943" y="465796"/>
            <a:ext cx="59556" cy="66533"/>
          </a:xfrm>
          <a:custGeom>
            <a:rect b="b" l="l" r="r" t="t"/>
            <a:pathLst>
              <a:path extrusionOk="0" h="66533" w="59556">
                <a:moveTo>
                  <a:pt x="1" y="0"/>
                </a:moveTo>
                <a:lnTo>
                  <a:pt x="59555" y="33326"/>
                </a:lnTo>
                <a:lnTo>
                  <a:pt x="1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g2b6d4abcb99_10_206"/>
          <p:cNvSpPr txBox="1"/>
          <p:nvPr/>
        </p:nvSpPr>
        <p:spPr>
          <a:xfrm>
            <a:off x="359919" y="443200"/>
            <a:ext cx="16473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50">
                <a:solidFill>
                  <a:srgbClr val="FFFFFF"/>
                </a:solidFill>
              </a:rPr>
              <a:t>준우 : </a:t>
            </a:r>
            <a:endParaRPr b="1" sz="650">
              <a:solidFill>
                <a:srgbClr val="FFFFFF"/>
              </a:solidFill>
            </a:endParaRPr>
          </a:p>
        </p:txBody>
      </p:sp>
      <p:sp>
        <p:nvSpPr>
          <p:cNvPr id="1379" name="Google Shape;1379;g2b6d4abcb99_10_206"/>
          <p:cNvSpPr/>
          <p:nvPr/>
        </p:nvSpPr>
        <p:spPr>
          <a:xfrm>
            <a:off x="219943" y="694396"/>
            <a:ext cx="59556" cy="66533"/>
          </a:xfrm>
          <a:custGeom>
            <a:rect b="b" l="l" r="r" t="t"/>
            <a:pathLst>
              <a:path extrusionOk="0" h="66533" w="59556">
                <a:moveTo>
                  <a:pt x="1" y="0"/>
                </a:moveTo>
                <a:lnTo>
                  <a:pt x="59555" y="33326"/>
                </a:lnTo>
                <a:lnTo>
                  <a:pt x="1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g2b6d4abcb99_10_206"/>
          <p:cNvSpPr txBox="1"/>
          <p:nvPr/>
        </p:nvSpPr>
        <p:spPr>
          <a:xfrm>
            <a:off x="359919" y="671800"/>
            <a:ext cx="16473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50">
                <a:solidFill>
                  <a:srgbClr val="FFFFFF"/>
                </a:solidFill>
              </a:rPr>
              <a:t>현준</a:t>
            </a:r>
            <a:r>
              <a:rPr b="1" lang="ko-KR" sz="650">
                <a:solidFill>
                  <a:srgbClr val="FFFFFF"/>
                </a:solidFill>
              </a:rPr>
              <a:t> : </a:t>
            </a:r>
            <a:endParaRPr b="1" sz="650">
              <a:solidFill>
                <a:srgbClr val="FFFFFF"/>
              </a:solidFill>
            </a:endParaRPr>
          </a:p>
        </p:txBody>
      </p:sp>
      <p:sp>
        <p:nvSpPr>
          <p:cNvPr id="1381" name="Google Shape;1381;g2b6d4abcb99_10_206"/>
          <p:cNvSpPr/>
          <p:nvPr/>
        </p:nvSpPr>
        <p:spPr>
          <a:xfrm>
            <a:off x="219943" y="922996"/>
            <a:ext cx="59556" cy="66533"/>
          </a:xfrm>
          <a:custGeom>
            <a:rect b="b" l="l" r="r" t="t"/>
            <a:pathLst>
              <a:path extrusionOk="0" h="66533" w="59556">
                <a:moveTo>
                  <a:pt x="1" y="0"/>
                </a:moveTo>
                <a:lnTo>
                  <a:pt x="59555" y="33326"/>
                </a:lnTo>
                <a:lnTo>
                  <a:pt x="1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Google Shape;1382;g2b6d4abcb99_10_206"/>
          <p:cNvSpPr txBox="1"/>
          <p:nvPr/>
        </p:nvSpPr>
        <p:spPr>
          <a:xfrm>
            <a:off x="359919" y="900400"/>
            <a:ext cx="16473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50">
                <a:solidFill>
                  <a:srgbClr val="FFFFFF"/>
                </a:solidFill>
              </a:rPr>
              <a:t>강해</a:t>
            </a:r>
            <a:r>
              <a:rPr b="1" lang="ko-KR" sz="650">
                <a:solidFill>
                  <a:srgbClr val="FFFFFF"/>
                </a:solidFill>
              </a:rPr>
              <a:t> : </a:t>
            </a:r>
            <a:endParaRPr b="1" sz="650">
              <a:solidFill>
                <a:srgbClr val="FFFFFF"/>
              </a:solidFill>
            </a:endParaRPr>
          </a:p>
        </p:txBody>
      </p:sp>
      <p:sp>
        <p:nvSpPr>
          <p:cNvPr id="1383" name="Google Shape;1383;g2b6d4abcb99_10_206"/>
          <p:cNvSpPr/>
          <p:nvPr/>
        </p:nvSpPr>
        <p:spPr>
          <a:xfrm>
            <a:off x="219943" y="1151596"/>
            <a:ext cx="59556" cy="66533"/>
          </a:xfrm>
          <a:custGeom>
            <a:rect b="b" l="l" r="r" t="t"/>
            <a:pathLst>
              <a:path extrusionOk="0" h="66533" w="59556">
                <a:moveTo>
                  <a:pt x="1" y="0"/>
                </a:moveTo>
                <a:lnTo>
                  <a:pt x="59555" y="33326"/>
                </a:lnTo>
                <a:lnTo>
                  <a:pt x="1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g2b6d4abcb99_10_206"/>
          <p:cNvSpPr txBox="1"/>
          <p:nvPr/>
        </p:nvSpPr>
        <p:spPr>
          <a:xfrm>
            <a:off x="359919" y="1129000"/>
            <a:ext cx="16473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50">
                <a:solidFill>
                  <a:srgbClr val="FFFFFF"/>
                </a:solidFill>
              </a:rPr>
              <a:t>소혜</a:t>
            </a:r>
            <a:r>
              <a:rPr b="1" lang="ko-KR" sz="650">
                <a:solidFill>
                  <a:srgbClr val="FFFFFF"/>
                </a:solidFill>
              </a:rPr>
              <a:t> : </a:t>
            </a:r>
            <a:endParaRPr b="1" sz="650">
              <a:solidFill>
                <a:srgbClr val="FFFFFF"/>
              </a:solidFill>
            </a:endParaRPr>
          </a:p>
        </p:txBody>
      </p:sp>
      <p:sp>
        <p:nvSpPr>
          <p:cNvPr id="1385" name="Google Shape;1385;g2b6d4abcb99_10_206"/>
          <p:cNvSpPr/>
          <p:nvPr/>
        </p:nvSpPr>
        <p:spPr>
          <a:xfrm>
            <a:off x="219943" y="1380196"/>
            <a:ext cx="59556" cy="66533"/>
          </a:xfrm>
          <a:custGeom>
            <a:rect b="b" l="l" r="r" t="t"/>
            <a:pathLst>
              <a:path extrusionOk="0" h="66533" w="59556">
                <a:moveTo>
                  <a:pt x="1" y="0"/>
                </a:moveTo>
                <a:lnTo>
                  <a:pt x="59555" y="33326"/>
                </a:lnTo>
                <a:lnTo>
                  <a:pt x="1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g2b6d4abcb99_10_206"/>
          <p:cNvSpPr txBox="1"/>
          <p:nvPr/>
        </p:nvSpPr>
        <p:spPr>
          <a:xfrm>
            <a:off x="359919" y="1357600"/>
            <a:ext cx="16473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50">
                <a:solidFill>
                  <a:srgbClr val="FFFFFF"/>
                </a:solidFill>
              </a:rPr>
              <a:t>준원</a:t>
            </a:r>
            <a:r>
              <a:rPr b="1" lang="ko-KR" sz="650">
                <a:solidFill>
                  <a:srgbClr val="FFFFFF"/>
                </a:solidFill>
              </a:rPr>
              <a:t> : </a:t>
            </a:r>
            <a:endParaRPr b="1" sz="650">
              <a:solidFill>
                <a:srgbClr val="FFFFFF"/>
              </a:solidFill>
            </a:endParaRPr>
          </a:p>
        </p:txBody>
      </p:sp>
      <p:sp>
        <p:nvSpPr>
          <p:cNvPr id="1387" name="Google Shape;1387;g2b6d4abcb99_10_206"/>
          <p:cNvSpPr/>
          <p:nvPr/>
        </p:nvSpPr>
        <p:spPr>
          <a:xfrm>
            <a:off x="219943" y="1608796"/>
            <a:ext cx="59556" cy="66533"/>
          </a:xfrm>
          <a:custGeom>
            <a:rect b="b" l="l" r="r" t="t"/>
            <a:pathLst>
              <a:path extrusionOk="0" h="66533" w="59556">
                <a:moveTo>
                  <a:pt x="1" y="0"/>
                </a:moveTo>
                <a:lnTo>
                  <a:pt x="59555" y="33326"/>
                </a:lnTo>
                <a:lnTo>
                  <a:pt x="1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g2b6d4abcb99_10_206"/>
          <p:cNvSpPr txBox="1"/>
          <p:nvPr/>
        </p:nvSpPr>
        <p:spPr>
          <a:xfrm>
            <a:off x="359919" y="1586200"/>
            <a:ext cx="16473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50">
                <a:solidFill>
                  <a:srgbClr val="FFFFFF"/>
                </a:solidFill>
              </a:rPr>
              <a:t>준호</a:t>
            </a:r>
            <a:r>
              <a:rPr b="1" lang="ko-KR" sz="650">
                <a:solidFill>
                  <a:srgbClr val="FFFFFF"/>
                </a:solidFill>
              </a:rPr>
              <a:t> : </a:t>
            </a:r>
            <a:endParaRPr b="1" sz="6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2b6d4abcb99_15_145"/>
          <p:cNvSpPr/>
          <p:nvPr/>
        </p:nvSpPr>
        <p:spPr>
          <a:xfrm>
            <a:off x="-7100" y="0"/>
            <a:ext cx="3072423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g2b6d4abcb99_15_145"/>
          <p:cNvSpPr/>
          <p:nvPr/>
        </p:nvSpPr>
        <p:spPr>
          <a:xfrm>
            <a:off x="184880" y="1377732"/>
            <a:ext cx="121207" cy="125408"/>
          </a:xfrm>
          <a:custGeom>
            <a:rect b="b" l="l" r="r" t="t"/>
            <a:pathLst>
              <a:path extrusionOk="0" h="125408" w="121207">
                <a:moveTo>
                  <a:pt x="48661" y="124182"/>
                </a:moveTo>
                <a:lnTo>
                  <a:pt x="37314" y="120586"/>
                </a:lnTo>
                <a:lnTo>
                  <a:pt x="26849" y="114776"/>
                </a:lnTo>
                <a:lnTo>
                  <a:pt x="17681" y="106964"/>
                </a:lnTo>
                <a:lnTo>
                  <a:pt x="10156" y="97451"/>
                </a:lnTo>
                <a:lnTo>
                  <a:pt x="4584" y="86607"/>
                </a:lnTo>
                <a:lnTo>
                  <a:pt x="1155" y="74841"/>
                </a:lnTo>
                <a:lnTo>
                  <a:pt x="0" y="62616"/>
                </a:lnTo>
                <a:lnTo>
                  <a:pt x="1179" y="50387"/>
                </a:lnTo>
                <a:lnTo>
                  <a:pt x="4644" y="38634"/>
                </a:lnTo>
                <a:lnTo>
                  <a:pt x="10251" y="27814"/>
                </a:lnTo>
                <a:lnTo>
                  <a:pt x="17800" y="18322"/>
                </a:lnTo>
                <a:lnTo>
                  <a:pt x="26980" y="10538"/>
                </a:lnTo>
                <a:lnTo>
                  <a:pt x="60484" y="18191"/>
                </a:lnTo>
                <a:lnTo>
                  <a:pt x="44018" y="21587"/>
                </a:lnTo>
                <a:lnTo>
                  <a:pt x="30063" y="31230"/>
                </a:lnTo>
                <a:lnTo>
                  <a:pt x="20741" y="45672"/>
                </a:lnTo>
                <a:lnTo>
                  <a:pt x="17455" y="62710"/>
                </a:lnTo>
                <a:lnTo>
                  <a:pt x="20741" y="79736"/>
                </a:lnTo>
                <a:lnTo>
                  <a:pt x="30063" y="94178"/>
                </a:lnTo>
                <a:lnTo>
                  <a:pt x="44018" y="103834"/>
                </a:lnTo>
                <a:lnTo>
                  <a:pt x="60484" y="107214"/>
                </a:lnTo>
                <a:lnTo>
                  <a:pt x="76950" y="103822"/>
                </a:lnTo>
                <a:lnTo>
                  <a:pt x="90905" y="94178"/>
                </a:lnTo>
                <a:lnTo>
                  <a:pt x="100227" y="79736"/>
                </a:lnTo>
                <a:lnTo>
                  <a:pt x="103501" y="62710"/>
                </a:lnTo>
                <a:lnTo>
                  <a:pt x="100120" y="45766"/>
                </a:lnTo>
                <a:lnTo>
                  <a:pt x="90774" y="31432"/>
                </a:lnTo>
                <a:lnTo>
                  <a:pt x="76867" y="21849"/>
                </a:lnTo>
                <a:lnTo>
                  <a:pt x="60484" y="18453"/>
                </a:lnTo>
                <a:lnTo>
                  <a:pt x="60484" y="18191"/>
                </a:lnTo>
                <a:lnTo>
                  <a:pt x="26980" y="10538"/>
                </a:lnTo>
                <a:lnTo>
                  <a:pt x="37457" y="4750"/>
                </a:lnTo>
                <a:lnTo>
                  <a:pt x="48828" y="1189"/>
                </a:lnTo>
                <a:lnTo>
                  <a:pt x="60651" y="1"/>
                </a:lnTo>
                <a:lnTo>
                  <a:pt x="72462" y="1214"/>
                </a:lnTo>
                <a:lnTo>
                  <a:pt x="83832" y="4786"/>
                </a:lnTo>
                <a:lnTo>
                  <a:pt x="94298" y="10583"/>
                </a:lnTo>
                <a:lnTo>
                  <a:pt x="103478" y="18383"/>
                </a:lnTo>
                <a:lnTo>
                  <a:pt x="111002" y="27884"/>
                </a:lnTo>
                <a:lnTo>
                  <a:pt x="116598" y="38719"/>
                </a:lnTo>
                <a:lnTo>
                  <a:pt x="120051" y="50482"/>
                </a:lnTo>
                <a:lnTo>
                  <a:pt x="121206" y="62710"/>
                </a:lnTo>
                <a:lnTo>
                  <a:pt x="120014" y="74951"/>
                </a:lnTo>
                <a:lnTo>
                  <a:pt x="116550" y="86713"/>
                </a:lnTo>
                <a:lnTo>
                  <a:pt x="110931" y="97549"/>
                </a:lnTo>
                <a:lnTo>
                  <a:pt x="103382" y="107049"/>
                </a:lnTo>
                <a:lnTo>
                  <a:pt x="94179" y="114846"/>
                </a:lnTo>
                <a:lnTo>
                  <a:pt x="83689" y="120634"/>
                </a:lnTo>
                <a:lnTo>
                  <a:pt x="72319" y="124207"/>
                </a:lnTo>
                <a:lnTo>
                  <a:pt x="60484" y="1254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g2b6d4abcb99_15_145"/>
          <p:cNvSpPr/>
          <p:nvPr/>
        </p:nvSpPr>
        <p:spPr>
          <a:xfrm>
            <a:off x="328659" y="1460693"/>
            <a:ext cx="65844" cy="68117"/>
          </a:xfrm>
          <a:custGeom>
            <a:rect b="b" l="l" r="r" t="t"/>
            <a:pathLst>
              <a:path extrusionOk="0" h="68117" w="65844">
                <a:moveTo>
                  <a:pt x="20325" y="65532"/>
                </a:moveTo>
                <a:lnTo>
                  <a:pt x="9645" y="58153"/>
                </a:lnTo>
                <a:lnTo>
                  <a:pt x="2500" y="47092"/>
                </a:lnTo>
                <a:lnTo>
                  <a:pt x="1" y="34065"/>
                </a:lnTo>
                <a:lnTo>
                  <a:pt x="2500" y="21028"/>
                </a:lnTo>
                <a:lnTo>
                  <a:pt x="9645" y="9979"/>
                </a:lnTo>
                <a:lnTo>
                  <a:pt x="20325" y="2597"/>
                </a:lnTo>
                <a:lnTo>
                  <a:pt x="32922" y="9156"/>
                </a:lnTo>
                <a:lnTo>
                  <a:pt x="23705" y="11049"/>
                </a:lnTo>
                <a:lnTo>
                  <a:pt x="15908" y="16456"/>
                </a:lnTo>
                <a:lnTo>
                  <a:pt x="10681" y="24527"/>
                </a:lnTo>
                <a:lnTo>
                  <a:pt x="8858" y="34065"/>
                </a:lnTo>
                <a:lnTo>
                  <a:pt x="10681" y="43590"/>
                </a:lnTo>
                <a:lnTo>
                  <a:pt x="15908" y="51676"/>
                </a:lnTo>
                <a:lnTo>
                  <a:pt x="23705" y="57068"/>
                </a:lnTo>
                <a:lnTo>
                  <a:pt x="32922" y="58961"/>
                </a:lnTo>
                <a:lnTo>
                  <a:pt x="42124" y="57068"/>
                </a:lnTo>
                <a:lnTo>
                  <a:pt x="49936" y="51676"/>
                </a:lnTo>
                <a:lnTo>
                  <a:pt x="55151" y="43590"/>
                </a:lnTo>
                <a:lnTo>
                  <a:pt x="56983" y="34065"/>
                </a:lnTo>
                <a:lnTo>
                  <a:pt x="55188" y="24515"/>
                </a:lnTo>
                <a:lnTo>
                  <a:pt x="49973" y="16420"/>
                </a:lnTo>
                <a:lnTo>
                  <a:pt x="42148" y="11028"/>
                </a:lnTo>
                <a:lnTo>
                  <a:pt x="32922" y="9156"/>
                </a:lnTo>
                <a:lnTo>
                  <a:pt x="20325" y="2597"/>
                </a:lnTo>
                <a:lnTo>
                  <a:pt x="32922" y="0"/>
                </a:lnTo>
                <a:lnTo>
                  <a:pt x="45520" y="2597"/>
                </a:lnTo>
                <a:lnTo>
                  <a:pt x="56200" y="9979"/>
                </a:lnTo>
                <a:lnTo>
                  <a:pt x="63329" y="21028"/>
                </a:lnTo>
                <a:lnTo>
                  <a:pt x="65844" y="34065"/>
                </a:lnTo>
                <a:lnTo>
                  <a:pt x="63329" y="47092"/>
                </a:lnTo>
                <a:lnTo>
                  <a:pt x="56200" y="58153"/>
                </a:lnTo>
                <a:lnTo>
                  <a:pt x="45520" y="65532"/>
                </a:lnTo>
                <a:lnTo>
                  <a:pt x="32922" y="68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8" name="Google Shape;1398;g2b6d4abcb99_15_145"/>
          <p:cNvSpPr/>
          <p:nvPr/>
        </p:nvSpPr>
        <p:spPr>
          <a:xfrm>
            <a:off x="395621" y="1319415"/>
            <a:ext cx="46138" cy="47732"/>
          </a:xfrm>
          <a:custGeom>
            <a:rect b="b" l="l" r="r" t="t"/>
            <a:pathLst>
              <a:path extrusionOk="0" h="47732" w="46138">
                <a:moveTo>
                  <a:pt x="14240" y="45921"/>
                </a:moveTo>
                <a:lnTo>
                  <a:pt x="6764" y="40743"/>
                </a:lnTo>
                <a:lnTo>
                  <a:pt x="1762" y="33004"/>
                </a:lnTo>
                <a:lnTo>
                  <a:pt x="0" y="23872"/>
                </a:lnTo>
                <a:lnTo>
                  <a:pt x="1762" y="14740"/>
                </a:lnTo>
                <a:lnTo>
                  <a:pt x="6764" y="6989"/>
                </a:lnTo>
                <a:lnTo>
                  <a:pt x="14240" y="1823"/>
                </a:lnTo>
                <a:lnTo>
                  <a:pt x="23074" y="4905"/>
                </a:lnTo>
                <a:lnTo>
                  <a:pt x="16039" y="6297"/>
                </a:lnTo>
                <a:lnTo>
                  <a:pt x="10062" y="10382"/>
                </a:lnTo>
                <a:lnTo>
                  <a:pt x="6048" y="16527"/>
                </a:lnTo>
                <a:lnTo>
                  <a:pt x="4621" y="23778"/>
                </a:lnTo>
                <a:lnTo>
                  <a:pt x="5977" y="31050"/>
                </a:lnTo>
                <a:lnTo>
                  <a:pt x="9943" y="37232"/>
                </a:lnTo>
                <a:lnTo>
                  <a:pt x="15883" y="41374"/>
                </a:lnTo>
                <a:lnTo>
                  <a:pt x="22909" y="42840"/>
                </a:lnTo>
                <a:lnTo>
                  <a:pt x="29932" y="41398"/>
                </a:lnTo>
                <a:lnTo>
                  <a:pt x="35897" y="37290"/>
                </a:lnTo>
                <a:lnTo>
                  <a:pt x="39874" y="31136"/>
                </a:lnTo>
                <a:lnTo>
                  <a:pt x="41279" y="23872"/>
                </a:lnTo>
                <a:lnTo>
                  <a:pt x="39899" y="16645"/>
                </a:lnTo>
                <a:lnTo>
                  <a:pt x="35958" y="10501"/>
                </a:lnTo>
                <a:lnTo>
                  <a:pt x="30051" y="6383"/>
                </a:lnTo>
                <a:lnTo>
                  <a:pt x="23074" y="4905"/>
                </a:lnTo>
                <a:lnTo>
                  <a:pt x="14240" y="1823"/>
                </a:lnTo>
                <a:lnTo>
                  <a:pt x="23074" y="0"/>
                </a:lnTo>
                <a:lnTo>
                  <a:pt x="31898" y="1823"/>
                </a:lnTo>
                <a:lnTo>
                  <a:pt x="39387" y="6989"/>
                </a:lnTo>
                <a:lnTo>
                  <a:pt x="44385" y="14740"/>
                </a:lnTo>
                <a:lnTo>
                  <a:pt x="46138" y="23872"/>
                </a:lnTo>
                <a:lnTo>
                  <a:pt x="44385" y="33004"/>
                </a:lnTo>
                <a:lnTo>
                  <a:pt x="39387" y="40743"/>
                </a:lnTo>
                <a:lnTo>
                  <a:pt x="31898" y="45921"/>
                </a:lnTo>
                <a:lnTo>
                  <a:pt x="23074" y="47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9" name="Google Shape;1399;g2b6d4abcb99_15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Google Shape;1400;g2b6d4abcb99_15_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1" name="Google Shape;1401;g2b6d4abcb99_15_1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2" name="Google Shape;1402;g2b6d4abcb99_15_1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g2b6d4abcb99_15_145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g2b6d4abcb99_15_145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5" name="Google Shape;1405;g2b6d4abcb99_15_1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g2b6d4abcb99_15_145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Google Shape;1407;g2b6d4abcb99_15_145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8" name="Google Shape;1408;g2b6d4abcb99_15_1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9" name="Google Shape;1409;g2b6d4abcb99_15_1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g2b6d4abcb99_15_145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g2b6d4abcb99_15_145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g2b6d4abcb99_15_145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g2b6d4abcb99_15_145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g2b6d4abcb99_15_145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5" name="Google Shape;1415;g2b6d4abcb99_15_1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6" name="Google Shape;1416;g2b6d4abcb99_15_1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7" name="Google Shape;1417;g2b6d4abcb99_15_14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8" name="Google Shape;1418;g2b6d4abcb99_15_14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g2b6d4abcb99_15_145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0" name="Google Shape;1420;g2b6d4abcb99_15_14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1" name="Google Shape;1421;g2b6d4abcb99_15_14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2" name="Google Shape;1422;g2b6d4abcb99_15_14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23" name="Google Shape;1423;g2b6d4abcb99_15_145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g2b6d4abcb99_15_145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g2b6d4abcb99_15_145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g2b6d4abcb99_15_145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g2b6d4abcb99_15_145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8" name="Google Shape;1428;g2b6d4abcb99_15_14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9" name="Google Shape;1429;g2b6d4abcb99_15_14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430" name="Google Shape;1430;g2b6d4abcb99_15_145"/>
          <p:cNvSpPr/>
          <p:nvPr/>
        </p:nvSpPr>
        <p:spPr>
          <a:xfrm>
            <a:off x="367246" y="250633"/>
            <a:ext cx="314030" cy="314027"/>
          </a:xfrm>
          <a:custGeom>
            <a:rect b="b" l="l" r="r" t="t"/>
            <a:pathLst>
              <a:path extrusionOk="0" h="314027" w="314030">
                <a:moveTo>
                  <a:pt x="287491" y="195237"/>
                </a:moveTo>
                <a:lnTo>
                  <a:pt x="254533" y="176355"/>
                </a:lnTo>
                <a:lnTo>
                  <a:pt x="255544" y="145720"/>
                </a:lnTo>
                <a:lnTo>
                  <a:pt x="248879" y="120205"/>
                </a:lnTo>
                <a:lnTo>
                  <a:pt x="220840" y="81928"/>
                </a:lnTo>
                <a:lnTo>
                  <a:pt x="194682" y="66234"/>
                </a:lnTo>
                <a:lnTo>
                  <a:pt x="175440" y="60744"/>
                </a:lnTo>
                <a:lnTo>
                  <a:pt x="150282" y="59339"/>
                </a:lnTo>
                <a:lnTo>
                  <a:pt x="94324" y="44468"/>
                </a:lnTo>
                <a:lnTo>
                  <a:pt x="97585" y="43898"/>
                </a:lnTo>
                <a:lnTo>
                  <a:pt x="114943" y="36623"/>
                </a:lnTo>
                <a:lnTo>
                  <a:pt x="118385" y="33992"/>
                </a:lnTo>
                <a:lnTo>
                  <a:pt x="119351" y="29740"/>
                </a:lnTo>
                <a:lnTo>
                  <a:pt x="119351" y="4856"/>
                </a:lnTo>
                <a:lnTo>
                  <a:pt x="123993" y="1"/>
                </a:lnTo>
                <a:lnTo>
                  <a:pt x="186882" y="1"/>
                </a:lnTo>
                <a:lnTo>
                  <a:pt x="192155" y="5237"/>
                </a:lnTo>
                <a:lnTo>
                  <a:pt x="192155" y="26552"/>
                </a:lnTo>
                <a:lnTo>
                  <a:pt x="199205" y="36754"/>
                </a:lnTo>
                <a:lnTo>
                  <a:pt x="213921" y="42755"/>
                </a:lnTo>
                <a:lnTo>
                  <a:pt x="218374" y="43566"/>
                </a:lnTo>
                <a:lnTo>
                  <a:pt x="222340" y="41350"/>
                </a:lnTo>
                <a:lnTo>
                  <a:pt x="239198" y="24254"/>
                </a:lnTo>
                <a:lnTo>
                  <a:pt x="243971" y="24254"/>
                </a:lnTo>
                <a:lnTo>
                  <a:pt x="290252" y="70318"/>
                </a:lnTo>
                <a:lnTo>
                  <a:pt x="290252" y="75677"/>
                </a:lnTo>
                <a:lnTo>
                  <a:pt x="273156" y="92511"/>
                </a:lnTo>
                <a:lnTo>
                  <a:pt x="271153" y="95501"/>
                </a:lnTo>
                <a:lnTo>
                  <a:pt x="271894" y="99024"/>
                </a:lnTo>
                <a:lnTo>
                  <a:pt x="280441" y="119693"/>
                </a:lnTo>
                <a:lnTo>
                  <a:pt x="281788" y="121823"/>
                </a:lnTo>
                <a:lnTo>
                  <a:pt x="284217" y="122372"/>
                </a:lnTo>
                <a:lnTo>
                  <a:pt x="311137" y="122372"/>
                </a:lnTo>
                <a:lnTo>
                  <a:pt x="314030" y="125182"/>
                </a:lnTo>
                <a:lnTo>
                  <a:pt x="314030" y="191022"/>
                </a:lnTo>
                <a:lnTo>
                  <a:pt x="309872" y="195237"/>
                </a:lnTo>
                <a:close/>
              </a:path>
              <a:path extrusionOk="0" h="314027" w="314030">
                <a:moveTo>
                  <a:pt x="247879" y="199322"/>
                </a:moveTo>
                <a:lnTo>
                  <a:pt x="254533" y="176355"/>
                </a:lnTo>
                <a:lnTo>
                  <a:pt x="287491" y="195237"/>
                </a:lnTo>
                <a:lnTo>
                  <a:pt x="277429" y="202632"/>
                </a:lnTo>
                <a:lnTo>
                  <a:pt x="270760" y="217692"/>
                </a:lnTo>
                <a:close/>
              </a:path>
              <a:path extrusionOk="0" h="314027" w="314030">
                <a:moveTo>
                  <a:pt x="68534" y="292978"/>
                </a:moveTo>
                <a:lnTo>
                  <a:pt x="23134" y="247172"/>
                </a:lnTo>
                <a:lnTo>
                  <a:pt x="96180" y="272391"/>
                </a:lnTo>
                <a:lnTo>
                  <a:pt x="92562" y="274604"/>
                </a:lnTo>
                <a:lnTo>
                  <a:pt x="71677" y="295788"/>
                </a:lnTo>
                <a:close/>
              </a:path>
              <a:path extrusionOk="0" h="314027" w="314030">
                <a:moveTo>
                  <a:pt x="122743" y="314027"/>
                </a:moveTo>
                <a:lnTo>
                  <a:pt x="119089" y="310074"/>
                </a:lnTo>
                <a:lnTo>
                  <a:pt x="119089" y="288381"/>
                </a:lnTo>
                <a:lnTo>
                  <a:pt x="111170" y="277415"/>
                </a:lnTo>
                <a:lnTo>
                  <a:pt x="100359" y="273068"/>
                </a:lnTo>
                <a:lnTo>
                  <a:pt x="96180" y="272391"/>
                </a:lnTo>
                <a:lnTo>
                  <a:pt x="23134" y="247172"/>
                </a:lnTo>
                <a:lnTo>
                  <a:pt x="23134" y="242317"/>
                </a:lnTo>
                <a:lnTo>
                  <a:pt x="40496" y="225218"/>
                </a:lnTo>
                <a:lnTo>
                  <a:pt x="43078" y="221395"/>
                </a:lnTo>
                <a:lnTo>
                  <a:pt x="42508" y="216802"/>
                </a:lnTo>
                <a:lnTo>
                  <a:pt x="35339" y="199572"/>
                </a:lnTo>
                <a:lnTo>
                  <a:pt x="32483" y="196216"/>
                </a:lnTo>
                <a:lnTo>
                  <a:pt x="28173" y="195487"/>
                </a:lnTo>
                <a:lnTo>
                  <a:pt x="4907" y="195487"/>
                </a:lnTo>
                <a:lnTo>
                  <a:pt x="0" y="190772"/>
                </a:lnTo>
                <a:lnTo>
                  <a:pt x="0" y="126968"/>
                </a:lnTo>
                <a:lnTo>
                  <a:pt x="3515" y="123265"/>
                </a:lnTo>
                <a:lnTo>
                  <a:pt x="29422" y="123265"/>
                </a:lnTo>
                <a:lnTo>
                  <a:pt x="32708" y="122552"/>
                </a:lnTo>
                <a:lnTo>
                  <a:pt x="34708" y="119824"/>
                </a:lnTo>
                <a:lnTo>
                  <a:pt x="41746" y="101835"/>
                </a:lnTo>
                <a:lnTo>
                  <a:pt x="43078" y="97394"/>
                </a:lnTo>
                <a:lnTo>
                  <a:pt x="40746" y="93404"/>
                </a:lnTo>
                <a:lnTo>
                  <a:pt x="22885" y="75927"/>
                </a:lnTo>
                <a:lnTo>
                  <a:pt x="22885" y="69925"/>
                </a:lnTo>
                <a:lnTo>
                  <a:pt x="68285" y="24373"/>
                </a:lnTo>
                <a:lnTo>
                  <a:pt x="73439" y="24373"/>
                </a:lnTo>
                <a:lnTo>
                  <a:pt x="91550" y="42624"/>
                </a:lnTo>
                <a:lnTo>
                  <a:pt x="94324" y="44468"/>
                </a:lnTo>
                <a:lnTo>
                  <a:pt x="150282" y="59339"/>
                </a:lnTo>
                <a:lnTo>
                  <a:pt x="132174" y="61887"/>
                </a:lnTo>
                <a:lnTo>
                  <a:pt x="107015" y="71842"/>
                </a:lnTo>
                <a:lnTo>
                  <a:pt x="67654" y="113310"/>
                </a:lnTo>
                <a:lnTo>
                  <a:pt x="58354" y="142028"/>
                </a:lnTo>
                <a:lnTo>
                  <a:pt x="58354" y="165757"/>
                </a:lnTo>
                <a:lnTo>
                  <a:pt x="61865" y="186560"/>
                </a:lnTo>
                <a:lnTo>
                  <a:pt x="73189" y="210932"/>
                </a:lnTo>
                <a:lnTo>
                  <a:pt x="96835" y="236446"/>
                </a:lnTo>
                <a:lnTo>
                  <a:pt x="124505" y="251257"/>
                </a:lnTo>
                <a:lnTo>
                  <a:pt x="160474" y="256734"/>
                </a:lnTo>
                <a:lnTo>
                  <a:pt x="193548" y="249589"/>
                </a:lnTo>
                <a:lnTo>
                  <a:pt x="197776" y="248913"/>
                </a:lnTo>
                <a:lnTo>
                  <a:pt x="201217" y="251507"/>
                </a:lnTo>
                <a:lnTo>
                  <a:pt x="215552" y="268475"/>
                </a:lnTo>
                <a:lnTo>
                  <a:pt x="214671" y="272556"/>
                </a:lnTo>
                <a:lnTo>
                  <a:pt x="195682" y="280094"/>
                </a:lnTo>
                <a:lnTo>
                  <a:pt x="192667" y="282355"/>
                </a:lnTo>
                <a:lnTo>
                  <a:pt x="191905" y="286083"/>
                </a:lnTo>
                <a:lnTo>
                  <a:pt x="191905" y="310205"/>
                </a:lnTo>
                <a:lnTo>
                  <a:pt x="188382" y="3140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g2b6d4abcb99_15_145"/>
          <p:cNvSpPr/>
          <p:nvPr/>
        </p:nvSpPr>
        <p:spPr>
          <a:xfrm>
            <a:off x="473212" y="355277"/>
            <a:ext cx="197039" cy="194250"/>
          </a:xfrm>
          <a:custGeom>
            <a:rect b="b" l="l" r="r" t="t"/>
            <a:pathLst>
              <a:path extrusionOk="0" h="194250" w="197039">
                <a:moveTo>
                  <a:pt x="19051" y="94952"/>
                </a:moveTo>
                <a:lnTo>
                  <a:pt x="74226" y="99430"/>
                </a:lnTo>
                <a:lnTo>
                  <a:pt x="64820" y="100798"/>
                </a:lnTo>
                <a:lnTo>
                  <a:pt x="36397" y="102965"/>
                </a:lnTo>
                <a:close/>
              </a:path>
              <a:path extrusionOk="0" h="194250" w="197039">
                <a:moveTo>
                  <a:pt x="160557" y="190678"/>
                </a:moveTo>
                <a:lnTo>
                  <a:pt x="154105" y="184761"/>
                </a:lnTo>
                <a:lnTo>
                  <a:pt x="128959" y="156436"/>
                </a:lnTo>
                <a:lnTo>
                  <a:pt x="169202" y="159497"/>
                </a:lnTo>
                <a:lnTo>
                  <a:pt x="163486" y="161676"/>
                </a:lnTo>
                <a:lnTo>
                  <a:pt x="161152" y="167403"/>
                </a:lnTo>
                <a:lnTo>
                  <a:pt x="163651" y="173237"/>
                </a:lnTo>
                <a:lnTo>
                  <a:pt x="169570" y="175319"/>
                </a:lnTo>
                <a:lnTo>
                  <a:pt x="172749" y="175011"/>
                </a:lnTo>
                <a:lnTo>
                  <a:pt x="175474" y="173331"/>
                </a:lnTo>
                <a:lnTo>
                  <a:pt x="177215" y="170616"/>
                </a:lnTo>
                <a:lnTo>
                  <a:pt x="177617" y="167403"/>
                </a:lnTo>
                <a:lnTo>
                  <a:pt x="175212" y="161484"/>
                </a:lnTo>
                <a:lnTo>
                  <a:pt x="169202" y="159497"/>
                </a:lnTo>
                <a:lnTo>
                  <a:pt x="128959" y="156436"/>
                </a:lnTo>
                <a:lnTo>
                  <a:pt x="100155" y="123515"/>
                </a:lnTo>
                <a:lnTo>
                  <a:pt x="82797" y="103608"/>
                </a:lnTo>
                <a:lnTo>
                  <a:pt x="74226" y="99430"/>
                </a:lnTo>
                <a:lnTo>
                  <a:pt x="19051" y="94952"/>
                </a:lnTo>
                <a:lnTo>
                  <a:pt x="6966" y="79999"/>
                </a:lnTo>
                <a:lnTo>
                  <a:pt x="2061" y="47839"/>
                </a:lnTo>
                <a:lnTo>
                  <a:pt x="3823" y="42874"/>
                </a:lnTo>
                <a:lnTo>
                  <a:pt x="9977" y="41469"/>
                </a:lnTo>
                <a:lnTo>
                  <a:pt x="30231" y="60601"/>
                </a:lnTo>
                <a:lnTo>
                  <a:pt x="35385" y="65329"/>
                </a:lnTo>
                <a:lnTo>
                  <a:pt x="47077" y="66734"/>
                </a:lnTo>
                <a:lnTo>
                  <a:pt x="65819" y="48232"/>
                </a:lnTo>
                <a:lnTo>
                  <a:pt x="67880" y="41673"/>
                </a:lnTo>
                <a:lnTo>
                  <a:pt x="64939" y="35467"/>
                </a:lnTo>
                <a:lnTo>
                  <a:pt x="43435" y="13013"/>
                </a:lnTo>
                <a:lnTo>
                  <a:pt x="40792" y="7142"/>
                </a:lnTo>
                <a:lnTo>
                  <a:pt x="45947" y="2799"/>
                </a:lnTo>
                <a:lnTo>
                  <a:pt x="57901" y="1"/>
                </a:lnTo>
                <a:lnTo>
                  <a:pt x="79200" y="5572"/>
                </a:lnTo>
                <a:lnTo>
                  <a:pt x="95632" y="20407"/>
                </a:lnTo>
                <a:lnTo>
                  <a:pt x="103002" y="35623"/>
                </a:lnTo>
                <a:lnTo>
                  <a:pt x="103170" y="52567"/>
                </a:lnTo>
                <a:lnTo>
                  <a:pt x="99655" y="69413"/>
                </a:lnTo>
                <a:lnTo>
                  <a:pt x="105431" y="84464"/>
                </a:lnTo>
                <a:lnTo>
                  <a:pt x="121790" y="98762"/>
                </a:lnTo>
                <a:lnTo>
                  <a:pt x="161152" y="130397"/>
                </a:lnTo>
                <a:lnTo>
                  <a:pt x="185298" y="150185"/>
                </a:lnTo>
                <a:lnTo>
                  <a:pt x="196240" y="167403"/>
                </a:lnTo>
                <a:lnTo>
                  <a:pt x="194442" y="180534"/>
                </a:lnTo>
                <a:lnTo>
                  <a:pt x="185417" y="190120"/>
                </a:lnTo>
                <a:lnTo>
                  <a:pt x="177416" y="193561"/>
                </a:lnTo>
                <a:lnTo>
                  <a:pt x="168714" y="1937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2" name="Google Shape;1432;g2b6d4abcb99_15_145"/>
          <p:cNvSpPr txBox="1"/>
          <p:nvPr/>
        </p:nvSpPr>
        <p:spPr>
          <a:xfrm>
            <a:off x="530840" y="704516"/>
            <a:ext cx="192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rgbClr val="FFFFFF"/>
                </a:solidFill>
              </a:rPr>
              <a:t>Q&amp;A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3" name="Google Shape;1433;g2b6d4abcb99_15_14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g2b6d4abcb99_15_145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b="1"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5" name="Google Shape;1435;g2b6d4abcb99_15_14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36" name="Google Shape;1436;g2b6d4abcb99_15_145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g2b6d4abcb99_15_145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2b6d4abcb99_15_93"/>
          <p:cNvSpPr/>
          <p:nvPr/>
        </p:nvSpPr>
        <p:spPr>
          <a:xfrm>
            <a:off x="-7100" y="0"/>
            <a:ext cx="3072423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g2b6d4abcb99_15_93"/>
          <p:cNvSpPr/>
          <p:nvPr/>
        </p:nvSpPr>
        <p:spPr>
          <a:xfrm>
            <a:off x="184880" y="1377732"/>
            <a:ext cx="121207" cy="125408"/>
          </a:xfrm>
          <a:custGeom>
            <a:rect b="b" l="l" r="r" t="t"/>
            <a:pathLst>
              <a:path extrusionOk="0" h="125408" w="121207">
                <a:moveTo>
                  <a:pt x="48661" y="124182"/>
                </a:moveTo>
                <a:lnTo>
                  <a:pt x="37314" y="120586"/>
                </a:lnTo>
                <a:lnTo>
                  <a:pt x="26849" y="114776"/>
                </a:lnTo>
                <a:lnTo>
                  <a:pt x="17681" y="106964"/>
                </a:lnTo>
                <a:lnTo>
                  <a:pt x="10156" y="97451"/>
                </a:lnTo>
                <a:lnTo>
                  <a:pt x="4584" y="86607"/>
                </a:lnTo>
                <a:lnTo>
                  <a:pt x="1155" y="74841"/>
                </a:lnTo>
                <a:lnTo>
                  <a:pt x="0" y="62616"/>
                </a:lnTo>
                <a:lnTo>
                  <a:pt x="1179" y="50387"/>
                </a:lnTo>
                <a:lnTo>
                  <a:pt x="4644" y="38634"/>
                </a:lnTo>
                <a:lnTo>
                  <a:pt x="10251" y="27814"/>
                </a:lnTo>
                <a:lnTo>
                  <a:pt x="17800" y="18322"/>
                </a:lnTo>
                <a:lnTo>
                  <a:pt x="26980" y="10538"/>
                </a:lnTo>
                <a:lnTo>
                  <a:pt x="60484" y="18191"/>
                </a:lnTo>
                <a:lnTo>
                  <a:pt x="44018" y="21587"/>
                </a:lnTo>
                <a:lnTo>
                  <a:pt x="30063" y="31230"/>
                </a:lnTo>
                <a:lnTo>
                  <a:pt x="20741" y="45672"/>
                </a:lnTo>
                <a:lnTo>
                  <a:pt x="17455" y="62710"/>
                </a:lnTo>
                <a:lnTo>
                  <a:pt x="20741" y="79736"/>
                </a:lnTo>
                <a:lnTo>
                  <a:pt x="30063" y="94178"/>
                </a:lnTo>
                <a:lnTo>
                  <a:pt x="44018" y="103834"/>
                </a:lnTo>
                <a:lnTo>
                  <a:pt x="60484" y="107214"/>
                </a:lnTo>
                <a:lnTo>
                  <a:pt x="76950" y="103822"/>
                </a:lnTo>
                <a:lnTo>
                  <a:pt x="90905" y="94178"/>
                </a:lnTo>
                <a:lnTo>
                  <a:pt x="100227" y="79736"/>
                </a:lnTo>
                <a:lnTo>
                  <a:pt x="103501" y="62710"/>
                </a:lnTo>
                <a:lnTo>
                  <a:pt x="100120" y="45766"/>
                </a:lnTo>
                <a:lnTo>
                  <a:pt x="90774" y="31432"/>
                </a:lnTo>
                <a:lnTo>
                  <a:pt x="76867" y="21849"/>
                </a:lnTo>
                <a:lnTo>
                  <a:pt x="60484" y="18453"/>
                </a:lnTo>
                <a:lnTo>
                  <a:pt x="60484" y="18191"/>
                </a:lnTo>
                <a:lnTo>
                  <a:pt x="26980" y="10538"/>
                </a:lnTo>
                <a:lnTo>
                  <a:pt x="37457" y="4750"/>
                </a:lnTo>
                <a:lnTo>
                  <a:pt x="48828" y="1189"/>
                </a:lnTo>
                <a:lnTo>
                  <a:pt x="60651" y="1"/>
                </a:lnTo>
                <a:lnTo>
                  <a:pt x="72462" y="1214"/>
                </a:lnTo>
                <a:lnTo>
                  <a:pt x="83832" y="4786"/>
                </a:lnTo>
                <a:lnTo>
                  <a:pt x="94298" y="10583"/>
                </a:lnTo>
                <a:lnTo>
                  <a:pt x="103478" y="18383"/>
                </a:lnTo>
                <a:lnTo>
                  <a:pt x="111002" y="27884"/>
                </a:lnTo>
                <a:lnTo>
                  <a:pt x="116598" y="38719"/>
                </a:lnTo>
                <a:lnTo>
                  <a:pt x="120051" y="50482"/>
                </a:lnTo>
                <a:lnTo>
                  <a:pt x="121206" y="62710"/>
                </a:lnTo>
                <a:lnTo>
                  <a:pt x="120014" y="74951"/>
                </a:lnTo>
                <a:lnTo>
                  <a:pt x="116550" y="86713"/>
                </a:lnTo>
                <a:lnTo>
                  <a:pt x="110931" y="97549"/>
                </a:lnTo>
                <a:lnTo>
                  <a:pt x="103382" y="107049"/>
                </a:lnTo>
                <a:lnTo>
                  <a:pt x="94179" y="114846"/>
                </a:lnTo>
                <a:lnTo>
                  <a:pt x="83689" y="120634"/>
                </a:lnTo>
                <a:lnTo>
                  <a:pt x="72319" y="124207"/>
                </a:lnTo>
                <a:lnTo>
                  <a:pt x="60484" y="1254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Google Shape;1446;g2b6d4abcb99_15_93"/>
          <p:cNvSpPr/>
          <p:nvPr/>
        </p:nvSpPr>
        <p:spPr>
          <a:xfrm>
            <a:off x="328659" y="1460693"/>
            <a:ext cx="65844" cy="68117"/>
          </a:xfrm>
          <a:custGeom>
            <a:rect b="b" l="l" r="r" t="t"/>
            <a:pathLst>
              <a:path extrusionOk="0" h="68117" w="65844">
                <a:moveTo>
                  <a:pt x="20325" y="65532"/>
                </a:moveTo>
                <a:lnTo>
                  <a:pt x="9645" y="58153"/>
                </a:lnTo>
                <a:lnTo>
                  <a:pt x="2500" y="47092"/>
                </a:lnTo>
                <a:lnTo>
                  <a:pt x="1" y="34065"/>
                </a:lnTo>
                <a:lnTo>
                  <a:pt x="2500" y="21028"/>
                </a:lnTo>
                <a:lnTo>
                  <a:pt x="9645" y="9979"/>
                </a:lnTo>
                <a:lnTo>
                  <a:pt x="20325" y="2597"/>
                </a:lnTo>
                <a:lnTo>
                  <a:pt x="32922" y="9156"/>
                </a:lnTo>
                <a:lnTo>
                  <a:pt x="23705" y="11049"/>
                </a:lnTo>
                <a:lnTo>
                  <a:pt x="15908" y="16456"/>
                </a:lnTo>
                <a:lnTo>
                  <a:pt x="10681" y="24527"/>
                </a:lnTo>
                <a:lnTo>
                  <a:pt x="8858" y="34065"/>
                </a:lnTo>
                <a:lnTo>
                  <a:pt x="10681" y="43590"/>
                </a:lnTo>
                <a:lnTo>
                  <a:pt x="15908" y="51676"/>
                </a:lnTo>
                <a:lnTo>
                  <a:pt x="23705" y="57068"/>
                </a:lnTo>
                <a:lnTo>
                  <a:pt x="32922" y="58961"/>
                </a:lnTo>
                <a:lnTo>
                  <a:pt x="42124" y="57068"/>
                </a:lnTo>
                <a:lnTo>
                  <a:pt x="49936" y="51676"/>
                </a:lnTo>
                <a:lnTo>
                  <a:pt x="55151" y="43590"/>
                </a:lnTo>
                <a:lnTo>
                  <a:pt x="56983" y="34065"/>
                </a:lnTo>
                <a:lnTo>
                  <a:pt x="55188" y="24515"/>
                </a:lnTo>
                <a:lnTo>
                  <a:pt x="49973" y="16420"/>
                </a:lnTo>
                <a:lnTo>
                  <a:pt x="42148" y="11028"/>
                </a:lnTo>
                <a:lnTo>
                  <a:pt x="32922" y="9156"/>
                </a:lnTo>
                <a:lnTo>
                  <a:pt x="20325" y="2597"/>
                </a:lnTo>
                <a:lnTo>
                  <a:pt x="32922" y="0"/>
                </a:lnTo>
                <a:lnTo>
                  <a:pt x="45520" y="2597"/>
                </a:lnTo>
                <a:lnTo>
                  <a:pt x="56200" y="9979"/>
                </a:lnTo>
                <a:lnTo>
                  <a:pt x="63329" y="21028"/>
                </a:lnTo>
                <a:lnTo>
                  <a:pt x="65844" y="34065"/>
                </a:lnTo>
                <a:lnTo>
                  <a:pt x="63329" y="47092"/>
                </a:lnTo>
                <a:lnTo>
                  <a:pt x="56200" y="58153"/>
                </a:lnTo>
                <a:lnTo>
                  <a:pt x="45520" y="65532"/>
                </a:lnTo>
                <a:lnTo>
                  <a:pt x="32922" y="68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g2b6d4abcb99_15_93"/>
          <p:cNvSpPr/>
          <p:nvPr/>
        </p:nvSpPr>
        <p:spPr>
          <a:xfrm>
            <a:off x="395621" y="1319415"/>
            <a:ext cx="46138" cy="47732"/>
          </a:xfrm>
          <a:custGeom>
            <a:rect b="b" l="l" r="r" t="t"/>
            <a:pathLst>
              <a:path extrusionOk="0" h="47732" w="46138">
                <a:moveTo>
                  <a:pt x="14240" y="45921"/>
                </a:moveTo>
                <a:lnTo>
                  <a:pt x="6764" y="40743"/>
                </a:lnTo>
                <a:lnTo>
                  <a:pt x="1762" y="33004"/>
                </a:lnTo>
                <a:lnTo>
                  <a:pt x="0" y="23872"/>
                </a:lnTo>
                <a:lnTo>
                  <a:pt x="1762" y="14740"/>
                </a:lnTo>
                <a:lnTo>
                  <a:pt x="6764" y="6989"/>
                </a:lnTo>
                <a:lnTo>
                  <a:pt x="14240" y="1823"/>
                </a:lnTo>
                <a:lnTo>
                  <a:pt x="23074" y="4905"/>
                </a:lnTo>
                <a:lnTo>
                  <a:pt x="16039" y="6297"/>
                </a:lnTo>
                <a:lnTo>
                  <a:pt x="10062" y="10382"/>
                </a:lnTo>
                <a:lnTo>
                  <a:pt x="6048" y="16527"/>
                </a:lnTo>
                <a:lnTo>
                  <a:pt x="4621" y="23778"/>
                </a:lnTo>
                <a:lnTo>
                  <a:pt x="5977" y="31050"/>
                </a:lnTo>
                <a:lnTo>
                  <a:pt x="9943" y="37232"/>
                </a:lnTo>
                <a:lnTo>
                  <a:pt x="15883" y="41374"/>
                </a:lnTo>
                <a:lnTo>
                  <a:pt x="22909" y="42840"/>
                </a:lnTo>
                <a:lnTo>
                  <a:pt x="29932" y="41398"/>
                </a:lnTo>
                <a:lnTo>
                  <a:pt x="35897" y="37290"/>
                </a:lnTo>
                <a:lnTo>
                  <a:pt x="39874" y="31136"/>
                </a:lnTo>
                <a:lnTo>
                  <a:pt x="41279" y="23872"/>
                </a:lnTo>
                <a:lnTo>
                  <a:pt x="39899" y="16645"/>
                </a:lnTo>
                <a:lnTo>
                  <a:pt x="35958" y="10501"/>
                </a:lnTo>
                <a:lnTo>
                  <a:pt x="30051" y="6383"/>
                </a:lnTo>
                <a:lnTo>
                  <a:pt x="23074" y="4905"/>
                </a:lnTo>
                <a:lnTo>
                  <a:pt x="14240" y="1823"/>
                </a:lnTo>
                <a:lnTo>
                  <a:pt x="23074" y="0"/>
                </a:lnTo>
                <a:lnTo>
                  <a:pt x="31898" y="1823"/>
                </a:lnTo>
                <a:lnTo>
                  <a:pt x="39387" y="6989"/>
                </a:lnTo>
                <a:lnTo>
                  <a:pt x="44385" y="14740"/>
                </a:lnTo>
                <a:lnTo>
                  <a:pt x="46138" y="23872"/>
                </a:lnTo>
                <a:lnTo>
                  <a:pt x="44385" y="33004"/>
                </a:lnTo>
                <a:lnTo>
                  <a:pt x="39387" y="40743"/>
                </a:lnTo>
                <a:lnTo>
                  <a:pt x="31898" y="45921"/>
                </a:lnTo>
                <a:lnTo>
                  <a:pt x="23074" y="47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8" name="Google Shape;1448;g2b6d4abcb99_15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9" name="Google Shape;1449;g2b6d4abcb99_15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Google Shape;1450;g2b6d4abcb99_15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1" name="Google Shape;1451;g2b6d4abcb99_15_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g2b6d4abcb99_15_93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g2b6d4abcb99_15_93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4" name="Google Shape;1454;g2b6d4abcb99_15_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g2b6d4abcb99_15_93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Google Shape;1456;g2b6d4abcb99_15_93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7" name="Google Shape;1457;g2b6d4abcb99_15_9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8" name="Google Shape;1458;g2b6d4abcb99_15_9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g2b6d4abcb99_15_93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0" name="Google Shape;1460;g2b6d4abcb99_15_93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Google Shape;1461;g2b6d4abcb99_15_93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g2b6d4abcb99_15_93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g2b6d4abcb99_15_93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4" name="Google Shape;1464;g2b6d4abcb99_15_9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Google Shape;1465;g2b6d4abcb99_15_9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Google Shape;1466;g2b6d4abcb99_15_9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7" name="Google Shape;1467;g2b6d4abcb99_15_9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g2b6d4abcb99_15_93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9" name="Google Shape;1469;g2b6d4abcb99_15_9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0" name="Google Shape;1470;g2b6d4abcb99_15_9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g2b6d4abcb99_15_9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g2b6d4abcb99_15_93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g2b6d4abcb99_15_93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g2b6d4abcb99_15_93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g2b6d4abcb99_15_93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g2b6d4abcb99_15_93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7" name="Google Shape;1477;g2b6d4abcb99_15_9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8" name="Google Shape;1478;g2b6d4abcb99_15_9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g2b6d4abcb99_15_93"/>
          <p:cNvSpPr/>
          <p:nvPr/>
        </p:nvSpPr>
        <p:spPr>
          <a:xfrm>
            <a:off x="367246" y="250633"/>
            <a:ext cx="314030" cy="314027"/>
          </a:xfrm>
          <a:custGeom>
            <a:rect b="b" l="l" r="r" t="t"/>
            <a:pathLst>
              <a:path extrusionOk="0" h="314027" w="314030">
                <a:moveTo>
                  <a:pt x="287491" y="195237"/>
                </a:moveTo>
                <a:lnTo>
                  <a:pt x="254533" y="176355"/>
                </a:lnTo>
                <a:lnTo>
                  <a:pt x="255544" y="145720"/>
                </a:lnTo>
                <a:lnTo>
                  <a:pt x="248879" y="120205"/>
                </a:lnTo>
                <a:lnTo>
                  <a:pt x="220840" y="81928"/>
                </a:lnTo>
                <a:lnTo>
                  <a:pt x="194682" y="66234"/>
                </a:lnTo>
                <a:lnTo>
                  <a:pt x="175440" y="60744"/>
                </a:lnTo>
                <a:lnTo>
                  <a:pt x="150282" y="59339"/>
                </a:lnTo>
                <a:lnTo>
                  <a:pt x="94324" y="44468"/>
                </a:lnTo>
                <a:lnTo>
                  <a:pt x="97585" y="43898"/>
                </a:lnTo>
                <a:lnTo>
                  <a:pt x="114943" y="36623"/>
                </a:lnTo>
                <a:lnTo>
                  <a:pt x="118385" y="33992"/>
                </a:lnTo>
                <a:lnTo>
                  <a:pt x="119351" y="29740"/>
                </a:lnTo>
                <a:lnTo>
                  <a:pt x="119351" y="4856"/>
                </a:lnTo>
                <a:lnTo>
                  <a:pt x="123993" y="1"/>
                </a:lnTo>
                <a:lnTo>
                  <a:pt x="186882" y="1"/>
                </a:lnTo>
                <a:lnTo>
                  <a:pt x="192155" y="5237"/>
                </a:lnTo>
                <a:lnTo>
                  <a:pt x="192155" y="26552"/>
                </a:lnTo>
                <a:lnTo>
                  <a:pt x="199205" y="36754"/>
                </a:lnTo>
                <a:lnTo>
                  <a:pt x="213921" y="42755"/>
                </a:lnTo>
                <a:lnTo>
                  <a:pt x="218374" y="43566"/>
                </a:lnTo>
                <a:lnTo>
                  <a:pt x="222340" y="41350"/>
                </a:lnTo>
                <a:lnTo>
                  <a:pt x="239198" y="24254"/>
                </a:lnTo>
                <a:lnTo>
                  <a:pt x="243971" y="24254"/>
                </a:lnTo>
                <a:lnTo>
                  <a:pt x="290252" y="70318"/>
                </a:lnTo>
                <a:lnTo>
                  <a:pt x="290252" y="75677"/>
                </a:lnTo>
                <a:lnTo>
                  <a:pt x="273156" y="92511"/>
                </a:lnTo>
                <a:lnTo>
                  <a:pt x="271153" y="95501"/>
                </a:lnTo>
                <a:lnTo>
                  <a:pt x="271894" y="99024"/>
                </a:lnTo>
                <a:lnTo>
                  <a:pt x="280441" y="119693"/>
                </a:lnTo>
                <a:lnTo>
                  <a:pt x="281788" y="121823"/>
                </a:lnTo>
                <a:lnTo>
                  <a:pt x="284217" y="122372"/>
                </a:lnTo>
                <a:lnTo>
                  <a:pt x="311137" y="122372"/>
                </a:lnTo>
                <a:lnTo>
                  <a:pt x="314030" y="125182"/>
                </a:lnTo>
                <a:lnTo>
                  <a:pt x="314030" y="191022"/>
                </a:lnTo>
                <a:lnTo>
                  <a:pt x="309872" y="195237"/>
                </a:lnTo>
                <a:close/>
              </a:path>
              <a:path extrusionOk="0" h="314027" w="314030">
                <a:moveTo>
                  <a:pt x="247879" y="199322"/>
                </a:moveTo>
                <a:lnTo>
                  <a:pt x="254533" y="176355"/>
                </a:lnTo>
                <a:lnTo>
                  <a:pt x="287491" y="195237"/>
                </a:lnTo>
                <a:lnTo>
                  <a:pt x="277429" y="202632"/>
                </a:lnTo>
                <a:lnTo>
                  <a:pt x="270760" y="217692"/>
                </a:lnTo>
                <a:close/>
              </a:path>
              <a:path extrusionOk="0" h="314027" w="314030">
                <a:moveTo>
                  <a:pt x="68534" y="292978"/>
                </a:moveTo>
                <a:lnTo>
                  <a:pt x="23134" y="247172"/>
                </a:lnTo>
                <a:lnTo>
                  <a:pt x="96180" y="272391"/>
                </a:lnTo>
                <a:lnTo>
                  <a:pt x="92562" y="274604"/>
                </a:lnTo>
                <a:lnTo>
                  <a:pt x="71677" y="295788"/>
                </a:lnTo>
                <a:close/>
              </a:path>
              <a:path extrusionOk="0" h="314027" w="314030">
                <a:moveTo>
                  <a:pt x="122743" y="314027"/>
                </a:moveTo>
                <a:lnTo>
                  <a:pt x="119089" y="310074"/>
                </a:lnTo>
                <a:lnTo>
                  <a:pt x="119089" y="288381"/>
                </a:lnTo>
                <a:lnTo>
                  <a:pt x="111170" y="277415"/>
                </a:lnTo>
                <a:lnTo>
                  <a:pt x="100359" y="273068"/>
                </a:lnTo>
                <a:lnTo>
                  <a:pt x="96180" y="272391"/>
                </a:lnTo>
                <a:lnTo>
                  <a:pt x="23134" y="247172"/>
                </a:lnTo>
                <a:lnTo>
                  <a:pt x="23134" y="242317"/>
                </a:lnTo>
                <a:lnTo>
                  <a:pt x="40496" y="225218"/>
                </a:lnTo>
                <a:lnTo>
                  <a:pt x="43078" y="221395"/>
                </a:lnTo>
                <a:lnTo>
                  <a:pt x="42508" y="216802"/>
                </a:lnTo>
                <a:lnTo>
                  <a:pt x="35339" y="199572"/>
                </a:lnTo>
                <a:lnTo>
                  <a:pt x="32483" y="196216"/>
                </a:lnTo>
                <a:lnTo>
                  <a:pt x="28173" y="195487"/>
                </a:lnTo>
                <a:lnTo>
                  <a:pt x="4907" y="195487"/>
                </a:lnTo>
                <a:lnTo>
                  <a:pt x="0" y="190772"/>
                </a:lnTo>
                <a:lnTo>
                  <a:pt x="0" y="126968"/>
                </a:lnTo>
                <a:lnTo>
                  <a:pt x="3515" y="123265"/>
                </a:lnTo>
                <a:lnTo>
                  <a:pt x="29422" y="123265"/>
                </a:lnTo>
                <a:lnTo>
                  <a:pt x="32708" y="122552"/>
                </a:lnTo>
                <a:lnTo>
                  <a:pt x="34708" y="119824"/>
                </a:lnTo>
                <a:lnTo>
                  <a:pt x="41746" y="101835"/>
                </a:lnTo>
                <a:lnTo>
                  <a:pt x="43078" y="97394"/>
                </a:lnTo>
                <a:lnTo>
                  <a:pt x="40746" y="93404"/>
                </a:lnTo>
                <a:lnTo>
                  <a:pt x="22885" y="75927"/>
                </a:lnTo>
                <a:lnTo>
                  <a:pt x="22885" y="69925"/>
                </a:lnTo>
                <a:lnTo>
                  <a:pt x="68285" y="24373"/>
                </a:lnTo>
                <a:lnTo>
                  <a:pt x="73439" y="24373"/>
                </a:lnTo>
                <a:lnTo>
                  <a:pt x="91550" y="42624"/>
                </a:lnTo>
                <a:lnTo>
                  <a:pt x="94324" y="44468"/>
                </a:lnTo>
                <a:lnTo>
                  <a:pt x="150282" y="59339"/>
                </a:lnTo>
                <a:lnTo>
                  <a:pt x="132174" y="61887"/>
                </a:lnTo>
                <a:lnTo>
                  <a:pt x="107015" y="71842"/>
                </a:lnTo>
                <a:lnTo>
                  <a:pt x="67654" y="113310"/>
                </a:lnTo>
                <a:lnTo>
                  <a:pt x="58354" y="142028"/>
                </a:lnTo>
                <a:lnTo>
                  <a:pt x="58354" y="165757"/>
                </a:lnTo>
                <a:lnTo>
                  <a:pt x="61865" y="186560"/>
                </a:lnTo>
                <a:lnTo>
                  <a:pt x="73189" y="210932"/>
                </a:lnTo>
                <a:lnTo>
                  <a:pt x="96835" y="236446"/>
                </a:lnTo>
                <a:lnTo>
                  <a:pt x="124505" y="251257"/>
                </a:lnTo>
                <a:lnTo>
                  <a:pt x="160474" y="256734"/>
                </a:lnTo>
                <a:lnTo>
                  <a:pt x="193548" y="249589"/>
                </a:lnTo>
                <a:lnTo>
                  <a:pt x="197776" y="248913"/>
                </a:lnTo>
                <a:lnTo>
                  <a:pt x="201217" y="251507"/>
                </a:lnTo>
                <a:lnTo>
                  <a:pt x="215552" y="268475"/>
                </a:lnTo>
                <a:lnTo>
                  <a:pt x="214671" y="272556"/>
                </a:lnTo>
                <a:lnTo>
                  <a:pt x="195682" y="280094"/>
                </a:lnTo>
                <a:lnTo>
                  <a:pt x="192667" y="282355"/>
                </a:lnTo>
                <a:lnTo>
                  <a:pt x="191905" y="286083"/>
                </a:lnTo>
                <a:lnTo>
                  <a:pt x="191905" y="310205"/>
                </a:lnTo>
                <a:lnTo>
                  <a:pt x="188382" y="3140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Google Shape;1480;g2b6d4abcb99_15_93"/>
          <p:cNvSpPr/>
          <p:nvPr/>
        </p:nvSpPr>
        <p:spPr>
          <a:xfrm>
            <a:off x="473212" y="355277"/>
            <a:ext cx="197039" cy="194250"/>
          </a:xfrm>
          <a:custGeom>
            <a:rect b="b" l="l" r="r" t="t"/>
            <a:pathLst>
              <a:path extrusionOk="0" h="194250" w="197039">
                <a:moveTo>
                  <a:pt x="19051" y="94952"/>
                </a:moveTo>
                <a:lnTo>
                  <a:pt x="74226" y="99430"/>
                </a:lnTo>
                <a:lnTo>
                  <a:pt x="64820" y="100798"/>
                </a:lnTo>
                <a:lnTo>
                  <a:pt x="36397" y="102965"/>
                </a:lnTo>
                <a:close/>
              </a:path>
              <a:path extrusionOk="0" h="194250" w="197039">
                <a:moveTo>
                  <a:pt x="160557" y="190678"/>
                </a:moveTo>
                <a:lnTo>
                  <a:pt x="154105" y="184761"/>
                </a:lnTo>
                <a:lnTo>
                  <a:pt x="128959" y="156436"/>
                </a:lnTo>
                <a:lnTo>
                  <a:pt x="169202" y="159497"/>
                </a:lnTo>
                <a:lnTo>
                  <a:pt x="163486" y="161676"/>
                </a:lnTo>
                <a:lnTo>
                  <a:pt x="161152" y="167403"/>
                </a:lnTo>
                <a:lnTo>
                  <a:pt x="163651" y="173237"/>
                </a:lnTo>
                <a:lnTo>
                  <a:pt x="169570" y="175319"/>
                </a:lnTo>
                <a:lnTo>
                  <a:pt x="172749" y="175011"/>
                </a:lnTo>
                <a:lnTo>
                  <a:pt x="175474" y="173331"/>
                </a:lnTo>
                <a:lnTo>
                  <a:pt x="177215" y="170616"/>
                </a:lnTo>
                <a:lnTo>
                  <a:pt x="177617" y="167403"/>
                </a:lnTo>
                <a:lnTo>
                  <a:pt x="175212" y="161484"/>
                </a:lnTo>
                <a:lnTo>
                  <a:pt x="169202" y="159497"/>
                </a:lnTo>
                <a:lnTo>
                  <a:pt x="128959" y="156436"/>
                </a:lnTo>
                <a:lnTo>
                  <a:pt x="100155" y="123515"/>
                </a:lnTo>
                <a:lnTo>
                  <a:pt x="82797" y="103608"/>
                </a:lnTo>
                <a:lnTo>
                  <a:pt x="74226" y="99430"/>
                </a:lnTo>
                <a:lnTo>
                  <a:pt x="19051" y="94952"/>
                </a:lnTo>
                <a:lnTo>
                  <a:pt x="6966" y="79999"/>
                </a:lnTo>
                <a:lnTo>
                  <a:pt x="2061" y="47839"/>
                </a:lnTo>
                <a:lnTo>
                  <a:pt x="3823" y="42874"/>
                </a:lnTo>
                <a:lnTo>
                  <a:pt x="9977" y="41469"/>
                </a:lnTo>
                <a:lnTo>
                  <a:pt x="30231" y="60601"/>
                </a:lnTo>
                <a:lnTo>
                  <a:pt x="35385" y="65329"/>
                </a:lnTo>
                <a:lnTo>
                  <a:pt x="47077" y="66734"/>
                </a:lnTo>
                <a:lnTo>
                  <a:pt x="65819" y="48232"/>
                </a:lnTo>
                <a:lnTo>
                  <a:pt x="67880" y="41673"/>
                </a:lnTo>
                <a:lnTo>
                  <a:pt x="64939" y="35467"/>
                </a:lnTo>
                <a:lnTo>
                  <a:pt x="43435" y="13013"/>
                </a:lnTo>
                <a:lnTo>
                  <a:pt x="40792" y="7142"/>
                </a:lnTo>
                <a:lnTo>
                  <a:pt x="45947" y="2799"/>
                </a:lnTo>
                <a:lnTo>
                  <a:pt x="57901" y="1"/>
                </a:lnTo>
                <a:lnTo>
                  <a:pt x="79200" y="5572"/>
                </a:lnTo>
                <a:lnTo>
                  <a:pt x="95632" y="20407"/>
                </a:lnTo>
                <a:lnTo>
                  <a:pt x="103002" y="35623"/>
                </a:lnTo>
                <a:lnTo>
                  <a:pt x="103170" y="52567"/>
                </a:lnTo>
                <a:lnTo>
                  <a:pt x="99655" y="69413"/>
                </a:lnTo>
                <a:lnTo>
                  <a:pt x="105431" y="84464"/>
                </a:lnTo>
                <a:lnTo>
                  <a:pt x="121790" y="98762"/>
                </a:lnTo>
                <a:lnTo>
                  <a:pt x="161152" y="130397"/>
                </a:lnTo>
                <a:lnTo>
                  <a:pt x="185298" y="150185"/>
                </a:lnTo>
                <a:lnTo>
                  <a:pt x="196240" y="167403"/>
                </a:lnTo>
                <a:lnTo>
                  <a:pt x="194442" y="180534"/>
                </a:lnTo>
                <a:lnTo>
                  <a:pt x="185417" y="190120"/>
                </a:lnTo>
                <a:lnTo>
                  <a:pt x="177416" y="193561"/>
                </a:lnTo>
                <a:lnTo>
                  <a:pt x="168714" y="1937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g2b6d4abcb99_15_93"/>
          <p:cNvSpPr txBox="1"/>
          <p:nvPr/>
        </p:nvSpPr>
        <p:spPr>
          <a:xfrm>
            <a:off x="530840" y="704516"/>
            <a:ext cx="192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rgbClr val="FFFFFF"/>
                </a:solidFill>
              </a:rPr>
              <a:t>감사합니다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2" name="Google Shape;1482;g2b6d4abcb99_15_9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g2b6d4abcb99_15_93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b="1"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4" name="Google Shape;1484;g2b6d4abcb99_15_9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85" name="Google Shape;1485;g2b6d4abcb99_15_93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g2b6d4abcb99_15_93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6d4abcb99_8_0"/>
          <p:cNvSpPr/>
          <p:nvPr/>
        </p:nvSpPr>
        <p:spPr>
          <a:xfrm>
            <a:off x="-29322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2b6d4abcb99_8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b6d4abcb99_8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b6d4abcb99_8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b6d4abcb99_8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b6d4abcb99_8_0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b6d4abcb99_8_0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2b6d4abcb99_8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b6d4abcb99_8_0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b6d4abcb99_8_0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2b6d4abcb99_8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b6d4abcb99_8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b6d4abcb99_8_0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b6d4abcb99_8_0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b6d4abcb99_8_0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b6d4abcb99_8_0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b6d4abcb99_8_0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2b6d4abcb99_8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b6d4abcb99_8_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b6d4abcb99_8_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b6d4abcb99_8_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b6d4abcb99_8_0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2b6d4abcb99_8_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b6d4abcb99_8_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b6d4abcb99_8_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b6d4abcb99_8_0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b6d4abcb99_8_0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b6d4abcb99_8_0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b6d4abcb99_8_0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b6d4abcb99_8_0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2b6d4abcb99_8_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b6d4abcb99_8_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b6d4abcb99_8_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b6d4abcb99_8_0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b6d4abcb99_8_0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b6d4abcb99_8_0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b6d4abcb99_8_0"/>
          <p:cNvSpPr txBox="1"/>
          <p:nvPr/>
        </p:nvSpPr>
        <p:spPr>
          <a:xfrm>
            <a:off x="350972" y="156870"/>
            <a:ext cx="95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rgbClr val="FFFFFF"/>
                </a:solidFill>
              </a:rPr>
              <a:t>Introduction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b6d4abcb99_8_0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b6d4abcb99_8_0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2b6d4abcb99_8_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b6d4abcb99_8_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29512" y="351616"/>
            <a:ext cx="1479774" cy="1498959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g2b6d4abcb99_8_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99676" y="403112"/>
            <a:ext cx="1939423" cy="135415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g2b6d4abcb99_8_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74986" y="542064"/>
            <a:ext cx="2188813" cy="9984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/>
          <p:nvPr/>
        </p:nvSpPr>
        <p:spPr>
          <a:xfrm>
            <a:off x="-29322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-83204" y="1843628"/>
            <a:ext cx="1632326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/>
          <p:cNvSpPr txBox="1"/>
          <p:nvPr/>
        </p:nvSpPr>
        <p:spPr>
          <a:xfrm>
            <a:off x="275188" y="560357"/>
            <a:ext cx="262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1" lang="ko-KR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2022년 국민 여행 조사 데이터 활용</a:t>
            </a:r>
            <a:endParaRPr b="1" sz="500">
              <a:solidFill>
                <a:srgbClr val="FFFFFF"/>
              </a:solidFill>
            </a:endParaRPr>
          </a:p>
          <a:p>
            <a:pPr indent="-1651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Noto Sans Symbols"/>
              <a:buChar char="▪"/>
            </a:pPr>
            <a:r>
              <a:rPr b="1" lang="ko-KR" sz="500">
                <a:solidFill>
                  <a:schemeClr val="lt1"/>
                </a:solidFill>
              </a:rPr>
              <a:t>https://know.tour.go.kr/stat/nRawDataDownloadDis19Re.do</a:t>
            </a:r>
            <a:endParaRPr b="1" sz="5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1" lang="ko-KR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머신러닝 분류 (Classification) 알고리즘 적용</a:t>
            </a:r>
            <a:endParaRPr b="1"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Noto Sans Symbols"/>
              <a:buChar char="▪"/>
            </a:pPr>
            <a:r>
              <a:rPr b="1" lang="ko-KR" sz="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지도 학습(Supervised Learning)</a:t>
            </a:r>
            <a:endParaRPr sz="1300"/>
          </a:p>
          <a:p>
            <a:pPr indent="-1651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Noto Sans Symbols"/>
              <a:buChar char="▪"/>
            </a:pPr>
            <a:r>
              <a:rPr b="1" lang="ko-KR" sz="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비지도학습(Unsupervised Learning)</a:t>
            </a:r>
            <a:endParaRPr sz="1300"/>
          </a:p>
          <a:p>
            <a:pPr indent="-1333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r>
              <a:t/>
            </a:r>
            <a:endParaRPr b="1" sz="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웹 크롤링(Web Cr</a:t>
            </a:r>
            <a:r>
              <a:rPr b="1" lang="ko-KR" sz="700">
                <a:solidFill>
                  <a:srgbClr val="FFFFFF"/>
                </a:solidFill>
              </a:rPr>
              <a:t>a</a:t>
            </a:r>
            <a:r>
              <a:rPr b="1" lang="ko-KR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wling)을 통한 데이터 수집</a:t>
            </a:r>
            <a:endParaRPr b="1" sz="5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분류 (Classification) 알고리즘 시각화 웹페이지 구현</a:t>
            </a:r>
            <a:endParaRPr b="1"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350972" y="156870"/>
            <a:ext cx="95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rgbClr val="FFFFFF"/>
                </a:solidFill>
              </a:rPr>
              <a:t>Introduction</a:t>
            </a:r>
            <a:endParaRPr b="1" sz="7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6d4abcb99_2_278"/>
          <p:cNvSpPr/>
          <p:nvPr/>
        </p:nvSpPr>
        <p:spPr>
          <a:xfrm>
            <a:off x="-36778" y="1863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2b6d4abcb99_2_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2b6d4abcb99_2_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2b6d4abcb99_2_2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2b6d4abcb99_2_2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b6d4abcb99_2_278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b6d4abcb99_2_278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g2b6d4abcb99_2_2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b6d4abcb99_2_278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2b6d4abcb99_2_278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2b6d4abcb99_2_27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b6d4abcb99_2_27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b6d4abcb99_2_278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2b6d4abcb99_2_278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2b6d4abcb99_2_278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b6d4abcb99_2_278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2b6d4abcb99_2_278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g2b6d4abcb99_2_27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2b6d4abcb99_2_27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2b6d4abcb99_2_27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2b6d4abcb99_2_27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b6d4abcb99_2_278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g2b6d4abcb99_2_27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2b6d4abcb99_2_27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2b6d4abcb99_2_27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b6d4abcb99_2_278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2b6d4abcb99_2_278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2b6d4abcb99_2_278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2b6d4abcb99_2_278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2b6d4abcb99_2_278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g2b6d4abcb99_2_27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2b6d4abcb99_2_27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2b6d4abcb99_2_27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2b6d4abcb99_2_278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2b6d4abcb99_2_278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2b6d4abcb99_2_278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g2b6d4abcb99_2_27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b6d4abcb99_2_278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2b6d4abcb99_2_278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2b6d4abcb99_2_278"/>
          <p:cNvSpPr txBox="1"/>
          <p:nvPr/>
        </p:nvSpPr>
        <p:spPr>
          <a:xfrm>
            <a:off x="350972" y="156870"/>
            <a:ext cx="95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chemeClr val="lt1"/>
                </a:solidFill>
              </a:rPr>
              <a:t>Decision Tree</a:t>
            </a:r>
            <a:endParaRPr b="1" sz="750">
              <a:solidFill>
                <a:srgbClr val="FFFFFF"/>
              </a:solidFill>
            </a:endParaRPr>
          </a:p>
        </p:txBody>
      </p:sp>
      <p:sp>
        <p:nvSpPr>
          <p:cNvPr id="264" name="Google Shape;264;g2b6d4abcb99_2_278"/>
          <p:cNvSpPr txBox="1"/>
          <p:nvPr/>
        </p:nvSpPr>
        <p:spPr>
          <a:xfrm>
            <a:off x="230500" y="1443525"/>
            <a:ext cx="771900" cy="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rgbClr val="FFFFFF"/>
                </a:solidFill>
              </a:rPr>
              <a:t>Before EDA &amp; Data Processing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b6d4abcb99_2_278"/>
          <p:cNvSpPr txBox="1"/>
          <p:nvPr/>
        </p:nvSpPr>
        <p:spPr>
          <a:xfrm>
            <a:off x="1142300" y="1443513"/>
            <a:ext cx="771900" cy="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rgbClr val="FFFFFF"/>
                </a:solidFill>
              </a:rPr>
              <a:t>After  EDA &amp; Data Processing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b6d4abcb99_2_278"/>
          <p:cNvSpPr txBox="1"/>
          <p:nvPr/>
        </p:nvSpPr>
        <p:spPr>
          <a:xfrm>
            <a:off x="350975" y="272375"/>
            <a:ext cx="8274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50">
                <a:solidFill>
                  <a:schemeClr val="lt1"/>
                </a:solidFill>
              </a:rPr>
              <a:t>EDA &amp; Data Processing</a:t>
            </a:r>
            <a:endParaRPr b="1" sz="550">
              <a:solidFill>
                <a:srgbClr val="FFFFFF"/>
              </a:solidFill>
            </a:endParaRPr>
          </a:p>
        </p:txBody>
      </p:sp>
      <p:pic>
        <p:nvPicPr>
          <p:cNvPr id="267" name="Google Shape;267;g2b6d4abcb99_2_27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125100" y="442200"/>
            <a:ext cx="827400" cy="983091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8" name="Google Shape;268;g2b6d4abcb99_2_278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02750" y="442211"/>
            <a:ext cx="827400" cy="984326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9" name="Google Shape;269;g2b6d4abcb99_2_278"/>
          <p:cNvSpPr txBox="1"/>
          <p:nvPr/>
        </p:nvSpPr>
        <p:spPr>
          <a:xfrm>
            <a:off x="2070083" y="465918"/>
            <a:ext cx="951000" cy="6003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500">
                <a:solidFill>
                  <a:schemeClr val="lt1"/>
                </a:solidFill>
              </a:rPr>
              <a:t>Steps:</a:t>
            </a:r>
            <a:endParaRPr b="1" sz="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필요한 컬럼 추출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결측치 제거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데이터 스케일링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6d4abcb99_2_119"/>
          <p:cNvSpPr/>
          <p:nvPr/>
        </p:nvSpPr>
        <p:spPr>
          <a:xfrm>
            <a:off x="-29322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g2b6d4abcb99_2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2b6d4abcb99_2_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2b6d4abcb99_2_1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2b6d4abcb99_2_1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2b6d4abcb99_2_119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2b6d4abcb99_2_119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g2b6d4abcb99_2_1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2b6d4abcb99_2_119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2b6d4abcb99_2_119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g2b6d4abcb99_2_1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2b6d4abcb99_2_1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2b6d4abcb99_2_119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2b6d4abcb99_2_119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2b6d4abcb99_2_119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b6d4abcb99_2_119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2b6d4abcb99_2_119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g2b6d4abcb99_2_1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2b6d4abcb99_2_1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2b6d4abcb99_2_1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2b6d4abcb99_2_11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2b6d4abcb99_2_119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g2b6d4abcb99_2_11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2b6d4abcb99_2_11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2b6d4abcb99_2_11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2b6d4abcb99_2_119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2b6d4abcb99_2_119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2b6d4abcb99_2_119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2b6d4abcb99_2_119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2b6d4abcb99_2_119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g2b6d4abcb99_2_11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2b6d4abcb99_2_11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2b6d4abcb99_2_11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2b6d4abcb99_2_119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2b6d4abcb99_2_119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b6d4abcb99_2_119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g2b6d4abcb99_2_11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2b6d4abcb99_2_119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21363" y="470147"/>
            <a:ext cx="1130013" cy="8475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4" name="Google Shape;314;g2b6d4abcb99_2_119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18288" y="1063139"/>
            <a:ext cx="1493600" cy="734723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5" name="Google Shape;315;g2b6d4abcb99_2_119"/>
          <p:cNvSpPr txBox="1"/>
          <p:nvPr/>
        </p:nvSpPr>
        <p:spPr>
          <a:xfrm>
            <a:off x="2070083" y="465917"/>
            <a:ext cx="951000" cy="10158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상관계수</a:t>
            </a:r>
            <a:endParaRPr b="1" sz="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D_TRA1_COST</a:t>
            </a:r>
            <a:endParaRPr b="1" sz="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D_TRA1_ONE_COST 간의 Heat map으로 보는 상관관계 : 0.7</a:t>
            </a:r>
            <a:endParaRPr b="1" sz="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DecisionTreeclassifier</a:t>
            </a:r>
            <a:endParaRPr b="1" sz="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범주형(class) 목표 변수를 예측하는데 사용합니다(분류문제)</a:t>
            </a:r>
            <a:endParaRPr b="1" sz="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DecisionTreeRegressor</a:t>
            </a:r>
            <a:endParaRPr b="1" sz="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연속형 값을 예측하는데 사용합니다 (회귀 문제)</a:t>
            </a:r>
            <a:endParaRPr b="1" sz="400">
              <a:solidFill>
                <a:schemeClr val="lt1"/>
              </a:solidFill>
            </a:endParaRPr>
          </a:p>
        </p:txBody>
      </p:sp>
      <p:sp>
        <p:nvSpPr>
          <p:cNvPr id="316" name="Google Shape;316;g2b6d4abcb99_2_119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2b6d4abcb99_2_119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2b6d4abcb99_2_119"/>
          <p:cNvSpPr txBox="1"/>
          <p:nvPr/>
        </p:nvSpPr>
        <p:spPr>
          <a:xfrm>
            <a:off x="350972" y="156870"/>
            <a:ext cx="95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chemeClr val="lt1"/>
                </a:solidFill>
              </a:rPr>
              <a:t>Decision Tree</a:t>
            </a:r>
            <a:endParaRPr b="1" sz="750">
              <a:solidFill>
                <a:srgbClr val="FFFFFF"/>
              </a:solidFill>
            </a:endParaRPr>
          </a:p>
        </p:txBody>
      </p:sp>
      <p:sp>
        <p:nvSpPr>
          <p:cNvPr id="319" name="Google Shape;319;g2b6d4abcb99_2_119"/>
          <p:cNvSpPr txBox="1"/>
          <p:nvPr/>
        </p:nvSpPr>
        <p:spPr>
          <a:xfrm>
            <a:off x="350975" y="272375"/>
            <a:ext cx="6708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50">
                <a:solidFill>
                  <a:srgbClr val="FFFFFF"/>
                </a:solidFill>
              </a:rPr>
              <a:t>Graph Visualization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b6d4abcb99_2_12"/>
          <p:cNvSpPr/>
          <p:nvPr/>
        </p:nvSpPr>
        <p:spPr>
          <a:xfrm>
            <a:off x="-29322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g2b6d4abcb99_2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2b6d4abcb99_2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2b6d4abcb99_2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2b6d4abcb99_2_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2b6d4abcb99_2_12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2b6d4abcb99_2_12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g2b6d4abcb99_2_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2b6d4abcb99_2_12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2b6d4abcb99_2_12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g2b6d4abcb99_2_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2b6d4abcb99_2_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2b6d4abcb99_2_12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2b6d4abcb99_2_12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b6d4abcb99_2_12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b6d4abcb99_2_12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b6d4abcb99_2_12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g2b6d4abcb99_2_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2b6d4abcb99_2_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2b6d4abcb99_2_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2b6d4abcb99_2_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2b6d4abcb99_2_12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g2b6d4abcb99_2_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2b6d4abcb99_2_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2b6d4abcb99_2_1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2b6d4abcb99_2_12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2b6d4abcb99_2_12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2b6d4abcb99_2_12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2b6d4abcb99_2_12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2b6d4abcb99_2_12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g2b6d4abcb99_2_1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2b6d4abcb99_2_1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2b6d4abcb99_2_1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2b6d4abcb99_2_12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2b6d4abcb99_2_12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2b6d4abcb99_2_12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g2b6d4abcb99_2_1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2b6d4abcb99_2_1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28166" y="418368"/>
            <a:ext cx="1269160" cy="837675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4" name="Google Shape;364;g2b6d4abcb99_2_12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726072" y="961740"/>
            <a:ext cx="1269150" cy="837647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5" name="Google Shape;365;g2b6d4abcb99_2_12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2b6d4abcb99_2_12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2b6d4abcb99_2_12"/>
          <p:cNvSpPr txBox="1"/>
          <p:nvPr/>
        </p:nvSpPr>
        <p:spPr>
          <a:xfrm>
            <a:off x="350972" y="156870"/>
            <a:ext cx="95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chemeClr val="lt1"/>
                </a:solidFill>
              </a:rPr>
              <a:t>Decision Tree</a:t>
            </a:r>
            <a:endParaRPr b="1" sz="750">
              <a:solidFill>
                <a:srgbClr val="FFFFFF"/>
              </a:solidFill>
            </a:endParaRPr>
          </a:p>
        </p:txBody>
      </p:sp>
      <p:sp>
        <p:nvSpPr>
          <p:cNvPr id="368" name="Google Shape;368;g2b6d4abcb99_2_12"/>
          <p:cNvSpPr txBox="1"/>
          <p:nvPr/>
        </p:nvSpPr>
        <p:spPr>
          <a:xfrm>
            <a:off x="350975" y="272375"/>
            <a:ext cx="6708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50">
                <a:solidFill>
                  <a:srgbClr val="FFFFFF"/>
                </a:solidFill>
              </a:rPr>
              <a:t>Graph Visualization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b6d4abcb99_2_12"/>
          <p:cNvSpPr txBox="1"/>
          <p:nvPr/>
        </p:nvSpPr>
        <p:spPr>
          <a:xfrm>
            <a:off x="2070083" y="465917"/>
            <a:ext cx="951000" cy="11544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500">
                <a:solidFill>
                  <a:schemeClr val="lt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지도학습 (Supervised Learning) 분류 알고리즘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Decision Tree(의사결정트리) 알고리즘 적용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의사결정나무(Decision Tree) 알고리즘은 매우 직관적이고 이해하기 쉬운 머신러닝 알고리즘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일반적으로 복잡한 문제를 해결할 때 간단하게 해결할때 또는 데이터 분류하고 예측하는데 효과적이며 데이터 마이닝에서 자주사용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b6d4abcb99_10_297"/>
          <p:cNvSpPr/>
          <p:nvPr/>
        </p:nvSpPr>
        <p:spPr>
          <a:xfrm>
            <a:off x="-29322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g2b6d4abcb99_10_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2b6d4abcb99_10_2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2b6d4abcb99_10_2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2b6d4abcb99_10_2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2b6d4abcb99_10_297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2b6d4abcb99_10_297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g2b6d4abcb99_10_29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2b6d4abcb99_10_297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2b6d4abcb99_10_297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g2b6d4abcb99_10_29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2b6d4abcb99_10_29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2b6d4abcb99_10_297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2b6d4abcb99_10_297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2b6d4abcb99_10_297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2b6d4abcb99_10_297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2b6d4abcb99_10_297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g2b6d4abcb99_10_29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2b6d4abcb99_10_29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2b6d4abcb99_10_29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2b6d4abcb99_10_29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2b6d4abcb99_10_297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g2b6d4abcb99_10_29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2b6d4abcb99_10_29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2b6d4abcb99_10_29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2b6d4abcb99_10_297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2b6d4abcb99_10_297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2b6d4abcb99_10_297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2b6d4abcb99_10_297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2b6d4abcb99_10_297"/>
          <p:cNvSpPr/>
          <p:nvPr/>
        </p:nvSpPr>
        <p:spPr>
          <a:xfrm>
            <a:off x="479727" y="330339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6" name="Google Shape;406;g2b6d4abcb99_10_29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2b6d4abcb99_10_29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2b6d4abcb99_10_29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2b6d4abcb99_10_297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2b6d4abcb99_10_297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2b6d4abcb99_10_297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g2b6d4abcb99_10_29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g2b6d4abcb99_10_297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2b6d4abcb99_10_297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2b6d4abcb99_10_297"/>
          <p:cNvSpPr txBox="1"/>
          <p:nvPr/>
        </p:nvSpPr>
        <p:spPr>
          <a:xfrm>
            <a:off x="350976" y="156875"/>
            <a:ext cx="13527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chemeClr val="lt1"/>
                </a:solidFill>
              </a:rPr>
              <a:t>Support Vector Machine</a:t>
            </a:r>
            <a:endParaRPr b="1" sz="750">
              <a:solidFill>
                <a:srgbClr val="FFFFFF"/>
              </a:solidFill>
            </a:endParaRPr>
          </a:p>
        </p:txBody>
      </p:sp>
      <p:sp>
        <p:nvSpPr>
          <p:cNvPr id="416" name="Google Shape;416;g2b6d4abcb99_10_297"/>
          <p:cNvSpPr txBox="1"/>
          <p:nvPr/>
        </p:nvSpPr>
        <p:spPr>
          <a:xfrm>
            <a:off x="956675" y="371338"/>
            <a:ext cx="771900" cy="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rgbClr val="FFFFFF"/>
                </a:solidFill>
              </a:rPr>
              <a:t>Before EDA &amp; Data Processing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b6d4abcb99_10_297"/>
          <p:cNvSpPr txBox="1"/>
          <p:nvPr/>
        </p:nvSpPr>
        <p:spPr>
          <a:xfrm>
            <a:off x="728775" y="1782300"/>
            <a:ext cx="771900" cy="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rgbClr val="FFFFFF"/>
                </a:solidFill>
              </a:rPr>
              <a:t>After  EDA &amp; Data Processing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b6d4abcb99_10_297"/>
          <p:cNvSpPr txBox="1"/>
          <p:nvPr/>
        </p:nvSpPr>
        <p:spPr>
          <a:xfrm>
            <a:off x="350975" y="272375"/>
            <a:ext cx="11154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550">
                <a:solidFill>
                  <a:schemeClr val="lt1"/>
                </a:solidFill>
              </a:rPr>
              <a:t>EDA &amp; Data Processing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g2b6d4abcb99_10_29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22375" y="458925"/>
            <a:ext cx="1606199" cy="734408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0" name="Google Shape;420;g2b6d4abcb99_10_29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76350" y="968575"/>
            <a:ext cx="1632300" cy="797978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1" name="Google Shape;421;g2b6d4abcb99_10_297"/>
          <p:cNvSpPr txBox="1"/>
          <p:nvPr/>
        </p:nvSpPr>
        <p:spPr>
          <a:xfrm>
            <a:off x="2070083" y="465917"/>
            <a:ext cx="951000" cy="9081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Steps:</a:t>
            </a:r>
            <a:endParaRPr b="1" sz="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결측치 제거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편중된 데이터에 대한 카테고라이징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필요한 칼럼 추출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칼럼명 변경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">
                <a:solidFill>
                  <a:schemeClr val="lt1"/>
                </a:solidFill>
              </a:rPr>
              <a:t>레이블인코딩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b6d4abcb99_10_18"/>
          <p:cNvSpPr/>
          <p:nvPr/>
        </p:nvSpPr>
        <p:spPr>
          <a:xfrm>
            <a:off x="-31147" y="-1"/>
            <a:ext cx="3095640" cy="1981200"/>
          </a:xfrm>
          <a:custGeom>
            <a:rect b="b" l="l" r="r" t="t"/>
            <a:pathLst>
              <a:path extrusionOk="0" h="1981200" w="3095640">
                <a:moveTo>
                  <a:pt x="0" y="1981200"/>
                </a:moveTo>
                <a:lnTo>
                  <a:pt x="3095640" y="1981200"/>
                </a:lnTo>
                <a:lnTo>
                  <a:pt x="309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A95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g2b6d4abcb99_1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50" y="1516724"/>
            <a:ext cx="499335" cy="4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2b6d4abcb99_1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99" y="1769947"/>
            <a:ext cx="388836" cy="21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2b6d4abcb99_10_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4568" y="1540334"/>
            <a:ext cx="125623" cy="4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2b6d4abcb99_10_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4937" y="1540953"/>
            <a:ext cx="125254" cy="440247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2b6d4abcb99_10_18"/>
          <p:cNvSpPr/>
          <p:nvPr/>
        </p:nvSpPr>
        <p:spPr>
          <a:xfrm>
            <a:off x="2224183" y="1567434"/>
            <a:ext cx="199239" cy="199109"/>
          </a:xfrm>
          <a:custGeom>
            <a:rect b="b" l="l" r="r" t="t"/>
            <a:pathLst>
              <a:path extrusionOk="0" h="199109" w="199239">
                <a:moveTo>
                  <a:pt x="6347" y="135719"/>
                </a:moveTo>
                <a:lnTo>
                  <a:pt x="7715" y="135719"/>
                </a:lnTo>
                <a:lnTo>
                  <a:pt x="9452" y="140077"/>
                </a:lnTo>
                <a:lnTo>
                  <a:pt x="8453" y="140696"/>
                </a:lnTo>
                <a:close/>
              </a:path>
              <a:path extrusionOk="0" h="199109" w="199239">
                <a:moveTo>
                  <a:pt x="175355" y="153626"/>
                </a:moveTo>
                <a:lnTo>
                  <a:pt x="139910" y="153496"/>
                </a:lnTo>
                <a:lnTo>
                  <a:pt x="135457" y="150197"/>
                </a:lnTo>
                <a:lnTo>
                  <a:pt x="113376" y="148371"/>
                </a:lnTo>
                <a:lnTo>
                  <a:pt x="84452" y="125778"/>
                </a:lnTo>
                <a:lnTo>
                  <a:pt x="49950" y="113230"/>
                </a:lnTo>
                <a:lnTo>
                  <a:pt x="1369" y="110002"/>
                </a:lnTo>
                <a:lnTo>
                  <a:pt x="1" y="110002"/>
                </a:lnTo>
                <a:lnTo>
                  <a:pt x="1" y="104525"/>
                </a:lnTo>
                <a:lnTo>
                  <a:pt x="1619" y="104525"/>
                </a:lnTo>
                <a:lnTo>
                  <a:pt x="10071" y="99060"/>
                </a:lnTo>
                <a:lnTo>
                  <a:pt x="1369" y="93964"/>
                </a:lnTo>
                <a:lnTo>
                  <a:pt x="1" y="93964"/>
                </a:lnTo>
                <a:lnTo>
                  <a:pt x="1" y="88499"/>
                </a:lnTo>
                <a:lnTo>
                  <a:pt x="1488" y="88499"/>
                </a:lnTo>
                <a:lnTo>
                  <a:pt x="31755" y="92845"/>
                </a:lnTo>
                <a:lnTo>
                  <a:pt x="26610" y="95156"/>
                </a:lnTo>
                <a:lnTo>
                  <a:pt x="24622" y="100429"/>
                </a:lnTo>
                <a:lnTo>
                  <a:pt x="26872" y="105537"/>
                </a:lnTo>
                <a:lnTo>
                  <a:pt x="32087" y="107512"/>
                </a:lnTo>
                <a:lnTo>
                  <a:pt x="37253" y="105263"/>
                </a:lnTo>
                <a:lnTo>
                  <a:pt x="39289" y="100011"/>
                </a:lnTo>
                <a:lnTo>
                  <a:pt x="37015" y="94857"/>
                </a:lnTo>
                <a:lnTo>
                  <a:pt x="31755" y="92845"/>
                </a:lnTo>
                <a:lnTo>
                  <a:pt x="1488" y="88499"/>
                </a:lnTo>
                <a:lnTo>
                  <a:pt x="10693" y="84512"/>
                </a:lnTo>
                <a:lnTo>
                  <a:pt x="2988" y="78056"/>
                </a:lnTo>
                <a:lnTo>
                  <a:pt x="1619" y="78056"/>
                </a:lnTo>
                <a:lnTo>
                  <a:pt x="2857" y="72710"/>
                </a:lnTo>
                <a:lnTo>
                  <a:pt x="4225" y="72710"/>
                </a:lnTo>
                <a:lnTo>
                  <a:pt x="14049" y="70223"/>
                </a:lnTo>
                <a:lnTo>
                  <a:pt x="7334" y="62640"/>
                </a:lnTo>
                <a:lnTo>
                  <a:pt x="6215" y="62640"/>
                </a:lnTo>
                <a:lnTo>
                  <a:pt x="8203" y="57674"/>
                </a:lnTo>
                <a:lnTo>
                  <a:pt x="9452" y="58412"/>
                </a:lnTo>
                <a:lnTo>
                  <a:pt x="19526" y="57293"/>
                </a:lnTo>
                <a:lnTo>
                  <a:pt x="14180" y="48838"/>
                </a:lnTo>
                <a:lnTo>
                  <a:pt x="13061" y="48838"/>
                </a:lnTo>
                <a:lnTo>
                  <a:pt x="15917" y="44245"/>
                </a:lnTo>
                <a:lnTo>
                  <a:pt x="16920" y="45114"/>
                </a:lnTo>
                <a:lnTo>
                  <a:pt x="26991" y="45114"/>
                </a:lnTo>
                <a:lnTo>
                  <a:pt x="23016" y="35790"/>
                </a:lnTo>
                <a:lnTo>
                  <a:pt x="22132" y="35790"/>
                </a:lnTo>
                <a:lnTo>
                  <a:pt x="25622" y="31812"/>
                </a:lnTo>
                <a:lnTo>
                  <a:pt x="26372" y="32565"/>
                </a:lnTo>
                <a:lnTo>
                  <a:pt x="36314" y="34671"/>
                </a:lnTo>
                <a:lnTo>
                  <a:pt x="33824" y="24978"/>
                </a:lnTo>
                <a:lnTo>
                  <a:pt x="33205" y="24360"/>
                </a:lnTo>
                <a:lnTo>
                  <a:pt x="37183" y="21004"/>
                </a:lnTo>
                <a:lnTo>
                  <a:pt x="37814" y="21754"/>
                </a:lnTo>
                <a:lnTo>
                  <a:pt x="47138" y="25478"/>
                </a:lnTo>
                <a:lnTo>
                  <a:pt x="46266" y="15408"/>
                </a:lnTo>
                <a:lnTo>
                  <a:pt x="93427" y="19805"/>
                </a:lnTo>
                <a:lnTo>
                  <a:pt x="58077" y="31193"/>
                </a:lnTo>
                <a:lnTo>
                  <a:pt x="31307" y="56381"/>
                </a:lnTo>
                <a:lnTo>
                  <a:pt x="1" y="0"/>
                </a:lnTo>
                <a:lnTo>
                  <a:pt x="49360" y="86755"/>
                </a:lnTo>
                <a:lnTo>
                  <a:pt x="83452" y="73332"/>
                </a:lnTo>
                <a:lnTo>
                  <a:pt x="111570" y="49638"/>
                </a:lnTo>
                <a:lnTo>
                  <a:pt x="117025" y="27338"/>
                </a:lnTo>
                <a:lnTo>
                  <a:pt x="129598" y="33815"/>
                </a:lnTo>
                <a:lnTo>
                  <a:pt x="125243" y="37158"/>
                </a:lnTo>
                <a:lnTo>
                  <a:pt x="124621" y="42660"/>
                </a:lnTo>
                <a:lnTo>
                  <a:pt x="128099" y="46982"/>
                </a:lnTo>
                <a:lnTo>
                  <a:pt x="133101" y="46994"/>
                </a:lnTo>
                <a:lnTo>
                  <a:pt x="136911" y="43745"/>
                </a:lnTo>
                <a:lnTo>
                  <a:pt x="151983" y="46232"/>
                </a:lnTo>
                <a:lnTo>
                  <a:pt x="135999" y="62533"/>
                </a:lnTo>
                <a:lnTo>
                  <a:pt x="130839" y="99060"/>
                </a:lnTo>
                <a:lnTo>
                  <a:pt x="137462" y="135399"/>
                </a:lnTo>
                <a:lnTo>
                  <a:pt x="153970" y="151138"/>
                </a:lnTo>
                <a:lnTo>
                  <a:pt x="172157" y="134590"/>
                </a:lnTo>
                <a:lnTo>
                  <a:pt x="180083" y="98191"/>
                </a:lnTo>
                <a:lnTo>
                  <a:pt x="180083" y="98060"/>
                </a:lnTo>
                <a:lnTo>
                  <a:pt x="170881" y="62033"/>
                </a:lnTo>
                <a:lnTo>
                  <a:pt x="151983" y="46232"/>
                </a:lnTo>
                <a:lnTo>
                  <a:pt x="136911" y="43745"/>
                </a:lnTo>
                <a:lnTo>
                  <a:pt x="137685" y="38801"/>
                </a:lnTo>
                <a:lnTo>
                  <a:pt x="135064" y="34552"/>
                </a:lnTo>
                <a:lnTo>
                  <a:pt x="135064" y="34421"/>
                </a:lnTo>
                <a:lnTo>
                  <a:pt x="129598" y="33815"/>
                </a:lnTo>
                <a:lnTo>
                  <a:pt x="117025" y="27338"/>
                </a:lnTo>
                <a:lnTo>
                  <a:pt x="93427" y="19805"/>
                </a:lnTo>
                <a:lnTo>
                  <a:pt x="46266" y="15408"/>
                </a:lnTo>
                <a:lnTo>
                  <a:pt x="50744" y="12680"/>
                </a:lnTo>
                <a:lnTo>
                  <a:pt x="50744" y="13417"/>
                </a:lnTo>
                <a:lnTo>
                  <a:pt x="59449" y="18395"/>
                </a:lnTo>
                <a:lnTo>
                  <a:pt x="60199" y="8321"/>
                </a:lnTo>
                <a:lnTo>
                  <a:pt x="65045" y="6334"/>
                </a:lnTo>
                <a:lnTo>
                  <a:pt x="72878" y="12680"/>
                </a:lnTo>
                <a:lnTo>
                  <a:pt x="75115" y="2856"/>
                </a:lnTo>
                <a:lnTo>
                  <a:pt x="80093" y="1737"/>
                </a:lnTo>
                <a:lnTo>
                  <a:pt x="86939" y="9193"/>
                </a:lnTo>
                <a:lnTo>
                  <a:pt x="90667" y="0"/>
                </a:lnTo>
                <a:lnTo>
                  <a:pt x="95644" y="0"/>
                </a:lnTo>
                <a:lnTo>
                  <a:pt x="101109" y="8452"/>
                </a:lnTo>
                <a:lnTo>
                  <a:pt x="106333" y="119"/>
                </a:lnTo>
                <a:lnTo>
                  <a:pt x="111310" y="119"/>
                </a:lnTo>
                <a:lnTo>
                  <a:pt x="115419" y="9074"/>
                </a:lnTo>
                <a:lnTo>
                  <a:pt x="121753" y="1987"/>
                </a:lnTo>
                <a:lnTo>
                  <a:pt x="126611" y="3109"/>
                </a:lnTo>
                <a:lnTo>
                  <a:pt x="129336" y="12430"/>
                </a:lnTo>
                <a:lnTo>
                  <a:pt x="136685" y="6584"/>
                </a:lnTo>
                <a:lnTo>
                  <a:pt x="141278" y="8571"/>
                </a:lnTo>
                <a:lnTo>
                  <a:pt x="142650" y="17895"/>
                </a:lnTo>
                <a:lnTo>
                  <a:pt x="150614" y="13417"/>
                </a:lnTo>
                <a:lnTo>
                  <a:pt x="155342" y="16526"/>
                </a:lnTo>
                <a:lnTo>
                  <a:pt x="155342" y="25728"/>
                </a:lnTo>
                <a:lnTo>
                  <a:pt x="163794" y="22741"/>
                </a:lnTo>
                <a:lnTo>
                  <a:pt x="167522" y="26097"/>
                </a:lnTo>
                <a:lnTo>
                  <a:pt x="166150" y="35052"/>
                </a:lnTo>
                <a:lnTo>
                  <a:pt x="174986" y="33552"/>
                </a:lnTo>
                <a:lnTo>
                  <a:pt x="178092" y="37408"/>
                </a:lnTo>
                <a:lnTo>
                  <a:pt x="175486" y="45863"/>
                </a:lnTo>
                <a:lnTo>
                  <a:pt x="184188" y="45863"/>
                </a:lnTo>
                <a:lnTo>
                  <a:pt x="186797" y="50091"/>
                </a:lnTo>
                <a:lnTo>
                  <a:pt x="182938" y="58043"/>
                </a:lnTo>
                <a:lnTo>
                  <a:pt x="191525" y="59531"/>
                </a:lnTo>
                <a:lnTo>
                  <a:pt x="193143" y="64877"/>
                </a:lnTo>
                <a:lnTo>
                  <a:pt x="188297" y="72091"/>
                </a:lnTo>
                <a:lnTo>
                  <a:pt x="196380" y="74819"/>
                </a:lnTo>
                <a:lnTo>
                  <a:pt x="197502" y="79666"/>
                </a:lnTo>
                <a:lnTo>
                  <a:pt x="191656" y="86012"/>
                </a:lnTo>
                <a:lnTo>
                  <a:pt x="199108" y="89986"/>
                </a:lnTo>
                <a:lnTo>
                  <a:pt x="199108" y="94951"/>
                </a:lnTo>
                <a:lnTo>
                  <a:pt x="192393" y="100298"/>
                </a:lnTo>
                <a:lnTo>
                  <a:pt x="199239" y="105275"/>
                </a:lnTo>
                <a:lnTo>
                  <a:pt x="199239" y="110240"/>
                </a:lnTo>
                <a:lnTo>
                  <a:pt x="191656" y="114467"/>
                </a:lnTo>
                <a:lnTo>
                  <a:pt x="197621" y="120563"/>
                </a:lnTo>
                <a:lnTo>
                  <a:pt x="196502" y="125409"/>
                </a:lnTo>
                <a:lnTo>
                  <a:pt x="188297" y="128397"/>
                </a:lnTo>
                <a:lnTo>
                  <a:pt x="193262" y="135481"/>
                </a:lnTo>
                <a:lnTo>
                  <a:pt x="191406" y="140077"/>
                </a:lnTo>
                <a:lnTo>
                  <a:pt x="182820" y="141696"/>
                </a:lnTo>
                <a:lnTo>
                  <a:pt x="186797" y="149400"/>
                </a:lnTo>
                <a:lnTo>
                  <a:pt x="184188" y="153626"/>
                </a:lnTo>
                <a:close/>
              </a:path>
              <a:path extrusionOk="0" h="199109" w="199239">
                <a:moveTo>
                  <a:pt x="13311" y="149519"/>
                </a:moveTo>
                <a:lnTo>
                  <a:pt x="14549" y="149519"/>
                </a:lnTo>
                <a:lnTo>
                  <a:pt x="27109" y="152507"/>
                </a:lnTo>
                <a:lnTo>
                  <a:pt x="17039" y="153376"/>
                </a:lnTo>
                <a:lnTo>
                  <a:pt x="16167" y="154115"/>
                </a:lnTo>
                <a:close/>
              </a:path>
              <a:path extrusionOk="0" h="199109" w="199239">
                <a:moveTo>
                  <a:pt x="166031" y="164437"/>
                </a:moveTo>
                <a:lnTo>
                  <a:pt x="131958" y="164175"/>
                </a:lnTo>
                <a:lnTo>
                  <a:pt x="137423" y="163437"/>
                </a:lnTo>
                <a:lnTo>
                  <a:pt x="140745" y="158984"/>
                </a:lnTo>
                <a:lnTo>
                  <a:pt x="139910" y="153496"/>
                </a:lnTo>
                <a:lnTo>
                  <a:pt x="175355" y="153626"/>
                </a:lnTo>
                <a:lnTo>
                  <a:pt x="178092" y="161949"/>
                </a:lnTo>
                <a:lnTo>
                  <a:pt x="174986" y="165806"/>
                </a:lnTo>
                <a:close/>
              </a:path>
              <a:path extrusionOk="0" h="199109" w="199239">
                <a:moveTo>
                  <a:pt x="22385" y="162568"/>
                </a:moveTo>
                <a:lnTo>
                  <a:pt x="36314" y="163318"/>
                </a:lnTo>
                <a:lnTo>
                  <a:pt x="26610" y="165806"/>
                </a:lnTo>
                <a:lnTo>
                  <a:pt x="25872" y="166545"/>
                </a:lnTo>
                <a:close/>
              </a:path>
              <a:path extrusionOk="0" h="199109" w="199239">
                <a:moveTo>
                  <a:pt x="155211" y="173760"/>
                </a:moveTo>
                <a:lnTo>
                  <a:pt x="119647" y="170402"/>
                </a:lnTo>
                <a:lnTo>
                  <a:pt x="113376" y="148371"/>
                </a:lnTo>
                <a:lnTo>
                  <a:pt x="135457" y="150197"/>
                </a:lnTo>
                <a:lnTo>
                  <a:pt x="129967" y="151007"/>
                </a:lnTo>
                <a:lnTo>
                  <a:pt x="126657" y="155472"/>
                </a:lnTo>
                <a:lnTo>
                  <a:pt x="127480" y="160961"/>
                </a:lnTo>
                <a:lnTo>
                  <a:pt x="131958" y="164175"/>
                </a:lnTo>
                <a:lnTo>
                  <a:pt x="166031" y="164437"/>
                </a:lnTo>
                <a:lnTo>
                  <a:pt x="167653" y="173391"/>
                </a:lnTo>
                <a:lnTo>
                  <a:pt x="163913" y="176617"/>
                </a:lnTo>
                <a:close/>
              </a:path>
              <a:path extrusionOk="0" h="199109" w="199239">
                <a:moveTo>
                  <a:pt x="33455" y="173879"/>
                </a:moveTo>
                <a:lnTo>
                  <a:pt x="34205" y="173141"/>
                </a:lnTo>
                <a:lnTo>
                  <a:pt x="36314" y="163318"/>
                </a:lnTo>
                <a:lnTo>
                  <a:pt x="46888" y="172641"/>
                </a:lnTo>
                <a:lnTo>
                  <a:pt x="37564" y="176617"/>
                </a:lnTo>
                <a:lnTo>
                  <a:pt x="37564" y="177236"/>
                </a:lnTo>
                <a:close/>
              </a:path>
              <a:path extrusionOk="0" h="199109" w="199239">
                <a:moveTo>
                  <a:pt x="46888" y="182701"/>
                </a:moveTo>
                <a:lnTo>
                  <a:pt x="46888" y="172641"/>
                </a:lnTo>
                <a:lnTo>
                  <a:pt x="59949" y="179475"/>
                </a:lnTo>
                <a:lnTo>
                  <a:pt x="51363" y="184821"/>
                </a:lnTo>
                <a:lnTo>
                  <a:pt x="51363" y="185440"/>
                </a:lnTo>
                <a:close/>
              </a:path>
              <a:path extrusionOk="0" h="199109" w="199239">
                <a:moveTo>
                  <a:pt x="142650" y="181344"/>
                </a:moveTo>
                <a:lnTo>
                  <a:pt x="59949" y="179475"/>
                </a:lnTo>
                <a:lnTo>
                  <a:pt x="46888" y="172641"/>
                </a:lnTo>
                <a:lnTo>
                  <a:pt x="36314" y="163318"/>
                </a:lnTo>
                <a:lnTo>
                  <a:pt x="22385" y="162568"/>
                </a:lnTo>
                <a:lnTo>
                  <a:pt x="23385" y="161830"/>
                </a:lnTo>
                <a:lnTo>
                  <a:pt x="27109" y="152507"/>
                </a:lnTo>
                <a:lnTo>
                  <a:pt x="14549" y="149519"/>
                </a:lnTo>
                <a:lnTo>
                  <a:pt x="19526" y="140696"/>
                </a:lnTo>
                <a:lnTo>
                  <a:pt x="9452" y="140077"/>
                </a:lnTo>
                <a:lnTo>
                  <a:pt x="7715" y="135719"/>
                </a:lnTo>
                <a:lnTo>
                  <a:pt x="14049" y="127897"/>
                </a:lnTo>
                <a:lnTo>
                  <a:pt x="4225" y="125659"/>
                </a:lnTo>
                <a:lnTo>
                  <a:pt x="2988" y="125659"/>
                </a:lnTo>
                <a:lnTo>
                  <a:pt x="1738" y="120432"/>
                </a:lnTo>
                <a:lnTo>
                  <a:pt x="3238" y="120432"/>
                </a:lnTo>
                <a:lnTo>
                  <a:pt x="10693" y="113729"/>
                </a:lnTo>
                <a:lnTo>
                  <a:pt x="1369" y="110002"/>
                </a:lnTo>
                <a:lnTo>
                  <a:pt x="49950" y="113230"/>
                </a:lnTo>
                <a:lnTo>
                  <a:pt x="27859" y="119694"/>
                </a:lnTo>
                <a:lnTo>
                  <a:pt x="32943" y="144552"/>
                </a:lnTo>
                <a:lnTo>
                  <a:pt x="60698" y="169402"/>
                </a:lnTo>
                <a:lnTo>
                  <a:pt x="60698" y="169902"/>
                </a:lnTo>
                <a:lnTo>
                  <a:pt x="96370" y="179569"/>
                </a:lnTo>
                <a:lnTo>
                  <a:pt x="119647" y="170402"/>
                </a:lnTo>
                <a:lnTo>
                  <a:pt x="155211" y="173760"/>
                </a:lnTo>
                <a:lnTo>
                  <a:pt x="155211" y="182951"/>
                </a:lnTo>
                <a:lnTo>
                  <a:pt x="150983" y="185571"/>
                </a:lnTo>
                <a:close/>
              </a:path>
              <a:path extrusionOk="0" h="199109" w="199239">
                <a:moveTo>
                  <a:pt x="61067" y="189548"/>
                </a:moveTo>
                <a:lnTo>
                  <a:pt x="59949" y="179475"/>
                </a:lnTo>
                <a:lnTo>
                  <a:pt x="142650" y="181344"/>
                </a:lnTo>
                <a:lnTo>
                  <a:pt x="73628" y="184821"/>
                </a:lnTo>
                <a:lnTo>
                  <a:pt x="65914" y="191405"/>
                </a:lnTo>
                <a:close/>
              </a:path>
              <a:path extrusionOk="0" h="199109" w="199239">
                <a:moveTo>
                  <a:pt x="129467" y="186809"/>
                </a:moveTo>
                <a:lnTo>
                  <a:pt x="73628" y="184821"/>
                </a:lnTo>
                <a:lnTo>
                  <a:pt x="142650" y="181344"/>
                </a:lnTo>
                <a:lnTo>
                  <a:pt x="141660" y="190536"/>
                </a:lnTo>
                <a:lnTo>
                  <a:pt x="137054" y="192524"/>
                </a:lnTo>
                <a:close/>
              </a:path>
              <a:path extrusionOk="0" h="199109" w="199239">
                <a:moveTo>
                  <a:pt x="76115" y="194512"/>
                </a:moveTo>
                <a:lnTo>
                  <a:pt x="73628" y="184821"/>
                </a:lnTo>
                <a:lnTo>
                  <a:pt x="129467" y="186809"/>
                </a:lnTo>
                <a:lnTo>
                  <a:pt x="87557" y="187928"/>
                </a:lnTo>
                <a:lnTo>
                  <a:pt x="81092" y="195632"/>
                </a:lnTo>
                <a:close/>
              </a:path>
              <a:path extrusionOk="0" h="199109" w="199239">
                <a:moveTo>
                  <a:pt x="91535" y="197120"/>
                </a:moveTo>
                <a:lnTo>
                  <a:pt x="87557" y="187928"/>
                </a:lnTo>
                <a:lnTo>
                  <a:pt x="115538" y="190167"/>
                </a:lnTo>
                <a:lnTo>
                  <a:pt x="101240" y="190786"/>
                </a:lnTo>
                <a:lnTo>
                  <a:pt x="96631" y="197120"/>
                </a:lnTo>
                <a:close/>
              </a:path>
              <a:path extrusionOk="0" h="199109" w="199239">
                <a:moveTo>
                  <a:pt x="115538" y="190167"/>
                </a:moveTo>
                <a:lnTo>
                  <a:pt x="87557" y="187928"/>
                </a:lnTo>
                <a:lnTo>
                  <a:pt x="129467" y="186809"/>
                </a:lnTo>
                <a:lnTo>
                  <a:pt x="127099" y="196001"/>
                </a:lnTo>
                <a:lnTo>
                  <a:pt x="122253" y="197251"/>
                </a:lnTo>
                <a:close/>
              </a:path>
              <a:path extrusionOk="0" h="199109" w="199239">
                <a:moveTo>
                  <a:pt x="106705" y="199108"/>
                </a:moveTo>
                <a:lnTo>
                  <a:pt x="101240" y="190786"/>
                </a:lnTo>
                <a:lnTo>
                  <a:pt x="115538" y="190167"/>
                </a:lnTo>
                <a:lnTo>
                  <a:pt x="111810" y="199108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2b6d4abcb99_10_18"/>
          <p:cNvSpPr/>
          <p:nvPr/>
        </p:nvSpPr>
        <p:spPr>
          <a:xfrm>
            <a:off x="2224183" y="1567933"/>
            <a:ext cx="199489" cy="198610"/>
          </a:xfrm>
          <a:custGeom>
            <a:rect b="b" l="l" r="r" t="t"/>
            <a:pathLst>
              <a:path extrusionOk="0" h="198610" w="199489">
                <a:moveTo>
                  <a:pt x="90916" y="1607"/>
                </a:moveTo>
                <a:lnTo>
                  <a:pt x="90916" y="1"/>
                </a:lnTo>
                <a:lnTo>
                  <a:pt x="95894" y="1"/>
                </a:lnTo>
                <a:lnTo>
                  <a:pt x="95894" y="1738"/>
                </a:lnTo>
                <a:close/>
              </a:path>
              <a:path extrusionOk="0" h="198610" w="199489">
                <a:moveTo>
                  <a:pt x="106214" y="1738"/>
                </a:moveTo>
                <a:lnTo>
                  <a:pt x="106214" y="1"/>
                </a:lnTo>
                <a:lnTo>
                  <a:pt x="111179" y="1"/>
                </a:lnTo>
                <a:lnTo>
                  <a:pt x="111179" y="1738"/>
                </a:lnTo>
                <a:close/>
              </a:path>
              <a:path extrusionOk="0" h="198610" w="199489">
                <a:moveTo>
                  <a:pt x="74616" y="2610"/>
                </a:moveTo>
                <a:lnTo>
                  <a:pt x="79593" y="1488"/>
                </a:lnTo>
                <a:lnTo>
                  <a:pt x="79474" y="2979"/>
                </a:lnTo>
                <a:lnTo>
                  <a:pt x="74616" y="4097"/>
                </a:lnTo>
                <a:close/>
              </a:path>
              <a:path extrusionOk="0" h="198610" w="199489">
                <a:moveTo>
                  <a:pt x="121753" y="3598"/>
                </a:moveTo>
                <a:lnTo>
                  <a:pt x="121753" y="1988"/>
                </a:lnTo>
                <a:lnTo>
                  <a:pt x="126611" y="3110"/>
                </a:lnTo>
                <a:lnTo>
                  <a:pt x="126611" y="2979"/>
                </a:lnTo>
                <a:lnTo>
                  <a:pt x="126730" y="4847"/>
                </a:lnTo>
                <a:close/>
              </a:path>
              <a:path extrusionOk="0" h="198610" w="199489">
                <a:moveTo>
                  <a:pt x="60317" y="8575"/>
                </a:moveTo>
                <a:lnTo>
                  <a:pt x="65176" y="6585"/>
                </a:lnTo>
                <a:lnTo>
                  <a:pt x="64926" y="7953"/>
                </a:lnTo>
                <a:lnTo>
                  <a:pt x="60317" y="9812"/>
                </a:lnTo>
                <a:close/>
              </a:path>
              <a:path extrusionOk="0" h="198610" w="199489">
                <a:moveTo>
                  <a:pt x="136051" y="8072"/>
                </a:moveTo>
                <a:lnTo>
                  <a:pt x="136685" y="6585"/>
                </a:lnTo>
                <a:lnTo>
                  <a:pt x="141278" y="8575"/>
                </a:lnTo>
                <a:lnTo>
                  <a:pt x="140660" y="10193"/>
                </a:lnTo>
                <a:close/>
              </a:path>
              <a:path extrusionOk="0" h="198610" w="199489">
                <a:moveTo>
                  <a:pt x="46516" y="14909"/>
                </a:moveTo>
                <a:lnTo>
                  <a:pt x="50994" y="12181"/>
                </a:lnTo>
                <a:lnTo>
                  <a:pt x="50994" y="12918"/>
                </a:lnTo>
                <a:lnTo>
                  <a:pt x="50744" y="13168"/>
                </a:lnTo>
                <a:lnTo>
                  <a:pt x="46516" y="15777"/>
                </a:lnTo>
                <a:close/>
              </a:path>
              <a:path extrusionOk="0" h="198610" w="199489">
                <a:moveTo>
                  <a:pt x="149734" y="14790"/>
                </a:moveTo>
                <a:lnTo>
                  <a:pt x="150614" y="13299"/>
                </a:lnTo>
                <a:lnTo>
                  <a:pt x="154842" y="16027"/>
                </a:lnTo>
                <a:lnTo>
                  <a:pt x="154089" y="17515"/>
                </a:lnTo>
                <a:close/>
              </a:path>
              <a:path extrusionOk="0" h="198610" w="199489">
                <a:moveTo>
                  <a:pt x="34205" y="24848"/>
                </a:moveTo>
                <a:lnTo>
                  <a:pt x="33574" y="24230"/>
                </a:lnTo>
                <a:lnTo>
                  <a:pt x="37564" y="20874"/>
                </a:lnTo>
                <a:lnTo>
                  <a:pt x="38183" y="21623"/>
                </a:lnTo>
                <a:lnTo>
                  <a:pt x="38052" y="22242"/>
                </a:lnTo>
                <a:lnTo>
                  <a:pt x="34205" y="25479"/>
                </a:lnTo>
                <a:close/>
              </a:path>
              <a:path extrusionOk="0" h="198610" w="199489">
                <a:moveTo>
                  <a:pt x="162176" y="23492"/>
                </a:moveTo>
                <a:lnTo>
                  <a:pt x="163294" y="22242"/>
                </a:lnTo>
                <a:lnTo>
                  <a:pt x="166653" y="25348"/>
                </a:lnTo>
                <a:lnTo>
                  <a:pt x="166031" y="26970"/>
                </a:lnTo>
                <a:close/>
              </a:path>
              <a:path extrusionOk="0" h="198610" w="199489">
                <a:moveTo>
                  <a:pt x="22263" y="35672"/>
                </a:moveTo>
                <a:lnTo>
                  <a:pt x="25741" y="31694"/>
                </a:lnTo>
                <a:lnTo>
                  <a:pt x="26491" y="32435"/>
                </a:lnTo>
                <a:lnTo>
                  <a:pt x="26991" y="31935"/>
                </a:lnTo>
                <a:lnTo>
                  <a:pt x="23754" y="35672"/>
                </a:lnTo>
                <a:close/>
              </a:path>
              <a:path extrusionOk="0" h="198610" w="199489">
                <a:moveTo>
                  <a:pt x="172999" y="34053"/>
                </a:moveTo>
                <a:lnTo>
                  <a:pt x="174486" y="33053"/>
                </a:lnTo>
                <a:lnTo>
                  <a:pt x="177592" y="36909"/>
                </a:lnTo>
                <a:lnTo>
                  <a:pt x="176474" y="38150"/>
                </a:lnTo>
                <a:close/>
              </a:path>
              <a:path extrusionOk="0" h="198610" w="199489">
                <a:moveTo>
                  <a:pt x="13180" y="48589"/>
                </a:moveTo>
                <a:lnTo>
                  <a:pt x="16048" y="43996"/>
                </a:lnTo>
                <a:lnTo>
                  <a:pt x="17039" y="44864"/>
                </a:lnTo>
                <a:lnTo>
                  <a:pt x="17408" y="45233"/>
                </a:lnTo>
                <a:lnTo>
                  <a:pt x="14299" y="48589"/>
                </a:lnTo>
                <a:close/>
              </a:path>
              <a:path extrusionOk="0" h="198610" w="199489">
                <a:moveTo>
                  <a:pt x="182201" y="45983"/>
                </a:moveTo>
                <a:lnTo>
                  <a:pt x="183688" y="45233"/>
                </a:lnTo>
                <a:lnTo>
                  <a:pt x="183688" y="45364"/>
                </a:lnTo>
                <a:lnTo>
                  <a:pt x="186298" y="49461"/>
                </a:lnTo>
                <a:lnTo>
                  <a:pt x="184941" y="50579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9452" y="58294"/>
                </a:lnTo>
                <a:lnTo>
                  <a:pt x="9571" y="58663"/>
                </a:lnTo>
                <a:close/>
              </a:path>
              <a:path extrusionOk="0" h="198610" w="199489">
                <a:moveTo>
                  <a:pt x="6347" y="62890"/>
                </a:moveTo>
                <a:lnTo>
                  <a:pt x="8334" y="57913"/>
                </a:lnTo>
                <a:lnTo>
                  <a:pt x="1" y="1"/>
                </a:lnTo>
                <a:lnTo>
                  <a:pt x="7465" y="62890"/>
                </a:lnTo>
                <a:close/>
              </a:path>
              <a:path extrusionOk="0" h="198610" w="199489">
                <a:moveTo>
                  <a:pt x="189415" y="58913"/>
                </a:moveTo>
                <a:lnTo>
                  <a:pt x="191025" y="58913"/>
                </a:lnTo>
                <a:lnTo>
                  <a:pt x="192893" y="63009"/>
                </a:lnTo>
                <a:lnTo>
                  <a:pt x="191406" y="63878"/>
                </a:lnTo>
                <a:close/>
              </a:path>
              <a:path extrusionOk="0" h="198610" w="199489">
                <a:moveTo>
                  <a:pt x="2369" y="78798"/>
                </a:moveTo>
                <a:lnTo>
                  <a:pt x="3606" y="73452"/>
                </a:lnTo>
                <a:lnTo>
                  <a:pt x="4978" y="73452"/>
                </a:lnTo>
                <a:lnTo>
                  <a:pt x="5228" y="73952"/>
                </a:lnTo>
                <a:lnTo>
                  <a:pt x="4106" y="78798"/>
                </a:lnTo>
                <a:close/>
              </a:path>
              <a:path extrusionOk="0" h="198610" w="199489">
                <a:moveTo>
                  <a:pt x="194381" y="73452"/>
                </a:moveTo>
                <a:lnTo>
                  <a:pt x="196130" y="73452"/>
                </a:lnTo>
                <a:lnTo>
                  <a:pt x="197252" y="78176"/>
                </a:lnTo>
                <a:lnTo>
                  <a:pt x="195630" y="78798"/>
                </a:lnTo>
                <a:close/>
              </a:path>
              <a:path extrusionOk="0" h="198610" w="199489">
                <a:moveTo>
                  <a:pt x="197121" y="94084"/>
                </a:moveTo>
                <a:lnTo>
                  <a:pt x="197121" y="88619"/>
                </a:lnTo>
                <a:lnTo>
                  <a:pt x="198858" y="88619"/>
                </a:lnTo>
                <a:lnTo>
                  <a:pt x="198858" y="88737"/>
                </a:lnTo>
                <a:lnTo>
                  <a:pt x="198858" y="94084"/>
                </a:lnTo>
                <a:close/>
              </a:path>
              <a:path extrusionOk="0" h="198610" w="199489">
                <a:moveTo>
                  <a:pt x="251" y="94452"/>
                </a:moveTo>
                <a:lnTo>
                  <a:pt x="251" y="88987"/>
                </a:lnTo>
                <a:lnTo>
                  <a:pt x="1738" y="88987"/>
                </a:lnTo>
                <a:lnTo>
                  <a:pt x="1738" y="93965"/>
                </a:lnTo>
                <a:lnTo>
                  <a:pt x="2119" y="94452"/>
                </a:lnTo>
                <a:close/>
              </a:path>
              <a:path extrusionOk="0" h="198610" w="199489">
                <a:moveTo>
                  <a:pt x="197621" y="109253"/>
                </a:moveTo>
                <a:lnTo>
                  <a:pt x="197621" y="103907"/>
                </a:lnTo>
                <a:lnTo>
                  <a:pt x="199358" y="103907"/>
                </a:lnTo>
                <a:lnTo>
                  <a:pt x="199489" y="109253"/>
                </a:lnTo>
                <a:close/>
              </a:path>
              <a:path extrusionOk="0" h="198610" w="199489">
                <a:moveTo>
                  <a:pt x="1" y="109991"/>
                </a:moveTo>
                <a:lnTo>
                  <a:pt x="1" y="104526"/>
                </a:lnTo>
                <a:lnTo>
                  <a:pt x="2119" y="104526"/>
                </a:lnTo>
                <a:lnTo>
                  <a:pt x="2119" y="109622"/>
                </a:lnTo>
                <a:lnTo>
                  <a:pt x="1369" y="109991"/>
                </a:lnTo>
                <a:close/>
              </a:path>
              <a:path extrusionOk="0" h="198610" w="199489">
                <a:moveTo>
                  <a:pt x="194512" y="124041"/>
                </a:moveTo>
                <a:lnTo>
                  <a:pt x="195630" y="118814"/>
                </a:lnTo>
                <a:lnTo>
                  <a:pt x="197371" y="119195"/>
                </a:lnTo>
                <a:lnTo>
                  <a:pt x="196249" y="124041"/>
                </a:lnTo>
                <a:close/>
              </a:path>
              <a:path extrusionOk="0" h="198610" w="199489">
                <a:moveTo>
                  <a:pt x="3606" y="125160"/>
                </a:moveTo>
                <a:lnTo>
                  <a:pt x="2369" y="119933"/>
                </a:lnTo>
                <a:lnTo>
                  <a:pt x="3856" y="119933"/>
                </a:lnTo>
                <a:lnTo>
                  <a:pt x="4978" y="124791"/>
                </a:lnTo>
                <a:lnTo>
                  <a:pt x="4847" y="125160"/>
                </a:lnTo>
                <a:close/>
              </a:path>
              <a:path extrusionOk="0" h="198610" w="199489">
                <a:moveTo>
                  <a:pt x="189534" y="138328"/>
                </a:moveTo>
                <a:lnTo>
                  <a:pt x="191525" y="133363"/>
                </a:lnTo>
                <a:lnTo>
                  <a:pt x="193024" y="133732"/>
                </a:lnTo>
                <a:lnTo>
                  <a:pt x="191156" y="138328"/>
                </a:lnTo>
                <a:close/>
              </a:path>
              <a:path extrusionOk="0" h="198610" w="199489">
                <a:moveTo>
                  <a:pt x="10071" y="139328"/>
                </a:moveTo>
                <a:lnTo>
                  <a:pt x="8334" y="134982"/>
                </a:lnTo>
                <a:lnTo>
                  <a:pt x="10321" y="139578"/>
                </a:lnTo>
                <a:close/>
              </a:path>
              <a:path extrusionOk="0" h="198610" w="199489">
                <a:moveTo>
                  <a:pt x="6965" y="134982"/>
                </a:moveTo>
                <a:lnTo>
                  <a:pt x="8334" y="134982"/>
                </a:lnTo>
                <a:lnTo>
                  <a:pt x="10071" y="139328"/>
                </a:lnTo>
                <a:lnTo>
                  <a:pt x="9084" y="139947"/>
                </a:lnTo>
                <a:close/>
              </a:path>
              <a:path extrusionOk="0" h="198610" w="199489">
                <a:moveTo>
                  <a:pt x="182320" y="151508"/>
                </a:moveTo>
                <a:lnTo>
                  <a:pt x="185060" y="146912"/>
                </a:lnTo>
                <a:lnTo>
                  <a:pt x="186547" y="148032"/>
                </a:lnTo>
                <a:lnTo>
                  <a:pt x="183938" y="152258"/>
                </a:lnTo>
                <a:close/>
              </a:path>
              <a:path extrusionOk="0" h="198610" w="199489">
                <a:moveTo>
                  <a:pt x="1" y="1"/>
                </a:moveTo>
                <a:lnTo>
                  <a:pt x="17289" y="152877"/>
                </a:lnTo>
                <a:lnTo>
                  <a:pt x="17408" y="153246"/>
                </a:lnTo>
                <a:close/>
              </a:path>
              <a:path extrusionOk="0" h="198610" w="199489">
                <a:moveTo>
                  <a:pt x="13561" y="149020"/>
                </a:moveTo>
                <a:lnTo>
                  <a:pt x="14798" y="149020"/>
                </a:lnTo>
                <a:lnTo>
                  <a:pt x="1" y="1"/>
                </a:lnTo>
                <a:lnTo>
                  <a:pt x="16417" y="153616"/>
                </a:lnTo>
                <a:close/>
              </a:path>
              <a:path extrusionOk="0" h="198610" w="199489">
                <a:moveTo>
                  <a:pt x="173618" y="163807"/>
                </a:moveTo>
                <a:lnTo>
                  <a:pt x="176974" y="159712"/>
                </a:lnTo>
                <a:lnTo>
                  <a:pt x="178223" y="160950"/>
                </a:lnTo>
                <a:lnTo>
                  <a:pt x="175105" y="164808"/>
                </a:lnTo>
                <a:close/>
              </a:path>
              <a:path extrusionOk="0" h="198610" w="199489">
                <a:moveTo>
                  <a:pt x="23635" y="162450"/>
                </a:moveTo>
                <a:lnTo>
                  <a:pt x="24622" y="161700"/>
                </a:lnTo>
                <a:lnTo>
                  <a:pt x="27859" y="165427"/>
                </a:lnTo>
                <a:lnTo>
                  <a:pt x="27859" y="165677"/>
                </a:lnTo>
                <a:lnTo>
                  <a:pt x="27109" y="166427"/>
                </a:lnTo>
                <a:close/>
              </a:path>
              <a:path extrusionOk="0" h="198610" w="199489">
                <a:moveTo>
                  <a:pt x="162676" y="174380"/>
                </a:moveTo>
                <a:lnTo>
                  <a:pt x="166653" y="170892"/>
                </a:lnTo>
                <a:lnTo>
                  <a:pt x="167772" y="172392"/>
                </a:lnTo>
                <a:lnTo>
                  <a:pt x="164044" y="175618"/>
                </a:lnTo>
                <a:close/>
              </a:path>
              <a:path extrusionOk="0" h="198610" w="199489">
                <a:moveTo>
                  <a:pt x="34827" y="173630"/>
                </a:moveTo>
                <a:lnTo>
                  <a:pt x="35577" y="172892"/>
                </a:lnTo>
                <a:lnTo>
                  <a:pt x="39301" y="175987"/>
                </a:lnTo>
                <a:lnTo>
                  <a:pt x="38933" y="176368"/>
                </a:lnTo>
                <a:lnTo>
                  <a:pt x="38933" y="176988"/>
                </a:lnTo>
                <a:close/>
              </a:path>
              <a:path extrusionOk="0" h="198610" w="199489">
                <a:moveTo>
                  <a:pt x="154220" y="180345"/>
                </a:moveTo>
                <a:lnTo>
                  <a:pt x="154711" y="180345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50365" y="183203"/>
                </a:moveTo>
                <a:lnTo>
                  <a:pt x="1" y="1"/>
                </a:lnTo>
                <a:lnTo>
                  <a:pt x="155580" y="181964"/>
                </a:lnTo>
                <a:lnTo>
                  <a:pt x="151352" y="184572"/>
                </a:lnTo>
                <a:close/>
              </a:path>
              <a:path extrusionOk="0" h="198610" w="199489">
                <a:moveTo>
                  <a:pt x="48376" y="182833"/>
                </a:moveTo>
                <a:lnTo>
                  <a:pt x="48376" y="181964"/>
                </a:lnTo>
                <a:lnTo>
                  <a:pt x="52612" y="184572"/>
                </a:lnTo>
                <a:lnTo>
                  <a:pt x="52853" y="184941"/>
                </a:lnTo>
                <a:lnTo>
                  <a:pt x="52853" y="185560"/>
                </a:lnTo>
                <a:close/>
              </a:path>
              <a:path extrusionOk="0" h="198610" w="199489">
                <a:moveTo>
                  <a:pt x="136554" y="189787"/>
                </a:moveTo>
                <a:lnTo>
                  <a:pt x="141278" y="187798"/>
                </a:lnTo>
                <a:lnTo>
                  <a:pt x="141028" y="187929"/>
                </a:lnTo>
                <a:lnTo>
                  <a:pt x="141897" y="189418"/>
                </a:lnTo>
                <a:lnTo>
                  <a:pt x="137304" y="191406"/>
                </a:lnTo>
                <a:close/>
              </a:path>
              <a:path extrusionOk="0" h="198610" w="199489">
                <a:moveTo>
                  <a:pt x="62055" y="190287"/>
                </a:moveTo>
                <a:lnTo>
                  <a:pt x="62055" y="189168"/>
                </a:lnTo>
                <a:lnTo>
                  <a:pt x="66664" y="191037"/>
                </a:lnTo>
                <a:lnTo>
                  <a:pt x="65914" y="191156"/>
                </a:lnTo>
                <a:lnTo>
                  <a:pt x="66913" y="192156"/>
                </a:lnTo>
                <a:close/>
              </a:path>
              <a:path extrusionOk="0" h="198610" w="199489">
                <a:moveTo>
                  <a:pt x="121753" y="194514"/>
                </a:moveTo>
                <a:lnTo>
                  <a:pt x="126611" y="193275"/>
                </a:lnTo>
                <a:lnTo>
                  <a:pt x="126611" y="195014"/>
                </a:lnTo>
                <a:lnTo>
                  <a:pt x="1" y="1"/>
                </a:lnTo>
                <a:close/>
              </a:path>
              <a:path extrusionOk="0" h="198610" w="199489">
                <a:moveTo>
                  <a:pt x="121753" y="196252"/>
                </a:moveTo>
                <a:lnTo>
                  <a:pt x="1" y="1"/>
                </a:lnTo>
                <a:lnTo>
                  <a:pt x="122253" y="196252"/>
                </a:lnTo>
                <a:close/>
              </a:path>
              <a:path extrusionOk="0" h="198610" w="199489">
                <a:moveTo>
                  <a:pt x="76737" y="195383"/>
                </a:moveTo>
                <a:lnTo>
                  <a:pt x="76737" y="194013"/>
                </a:lnTo>
                <a:lnTo>
                  <a:pt x="81580" y="195133"/>
                </a:lnTo>
                <a:lnTo>
                  <a:pt x="80843" y="195264"/>
                </a:lnTo>
                <a:lnTo>
                  <a:pt x="81711" y="196502"/>
                </a:lnTo>
                <a:close/>
              </a:path>
              <a:path extrusionOk="0" h="198610" w="199489">
                <a:moveTo>
                  <a:pt x="91535" y="198240"/>
                </a:moveTo>
                <a:lnTo>
                  <a:pt x="91535" y="196502"/>
                </a:lnTo>
                <a:lnTo>
                  <a:pt x="96631" y="196502"/>
                </a:lnTo>
                <a:lnTo>
                  <a:pt x="96631" y="198240"/>
                </a:lnTo>
                <a:close/>
              </a:path>
              <a:path extrusionOk="0" h="198610" w="199489">
                <a:moveTo>
                  <a:pt x="106586" y="198609"/>
                </a:moveTo>
                <a:lnTo>
                  <a:pt x="106586" y="196752"/>
                </a:lnTo>
                <a:lnTo>
                  <a:pt x="111679" y="196752"/>
                </a:lnTo>
                <a:lnTo>
                  <a:pt x="111679" y="19860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5" name="Google Shape;435;g2b6d4abcb99_10_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8927" y="1812536"/>
            <a:ext cx="259796" cy="168663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2b6d4abcb99_10_18"/>
          <p:cNvSpPr/>
          <p:nvPr/>
        </p:nvSpPr>
        <p:spPr>
          <a:xfrm>
            <a:off x="1894118" y="1898308"/>
            <a:ext cx="89262" cy="89191"/>
          </a:xfrm>
          <a:custGeom>
            <a:rect b="b" l="l" r="r" t="t"/>
            <a:pathLst>
              <a:path extrusionOk="0" h="89191" w="89262">
                <a:moveTo>
                  <a:pt x="28326" y="86000"/>
                </a:moveTo>
                <a:lnTo>
                  <a:pt x="13705" y="76606"/>
                </a:lnTo>
                <a:lnTo>
                  <a:pt x="3799" y="62330"/>
                </a:lnTo>
                <a:lnTo>
                  <a:pt x="120" y="45352"/>
                </a:lnTo>
                <a:lnTo>
                  <a:pt x="3180" y="28278"/>
                </a:lnTo>
                <a:lnTo>
                  <a:pt x="12549" y="13681"/>
                </a:lnTo>
                <a:lnTo>
                  <a:pt x="26814" y="3787"/>
                </a:lnTo>
                <a:lnTo>
                  <a:pt x="43779" y="108"/>
                </a:lnTo>
                <a:lnTo>
                  <a:pt x="60888" y="3168"/>
                </a:lnTo>
                <a:lnTo>
                  <a:pt x="75521" y="12550"/>
                </a:lnTo>
                <a:lnTo>
                  <a:pt x="85439" y="26802"/>
                </a:lnTo>
                <a:lnTo>
                  <a:pt x="89155" y="43780"/>
                </a:lnTo>
                <a:lnTo>
                  <a:pt x="86082" y="60866"/>
                </a:lnTo>
                <a:lnTo>
                  <a:pt x="76689" y="75486"/>
                </a:lnTo>
                <a:lnTo>
                  <a:pt x="62411" y="85392"/>
                </a:lnTo>
                <a:lnTo>
                  <a:pt x="45434" y="8909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2b6d4abcb99_10_18"/>
          <p:cNvSpPr/>
          <p:nvPr/>
        </p:nvSpPr>
        <p:spPr>
          <a:xfrm>
            <a:off x="1849660" y="1928264"/>
            <a:ext cx="177797" cy="29255"/>
          </a:xfrm>
          <a:custGeom>
            <a:rect b="b" l="l" r="r" t="t"/>
            <a:pathLst>
              <a:path extrusionOk="0" h="29255" w="177797">
                <a:moveTo>
                  <a:pt x="1" y="3275"/>
                </a:moveTo>
                <a:lnTo>
                  <a:pt x="177309" y="1"/>
                </a:lnTo>
                <a:lnTo>
                  <a:pt x="177797" y="25968"/>
                </a:lnTo>
                <a:lnTo>
                  <a:pt x="476" y="29255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8" name="Google Shape;438;g2b6d4abcb99_10_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55" y="1853624"/>
            <a:ext cx="29538" cy="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2b6d4abcb99_10_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20518" y="1319845"/>
            <a:ext cx="239673" cy="2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2b6d4abcb99_10_18"/>
          <p:cNvSpPr/>
          <p:nvPr/>
        </p:nvSpPr>
        <p:spPr>
          <a:xfrm>
            <a:off x="1893368" y="1507403"/>
            <a:ext cx="322111" cy="322040"/>
          </a:xfrm>
          <a:custGeom>
            <a:rect b="b" l="l" r="r" t="t"/>
            <a:pathLst>
              <a:path extrusionOk="0" h="322040" w="322111">
                <a:moveTo>
                  <a:pt x="295809" y="232157"/>
                </a:moveTo>
                <a:lnTo>
                  <a:pt x="272617" y="226457"/>
                </a:lnTo>
                <a:lnTo>
                  <a:pt x="191525" y="222599"/>
                </a:lnTo>
                <a:lnTo>
                  <a:pt x="202955" y="215848"/>
                </a:lnTo>
                <a:lnTo>
                  <a:pt x="212837" y="206978"/>
                </a:lnTo>
                <a:lnTo>
                  <a:pt x="220789" y="196346"/>
                </a:lnTo>
                <a:lnTo>
                  <a:pt x="226479" y="184356"/>
                </a:lnTo>
                <a:lnTo>
                  <a:pt x="229720" y="171485"/>
                </a:lnTo>
                <a:lnTo>
                  <a:pt x="230363" y="158222"/>
                </a:lnTo>
                <a:lnTo>
                  <a:pt x="228384" y="145101"/>
                </a:lnTo>
                <a:lnTo>
                  <a:pt x="223861" y="132610"/>
                </a:lnTo>
                <a:lnTo>
                  <a:pt x="217052" y="121360"/>
                </a:lnTo>
                <a:lnTo>
                  <a:pt x="208179" y="111646"/>
                </a:lnTo>
                <a:lnTo>
                  <a:pt x="197584" y="103846"/>
                </a:lnTo>
                <a:lnTo>
                  <a:pt x="185667" y="98262"/>
                </a:lnTo>
                <a:lnTo>
                  <a:pt x="172902" y="95095"/>
                </a:lnTo>
                <a:lnTo>
                  <a:pt x="159759" y="94477"/>
                </a:lnTo>
                <a:lnTo>
                  <a:pt x="87058" y="59412"/>
                </a:lnTo>
                <a:lnTo>
                  <a:pt x="76984" y="22742"/>
                </a:lnTo>
                <a:lnTo>
                  <a:pt x="95545" y="8992"/>
                </a:lnTo>
                <a:lnTo>
                  <a:pt x="112048" y="6334"/>
                </a:lnTo>
                <a:lnTo>
                  <a:pt x="118350" y="16137"/>
                </a:lnTo>
                <a:lnTo>
                  <a:pt x="131458" y="38146"/>
                </a:lnTo>
                <a:lnTo>
                  <a:pt x="181201" y="35290"/>
                </a:lnTo>
                <a:lnTo>
                  <a:pt x="199608" y="3107"/>
                </a:lnTo>
                <a:lnTo>
                  <a:pt x="222382" y="6429"/>
                </a:lnTo>
                <a:lnTo>
                  <a:pt x="235922" y="16277"/>
                </a:lnTo>
                <a:lnTo>
                  <a:pt x="233576" y="27274"/>
                </a:lnTo>
                <a:lnTo>
                  <a:pt x="227589" y="51329"/>
                </a:lnTo>
                <a:lnTo>
                  <a:pt x="264903" y="85009"/>
                </a:lnTo>
                <a:lnTo>
                  <a:pt x="299348" y="75570"/>
                </a:lnTo>
                <a:lnTo>
                  <a:pt x="313452" y="94177"/>
                </a:lnTo>
                <a:lnTo>
                  <a:pt x="315896" y="110741"/>
                </a:lnTo>
                <a:lnTo>
                  <a:pt x="306704" y="116614"/>
                </a:lnTo>
                <a:lnTo>
                  <a:pt x="286047" y="129016"/>
                </a:lnTo>
                <a:lnTo>
                  <a:pt x="288656" y="180463"/>
                </a:lnTo>
                <a:lnTo>
                  <a:pt x="319123" y="197739"/>
                </a:lnTo>
                <a:lnTo>
                  <a:pt x="315565" y="220968"/>
                </a:lnTo>
                <a:lnTo>
                  <a:pt x="306313" y="234410"/>
                </a:lnTo>
                <a:close/>
              </a:path>
              <a:path extrusionOk="0" h="322040" w="322111">
                <a:moveTo>
                  <a:pt x="14534" y="235840"/>
                </a:moveTo>
                <a:lnTo>
                  <a:pt x="61318" y="237637"/>
                </a:lnTo>
                <a:lnTo>
                  <a:pt x="24004" y="251317"/>
                </a:lnTo>
                <a:close/>
              </a:path>
              <a:path extrusionOk="0" h="322040" w="322111">
                <a:moveTo>
                  <a:pt x="195631" y="283880"/>
                </a:moveTo>
                <a:lnTo>
                  <a:pt x="98619" y="270950"/>
                </a:lnTo>
                <a:lnTo>
                  <a:pt x="61318" y="237637"/>
                </a:lnTo>
                <a:lnTo>
                  <a:pt x="14534" y="235840"/>
                </a:lnTo>
                <a:lnTo>
                  <a:pt x="7584" y="216265"/>
                </a:lnTo>
                <a:lnTo>
                  <a:pt x="40420" y="193643"/>
                </a:lnTo>
                <a:lnTo>
                  <a:pt x="37315" y="144674"/>
                </a:lnTo>
                <a:lnTo>
                  <a:pt x="1" y="127398"/>
                </a:lnTo>
                <a:lnTo>
                  <a:pt x="4321" y="109794"/>
                </a:lnTo>
                <a:lnTo>
                  <a:pt x="13312" y="90974"/>
                </a:lnTo>
                <a:lnTo>
                  <a:pt x="52600" y="98311"/>
                </a:lnTo>
                <a:lnTo>
                  <a:pt x="87058" y="59412"/>
                </a:lnTo>
                <a:lnTo>
                  <a:pt x="159759" y="94477"/>
                </a:lnTo>
                <a:lnTo>
                  <a:pt x="146744" y="96415"/>
                </a:lnTo>
                <a:lnTo>
                  <a:pt x="134351" y="100859"/>
                </a:lnTo>
                <a:lnTo>
                  <a:pt x="123076" y="107620"/>
                </a:lnTo>
                <a:lnTo>
                  <a:pt x="113322" y="116456"/>
                </a:lnTo>
                <a:lnTo>
                  <a:pt x="105477" y="127017"/>
                </a:lnTo>
                <a:lnTo>
                  <a:pt x="99844" y="138898"/>
                </a:lnTo>
                <a:lnTo>
                  <a:pt x="96619" y="151651"/>
                </a:lnTo>
                <a:lnTo>
                  <a:pt x="95952" y="164782"/>
                </a:lnTo>
                <a:lnTo>
                  <a:pt x="97857" y="177796"/>
                </a:lnTo>
                <a:lnTo>
                  <a:pt x="102249" y="190190"/>
                </a:lnTo>
                <a:lnTo>
                  <a:pt x="108979" y="201501"/>
                </a:lnTo>
                <a:lnTo>
                  <a:pt x="117788" y="211276"/>
                </a:lnTo>
                <a:lnTo>
                  <a:pt x="128325" y="219146"/>
                </a:lnTo>
                <a:lnTo>
                  <a:pt x="140197" y="224825"/>
                </a:lnTo>
                <a:lnTo>
                  <a:pt x="152934" y="228088"/>
                </a:lnTo>
                <a:lnTo>
                  <a:pt x="166080" y="228802"/>
                </a:lnTo>
                <a:lnTo>
                  <a:pt x="179104" y="226957"/>
                </a:lnTo>
                <a:lnTo>
                  <a:pt x="191525" y="222599"/>
                </a:lnTo>
                <a:lnTo>
                  <a:pt x="272617" y="226457"/>
                </a:lnTo>
                <a:lnTo>
                  <a:pt x="239662" y="262997"/>
                </a:lnTo>
                <a:lnTo>
                  <a:pt x="248533" y="288400"/>
                </a:lnTo>
                <a:lnTo>
                  <a:pt x="252092" y="298418"/>
                </a:lnTo>
                <a:lnTo>
                  <a:pt x="236608" y="307836"/>
                </a:lnTo>
                <a:lnTo>
                  <a:pt x="217016" y="314825"/>
                </a:lnTo>
                <a:close/>
              </a:path>
              <a:path extrusionOk="0" h="322040" w="322111">
                <a:moveTo>
                  <a:pt x="110484" y="317703"/>
                </a:moveTo>
                <a:lnTo>
                  <a:pt x="91654" y="308991"/>
                </a:lnTo>
                <a:lnTo>
                  <a:pt x="98619" y="270950"/>
                </a:lnTo>
                <a:lnTo>
                  <a:pt x="195631" y="283880"/>
                </a:lnTo>
                <a:lnTo>
                  <a:pt x="144519" y="286857"/>
                </a:lnTo>
                <a:lnTo>
                  <a:pt x="132763" y="312092"/>
                </a:lnTo>
                <a:lnTo>
                  <a:pt x="128099" y="322040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2b6d4abcb99_10_18"/>
          <p:cNvSpPr/>
          <p:nvPr/>
        </p:nvSpPr>
        <p:spPr>
          <a:xfrm>
            <a:off x="1654957" y="1623608"/>
            <a:ext cx="221993" cy="223111"/>
          </a:xfrm>
          <a:custGeom>
            <a:rect b="b" l="l" r="r" t="t"/>
            <a:pathLst>
              <a:path extrusionOk="0" h="223111" w="221993">
                <a:moveTo>
                  <a:pt x="161175" y="180106"/>
                </a:moveTo>
                <a:lnTo>
                  <a:pt x="44897" y="162449"/>
                </a:lnTo>
                <a:lnTo>
                  <a:pt x="30718" y="132504"/>
                </a:lnTo>
                <a:lnTo>
                  <a:pt x="4359" y="131254"/>
                </a:lnTo>
                <a:lnTo>
                  <a:pt x="2599" y="119138"/>
                </a:lnTo>
                <a:lnTo>
                  <a:pt x="3356" y="105156"/>
                </a:lnTo>
                <a:lnTo>
                  <a:pt x="28600" y="99810"/>
                </a:lnTo>
                <a:lnTo>
                  <a:pt x="39420" y="69116"/>
                </a:lnTo>
                <a:lnTo>
                  <a:pt x="22135" y="49351"/>
                </a:lnTo>
                <a:lnTo>
                  <a:pt x="29242" y="39686"/>
                </a:lnTo>
                <a:lnTo>
                  <a:pt x="109728" y="45958"/>
                </a:lnTo>
                <a:lnTo>
                  <a:pt x="96930" y="47708"/>
                </a:lnTo>
                <a:lnTo>
                  <a:pt x="84713" y="51923"/>
                </a:lnTo>
                <a:lnTo>
                  <a:pt x="73570" y="58436"/>
                </a:lnTo>
                <a:lnTo>
                  <a:pt x="63890" y="66996"/>
                </a:lnTo>
                <a:lnTo>
                  <a:pt x="56077" y="77283"/>
                </a:lnTo>
                <a:lnTo>
                  <a:pt x="50423" y="88880"/>
                </a:lnTo>
                <a:lnTo>
                  <a:pt x="47138" y="101370"/>
                </a:lnTo>
                <a:lnTo>
                  <a:pt x="46364" y="114252"/>
                </a:lnTo>
                <a:lnTo>
                  <a:pt x="48101" y="127051"/>
                </a:lnTo>
                <a:lnTo>
                  <a:pt x="52316" y="139255"/>
                </a:lnTo>
                <a:lnTo>
                  <a:pt x="58830" y="150399"/>
                </a:lnTo>
                <a:lnTo>
                  <a:pt x="67389" y="160067"/>
                </a:lnTo>
                <a:lnTo>
                  <a:pt x="77663" y="167878"/>
                </a:lnTo>
                <a:lnTo>
                  <a:pt x="89285" y="173545"/>
                </a:lnTo>
                <a:lnTo>
                  <a:pt x="101773" y="176831"/>
                </a:lnTo>
                <a:lnTo>
                  <a:pt x="114669" y="177617"/>
                </a:lnTo>
                <a:lnTo>
                  <a:pt x="127480" y="175879"/>
                </a:lnTo>
                <a:lnTo>
                  <a:pt x="139709" y="171664"/>
                </a:lnTo>
                <a:lnTo>
                  <a:pt x="150876" y="165151"/>
                </a:lnTo>
                <a:lnTo>
                  <a:pt x="160557" y="156579"/>
                </a:lnTo>
                <a:lnTo>
                  <a:pt x="168378" y="146280"/>
                </a:lnTo>
                <a:lnTo>
                  <a:pt x="174044" y="134660"/>
                </a:lnTo>
                <a:lnTo>
                  <a:pt x="177321" y="122158"/>
                </a:lnTo>
                <a:lnTo>
                  <a:pt x="178095" y="109251"/>
                </a:lnTo>
                <a:lnTo>
                  <a:pt x="176330" y="96464"/>
                </a:lnTo>
                <a:lnTo>
                  <a:pt x="172118" y="84260"/>
                </a:lnTo>
                <a:lnTo>
                  <a:pt x="165592" y="73116"/>
                </a:lnTo>
                <a:lnTo>
                  <a:pt x="157018" y="63460"/>
                </a:lnTo>
                <a:lnTo>
                  <a:pt x="146731" y="55661"/>
                </a:lnTo>
                <a:lnTo>
                  <a:pt x="135112" y="50006"/>
                </a:lnTo>
                <a:lnTo>
                  <a:pt x="122621" y="46733"/>
                </a:lnTo>
                <a:lnTo>
                  <a:pt x="109728" y="45958"/>
                </a:lnTo>
                <a:lnTo>
                  <a:pt x="29242" y="39686"/>
                </a:lnTo>
                <a:lnTo>
                  <a:pt x="39420" y="30575"/>
                </a:lnTo>
                <a:lnTo>
                  <a:pt x="61936" y="44623"/>
                </a:lnTo>
                <a:lnTo>
                  <a:pt x="92653" y="29838"/>
                </a:lnTo>
                <a:lnTo>
                  <a:pt x="95881" y="4975"/>
                </a:lnTo>
                <a:lnTo>
                  <a:pt x="110141" y="1356"/>
                </a:lnTo>
                <a:lnTo>
                  <a:pt x="120765" y="3975"/>
                </a:lnTo>
                <a:lnTo>
                  <a:pt x="124493" y="28838"/>
                </a:lnTo>
                <a:lnTo>
                  <a:pt x="155329" y="39777"/>
                </a:lnTo>
                <a:lnTo>
                  <a:pt x="174736" y="24991"/>
                </a:lnTo>
                <a:lnTo>
                  <a:pt x="187762" y="32878"/>
                </a:lnTo>
                <a:lnTo>
                  <a:pt x="193512" y="42267"/>
                </a:lnTo>
                <a:lnTo>
                  <a:pt x="179332" y="61531"/>
                </a:lnTo>
                <a:lnTo>
                  <a:pt x="193762" y="91725"/>
                </a:lnTo>
                <a:lnTo>
                  <a:pt x="217146" y="94833"/>
                </a:lnTo>
                <a:lnTo>
                  <a:pt x="220717" y="109630"/>
                </a:lnTo>
                <a:lnTo>
                  <a:pt x="218134" y="120693"/>
                </a:lnTo>
                <a:lnTo>
                  <a:pt x="195249" y="124170"/>
                </a:lnTo>
                <a:lnTo>
                  <a:pt x="183569" y="156114"/>
                </a:lnTo>
                <a:lnTo>
                  <a:pt x="197002" y="174879"/>
                </a:lnTo>
                <a:lnTo>
                  <a:pt x="189036" y="187950"/>
                </a:lnTo>
                <a:lnTo>
                  <a:pt x="179582" y="193655"/>
                </a:lnTo>
                <a:close/>
              </a:path>
              <a:path extrusionOk="0" h="223111" w="221993">
                <a:moveTo>
                  <a:pt x="39999" y="193990"/>
                </a:moveTo>
                <a:lnTo>
                  <a:pt x="30837" y="183701"/>
                </a:lnTo>
                <a:lnTo>
                  <a:pt x="44897" y="162449"/>
                </a:lnTo>
                <a:lnTo>
                  <a:pt x="161175" y="180106"/>
                </a:lnTo>
                <a:lnTo>
                  <a:pt x="68650" y="183463"/>
                </a:lnTo>
                <a:lnTo>
                  <a:pt x="49625" y="201108"/>
                </a:lnTo>
                <a:close/>
              </a:path>
              <a:path extrusionOk="0" h="223111" w="221993">
                <a:moveTo>
                  <a:pt x="105583" y="219623"/>
                </a:moveTo>
                <a:lnTo>
                  <a:pt x="100490" y="194774"/>
                </a:lnTo>
                <a:lnTo>
                  <a:pt x="68650" y="183463"/>
                </a:lnTo>
                <a:lnTo>
                  <a:pt x="161175" y="180106"/>
                </a:lnTo>
                <a:lnTo>
                  <a:pt x="131707" y="193905"/>
                </a:lnTo>
                <a:lnTo>
                  <a:pt x="130851" y="211732"/>
                </a:lnTo>
                <a:lnTo>
                  <a:pt x="130458" y="218753"/>
                </a:lnTo>
                <a:lnTo>
                  <a:pt x="118910" y="22049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2b6d4abcb99_10_18"/>
          <p:cNvSpPr/>
          <p:nvPr/>
        </p:nvSpPr>
        <p:spPr>
          <a:xfrm>
            <a:off x="1720333" y="1688449"/>
            <a:ext cx="93941" cy="93858"/>
          </a:xfrm>
          <a:custGeom>
            <a:rect b="b" l="l" r="r" t="t"/>
            <a:pathLst>
              <a:path extrusionOk="0" h="93858" w="93941">
                <a:moveTo>
                  <a:pt x="30661" y="90738"/>
                </a:moveTo>
                <a:lnTo>
                  <a:pt x="15134" y="81165"/>
                </a:lnTo>
                <a:lnTo>
                  <a:pt x="4442" y="66401"/>
                </a:lnTo>
                <a:lnTo>
                  <a:pt x="226" y="48661"/>
                </a:lnTo>
                <a:lnTo>
                  <a:pt x="3122" y="30659"/>
                </a:lnTo>
                <a:lnTo>
                  <a:pt x="12693" y="15133"/>
                </a:lnTo>
                <a:lnTo>
                  <a:pt x="27469" y="4453"/>
                </a:lnTo>
                <a:lnTo>
                  <a:pt x="45209" y="226"/>
                </a:lnTo>
                <a:lnTo>
                  <a:pt x="63223" y="3120"/>
                </a:lnTo>
                <a:lnTo>
                  <a:pt x="78761" y="12669"/>
                </a:lnTo>
                <a:lnTo>
                  <a:pt x="89454" y="27432"/>
                </a:lnTo>
                <a:lnTo>
                  <a:pt x="93690" y="45161"/>
                </a:lnTo>
                <a:lnTo>
                  <a:pt x="90834" y="63199"/>
                </a:lnTo>
                <a:lnTo>
                  <a:pt x="81273" y="78760"/>
                </a:lnTo>
                <a:lnTo>
                  <a:pt x="66462" y="89452"/>
                </a:lnTo>
                <a:lnTo>
                  <a:pt x="48674" y="93631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2b6d4abcb99_10_18"/>
          <p:cNvSpPr/>
          <p:nvPr/>
        </p:nvSpPr>
        <p:spPr>
          <a:xfrm>
            <a:off x="2901982" y="1587197"/>
            <a:ext cx="102728" cy="101538"/>
          </a:xfrm>
          <a:custGeom>
            <a:rect b="b" l="l" r="r" t="t"/>
            <a:pathLst>
              <a:path extrusionOk="0" h="101538" w="102728">
                <a:moveTo>
                  <a:pt x="74378" y="82153"/>
                </a:moveTo>
                <a:lnTo>
                  <a:pt x="20526" y="73701"/>
                </a:lnTo>
                <a:lnTo>
                  <a:pt x="14049" y="60034"/>
                </a:lnTo>
                <a:lnTo>
                  <a:pt x="1619" y="59415"/>
                </a:lnTo>
                <a:lnTo>
                  <a:pt x="1012" y="53929"/>
                </a:lnTo>
                <a:lnTo>
                  <a:pt x="1619" y="47604"/>
                </a:lnTo>
                <a:lnTo>
                  <a:pt x="14049" y="45245"/>
                </a:lnTo>
                <a:lnTo>
                  <a:pt x="18907" y="31197"/>
                </a:lnTo>
                <a:lnTo>
                  <a:pt x="10693" y="21992"/>
                </a:lnTo>
                <a:lnTo>
                  <a:pt x="18657" y="13302"/>
                </a:lnTo>
                <a:lnTo>
                  <a:pt x="28850" y="20004"/>
                </a:lnTo>
                <a:lnTo>
                  <a:pt x="51043" y="20803"/>
                </a:lnTo>
                <a:lnTo>
                  <a:pt x="39506" y="23528"/>
                </a:lnTo>
                <a:lnTo>
                  <a:pt x="29895" y="30468"/>
                </a:lnTo>
                <a:lnTo>
                  <a:pt x="23680" y="40566"/>
                </a:lnTo>
                <a:lnTo>
                  <a:pt x="21800" y="52258"/>
                </a:lnTo>
                <a:lnTo>
                  <a:pt x="24561" y="63783"/>
                </a:lnTo>
                <a:lnTo>
                  <a:pt x="31529" y="73381"/>
                </a:lnTo>
                <a:lnTo>
                  <a:pt x="41636" y="79559"/>
                </a:lnTo>
                <a:lnTo>
                  <a:pt x="53353" y="81403"/>
                </a:lnTo>
                <a:lnTo>
                  <a:pt x="53353" y="81784"/>
                </a:lnTo>
                <a:lnTo>
                  <a:pt x="64914" y="78986"/>
                </a:lnTo>
                <a:lnTo>
                  <a:pt x="74497" y="71988"/>
                </a:lnTo>
                <a:lnTo>
                  <a:pt x="80666" y="61832"/>
                </a:lnTo>
                <a:lnTo>
                  <a:pt x="82452" y="50091"/>
                </a:lnTo>
                <a:lnTo>
                  <a:pt x="79748" y="38554"/>
                </a:lnTo>
                <a:lnTo>
                  <a:pt x="72829" y="28935"/>
                </a:lnTo>
                <a:lnTo>
                  <a:pt x="62747" y="22696"/>
                </a:lnTo>
                <a:lnTo>
                  <a:pt x="51043" y="20803"/>
                </a:lnTo>
                <a:lnTo>
                  <a:pt x="28850" y="20004"/>
                </a:lnTo>
                <a:lnTo>
                  <a:pt x="42910" y="13302"/>
                </a:lnTo>
                <a:lnTo>
                  <a:pt x="44398" y="1860"/>
                </a:lnTo>
                <a:lnTo>
                  <a:pt x="56090" y="1860"/>
                </a:lnTo>
                <a:lnTo>
                  <a:pt x="57827" y="13052"/>
                </a:lnTo>
                <a:lnTo>
                  <a:pt x="72009" y="18145"/>
                </a:lnTo>
                <a:lnTo>
                  <a:pt x="80962" y="11311"/>
                </a:lnTo>
                <a:lnTo>
                  <a:pt x="89548" y="19267"/>
                </a:lnTo>
                <a:lnTo>
                  <a:pt x="83083" y="28088"/>
                </a:lnTo>
                <a:lnTo>
                  <a:pt x="89667" y="42008"/>
                </a:lnTo>
                <a:lnTo>
                  <a:pt x="100368" y="43376"/>
                </a:lnTo>
                <a:lnTo>
                  <a:pt x="100237" y="55056"/>
                </a:lnTo>
                <a:lnTo>
                  <a:pt x="89667" y="56675"/>
                </a:lnTo>
                <a:lnTo>
                  <a:pt x="84452" y="71345"/>
                </a:lnTo>
                <a:lnTo>
                  <a:pt x="90785" y="79797"/>
                </a:lnTo>
                <a:lnTo>
                  <a:pt x="82833" y="88371"/>
                </a:lnTo>
                <a:close/>
              </a:path>
              <a:path extrusionOk="0" h="101538" w="102728">
                <a:moveTo>
                  <a:pt x="14049" y="83525"/>
                </a:moveTo>
                <a:lnTo>
                  <a:pt x="31468" y="83644"/>
                </a:lnTo>
                <a:lnTo>
                  <a:pt x="22635" y="91477"/>
                </a:lnTo>
                <a:close/>
              </a:path>
              <a:path extrusionOk="0" h="101538" w="102728">
                <a:moveTo>
                  <a:pt x="48375" y="99931"/>
                </a:moveTo>
                <a:lnTo>
                  <a:pt x="46016" y="88871"/>
                </a:lnTo>
                <a:lnTo>
                  <a:pt x="31468" y="83644"/>
                </a:lnTo>
                <a:lnTo>
                  <a:pt x="14049" y="83525"/>
                </a:lnTo>
                <a:lnTo>
                  <a:pt x="20526" y="73701"/>
                </a:lnTo>
                <a:lnTo>
                  <a:pt x="74378" y="82153"/>
                </a:lnTo>
                <a:lnTo>
                  <a:pt x="60817" y="88490"/>
                </a:lnTo>
                <a:lnTo>
                  <a:pt x="60817" y="99931"/>
                </a:lnTo>
                <a:lnTo>
                  <a:pt x="55016" y="10053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2b6d4abcb99_10_18"/>
          <p:cNvSpPr/>
          <p:nvPr/>
        </p:nvSpPr>
        <p:spPr>
          <a:xfrm>
            <a:off x="2932237" y="1617082"/>
            <a:ext cx="43242" cy="43222"/>
          </a:xfrm>
          <a:custGeom>
            <a:rect b="b" l="l" r="r" t="t"/>
            <a:pathLst>
              <a:path extrusionOk="0" h="43222" w="43242">
                <a:moveTo>
                  <a:pt x="14393" y="41853"/>
                </a:moveTo>
                <a:lnTo>
                  <a:pt x="7166" y="37531"/>
                </a:lnTo>
                <a:lnTo>
                  <a:pt x="2155" y="30767"/>
                </a:lnTo>
                <a:lnTo>
                  <a:pt x="131" y="22587"/>
                </a:lnTo>
                <a:lnTo>
                  <a:pt x="1393" y="14266"/>
                </a:lnTo>
                <a:lnTo>
                  <a:pt x="5761" y="7072"/>
                </a:lnTo>
                <a:lnTo>
                  <a:pt x="12549" y="2098"/>
                </a:lnTo>
                <a:lnTo>
                  <a:pt x="20738" y="108"/>
                </a:lnTo>
                <a:lnTo>
                  <a:pt x="29063" y="1418"/>
                </a:lnTo>
                <a:lnTo>
                  <a:pt x="36241" y="5823"/>
                </a:lnTo>
                <a:lnTo>
                  <a:pt x="41182" y="12635"/>
                </a:lnTo>
                <a:lnTo>
                  <a:pt x="43123" y="20825"/>
                </a:lnTo>
                <a:lnTo>
                  <a:pt x="41849" y="29039"/>
                </a:lnTo>
                <a:lnTo>
                  <a:pt x="37527" y="36159"/>
                </a:lnTo>
                <a:lnTo>
                  <a:pt x="30812" y="41079"/>
                </a:lnTo>
                <a:lnTo>
                  <a:pt x="22729" y="4306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5" name="Google Shape;445;g2b6d4abcb99_10_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205609"/>
            <a:ext cx="481989" cy="49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2b6d4abcb99_10_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6345" y="0"/>
            <a:ext cx="472452" cy="32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2b6d4abcb99_10_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8901" y="0"/>
            <a:ext cx="391677" cy="3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2b6d4abcb99_10_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686074"/>
            <a:ext cx="148875" cy="2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2b6d4abcb99_10_18"/>
          <p:cNvSpPr/>
          <p:nvPr/>
        </p:nvSpPr>
        <p:spPr>
          <a:xfrm>
            <a:off x="-7097" y="762118"/>
            <a:ext cx="80107" cy="80523"/>
          </a:xfrm>
          <a:custGeom>
            <a:rect b="b" l="l" r="r" t="t"/>
            <a:pathLst>
              <a:path extrusionOk="0" h="80523" w="80107">
                <a:moveTo>
                  <a:pt x="28326" y="78429"/>
                </a:moveTo>
                <a:lnTo>
                  <a:pt x="14693" y="71010"/>
                </a:lnTo>
                <a:lnTo>
                  <a:pt x="4918" y="58913"/>
                </a:lnTo>
                <a:lnTo>
                  <a:pt x="489" y="43971"/>
                </a:lnTo>
                <a:lnTo>
                  <a:pt x="2084" y="28469"/>
                </a:lnTo>
                <a:lnTo>
                  <a:pt x="9466" y="14765"/>
                </a:lnTo>
                <a:lnTo>
                  <a:pt x="21504" y="4942"/>
                </a:lnTo>
                <a:lnTo>
                  <a:pt x="36351" y="501"/>
                </a:lnTo>
                <a:lnTo>
                  <a:pt x="51769" y="2107"/>
                </a:lnTo>
                <a:lnTo>
                  <a:pt x="65402" y="9538"/>
                </a:lnTo>
                <a:lnTo>
                  <a:pt x="75165" y="21636"/>
                </a:lnTo>
                <a:lnTo>
                  <a:pt x="79618" y="36565"/>
                </a:lnTo>
                <a:lnTo>
                  <a:pt x="78022" y="52067"/>
                </a:lnTo>
                <a:lnTo>
                  <a:pt x="70641" y="65771"/>
                </a:lnTo>
                <a:lnTo>
                  <a:pt x="58591" y="75570"/>
                </a:lnTo>
                <a:lnTo>
                  <a:pt x="43744" y="8002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0" name="Google Shape;450;g2b6d4abcb99_10_1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754822"/>
            <a:ext cx="108251" cy="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2b6d4abcb99_10_1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0" y="726518"/>
            <a:ext cx="80283" cy="1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g2b6d4abcb99_10_1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0" y="0"/>
            <a:ext cx="72116" cy="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2b6d4abcb99_10_18"/>
          <p:cNvSpPr/>
          <p:nvPr/>
        </p:nvSpPr>
        <p:spPr>
          <a:xfrm>
            <a:off x="748857" y="226408"/>
            <a:ext cx="232456" cy="232506"/>
          </a:xfrm>
          <a:custGeom>
            <a:rect b="b" l="l" r="r" t="t"/>
            <a:pathLst>
              <a:path extrusionOk="0" h="232506" w="232456">
                <a:moveTo>
                  <a:pt x="27191" y="171201"/>
                </a:moveTo>
                <a:lnTo>
                  <a:pt x="43857" y="179008"/>
                </a:lnTo>
                <a:lnTo>
                  <a:pt x="32635" y="179345"/>
                </a:lnTo>
                <a:lnTo>
                  <a:pt x="22702" y="180229"/>
                </a:lnTo>
                <a:close/>
              </a:path>
              <a:path extrusionOk="0" h="232506" w="232456">
                <a:moveTo>
                  <a:pt x="194642" y="184941"/>
                </a:moveTo>
                <a:lnTo>
                  <a:pt x="183720" y="183982"/>
                </a:lnTo>
                <a:lnTo>
                  <a:pt x="135706" y="183097"/>
                </a:lnTo>
                <a:lnTo>
                  <a:pt x="148218" y="177940"/>
                </a:lnTo>
                <a:lnTo>
                  <a:pt x="159542" y="170402"/>
                </a:lnTo>
                <a:lnTo>
                  <a:pt x="169164" y="160783"/>
                </a:lnTo>
                <a:lnTo>
                  <a:pt x="176735" y="149447"/>
                </a:lnTo>
                <a:lnTo>
                  <a:pt x="181950" y="136853"/>
                </a:lnTo>
                <a:lnTo>
                  <a:pt x="184630" y="123469"/>
                </a:lnTo>
                <a:lnTo>
                  <a:pt x="184642" y="109823"/>
                </a:lnTo>
                <a:lnTo>
                  <a:pt x="181996" y="96430"/>
                </a:lnTo>
                <a:lnTo>
                  <a:pt x="176805" y="83821"/>
                </a:lnTo>
                <a:lnTo>
                  <a:pt x="169292" y="72509"/>
                </a:lnTo>
                <a:lnTo>
                  <a:pt x="159734" y="62890"/>
                </a:lnTo>
                <a:lnTo>
                  <a:pt x="148480" y="55331"/>
                </a:lnTo>
                <a:lnTo>
                  <a:pt x="135993" y="50128"/>
                </a:lnTo>
                <a:lnTo>
                  <a:pt x="122728" y="47461"/>
                </a:lnTo>
                <a:lnTo>
                  <a:pt x="109204" y="47449"/>
                </a:lnTo>
                <a:lnTo>
                  <a:pt x="39456" y="44901"/>
                </a:lnTo>
                <a:lnTo>
                  <a:pt x="37010" y="35174"/>
                </a:lnTo>
                <a:lnTo>
                  <a:pt x="46421" y="38030"/>
                </a:lnTo>
                <a:lnTo>
                  <a:pt x="57574" y="40242"/>
                </a:lnTo>
                <a:lnTo>
                  <a:pt x="57921" y="29005"/>
                </a:lnTo>
                <a:lnTo>
                  <a:pt x="57590" y="18922"/>
                </a:lnTo>
                <a:lnTo>
                  <a:pt x="66270" y="23921"/>
                </a:lnTo>
                <a:lnTo>
                  <a:pt x="75914" y="28592"/>
                </a:lnTo>
                <a:lnTo>
                  <a:pt x="78925" y="17813"/>
                </a:lnTo>
                <a:lnTo>
                  <a:pt x="80833" y="8081"/>
                </a:lnTo>
                <a:lnTo>
                  <a:pt x="88151" y="14753"/>
                </a:lnTo>
                <a:lnTo>
                  <a:pt x="96913" y="21565"/>
                </a:lnTo>
                <a:lnTo>
                  <a:pt x="102440" y="11955"/>
                </a:lnTo>
                <a:lnTo>
                  <a:pt x="106649" y="2992"/>
                </a:lnTo>
                <a:lnTo>
                  <a:pt x="112179" y="11193"/>
                </a:lnTo>
                <a:lnTo>
                  <a:pt x="119124" y="19493"/>
                </a:lnTo>
                <a:lnTo>
                  <a:pt x="126730" y="11193"/>
                </a:lnTo>
                <a:lnTo>
                  <a:pt x="132623" y="3275"/>
                </a:lnTo>
                <a:lnTo>
                  <a:pt x="136337" y="12717"/>
                </a:lnTo>
                <a:lnTo>
                  <a:pt x="141425" y="22790"/>
                </a:lnTo>
                <a:lnTo>
                  <a:pt x="150504" y="16539"/>
                </a:lnTo>
                <a:lnTo>
                  <a:pt x="158312" y="10227"/>
                </a:lnTo>
                <a:lnTo>
                  <a:pt x="159484" y="20230"/>
                </a:lnTo>
                <a:lnTo>
                  <a:pt x="161680" y="31278"/>
                </a:lnTo>
                <a:lnTo>
                  <a:pt x="172127" y="27350"/>
                </a:lnTo>
                <a:lnTo>
                  <a:pt x="181186" y="23056"/>
                </a:lnTo>
                <a:lnTo>
                  <a:pt x="180091" y="33077"/>
                </a:lnTo>
                <a:lnTo>
                  <a:pt x="190975" y="42865"/>
                </a:lnTo>
                <a:lnTo>
                  <a:pt x="200787" y="40644"/>
                </a:lnTo>
                <a:lnTo>
                  <a:pt x="197428" y="50247"/>
                </a:lnTo>
                <a:lnTo>
                  <a:pt x="194517" y="61706"/>
                </a:lnTo>
                <a:lnTo>
                  <a:pt x="205643" y="62960"/>
                </a:lnTo>
                <a:lnTo>
                  <a:pt x="215696" y="63137"/>
                </a:lnTo>
                <a:lnTo>
                  <a:pt x="210190" y="71616"/>
                </a:lnTo>
                <a:lnTo>
                  <a:pt x="204695" y="81436"/>
                </a:lnTo>
                <a:lnTo>
                  <a:pt x="215515" y="85345"/>
                </a:lnTo>
                <a:lnTo>
                  <a:pt x="225595" y="87050"/>
                </a:lnTo>
                <a:lnTo>
                  <a:pt x="218801" y="93239"/>
                </a:lnTo>
                <a:lnTo>
                  <a:pt x="211506" y="101742"/>
                </a:lnTo>
                <a:lnTo>
                  <a:pt x="220825" y="107860"/>
                </a:lnTo>
                <a:lnTo>
                  <a:pt x="229499" y="112568"/>
                </a:lnTo>
                <a:lnTo>
                  <a:pt x="220825" y="117659"/>
                </a:lnTo>
                <a:lnTo>
                  <a:pt x="211777" y="124157"/>
                </a:lnTo>
                <a:lnTo>
                  <a:pt x="219432" y="132281"/>
                </a:lnTo>
                <a:lnTo>
                  <a:pt x="226907" y="138911"/>
                </a:lnTo>
                <a:lnTo>
                  <a:pt x="217408" y="141818"/>
                </a:lnTo>
                <a:lnTo>
                  <a:pt x="207052" y="145985"/>
                </a:lnTo>
                <a:lnTo>
                  <a:pt x="212726" y="155686"/>
                </a:lnTo>
                <a:lnTo>
                  <a:pt x="218559" y="163854"/>
                </a:lnTo>
                <a:lnTo>
                  <a:pt x="208547" y="164593"/>
                </a:lnTo>
                <a:lnTo>
                  <a:pt x="197421" y="166512"/>
                </a:lnTo>
                <a:lnTo>
                  <a:pt x="200714" y="177309"/>
                </a:lnTo>
                <a:lnTo>
                  <a:pt x="204361" y="186652"/>
                </a:lnTo>
                <a:close/>
              </a:path>
              <a:path extrusionOk="0" h="232506" w="232456">
                <a:moveTo>
                  <a:pt x="42373" y="190406"/>
                </a:moveTo>
                <a:lnTo>
                  <a:pt x="60457" y="194192"/>
                </a:lnTo>
                <a:lnTo>
                  <a:pt x="49576" y="196895"/>
                </a:lnTo>
                <a:close/>
              </a:path>
              <a:path extrusionOk="0" h="232506" w="232456">
                <a:moveTo>
                  <a:pt x="176555" y="201217"/>
                </a:moveTo>
                <a:lnTo>
                  <a:pt x="165774" y="197738"/>
                </a:lnTo>
                <a:lnTo>
                  <a:pt x="60457" y="194192"/>
                </a:lnTo>
                <a:lnTo>
                  <a:pt x="42373" y="190406"/>
                </a:lnTo>
                <a:lnTo>
                  <a:pt x="43857" y="179008"/>
                </a:lnTo>
                <a:lnTo>
                  <a:pt x="27191" y="171201"/>
                </a:lnTo>
                <a:lnTo>
                  <a:pt x="31272" y="160931"/>
                </a:lnTo>
                <a:lnTo>
                  <a:pt x="20358" y="158484"/>
                </a:lnTo>
                <a:lnTo>
                  <a:pt x="10433" y="157099"/>
                </a:lnTo>
                <a:lnTo>
                  <a:pt x="16822" y="149328"/>
                </a:lnTo>
                <a:lnTo>
                  <a:pt x="23194" y="140167"/>
                </a:lnTo>
                <a:lnTo>
                  <a:pt x="13155" y="135210"/>
                </a:lnTo>
                <a:lnTo>
                  <a:pt x="3637" y="131458"/>
                </a:lnTo>
                <a:lnTo>
                  <a:pt x="11762" y="125411"/>
                </a:lnTo>
                <a:lnTo>
                  <a:pt x="20490" y="117957"/>
                </a:lnTo>
                <a:lnTo>
                  <a:pt x="11762" y="110789"/>
                </a:lnTo>
                <a:lnTo>
                  <a:pt x="3336" y="105077"/>
                </a:lnTo>
                <a:lnTo>
                  <a:pt x="12643" y="100990"/>
                </a:lnTo>
                <a:lnTo>
                  <a:pt x="22179" y="95523"/>
                </a:lnTo>
                <a:lnTo>
                  <a:pt x="15679" y="86618"/>
                </a:lnTo>
                <a:lnTo>
                  <a:pt x="9249" y="78975"/>
                </a:lnTo>
                <a:lnTo>
                  <a:pt x="18846" y="77331"/>
                </a:lnTo>
                <a:lnTo>
                  <a:pt x="29643" y="74742"/>
                </a:lnTo>
                <a:lnTo>
                  <a:pt x="25167" y="64615"/>
                </a:lnTo>
                <a:lnTo>
                  <a:pt x="20251" y="55905"/>
                </a:lnTo>
                <a:lnTo>
                  <a:pt x="30227" y="56355"/>
                </a:lnTo>
                <a:lnTo>
                  <a:pt x="39456" y="44901"/>
                </a:lnTo>
                <a:lnTo>
                  <a:pt x="109204" y="47449"/>
                </a:lnTo>
                <a:lnTo>
                  <a:pt x="95939" y="50091"/>
                </a:lnTo>
                <a:lnTo>
                  <a:pt x="83439" y="55282"/>
                </a:lnTo>
                <a:lnTo>
                  <a:pt x="72186" y="62832"/>
                </a:lnTo>
                <a:lnTo>
                  <a:pt x="62603" y="72427"/>
                </a:lnTo>
                <a:lnTo>
                  <a:pt x="55065" y="83726"/>
                </a:lnTo>
                <a:lnTo>
                  <a:pt x="49874" y="96287"/>
                </a:lnTo>
                <a:lnTo>
                  <a:pt x="47207" y="109622"/>
                </a:lnTo>
                <a:lnTo>
                  <a:pt x="47183" y="123219"/>
                </a:lnTo>
                <a:lnTo>
                  <a:pt x="49789" y="136566"/>
                </a:lnTo>
                <a:lnTo>
                  <a:pt x="54934" y="149152"/>
                </a:lnTo>
                <a:lnTo>
                  <a:pt x="62411" y="160475"/>
                </a:lnTo>
                <a:lnTo>
                  <a:pt x="71948" y="170119"/>
                </a:lnTo>
                <a:lnTo>
                  <a:pt x="83177" y="177714"/>
                </a:lnTo>
                <a:lnTo>
                  <a:pt x="95652" y="182954"/>
                </a:lnTo>
                <a:lnTo>
                  <a:pt x="108905" y="185654"/>
                </a:lnTo>
                <a:lnTo>
                  <a:pt x="122429" y="185703"/>
                </a:lnTo>
                <a:lnTo>
                  <a:pt x="135706" y="183097"/>
                </a:lnTo>
                <a:lnTo>
                  <a:pt x="183720" y="183982"/>
                </a:lnTo>
                <a:lnTo>
                  <a:pt x="184273" y="195240"/>
                </a:lnTo>
                <a:lnTo>
                  <a:pt x="185822" y="205194"/>
                </a:lnTo>
                <a:close/>
              </a:path>
              <a:path extrusionOk="0" h="232506" w="232456">
                <a:moveTo>
                  <a:pt x="61469" y="205421"/>
                </a:moveTo>
                <a:lnTo>
                  <a:pt x="60457" y="194192"/>
                </a:lnTo>
                <a:lnTo>
                  <a:pt x="165774" y="197738"/>
                </a:lnTo>
                <a:lnTo>
                  <a:pt x="80071" y="205001"/>
                </a:lnTo>
                <a:lnTo>
                  <a:pt x="69936" y="210124"/>
                </a:lnTo>
                <a:lnTo>
                  <a:pt x="61291" y="215496"/>
                </a:lnTo>
                <a:close/>
              </a:path>
              <a:path extrusionOk="0" h="232506" w="232456">
                <a:moveTo>
                  <a:pt x="155055" y="212922"/>
                </a:moveTo>
                <a:lnTo>
                  <a:pt x="145488" y="207040"/>
                </a:lnTo>
                <a:lnTo>
                  <a:pt x="80071" y="205001"/>
                </a:lnTo>
                <a:lnTo>
                  <a:pt x="165774" y="197738"/>
                </a:lnTo>
                <a:lnTo>
                  <a:pt x="163912" y="208850"/>
                </a:lnTo>
                <a:lnTo>
                  <a:pt x="163131" y="218900"/>
                </a:lnTo>
                <a:close/>
              </a:path>
              <a:path extrusionOk="0" h="232506" w="232456">
                <a:moveTo>
                  <a:pt x="83473" y="215720"/>
                </a:moveTo>
                <a:lnTo>
                  <a:pt x="80071" y="205001"/>
                </a:lnTo>
                <a:lnTo>
                  <a:pt x="145488" y="207040"/>
                </a:lnTo>
                <a:lnTo>
                  <a:pt x="123722" y="211143"/>
                </a:lnTo>
                <a:lnTo>
                  <a:pt x="101640" y="211155"/>
                </a:lnTo>
                <a:lnTo>
                  <a:pt x="92964" y="218268"/>
                </a:lnTo>
                <a:lnTo>
                  <a:pt x="85891" y="225339"/>
                </a:lnTo>
                <a:close/>
              </a:path>
              <a:path extrusionOk="0" h="232506" w="232456">
                <a:moveTo>
                  <a:pt x="131658" y="219280"/>
                </a:moveTo>
                <a:lnTo>
                  <a:pt x="123722" y="211143"/>
                </a:lnTo>
                <a:lnTo>
                  <a:pt x="145488" y="207040"/>
                </a:lnTo>
                <a:lnTo>
                  <a:pt x="141147" y="217375"/>
                </a:lnTo>
                <a:lnTo>
                  <a:pt x="138108" y="227149"/>
                </a:lnTo>
                <a:close/>
              </a:path>
              <a:path extrusionOk="0" h="232506" w="232456">
                <a:moveTo>
                  <a:pt x="107369" y="220554"/>
                </a:moveTo>
                <a:lnTo>
                  <a:pt x="101640" y="211155"/>
                </a:lnTo>
                <a:lnTo>
                  <a:pt x="123722" y="211143"/>
                </a:lnTo>
                <a:lnTo>
                  <a:pt x="117107" y="220554"/>
                </a:lnTo>
                <a:lnTo>
                  <a:pt x="111720" y="229469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2b6d4abcb99_10_18"/>
          <p:cNvSpPr/>
          <p:nvPr/>
        </p:nvSpPr>
        <p:spPr>
          <a:xfrm>
            <a:off x="825175" y="302239"/>
            <a:ext cx="80081" cy="80475"/>
          </a:xfrm>
          <a:custGeom>
            <a:rect b="b" l="l" r="r" t="t"/>
            <a:pathLst>
              <a:path extrusionOk="0" h="80475" w="80081">
                <a:moveTo>
                  <a:pt x="27884" y="78273"/>
                </a:moveTo>
                <a:lnTo>
                  <a:pt x="14360" y="70723"/>
                </a:lnTo>
                <a:lnTo>
                  <a:pt x="4713" y="58556"/>
                </a:lnTo>
                <a:lnTo>
                  <a:pt x="440" y="43615"/>
                </a:lnTo>
                <a:lnTo>
                  <a:pt x="2156" y="28149"/>
                </a:lnTo>
                <a:lnTo>
                  <a:pt x="9620" y="14528"/>
                </a:lnTo>
                <a:lnTo>
                  <a:pt x="21693" y="4798"/>
                </a:lnTo>
                <a:lnTo>
                  <a:pt x="36552" y="455"/>
                </a:lnTo>
                <a:lnTo>
                  <a:pt x="51924" y="2143"/>
                </a:lnTo>
                <a:lnTo>
                  <a:pt x="65496" y="9608"/>
                </a:lnTo>
                <a:lnTo>
                  <a:pt x="75198" y="21730"/>
                </a:lnTo>
                <a:lnTo>
                  <a:pt x="79605" y="36769"/>
                </a:lnTo>
                <a:lnTo>
                  <a:pt x="77902" y="52353"/>
                </a:lnTo>
                <a:lnTo>
                  <a:pt x="70355" y="66069"/>
                </a:lnTo>
                <a:lnTo>
                  <a:pt x="58126" y="75783"/>
                </a:lnTo>
                <a:lnTo>
                  <a:pt x="43243" y="80047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2b6d4abcb99_10_18"/>
          <p:cNvSpPr/>
          <p:nvPr/>
        </p:nvSpPr>
        <p:spPr>
          <a:xfrm>
            <a:off x="789288" y="295226"/>
            <a:ext cx="150819" cy="95193"/>
          </a:xfrm>
          <a:custGeom>
            <a:rect b="b" l="l" r="r" t="t"/>
            <a:pathLst>
              <a:path extrusionOk="0" h="95193" w="150819">
                <a:moveTo>
                  <a:pt x="1" y="74512"/>
                </a:moveTo>
                <a:lnTo>
                  <a:pt x="139934" y="0"/>
                </a:lnTo>
                <a:lnTo>
                  <a:pt x="150819" y="20684"/>
                </a:lnTo>
                <a:lnTo>
                  <a:pt x="10882" y="95192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2b6d4abcb99_10_18"/>
          <p:cNvSpPr/>
          <p:nvPr/>
        </p:nvSpPr>
        <p:spPr>
          <a:xfrm>
            <a:off x="817424" y="266687"/>
            <a:ext cx="94654" cy="151676"/>
          </a:xfrm>
          <a:custGeom>
            <a:rect b="b" l="l" r="r" t="t"/>
            <a:pathLst>
              <a:path extrusionOk="0" h="151676" w="94654">
                <a:moveTo>
                  <a:pt x="1" y="10943"/>
                </a:moveTo>
                <a:lnTo>
                  <a:pt x="20563" y="1"/>
                </a:lnTo>
                <a:lnTo>
                  <a:pt x="94653" y="140733"/>
                </a:lnTo>
                <a:lnTo>
                  <a:pt x="74092" y="151676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2b6d4abcb99_10_18"/>
          <p:cNvSpPr/>
          <p:nvPr/>
        </p:nvSpPr>
        <p:spPr>
          <a:xfrm>
            <a:off x="475877" y="576414"/>
            <a:ext cx="273404" cy="273607"/>
          </a:xfrm>
          <a:custGeom>
            <a:rect b="b" l="l" r="r" t="t"/>
            <a:pathLst>
              <a:path extrusionOk="0" h="273607" w="273404">
                <a:moveTo>
                  <a:pt x="267365" y="151852"/>
                </a:moveTo>
                <a:lnTo>
                  <a:pt x="258590" y="151053"/>
                </a:lnTo>
                <a:lnTo>
                  <a:pt x="161972" y="144661"/>
                </a:lnTo>
                <a:lnTo>
                  <a:pt x="163081" y="134350"/>
                </a:lnTo>
                <a:lnTo>
                  <a:pt x="160234" y="124374"/>
                </a:lnTo>
                <a:lnTo>
                  <a:pt x="153650" y="116205"/>
                </a:lnTo>
                <a:lnTo>
                  <a:pt x="144433" y="111191"/>
                </a:lnTo>
                <a:lnTo>
                  <a:pt x="134027" y="110097"/>
                </a:lnTo>
                <a:lnTo>
                  <a:pt x="37659" y="105763"/>
                </a:lnTo>
                <a:lnTo>
                  <a:pt x="38528" y="96451"/>
                </a:lnTo>
                <a:lnTo>
                  <a:pt x="35635" y="87569"/>
                </a:lnTo>
                <a:lnTo>
                  <a:pt x="29444" y="80592"/>
                </a:lnTo>
                <a:lnTo>
                  <a:pt x="20989" y="76688"/>
                </a:lnTo>
                <a:lnTo>
                  <a:pt x="15942" y="75795"/>
                </a:lnTo>
                <a:lnTo>
                  <a:pt x="55398" y="28993"/>
                </a:lnTo>
                <a:lnTo>
                  <a:pt x="57163" y="33434"/>
                </a:lnTo>
                <a:lnTo>
                  <a:pt x="62768" y="40362"/>
                </a:lnTo>
                <a:lnTo>
                  <a:pt x="70568" y="44602"/>
                </a:lnTo>
                <a:lnTo>
                  <a:pt x="79392" y="45516"/>
                </a:lnTo>
                <a:lnTo>
                  <a:pt x="87902" y="42980"/>
                </a:lnTo>
                <a:lnTo>
                  <a:pt x="94702" y="37338"/>
                </a:lnTo>
                <a:lnTo>
                  <a:pt x="98844" y="29505"/>
                </a:lnTo>
                <a:lnTo>
                  <a:pt x="99692" y="20681"/>
                </a:lnTo>
                <a:lnTo>
                  <a:pt x="97131" y="12192"/>
                </a:lnTo>
                <a:lnTo>
                  <a:pt x="94608" y="8382"/>
                </a:lnTo>
                <a:lnTo>
                  <a:pt x="154925" y="2917"/>
                </a:lnTo>
                <a:lnTo>
                  <a:pt x="153413" y="6727"/>
                </a:lnTo>
                <a:lnTo>
                  <a:pt x="151852" y="15941"/>
                </a:lnTo>
                <a:lnTo>
                  <a:pt x="154089" y="25028"/>
                </a:lnTo>
                <a:lnTo>
                  <a:pt x="159746" y="32443"/>
                </a:lnTo>
                <a:lnTo>
                  <a:pt x="167879" y="36969"/>
                </a:lnTo>
                <a:lnTo>
                  <a:pt x="177141" y="37850"/>
                </a:lnTo>
                <a:lnTo>
                  <a:pt x="185962" y="34934"/>
                </a:lnTo>
                <a:lnTo>
                  <a:pt x="192906" y="28706"/>
                </a:lnTo>
                <a:lnTo>
                  <a:pt x="196786" y="20206"/>
                </a:lnTo>
                <a:lnTo>
                  <a:pt x="197548" y="16265"/>
                </a:lnTo>
                <a:lnTo>
                  <a:pt x="243841" y="54422"/>
                </a:lnTo>
                <a:lnTo>
                  <a:pt x="240424" y="55828"/>
                </a:lnTo>
                <a:lnTo>
                  <a:pt x="233542" y="61460"/>
                </a:lnTo>
                <a:lnTo>
                  <a:pt x="229326" y="69306"/>
                </a:lnTo>
                <a:lnTo>
                  <a:pt x="228409" y="78175"/>
                </a:lnTo>
                <a:lnTo>
                  <a:pt x="230933" y="86725"/>
                </a:lnTo>
                <a:lnTo>
                  <a:pt x="236733" y="93488"/>
                </a:lnTo>
                <a:lnTo>
                  <a:pt x="244649" y="97500"/>
                </a:lnTo>
                <a:lnTo>
                  <a:pt x="253497" y="98167"/>
                </a:lnTo>
                <a:lnTo>
                  <a:pt x="261925" y="95381"/>
                </a:lnTo>
                <a:lnTo>
                  <a:pt x="264960" y="93345"/>
                </a:lnTo>
                <a:lnTo>
                  <a:pt x="270773" y="153245"/>
                </a:lnTo>
                <a:close/>
              </a:path>
              <a:path extrusionOk="0" h="273607" w="273404">
                <a:moveTo>
                  <a:pt x="2787" y="118147"/>
                </a:moveTo>
                <a:lnTo>
                  <a:pt x="7584" y="120314"/>
                </a:lnTo>
                <a:lnTo>
                  <a:pt x="16753" y="121872"/>
                </a:lnTo>
                <a:lnTo>
                  <a:pt x="21538" y="174355"/>
                </a:lnTo>
                <a:lnTo>
                  <a:pt x="13156" y="176903"/>
                </a:lnTo>
                <a:lnTo>
                  <a:pt x="8727" y="179963"/>
                </a:lnTo>
                <a:close/>
              </a:path>
              <a:path extrusionOk="0" h="273607" w="273404">
                <a:moveTo>
                  <a:pt x="218289" y="239363"/>
                </a:moveTo>
                <a:lnTo>
                  <a:pt x="212587" y="232459"/>
                </a:lnTo>
                <a:lnTo>
                  <a:pt x="204692" y="228302"/>
                </a:lnTo>
                <a:lnTo>
                  <a:pt x="195810" y="227506"/>
                </a:lnTo>
                <a:lnTo>
                  <a:pt x="29338" y="218883"/>
                </a:lnTo>
                <a:lnTo>
                  <a:pt x="34279" y="216966"/>
                </a:lnTo>
                <a:lnTo>
                  <a:pt x="41149" y="211336"/>
                </a:lnTo>
                <a:lnTo>
                  <a:pt x="45352" y="203479"/>
                </a:lnTo>
                <a:lnTo>
                  <a:pt x="46221" y="194597"/>
                </a:lnTo>
                <a:lnTo>
                  <a:pt x="43636" y="186071"/>
                </a:lnTo>
                <a:lnTo>
                  <a:pt x="38015" y="179308"/>
                </a:lnTo>
                <a:lnTo>
                  <a:pt x="30264" y="175199"/>
                </a:lnTo>
                <a:lnTo>
                  <a:pt x="21538" y="174355"/>
                </a:lnTo>
                <a:lnTo>
                  <a:pt x="16753" y="121872"/>
                </a:lnTo>
                <a:lnTo>
                  <a:pt x="25778" y="119622"/>
                </a:lnTo>
                <a:lnTo>
                  <a:pt x="33160" y="113944"/>
                </a:lnTo>
                <a:lnTo>
                  <a:pt x="37659" y="105763"/>
                </a:lnTo>
                <a:lnTo>
                  <a:pt x="134027" y="110097"/>
                </a:lnTo>
                <a:lnTo>
                  <a:pt x="123990" y="113109"/>
                </a:lnTo>
                <a:lnTo>
                  <a:pt x="115871" y="119753"/>
                </a:lnTo>
                <a:lnTo>
                  <a:pt x="110893" y="129016"/>
                </a:lnTo>
                <a:lnTo>
                  <a:pt x="109823" y="139495"/>
                </a:lnTo>
                <a:lnTo>
                  <a:pt x="112835" y="149578"/>
                </a:lnTo>
                <a:lnTo>
                  <a:pt x="119443" y="157746"/>
                </a:lnTo>
                <a:lnTo>
                  <a:pt x="128669" y="162736"/>
                </a:lnTo>
                <a:lnTo>
                  <a:pt x="139087" y="163794"/>
                </a:lnTo>
                <a:lnTo>
                  <a:pt x="149115" y="160758"/>
                </a:lnTo>
                <a:lnTo>
                  <a:pt x="149115" y="160377"/>
                </a:lnTo>
                <a:lnTo>
                  <a:pt x="157067" y="153781"/>
                </a:lnTo>
                <a:lnTo>
                  <a:pt x="161972" y="144661"/>
                </a:lnTo>
                <a:lnTo>
                  <a:pt x="258590" y="151053"/>
                </a:lnTo>
                <a:lnTo>
                  <a:pt x="250187" y="153674"/>
                </a:lnTo>
                <a:lnTo>
                  <a:pt x="243387" y="159295"/>
                </a:lnTo>
                <a:lnTo>
                  <a:pt x="239220" y="167079"/>
                </a:lnTo>
                <a:lnTo>
                  <a:pt x="238303" y="175891"/>
                </a:lnTo>
                <a:lnTo>
                  <a:pt x="240781" y="184380"/>
                </a:lnTo>
                <a:lnTo>
                  <a:pt x="246270" y="191299"/>
                </a:lnTo>
                <a:lnTo>
                  <a:pt x="253960" y="195609"/>
                </a:lnTo>
                <a:lnTo>
                  <a:pt x="257746" y="196371"/>
                </a:lnTo>
                <a:lnTo>
                  <a:pt x="219813" y="243173"/>
                </a:lnTo>
                <a:close/>
              </a:path>
              <a:path extrusionOk="0" h="273607" w="273404">
                <a:moveTo>
                  <a:pt x="29338" y="218883"/>
                </a:moveTo>
                <a:lnTo>
                  <a:pt x="195810" y="227506"/>
                </a:lnTo>
                <a:lnTo>
                  <a:pt x="187309" y="230194"/>
                </a:lnTo>
                <a:lnTo>
                  <a:pt x="180497" y="235839"/>
                </a:lnTo>
                <a:lnTo>
                  <a:pt x="97299" y="237900"/>
                </a:lnTo>
                <a:lnTo>
                  <a:pt x="88987" y="240280"/>
                </a:lnTo>
                <a:lnTo>
                  <a:pt x="82154" y="245602"/>
                </a:lnTo>
                <a:lnTo>
                  <a:pt x="77783" y="253091"/>
                </a:lnTo>
                <a:lnTo>
                  <a:pt x="76890" y="258056"/>
                </a:lnTo>
                <a:close/>
              </a:path>
              <a:path extrusionOk="0" h="273607" w="273404">
                <a:moveTo>
                  <a:pt x="121290" y="266450"/>
                </a:moveTo>
                <a:lnTo>
                  <a:pt x="121823" y="257770"/>
                </a:lnTo>
                <a:lnTo>
                  <a:pt x="119111" y="249519"/>
                </a:lnTo>
                <a:lnTo>
                  <a:pt x="113527" y="242886"/>
                </a:lnTo>
                <a:lnTo>
                  <a:pt x="105894" y="238814"/>
                </a:lnTo>
                <a:lnTo>
                  <a:pt x="97299" y="237900"/>
                </a:lnTo>
                <a:lnTo>
                  <a:pt x="180497" y="235839"/>
                </a:lnTo>
                <a:lnTo>
                  <a:pt x="176343" y="243661"/>
                </a:lnTo>
                <a:lnTo>
                  <a:pt x="175438" y="252484"/>
                </a:lnTo>
                <a:lnTo>
                  <a:pt x="177949" y="260985"/>
                </a:lnTo>
                <a:lnTo>
                  <a:pt x="180345" y="264795"/>
                </a:lnTo>
                <a:lnTo>
                  <a:pt x="119397" y="270903"/>
                </a:lnTo>
                <a:close/>
              </a:path>
            </a:pathLst>
          </a:custGeom>
          <a:solidFill>
            <a:srgbClr val="2E8A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g2b6d4abcb99_10_1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686" y="0"/>
            <a:ext cx="210502" cy="18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2b6d4abcb99_10_1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0" y="7513"/>
            <a:ext cx="69830" cy="3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g2b6d4abcb99_10_1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84211" y="1890574"/>
            <a:ext cx="463550" cy="73091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2b6d4abcb99_10_18"/>
          <p:cNvSpPr txBox="1"/>
          <p:nvPr/>
        </p:nvSpPr>
        <p:spPr>
          <a:xfrm>
            <a:off x="-83204" y="1843628"/>
            <a:ext cx="163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KDT 데이터 분석&amp;엔지니어 취업캠프 32회차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2b6d4abcb99_10_18"/>
          <p:cNvSpPr/>
          <p:nvPr/>
        </p:nvSpPr>
        <p:spPr>
          <a:xfrm>
            <a:off x="2761582" y="199595"/>
            <a:ext cx="190345" cy="190348"/>
          </a:xfrm>
          <a:custGeom>
            <a:rect b="b" l="l" r="r" t="t"/>
            <a:pathLst>
              <a:path extrusionOk="0" h="190348" w="190345">
                <a:moveTo>
                  <a:pt x="1" y="147402"/>
                </a:moveTo>
                <a:lnTo>
                  <a:pt x="52222" y="95168"/>
                </a:lnTo>
                <a:lnTo>
                  <a:pt x="95168" y="138245"/>
                </a:lnTo>
                <a:lnTo>
                  <a:pt x="42947" y="190348"/>
                </a:lnTo>
                <a:close/>
              </a:path>
              <a:path extrusionOk="0" h="190348" w="190345">
                <a:moveTo>
                  <a:pt x="95168" y="138245"/>
                </a:moveTo>
                <a:lnTo>
                  <a:pt x="52222" y="95168"/>
                </a:lnTo>
                <a:lnTo>
                  <a:pt x="1" y="43065"/>
                </a:lnTo>
                <a:lnTo>
                  <a:pt x="42947" y="0"/>
                </a:lnTo>
                <a:lnTo>
                  <a:pt x="95168" y="52222"/>
                </a:lnTo>
                <a:lnTo>
                  <a:pt x="147402" y="0"/>
                </a:lnTo>
                <a:lnTo>
                  <a:pt x="190345" y="43065"/>
                </a:lnTo>
                <a:lnTo>
                  <a:pt x="138115" y="95168"/>
                </a:lnTo>
                <a:lnTo>
                  <a:pt x="190345" y="147402"/>
                </a:lnTo>
                <a:lnTo>
                  <a:pt x="147402" y="190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2b6d4abcb99_10_18"/>
          <p:cNvSpPr/>
          <p:nvPr/>
        </p:nvSpPr>
        <p:spPr>
          <a:xfrm>
            <a:off x="2622603" y="111584"/>
            <a:ext cx="66520" cy="66533"/>
          </a:xfrm>
          <a:custGeom>
            <a:rect b="b" l="l" r="r" t="t"/>
            <a:pathLst>
              <a:path extrusionOk="0" h="66533" w="66520">
                <a:moveTo>
                  <a:pt x="0" y="51484"/>
                </a:moveTo>
                <a:lnTo>
                  <a:pt x="18178" y="33327"/>
                </a:lnTo>
                <a:lnTo>
                  <a:pt x="33266" y="48256"/>
                </a:lnTo>
                <a:lnTo>
                  <a:pt x="14953" y="66532"/>
                </a:lnTo>
                <a:close/>
              </a:path>
              <a:path extrusionOk="0" h="66533" w="66520">
                <a:moveTo>
                  <a:pt x="33266" y="48256"/>
                </a:moveTo>
                <a:lnTo>
                  <a:pt x="18178" y="33327"/>
                </a:lnTo>
                <a:lnTo>
                  <a:pt x="0" y="15051"/>
                </a:lnTo>
                <a:lnTo>
                  <a:pt x="14953" y="0"/>
                </a:lnTo>
                <a:lnTo>
                  <a:pt x="33266" y="18276"/>
                </a:lnTo>
                <a:lnTo>
                  <a:pt x="51447" y="0"/>
                </a:lnTo>
                <a:lnTo>
                  <a:pt x="66519" y="15051"/>
                </a:lnTo>
                <a:lnTo>
                  <a:pt x="48219" y="33327"/>
                </a:lnTo>
                <a:lnTo>
                  <a:pt x="66519" y="51484"/>
                </a:lnTo>
                <a:lnTo>
                  <a:pt x="51447" y="66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4" name="Google Shape;464;g2b6d4abcb99_10_1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18769" y="1620941"/>
            <a:ext cx="241423" cy="352257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2b6d4abcb99_10_18"/>
          <p:cNvSpPr/>
          <p:nvPr/>
        </p:nvSpPr>
        <p:spPr>
          <a:xfrm>
            <a:off x="108120" y="122788"/>
            <a:ext cx="190359" cy="190358"/>
          </a:xfrm>
          <a:custGeom>
            <a:rect b="b" l="l" r="r" t="t"/>
            <a:pathLst>
              <a:path extrusionOk="0" h="190358" w="190359">
                <a:moveTo>
                  <a:pt x="174271" y="118349"/>
                </a:moveTo>
                <a:lnTo>
                  <a:pt x="154295" y="106894"/>
                </a:lnTo>
                <a:lnTo>
                  <a:pt x="154901" y="88335"/>
                </a:lnTo>
                <a:lnTo>
                  <a:pt x="150866" y="72866"/>
                </a:lnTo>
                <a:lnTo>
                  <a:pt x="133864" y="49662"/>
                </a:lnTo>
                <a:lnTo>
                  <a:pt x="118004" y="40149"/>
                </a:lnTo>
                <a:lnTo>
                  <a:pt x="106347" y="36815"/>
                </a:lnTo>
                <a:lnTo>
                  <a:pt x="91095" y="35970"/>
                </a:lnTo>
                <a:lnTo>
                  <a:pt x="59163" y="26613"/>
                </a:lnTo>
                <a:lnTo>
                  <a:pt x="69676" y="22206"/>
                </a:lnTo>
                <a:lnTo>
                  <a:pt x="72343" y="18027"/>
                </a:lnTo>
                <a:lnTo>
                  <a:pt x="72343" y="2942"/>
                </a:lnTo>
                <a:lnTo>
                  <a:pt x="75165" y="1"/>
                </a:lnTo>
                <a:lnTo>
                  <a:pt x="113277" y="1"/>
                </a:lnTo>
                <a:lnTo>
                  <a:pt x="116480" y="3180"/>
                </a:lnTo>
                <a:lnTo>
                  <a:pt x="116480" y="16085"/>
                </a:lnTo>
                <a:lnTo>
                  <a:pt x="120754" y="22279"/>
                </a:lnTo>
                <a:lnTo>
                  <a:pt x="129673" y="25909"/>
                </a:lnTo>
                <a:lnTo>
                  <a:pt x="134778" y="25064"/>
                </a:lnTo>
                <a:lnTo>
                  <a:pt x="144995" y="14704"/>
                </a:lnTo>
                <a:lnTo>
                  <a:pt x="147888" y="14704"/>
                </a:lnTo>
                <a:lnTo>
                  <a:pt x="175938" y="42627"/>
                </a:lnTo>
                <a:lnTo>
                  <a:pt x="175938" y="45876"/>
                </a:lnTo>
                <a:lnTo>
                  <a:pt x="165581" y="56081"/>
                </a:lnTo>
                <a:lnTo>
                  <a:pt x="164819" y="60022"/>
                </a:lnTo>
                <a:lnTo>
                  <a:pt x="169998" y="72558"/>
                </a:lnTo>
                <a:lnTo>
                  <a:pt x="172284" y="74177"/>
                </a:lnTo>
                <a:lnTo>
                  <a:pt x="188597" y="74177"/>
                </a:lnTo>
                <a:lnTo>
                  <a:pt x="190358" y="75881"/>
                </a:lnTo>
                <a:lnTo>
                  <a:pt x="190358" y="115788"/>
                </a:lnTo>
                <a:lnTo>
                  <a:pt x="187835" y="118349"/>
                </a:lnTo>
                <a:close/>
              </a:path>
              <a:path extrusionOk="0" h="190358" w="190359">
                <a:moveTo>
                  <a:pt x="150259" y="120827"/>
                </a:moveTo>
                <a:lnTo>
                  <a:pt x="154295" y="106894"/>
                </a:lnTo>
                <a:lnTo>
                  <a:pt x="174271" y="118349"/>
                </a:lnTo>
                <a:lnTo>
                  <a:pt x="168166" y="122826"/>
                </a:lnTo>
                <a:lnTo>
                  <a:pt x="164127" y="131958"/>
                </a:lnTo>
                <a:close/>
              </a:path>
              <a:path extrusionOk="0" h="190358" w="190359">
                <a:moveTo>
                  <a:pt x="41554" y="177596"/>
                </a:moveTo>
                <a:lnTo>
                  <a:pt x="14026" y="149828"/>
                </a:lnTo>
                <a:lnTo>
                  <a:pt x="60830" y="165522"/>
                </a:lnTo>
                <a:lnTo>
                  <a:pt x="56103" y="166452"/>
                </a:lnTo>
                <a:lnTo>
                  <a:pt x="43459" y="179296"/>
                </a:lnTo>
                <a:close/>
              </a:path>
              <a:path extrusionOk="0" h="190358" w="190359">
                <a:moveTo>
                  <a:pt x="74403" y="190357"/>
                </a:moveTo>
                <a:lnTo>
                  <a:pt x="72188" y="187953"/>
                </a:lnTo>
                <a:lnTo>
                  <a:pt x="72188" y="174810"/>
                </a:lnTo>
                <a:lnTo>
                  <a:pt x="67390" y="168153"/>
                </a:lnTo>
                <a:lnTo>
                  <a:pt x="60830" y="165522"/>
                </a:lnTo>
                <a:lnTo>
                  <a:pt x="14026" y="149828"/>
                </a:lnTo>
                <a:lnTo>
                  <a:pt x="14026" y="146890"/>
                </a:lnTo>
                <a:lnTo>
                  <a:pt x="24551" y="136518"/>
                </a:lnTo>
                <a:lnTo>
                  <a:pt x="25766" y="131421"/>
                </a:lnTo>
                <a:lnTo>
                  <a:pt x="21420" y="120982"/>
                </a:lnTo>
                <a:lnTo>
                  <a:pt x="17074" y="118504"/>
                </a:lnTo>
                <a:lnTo>
                  <a:pt x="2977" y="118504"/>
                </a:lnTo>
                <a:lnTo>
                  <a:pt x="1" y="115636"/>
                </a:lnTo>
                <a:lnTo>
                  <a:pt x="1" y="76963"/>
                </a:lnTo>
                <a:lnTo>
                  <a:pt x="2132" y="74726"/>
                </a:lnTo>
                <a:lnTo>
                  <a:pt x="17836" y="74726"/>
                </a:lnTo>
                <a:lnTo>
                  <a:pt x="21039" y="72628"/>
                </a:lnTo>
                <a:lnTo>
                  <a:pt x="25313" y="61723"/>
                </a:lnTo>
                <a:lnTo>
                  <a:pt x="26111" y="59031"/>
                </a:lnTo>
                <a:lnTo>
                  <a:pt x="24706" y="56626"/>
                </a:lnTo>
                <a:lnTo>
                  <a:pt x="13871" y="46032"/>
                </a:lnTo>
                <a:lnTo>
                  <a:pt x="13871" y="42386"/>
                </a:lnTo>
                <a:lnTo>
                  <a:pt x="41399" y="14778"/>
                </a:lnTo>
                <a:lnTo>
                  <a:pt x="44518" y="14778"/>
                </a:lnTo>
                <a:lnTo>
                  <a:pt x="55496" y="25839"/>
                </a:lnTo>
                <a:lnTo>
                  <a:pt x="59163" y="26613"/>
                </a:lnTo>
                <a:lnTo>
                  <a:pt x="91095" y="35970"/>
                </a:lnTo>
                <a:lnTo>
                  <a:pt x="80118" y="37519"/>
                </a:lnTo>
                <a:lnTo>
                  <a:pt x="64878" y="43554"/>
                </a:lnTo>
                <a:lnTo>
                  <a:pt x="41018" y="68687"/>
                </a:lnTo>
                <a:lnTo>
                  <a:pt x="35374" y="86095"/>
                </a:lnTo>
                <a:lnTo>
                  <a:pt x="35374" y="100478"/>
                </a:lnTo>
                <a:lnTo>
                  <a:pt x="37505" y="113088"/>
                </a:lnTo>
                <a:lnTo>
                  <a:pt x="44363" y="127861"/>
                </a:lnTo>
                <a:lnTo>
                  <a:pt x="58699" y="143330"/>
                </a:lnTo>
                <a:lnTo>
                  <a:pt x="75474" y="152306"/>
                </a:lnTo>
                <a:lnTo>
                  <a:pt x="97275" y="155629"/>
                </a:lnTo>
                <a:lnTo>
                  <a:pt x="117325" y="151294"/>
                </a:lnTo>
                <a:lnTo>
                  <a:pt x="119885" y="150889"/>
                </a:lnTo>
                <a:lnTo>
                  <a:pt x="121967" y="152462"/>
                </a:lnTo>
                <a:lnTo>
                  <a:pt x="130660" y="162749"/>
                </a:lnTo>
                <a:lnTo>
                  <a:pt x="130124" y="165211"/>
                </a:lnTo>
                <a:lnTo>
                  <a:pt x="118623" y="169783"/>
                </a:lnTo>
                <a:lnTo>
                  <a:pt x="116337" y="173417"/>
                </a:lnTo>
                <a:lnTo>
                  <a:pt x="116337" y="188038"/>
                </a:lnTo>
                <a:lnTo>
                  <a:pt x="114194" y="190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2b6d4abcb99_10_18"/>
          <p:cNvSpPr/>
          <p:nvPr/>
        </p:nvSpPr>
        <p:spPr>
          <a:xfrm>
            <a:off x="172354" y="186214"/>
            <a:ext cx="119432" cy="118074"/>
          </a:xfrm>
          <a:custGeom>
            <a:rect b="b" l="l" r="r" t="t"/>
            <a:pathLst>
              <a:path extrusionOk="0" h="118074" w="119432">
                <a:moveTo>
                  <a:pt x="4228" y="48494"/>
                </a:moveTo>
                <a:lnTo>
                  <a:pt x="39292" y="61104"/>
                </a:lnTo>
                <a:lnTo>
                  <a:pt x="22063" y="62424"/>
                </a:lnTo>
                <a:close/>
              </a:path>
              <a:path extrusionOk="0" h="118074" w="119432">
                <a:moveTo>
                  <a:pt x="93416" y="112002"/>
                </a:moveTo>
                <a:lnTo>
                  <a:pt x="78164" y="94833"/>
                </a:lnTo>
                <a:lnTo>
                  <a:pt x="102560" y="96689"/>
                </a:lnTo>
                <a:lnTo>
                  <a:pt x="99098" y="98012"/>
                </a:lnTo>
                <a:lnTo>
                  <a:pt x="97681" y="101478"/>
                </a:lnTo>
                <a:lnTo>
                  <a:pt x="99205" y="105013"/>
                </a:lnTo>
                <a:lnTo>
                  <a:pt x="102789" y="106275"/>
                </a:lnTo>
                <a:lnTo>
                  <a:pt x="106370" y="105071"/>
                </a:lnTo>
                <a:lnTo>
                  <a:pt x="107669" y="101478"/>
                </a:lnTo>
                <a:lnTo>
                  <a:pt x="106206" y="97893"/>
                </a:lnTo>
                <a:lnTo>
                  <a:pt x="102560" y="96689"/>
                </a:lnTo>
                <a:lnTo>
                  <a:pt x="78164" y="94833"/>
                </a:lnTo>
                <a:lnTo>
                  <a:pt x="60711" y="74878"/>
                </a:lnTo>
                <a:lnTo>
                  <a:pt x="50186" y="62805"/>
                </a:lnTo>
                <a:lnTo>
                  <a:pt x="39292" y="61104"/>
                </a:lnTo>
                <a:lnTo>
                  <a:pt x="4228" y="48494"/>
                </a:lnTo>
                <a:lnTo>
                  <a:pt x="1251" y="29002"/>
                </a:lnTo>
                <a:lnTo>
                  <a:pt x="2323" y="25991"/>
                </a:lnTo>
                <a:lnTo>
                  <a:pt x="6049" y="25147"/>
                </a:lnTo>
                <a:lnTo>
                  <a:pt x="18325" y="36741"/>
                </a:lnTo>
                <a:lnTo>
                  <a:pt x="21456" y="39600"/>
                </a:lnTo>
                <a:lnTo>
                  <a:pt x="28540" y="40457"/>
                </a:lnTo>
                <a:lnTo>
                  <a:pt x="39899" y="29240"/>
                </a:lnTo>
                <a:lnTo>
                  <a:pt x="41149" y="25265"/>
                </a:lnTo>
                <a:lnTo>
                  <a:pt x="39363" y="21501"/>
                </a:lnTo>
                <a:lnTo>
                  <a:pt x="26326" y="7895"/>
                </a:lnTo>
                <a:lnTo>
                  <a:pt x="24730" y="4335"/>
                </a:lnTo>
                <a:lnTo>
                  <a:pt x="27862" y="1701"/>
                </a:lnTo>
                <a:lnTo>
                  <a:pt x="35101" y="1"/>
                </a:lnTo>
                <a:lnTo>
                  <a:pt x="48007" y="3381"/>
                </a:lnTo>
                <a:lnTo>
                  <a:pt x="57971" y="12382"/>
                </a:lnTo>
                <a:lnTo>
                  <a:pt x="62543" y="31874"/>
                </a:lnTo>
                <a:lnTo>
                  <a:pt x="60400" y="42075"/>
                </a:lnTo>
                <a:lnTo>
                  <a:pt x="63915" y="51210"/>
                </a:lnTo>
                <a:lnTo>
                  <a:pt x="73821" y="59863"/>
                </a:lnTo>
                <a:lnTo>
                  <a:pt x="97681" y="79044"/>
                </a:lnTo>
                <a:lnTo>
                  <a:pt x="112323" y="91035"/>
                </a:lnTo>
                <a:lnTo>
                  <a:pt x="118956" y="101478"/>
                </a:lnTo>
                <a:lnTo>
                  <a:pt x="117861" y="109442"/>
                </a:lnTo>
                <a:lnTo>
                  <a:pt x="112396" y="115252"/>
                </a:lnTo>
                <a:lnTo>
                  <a:pt x="102277" y="1174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2b6d4abcb99_10_18"/>
          <p:cNvSpPr txBox="1"/>
          <p:nvPr/>
        </p:nvSpPr>
        <p:spPr>
          <a:xfrm>
            <a:off x="350976" y="156875"/>
            <a:ext cx="13041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">
                <a:solidFill>
                  <a:schemeClr val="lt1"/>
                </a:solidFill>
              </a:rPr>
              <a:t>Support Vector Machine</a:t>
            </a:r>
            <a:endParaRPr b="1" sz="750">
              <a:solidFill>
                <a:srgbClr val="FFFFFF"/>
              </a:solidFill>
            </a:endParaRPr>
          </a:p>
        </p:txBody>
      </p:sp>
      <p:sp>
        <p:nvSpPr>
          <p:cNvPr id="468" name="Google Shape;468;g2b6d4abcb99_10_18"/>
          <p:cNvSpPr txBox="1"/>
          <p:nvPr/>
        </p:nvSpPr>
        <p:spPr>
          <a:xfrm>
            <a:off x="350975" y="272375"/>
            <a:ext cx="6708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50">
                <a:solidFill>
                  <a:srgbClr val="FFFFFF"/>
                </a:solidFill>
              </a:rPr>
              <a:t>Graph Visualization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g2b6d4abcb99_10_18"/>
          <p:cNvGrpSpPr/>
          <p:nvPr/>
        </p:nvGrpSpPr>
        <p:grpSpPr>
          <a:xfrm>
            <a:off x="284538" y="437573"/>
            <a:ext cx="1504734" cy="1386864"/>
            <a:chOff x="42931" y="397444"/>
            <a:chExt cx="1598400" cy="1463400"/>
          </a:xfrm>
        </p:grpSpPr>
        <p:sp>
          <p:nvSpPr>
            <p:cNvPr id="470" name="Google Shape;470;g2b6d4abcb99_10_18"/>
            <p:cNvSpPr/>
            <p:nvPr/>
          </p:nvSpPr>
          <p:spPr>
            <a:xfrm>
              <a:off x="42931" y="397444"/>
              <a:ext cx="1598400" cy="146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B6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1" name="Google Shape;471;g2b6d4abcb99_10_18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3291" y="416080"/>
              <a:ext cx="1590451" cy="14278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2" name="Google Shape;472;g2b6d4abcb99_10_18"/>
          <p:cNvSpPr txBox="1"/>
          <p:nvPr/>
        </p:nvSpPr>
        <p:spPr>
          <a:xfrm>
            <a:off x="1924950" y="465925"/>
            <a:ext cx="1096200" cy="13545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</a:rPr>
              <a:t>Explanation:</a:t>
            </a:r>
            <a:endParaRPr b="1" sz="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6개 칼럼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SPOT(관광지)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AGE(나이)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SEX(성별)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Total Accommodation fee(총 숙박비)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Total transportation cost(총 교통비)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Number_of_people (동행인수) 에 따른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Accommodation(숙박)과의 상관관계를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히트맵으로 먼저 조사 후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비교적 상관관계가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높은 칼럼을 뽑아 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400">
                <a:solidFill>
                  <a:schemeClr val="lt1"/>
                </a:solidFill>
              </a:rPr>
              <a:t>그에 따른 여행 형태 분류</a:t>
            </a:r>
            <a:endParaRPr b="1"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-KR" sz="400">
                <a:solidFill>
                  <a:schemeClr val="lt1"/>
                </a:solidFill>
              </a:rPr>
              <a:t>(숙박여행인지 당일여행인지) </a:t>
            </a:r>
            <a:r>
              <a:rPr b="1" lang="ko-KR" sz="400">
                <a:solidFill>
                  <a:srgbClr val="D9D9D9"/>
                </a:solidFill>
              </a:rPr>
              <a:t> </a:t>
            </a:r>
            <a:endParaRPr b="1" sz="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2024-02-05T07:42:02Z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2024-02-05T00:00:00Z</vt:filetime>
  </property>
  <property fmtid="{D5CDD505-2E9C-101B-9397-08002B2CF9AE}" pid="3" name="LastSaved">
    <vt:filetime>2024-02-05T00:00:00Z</vt:filetime>
  </property>
</Properties>
</file>