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search of happiness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Панин Родион и Рахимов Карим</a:t>
            </a:r>
            <a:endParaRPr lang="ru-RU" dirty="0"/>
          </a:p>
        </p:txBody>
      </p:sp>
      <p:pic>
        <p:nvPicPr>
          <p:cNvPr id="1027" name="Picture 3" descr="C:\Users\Rodion\Downloads\WhatsApp Image 2021-12-20 at 21.11.2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814">
            <a:off x="6694564" y="196972"/>
            <a:ext cx="1123687" cy="11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odion\Downloads\WhatsApp Image 2021-12-20 at 21.11.2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4803">
            <a:off x="330653" y="4156205"/>
            <a:ext cx="731168" cy="7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dion\Downloads\WhatsApp Image 2021-12-16 at 19.37.2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2637">
            <a:off x="6666517" y="177920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odion\Downloads\359a6912-88a2-4fac-be91-a5a3b909593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215">
            <a:off x="559944" y="580661"/>
            <a:ext cx="1742927" cy="17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Санкт-Петербург\Картинки\imgonline-com-ua-Resize-HurzWNISaEOo4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6268">
            <a:off x="4644008" y="1069527"/>
            <a:ext cx="508447" cy="50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мы распределили обязанности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распределению обязанностей мы подошли ответственно. Во-первых, все картинки мы рисовали вместе, поэтому они вышли на славу. А также писали вместе код, из-за того, что у нас был только один компьютер и не было интернета. Можно сказать, что мы всё написали в одинаковых пропорциях.</a:t>
            </a:r>
            <a:endParaRPr lang="ru-RU" dirty="0"/>
          </a:p>
        </p:txBody>
      </p:sp>
      <p:pic>
        <p:nvPicPr>
          <p:cNvPr id="2050" name="Picture 2" descr="E:\Санкт-Петербург\Картинки\fire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3182">
            <a:off x="6758334" y="345197"/>
            <a:ext cx="792712" cy="7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067128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 какие ПК рассчитана 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момента начала проекта было решено ориентироваться на базу людей со слабым ПК (именно такой у нас и был). В данной идее был использован такой прием, как переход в игре через файлы в папке.</a:t>
            </a:r>
            <a:endParaRPr lang="ru-RU" b="1" dirty="0"/>
          </a:p>
        </p:txBody>
      </p:sp>
      <p:pic>
        <p:nvPicPr>
          <p:cNvPr id="3074" name="Picture 2" descr="E:\Санкт-Петербург\Картинки\imgonline-com-ua-Resize-6iLUhAVv3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7847">
            <a:off x="7641982" y="594326"/>
            <a:ext cx="632561" cy="6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Интересный факт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теория о том, что один из программистов решил добавить начальное окно в свою игру. Но получилось так, что его игра случайно вылетала. В дань памяти мы решили сделать</a:t>
            </a:r>
            <a:r>
              <a:rPr lang="en-US" dirty="0" smtClean="0"/>
              <a:t> </a:t>
            </a:r>
            <a:r>
              <a:rPr lang="ru-RU" dirty="0" smtClean="0"/>
              <a:t>секретную функцию вылета игры в случайном месте. Мы специально не будем говорить, где мы это сделали. Пусть это будет загадкой.</a:t>
            </a:r>
            <a:endParaRPr lang="ru-RU" dirty="0"/>
          </a:p>
        </p:txBody>
      </p:sp>
      <p:pic>
        <p:nvPicPr>
          <p:cNvPr id="4098" name="Picture 2" descr="E:\Санкт-Петербург\Картинки\imgonline-com-ua-Resize-sbNnIa9yH76uY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9036">
            <a:off x="6182892" y="490090"/>
            <a:ext cx="569472" cy="5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крестик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одного аргумента не нашлось, поэтому было решено частично избавиться от этого ненужного атрибута. </a:t>
            </a:r>
            <a:endParaRPr lang="ru-RU" dirty="0"/>
          </a:p>
        </p:txBody>
      </p:sp>
      <p:pic>
        <p:nvPicPr>
          <p:cNvPr id="5122" name="Picture 2" descr="E:\Санкт-Петербург\Картинки\93806789-bcf4-481e-818e-42d9e9e7eda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760">
            <a:off x="6839885" y="91160"/>
            <a:ext cx="1183219" cy="11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Добавлена система охлаждения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того ,что некоторые люди сильно перегревались, мы были вынуждены добавить вентилятор. К сожалению, с рейтингом наш вентилятор не справился, поэтому мы решили удалить рейтинг.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3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2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203</TotalTime>
  <Words>222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In search of happiness</vt:lpstr>
      <vt:lpstr>Как мы распределили обязанности</vt:lpstr>
      <vt:lpstr>На какие ПК рассчитана игра</vt:lpstr>
      <vt:lpstr>Интересный факт</vt:lpstr>
      <vt:lpstr>Зачем нужен крестик?</vt:lpstr>
      <vt:lpstr>Добавлена система охлаждения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search of happiness</dc:title>
  <dc:creator>Rodion</dc:creator>
  <cp:lastModifiedBy>Rodion</cp:lastModifiedBy>
  <cp:revision>10</cp:revision>
  <dcterms:created xsi:type="dcterms:W3CDTF">2022-02-16T15:21:23Z</dcterms:created>
  <dcterms:modified xsi:type="dcterms:W3CDTF">2022-02-16T19:00:03Z</dcterms:modified>
</cp:coreProperties>
</file>