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99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5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5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5DD6-F6CC-4407-AC8D-8EAEA3CD3DD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D52C-2793-4786-B062-29FC9A380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9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515" y="5413828"/>
            <a:ext cx="335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Автор проекта: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Минеев Кирилл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2 курс Лицея Академии Яндекса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8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xy.org/src/476/47625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30" y="749300"/>
            <a:ext cx="61087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20826826">
            <a:off x="7838632" y="256487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0501" y="4761558"/>
            <a:ext cx="6822296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Plads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игра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где вы управляете космическим кораблем. Ваша задача пролететь как можно большее расстояние, попутно уклоняясь 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 уничтожая астероиды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летящие на вас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87570"/>
            <a:ext cx="7195033" cy="40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4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3" y="287764"/>
            <a:ext cx="5365588" cy="30181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12" y="283730"/>
            <a:ext cx="5372759" cy="30221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3" y="3587471"/>
            <a:ext cx="5365588" cy="3018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1612" y="3626030"/>
            <a:ext cx="5372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Sitka Small" panose="02000505000000020004" pitchFamily="2" charset="0"/>
              </a:rPr>
              <a:t>Главная тема игры – Космос.</a:t>
            </a:r>
          </a:p>
          <a:p>
            <a:r>
              <a:rPr lang="ru-RU" sz="2400" dirty="0" smtClean="0">
                <a:latin typeface="Sitka Small" panose="02000505000000020004" pitchFamily="2" charset="0"/>
              </a:rPr>
              <a:t>Сама игра </a:t>
            </a:r>
            <a:r>
              <a:rPr lang="ru-RU" sz="2400" dirty="0">
                <a:latin typeface="Sitka Small" panose="02000505000000020004" pitchFamily="2" charset="0"/>
              </a:rPr>
              <a:t>в жанре </a:t>
            </a:r>
            <a:r>
              <a:rPr lang="ru-RU" sz="2400" b="1" dirty="0" err="1">
                <a:latin typeface="Sitka Small" panose="02000505000000020004" pitchFamily="2" charset="0"/>
              </a:rPr>
              <a:t>Shoot'em</a:t>
            </a:r>
            <a:r>
              <a:rPr lang="ru-RU" sz="2400" b="1" dirty="0">
                <a:latin typeface="Sitka Small" panose="02000505000000020004" pitchFamily="2" charset="0"/>
              </a:rPr>
              <a:t> </a:t>
            </a:r>
            <a:r>
              <a:rPr lang="ru-RU" sz="2400" b="1" dirty="0" err="1">
                <a:latin typeface="Sitka Small" panose="02000505000000020004" pitchFamily="2" charset="0"/>
              </a:rPr>
              <a:t>up</a:t>
            </a:r>
            <a:r>
              <a:rPr lang="ru-RU" sz="2400" b="1" dirty="0">
                <a:latin typeface="Sitka Small" panose="02000505000000020004" pitchFamily="2" charset="0"/>
              </a:rPr>
              <a:t> </a:t>
            </a:r>
            <a:r>
              <a:rPr lang="ru-RU" sz="2400" dirty="0">
                <a:latin typeface="Sitka Small" panose="02000505000000020004" pitchFamily="2" charset="0"/>
              </a:rPr>
              <a:t>и</a:t>
            </a:r>
            <a:r>
              <a:rPr lang="ru-RU" sz="2400" b="1" dirty="0">
                <a:latin typeface="Sitka Small" panose="02000505000000020004" pitchFamily="2" charset="0"/>
              </a:rPr>
              <a:t> </a:t>
            </a:r>
            <a:r>
              <a:rPr lang="en-US" sz="2400" b="1" dirty="0">
                <a:latin typeface="Sitka Small" panose="02000505000000020004" pitchFamily="2" charset="0"/>
              </a:rPr>
              <a:t>Bullet hell</a:t>
            </a:r>
            <a:r>
              <a:rPr lang="ru-RU" sz="2400" b="1" dirty="0">
                <a:latin typeface="Sitka Small" panose="02000505000000020004" pitchFamily="2" charset="0"/>
              </a:rPr>
              <a:t>, </a:t>
            </a:r>
            <a:r>
              <a:rPr lang="ru-RU" sz="2400" dirty="0">
                <a:latin typeface="Sitka Small" panose="02000505000000020004" pitchFamily="2" charset="0"/>
              </a:rPr>
              <a:t>что значит что игрок может в формате развлечения проверить и потренировать свою </a:t>
            </a:r>
            <a:r>
              <a:rPr lang="ru-RU" sz="2400" dirty="0" smtClean="0">
                <a:latin typeface="Sitka Small" panose="02000505000000020004" pitchFamily="2" charset="0"/>
              </a:rPr>
              <a:t>реакцию.</a:t>
            </a:r>
            <a:endParaRPr lang="en-US" sz="2400" b="1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57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9900" y="0"/>
            <a:ext cx="7759700" cy="13255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ru-RU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Описание реализации</a:t>
            </a:r>
            <a:endParaRPr lang="ru-RU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" y="2597940"/>
            <a:ext cx="3190045" cy="960792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901700" y="1298803"/>
            <a:ext cx="7241840" cy="1241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Для создания игры я использовал библиотеку </a:t>
            </a:r>
            <a:r>
              <a:rPr lang="en-US" sz="2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pygame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ru-RU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а для рисования спрайтов я использовал 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pixel studio</a:t>
            </a:r>
            <a:endParaRPr lang="ru-RU" sz="2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637"/>
            <a:ext cx="12192000" cy="32473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13" y="4681276"/>
            <a:ext cx="1366222" cy="1366222"/>
          </a:xfrm>
          <a:prstGeom prst="rect">
            <a:avLst/>
          </a:prstGeom>
        </p:spPr>
      </p:pic>
      <p:pic>
        <p:nvPicPr>
          <p:cNvPr id="1026" name="Picture 2" descr="https://avatars.mds.yandex.net/i?id=661bbaa389671313efea32ddb8ebc771-5878909-images-thumbs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34" y="2422255"/>
            <a:ext cx="1195953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400">
            <a:off x="8286389" y="394626"/>
            <a:ext cx="3611869" cy="28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3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allpaperscave.ru/images/original/18/07-18/sci-fi-space-680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720725" y="-1752600"/>
            <a:ext cx="77597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Заключение</a:t>
            </a:r>
            <a:endParaRPr lang="ru-RU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65932" y="1325563"/>
            <a:ext cx="4134643" cy="4084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Интересные факты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В </a:t>
            </a: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коде реализовано </a:t>
            </a: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 </a:t>
            </a: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классов и 16 </a:t>
            </a: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функций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На создание проекта ушло 8 дней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Четверть всего  времени ушло на рисование графики </a:t>
            </a:r>
            <a:endParaRPr lang="en-US" sz="2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362576" y="1386681"/>
            <a:ext cx="6477000" cy="4023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Как можно доработать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П</a:t>
            </a: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омимо астероидов добавить врагов, стреляющих в игрока (как обычных так и боссов)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Улучшения и прокачка для игрока (повышенная манёвренность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увеличенный боезапас)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Добавить небольшой сюжет-предысторию</a:t>
            </a:r>
          </a:p>
        </p:txBody>
      </p:sp>
    </p:spTree>
    <p:extLst>
      <p:ext uri="{BB962C8B-B14F-4D97-AF65-F5344CB8AC3E}">
        <p14:creationId xmlns:p14="http://schemas.microsoft.com/office/powerpoint/2010/main" val="3911528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allpaperscave.ru/images/original/18/09-15/sci-fi-space-844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2610190"/>
            <a:ext cx="12192000" cy="1637620"/>
          </a:xfrm>
        </p:spPr>
        <p:txBody>
          <a:bodyPr>
            <a:normAutofit fontScale="90000"/>
          </a:bodyPr>
          <a:lstStyle/>
          <a:p>
            <a:r>
              <a:rPr lang="en-US" sz="13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3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ru-RU" sz="13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9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150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 Semibold</vt:lpstr>
      <vt:lpstr>Sitka Small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Описание реализации</vt:lpstr>
      <vt:lpstr>Заключение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Минеев</dc:creator>
  <cp:lastModifiedBy>Кирилл Минеев</cp:lastModifiedBy>
  <cp:revision>32</cp:revision>
  <dcterms:created xsi:type="dcterms:W3CDTF">2021-11-11T19:42:16Z</dcterms:created>
  <dcterms:modified xsi:type="dcterms:W3CDTF">2022-01-11T19:39:21Z</dcterms:modified>
</cp:coreProperties>
</file>