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aw.githubusercontent.com/pro-tester/JasonJosselynsOS/master/JasonJosselynCS575Project/bin/Release/JasonJosselynCS575ProjectBoot.is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ro-tester/JasonJosselynsOS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600">
                <a:latin typeface="Comic Sans MS"/>
                <a:ea typeface="Comic Sans MS"/>
                <a:cs typeface="Comic Sans MS"/>
                <a:sym typeface="Comic Sans MS"/>
              </a:rPr>
              <a:t>Jason Josselyn’s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latin typeface="Comic Sans MS"/>
                <a:ea typeface="Comic Sans MS"/>
                <a:cs typeface="Comic Sans MS"/>
                <a:sym typeface="Comic Sans MS"/>
              </a:rPr>
              <a:t>CS575 Project OS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Graduate Operating Systems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Echo (Command)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“echo” command echoes back any string after it: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75" y="2885225"/>
            <a:ext cx="7868850" cy="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Settings Color Help (Subcommand)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“settings” subcommand “background_color” or “text_color” with no string it displays a list of the possible colors: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37" y="3269250"/>
            <a:ext cx="7868930" cy="5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Settings Color Help (Subcommand)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“settings” subcommand “background_color” or “text_color” with no string it displays a list of the possible colors: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75" y="3053600"/>
            <a:ext cx="7868850" cy="54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Settings Color Help (Subcommand)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“settings” subcommand “background_color” or “text_color” with no string it displays a list of the possible colors: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75" y="3053600"/>
            <a:ext cx="7868850" cy="54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Settings Background Color (Subcommand)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“settings” subcommand “background_color” changes the background color of the text: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75" y="3181400"/>
            <a:ext cx="7868850" cy="39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Settings Text Color (Subcommand)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“settings” subcommand “text_color” changes the background color of the text: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75" y="3014750"/>
            <a:ext cx="7868850" cy="706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Reboot (Command)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the “reboot” command is given the machine restarts: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75" y="2872275"/>
            <a:ext cx="7868850" cy="6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Obstacles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5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Nested VMs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in Windows in Macintosh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Keyboard Input on Macintosh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Dictionaries, Array, String, or Enum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Compiler does not support interfaces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Bool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Bug fixed in master but not release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Improvements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56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 Wild Cards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Asterisks instead of plain text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 Hashing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MD5 or stronger instead of string compare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Blinking Cursor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 keyboard focus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Mouse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UI applications and OS GUI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Requirements to run OS: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ct val="100000"/>
              <a:buFont typeface="Comic Sans MS"/>
            </a:pPr>
            <a:r>
              <a:rPr lang="en" sz="2400" u="sng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https://raw.githubusercontent.com/pro-tester/JasonJosselynsOS/master/JasonJosselynCS575Project/bin/Release/JasonJosselynCS575ProjectBoot.iso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</a:pPr>
            <a:r>
              <a:rPr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VMWare (Other Linux 2.6.x)</a:t>
            </a: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</a:pPr>
            <a:r>
              <a:rPr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Windows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Requirements to develop OS: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GitHub (checkout </a:t>
            </a:r>
            <a:r>
              <a:rPr lang="en" sz="24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https://github.com/pro-tester/JasonJosselynsOS.git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Visual Studio 2015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.NET Framework 4.5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COSMOS User Kit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VMWare Player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Features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About OS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Clear Screen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Echo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Help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Settings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Reboot.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Welcome Message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Upon startup the operating system will display the welcome message: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15" y="2778753"/>
            <a:ext cx="7293159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Password Protection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operating system has a password prompt that is checked against a hardcoded string before allowing commands to be entered: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37" y="3260875"/>
            <a:ext cx="7771924" cy="2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Help (Command)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the correct password is entered the “help” command is automatically called so the user knows all the command options: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49" y="2716875"/>
            <a:ext cx="7665699" cy="13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About (Command)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“about” command displays version information about this operating system: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50" y="2745650"/>
            <a:ext cx="7665699" cy="491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Clear Screen (Command)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1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“cls” command clears the screen leaving nothing but a prompt: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75" y="3118375"/>
            <a:ext cx="7665840" cy="4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