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276" r:id="rId2"/>
    <p:sldId id="278" r:id="rId3"/>
    <p:sldId id="287" r:id="rId4"/>
    <p:sldId id="289" r:id="rId5"/>
    <p:sldId id="290" r:id="rId6"/>
    <p:sldId id="291" r:id="rId7"/>
    <p:sldId id="292" r:id="rId8"/>
    <p:sldId id="286" r:id="rId9"/>
    <p:sldId id="281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  <p:cmAuthor id="2" name="Vojta" initials="V" lastIdx="1" clrIdx="1">
    <p:extLst>
      <p:ext uri="{19B8F6BF-5375-455C-9EA6-DF929625EA0E}">
        <p15:presenceInfo xmlns:p15="http://schemas.microsoft.com/office/powerpoint/2012/main" userId="Voj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05C3DE"/>
    <a:srgbClr val="0047BB"/>
    <a:srgbClr val="FFB81C"/>
    <a:srgbClr val="E4002B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86376"/>
  </p:normalViewPr>
  <p:slideViewPr>
    <p:cSldViewPr snapToGrid="0" snapToObjects="1" showGuides="1">
      <p:cViewPr varScale="1">
        <p:scale>
          <a:sx n="114" d="100"/>
          <a:sy n="114" d="100"/>
        </p:scale>
        <p:origin x="186" y="10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3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61" Type="http://schemas.openxmlformats.org/officeDocument/2006/relationships/image" Target="../media/image61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</a:t>
            </a:r>
            <a:r>
              <a:rPr lang="en-US" dirty="0"/>
              <a:t>5</a:t>
            </a:r>
            <a:r>
              <a:rPr lang="cs-CZ" dirty="0"/>
              <a:t>/0</a:t>
            </a:r>
            <a:r>
              <a:rPr lang="en-US" dirty="0"/>
              <a:t>5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1944292" y="2091595"/>
            <a:ext cx="8519313" cy="107721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Bef>
                <a:spcPts val="600"/>
              </a:spcBef>
            </a:pP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Virové sekvence – podobnost virových sekvencí pomocí sufixového pole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3048000" y="369474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Vojtěch Prokop</a:t>
            </a:r>
          </a:p>
          <a:p>
            <a:pPr algn="ctr"/>
            <a:endParaRPr lang="cs-CZ" dirty="0">
              <a:solidFill>
                <a:srgbClr val="05C3D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Zpracování textu pomocí hlubokých neuronových sítí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Definice problému</a:t>
            </a:r>
            <a:endParaRPr lang="en-US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2E3F655-57CB-49A8-95BA-E6AB6309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7" y="2317645"/>
            <a:ext cx="11442645" cy="26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Řešení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Načtení dat a jejich předzpracování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Využití sufixového pole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Postprocessing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Načtení dat a jejich předzpracování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Adres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ář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s virovými sekvencemi s FASTA formátem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virov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sekvencí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Soubor s více genomy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Uložení do datové struktury slovníku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665EEF0-2037-433B-8E41-4F65AD44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47" y="1446448"/>
            <a:ext cx="2945590" cy="43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Využití sufixového pole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Načtení dat a jejich předzpracování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Využití sufixového pole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Postprocessing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8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Postprocessing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Sjednocení pokrytí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Zpracování sekvencí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podobnosti druhého genomu vůči prvnímu</a:t>
            </a:r>
          </a:p>
        </p:txBody>
      </p:sp>
    </p:spTree>
    <p:extLst>
      <p:ext uri="{BB962C8B-B14F-4D97-AF65-F5344CB8AC3E}">
        <p14:creationId xmlns:p14="http://schemas.microsoft.com/office/powerpoint/2010/main" val="304777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Výsledek</a:t>
            </a:r>
            <a:endParaRPr lang="cs-CZ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ýsledek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podobnosti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Časová náročnost</a:t>
            </a:r>
          </a:p>
        </p:txBody>
      </p:sp>
    </p:spTree>
    <p:extLst>
      <p:ext uri="{BB962C8B-B14F-4D97-AF65-F5344CB8AC3E}">
        <p14:creationId xmlns:p14="http://schemas.microsoft.com/office/powerpoint/2010/main" val="159374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cs-CZ" dirty="0"/>
              <a:t>/</a:t>
            </a:r>
            <a:r>
              <a:rPr lang="en-US" dirty="0"/>
              <a:t>12</a:t>
            </a:r>
            <a:r>
              <a:rPr lang="cs-CZ" dirty="0"/>
              <a:t>/202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721145"/>
            <a:ext cx="5280660" cy="184665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Děkuji za pozornost</a:t>
            </a:r>
          </a:p>
          <a:p>
            <a:pPr algn="ctr"/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https://github.com/pro0255/ABI-Project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Virové sekvence – podobnost virových sekvencí pomocí sufixového pole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19548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2176</TotalTime>
  <Words>214</Words>
  <Application>Microsoft Office PowerPoint</Application>
  <PresentationFormat>Širokoúhlá obrazovka</PresentationFormat>
  <Paragraphs>56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Calibri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Vojtěch Prokop</cp:lastModifiedBy>
  <cp:revision>538</cp:revision>
  <dcterms:created xsi:type="dcterms:W3CDTF">2019-09-01T08:00:02Z</dcterms:created>
  <dcterms:modified xsi:type="dcterms:W3CDTF">2021-12-10T19:53:17Z</dcterms:modified>
</cp:coreProperties>
</file>