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276" r:id="rId2"/>
    <p:sldId id="278" r:id="rId3"/>
    <p:sldId id="287" r:id="rId4"/>
    <p:sldId id="303" r:id="rId5"/>
    <p:sldId id="304" r:id="rId6"/>
    <p:sldId id="305" r:id="rId7"/>
    <p:sldId id="306" r:id="rId8"/>
    <p:sldId id="307" r:id="rId9"/>
    <p:sldId id="308" r:id="rId10"/>
    <p:sldId id="315" r:id="rId11"/>
    <p:sldId id="319" r:id="rId12"/>
    <p:sldId id="320" r:id="rId13"/>
    <p:sldId id="321" r:id="rId14"/>
    <p:sldId id="318" r:id="rId15"/>
    <p:sldId id="313" r:id="rId16"/>
    <p:sldId id="322" r:id="rId17"/>
    <p:sldId id="302" r:id="rId18"/>
    <p:sldId id="281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  <p:cmAuthor id="2" name="Vojta" initials="V" lastIdx="1" clrIdx="1">
    <p:extLst>
      <p:ext uri="{19B8F6BF-5375-455C-9EA6-DF929625EA0E}">
        <p15:presenceInfo xmlns:p15="http://schemas.microsoft.com/office/powerpoint/2012/main" userId="Voj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05C3DE"/>
    <a:srgbClr val="0047BB"/>
    <a:srgbClr val="FFB81C"/>
    <a:srgbClr val="E4002B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86376"/>
  </p:normalViewPr>
  <p:slideViewPr>
    <p:cSldViewPr snapToGrid="0" snapToObjects="1" showGuides="1">
      <p:cViewPr varScale="1">
        <p:scale>
          <a:sx n="75" d="100"/>
          <a:sy n="75" d="100"/>
        </p:scale>
        <p:origin x="62" y="293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06.04.2022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06.04.2022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54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3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0255/AKS/tree/master/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ro0255/AKS/tree/master/project_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DNA</a:t>
            </a:r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21B4FD04-5969-4250-A8E7-CCCFA2A3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" y="3872875"/>
            <a:ext cx="3584447" cy="2560320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E07C25CD-6143-4C2C-8075-4DFE928B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95" y="3915492"/>
            <a:ext cx="3584447" cy="2560320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E9E5F2D4-885D-4246-8070-C7BC9D1F3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01" y="3872875"/>
            <a:ext cx="3584447" cy="2560320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81DE050C-790F-4B70-885C-2B1193ADE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71" y="1673745"/>
            <a:ext cx="3584447" cy="2560320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5BF166A9-C944-4D96-A517-E1C90E58C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243" y="1645376"/>
            <a:ext cx="3584447" cy="2560320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2ECD4FA6-F86B-459B-AB2D-A69A27351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55" y="1673745"/>
            <a:ext cx="358444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4926D41-7C0C-45F0-9911-38E41B24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79" y="1730343"/>
            <a:ext cx="3170993" cy="226499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5F969ED-C1EB-43F4-8303-D216FECB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58" y="1650497"/>
            <a:ext cx="3170993" cy="226499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84621C9-206C-4654-AAAF-19AC65A3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80" y="1502834"/>
            <a:ext cx="3584448" cy="256032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1A90AEB-AC96-4341-97B3-583A0099A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8" y="3802208"/>
            <a:ext cx="3333750" cy="238125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55D02FA-B68C-456E-8339-625DD00EB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76" y="3800790"/>
            <a:ext cx="3333750" cy="238125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987DECE-6358-45AF-B5D6-D2C48C3C9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481" y="3800790"/>
            <a:ext cx="3437322" cy="24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3BC649F-22DD-4C62-B9C7-53BD240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83" y="1830854"/>
            <a:ext cx="3250822" cy="232201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170A5FE-4482-4352-AA10-72AC84A8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449" y="1771620"/>
            <a:ext cx="3333750" cy="238125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CF17EDA-97AD-4B1F-9220-E660D5DE8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941" y="1628467"/>
            <a:ext cx="3734577" cy="266755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D90B578-E182-4E23-9D83-614BD41A9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2" y="3884103"/>
            <a:ext cx="3461144" cy="2472246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4EDC01A-4611-4A1F-8CA9-111713FD9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76" y="3884103"/>
            <a:ext cx="3584448" cy="256032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6FCEB67-7DB5-4992-AACF-AE09FF1FB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882" y="3866138"/>
            <a:ext cx="3734578" cy="26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Proteins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774C4A2-2993-47B0-8609-0869A489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4" y="1623874"/>
            <a:ext cx="3685898" cy="263278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4D91309-5FFA-4642-852A-7E180485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29" y="1446690"/>
            <a:ext cx="4182011" cy="2987151"/>
          </a:xfrm>
          <a:prstGeom prst="rect">
            <a:avLst/>
          </a:prstGeom>
        </p:spPr>
      </p:pic>
      <p:pic>
        <p:nvPicPr>
          <p:cNvPr id="10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26E4D21-0C43-4B5A-8BC1-0E76B8A0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51" y="1527702"/>
            <a:ext cx="3955175" cy="282512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C9D82E6-A3BB-4246-83EB-6429D54C6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86" y="3817638"/>
            <a:ext cx="3584448" cy="256032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C88CF6A-4370-45DD-BDE6-6F3E1A71C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078" y="3879259"/>
            <a:ext cx="3685899" cy="263278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0F852D8-3B9E-4C65-A366-AC30AA58E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994" y="3960633"/>
            <a:ext cx="3570488" cy="25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</p:spPr>
        <p:txBody>
          <a:bodyPr anchor="b">
            <a:normAutofit/>
          </a:bodyPr>
          <a:lstStyle/>
          <a:p>
            <a:r>
              <a:rPr lang="cs-CZ" sz="3200" b="1" dirty="0"/>
              <a:t>Časové trvání</a:t>
            </a:r>
            <a:endParaRPr lang="cs-CZ" sz="3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571E69-7243-4959-B877-9E0AE08B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6" y="2896063"/>
            <a:ext cx="6029434" cy="2411774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DFA9C3B-8C48-C6B8-5527-06458046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cs-CZ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 err="1"/>
              <a:t>Reduction</a:t>
            </a:r>
            <a:r>
              <a:rPr lang="cs-CZ" dirty="0"/>
              <a:t> Paradox</a:t>
            </a:r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cs-CZ" smtClean="0"/>
              <a:pPr>
                <a:spcAft>
                  <a:spcPts val="600"/>
                </a:spcAft>
              </a:pPr>
              <a:t>13</a:t>
            </a:fld>
            <a:endParaRPr lang="cs-CZ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9C2B881-1691-49AE-AAB6-37390D47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393"/>
            <a:ext cx="5440472" cy="217040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66A4331-9B8C-46E4-B185-03D2B4AB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44" y="2831337"/>
            <a:ext cx="620776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Nalezené extrém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2C353-0BE1-4ABF-8C51-E4CF1AF2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24" y="1576114"/>
            <a:ext cx="9793045" cy="265831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D1F6FF-8043-4618-AB8B-AFA0CB3C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78" y="4435943"/>
            <a:ext cx="1060033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zdíl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 provedených krocích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50C859-A16B-4C88-90B8-5D0F0A9E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9" y="1471801"/>
            <a:ext cx="7241540" cy="2888912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C180C58-C342-4B21-94B5-9DF0F0FB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48" y="4133709"/>
            <a:ext cx="6749401" cy="2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Otázky?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13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 děkuji za pozornost!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1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1944292" y="2137762"/>
            <a:ext cx="8519313" cy="10310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ýza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komprese signálu</a:t>
            </a:r>
          </a:p>
          <a:p>
            <a:pPr algn="ctr">
              <a:spcBef>
                <a:spcPts val="600"/>
              </a:spcBef>
            </a:pPr>
            <a:r>
              <a:rPr lang="cs-CZ" sz="2400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Paradox</a:t>
            </a:r>
            <a:endParaRPr lang="cs-CZ" sz="32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2379152" y="3519375"/>
            <a:ext cx="7649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Vojtěch Prokop</a:t>
            </a:r>
          </a:p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pro0255</a:t>
            </a:r>
          </a:p>
          <a:p>
            <a:pPr algn="ctr"/>
            <a:endParaRPr lang="cs-CZ" sz="24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https://github.com/pro0255/AKS/tree/master/project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https://github.com/pro0255/AKS/tree/master/project_text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https://github.com/pro0255/AKS/tree/master/project_presentation</a:t>
            </a: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dirty="0">
              <a:solidFill>
                <a:srgbClr val="05C3D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Definice problému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FD916-6802-47F5-ADB4-DB631BF4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3023297"/>
            <a:ext cx="9266723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Řešení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</p:txBody>
      </p:sp>
    </p:spTree>
    <p:extLst>
      <p:ext uri="{BB962C8B-B14F-4D97-AF65-F5344CB8AC3E}">
        <p14:creationId xmlns:p14="http://schemas.microsoft.com/office/powerpoint/2010/main" val="7468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Slovník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Bigram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v každé iteraci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Bigram:počet</a:t>
            </a:r>
            <a:r>
              <a:rPr lang="cs-CZ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výskytů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DDEA2-ED01-4BEA-A95E-BAF10797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24" y="2879022"/>
            <a:ext cx="6569009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Vypočet dle 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shannovského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vzorce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Využití definovaného vzorce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BD5A6-4228-4423-9A60-877246FB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514990"/>
            <a:ext cx="5891822" cy="3828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368DE-139E-4875-87C2-F6613E3A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9" y="2956363"/>
            <a:ext cx="4497341" cy="13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Největší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Náhodný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|m_1|*Hm_1</a:t>
            </a: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&lt; |m_1|*Hm_1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B7991-D0AC-4DA4-B464-22CC2FD2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22" y="1263442"/>
            <a:ext cx="2034716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ASCII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Nedostate</a:t>
            </a:r>
            <a:r>
              <a:rPr lang="cs-CZ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čné</a:t>
            </a:r>
            <a:r>
              <a:rPr lang="cs-CZ" sz="2200" dirty="0">
                <a:latin typeface="Calibri" panose="020F0502020204030204" pitchFamily="34" charset="0"/>
                <a:cs typeface="Calibri" panose="020F0502020204030204" pitchFamily="34" charset="0"/>
              </a:rPr>
              <a:t> množství symbolů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Unicode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0F3C-E79F-4A4B-B074-91E57FC4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85" y="3214331"/>
            <a:ext cx="653852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Vytvoření pravidla a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Bigramy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Nahrazení za nový znak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Uložení do datové struktury slovníku</a:t>
            </a:r>
          </a:p>
        </p:txBody>
      </p:sp>
    </p:spTree>
    <p:extLst>
      <p:ext uri="{BB962C8B-B14F-4D97-AF65-F5344CB8AC3E}">
        <p14:creationId xmlns:p14="http://schemas.microsoft.com/office/powerpoint/2010/main" val="24284266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3077</TotalTime>
  <Words>235</Words>
  <Application>Microsoft Office PowerPoint</Application>
  <PresentationFormat>Widescreen</PresentationFormat>
  <Paragraphs>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Časové trvání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Vojtěch Prokop</cp:lastModifiedBy>
  <cp:revision>742</cp:revision>
  <dcterms:created xsi:type="dcterms:W3CDTF">2019-09-01T08:00:02Z</dcterms:created>
  <dcterms:modified xsi:type="dcterms:W3CDTF">2022-04-06T19:52:44Z</dcterms:modified>
</cp:coreProperties>
</file>