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1" r:id="rId14"/>
    <p:sldId id="312" r:id="rId15"/>
    <p:sldId id="313" r:id="rId16"/>
    <p:sldId id="302" r:id="rId17"/>
    <p:sldId id="281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86376"/>
  </p:normalViewPr>
  <p:slideViewPr>
    <p:cSldViewPr snapToGrid="0" snapToObjects="1" showGuides="1">
      <p:cViewPr varScale="1">
        <p:scale>
          <a:sx n="86" d="100"/>
          <a:sy n="86" d="100"/>
        </p:scale>
        <p:origin x="331" y="5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25.03.2022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25.03.2022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5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0255/AKS/tree/master/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o0255/AKS/tree/master/project_tex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DNA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14777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proteinů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23797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zdrojových kódů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308130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anglických textů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73839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Časová náročnost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123724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Nalezené extrém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9474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Otázky?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13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 děkuji za pozornost!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137762"/>
            <a:ext cx="8519313" cy="10310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ýza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komprese signálu</a:t>
            </a:r>
          </a:p>
          <a:p>
            <a:pPr algn="ctr">
              <a:spcBef>
                <a:spcPts val="600"/>
              </a:spcBef>
            </a:pPr>
            <a:r>
              <a:rPr lang="cs-CZ" sz="2400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Paradox</a:t>
            </a:r>
            <a:endParaRPr lang="cs-CZ" sz="32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2379152" y="3519375"/>
            <a:ext cx="7649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pro0255</a:t>
            </a:r>
          </a:p>
          <a:p>
            <a:pPr algn="ctr"/>
            <a:endParaRPr lang="cs-CZ" sz="24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https://github.com/pro0255/AKS/tree/master/project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https://github.com/pro0255/AKS/tree/master/project_text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https://github.com/pro0255/AKS/tree/master/project_presentation</a:t>
            </a: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Definice problému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Seznam webových stránek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Sofistikovanější přístup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cs-CZ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ulltextové</a:t>
            </a: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vyhledávání na Internetu</a:t>
            </a:r>
          </a:p>
        </p:txBody>
      </p:sp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Řešení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7468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3670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7331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15376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diagram?v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Vytvoření pravidla a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24284266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3000</TotalTime>
  <Words>298</Words>
  <Application>Microsoft Office PowerPoint</Application>
  <PresentationFormat>Widescreen</PresentationFormat>
  <Paragraphs>120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707</cp:revision>
  <dcterms:created xsi:type="dcterms:W3CDTF">2019-09-01T08:00:02Z</dcterms:created>
  <dcterms:modified xsi:type="dcterms:W3CDTF">2022-03-25T19:02:03Z</dcterms:modified>
</cp:coreProperties>
</file>