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8" r:id="rId3"/>
    <p:sldId id="287" r:id="rId4"/>
    <p:sldId id="292" r:id="rId5"/>
    <p:sldId id="289" r:id="rId6"/>
    <p:sldId id="303" r:id="rId7"/>
    <p:sldId id="305" r:id="rId8"/>
    <p:sldId id="304" r:id="rId9"/>
    <p:sldId id="293" r:id="rId10"/>
    <p:sldId id="294" r:id="rId11"/>
    <p:sldId id="295" r:id="rId12"/>
    <p:sldId id="291" r:id="rId13"/>
    <p:sldId id="296" r:id="rId14"/>
    <p:sldId id="297" r:id="rId15"/>
    <p:sldId id="298" r:id="rId16"/>
    <p:sldId id="299" r:id="rId17"/>
    <p:sldId id="300" r:id="rId18"/>
    <p:sldId id="301" r:id="rId19"/>
    <p:sldId id="306" r:id="rId20"/>
    <p:sldId id="302" r:id="rId21"/>
    <p:sldId id="281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  <p:cmAuthor id="2" name="Vojta" initials="V" lastIdx="1" clrIdx="1">
    <p:extLst>
      <p:ext uri="{19B8F6BF-5375-455C-9EA6-DF929625EA0E}">
        <p15:presenceInfo xmlns:p15="http://schemas.microsoft.com/office/powerpoint/2012/main" userId="Voj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05C3DE"/>
    <a:srgbClr val="0047BB"/>
    <a:srgbClr val="FFB81C"/>
    <a:srgbClr val="E4002B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86376"/>
  </p:normalViewPr>
  <p:slideViewPr>
    <p:cSldViewPr snapToGrid="0" snapToObjects="1" showGuides="1">
      <p:cViewPr varScale="1">
        <p:scale>
          <a:sx n="114" d="100"/>
          <a:sy n="114" d="100"/>
        </p:scale>
        <p:origin x="186" y="10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54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3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61" Type="http://schemas.openxmlformats.org/officeDocument/2006/relationships/image" Target="../media/image61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eznam.cz/2021/10/diky-neuronove-siti-jsme-zlepsili-vysledky-vyhledavani-a-detekujeme-clickbaitove-titulky/" TargetMode="External"/><Relationship Id="rId2" Type="http://schemas.openxmlformats.org/officeDocument/2006/relationships/hyperlink" Target="https://blog.seznam.cz/stitek/vyhledavan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root.cz/clanky/rychla-oprava-dotazu-ve-vyhledavaci-pomoci-neuronovych-sit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Předzpracování přirozeného jazyka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53682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Podobnost dvou dokumentů?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226977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Invertovaný index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120174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První vlaštovka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2228413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Neuronové sítě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149058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Nejnovější poznatky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363447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Proč tohle všechno?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datových sad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Předzpracování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modelů pro reprezentaci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Modely pro klasifikaci (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přesnost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Testov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ání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ůzných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kombinací</a:t>
            </a:r>
          </a:p>
        </p:txBody>
      </p:sp>
    </p:spTree>
    <p:extLst>
      <p:ext uri="{BB962C8B-B14F-4D97-AF65-F5344CB8AC3E}">
        <p14:creationId xmlns:p14="http://schemas.microsoft.com/office/powerpoint/2010/main" val="373982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Kam dále?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>
                <a:latin typeface="Calibri" panose="020F0502020204030204" pitchFamily="34" charset="0"/>
                <a:cs typeface="Calibri" panose="020F0502020204030204" pitchFamily="34" charset="0"/>
              </a:rPr>
              <a:t>asdf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9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Shrnutí</a:t>
            </a: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asdf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5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18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Zajímavé odkazy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https://blog.seznam.cz/stitek/vyhledavani/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https://blog.seznam.cz/2021/10/diky-neuronove-siti-jsme-zlepsili-vysledky-vyhledavani-a-detekujeme-clickbaitove-titulky/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https://www.root.cz/clanky/rychla-oprava-dotazu-ve-vyhledavaci-pomoci-neuronovych-siti/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https://www.root.cz/clanky/jazykove-modely-pro-vyhledavani-naucte-stroj-chapat-vyznam-jazyka/</a:t>
            </a:r>
          </a:p>
        </p:txBody>
      </p:sp>
    </p:spTree>
    <p:extLst>
      <p:ext uri="{BB962C8B-B14F-4D97-AF65-F5344CB8AC3E}">
        <p14:creationId xmlns:p14="http://schemas.microsoft.com/office/powerpoint/2010/main" val="30230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1944292" y="2091595"/>
            <a:ext cx="8519313" cy="107721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Bef>
                <a:spcPts val="600"/>
              </a:spcBef>
            </a:pP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Vyhledávání z pohledu zpracování přirozeného jazyka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3048000" y="369474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Vojtěch Prokop</a:t>
            </a:r>
          </a:p>
          <a:p>
            <a:pPr algn="ctr"/>
            <a:endParaRPr lang="cs-CZ" dirty="0">
              <a:solidFill>
                <a:srgbClr val="05C3D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6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Otázky?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132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 děkuji za pozornost!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19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Úvod do vyhledávání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Seznam webových stránek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Sofistikovanější přístup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cs-CZ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ulltextové</a:t>
            </a: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vyhledávání na Internetu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0487868-29FD-4635-B415-EA7D885D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386" y="2799745"/>
            <a:ext cx="4601217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Struktura výstupu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cs-CZ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Stránka výsledku - SERP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Popis obrázku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Titulek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Popisek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Rychlé odkazy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Doba publikování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Osnova</a:t>
            </a:r>
            <a:endParaRPr lang="cs-CZ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Komponenty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Miniaplikace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Odpovídač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Chytré karty</a:t>
            </a:r>
          </a:p>
        </p:txBody>
      </p:sp>
      <p:pic>
        <p:nvPicPr>
          <p:cNvPr id="1026" name="Picture 2" descr="Serpy - popis">
            <a:extLst>
              <a:ext uri="{FF2B5EF4-FFF2-40B4-BE49-F238E27FC236}">
                <a16:creationId xmlns:a16="http://schemas.microsoft.com/office/drawing/2014/main" id="{5091FF3B-A7B7-49A7-A36B-E074A9E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43" y="260058"/>
            <a:ext cx="4850745" cy="35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4553F02-9D77-4A95-AB6B-0C5DDA6E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674" y="536895"/>
            <a:ext cx="2178909" cy="2741058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20DA739-3229-4647-9A55-6037229E3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00" y="3869184"/>
            <a:ext cx="4429230" cy="2638338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A888076D-797A-4AA5-A4F6-5AE0518F5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434" y="3436526"/>
            <a:ext cx="2880341" cy="137792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0DF64C1-83EF-43AB-9354-763D7F340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955" y="5019191"/>
            <a:ext cx="3047298" cy="10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 vyhledávání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Dotaz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SERP</a:t>
            </a:r>
          </a:p>
        </p:txBody>
      </p:sp>
    </p:spTree>
    <p:extLst>
      <p:ext uri="{BB962C8B-B14F-4D97-AF65-F5344CB8AC3E}">
        <p14:creationId xmlns:p14="http://schemas.microsoft.com/office/powerpoint/2010/main" val="359427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 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to pavouk?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/>
              <a:t>Robot, pavouk, </a:t>
            </a:r>
            <a:r>
              <a:rPr lang="cs-CZ" sz="2400" dirty="0" err="1"/>
              <a:t>SeznamBot</a:t>
            </a:r>
            <a:endParaRPr lang="en-US" sz="24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/>
              <a:t>Kde začít?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/>
              <a:t>Robots.txt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b="1" dirty="0"/>
              <a:t>Strukturovaná data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342900">
              <a:lnSpc>
                <a:spcPct val="120000"/>
              </a:lnSpc>
              <a:spcBef>
                <a:spcPts val="0"/>
              </a:spcBef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</a:p>
          <a:p>
            <a:pPr marL="1028700" lvl="1" indent="-342900">
              <a:lnSpc>
                <a:spcPct val="120000"/>
              </a:lnSpc>
              <a:spcBef>
                <a:spcPts val="0"/>
              </a:spcBef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cs-CZ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8EADFF-F8E5-45E7-8977-E3B07ED4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111" y="2125583"/>
            <a:ext cx="7468489" cy="208363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ECBCB89E-674B-487A-8C59-544CDC56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01" y="4426074"/>
            <a:ext cx="7017613" cy="1701507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B12291B1-7946-4C1D-B656-8948C4725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082" y="4704262"/>
            <a:ext cx="210531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7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Indexování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600" dirty="0">
                <a:latin typeface="Calibri" panose="020F0502020204030204" pitchFamily="34" charset="0"/>
                <a:cs typeface="Calibri" panose="020F0502020204030204" pitchFamily="34" charset="0"/>
              </a:rPr>
              <a:t>Správná konfigurace stránky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600" dirty="0">
                <a:latin typeface="Calibri" panose="020F0502020204030204" pitchFamily="34" charset="0"/>
                <a:cs typeface="Calibri" panose="020F0502020204030204" pitchFamily="34" charset="0"/>
              </a:rPr>
              <a:t>Automatická indexace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600" dirty="0">
                <a:latin typeface="Calibri" panose="020F0502020204030204" pitchFamily="34" charset="0"/>
                <a:cs typeface="Calibri" panose="020F0502020204030204" pitchFamily="34" charset="0"/>
              </a:rPr>
              <a:t>Kontrola dostupnosti v indexu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600" dirty="0">
                <a:latin typeface="Calibri" panose="020F0502020204030204" pitchFamily="34" charset="0"/>
                <a:cs typeface="Calibri" panose="020F0502020204030204" pitchFamily="34" charset="0"/>
              </a:rPr>
              <a:t>Přidat stránku do vyhledávání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IndexNow</a:t>
            </a:r>
            <a:endParaRPr lang="cs-CZ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cs-CZ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https://search.seznam.cz/wt/pridej-stranku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8892704-9D78-42F0-A667-1A31D704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907" y="1583568"/>
            <a:ext cx="3477110" cy="41915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83D57C1-0E18-4D0C-A192-BCE995945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247" y="2323751"/>
            <a:ext cx="5935560" cy="23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3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SEO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Optimalizace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pro v</a:t>
            </a:r>
            <a:r>
              <a:rPr lang="cs-CZ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yhledávače</a:t>
            </a: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cs-CZ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Faktory na stránce (on-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Faktory mimo stránku (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off-page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Přidat stránku do vyhledávání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IndexNow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https://search.seznam.cz/wt/pridej-stranku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https://napoveda.seznam.cz/cz/fulltext-hledani-v-internetu/optimalizace-webu/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i="1" dirty="0">
                <a:latin typeface="Calibri" panose="020F0502020204030204" pitchFamily="34" charset="0"/>
                <a:cs typeface="Calibri" panose="020F0502020204030204" pitchFamily="34" charset="0"/>
              </a:rPr>
              <a:t>https://developers.google.com/search/docs/beginner/seo-starter-guide</a:t>
            </a:r>
          </a:p>
        </p:txBody>
      </p:sp>
    </p:spTree>
    <p:extLst>
      <p:ext uri="{BB962C8B-B14F-4D97-AF65-F5344CB8AC3E}">
        <p14:creationId xmlns:p14="http://schemas.microsoft.com/office/powerpoint/2010/main" val="14547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47AD58A-1D1C-4126-B644-F2CBF7C3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Vyhled</a:t>
            </a:r>
            <a:r>
              <a:rPr lang="cs-CZ" dirty="0" err="1"/>
              <a:t>ávání</a:t>
            </a:r>
            <a:r>
              <a:rPr lang="cs-CZ" dirty="0"/>
              <a:t> z pohledu zpracování přirozeného jazyka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Pavouk mě dostal co teď?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Sestavení SERP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Soutěž o nejlepší umístění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Balík algoritmů, dle kterých se výsledky řadí</a:t>
            </a:r>
          </a:p>
          <a:p>
            <a:pPr marL="1028700" lvl="1" indent="-342900">
              <a:lnSpc>
                <a:spcPct val="100000"/>
              </a:lnSpc>
            </a:pPr>
            <a:r>
              <a:rPr lang="cs-CZ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342900"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TF-IDF</a:t>
            </a:r>
          </a:p>
          <a:p>
            <a:pPr marL="1028700" lvl="1" indent="-342900"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Kosinová podobnost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Data ovlivňující výstup</a:t>
            </a:r>
          </a:p>
          <a:p>
            <a:pPr marL="1028700" lvl="1" indent="-342900"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Historie prohlížení</a:t>
            </a:r>
          </a:p>
          <a:p>
            <a:pPr marL="1028700" lvl="1" indent="-342900"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Lokace</a:t>
            </a:r>
          </a:p>
          <a:p>
            <a:pPr marL="1028700" lvl="1" indent="-342900"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Položený dotaz</a:t>
            </a:r>
          </a:p>
          <a:p>
            <a:pPr marL="1028700" lvl="1" indent="-342900">
              <a:lnSpc>
                <a:spcPct val="100000"/>
              </a:lnSpc>
            </a:pP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Kvalita hledané stránky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6038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2825</TotalTime>
  <Words>687</Words>
  <Application>Microsoft Office PowerPoint</Application>
  <PresentationFormat>Širokoúhlá obrazovka</PresentationFormat>
  <Paragraphs>190</Paragraphs>
  <Slides>21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4" baseType="lpstr">
      <vt:lpstr>Arial</vt:lpstr>
      <vt:lpstr>Calibri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Vojtěch Prokop</cp:lastModifiedBy>
  <cp:revision>620</cp:revision>
  <dcterms:created xsi:type="dcterms:W3CDTF">2019-09-01T08:00:02Z</dcterms:created>
  <dcterms:modified xsi:type="dcterms:W3CDTF">2022-03-14T19:51:17Z</dcterms:modified>
</cp:coreProperties>
</file>