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“runner”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3861048"/>
            <a:ext cx="2808312" cy="2016224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 </a:t>
            </a:r>
            <a:r>
              <a:rPr lang="ru-RU" dirty="0" smtClean="0"/>
              <a:t>Белов Антон</a:t>
            </a:r>
            <a:r>
              <a:rPr lang="en-US" dirty="0" smtClean="0"/>
              <a:t>,</a:t>
            </a:r>
            <a:r>
              <a:rPr lang="ru-RU" dirty="0" smtClean="0"/>
              <a:t> Старкова Полина</a:t>
            </a:r>
            <a:r>
              <a:rPr lang="en-US" dirty="0" smtClean="0"/>
              <a:t>,</a:t>
            </a:r>
            <a:r>
              <a:rPr lang="ru-RU" dirty="0" smtClean="0"/>
              <a:t> Молчанов Глеб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6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6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924271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183880" cy="4320480"/>
          </a:xfrm>
        </p:spPr>
        <p:txBody>
          <a:bodyPr>
            <a:normAutofit/>
          </a:bodyPr>
          <a:lstStyle/>
          <a:p>
            <a:r>
              <a:rPr lang="ru-RU" sz="2700" b="0" dirty="0" smtClean="0"/>
              <a:t> </a:t>
            </a:r>
            <a:r>
              <a:rPr lang="ru-RU" sz="2700" dirty="0" err="1" smtClean="0"/>
              <a:t>requirements.txt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smtClean="0"/>
              <a:t>Стартовое окно</a:t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smtClean="0"/>
              <a:t>Финальное окно</a:t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smtClean="0"/>
              <a:t>Подсчет результатов</a:t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smtClean="0"/>
              <a:t>Спрайты</a:t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err="1" smtClean="0"/>
              <a:t>collide</a:t>
            </a: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smtClean="0"/>
              <a:t>Анимация</a:t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smtClean="0"/>
              <a:t>Несколько уровней</a:t>
            </a:r>
            <a:br>
              <a:rPr lang="ru-RU" sz="2700" dirty="0" smtClean="0"/>
            </a:br>
            <a:r>
              <a:rPr lang="ru-RU" sz="2700" dirty="0" smtClean="0"/>
              <a:t> </a:t>
            </a:r>
            <a:r>
              <a:rPr lang="ru-RU" sz="2700" dirty="0" smtClean="0"/>
              <a:t>Хранение </a:t>
            </a:r>
            <a:r>
              <a:rPr lang="ru-RU" sz="2700" dirty="0" smtClean="0"/>
              <a:t>данных </a:t>
            </a:r>
            <a:br>
              <a:rPr lang="ru-RU" sz="2700" dirty="0" smtClean="0"/>
            </a:br>
            <a:r>
              <a:rPr lang="ru-RU" sz="2700" dirty="0" smtClean="0"/>
              <a:t> Музыка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242464"/>
          </a:xfrm>
        </p:spPr>
        <p:txBody>
          <a:bodyPr/>
          <a:lstStyle/>
          <a:p>
            <a:r>
              <a:rPr lang="ru-RU" dirty="0" err="1" smtClean="0"/>
              <a:t>Приминёные</a:t>
            </a:r>
            <a:r>
              <a:rPr lang="ru-RU" dirty="0" smtClean="0"/>
              <a:t> технологии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19256" cy="130989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Создание настроек музыки и перераспределения управления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добавления новых уровней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Возможности доработки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8183880" cy="105156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84784"/>
            <a:ext cx="8147248" cy="2376264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ru-RU" sz="2400" dirty="0" smtClean="0"/>
              <a:t>		Создание полноценной игры при помощи библиотеки </a:t>
            </a:r>
            <a:r>
              <a:rPr lang="en-US" sz="2400" dirty="0" smtClean="0"/>
              <a:t>“</a:t>
            </a:r>
            <a:r>
              <a:rPr lang="en-US" sz="2400" dirty="0" err="1" smtClean="0"/>
              <a:t>pygame</a:t>
            </a:r>
            <a:r>
              <a:rPr lang="en-US" sz="2400" dirty="0" smtClean="0"/>
              <a:t>”</a:t>
            </a:r>
            <a:r>
              <a:rPr lang="ru-RU" sz="2400" dirty="0" smtClean="0"/>
              <a:t> с </a:t>
            </a:r>
            <a:br>
              <a:rPr lang="ru-RU" sz="2400" dirty="0" smtClean="0"/>
            </a:br>
            <a:r>
              <a:rPr lang="ru-RU" sz="2400" dirty="0" err="1" smtClean="0"/>
              <a:t>интуитвно-понятным</a:t>
            </a:r>
            <a:r>
              <a:rPr lang="ru-RU" sz="2400" dirty="0" smtClean="0"/>
              <a:t> интерфейсом и стабильной обработкой запросов от пользователя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73536" cy="738408"/>
          </a:xfrm>
        </p:spPr>
        <p:txBody>
          <a:bodyPr/>
          <a:lstStyle/>
          <a:p>
            <a:r>
              <a:rPr lang="ru-RU" dirty="0" smtClean="0"/>
              <a:t>Цель разработки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80920" cy="3816424"/>
          </a:xfrm>
        </p:spPr>
        <p:txBody>
          <a:bodyPr/>
          <a:lstStyle/>
          <a:p>
            <a:r>
              <a:rPr lang="ru-RU" sz="2400" dirty="0" smtClean="0"/>
              <a:t>Вдохновение к созданию этой игры пришло от </a:t>
            </a:r>
            <a:r>
              <a:rPr lang="ru-RU" sz="2400" dirty="0" err="1" smtClean="0"/>
              <a:t>браузерной</a:t>
            </a:r>
            <a:r>
              <a:rPr lang="ru-RU" sz="2400" dirty="0" smtClean="0"/>
              <a:t> игры </a:t>
            </a:r>
            <a:r>
              <a:rPr lang="en-US" sz="2400" dirty="0" smtClean="0"/>
              <a:t>“Lode Runner”.</a:t>
            </a:r>
            <a:r>
              <a:rPr lang="ru-RU" sz="2400" dirty="0" smtClean="0"/>
              <a:t> В ней игроку тоже предстояло избегать поимки и собирать монетки для прохождения на следующий этап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наша версия игры способна работать и в локальном </a:t>
            </a:r>
            <a:r>
              <a:rPr lang="ru-RU" sz="2400" dirty="0" err="1" smtClean="0"/>
              <a:t>режими</a:t>
            </a:r>
            <a:r>
              <a:rPr lang="ru-RU" sz="2400" dirty="0" smtClean="0"/>
              <a:t> без доступа к интернету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поддерживает подсчёт рекордных показателей игрока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создания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4674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8042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6217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1882" y="0"/>
            <a:ext cx="920588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8756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 экрана (126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4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</TotalTime>
  <Words>94</Words>
  <Application>Microsoft Office PowerPoint</Application>
  <PresentationFormat>Экран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Аспект</vt:lpstr>
      <vt:lpstr>“runner”</vt:lpstr>
      <vt:lpstr>  Создание полноценной игры при помощи библиотеки “pygame” с  интуитвно-понятным интерфейсом и стабильной обработкой запросов от пользователя.</vt:lpstr>
      <vt:lpstr>Вдохновение к созданию этой игры пришло от браузерной игры “Lode Runner”. В ней игроку тоже предстояло избегать поимки и собирать монетки для прохождения на следующий этап. Однако наша версия игры способна работать и в локальном режими без доступа к интернету, а также поддерживает подсчёт рекордных показателей игрока.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 requirements.txt  Стартовое окно  Финальное окно  Подсчет результатов  Спрайты  collide  Анимация  Несколько уровней  Хранение данных   Музыка</vt:lpstr>
      <vt:lpstr>Создание настроек музыки и перераспределения управления, а также добавления новых уровней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“runner”</dc:title>
  <dc:creator>NataFlat_MainPC</dc:creator>
  <cp:lastModifiedBy>Пользователь Windows</cp:lastModifiedBy>
  <cp:revision>6</cp:revision>
  <dcterms:created xsi:type="dcterms:W3CDTF">2024-01-25T14:57:11Z</dcterms:created>
  <dcterms:modified xsi:type="dcterms:W3CDTF">2024-01-26T13:26:12Z</dcterms:modified>
</cp:coreProperties>
</file>