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25.01.2024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“runner”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4088" y="3861048"/>
            <a:ext cx="2808312" cy="2016224"/>
          </a:xfrm>
        </p:spPr>
        <p:txBody>
          <a:bodyPr>
            <a:normAutofit/>
          </a:bodyPr>
          <a:lstStyle/>
          <a:p>
            <a:r>
              <a:rPr lang="ru-RU" dirty="0" smtClean="0"/>
              <a:t>Подготовили</a:t>
            </a:r>
            <a:r>
              <a:rPr lang="en-US" dirty="0" smtClean="0"/>
              <a:t> </a:t>
            </a:r>
            <a:r>
              <a:rPr lang="ru-RU" dirty="0" smtClean="0"/>
              <a:t>Белов Антон</a:t>
            </a:r>
            <a:r>
              <a:rPr lang="en-US" dirty="0" smtClean="0"/>
              <a:t>,</a:t>
            </a:r>
            <a:r>
              <a:rPr lang="ru-RU" dirty="0" smtClean="0"/>
              <a:t> Старкова Полина</a:t>
            </a:r>
            <a:r>
              <a:rPr lang="en-US" dirty="0" smtClean="0"/>
              <a:t>,</a:t>
            </a:r>
            <a:r>
              <a:rPr lang="ru-RU" dirty="0" smtClean="0"/>
              <a:t> Молчанов Глеб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нимок экрана (126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19256" cy="130989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Создание настроек музыки и перераспределения управления</a:t>
            </a:r>
            <a:r>
              <a:rPr lang="en-US" sz="2400" dirty="0" smtClean="0"/>
              <a:t>,</a:t>
            </a:r>
            <a:r>
              <a:rPr lang="ru-RU" sz="2400" dirty="0" smtClean="0"/>
              <a:t> а также добавления новых уровней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Возможности доработки</a:t>
            </a:r>
            <a:r>
              <a:rPr lang="en-US" dirty="0" smtClean="0"/>
              <a:t>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56992"/>
            <a:ext cx="8183880" cy="105156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r>
              <a:rPr lang="en-US" dirty="0" smtClean="0"/>
              <a:t>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484784"/>
            <a:ext cx="8147248" cy="2376264"/>
          </a:xfrm>
        </p:spPr>
        <p:txBody>
          <a:bodyPr>
            <a:normAutofit/>
          </a:bodyPr>
          <a:lstStyle/>
          <a:p>
            <a:pPr marL="457200" indent="-457200" algn="just"/>
            <a:r>
              <a:rPr lang="ru-RU" sz="2400" dirty="0" smtClean="0"/>
              <a:t>		Создание полноценной игры при помощи библиотеки </a:t>
            </a:r>
            <a:r>
              <a:rPr lang="en-US" sz="2400" dirty="0" smtClean="0"/>
              <a:t>“</a:t>
            </a:r>
            <a:r>
              <a:rPr lang="en-US" sz="2400" dirty="0" err="1" smtClean="0"/>
              <a:t>pygame</a:t>
            </a:r>
            <a:r>
              <a:rPr lang="en-US" sz="2400" dirty="0" smtClean="0"/>
              <a:t>”</a:t>
            </a:r>
            <a:r>
              <a:rPr lang="ru-RU" sz="2400" dirty="0" smtClean="0"/>
              <a:t> с </a:t>
            </a:r>
            <a:br>
              <a:rPr lang="ru-RU" sz="2400" dirty="0" smtClean="0"/>
            </a:br>
            <a:r>
              <a:rPr lang="ru-RU" sz="2400" dirty="0" err="1" smtClean="0"/>
              <a:t>интуитвно-понятным</a:t>
            </a:r>
            <a:r>
              <a:rPr lang="ru-RU" sz="2400" dirty="0" smtClean="0"/>
              <a:t> интерфейсом и стабильной обработкой запросов от пользователя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73536" cy="738408"/>
          </a:xfrm>
        </p:spPr>
        <p:txBody>
          <a:bodyPr/>
          <a:lstStyle/>
          <a:p>
            <a:r>
              <a:rPr lang="ru-RU" dirty="0" smtClean="0"/>
              <a:t>Цель разработки</a:t>
            </a:r>
            <a:r>
              <a:rPr lang="en-US" dirty="0" smtClean="0"/>
              <a:t>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80920" cy="3816424"/>
          </a:xfrm>
        </p:spPr>
        <p:txBody>
          <a:bodyPr/>
          <a:lstStyle/>
          <a:p>
            <a:r>
              <a:rPr lang="ru-RU" sz="2400" dirty="0" smtClean="0"/>
              <a:t>Вдохновение к созданию этой игры пришло от </a:t>
            </a:r>
            <a:r>
              <a:rPr lang="ru-RU" sz="2400" dirty="0" err="1" smtClean="0"/>
              <a:t>браузерной</a:t>
            </a:r>
            <a:r>
              <a:rPr lang="ru-RU" sz="2400" dirty="0" smtClean="0"/>
              <a:t> игры </a:t>
            </a:r>
            <a:r>
              <a:rPr lang="en-US" sz="2400" dirty="0" smtClean="0"/>
              <a:t>“Lode Runner”.</a:t>
            </a:r>
            <a:r>
              <a:rPr lang="ru-RU" sz="2400" dirty="0" smtClean="0"/>
              <a:t> В ней игроку тоже предстояло избегать поимки и собирать монетки для прохождения на следующий этап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наша версия игры способна работать и в локальном </a:t>
            </a:r>
            <a:r>
              <a:rPr lang="ru-RU" sz="2400" dirty="0" err="1" smtClean="0"/>
              <a:t>режими</a:t>
            </a:r>
            <a:r>
              <a:rPr lang="ru-RU" sz="2400" dirty="0" smtClean="0"/>
              <a:t> без доступа к интернету</a:t>
            </a:r>
            <a:r>
              <a:rPr lang="en-US" sz="2400" dirty="0" smtClean="0"/>
              <a:t>,</a:t>
            </a:r>
            <a:r>
              <a:rPr lang="ru-RU" sz="2400" dirty="0" smtClean="0"/>
              <a:t> а также поддерживает подсчёт рекордных показателей игрока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создания</a:t>
            </a:r>
            <a:r>
              <a:rPr lang="en-US" dirty="0" smtClean="0"/>
              <a:t>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нимок экрана (125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24674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нимок экрана (125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280423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нимок экрана (125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262178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нимок экрана (125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61882" y="0"/>
            <a:ext cx="9205882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нимок экрана (126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287566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нимок экрана (126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854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30</TotalTime>
  <Words>89</Words>
  <Application>Microsoft Office PowerPoint</Application>
  <PresentationFormat>Экран (4:3)</PresentationFormat>
  <Paragraphs>9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Аспект</vt:lpstr>
      <vt:lpstr>“runner”</vt:lpstr>
      <vt:lpstr>  Создание полноценной игры при помощи библиотеки “pygame” с  интуитвно-понятным интерфейсом и стабильной обработкой запросов от пользователя.</vt:lpstr>
      <vt:lpstr>Вдохновение к созданию этой игры пришло от браузерной игры “Lode Runner”. В ней игроку тоже предстояло избегать поимки и собирать монетки для прохождения на следующий этап. Однако наша версия игры способна работать и в локальном режими без доступа к интернету, а также поддерживает подсчёт рекордных показателей игрока.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Создание настроек музыки и перераспределения управления, а также добавления новых уровней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“runner”</dc:title>
  <dc:creator>NataFlat_MainPC</dc:creator>
  <cp:lastModifiedBy>Пользователь Windows</cp:lastModifiedBy>
  <cp:revision>4</cp:revision>
  <dcterms:created xsi:type="dcterms:W3CDTF">2024-01-25T14:57:11Z</dcterms:created>
  <dcterms:modified xsi:type="dcterms:W3CDTF">2024-01-25T15:38:09Z</dcterms:modified>
</cp:coreProperties>
</file>