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sldIdLst>
    <p:sldId id="269" r:id="rId5"/>
    <p:sldId id="273" r:id="rId6"/>
    <p:sldId id="268" r:id="rId7"/>
    <p:sldId id="271" r:id="rId8"/>
    <p:sldId id="272" r:id="rId9"/>
    <p:sldId id="258" r:id="rId10"/>
    <p:sldId id="256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1A190-577C-4B6C-9117-F23F70873ED9}" v="2" dt="2021-02-05T11:38:1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ся Гакман" userId="S::vasiagakman.v.g.40_gmail.com#ext#@mailpolytechcvua.onmicrosoft.com::528ebc94-49cf-483f-8423-7fc13f9e0e3a" providerId="AD" clId="Web-{FFD1A190-577C-4B6C-9117-F23F70873ED9}"/>
    <pc:docChg chg="modSld">
      <pc:chgData name="Вася Гакман" userId="S::vasiagakman.v.g.40_gmail.com#ext#@mailpolytechcvua.onmicrosoft.com::528ebc94-49cf-483f-8423-7fc13f9e0e3a" providerId="AD" clId="Web-{FFD1A190-577C-4B6C-9117-F23F70873ED9}" dt="2021-02-05T11:38:11.206" v="1" actId="1076"/>
      <pc:docMkLst>
        <pc:docMk/>
      </pc:docMkLst>
      <pc:sldChg chg="modSp">
        <pc:chgData name="Вася Гакман" userId="S::vasiagakman.v.g.40_gmail.com#ext#@mailpolytechcvua.onmicrosoft.com::528ebc94-49cf-483f-8423-7fc13f9e0e3a" providerId="AD" clId="Web-{FFD1A190-577C-4B6C-9117-F23F70873ED9}" dt="2021-02-05T11:38:11.206" v="1" actId="1076"/>
        <pc:sldMkLst>
          <pc:docMk/>
          <pc:sldMk cId="0" sldId="258"/>
        </pc:sldMkLst>
        <pc:picChg chg="mod">
          <ac:chgData name="Вася Гакман" userId="S::vasiagakman.v.g.40_gmail.com#ext#@mailpolytechcvua.onmicrosoft.com::528ebc94-49cf-483f-8423-7fc13f9e0e3a" providerId="AD" clId="Web-{FFD1A190-577C-4B6C-9117-F23F70873ED9}" dt="2021-02-05T11:38:11.206" v="1" actId="1076"/>
          <ac:picMkLst>
            <pc:docMk/>
            <pc:sldMk cId="0" sldId="258"/>
            <ac:picMk id="3074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4D1F-24D9-42EB-9B86-D13B7A1CE68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D07B-E028-4CE3-A524-220E5FFE86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32331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51288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56840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68985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714356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443613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43314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09" y="3286124"/>
            <a:ext cx="815732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52302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482600"/>
            <a:ext cx="7818437" cy="589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57583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642918"/>
            <a:ext cx="849019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00034" y="428604"/>
          <a:ext cx="8215370" cy="616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Слайд" r:id="rId3" imgW="4572029" imgH="3429047" progId="PowerPoint.Slide.8">
                  <p:embed/>
                </p:oleObj>
              </mc:Choice>
              <mc:Fallback>
                <p:oleObj name="Слайд" r:id="rId3" imgW="4572029" imgH="3429047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28604"/>
                        <a:ext cx="8215370" cy="6161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33634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34671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4256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7056" y="251987"/>
            <a:ext cx="7215349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78877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45755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47042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65576CADB92A143A4838EAE9D2B945F" ma:contentTypeVersion="0" ma:contentTypeDescription="Створення нового документа." ma:contentTypeScope="" ma:versionID="56ddd7fb4aa94994006c6bd4213ded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89b70f9fb8c8cea3fe89393f69b2c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769956-D294-4DF0-A47E-4DE90AA4D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969C3-41B7-4C38-B398-E1977FF5D4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ECBF30-8423-4253-B7D4-D4B28B47BB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0</Words>
  <Application>Microsoft Office PowerPoint</Application>
  <PresentationFormat>Экран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Ольга</cp:lastModifiedBy>
  <cp:revision>20</cp:revision>
  <dcterms:created xsi:type="dcterms:W3CDTF">2021-02-05T07:49:37Z</dcterms:created>
  <dcterms:modified xsi:type="dcterms:W3CDTF">2021-02-05T11:38:16Z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0x010100665576CADB92A143A4838EAE9D2B945F</vt:lpwstr>
  </property>
</Properties>
</file>