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6DB08A-B9D2-4FBD-9FC1-38D5F9B85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DC5-8C15-49B8-B996-1C101F78C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EBB46B-26B7-44CA-B5B9-E8282C609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EDE328-DFD5-4B08-8B26-36BFA6F1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0DFF-981F-4CC1-AD00-538E22AEB456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3DE2D0-E715-4463-B1AF-AF4A86D5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E48767-D933-4EAC-8B88-0BD0CB03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C1D-FDAD-45F8-915C-117E5A05E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68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1D86D-1D46-4222-9E7E-D6A7C7AA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BEC02B-B462-49DB-8175-E34DBB2A7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6B5FE-C525-4B6A-9164-3CC5A1D8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0DFF-981F-4CC1-AD00-538E22AEB456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291EF7-62E3-43F1-833B-7D3B9572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874C3-8CBD-4A36-84B3-6925446F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C1D-FDAD-45F8-915C-117E5A05E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98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FC0208-1BAC-4B72-BD87-88B489070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4B0F13-F93F-4C57-A9A6-41E6B54F7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45628-14E8-4B25-8E7D-960ED7E0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0DFF-981F-4CC1-AD00-538E22AEB456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77418C-EC88-4E87-A19E-BA40C25F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88B917-E1E7-4425-880B-7E18CCB1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C1D-FDAD-45F8-915C-117E5A05E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12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01595-2691-4691-A1AC-43EFADD3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70CB93-38DE-4138-9F3D-9B47E637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C15E4F-4695-425B-AE65-95E27B13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0DFF-981F-4CC1-AD00-538E22AEB456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3DCC2-B0B9-44BD-A061-37B24D32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865F75-F719-4C1D-BB96-6F8803C1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C1D-FDAD-45F8-915C-117E5A05E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54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C6968-B4EA-4DC4-917E-5C16084C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E4EAC5-0E47-4641-83C5-D96A16A4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3C2464-3631-46B4-8358-ED00282F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0DFF-981F-4CC1-AD00-538E22AEB456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4552AA-3ABE-49E7-91CA-9A953F74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629AE2-F131-4BE4-8F94-B4A39514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C1D-FDAD-45F8-915C-117E5A05E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7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3267A-C3C8-42BF-BFBA-04AA5205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05027C-6714-4A6D-8470-185201D73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77B573-0F22-499E-B8C7-04CD2B4CD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481596-C00E-4F5E-AECC-A8CF3133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0DFF-981F-4CC1-AD00-538E22AEB456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B1F885-3501-4B9E-9C1B-72566206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7164CA-FE7C-4062-B7E6-1DED5CB0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C1D-FDAD-45F8-915C-117E5A05E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7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4832E-F760-408E-AE97-5DF15AD0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58FB39-54E8-4611-8A44-BF73B73B9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AE5210-AC49-40D2-B04B-68C645031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67F747-3098-4CB7-800D-B1455464C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41561C-C129-47C3-9C41-EFF5E4305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9B0631-EACD-4237-9865-1182A2DE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0DFF-981F-4CC1-AD00-538E22AEB456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04DBC3-0004-46F7-ABB1-85B85713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637CC8-7F1B-4070-A71D-47D00395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C1D-FDAD-45F8-915C-117E5A05E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32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2B61A-5AFD-4667-9F57-133ABFDC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4B1443-41BD-48A4-96DE-57E1BD31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0DFF-981F-4CC1-AD00-538E22AEB456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D30653-0DF5-4BB8-94EA-59A89931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D053D4-CFBB-4A50-B63F-5F52D8CC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C1D-FDAD-45F8-915C-117E5A05E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48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3A6331-E4AF-40A0-9FAD-DFD3D2D6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0DFF-981F-4CC1-AD00-538E22AEB456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F91B63-BEAD-4AFA-96F3-8738EB54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1F380B-2DBF-430B-B9BA-15FDEF85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C1D-FDAD-45F8-915C-117E5A05E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58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F5987-BD48-4125-A2E4-2BEB606E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9873C-6AA6-4400-9983-E6622C2F3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A23EB5-41E5-4700-80ED-AD52EFC0E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E63E62-6E26-4F9D-A04F-483D00CF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0DFF-981F-4CC1-AD00-538E22AEB456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5C419D-BFE7-4C75-8AE2-8DBE797B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4B6E59-6DB2-4095-8855-6812150C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C1D-FDAD-45F8-915C-117E5A05E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67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8D8EC-6F52-4C1E-B114-088F690F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E64714-77F0-417C-8D3D-C837824FD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1D5EAF-44E2-4DD9-8E41-564F9417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4811CC-27DB-45A5-BDBE-8C4BF1D0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0DFF-981F-4CC1-AD00-538E22AEB456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753D91-38D2-4A41-BEA6-7ED39798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81FBF6-FA27-4B32-88E4-C2C88741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1C1D-FDAD-45F8-915C-117E5A05E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68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F53D6B-057A-4E0F-8AA5-4071EAFF7C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D53B5-8E7B-40FE-AEBC-A53CB550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8887D-A44E-4C7B-80AF-2B7218DE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6BB7E3-60A1-439C-9E3E-D5D9ACF8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0DFF-981F-4CC1-AD00-538E22AEB456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7272A-1C99-466A-8320-B8B0FB5F0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EDE65B-8459-4707-B46C-795065111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1C1D-FDAD-45F8-915C-117E5A05E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41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Фильмотека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 err="1"/>
              <a:t>Шкроб</a:t>
            </a:r>
            <a:r>
              <a:rPr lang="ru-RU" dirty="0"/>
              <a:t> Алексей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21813924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Мой проект представляет из себя приложение с графическим пользовательским интерфейсом, которое позволят выполнять различные операции с фильмами</a:t>
            </a:r>
          </a:p>
          <a:p>
            <a:r>
              <a:rPr lang="ru-RU" dirty="0"/>
              <a:t>Функции приложения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Просмотр информации о фильме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Добавление интересующих фильмов в избранные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Применение фильтров для поиска фильмов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Поиск фильма по названию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Удаление фильма из избранного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Изменение информации о фильме</a:t>
            </a:r>
          </a:p>
        </p:txBody>
      </p:sp>
    </p:spTree>
    <p:extLst>
      <p:ext uri="{BB962C8B-B14F-4D97-AF65-F5344CB8AC3E}">
        <p14:creationId xmlns:p14="http://schemas.microsoft.com/office/powerpoint/2010/main" val="231564162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Библиотеки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PyQT5 – </a:t>
            </a:r>
            <a:r>
              <a:rPr lang="ru-RU" dirty="0"/>
              <a:t> для создания графического интерфейса на базе платформы Qt5</a:t>
            </a:r>
            <a:endParaRPr lang="en-US" dirty="0"/>
          </a:p>
          <a:p>
            <a:r>
              <a:rPr lang="en-US" dirty="0"/>
              <a:t>Sqlite3 – </a:t>
            </a:r>
            <a:r>
              <a:rPr lang="ru-RU" dirty="0"/>
              <a:t>обеспечивает работу с </a:t>
            </a:r>
            <a:r>
              <a:rPr lang="en-US" dirty="0"/>
              <a:t>SQL</a:t>
            </a:r>
          </a:p>
          <a:p>
            <a:r>
              <a:rPr lang="en-US" dirty="0"/>
              <a:t>Bs4 – </a:t>
            </a:r>
            <a:r>
              <a:rPr lang="ru-RU" dirty="0"/>
              <a:t>для извлечения данных из файлов HTML и XML</a:t>
            </a:r>
            <a:endParaRPr lang="en-US" dirty="0"/>
          </a:p>
          <a:p>
            <a:r>
              <a:rPr lang="en-US" dirty="0"/>
              <a:t>Requests – </a:t>
            </a:r>
            <a:r>
              <a:rPr lang="ru-RU" dirty="0"/>
              <a:t>для работы с </a:t>
            </a:r>
            <a:r>
              <a:rPr lang="en-US" dirty="0"/>
              <a:t>HTTP</a:t>
            </a:r>
            <a:r>
              <a:rPr lang="ru-RU" dirty="0"/>
              <a:t>-запросами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59938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03FB9-AC64-4000-9114-6839AA7F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CE0AF-3BEC-4124-95BB-7E53B1A2F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First_Window</a:t>
            </a:r>
            <a:r>
              <a:rPr lang="en-US" dirty="0"/>
              <a:t> – </a:t>
            </a:r>
            <a:r>
              <a:rPr lang="ru-RU" dirty="0"/>
              <a:t>главное окно появляющееся при запуске программы</a:t>
            </a:r>
            <a:endParaRPr lang="en-US" dirty="0"/>
          </a:p>
          <a:p>
            <a:r>
              <a:rPr lang="en-US" dirty="0" err="1"/>
              <a:t>Window_append_film</a:t>
            </a:r>
            <a:r>
              <a:rPr lang="en-US" dirty="0"/>
              <a:t> –</a:t>
            </a:r>
            <a:r>
              <a:rPr lang="ru-RU" dirty="0"/>
              <a:t> добавление фильма из основной базы данных в базу данных с избранными фильмами</a:t>
            </a:r>
            <a:endParaRPr lang="en-US" dirty="0"/>
          </a:p>
          <a:p>
            <a:r>
              <a:rPr lang="en-US" dirty="0" err="1"/>
              <a:t>Window_favourites</a:t>
            </a:r>
            <a:r>
              <a:rPr lang="en-US" dirty="0"/>
              <a:t> – </a:t>
            </a:r>
            <a:r>
              <a:rPr lang="ru-RU" dirty="0"/>
              <a:t>окно показывающее фильма в находящиеся в избранном</a:t>
            </a:r>
            <a:endParaRPr lang="en-US" dirty="0"/>
          </a:p>
          <a:p>
            <a:r>
              <a:rPr lang="en-US" dirty="0" err="1"/>
              <a:t>Window_appender_from_favourites</a:t>
            </a:r>
            <a:r>
              <a:rPr lang="en-US" dirty="0"/>
              <a:t> – </a:t>
            </a:r>
            <a:r>
              <a:rPr lang="ru-RU" dirty="0"/>
              <a:t>добавление фильмов в избранные вручную</a:t>
            </a:r>
            <a:endParaRPr lang="en-US" dirty="0"/>
          </a:p>
          <a:p>
            <a:r>
              <a:rPr lang="en-US" dirty="0" err="1"/>
              <a:t>Window_delete_from_favourites</a:t>
            </a:r>
            <a:r>
              <a:rPr lang="en-US" dirty="0"/>
              <a:t> – </a:t>
            </a:r>
            <a:r>
              <a:rPr lang="ru-RU" dirty="0"/>
              <a:t>удаление фильмов из избранных</a:t>
            </a:r>
            <a:endParaRPr lang="en-US" dirty="0"/>
          </a:p>
          <a:p>
            <a:r>
              <a:rPr lang="en-US" dirty="0"/>
              <a:t>Window_change_from_favourites1 – </a:t>
            </a:r>
            <a:r>
              <a:rPr lang="ru-RU" dirty="0"/>
              <a:t>окно ввода названия фильма, который мы хотим изменить</a:t>
            </a:r>
            <a:endParaRPr lang="en-US" dirty="0"/>
          </a:p>
          <a:p>
            <a:r>
              <a:rPr lang="en-US" dirty="0"/>
              <a:t>Window_change_from_favourites2 – </a:t>
            </a:r>
            <a:r>
              <a:rPr lang="ru-RU" dirty="0"/>
              <a:t>изменение информации о самом фильме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5019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Возможности для доработки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более приятный интерфейс для приложения</a:t>
            </a:r>
          </a:p>
          <a:p>
            <a:r>
              <a:rPr lang="ru-RU" dirty="0"/>
              <a:t>Добавить сортировку по различным критериям (название, жанр, рейтинг и </a:t>
            </a:r>
            <a:r>
              <a:rPr lang="ru-RU" dirty="0" err="1"/>
              <a:t>т.д</a:t>
            </a:r>
            <a:r>
              <a:rPr lang="ru-RU" dirty="0"/>
              <a:t>)</a:t>
            </a:r>
          </a:p>
          <a:p>
            <a:r>
              <a:rPr lang="ru-RU" dirty="0"/>
              <a:t>Возможность выполнять различные действия с фильмами по нажатию кнопок мыши и клавиатуры</a:t>
            </a:r>
          </a:p>
          <a:p>
            <a:r>
              <a:rPr lang="ru-RU" dirty="0"/>
              <a:t>Добавление авторизации пользователя</a:t>
            </a:r>
          </a:p>
          <a:p>
            <a:r>
              <a:rPr lang="ru-RU" dirty="0"/>
              <a:t>Добавить возможность перехода на сайт, чтобы посмотреть выбранный фильм </a:t>
            </a:r>
          </a:p>
        </p:txBody>
      </p:sp>
    </p:spTree>
    <p:extLst>
      <p:ext uri="{BB962C8B-B14F-4D97-AF65-F5344CB8AC3E}">
        <p14:creationId xmlns:p14="http://schemas.microsoft.com/office/powerpoint/2010/main" val="4308184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8858" y="2587082"/>
            <a:ext cx="6843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 </a:t>
            </a:r>
          </a:p>
        </p:txBody>
      </p:sp>
    </p:spTree>
    <p:extLst>
      <p:ext uri="{BB962C8B-B14F-4D97-AF65-F5344CB8AC3E}">
        <p14:creationId xmlns:p14="http://schemas.microsoft.com/office/powerpoint/2010/main" val="350312433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owerpointstore.com_w8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197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powerpointstore.com_w80</vt:lpstr>
      <vt:lpstr>Фильмотека</vt:lpstr>
      <vt:lpstr>Введение</vt:lpstr>
      <vt:lpstr>Библиотеки</vt:lpstr>
      <vt:lpstr>Классы</vt:lpstr>
      <vt:lpstr>Возможности для доработки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Student</cp:lastModifiedBy>
  <cp:revision>15</cp:revision>
  <dcterms:created xsi:type="dcterms:W3CDTF">2021-11-14T05:38:06Z</dcterms:created>
  <dcterms:modified xsi:type="dcterms:W3CDTF">2021-11-25T09:06:33Z</dcterms:modified>
</cp:coreProperties>
</file>