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710F35-D84B-FE5D-1EAB-29FB9C313879}" v="153" dt="2021-12-30T13:07:59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상현" userId="S::plk1592@office.uhs.ac.kr::985b0f7e-8e3b-4922-866b-d8a4794d29b2" providerId="AD" clId="Web-{82710F35-D84B-FE5D-1EAB-29FB9C313879}"/>
    <pc:docChg chg="modSld">
      <pc:chgData name="임상현" userId="S::plk1592@office.uhs.ac.kr::985b0f7e-8e3b-4922-866b-d8a4794d29b2" providerId="AD" clId="Web-{82710F35-D84B-FE5D-1EAB-29FB9C313879}" dt="2021-12-30T13:07:59.212" v="145" actId="14100"/>
      <pc:docMkLst>
        <pc:docMk/>
      </pc:docMkLst>
      <pc:sldChg chg="addSp delSp modSp">
        <pc:chgData name="임상현" userId="S::plk1592@office.uhs.ac.kr::985b0f7e-8e3b-4922-866b-d8a4794d29b2" providerId="AD" clId="Web-{82710F35-D84B-FE5D-1EAB-29FB9C313879}" dt="2021-12-30T13:07:59.212" v="145" actId="14100"/>
        <pc:sldMkLst>
          <pc:docMk/>
          <pc:sldMk cId="691854664" sldId="256"/>
        </pc:sldMkLst>
        <pc:spChg chg="mod">
          <ac:chgData name="임상현" userId="S::plk1592@office.uhs.ac.kr::985b0f7e-8e3b-4922-866b-d8a4794d29b2" providerId="AD" clId="Web-{82710F35-D84B-FE5D-1EAB-29FB9C313879}" dt="2021-12-30T12:58:27.369" v="7" actId="20577"/>
          <ac:spMkLst>
            <pc:docMk/>
            <pc:sldMk cId="691854664" sldId="256"/>
            <ac:spMk id="5" creationId="{73080853-4A26-4038-A1A9-64879C86DE0B}"/>
          </ac:spMkLst>
        </pc:spChg>
        <pc:spChg chg="mod">
          <ac:chgData name="임상현" userId="S::plk1592@office.uhs.ac.kr::985b0f7e-8e3b-4922-866b-d8a4794d29b2" providerId="AD" clId="Web-{82710F35-D84B-FE5D-1EAB-29FB9C313879}" dt="2021-12-30T13:06:57.257" v="143" actId="20577"/>
          <ac:spMkLst>
            <pc:docMk/>
            <pc:sldMk cId="691854664" sldId="256"/>
            <ac:spMk id="6" creationId="{CBBB1DF2-D5B6-4F77-B6A6-9337499CBE78}"/>
          </ac:spMkLst>
        </pc:spChg>
        <pc:spChg chg="mod">
          <ac:chgData name="임상현" userId="S::plk1592@office.uhs.ac.kr::985b0f7e-8e3b-4922-866b-d8a4794d29b2" providerId="AD" clId="Web-{82710F35-D84B-FE5D-1EAB-29FB9C313879}" dt="2021-12-30T13:06:54.085" v="142" actId="20577"/>
          <ac:spMkLst>
            <pc:docMk/>
            <pc:sldMk cId="691854664" sldId="256"/>
            <ac:spMk id="7" creationId="{00B80F8D-D137-4446-8CDF-9D430D284DF6}"/>
          </ac:spMkLst>
        </pc:spChg>
        <pc:spChg chg="mod">
          <ac:chgData name="임상현" userId="S::plk1592@office.uhs.ac.kr::985b0f7e-8e3b-4922-866b-d8a4794d29b2" providerId="AD" clId="Web-{82710F35-D84B-FE5D-1EAB-29FB9C313879}" dt="2021-12-30T13:07:00.476" v="144" actId="20577"/>
          <ac:spMkLst>
            <pc:docMk/>
            <pc:sldMk cId="691854664" sldId="256"/>
            <ac:spMk id="8" creationId="{9B89495B-EAE0-4E46-B0D7-B3C6F8BB0A20}"/>
          </ac:spMkLst>
        </pc:spChg>
        <pc:spChg chg="mod">
          <ac:chgData name="임상현" userId="S::plk1592@office.uhs.ac.kr::985b0f7e-8e3b-4922-866b-d8a4794d29b2" providerId="AD" clId="Web-{82710F35-D84B-FE5D-1EAB-29FB9C313879}" dt="2021-12-30T13:00:50.373" v="57" actId="14100"/>
          <ac:spMkLst>
            <pc:docMk/>
            <pc:sldMk cId="691854664" sldId="256"/>
            <ac:spMk id="12" creationId="{B1C539FF-1637-4BF5-8464-2BAA89667BAB}"/>
          </ac:spMkLst>
        </pc:spChg>
        <pc:spChg chg="add del">
          <ac:chgData name="임상현" userId="S::plk1592@office.uhs.ac.kr::985b0f7e-8e3b-4922-866b-d8a4794d29b2" providerId="AD" clId="Web-{82710F35-D84B-FE5D-1EAB-29FB9C313879}" dt="2021-12-30T13:00:28.263" v="55"/>
          <ac:spMkLst>
            <pc:docMk/>
            <pc:sldMk cId="691854664" sldId="256"/>
            <ac:spMk id="57" creationId="{3C6827FC-1649-4A85-93BF-FAE1B6FECBD6}"/>
          </ac:spMkLst>
        </pc:spChg>
        <pc:spChg chg="mod">
          <ac:chgData name="임상현" userId="S::plk1592@office.uhs.ac.kr::985b0f7e-8e3b-4922-866b-d8a4794d29b2" providerId="AD" clId="Web-{82710F35-D84B-FE5D-1EAB-29FB9C313879}" dt="2021-12-30T13:03:00.501" v="86" actId="1076"/>
          <ac:spMkLst>
            <pc:docMk/>
            <pc:sldMk cId="691854664" sldId="256"/>
            <ac:spMk id="59" creationId="{01E85DBA-29F6-46B8-A3E4-2D86577ADF2D}"/>
          </ac:spMkLst>
        </pc:spChg>
        <pc:spChg chg="mod">
          <ac:chgData name="임상현" userId="S::plk1592@office.uhs.ac.kr::985b0f7e-8e3b-4922-866b-d8a4794d29b2" providerId="AD" clId="Web-{82710F35-D84B-FE5D-1EAB-29FB9C313879}" dt="2021-12-30T13:01:01.217" v="63" actId="1076"/>
          <ac:spMkLst>
            <pc:docMk/>
            <pc:sldMk cId="691854664" sldId="256"/>
            <ac:spMk id="61" creationId="{53431F60-F0F2-4247-A695-70525D379BEE}"/>
          </ac:spMkLst>
        </pc:spChg>
        <pc:spChg chg="add del">
          <ac:chgData name="임상현" userId="S::plk1592@office.uhs.ac.kr::985b0f7e-8e3b-4922-866b-d8a4794d29b2" providerId="AD" clId="Web-{82710F35-D84B-FE5D-1EAB-29FB9C313879}" dt="2021-12-30T13:00:22.966" v="53"/>
          <ac:spMkLst>
            <pc:docMk/>
            <pc:sldMk cId="691854664" sldId="256"/>
            <ac:spMk id="64" creationId="{8907EDAE-7705-466E-A91C-C195B2A19C8B}"/>
          </ac:spMkLst>
        </pc:spChg>
        <pc:spChg chg="mod">
          <ac:chgData name="임상현" userId="S::plk1592@office.uhs.ac.kr::985b0f7e-8e3b-4922-866b-d8a4794d29b2" providerId="AD" clId="Web-{82710F35-D84B-FE5D-1EAB-29FB9C313879}" dt="2021-12-30T13:06:05.193" v="122" actId="20577"/>
          <ac:spMkLst>
            <pc:docMk/>
            <pc:sldMk cId="691854664" sldId="256"/>
            <ac:spMk id="69" creationId="{7F258A44-D4F0-42DC-85B5-8312DC15C79B}"/>
          </ac:spMkLst>
        </pc:spChg>
        <pc:spChg chg="add mod">
          <ac:chgData name="임상현" userId="S::plk1592@office.uhs.ac.kr::985b0f7e-8e3b-4922-866b-d8a4794d29b2" providerId="AD" clId="Web-{82710F35-D84B-FE5D-1EAB-29FB9C313879}" dt="2021-12-30T13:04:24.097" v="105" actId="1076"/>
          <ac:spMkLst>
            <pc:docMk/>
            <pc:sldMk cId="691854664" sldId="256"/>
            <ac:spMk id="70" creationId="{5C02A092-030C-45E3-9B2B-62F19E976D24}"/>
          </ac:spMkLst>
        </pc:spChg>
        <pc:spChg chg="add mod">
          <ac:chgData name="임상현" userId="S::plk1592@office.uhs.ac.kr::985b0f7e-8e3b-4922-866b-d8a4794d29b2" providerId="AD" clId="Web-{82710F35-D84B-FE5D-1EAB-29FB9C313879}" dt="2021-12-30T13:04:24.144" v="107" actId="1076"/>
          <ac:spMkLst>
            <pc:docMk/>
            <pc:sldMk cId="691854664" sldId="256"/>
            <ac:spMk id="73" creationId="{259D11D9-3799-4D63-81D9-FE6EEF6AB7E0}"/>
          </ac:spMkLst>
        </pc:spChg>
        <pc:spChg chg="add mod">
          <ac:chgData name="임상현" userId="S::plk1592@office.uhs.ac.kr::985b0f7e-8e3b-4922-866b-d8a4794d29b2" providerId="AD" clId="Web-{82710F35-D84B-FE5D-1EAB-29FB9C313879}" dt="2021-12-30T13:04:24.159" v="108" actId="1076"/>
          <ac:spMkLst>
            <pc:docMk/>
            <pc:sldMk cId="691854664" sldId="256"/>
            <ac:spMk id="74" creationId="{26DDD105-CA22-4F86-8343-73E3AC8CFA1D}"/>
          </ac:spMkLst>
        </pc:spChg>
        <pc:spChg chg="del">
          <ac:chgData name="임상현" userId="S::plk1592@office.uhs.ac.kr::985b0f7e-8e3b-4922-866b-d8a4794d29b2" providerId="AD" clId="Web-{82710F35-D84B-FE5D-1EAB-29FB9C313879}" dt="2021-12-30T13:03:24.689" v="90"/>
          <ac:spMkLst>
            <pc:docMk/>
            <pc:sldMk cId="691854664" sldId="256"/>
            <ac:spMk id="76" creationId="{0E622EF1-77F1-4AC6-A3EE-F068F8E40AAF}"/>
          </ac:spMkLst>
        </pc:spChg>
        <pc:spChg chg="mod">
          <ac:chgData name="임상현" userId="S::plk1592@office.uhs.ac.kr::985b0f7e-8e3b-4922-866b-d8a4794d29b2" providerId="AD" clId="Web-{82710F35-D84B-FE5D-1EAB-29FB9C313879}" dt="2021-12-30T13:04:24.066" v="104" actId="1076"/>
          <ac:spMkLst>
            <pc:docMk/>
            <pc:sldMk cId="691854664" sldId="256"/>
            <ac:spMk id="77" creationId="{F751A435-0921-495F-A47F-AA58FBEB469B}"/>
          </ac:spMkLst>
        </pc:spChg>
        <pc:spChg chg="add mod">
          <ac:chgData name="임상현" userId="S::plk1592@office.uhs.ac.kr::985b0f7e-8e3b-4922-866b-d8a4794d29b2" providerId="AD" clId="Web-{82710F35-D84B-FE5D-1EAB-29FB9C313879}" dt="2021-12-30T13:04:24.191" v="109" actId="1076"/>
          <ac:spMkLst>
            <pc:docMk/>
            <pc:sldMk cId="691854664" sldId="256"/>
            <ac:spMk id="78" creationId="{5F8C2957-D210-4D7C-B60D-BCCB4A47D054}"/>
          </ac:spMkLst>
        </pc:spChg>
        <pc:spChg chg="add mod">
          <ac:chgData name="임상현" userId="S::plk1592@office.uhs.ac.kr::985b0f7e-8e3b-4922-866b-d8a4794d29b2" providerId="AD" clId="Web-{82710F35-D84B-FE5D-1EAB-29FB9C313879}" dt="2021-12-30T13:04:24.206" v="110" actId="1076"/>
          <ac:spMkLst>
            <pc:docMk/>
            <pc:sldMk cId="691854664" sldId="256"/>
            <ac:spMk id="81" creationId="{748F80C3-7938-442B-A4EB-4876A8CB458B}"/>
          </ac:spMkLst>
        </pc:spChg>
        <pc:spChg chg="add mod">
          <ac:chgData name="임상현" userId="S::plk1592@office.uhs.ac.kr::985b0f7e-8e3b-4922-866b-d8a4794d29b2" providerId="AD" clId="Web-{82710F35-D84B-FE5D-1EAB-29FB9C313879}" dt="2021-12-30T13:04:24.222" v="111" actId="1076"/>
          <ac:spMkLst>
            <pc:docMk/>
            <pc:sldMk cId="691854664" sldId="256"/>
            <ac:spMk id="82" creationId="{C339A0AE-FF07-4911-B600-8220F356269D}"/>
          </ac:spMkLst>
        </pc:spChg>
        <pc:spChg chg="del">
          <ac:chgData name="임상현" userId="S::plk1592@office.uhs.ac.kr::985b0f7e-8e3b-4922-866b-d8a4794d29b2" providerId="AD" clId="Web-{82710F35-D84B-FE5D-1EAB-29FB9C313879}" dt="2021-12-30T13:05:52.912" v="118"/>
          <ac:spMkLst>
            <pc:docMk/>
            <pc:sldMk cId="691854664" sldId="256"/>
            <ac:spMk id="110" creationId="{B5177B04-B0A2-4B7F-BD31-C8B22F2AF6ED}"/>
          </ac:spMkLst>
        </pc:spChg>
        <pc:spChg chg="add del mod">
          <ac:chgData name="임상현" userId="S::plk1592@office.uhs.ac.kr::985b0f7e-8e3b-4922-866b-d8a4794d29b2" providerId="AD" clId="Web-{82710F35-D84B-FE5D-1EAB-29FB9C313879}" dt="2021-12-30T13:03:06.814" v="87" actId="1076"/>
          <ac:spMkLst>
            <pc:docMk/>
            <pc:sldMk cId="691854664" sldId="256"/>
            <ac:spMk id="114" creationId="{9D8067A8-F901-45ED-A424-2B77A31F9E3E}"/>
          </ac:spMkLst>
        </pc:spChg>
        <pc:picChg chg="add del">
          <ac:chgData name="임상현" userId="S::plk1592@office.uhs.ac.kr::985b0f7e-8e3b-4922-866b-d8a4794d29b2" providerId="AD" clId="Web-{82710F35-D84B-FE5D-1EAB-29FB9C313879}" dt="2021-12-30T13:00:24.591" v="54"/>
          <ac:picMkLst>
            <pc:docMk/>
            <pc:sldMk cId="691854664" sldId="256"/>
            <ac:picMk id="3" creationId="{708253C4-2FA0-461E-8B88-16BC4DE3434C}"/>
          </ac:picMkLst>
        </pc:picChg>
        <pc:picChg chg="mod">
          <ac:chgData name="임상현" userId="S::plk1592@office.uhs.ac.kr::985b0f7e-8e3b-4922-866b-d8a4794d29b2" providerId="AD" clId="Web-{82710F35-D84B-FE5D-1EAB-29FB9C313879}" dt="2021-12-30T13:03:19.955" v="89" actId="1076"/>
          <ac:picMkLst>
            <pc:docMk/>
            <pc:sldMk cId="691854664" sldId="256"/>
            <ac:picMk id="56" creationId="{CF1F828F-A8AA-44D6-AC1C-D63E669B22AA}"/>
          </ac:picMkLst>
        </pc:picChg>
        <pc:picChg chg="add mod">
          <ac:chgData name="임상현" userId="S::plk1592@office.uhs.ac.kr::985b0f7e-8e3b-4922-866b-d8a4794d29b2" providerId="AD" clId="Web-{82710F35-D84B-FE5D-1EAB-29FB9C313879}" dt="2021-12-30T13:04:24.113" v="106" actId="1076"/>
          <ac:picMkLst>
            <pc:docMk/>
            <pc:sldMk cId="691854664" sldId="256"/>
            <ac:picMk id="72" creationId="{71FF4D04-A8EA-4F3C-8BE1-296A58ADF43F}"/>
          </ac:picMkLst>
        </pc:picChg>
        <pc:picChg chg="del">
          <ac:chgData name="임상현" userId="S::plk1592@office.uhs.ac.kr::985b0f7e-8e3b-4922-866b-d8a4794d29b2" providerId="AD" clId="Web-{82710F35-D84B-FE5D-1EAB-29FB9C313879}" dt="2021-12-30T13:03:25.705" v="91"/>
          <ac:picMkLst>
            <pc:docMk/>
            <pc:sldMk cId="691854664" sldId="256"/>
            <ac:picMk id="75" creationId="{1EE3517D-F319-454F-828E-C254527F8CBD}"/>
          </ac:picMkLst>
        </pc:picChg>
        <pc:picChg chg="add mod">
          <ac:chgData name="임상현" userId="S::plk1592@office.uhs.ac.kr::985b0f7e-8e3b-4922-866b-d8a4794d29b2" providerId="AD" clId="Web-{82710F35-D84B-FE5D-1EAB-29FB9C313879}" dt="2021-12-30T13:04:24.253" v="112" actId="1076"/>
          <ac:picMkLst>
            <pc:docMk/>
            <pc:sldMk cId="691854664" sldId="256"/>
            <ac:picMk id="83" creationId="{E48D6E54-EB06-46FE-84A3-6155C3BC29AA}"/>
          </ac:picMkLst>
        </pc:picChg>
        <pc:picChg chg="add mod">
          <ac:chgData name="임상현" userId="S::plk1592@office.uhs.ac.kr::985b0f7e-8e3b-4922-866b-d8a4794d29b2" providerId="AD" clId="Web-{82710F35-D84B-FE5D-1EAB-29FB9C313879}" dt="2021-12-30T13:04:24.269" v="113" actId="1076"/>
          <ac:picMkLst>
            <pc:docMk/>
            <pc:sldMk cId="691854664" sldId="256"/>
            <ac:picMk id="95" creationId="{80E3B9EE-D58F-4300-AB87-5367218FA6C7}"/>
          </ac:picMkLst>
        </pc:picChg>
        <pc:picChg chg="add del mod">
          <ac:chgData name="임상현" userId="S::plk1592@office.uhs.ac.kr::985b0f7e-8e3b-4922-866b-d8a4794d29b2" providerId="AD" clId="Web-{82710F35-D84B-FE5D-1EAB-29FB9C313879}" dt="2021-12-30T13:03:14.705" v="88" actId="1076"/>
          <ac:picMkLst>
            <pc:docMk/>
            <pc:sldMk cId="691854664" sldId="256"/>
            <ac:picMk id="116" creationId="{D39DC9CB-53BB-428B-BD53-E8ECCCEF43B3}"/>
          </ac:picMkLst>
        </pc:picChg>
        <pc:cxnChg chg="mod">
          <ac:chgData name="임상현" userId="S::plk1592@office.uhs.ac.kr::985b0f7e-8e3b-4922-866b-d8a4794d29b2" providerId="AD" clId="Web-{82710F35-D84B-FE5D-1EAB-29FB9C313879}" dt="2021-12-30T13:07:59.212" v="145" actId="14100"/>
          <ac:cxnSpMkLst>
            <pc:docMk/>
            <pc:sldMk cId="691854664" sldId="256"/>
            <ac:cxnSpMk id="15" creationId="{49D2CF27-DDD1-4506-8F34-D16D88CD38A9}"/>
          </ac:cxnSpMkLst>
        </pc:cxnChg>
        <pc:cxnChg chg="mod">
          <ac:chgData name="임상현" userId="S::plk1592@office.uhs.ac.kr::985b0f7e-8e3b-4922-866b-d8a4794d29b2" providerId="AD" clId="Web-{82710F35-D84B-FE5D-1EAB-29FB9C313879}" dt="2021-12-30T13:04:17.175" v="103" actId="14100"/>
          <ac:cxnSpMkLst>
            <pc:docMk/>
            <pc:sldMk cId="691854664" sldId="256"/>
            <ac:cxnSpMk id="71" creationId="{ADAB8D76-C0E1-445D-8F9A-3408169468BB}"/>
          </ac:cxnSpMkLst>
        </pc:cxnChg>
        <pc:cxnChg chg="del mod">
          <ac:chgData name="임상현" userId="S::plk1592@office.uhs.ac.kr::985b0f7e-8e3b-4922-866b-d8a4794d29b2" providerId="AD" clId="Web-{82710F35-D84B-FE5D-1EAB-29FB9C313879}" dt="2021-12-30T13:05:56.568" v="119"/>
          <ac:cxnSpMkLst>
            <pc:docMk/>
            <pc:sldMk cId="691854664" sldId="256"/>
            <ac:cxnSpMk id="111" creationId="{8BED580A-3372-4926-90E9-22D1F5E22EF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0EF7E-3FDE-4417-809C-7F9FFC4F9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9E8B3F-953C-48BC-A9D8-C23C6C129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40851-A074-4621-A042-01831CCC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A9D-4B0E-4D50-B864-3EC2128561A9}" type="datetimeFigureOut">
              <a:rPr lang="ko-KR" altLang="en-US" smtClean="0"/>
              <a:t>2022-01-12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B36EC-B861-4C17-B63E-B9F80033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6F6D6-6BCC-47A3-A90D-AAA1B570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7DE-C6B2-4DD3-8176-B11D7350EF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11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79921-40EC-4CDC-B50B-4C7CE38B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598B18-5E09-49CD-9AB8-5C85DDADF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DDEDB-BB9E-4B19-8F71-E5550D64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A9D-4B0E-4D50-B864-3EC2128561A9}" type="datetimeFigureOut">
              <a:rPr lang="ko-KR" altLang="en-US" smtClean="0"/>
              <a:t>2022-01-12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7A87E-1C94-455A-BF90-0E1B4404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BFC4D-1ED7-4642-9149-2EAF6DEE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7DE-C6B2-4DD3-8176-B11D7350EF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94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F9B99B-E884-4E50-9C84-A59173E17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AD7D48-8FEF-4FE5-B7EA-6FA45090F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68D06-3E91-4DE9-9356-71E93BC6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A9D-4B0E-4D50-B864-3EC2128561A9}" type="datetimeFigureOut">
              <a:rPr lang="ko-KR" altLang="en-US" smtClean="0"/>
              <a:t>2022-01-12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23A99-A800-442B-B465-4A176D2F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E2429-713C-47A0-B539-0B76B43F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7DE-C6B2-4DD3-8176-B11D7350EF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16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AD9FE-4A62-4DF8-9C11-D33E5FA9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55FB7-161B-4F1A-916F-46A06E04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10143-B93C-48BA-85DE-A3124FE2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A9D-4B0E-4D50-B864-3EC2128561A9}" type="datetimeFigureOut">
              <a:rPr lang="ko-KR" altLang="en-US" smtClean="0"/>
              <a:t>2022-01-12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A4C3D-2CEA-4E21-8246-9703812E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DD5A4-F273-4701-A105-E5C07F25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7DE-C6B2-4DD3-8176-B11D7350EF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28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86EFC-77B1-496D-9BE0-8098CD8A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EABC48-5EB5-4D0B-82A6-28A5FF3B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6EF59-05D6-4D34-91AF-9038A6A8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A9D-4B0E-4D50-B864-3EC2128561A9}" type="datetimeFigureOut">
              <a:rPr lang="ko-KR" altLang="en-US" smtClean="0"/>
              <a:t>2022-01-12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03168-C697-49A8-A656-D44C03A5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23CDC-8792-4CC7-BB3E-3B8437E2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7DE-C6B2-4DD3-8176-B11D7350EF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241C0-8778-4408-9CFC-5CE1D1BC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84226-A2E4-471B-8162-7C07F9691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D34F0-32BA-4516-A5D4-4C46AE541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B136C-B8B6-4783-8C2B-1E5F927C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A9D-4B0E-4D50-B864-3EC2128561A9}" type="datetimeFigureOut">
              <a:rPr lang="ko-KR" altLang="en-US" smtClean="0"/>
              <a:t>2022-01-12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D2EEF-0A4B-4965-BC3C-57520F5D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C57D2-E4C0-42B2-81BA-F7C973E9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7DE-C6B2-4DD3-8176-B11D7350EF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27804-B55E-4B18-B1D3-DA918D39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C26E1-4D68-4D95-9632-F07836F2C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0E5689-E13C-409F-8C84-4D4F06D0D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CAA69-C971-4FB8-942B-90FD91FB3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588377-550D-430B-AEA6-CC871B6E5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6A41E7-9310-482C-B6B8-CA48F56E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A9D-4B0E-4D50-B864-3EC2128561A9}" type="datetimeFigureOut">
              <a:rPr lang="ko-KR" altLang="en-US" smtClean="0"/>
              <a:t>2022-01-12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628F25-093D-44FB-96E5-C07522DF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6B337D-FBE7-43D3-97E3-EA57D956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7DE-C6B2-4DD3-8176-B11D7350EF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94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2B9FA-D7AC-4726-AE87-10C337E6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967F33-B40A-4457-93A4-73DF61B5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A9D-4B0E-4D50-B864-3EC2128561A9}" type="datetimeFigureOut">
              <a:rPr lang="ko-KR" altLang="en-US" smtClean="0"/>
              <a:t>2022-01-12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5EEBBB-A966-4DBE-80E9-548A3D2C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42DBE7-CD4B-4A0B-A83F-05C8195D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7DE-C6B2-4DD3-8176-B11D7350EF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65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EB8418-2AB2-427A-A8ED-CB131BB0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A9D-4B0E-4D50-B864-3EC2128561A9}" type="datetimeFigureOut">
              <a:rPr lang="ko-KR" altLang="en-US" smtClean="0"/>
              <a:t>2022-01-12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A8776E-5646-4005-B826-BBB5ED04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83E3C7-A096-4D0A-804A-7A73DCEA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7DE-C6B2-4DD3-8176-B11D7350EF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82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6C4E6-B541-41E7-929C-72403079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1CE78-233A-4ABB-BCA6-1DB08AC56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6692E0-A6DF-4105-AB18-B3A3600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873E29-78B1-4547-B7F0-193EE183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A9D-4B0E-4D50-B864-3EC2128561A9}" type="datetimeFigureOut">
              <a:rPr lang="ko-KR" altLang="en-US" smtClean="0"/>
              <a:t>2022-01-12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4911F-24C6-47B3-8389-0973D2F5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3622E-B6B0-4A17-98B5-DC4DCA1E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7DE-C6B2-4DD3-8176-B11D7350EF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44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F37FB-1E90-440A-B80F-42A7F182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3C5C70-A322-4D6C-98FF-19C7BEB62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EE4614-D225-4B0A-9470-E7CC5EB5C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70394-6B5D-4349-9DB2-27B17C83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A9D-4B0E-4D50-B864-3EC2128561A9}" type="datetimeFigureOut">
              <a:rPr lang="ko-KR" altLang="en-US" smtClean="0"/>
              <a:t>2022-01-12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6948B-FF6A-49D7-B5D7-AC711E37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95268-9D70-4076-A0A3-3F026E29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7DE-C6B2-4DD3-8176-B11D7350EF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27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A6C76E-3B5E-441E-BF09-FFB6D1A0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B24BD-1476-49A8-8CC1-CF2FCEEA9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252C4-607E-46A6-B67F-1679D31B1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82A9D-4B0E-4D50-B864-3EC2128561A9}" type="datetimeFigureOut">
              <a:rPr lang="ko-KR" altLang="en-US" smtClean="0"/>
              <a:t>2022-01-12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CD609-4097-4286-8AFC-0501B5A15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FED13-EC54-4E01-B4AA-57510A8C6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837DE-C6B2-4DD3-8176-B11D7350EF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40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65D5C47-DBF9-484E-8DDE-166D7856B4C5}"/>
              </a:ext>
            </a:extLst>
          </p:cNvPr>
          <p:cNvSpPr/>
          <p:nvPr/>
        </p:nvSpPr>
        <p:spPr>
          <a:xfrm>
            <a:off x="5113249" y="1727305"/>
            <a:ext cx="1962232" cy="399510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3080853-4A26-4038-A1A9-64879C86DE0B}"/>
              </a:ext>
            </a:extLst>
          </p:cNvPr>
          <p:cNvSpPr/>
          <p:nvPr/>
        </p:nvSpPr>
        <p:spPr>
          <a:xfrm>
            <a:off x="5191599" y="2135091"/>
            <a:ext cx="1822056" cy="68388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solidFill>
                  <a:srgbClr val="002060"/>
                </a:solidFill>
                <a:latin typeface="KoPub바탕체_Pro Bold" panose="00000800000000000000" pitchFamily="50" charset="-127"/>
                <a:ea typeface="KoPub바탕체_Pro Bold"/>
              </a:rPr>
              <a:t>네비게이션</a:t>
            </a:r>
            <a:endParaRPr lang="ko-KR" altLang="en-US" sz="1600" dirty="0">
              <a:solidFill>
                <a:srgbClr val="002060"/>
              </a:solidFill>
              <a:latin typeface="KoPub바탕체_Pro Bold" panose="00000800000000000000" pitchFamily="50" charset="-127"/>
              <a:ea typeface="KoPub바탕체_Pro Bold" panose="00000800000000000000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BB1DF2-D5B6-4F77-B6A6-9337499CBE78}"/>
              </a:ext>
            </a:extLst>
          </p:cNvPr>
          <p:cNvSpPr/>
          <p:nvPr/>
        </p:nvSpPr>
        <p:spPr>
          <a:xfrm>
            <a:off x="5191599" y="2931831"/>
            <a:ext cx="1822056" cy="68388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solidFill>
                  <a:srgbClr val="C00000"/>
                </a:solidFill>
                <a:latin typeface="KoPub바탕체_Pro Bold"/>
                <a:ea typeface="KoPub바탕체_Pro Bold"/>
              </a:rPr>
              <a:t>시뮬레이션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0B80F8D-D137-4446-8CDF-9D430D284DF6}"/>
              </a:ext>
            </a:extLst>
          </p:cNvPr>
          <p:cNvSpPr/>
          <p:nvPr/>
        </p:nvSpPr>
        <p:spPr>
          <a:xfrm>
            <a:off x="5183337" y="3724857"/>
            <a:ext cx="1822056" cy="68388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KoPub바탕체_Pro Bold"/>
                <a:ea typeface="KoPub바탕체_Pro Bold" panose="00000800000000000000" pitchFamily="50" charset="-127"/>
              </a:rPr>
              <a:t>백과사전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KoPub바탕체_Pro Bold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B89495B-EAE0-4E46-B0D7-B3C6F8BB0A20}"/>
              </a:ext>
            </a:extLst>
          </p:cNvPr>
          <p:cNvSpPr/>
          <p:nvPr/>
        </p:nvSpPr>
        <p:spPr>
          <a:xfrm>
            <a:off x="5183337" y="4517883"/>
            <a:ext cx="1822056" cy="68388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solidFill>
                  <a:srgbClr val="7030A0"/>
                </a:solidFill>
                <a:latin typeface="KoPub바탕체_Pro Bold" panose="00000800000000000000" pitchFamily="50" charset="-127"/>
                <a:ea typeface="KoPub바탕체_Pro Bold"/>
              </a:rPr>
              <a:t>퀴즈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D21F58-F27D-42CC-9A4D-05F6FC1BED30}"/>
              </a:ext>
            </a:extLst>
          </p:cNvPr>
          <p:cNvSpPr/>
          <p:nvPr/>
        </p:nvSpPr>
        <p:spPr>
          <a:xfrm>
            <a:off x="6025895" y="1785425"/>
            <a:ext cx="136939" cy="136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49B4344-607E-4FE1-A65A-8F5F99EEA676}"/>
              </a:ext>
            </a:extLst>
          </p:cNvPr>
          <p:cNvSpPr/>
          <p:nvPr/>
        </p:nvSpPr>
        <p:spPr>
          <a:xfrm>
            <a:off x="7722526" y="313525"/>
            <a:ext cx="1962232" cy="399510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60D4F47-360B-47FD-BA33-F293D87F5F96}"/>
              </a:ext>
            </a:extLst>
          </p:cNvPr>
          <p:cNvSpPr/>
          <p:nvPr/>
        </p:nvSpPr>
        <p:spPr>
          <a:xfrm>
            <a:off x="9884051" y="2513408"/>
            <a:ext cx="1962232" cy="399510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1C539FF-1637-4BF5-8464-2BAA89667BAB}"/>
              </a:ext>
            </a:extLst>
          </p:cNvPr>
          <p:cNvSpPr/>
          <p:nvPr/>
        </p:nvSpPr>
        <p:spPr>
          <a:xfrm>
            <a:off x="345717" y="313525"/>
            <a:ext cx="1346771" cy="224641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EDDEB34-55D4-4990-88E3-7806B1E63D71}"/>
              </a:ext>
            </a:extLst>
          </p:cNvPr>
          <p:cNvSpPr/>
          <p:nvPr/>
        </p:nvSpPr>
        <p:spPr>
          <a:xfrm>
            <a:off x="2515289" y="2513408"/>
            <a:ext cx="1962232" cy="399510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9D2CF27-DDD1-4506-8F34-D16D88CD38A9}"/>
              </a:ext>
            </a:extLst>
          </p:cNvPr>
          <p:cNvCxnSpPr>
            <a:cxnSpLocks/>
          </p:cNvCxnSpPr>
          <p:nvPr/>
        </p:nvCxnSpPr>
        <p:spPr>
          <a:xfrm rot="10800000">
            <a:off x="1770839" y="1329681"/>
            <a:ext cx="3565371" cy="981397"/>
          </a:xfrm>
          <a:prstGeom prst="bentConnector3">
            <a:avLst>
              <a:gd name="adj1" fmla="val 50000"/>
            </a:avLst>
          </a:prstGeom>
          <a:ln w="47625" cmpd="sng">
            <a:solidFill>
              <a:schemeClr val="accent3">
                <a:lumMod val="75000"/>
              </a:schemeClr>
            </a:solidFill>
            <a:round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30A3822-8DCD-4B80-AFD6-84CA8E1716CB}"/>
              </a:ext>
            </a:extLst>
          </p:cNvPr>
          <p:cNvCxnSpPr>
            <a:cxnSpLocks/>
          </p:cNvCxnSpPr>
          <p:nvPr/>
        </p:nvCxnSpPr>
        <p:spPr>
          <a:xfrm>
            <a:off x="6836267" y="4756534"/>
            <a:ext cx="2963849" cy="714147"/>
          </a:xfrm>
          <a:prstGeom prst="bentConnector3">
            <a:avLst>
              <a:gd name="adj1" fmla="val 29730"/>
            </a:avLst>
          </a:prstGeom>
          <a:ln w="47625" cmpd="sng">
            <a:solidFill>
              <a:schemeClr val="accent3">
                <a:lumMod val="75000"/>
              </a:schemeClr>
            </a:solidFill>
            <a:round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F4159B69-B4A0-4BB2-8261-CAF9AC4DF6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55871" y="3127512"/>
            <a:ext cx="780338" cy="301488"/>
          </a:xfrm>
          <a:prstGeom prst="bentConnector3">
            <a:avLst>
              <a:gd name="adj1" fmla="val 50000"/>
            </a:avLst>
          </a:prstGeom>
          <a:ln w="47625" cmpd="sng">
            <a:solidFill>
              <a:schemeClr val="accent3">
                <a:lumMod val="75000"/>
              </a:schemeClr>
            </a:solidFill>
            <a:round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4D0F335-D758-42AE-9FCF-B555A47F7724}"/>
              </a:ext>
            </a:extLst>
          </p:cNvPr>
          <p:cNvCxnSpPr>
            <a:cxnSpLocks/>
          </p:cNvCxnSpPr>
          <p:nvPr/>
        </p:nvCxnSpPr>
        <p:spPr>
          <a:xfrm flipV="1">
            <a:off x="6839933" y="3174342"/>
            <a:ext cx="812507" cy="737857"/>
          </a:xfrm>
          <a:prstGeom prst="bentConnector3">
            <a:avLst>
              <a:gd name="adj1" fmla="val 52718"/>
            </a:avLst>
          </a:prstGeom>
          <a:ln w="47625" cmpd="sng">
            <a:solidFill>
              <a:schemeClr val="accent3">
                <a:lumMod val="75000"/>
              </a:schemeClr>
            </a:solidFill>
            <a:round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CF1F828F-A8AA-44D6-AC1C-D63E669B2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2" y="1187522"/>
            <a:ext cx="860454" cy="904082"/>
          </a:xfrm>
          <a:prstGeom prst="rect">
            <a:avLst/>
          </a:prstGeom>
          <a:effectLst/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1E85DBA-29F6-46B8-A3E4-2D86577ADF2D}"/>
              </a:ext>
            </a:extLst>
          </p:cNvPr>
          <p:cNvSpPr/>
          <p:nvPr/>
        </p:nvSpPr>
        <p:spPr>
          <a:xfrm>
            <a:off x="1157227" y="744847"/>
            <a:ext cx="485821" cy="127391"/>
          </a:xfrm>
          <a:prstGeom prst="roundRect">
            <a:avLst/>
          </a:prstGeom>
          <a:noFill/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Skip</a:t>
            </a:r>
            <a:endParaRPr lang="ko-KR" altLang="en-US" sz="800" b="1" dirty="0">
              <a:solidFill>
                <a:schemeClr val="tx1"/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C7838E6-183D-48B8-BFB5-013A6B62FCD8}"/>
              </a:ext>
            </a:extLst>
          </p:cNvPr>
          <p:cNvSpPr/>
          <p:nvPr/>
        </p:nvSpPr>
        <p:spPr>
          <a:xfrm>
            <a:off x="3427935" y="2582355"/>
            <a:ext cx="136939" cy="136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3431F60-F0F2-4247-A695-70525D379BEE}"/>
              </a:ext>
            </a:extLst>
          </p:cNvPr>
          <p:cNvSpPr/>
          <p:nvPr/>
        </p:nvSpPr>
        <p:spPr>
          <a:xfrm>
            <a:off x="921507" y="485013"/>
            <a:ext cx="97863" cy="783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8FC673A-5549-4371-AA53-8EE4EC5AF6BA}"/>
              </a:ext>
            </a:extLst>
          </p:cNvPr>
          <p:cNvSpPr/>
          <p:nvPr/>
        </p:nvSpPr>
        <p:spPr>
          <a:xfrm>
            <a:off x="8635172" y="390328"/>
            <a:ext cx="136939" cy="136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21FD3FF-2AD6-4BA7-8AB2-D673E3406014}"/>
              </a:ext>
            </a:extLst>
          </p:cNvPr>
          <p:cNvSpPr/>
          <p:nvPr/>
        </p:nvSpPr>
        <p:spPr>
          <a:xfrm>
            <a:off x="10796697" y="2582354"/>
            <a:ext cx="136939" cy="136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E4F2D89-CD50-47E5-A0C5-64D660ABA2CC}"/>
              </a:ext>
            </a:extLst>
          </p:cNvPr>
          <p:cNvSpPr/>
          <p:nvPr/>
        </p:nvSpPr>
        <p:spPr>
          <a:xfrm>
            <a:off x="2583160" y="2933847"/>
            <a:ext cx="1822056" cy="49515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바탕체_Pro Bold" panose="00000800000000000000" pitchFamily="50" charset="-127"/>
                <a:ea typeface="KoPub바탕체_Pro Bold" panose="00000800000000000000" pitchFamily="50" charset="-127"/>
              </a:rPr>
              <a:t>골절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A6B1309-5EAE-4262-AD82-64D3A96FFC3A}"/>
              </a:ext>
            </a:extLst>
          </p:cNvPr>
          <p:cNvSpPr/>
          <p:nvPr/>
        </p:nvSpPr>
        <p:spPr>
          <a:xfrm>
            <a:off x="2583160" y="3519632"/>
            <a:ext cx="1822056" cy="49515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C00000"/>
                </a:solidFill>
                <a:latin typeface="KoPub바탕체_Pro Bold" panose="00000800000000000000" pitchFamily="50" charset="-127"/>
                <a:ea typeface="KoPub바탕체_Pro Bold" panose="00000800000000000000" pitchFamily="50" charset="-127"/>
              </a:rPr>
              <a:t>화상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5358EE5-4CA5-4CA1-B234-A26857807BDF}"/>
              </a:ext>
            </a:extLst>
          </p:cNvPr>
          <p:cNvSpPr/>
          <p:nvPr/>
        </p:nvSpPr>
        <p:spPr>
          <a:xfrm>
            <a:off x="2584064" y="4105417"/>
            <a:ext cx="1822056" cy="49515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KoPub바탕체_Pro Bold" panose="00000800000000000000" pitchFamily="50" charset="-127"/>
                <a:ea typeface="KoPub바탕체_Pro Bold" panose="00000800000000000000" pitchFamily="50" charset="-127"/>
              </a:rPr>
              <a:t>중독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39DD829-4857-4D45-936A-36FD29EF7A27}"/>
              </a:ext>
            </a:extLst>
          </p:cNvPr>
          <p:cNvSpPr/>
          <p:nvPr/>
        </p:nvSpPr>
        <p:spPr>
          <a:xfrm>
            <a:off x="2583160" y="4691202"/>
            <a:ext cx="1822056" cy="49515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C000"/>
                </a:solidFill>
                <a:latin typeface="KoPub바탕체_Pro Bold" panose="00000800000000000000" pitchFamily="50" charset="-127"/>
                <a:ea typeface="KoPub바탕체_Pro Bold" panose="00000800000000000000" pitchFamily="50" charset="-127"/>
              </a:rPr>
              <a:t>쇼크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7F258A44-D4F0-42DC-85B5-8312DC15C79B}"/>
              </a:ext>
            </a:extLst>
          </p:cNvPr>
          <p:cNvSpPr/>
          <p:nvPr/>
        </p:nvSpPr>
        <p:spPr>
          <a:xfrm>
            <a:off x="2583160" y="5276987"/>
            <a:ext cx="1822056" cy="49515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solidFill>
                  <a:srgbClr val="002060"/>
                </a:solidFill>
                <a:latin typeface="KoPub바탕체_Pro Bold"/>
                <a:ea typeface="KoPub바탕체_Pro Bold" panose="00000800000000000000" pitchFamily="50" charset="-127"/>
              </a:rPr>
              <a:t>CPR</a:t>
            </a:r>
            <a:endParaRPr lang="ko-KR" altLang="en-US" sz="1600" dirty="0">
              <a:solidFill>
                <a:srgbClr val="002060"/>
              </a:solidFill>
              <a:latin typeface="KoPub바탕체_Pro Bold" panose="00000800000000000000" pitchFamily="50" charset="-127"/>
              <a:ea typeface="KoPub바탕체_Pro Bold" panose="00000800000000000000" pitchFamily="50" charset="-127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DAB8D76-C0E1-445D-8F9A-3408169468BB}"/>
              </a:ext>
            </a:extLst>
          </p:cNvPr>
          <p:cNvCxnSpPr>
            <a:cxnSpLocks/>
          </p:cNvCxnSpPr>
          <p:nvPr/>
        </p:nvCxnSpPr>
        <p:spPr>
          <a:xfrm flipH="1">
            <a:off x="2102759" y="5438902"/>
            <a:ext cx="610553" cy="209580"/>
          </a:xfrm>
          <a:prstGeom prst="bentConnector3">
            <a:avLst>
              <a:gd name="adj1" fmla="val 50000"/>
            </a:avLst>
          </a:prstGeom>
          <a:ln w="47625" cmpd="sng">
            <a:solidFill>
              <a:schemeClr val="accent3">
                <a:lumMod val="75000"/>
              </a:schemeClr>
            </a:solidFill>
            <a:round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F751A435-0921-495F-A47F-AA58FBEB469B}"/>
              </a:ext>
            </a:extLst>
          </p:cNvPr>
          <p:cNvSpPr/>
          <p:nvPr/>
        </p:nvSpPr>
        <p:spPr>
          <a:xfrm>
            <a:off x="1386909" y="4542169"/>
            <a:ext cx="82420" cy="8242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850EDBD8-4BD3-4AA4-B1A6-1A1EEA97F19F}"/>
              </a:ext>
            </a:extLst>
          </p:cNvPr>
          <p:cNvSpPr/>
          <p:nvPr/>
        </p:nvSpPr>
        <p:spPr>
          <a:xfrm>
            <a:off x="7806456" y="711065"/>
            <a:ext cx="1794369" cy="1072533"/>
          </a:xfrm>
          <a:prstGeom prst="roundRect">
            <a:avLst/>
          </a:prstGeom>
          <a:noFill/>
          <a:ln w="25400" cap="rnd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4CBA7D-59C2-4325-AD1F-564CA9A447FB}"/>
              </a:ext>
            </a:extLst>
          </p:cNvPr>
          <p:cNvSpPr txBox="1"/>
          <p:nvPr/>
        </p:nvSpPr>
        <p:spPr>
          <a:xfrm>
            <a:off x="7870134" y="1482005"/>
            <a:ext cx="173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0" i="0" dirty="0">
                <a:solidFill>
                  <a:schemeClr val="accent3">
                    <a:lumMod val="50000"/>
                  </a:schemeClr>
                </a:solidFill>
                <a:effectLst/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외부의 힘에 의해 뼈의 연속성이 완전 혹은 불완전하게 소실된 상태이다</a:t>
            </a:r>
            <a:r>
              <a:rPr lang="en-US" altLang="ko-KR" sz="700" b="0" i="0" dirty="0">
                <a:solidFill>
                  <a:schemeClr val="accent3">
                    <a:lumMod val="50000"/>
                  </a:schemeClr>
                </a:solidFill>
                <a:effectLst/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.</a:t>
            </a:r>
            <a:endParaRPr lang="ko-KR" altLang="en-US" sz="700" dirty="0">
              <a:solidFill>
                <a:schemeClr val="accent3">
                  <a:lumMod val="50000"/>
                </a:schemeClr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B2CC77C0-0857-41DB-A51D-A2ACCB90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186" y="772166"/>
            <a:ext cx="750136" cy="750136"/>
          </a:xfrm>
          <a:prstGeom prst="rect">
            <a:avLst/>
          </a:prstGeom>
        </p:spPr>
      </p:pic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985D2C0-C62F-4EF0-8D87-58F269623F9C}"/>
              </a:ext>
            </a:extLst>
          </p:cNvPr>
          <p:cNvSpPr/>
          <p:nvPr/>
        </p:nvSpPr>
        <p:spPr>
          <a:xfrm>
            <a:off x="7806456" y="1859299"/>
            <a:ext cx="1794369" cy="570266"/>
          </a:xfrm>
          <a:prstGeom prst="roundRect">
            <a:avLst/>
          </a:prstGeom>
          <a:noFill/>
          <a:ln w="25400" cap="rnd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E91B138-9075-4683-A2A9-3EABF2B321E0}"/>
              </a:ext>
            </a:extLst>
          </p:cNvPr>
          <p:cNvSpPr/>
          <p:nvPr/>
        </p:nvSpPr>
        <p:spPr>
          <a:xfrm>
            <a:off x="7801068" y="2499092"/>
            <a:ext cx="1794369" cy="570266"/>
          </a:xfrm>
          <a:prstGeom prst="roundRect">
            <a:avLst/>
          </a:prstGeom>
          <a:noFill/>
          <a:ln w="25400" cap="rnd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EF9662A-9FD5-4FF4-ABE4-071FE177CECC}"/>
              </a:ext>
            </a:extLst>
          </p:cNvPr>
          <p:cNvSpPr/>
          <p:nvPr/>
        </p:nvSpPr>
        <p:spPr>
          <a:xfrm>
            <a:off x="7808539" y="3137005"/>
            <a:ext cx="1794369" cy="570266"/>
          </a:xfrm>
          <a:prstGeom prst="roundRect">
            <a:avLst/>
          </a:prstGeom>
          <a:noFill/>
          <a:ln w="25400" cap="rnd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4E34BC-97C5-4445-95CF-CD40207159EB}"/>
              </a:ext>
            </a:extLst>
          </p:cNvPr>
          <p:cNvSpPr txBox="1"/>
          <p:nvPr/>
        </p:nvSpPr>
        <p:spPr>
          <a:xfrm>
            <a:off x="7806456" y="2142895"/>
            <a:ext cx="17395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accent3">
                    <a:lumMod val="50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손상부위를 지지하여 불필요한 움직임을 막는다</a:t>
            </a:r>
            <a:r>
              <a:rPr lang="en-US" altLang="ko-KR" sz="600" dirty="0">
                <a:solidFill>
                  <a:schemeClr val="accent3">
                    <a:lumMod val="50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.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754D731-7C76-48BE-9C65-129D98574439}"/>
              </a:ext>
            </a:extLst>
          </p:cNvPr>
          <p:cNvSpPr txBox="1"/>
          <p:nvPr/>
        </p:nvSpPr>
        <p:spPr>
          <a:xfrm>
            <a:off x="7828486" y="2782528"/>
            <a:ext cx="17395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accent3">
                    <a:lumMod val="50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손상부위에 주의하여 </a:t>
            </a:r>
            <a:r>
              <a:rPr lang="en-US" altLang="ko-KR" sz="600" dirty="0">
                <a:solidFill>
                  <a:schemeClr val="accent3">
                    <a:lumMod val="50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119</a:t>
            </a:r>
            <a:r>
              <a:rPr lang="ko-KR" altLang="en-US" sz="600" dirty="0">
                <a:solidFill>
                  <a:schemeClr val="accent3">
                    <a:lumMod val="50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에 신고한다</a:t>
            </a:r>
            <a:r>
              <a:rPr lang="en-US" altLang="ko-KR" sz="600" dirty="0">
                <a:solidFill>
                  <a:schemeClr val="accent3">
                    <a:lumMod val="50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.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8AFB0AC-69DD-49BF-BAFF-C7DF7EF0F7E4}"/>
              </a:ext>
            </a:extLst>
          </p:cNvPr>
          <p:cNvSpPr txBox="1"/>
          <p:nvPr/>
        </p:nvSpPr>
        <p:spPr>
          <a:xfrm>
            <a:off x="7820180" y="3396850"/>
            <a:ext cx="17395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accent3">
                    <a:lumMod val="50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구급대가 도착할 때까지 손상부위를 지지한다</a:t>
            </a:r>
            <a:r>
              <a:rPr lang="en-US" altLang="ko-KR" sz="600" dirty="0">
                <a:solidFill>
                  <a:schemeClr val="accent3">
                    <a:lumMod val="50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.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0E5DE0-FF3E-4598-AD58-4E304C9F2D17}"/>
              </a:ext>
            </a:extLst>
          </p:cNvPr>
          <p:cNvSpPr txBox="1"/>
          <p:nvPr/>
        </p:nvSpPr>
        <p:spPr>
          <a:xfrm>
            <a:off x="7808539" y="1926271"/>
            <a:ext cx="17395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C00000"/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Step.1</a:t>
            </a:r>
            <a:endParaRPr lang="ko-KR" altLang="en-US" sz="700" dirty="0">
              <a:solidFill>
                <a:srgbClr val="C00000"/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1824A3B-6FC7-4D83-A58D-B68523E6A4A0}"/>
              </a:ext>
            </a:extLst>
          </p:cNvPr>
          <p:cNvSpPr txBox="1"/>
          <p:nvPr/>
        </p:nvSpPr>
        <p:spPr>
          <a:xfrm>
            <a:off x="7813567" y="2559857"/>
            <a:ext cx="17395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C00000"/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Step.2</a:t>
            </a:r>
            <a:endParaRPr lang="ko-KR" altLang="en-US" sz="700" dirty="0">
              <a:solidFill>
                <a:srgbClr val="C00000"/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92A2379-BD00-43A9-9CA7-AFC2D081EFF0}"/>
              </a:ext>
            </a:extLst>
          </p:cNvPr>
          <p:cNvSpPr txBox="1"/>
          <p:nvPr/>
        </p:nvSpPr>
        <p:spPr>
          <a:xfrm>
            <a:off x="7813567" y="3205885"/>
            <a:ext cx="17395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C00000"/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Step.3</a:t>
            </a:r>
            <a:endParaRPr lang="ko-KR" altLang="en-US" sz="700" dirty="0">
              <a:solidFill>
                <a:srgbClr val="C00000"/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5CC36169-87AD-4273-A3B3-C94E86339D1E}"/>
              </a:ext>
            </a:extLst>
          </p:cNvPr>
          <p:cNvCxnSpPr>
            <a:cxnSpLocks/>
          </p:cNvCxnSpPr>
          <p:nvPr/>
        </p:nvCxnSpPr>
        <p:spPr>
          <a:xfrm>
            <a:off x="9422296" y="1189812"/>
            <a:ext cx="1442870" cy="1273080"/>
          </a:xfrm>
          <a:prstGeom prst="bentConnector3">
            <a:avLst>
              <a:gd name="adj1" fmla="val 99903"/>
            </a:avLst>
          </a:prstGeom>
          <a:ln w="47625" cmpd="sng">
            <a:solidFill>
              <a:schemeClr val="accent3">
                <a:lumMod val="75000"/>
              </a:schemeClr>
            </a:solidFill>
            <a:round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ACEB060-68F7-4192-901E-8F5C1282058C}"/>
              </a:ext>
            </a:extLst>
          </p:cNvPr>
          <p:cNvSpPr/>
          <p:nvPr/>
        </p:nvSpPr>
        <p:spPr>
          <a:xfrm>
            <a:off x="9967981" y="2931831"/>
            <a:ext cx="1794369" cy="1114704"/>
          </a:xfrm>
          <a:prstGeom prst="roundRect">
            <a:avLst/>
          </a:prstGeom>
          <a:noFill/>
          <a:ln w="25400" cap="rnd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D562119-7884-4A34-9675-1D8D79EF4B1F}"/>
              </a:ext>
            </a:extLst>
          </p:cNvPr>
          <p:cNvSpPr txBox="1"/>
          <p:nvPr/>
        </p:nvSpPr>
        <p:spPr>
          <a:xfrm>
            <a:off x="9967979" y="3339179"/>
            <a:ext cx="1794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accent3">
                    <a:lumMod val="50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골절 발생이 의심되지만 당장에 고통이 느껴지지 않는다면 병원을 방문하지 않아도 된다</a:t>
            </a:r>
            <a:r>
              <a:rPr lang="en-US" altLang="ko-KR" sz="700" dirty="0">
                <a:solidFill>
                  <a:schemeClr val="accent3">
                    <a:lumMod val="50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.</a:t>
            </a:r>
            <a:endParaRPr lang="ko-KR" altLang="en-US" sz="700" dirty="0">
              <a:solidFill>
                <a:schemeClr val="accent3">
                  <a:lumMod val="50000"/>
                </a:schemeClr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42228E8-6C54-4EE3-BB4C-A992350D3F5F}"/>
              </a:ext>
            </a:extLst>
          </p:cNvPr>
          <p:cNvSpPr txBox="1"/>
          <p:nvPr/>
        </p:nvSpPr>
        <p:spPr>
          <a:xfrm>
            <a:off x="9967980" y="3003503"/>
            <a:ext cx="17943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7030A0"/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Quiz.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골절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10BE16E-2C53-4357-8011-F3C6014E7390}"/>
              </a:ext>
            </a:extLst>
          </p:cNvPr>
          <p:cNvSpPr/>
          <p:nvPr/>
        </p:nvSpPr>
        <p:spPr>
          <a:xfrm>
            <a:off x="9946997" y="4530800"/>
            <a:ext cx="897188" cy="852875"/>
          </a:xfrm>
          <a:prstGeom prst="roundRect">
            <a:avLst/>
          </a:prstGeom>
          <a:noFill/>
          <a:ln w="25400" cap="rnd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O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0BC21D7D-DB67-477A-8A8E-36A460B1BCFF}"/>
              </a:ext>
            </a:extLst>
          </p:cNvPr>
          <p:cNvSpPr/>
          <p:nvPr/>
        </p:nvSpPr>
        <p:spPr>
          <a:xfrm>
            <a:off x="10896640" y="4530800"/>
            <a:ext cx="897188" cy="852875"/>
          </a:xfrm>
          <a:prstGeom prst="roundRect">
            <a:avLst/>
          </a:prstGeom>
          <a:noFill/>
          <a:ln w="25400" cap="rnd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X</a:t>
            </a:r>
            <a:endParaRPr lang="ko-KR" altLang="en-US" sz="4000" dirty="0">
              <a:solidFill>
                <a:srgbClr val="C00000"/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51C2A1C-28F2-4917-9D33-FDC97B997DC8}"/>
              </a:ext>
            </a:extLst>
          </p:cNvPr>
          <p:cNvSpPr/>
          <p:nvPr/>
        </p:nvSpPr>
        <p:spPr>
          <a:xfrm>
            <a:off x="9967979" y="5434192"/>
            <a:ext cx="1794369" cy="491114"/>
          </a:xfrm>
          <a:prstGeom prst="roundRect">
            <a:avLst/>
          </a:prstGeom>
          <a:noFill/>
          <a:ln w="25400" cap="rnd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7030A0"/>
                </a:solidFill>
                <a:latin typeface="KoPub바탕체_Pro Bold" panose="00000800000000000000" pitchFamily="50" charset="-127"/>
                <a:ea typeface="KoPub바탕체_Pro Bold" panose="00000800000000000000" pitchFamily="50" charset="-127"/>
              </a:rPr>
              <a:t>다른 퀴즈 풀러가기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48A7487F-79CA-4227-8308-869A3DD391EA}"/>
              </a:ext>
            </a:extLst>
          </p:cNvPr>
          <p:cNvSpPr/>
          <p:nvPr/>
        </p:nvSpPr>
        <p:spPr>
          <a:xfrm>
            <a:off x="11277287" y="3764359"/>
            <a:ext cx="375478" cy="182441"/>
          </a:xfrm>
          <a:prstGeom prst="roundRect">
            <a:avLst/>
          </a:prstGeom>
          <a:noFill/>
          <a:ln w="12700" cap="rnd"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hint</a:t>
            </a:r>
            <a:endParaRPr lang="ko-KR" altLang="en-US" sz="800" dirty="0">
              <a:solidFill>
                <a:schemeClr val="tx1"/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9D8067A8-F901-45ED-A424-2B77A31F9E3E}"/>
              </a:ext>
            </a:extLst>
          </p:cNvPr>
          <p:cNvSpPr/>
          <p:nvPr/>
        </p:nvSpPr>
        <p:spPr>
          <a:xfrm>
            <a:off x="512587" y="745979"/>
            <a:ext cx="526234" cy="117661"/>
          </a:xfrm>
          <a:prstGeom prst="roundRect">
            <a:avLst/>
          </a:prstGeom>
          <a:noFill/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KoPub돋움체_Pro Bold" panose="00000800000000000000" pitchFamily="50" charset="-127"/>
                <a:ea typeface="KoPub돋움체_Pro Bold"/>
              </a:rPr>
              <a:t>종료</a:t>
            </a:r>
            <a:endParaRPr lang="ko-KR" altLang="en-US" sz="600" b="1" dirty="0">
              <a:solidFill>
                <a:schemeClr val="tx1"/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D39DC9CB-53BB-428B-BD53-E8ECCCEF4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15" y="2213444"/>
            <a:ext cx="117184" cy="97494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D1BE9A7-D8DD-4806-85D4-1E1758A2C2AA}"/>
              </a:ext>
            </a:extLst>
          </p:cNvPr>
          <p:cNvSpPr txBox="1"/>
          <p:nvPr/>
        </p:nvSpPr>
        <p:spPr>
          <a:xfrm>
            <a:off x="5085114" y="141050"/>
            <a:ext cx="2090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WIRE FRAME</a:t>
            </a:r>
          </a:p>
          <a:p>
            <a:pPr algn="ctr"/>
            <a:r>
              <a:rPr lang="en-US" altLang="ko-KR" dirty="0"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( </a:t>
            </a:r>
            <a:r>
              <a:rPr lang="ko-KR" altLang="en-US" dirty="0"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위기탈출 </a:t>
            </a:r>
            <a:r>
              <a:rPr lang="en-US" altLang="ko-KR" dirty="0"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25 )</a:t>
            </a:r>
            <a:endParaRPr lang="ko-KR" altLang="en-US" dirty="0"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B8BFB1C-A7BD-415C-95E7-2B16350AB09E}"/>
              </a:ext>
            </a:extLst>
          </p:cNvPr>
          <p:cNvSpPr/>
          <p:nvPr/>
        </p:nvSpPr>
        <p:spPr>
          <a:xfrm>
            <a:off x="3423518" y="5916472"/>
            <a:ext cx="70897" cy="708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E4DEE50-086F-4E36-92DC-2DC70CF7E93A}"/>
              </a:ext>
            </a:extLst>
          </p:cNvPr>
          <p:cNvSpPr/>
          <p:nvPr/>
        </p:nvSpPr>
        <p:spPr>
          <a:xfrm>
            <a:off x="3423291" y="6047403"/>
            <a:ext cx="70897" cy="708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03205386-888F-4A7A-AF45-8BA8A206E83A}"/>
              </a:ext>
            </a:extLst>
          </p:cNvPr>
          <p:cNvSpPr/>
          <p:nvPr/>
        </p:nvSpPr>
        <p:spPr>
          <a:xfrm>
            <a:off x="3423067" y="6178334"/>
            <a:ext cx="70897" cy="708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D384EF-0693-4BD3-B468-BBF62B8AF0F5}"/>
              </a:ext>
            </a:extLst>
          </p:cNvPr>
          <p:cNvSpPr txBox="1"/>
          <p:nvPr/>
        </p:nvSpPr>
        <p:spPr>
          <a:xfrm>
            <a:off x="7808539" y="770562"/>
            <a:ext cx="17943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6">
                    <a:lumMod val="50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Wiki</a:t>
            </a:r>
            <a:r>
              <a:rPr lang="en-US" altLang="ko-KR" sz="700" dirty="0">
                <a:solidFill>
                  <a:srgbClr val="7030A0"/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.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골절</a:t>
            </a:r>
          </a:p>
        </p:txBody>
      </p:sp>
      <p:sp>
        <p:nvSpPr>
          <p:cNvPr id="70" name="사각형: 둥근 모서리 11">
            <a:extLst>
              <a:ext uri="{FF2B5EF4-FFF2-40B4-BE49-F238E27FC236}">
                <a16:creationId xmlns:a16="http://schemas.microsoft.com/office/drawing/2014/main" id="{5C02A092-030C-45E3-9B2B-62F19E976D24}"/>
              </a:ext>
            </a:extLst>
          </p:cNvPr>
          <p:cNvSpPr/>
          <p:nvPr/>
        </p:nvSpPr>
        <p:spPr>
          <a:xfrm>
            <a:off x="38230" y="2785628"/>
            <a:ext cx="2047957" cy="398557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2" name="그림 55">
            <a:extLst>
              <a:ext uri="{FF2B5EF4-FFF2-40B4-BE49-F238E27FC236}">
                <a16:creationId xmlns:a16="http://schemas.microsoft.com/office/drawing/2014/main" id="{71FF4D04-A8EA-4F3C-8BE1-296A58ADF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16" y="5144548"/>
            <a:ext cx="1318142" cy="1371539"/>
          </a:xfrm>
          <a:prstGeom prst="rect">
            <a:avLst/>
          </a:prstGeom>
          <a:effectLst/>
        </p:spPr>
      </p:pic>
      <p:sp>
        <p:nvSpPr>
          <p:cNvPr id="73" name="사각형: 둥근 모서리 56">
            <a:extLst>
              <a:ext uri="{FF2B5EF4-FFF2-40B4-BE49-F238E27FC236}">
                <a16:creationId xmlns:a16="http://schemas.microsoft.com/office/drawing/2014/main" id="{259D11D9-3799-4D63-81D9-FE6EEF6AB7E0}"/>
              </a:ext>
            </a:extLst>
          </p:cNvPr>
          <p:cNvSpPr/>
          <p:nvPr/>
        </p:nvSpPr>
        <p:spPr>
          <a:xfrm>
            <a:off x="120091" y="3144236"/>
            <a:ext cx="1870569" cy="1181762"/>
          </a:xfrm>
          <a:prstGeom prst="roundRect">
            <a:avLst/>
          </a:prstGeom>
          <a:noFill/>
          <a:ln w="25400" cap="rnd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쓰러진 사람을 발견했습니다</a:t>
            </a:r>
            <a:r>
              <a:rPr lang="en-US" altLang="ko-KR" sz="1000" dirty="0">
                <a:solidFill>
                  <a:schemeClr val="tx1"/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  <a:p>
            <a:r>
              <a:rPr lang="en-US" altLang="ko-KR" sz="600" dirty="0">
                <a:solidFill>
                  <a:schemeClr val="tx1"/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(</a:t>
            </a:r>
            <a:r>
              <a:rPr lang="ko-KR" altLang="en-US" sz="600" dirty="0">
                <a:solidFill>
                  <a:schemeClr val="tx1"/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터치하여 의식을 먼저 확인해주세요</a:t>
            </a:r>
            <a:r>
              <a:rPr lang="en-US" altLang="ko-KR" sz="600" dirty="0">
                <a:solidFill>
                  <a:schemeClr val="tx1"/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.)</a:t>
            </a:r>
            <a:endParaRPr lang="ko-KR" altLang="en-US" sz="600" dirty="0">
              <a:solidFill>
                <a:schemeClr val="tx1"/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sp>
        <p:nvSpPr>
          <p:cNvPr id="74" name="사각형: 둥근 모서리 58">
            <a:extLst>
              <a:ext uri="{FF2B5EF4-FFF2-40B4-BE49-F238E27FC236}">
                <a16:creationId xmlns:a16="http://schemas.microsoft.com/office/drawing/2014/main" id="{26DDD105-CA22-4F86-8343-73E3AC8CFA1D}"/>
              </a:ext>
            </a:extLst>
          </p:cNvPr>
          <p:cNvSpPr/>
          <p:nvPr/>
        </p:nvSpPr>
        <p:spPr>
          <a:xfrm>
            <a:off x="1367509" y="4438104"/>
            <a:ext cx="543946" cy="215315"/>
          </a:xfrm>
          <a:prstGeom prst="roundRect">
            <a:avLst/>
          </a:prstGeom>
          <a:noFill/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Skip</a:t>
            </a:r>
            <a:endParaRPr lang="ko-KR" altLang="en-US" sz="800" b="1" dirty="0">
              <a:solidFill>
                <a:schemeClr val="tx1"/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sp>
        <p:nvSpPr>
          <p:cNvPr id="78" name="타원 60">
            <a:extLst>
              <a:ext uri="{FF2B5EF4-FFF2-40B4-BE49-F238E27FC236}">
                <a16:creationId xmlns:a16="http://schemas.microsoft.com/office/drawing/2014/main" id="{5F8C2957-D210-4D7C-B60D-BCCB4A47D054}"/>
              </a:ext>
            </a:extLst>
          </p:cNvPr>
          <p:cNvSpPr/>
          <p:nvPr/>
        </p:nvSpPr>
        <p:spPr>
          <a:xfrm>
            <a:off x="946173" y="2859424"/>
            <a:ext cx="146464" cy="1369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사각형: 둥근 모서리 63">
            <a:extLst>
              <a:ext uri="{FF2B5EF4-FFF2-40B4-BE49-F238E27FC236}">
                <a16:creationId xmlns:a16="http://schemas.microsoft.com/office/drawing/2014/main" id="{748F80C3-7938-442B-A4EB-4876A8CB458B}"/>
              </a:ext>
            </a:extLst>
          </p:cNvPr>
          <p:cNvSpPr/>
          <p:nvPr/>
        </p:nvSpPr>
        <p:spPr>
          <a:xfrm>
            <a:off x="151555" y="4429509"/>
            <a:ext cx="713967" cy="223911"/>
          </a:xfrm>
          <a:prstGeom prst="roundRect">
            <a:avLst/>
          </a:prstGeom>
          <a:noFill/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음성 안내</a:t>
            </a:r>
          </a:p>
        </p:txBody>
      </p:sp>
      <p:sp>
        <p:nvSpPr>
          <p:cNvPr id="82" name="사각형: 둥근 모서리 113">
            <a:extLst>
              <a:ext uri="{FF2B5EF4-FFF2-40B4-BE49-F238E27FC236}">
                <a16:creationId xmlns:a16="http://schemas.microsoft.com/office/drawing/2014/main" id="{C339A0AE-FF07-4911-B600-8220F356269D}"/>
              </a:ext>
            </a:extLst>
          </p:cNvPr>
          <p:cNvSpPr/>
          <p:nvPr/>
        </p:nvSpPr>
        <p:spPr>
          <a:xfrm>
            <a:off x="1357870" y="3237621"/>
            <a:ext cx="486668" cy="137198"/>
          </a:xfrm>
          <a:prstGeom prst="roundRect">
            <a:avLst/>
          </a:prstGeom>
          <a:noFill/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학습종료</a:t>
            </a:r>
          </a:p>
        </p:txBody>
      </p:sp>
      <p:pic>
        <p:nvPicPr>
          <p:cNvPr id="83" name="그림 115">
            <a:extLst>
              <a:ext uri="{FF2B5EF4-FFF2-40B4-BE49-F238E27FC236}">
                <a16:creationId xmlns:a16="http://schemas.microsoft.com/office/drawing/2014/main" id="{E48D6E54-EB06-46FE-84A3-6155C3BC2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3" y="4470625"/>
            <a:ext cx="175555" cy="146095"/>
          </a:xfrm>
          <a:prstGeom prst="rect">
            <a:avLst/>
          </a:prstGeom>
        </p:spPr>
      </p:pic>
      <p:pic>
        <p:nvPicPr>
          <p:cNvPr id="95" name="그림 2">
            <a:extLst>
              <a:ext uri="{FF2B5EF4-FFF2-40B4-BE49-F238E27FC236}">
                <a16:creationId xmlns:a16="http://schemas.microsoft.com/office/drawing/2014/main" id="{80E3B9EE-D58F-4300-AB87-5367218FA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1331">
            <a:off x="814548" y="5924872"/>
            <a:ext cx="456022" cy="4560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185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FD082-6E5E-450E-A71E-BCBEEB1F89B9}"/>
              </a:ext>
            </a:extLst>
          </p:cNvPr>
          <p:cNvSpPr txBox="1"/>
          <p:nvPr/>
        </p:nvSpPr>
        <p:spPr>
          <a:xfrm>
            <a:off x="6356077" y="574798"/>
            <a:ext cx="5945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기능 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네비게이션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상황을 선택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안내를 받는다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시뮬레이션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상황을 선택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체험을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퀴즈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알람 설정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알람이 옴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문제를 품</a:t>
            </a:r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피드백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백과사전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상황을 선택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정보를 본다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E55EAB9-4AB2-44DE-A8F3-E4A22E7C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26" y="759514"/>
            <a:ext cx="409632" cy="5144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3F3858-0AAB-4421-B2CC-F3A77535D84F}"/>
              </a:ext>
            </a:extLst>
          </p:cNvPr>
          <p:cNvSpPr txBox="1"/>
          <p:nvPr/>
        </p:nvSpPr>
        <p:spPr>
          <a:xfrm>
            <a:off x="223804" y="1210491"/>
            <a:ext cx="88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A9643-80BC-45CE-AB28-95AB438FA920}"/>
              </a:ext>
            </a:extLst>
          </p:cNvPr>
          <p:cNvSpPr txBox="1"/>
          <p:nvPr/>
        </p:nvSpPr>
        <p:spPr>
          <a:xfrm>
            <a:off x="4426705" y="950770"/>
            <a:ext cx="1059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안내를 받는다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1AA8A-A259-4115-A36D-AE71D3A460C6}"/>
              </a:ext>
            </a:extLst>
          </p:cNvPr>
          <p:cNvSpPr txBox="1"/>
          <p:nvPr/>
        </p:nvSpPr>
        <p:spPr>
          <a:xfrm>
            <a:off x="4286965" y="2000176"/>
            <a:ext cx="1059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안내와 연습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1AEC0D6-D577-4EEB-9C50-E625F22DB6F6}"/>
              </a:ext>
            </a:extLst>
          </p:cNvPr>
          <p:cNvCxnSpPr>
            <a:cxnSpLocks/>
          </p:cNvCxnSpPr>
          <p:nvPr/>
        </p:nvCxnSpPr>
        <p:spPr>
          <a:xfrm flipV="1">
            <a:off x="1027224" y="838131"/>
            <a:ext cx="2168822" cy="18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BA3263-CFB4-4944-AEE3-EB09BAE76608}"/>
              </a:ext>
            </a:extLst>
          </p:cNvPr>
          <p:cNvSpPr txBox="1"/>
          <p:nvPr/>
        </p:nvSpPr>
        <p:spPr>
          <a:xfrm>
            <a:off x="3557028" y="1150825"/>
            <a:ext cx="1059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네비게이션</a:t>
            </a:r>
            <a:endParaRPr lang="en-US" altLang="ko-KR" sz="10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42C4165-6AAD-4E4F-871E-FE4CDA993F18}"/>
              </a:ext>
            </a:extLst>
          </p:cNvPr>
          <p:cNvCxnSpPr>
            <a:cxnSpLocks/>
          </p:cNvCxnSpPr>
          <p:nvPr/>
        </p:nvCxnSpPr>
        <p:spPr>
          <a:xfrm>
            <a:off x="2111635" y="1727614"/>
            <a:ext cx="1246517" cy="11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5BFE6C-C53D-4797-98E4-DD361DFD40AC}"/>
              </a:ext>
            </a:extLst>
          </p:cNvPr>
          <p:cNvSpPr txBox="1"/>
          <p:nvPr/>
        </p:nvSpPr>
        <p:spPr>
          <a:xfrm>
            <a:off x="3508669" y="2141809"/>
            <a:ext cx="1059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시뮬레이션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DDEB926-FAAA-43D7-92B8-97A50BFF1519}"/>
              </a:ext>
            </a:extLst>
          </p:cNvPr>
          <p:cNvCxnSpPr>
            <a:cxnSpLocks/>
          </p:cNvCxnSpPr>
          <p:nvPr/>
        </p:nvCxnSpPr>
        <p:spPr>
          <a:xfrm>
            <a:off x="2144384" y="2388030"/>
            <a:ext cx="1204081" cy="139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EFFA248-A7A2-4408-9810-8B0551EE4BF1}"/>
              </a:ext>
            </a:extLst>
          </p:cNvPr>
          <p:cNvSpPr txBox="1"/>
          <p:nvPr/>
        </p:nvSpPr>
        <p:spPr>
          <a:xfrm>
            <a:off x="3546062" y="4449186"/>
            <a:ext cx="1059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백과사전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B062577-690A-4942-9365-E631D1A3A13E}"/>
              </a:ext>
            </a:extLst>
          </p:cNvPr>
          <p:cNvCxnSpPr>
            <a:cxnSpLocks/>
          </p:cNvCxnSpPr>
          <p:nvPr/>
        </p:nvCxnSpPr>
        <p:spPr>
          <a:xfrm>
            <a:off x="2085752" y="1970031"/>
            <a:ext cx="1295578" cy="6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D2F32F-645A-4BD2-B84A-FCAD03750766}"/>
              </a:ext>
            </a:extLst>
          </p:cNvPr>
          <p:cNvSpPr txBox="1"/>
          <p:nvPr/>
        </p:nvSpPr>
        <p:spPr>
          <a:xfrm>
            <a:off x="3650514" y="3267844"/>
            <a:ext cx="1059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퀴즈 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4741565-7B91-4E8F-81A0-C7FECE8A7975}"/>
              </a:ext>
            </a:extLst>
          </p:cNvPr>
          <p:cNvCxnSpPr/>
          <p:nvPr/>
        </p:nvCxnSpPr>
        <p:spPr>
          <a:xfrm>
            <a:off x="667941" y="1671589"/>
            <a:ext cx="31541" cy="97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6E6D752-4F68-49A9-9FE6-80C1E4F6B867}"/>
              </a:ext>
            </a:extLst>
          </p:cNvPr>
          <p:cNvSpPr txBox="1"/>
          <p:nvPr/>
        </p:nvSpPr>
        <p:spPr>
          <a:xfrm>
            <a:off x="-66722" y="2103435"/>
            <a:ext cx="1059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알람이 옴</a:t>
            </a:r>
            <a:endParaRPr lang="ko-KR" altLang="en-US" sz="10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B2AF098-2983-4C93-B8AE-EE608D776D77}"/>
              </a:ext>
            </a:extLst>
          </p:cNvPr>
          <p:cNvCxnSpPr/>
          <p:nvPr/>
        </p:nvCxnSpPr>
        <p:spPr>
          <a:xfrm>
            <a:off x="667941" y="3231165"/>
            <a:ext cx="0" cy="45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4734090-BCC0-4FE8-B0A9-16A8FD988370}"/>
              </a:ext>
            </a:extLst>
          </p:cNvPr>
          <p:cNvSpPr txBox="1"/>
          <p:nvPr/>
        </p:nvSpPr>
        <p:spPr>
          <a:xfrm>
            <a:off x="52384" y="4708490"/>
            <a:ext cx="105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1)</a:t>
            </a:r>
            <a:r>
              <a:rPr lang="ko-KR" altLang="en-US" sz="1000" dirty="0"/>
              <a:t>퀴즈를 품</a:t>
            </a:r>
            <a:endParaRPr lang="en-US" altLang="ko-KR" sz="1000" dirty="0"/>
          </a:p>
          <a:p>
            <a:r>
              <a:rPr lang="en-US" altLang="ko-KR" sz="1000" dirty="0"/>
              <a:t>2)</a:t>
            </a:r>
            <a:r>
              <a:rPr lang="ko-KR" altLang="en-US" sz="1000" dirty="0"/>
              <a:t>피드백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3AF1A94C-78E2-4A30-811F-F1AE1D072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15" y="2313925"/>
            <a:ext cx="1159473" cy="1004299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A85D228-2B62-4E61-8FCB-34285BEB6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26" y="1298029"/>
            <a:ext cx="1052808" cy="92851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D3A9770-6E6E-42D8-BEBE-143E1F25A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97" y="3468249"/>
            <a:ext cx="1027021" cy="98462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0312A0AC-86C6-4E92-B04A-3FC352290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3" y="3654689"/>
            <a:ext cx="1152349" cy="100429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2A20A65-EE4C-4285-AED1-35AD8CAC75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36" y="1501512"/>
            <a:ext cx="959240" cy="95924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329E2A0-C745-45EA-92EB-CA85B5D6B2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2" y="2640305"/>
            <a:ext cx="620840" cy="6208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1B9F644-08F4-467F-AF81-246C2DD55561}"/>
              </a:ext>
            </a:extLst>
          </p:cNvPr>
          <p:cNvSpPr txBox="1"/>
          <p:nvPr/>
        </p:nvSpPr>
        <p:spPr>
          <a:xfrm>
            <a:off x="1533570" y="594875"/>
            <a:ext cx="1121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실제 상황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4F101DD-A36B-40F4-B909-57F90C2BB2EF}"/>
              </a:ext>
            </a:extLst>
          </p:cNvPr>
          <p:cNvCxnSpPr>
            <a:cxnSpLocks/>
          </p:cNvCxnSpPr>
          <p:nvPr/>
        </p:nvCxnSpPr>
        <p:spPr>
          <a:xfrm>
            <a:off x="1012091" y="1216595"/>
            <a:ext cx="265198" cy="23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8ABBC42-F788-4D48-A0A8-453B3BF949E2}"/>
              </a:ext>
            </a:extLst>
          </p:cNvPr>
          <p:cNvSpPr txBox="1"/>
          <p:nvPr/>
        </p:nvSpPr>
        <p:spPr>
          <a:xfrm>
            <a:off x="1102389" y="1134502"/>
            <a:ext cx="1121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학습</a:t>
            </a:r>
            <a:endParaRPr lang="en-US" altLang="ko-KR" sz="1000" dirty="0"/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8E8370D7-97F4-4FC8-835D-9262DEC049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91" y="418215"/>
            <a:ext cx="1142938" cy="70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7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E8B7F-2EC4-4E24-928D-E659F77E7B0E}"/>
              </a:ext>
            </a:extLst>
          </p:cNvPr>
          <p:cNvSpPr txBox="1"/>
          <p:nvPr/>
        </p:nvSpPr>
        <p:spPr>
          <a:xfrm>
            <a:off x="174171" y="2682982"/>
            <a:ext cx="10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스플래쉬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5EE7E-19AB-49AF-AF54-CC29F863025A}"/>
              </a:ext>
            </a:extLst>
          </p:cNvPr>
          <p:cNvSpPr txBox="1"/>
          <p:nvPr/>
        </p:nvSpPr>
        <p:spPr>
          <a:xfrm>
            <a:off x="1393372" y="2682983"/>
            <a:ext cx="10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메인화면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AC6DD-603A-42F0-8F88-C98BDFB7B1D3}"/>
              </a:ext>
            </a:extLst>
          </p:cNvPr>
          <p:cNvSpPr txBox="1"/>
          <p:nvPr/>
        </p:nvSpPr>
        <p:spPr>
          <a:xfrm>
            <a:off x="2799806" y="949233"/>
            <a:ext cx="112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네비게이션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5C1C6-7671-420C-AE77-7E0AAD80454D}"/>
              </a:ext>
            </a:extLst>
          </p:cNvPr>
          <p:cNvSpPr txBox="1"/>
          <p:nvPr/>
        </p:nvSpPr>
        <p:spPr>
          <a:xfrm>
            <a:off x="2799806" y="1929058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시뮬레이션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737F6-760D-4655-A8B4-5DCCF1FD7DCD}"/>
              </a:ext>
            </a:extLst>
          </p:cNvPr>
          <p:cNvSpPr txBox="1"/>
          <p:nvPr/>
        </p:nvSpPr>
        <p:spPr>
          <a:xfrm>
            <a:off x="2799806" y="2889231"/>
            <a:ext cx="10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백과사전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4033C-884C-4DFC-94E4-2880FD453065}"/>
              </a:ext>
            </a:extLst>
          </p:cNvPr>
          <p:cNvSpPr txBox="1"/>
          <p:nvPr/>
        </p:nvSpPr>
        <p:spPr>
          <a:xfrm>
            <a:off x="2799806" y="4081202"/>
            <a:ext cx="10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퀴즈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9F8DB-FF79-4C6E-8B0C-2FFBEAA8FA1F}"/>
              </a:ext>
            </a:extLst>
          </p:cNvPr>
          <p:cNvSpPr txBox="1"/>
          <p:nvPr/>
        </p:nvSpPr>
        <p:spPr>
          <a:xfrm>
            <a:off x="4349932" y="406473"/>
            <a:ext cx="10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심정지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B442A-DE35-470C-80B4-198CF4AD1FBF}"/>
              </a:ext>
            </a:extLst>
          </p:cNvPr>
          <p:cNvSpPr txBox="1"/>
          <p:nvPr/>
        </p:nvSpPr>
        <p:spPr>
          <a:xfrm>
            <a:off x="4241075" y="949231"/>
            <a:ext cx="10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교통사고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E4070-FCED-4898-94EF-9545124DB8D3}"/>
              </a:ext>
            </a:extLst>
          </p:cNvPr>
          <p:cNvSpPr txBox="1"/>
          <p:nvPr/>
        </p:nvSpPr>
        <p:spPr>
          <a:xfrm>
            <a:off x="4349932" y="2836872"/>
            <a:ext cx="10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코로나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051D96-2B13-494F-BBE5-F047049D8A4B}"/>
              </a:ext>
            </a:extLst>
          </p:cNvPr>
          <p:cNvSpPr txBox="1"/>
          <p:nvPr/>
        </p:nvSpPr>
        <p:spPr>
          <a:xfrm>
            <a:off x="4349932" y="1627012"/>
            <a:ext cx="10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코로나</a:t>
            </a:r>
            <a:endParaRPr lang="en-US" altLang="ko-K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D1797D-6536-411C-AD05-0EE312D0DA2C}"/>
              </a:ext>
            </a:extLst>
          </p:cNvPr>
          <p:cNvSpPr txBox="1"/>
          <p:nvPr/>
        </p:nvSpPr>
        <p:spPr>
          <a:xfrm>
            <a:off x="4349932" y="1919272"/>
            <a:ext cx="10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심정지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71999-7EDF-4F65-8EF0-E2FA6043483E}"/>
              </a:ext>
            </a:extLst>
          </p:cNvPr>
          <p:cNvSpPr txBox="1"/>
          <p:nvPr/>
        </p:nvSpPr>
        <p:spPr>
          <a:xfrm>
            <a:off x="4349932" y="2236835"/>
            <a:ext cx="10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교통사고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F7E6C-C13A-4FE3-96AF-D4C9EDAD79BE}"/>
              </a:ext>
            </a:extLst>
          </p:cNvPr>
          <p:cNvSpPr txBox="1"/>
          <p:nvPr/>
        </p:nvSpPr>
        <p:spPr>
          <a:xfrm>
            <a:off x="4349932" y="3979930"/>
            <a:ext cx="10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75597A-C323-4222-A498-0750D6CE877B}"/>
              </a:ext>
            </a:extLst>
          </p:cNvPr>
          <p:cNvSpPr txBox="1"/>
          <p:nvPr/>
        </p:nvSpPr>
        <p:spPr>
          <a:xfrm>
            <a:off x="5508172" y="138478"/>
            <a:ext cx="10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스킵</a:t>
            </a:r>
            <a:r>
              <a:rPr lang="en-US" altLang="ko-KR" sz="1400" dirty="0"/>
              <a:t>(</a:t>
            </a:r>
            <a:r>
              <a:rPr lang="ko-KR" altLang="en-US" sz="1400" dirty="0"/>
              <a:t>음성</a:t>
            </a:r>
            <a:r>
              <a:rPr lang="en-US" altLang="ko-KR" sz="1400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BDB780-6EC7-4F1A-A341-45EC49EB94FD}"/>
              </a:ext>
            </a:extLst>
          </p:cNvPr>
          <p:cNvSpPr txBox="1"/>
          <p:nvPr/>
        </p:nvSpPr>
        <p:spPr>
          <a:xfrm>
            <a:off x="5508172" y="494186"/>
            <a:ext cx="1332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뒤로가기</a:t>
            </a:r>
            <a:r>
              <a:rPr lang="en-US" altLang="ko-KR" sz="1400" dirty="0"/>
              <a:t>(</a:t>
            </a:r>
            <a:r>
              <a:rPr lang="ko-KR" altLang="en-US" sz="1400" dirty="0"/>
              <a:t>음성</a:t>
            </a:r>
            <a:r>
              <a:rPr lang="en-US" altLang="ko-KR" sz="1400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F87AD9-54B9-4136-A397-AA9E4E187482}"/>
              </a:ext>
            </a:extLst>
          </p:cNvPr>
          <p:cNvSpPr txBox="1"/>
          <p:nvPr/>
        </p:nvSpPr>
        <p:spPr>
          <a:xfrm>
            <a:off x="5508173" y="942612"/>
            <a:ext cx="10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종료</a:t>
            </a:r>
            <a:endParaRPr lang="en-US" altLang="ko-KR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F6091F-FEB9-496F-99F0-71332BD1F9DE}"/>
              </a:ext>
            </a:extLst>
          </p:cNvPr>
          <p:cNvSpPr txBox="1"/>
          <p:nvPr/>
        </p:nvSpPr>
        <p:spPr>
          <a:xfrm>
            <a:off x="5499464" y="1487640"/>
            <a:ext cx="10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스킵</a:t>
            </a:r>
            <a:endParaRPr lang="en-US" altLang="ko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0A2634-58C6-4729-BBE5-F8EE0D1930A4}"/>
              </a:ext>
            </a:extLst>
          </p:cNvPr>
          <p:cNvSpPr txBox="1"/>
          <p:nvPr/>
        </p:nvSpPr>
        <p:spPr>
          <a:xfrm>
            <a:off x="5499464" y="1801297"/>
            <a:ext cx="1332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뒤로가기</a:t>
            </a:r>
            <a:endParaRPr lang="en-US" altLang="ko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696358-267C-4985-A7B2-30279478F5FE}"/>
              </a:ext>
            </a:extLst>
          </p:cNvPr>
          <p:cNvSpPr txBox="1"/>
          <p:nvPr/>
        </p:nvSpPr>
        <p:spPr>
          <a:xfrm>
            <a:off x="5499464" y="2073160"/>
            <a:ext cx="10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다음</a:t>
            </a:r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ECF37D-5607-4983-8D96-21C2FC026D4C}"/>
              </a:ext>
            </a:extLst>
          </p:cNvPr>
          <p:cNvSpPr txBox="1"/>
          <p:nvPr/>
        </p:nvSpPr>
        <p:spPr>
          <a:xfrm>
            <a:off x="5499464" y="2315296"/>
            <a:ext cx="10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종료</a:t>
            </a:r>
            <a:endParaRPr lang="en-US" altLang="ko-KR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1CADC1-1FFF-45BC-A30D-7934D5BE62E4}"/>
              </a:ext>
            </a:extLst>
          </p:cNvPr>
          <p:cNvSpPr txBox="1"/>
          <p:nvPr/>
        </p:nvSpPr>
        <p:spPr>
          <a:xfrm>
            <a:off x="4349932" y="3043119"/>
            <a:ext cx="10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심정지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E40635-F3F1-4C2B-A749-242B694D36D4}"/>
              </a:ext>
            </a:extLst>
          </p:cNvPr>
          <p:cNvSpPr txBox="1"/>
          <p:nvPr/>
        </p:nvSpPr>
        <p:spPr>
          <a:xfrm>
            <a:off x="4349932" y="3283020"/>
            <a:ext cx="10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교통사고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88DEAE-A2E6-49A1-B21C-AA2CC3507070}"/>
              </a:ext>
            </a:extLst>
          </p:cNvPr>
          <p:cNvSpPr txBox="1"/>
          <p:nvPr/>
        </p:nvSpPr>
        <p:spPr>
          <a:xfrm>
            <a:off x="5499464" y="2800631"/>
            <a:ext cx="10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다음</a:t>
            </a:r>
            <a:endParaRPr lang="en-US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0DC635-89D4-4A27-A95E-63B0F8F23DD8}"/>
              </a:ext>
            </a:extLst>
          </p:cNvPr>
          <p:cNvSpPr txBox="1"/>
          <p:nvPr/>
        </p:nvSpPr>
        <p:spPr>
          <a:xfrm>
            <a:off x="5499464" y="3026231"/>
            <a:ext cx="1332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뒤로가기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70D1E-BF69-4818-9669-7D85E49A35B7}"/>
              </a:ext>
            </a:extLst>
          </p:cNvPr>
          <p:cNvSpPr txBox="1"/>
          <p:nvPr/>
        </p:nvSpPr>
        <p:spPr>
          <a:xfrm>
            <a:off x="5499464" y="3269471"/>
            <a:ext cx="10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종료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331E82-D8E4-4735-945D-971F1D44EEFE}"/>
              </a:ext>
            </a:extLst>
          </p:cNvPr>
          <p:cNvSpPr txBox="1"/>
          <p:nvPr/>
        </p:nvSpPr>
        <p:spPr>
          <a:xfrm>
            <a:off x="5392782" y="3969613"/>
            <a:ext cx="1332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알람시간</a:t>
            </a:r>
            <a:r>
              <a:rPr lang="ko-KR" altLang="en-US" sz="1400" dirty="0"/>
              <a:t> 설정</a:t>
            </a:r>
            <a:endParaRPr lang="en-US" altLang="ko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E9AF79-D483-4E5F-B4D9-8F53CB9D45CE}"/>
              </a:ext>
            </a:extLst>
          </p:cNvPr>
          <p:cNvSpPr txBox="1"/>
          <p:nvPr/>
        </p:nvSpPr>
        <p:spPr>
          <a:xfrm>
            <a:off x="5392782" y="4302884"/>
            <a:ext cx="1332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문제 수 설정</a:t>
            </a:r>
            <a:endParaRPr lang="en-US" altLang="ko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55C02E-20B4-47A1-AA59-0B766F3B2BB3}"/>
              </a:ext>
            </a:extLst>
          </p:cNvPr>
          <p:cNvSpPr txBox="1"/>
          <p:nvPr/>
        </p:nvSpPr>
        <p:spPr>
          <a:xfrm>
            <a:off x="4349932" y="4725290"/>
            <a:ext cx="1332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퀴즈</a:t>
            </a:r>
            <a:endParaRPr lang="en-US" altLang="ko-KR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1580E9-5BC9-4531-9C46-C8B1FF547246}"/>
              </a:ext>
            </a:extLst>
          </p:cNvPr>
          <p:cNvSpPr txBox="1"/>
          <p:nvPr/>
        </p:nvSpPr>
        <p:spPr>
          <a:xfrm>
            <a:off x="5401490" y="3689715"/>
            <a:ext cx="138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문제 종목 설정</a:t>
            </a:r>
            <a:endParaRPr lang="en-US" altLang="ko-KR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5A5CCB-1F16-4A2F-A9DC-B4A7BC0016C6}"/>
              </a:ext>
            </a:extLst>
          </p:cNvPr>
          <p:cNvSpPr txBox="1"/>
          <p:nvPr/>
        </p:nvSpPr>
        <p:spPr>
          <a:xfrm>
            <a:off x="2799806" y="5273173"/>
            <a:ext cx="10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</a:t>
            </a:r>
            <a:endParaRPr lang="en-US" altLang="ko-KR" sz="14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47E5663-3A1E-44EF-A1D2-71D9CC067B4D}"/>
              </a:ext>
            </a:extLst>
          </p:cNvPr>
          <p:cNvCxnSpPr/>
          <p:nvPr/>
        </p:nvCxnSpPr>
        <p:spPr>
          <a:xfrm>
            <a:off x="1245326" y="138478"/>
            <a:ext cx="0" cy="5442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968AC48-00CA-48CF-BC06-D2AB597395C2}"/>
              </a:ext>
            </a:extLst>
          </p:cNvPr>
          <p:cNvCxnSpPr/>
          <p:nvPr/>
        </p:nvCxnSpPr>
        <p:spPr>
          <a:xfrm>
            <a:off x="2486297" y="175763"/>
            <a:ext cx="0" cy="5442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80BFF87-A137-4177-8F0F-AD508A4245BF}"/>
              </a:ext>
            </a:extLst>
          </p:cNvPr>
          <p:cNvCxnSpPr/>
          <p:nvPr/>
        </p:nvCxnSpPr>
        <p:spPr>
          <a:xfrm>
            <a:off x="4027714" y="167995"/>
            <a:ext cx="0" cy="5442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6DCCC19-770B-40AD-99AB-2BB49C269A10}"/>
              </a:ext>
            </a:extLst>
          </p:cNvPr>
          <p:cNvCxnSpPr/>
          <p:nvPr/>
        </p:nvCxnSpPr>
        <p:spPr>
          <a:xfrm>
            <a:off x="5338355" y="167995"/>
            <a:ext cx="0" cy="5442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9D91E8-2ED9-4CDD-BB86-476525192255}"/>
              </a:ext>
            </a:extLst>
          </p:cNvPr>
          <p:cNvCxnSpPr/>
          <p:nvPr/>
        </p:nvCxnSpPr>
        <p:spPr>
          <a:xfrm>
            <a:off x="4027714" y="870857"/>
            <a:ext cx="2804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D3F7120-0A2D-4E90-9819-D0BDEBA5D7BC}"/>
              </a:ext>
            </a:extLst>
          </p:cNvPr>
          <p:cNvCxnSpPr>
            <a:cxnSpLocks/>
          </p:cNvCxnSpPr>
          <p:nvPr/>
        </p:nvCxnSpPr>
        <p:spPr>
          <a:xfrm>
            <a:off x="2486297" y="1397725"/>
            <a:ext cx="43455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E0F1D93-2B05-4363-B042-0021D1EA4A46}"/>
              </a:ext>
            </a:extLst>
          </p:cNvPr>
          <p:cNvCxnSpPr>
            <a:cxnSpLocks/>
          </p:cNvCxnSpPr>
          <p:nvPr/>
        </p:nvCxnSpPr>
        <p:spPr>
          <a:xfrm>
            <a:off x="2486297" y="2712720"/>
            <a:ext cx="43542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D102393-00B4-44B8-B829-A428E9150F4A}"/>
              </a:ext>
            </a:extLst>
          </p:cNvPr>
          <p:cNvCxnSpPr>
            <a:cxnSpLocks/>
          </p:cNvCxnSpPr>
          <p:nvPr/>
        </p:nvCxnSpPr>
        <p:spPr>
          <a:xfrm>
            <a:off x="2486297" y="3594665"/>
            <a:ext cx="43542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F7E96E2-01D9-47ED-8F82-2A701CFDB465}"/>
              </a:ext>
            </a:extLst>
          </p:cNvPr>
          <p:cNvCxnSpPr>
            <a:cxnSpLocks/>
          </p:cNvCxnSpPr>
          <p:nvPr/>
        </p:nvCxnSpPr>
        <p:spPr>
          <a:xfrm>
            <a:off x="2486297" y="5033067"/>
            <a:ext cx="43542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0DD7807-B15F-4B2C-B4BC-A8EB2EC1107A}"/>
              </a:ext>
            </a:extLst>
          </p:cNvPr>
          <p:cNvCxnSpPr/>
          <p:nvPr/>
        </p:nvCxnSpPr>
        <p:spPr>
          <a:xfrm>
            <a:off x="4027714" y="4610661"/>
            <a:ext cx="2804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54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>
            <a:extLst>
              <a:ext uri="{FF2B5EF4-FFF2-40B4-BE49-F238E27FC236}">
                <a16:creationId xmlns:a16="http://schemas.microsoft.com/office/drawing/2014/main" id="{0F95BF80-7863-4292-BA34-5F9177BAE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61" y="2094337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프로그램 실행</a:t>
            </a:r>
          </a:p>
        </p:txBody>
      </p:sp>
      <p:sp>
        <p:nvSpPr>
          <p:cNvPr id="8" name="AutoShape 85">
            <a:extLst>
              <a:ext uri="{FF2B5EF4-FFF2-40B4-BE49-F238E27FC236}">
                <a16:creationId xmlns:a16="http://schemas.microsoft.com/office/drawing/2014/main" id="{2F55EBBC-327C-4BD0-B745-8B2FC2FF8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12" y="1558833"/>
            <a:ext cx="11660776" cy="4817993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39D20801-6E39-4C7B-85BC-F36BB2A86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61" y="3128817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옵션 선택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DE1C29EE-D1C7-48F6-9705-8CCF5ECF7DEB}"/>
              </a:ext>
            </a:extLst>
          </p:cNvPr>
          <p:cNvSpPr/>
          <p:nvPr/>
        </p:nvSpPr>
        <p:spPr>
          <a:xfrm>
            <a:off x="5562772" y="2004242"/>
            <a:ext cx="1637284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음성 안내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C481C6DA-83A3-4188-8E6C-0A5A0C94F6EB}"/>
              </a:ext>
            </a:extLst>
          </p:cNvPr>
          <p:cNvSpPr/>
          <p:nvPr/>
        </p:nvSpPr>
        <p:spPr>
          <a:xfrm>
            <a:off x="5562772" y="2477233"/>
            <a:ext cx="1637284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화면 안내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A8EE8E01-1706-402B-BE58-B60CDAED3A91}"/>
              </a:ext>
            </a:extLst>
          </p:cNvPr>
          <p:cNvSpPr/>
          <p:nvPr/>
        </p:nvSpPr>
        <p:spPr>
          <a:xfrm>
            <a:off x="5638726" y="2950224"/>
            <a:ext cx="1533017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음성 인식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Rectangle 41">
            <a:extLst>
              <a:ext uri="{FF2B5EF4-FFF2-40B4-BE49-F238E27FC236}">
                <a16:creationId xmlns:a16="http://schemas.microsoft.com/office/drawing/2014/main" id="{5AA9B657-CCC9-43DB-958D-2B55D8C8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242" y="2004242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네비게이션 실행</a:t>
            </a:r>
          </a:p>
        </p:txBody>
      </p:sp>
      <p:sp>
        <p:nvSpPr>
          <p:cNvPr id="16" name="Rectangle 41">
            <a:extLst>
              <a:ext uri="{FF2B5EF4-FFF2-40B4-BE49-F238E27FC236}">
                <a16:creationId xmlns:a16="http://schemas.microsoft.com/office/drawing/2014/main" id="{58EC7C0F-A6BA-4365-9948-E68A165A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181" y="2934213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stt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1">
            <a:extLst>
              <a:ext uri="{FF2B5EF4-FFF2-40B4-BE49-F238E27FC236}">
                <a16:creationId xmlns:a16="http://schemas.microsoft.com/office/drawing/2014/main" id="{36BB0362-707D-45AF-9057-03F44D11B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242" y="3813047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시뮬레이션</a:t>
            </a:r>
          </a:p>
        </p:txBody>
      </p:sp>
      <p:sp>
        <p:nvSpPr>
          <p:cNvPr id="18" name="Rectangle 41">
            <a:extLst>
              <a:ext uri="{FF2B5EF4-FFF2-40B4-BE49-F238E27FC236}">
                <a16:creationId xmlns:a16="http://schemas.microsoft.com/office/drawing/2014/main" id="{CA61F011-E37F-4D7F-A376-BA7912A69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242" y="4825343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백과사전</a:t>
            </a:r>
          </a:p>
        </p:txBody>
      </p:sp>
      <p:sp>
        <p:nvSpPr>
          <p:cNvPr id="19" name="Rectangle 41">
            <a:extLst>
              <a:ext uri="{FF2B5EF4-FFF2-40B4-BE49-F238E27FC236}">
                <a16:creationId xmlns:a16="http://schemas.microsoft.com/office/drawing/2014/main" id="{1CA5AFB2-4D1F-4F21-96BE-2563EF8CF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325" y="2490276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 이미지 출력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41">
            <a:extLst>
              <a:ext uri="{FF2B5EF4-FFF2-40B4-BE49-F238E27FC236}">
                <a16:creationId xmlns:a16="http://schemas.microsoft.com/office/drawing/2014/main" id="{DF948778-5F3C-4EB2-819E-1DCA8A06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325" y="2046339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음성 재생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3224B48D-C433-4B07-B4C2-92944A82F35E}"/>
              </a:ext>
            </a:extLst>
          </p:cNvPr>
          <p:cNvSpPr/>
          <p:nvPr/>
        </p:nvSpPr>
        <p:spPr>
          <a:xfrm>
            <a:off x="5667039" y="3789234"/>
            <a:ext cx="1533017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체험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Rectangle 41">
            <a:extLst>
              <a:ext uri="{FF2B5EF4-FFF2-40B4-BE49-F238E27FC236}">
                <a16:creationId xmlns:a16="http://schemas.microsoft.com/office/drawing/2014/main" id="{24AB0769-9EA5-4B82-86F4-A1AE01079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325" y="3813045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터치 이벤트</a:t>
            </a:r>
          </a:p>
        </p:txBody>
      </p:sp>
      <p:sp>
        <p:nvSpPr>
          <p:cNvPr id="23" name="Rectangle 41">
            <a:extLst>
              <a:ext uri="{FF2B5EF4-FFF2-40B4-BE49-F238E27FC236}">
                <a16:creationId xmlns:a16="http://schemas.microsoft.com/office/drawing/2014/main" id="{5DCE99B8-BC4C-4F0E-A864-D3AE98D74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242" y="5446302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퀴즈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FA27F179-DAB2-414B-A8C5-02CE39435A63}"/>
              </a:ext>
            </a:extLst>
          </p:cNvPr>
          <p:cNvSpPr/>
          <p:nvPr/>
        </p:nvSpPr>
        <p:spPr>
          <a:xfrm>
            <a:off x="5667039" y="4306338"/>
            <a:ext cx="1533017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화면 안내</a:t>
            </a:r>
          </a:p>
        </p:txBody>
      </p:sp>
      <p:sp>
        <p:nvSpPr>
          <p:cNvPr id="25" name="Rectangle 41">
            <a:extLst>
              <a:ext uri="{FF2B5EF4-FFF2-40B4-BE49-F238E27FC236}">
                <a16:creationId xmlns:a16="http://schemas.microsoft.com/office/drawing/2014/main" id="{58C42471-547F-48EC-B3AF-9455B2D81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563" y="4347317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 이미지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텍스트 출력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1A075A66-DE1A-44C4-A50D-7202CB29C086}"/>
              </a:ext>
            </a:extLst>
          </p:cNvPr>
          <p:cNvSpPr/>
          <p:nvPr/>
        </p:nvSpPr>
        <p:spPr>
          <a:xfrm>
            <a:off x="5667038" y="4822335"/>
            <a:ext cx="1533017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정보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탐색</a:t>
            </a:r>
          </a:p>
        </p:txBody>
      </p:sp>
      <p:sp>
        <p:nvSpPr>
          <p:cNvPr id="28" name="Rectangle 41">
            <a:extLst>
              <a:ext uri="{FF2B5EF4-FFF2-40B4-BE49-F238E27FC236}">
                <a16:creationId xmlns:a16="http://schemas.microsoft.com/office/drawing/2014/main" id="{E75D43B4-D59E-46B3-8139-4BF18F014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325" y="4846146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 이미지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텍스트 출력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E0A112E3-F810-40F2-A030-701B099660FC}"/>
              </a:ext>
            </a:extLst>
          </p:cNvPr>
          <p:cNvSpPr/>
          <p:nvPr/>
        </p:nvSpPr>
        <p:spPr>
          <a:xfrm>
            <a:off x="5658196" y="5456704"/>
            <a:ext cx="1533017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알람 설정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F9332D34-20C7-454B-B82E-4EFB2D95C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325" y="5456704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알람 설정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43C6E873-B268-4B8B-AA06-E00761D4F046}"/>
              </a:ext>
            </a:extLst>
          </p:cNvPr>
          <p:cNvSpPr/>
          <p:nvPr/>
        </p:nvSpPr>
        <p:spPr>
          <a:xfrm>
            <a:off x="5667038" y="5938527"/>
            <a:ext cx="1533017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문제 풀기</a:t>
            </a:r>
          </a:p>
        </p:txBody>
      </p:sp>
      <p:sp>
        <p:nvSpPr>
          <p:cNvPr id="32" name="Rectangle 41">
            <a:extLst>
              <a:ext uri="{FF2B5EF4-FFF2-40B4-BE49-F238E27FC236}">
                <a16:creationId xmlns:a16="http://schemas.microsoft.com/office/drawing/2014/main" id="{61D1DE16-31CC-406B-A597-0D85FB1E3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325" y="5938527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문제 제공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BC6CBE3-F5B3-4D4E-913E-63ED2B6ABAEE}"/>
              </a:ext>
            </a:extLst>
          </p:cNvPr>
          <p:cNvCxnSpPr/>
          <p:nvPr/>
        </p:nvCxnSpPr>
        <p:spPr>
          <a:xfrm>
            <a:off x="1483873" y="2403900"/>
            <a:ext cx="0" cy="724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31A704-8B97-474E-BC35-2DDA630197A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338723" y="3283598"/>
            <a:ext cx="5089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AF45E91-D794-401C-A4FB-50BAE939EE54}"/>
              </a:ext>
            </a:extLst>
          </p:cNvPr>
          <p:cNvCxnSpPr/>
          <p:nvPr/>
        </p:nvCxnSpPr>
        <p:spPr>
          <a:xfrm>
            <a:off x="2847703" y="2182835"/>
            <a:ext cx="0" cy="3418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26751CD-2E98-4C31-804D-4E518C3AA48F}"/>
              </a:ext>
            </a:extLst>
          </p:cNvPr>
          <p:cNvCxnSpPr>
            <a:endCxn id="15" idx="1"/>
          </p:cNvCxnSpPr>
          <p:nvPr/>
        </p:nvCxnSpPr>
        <p:spPr>
          <a:xfrm>
            <a:off x="2847703" y="2159023"/>
            <a:ext cx="72853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503A5B1-A1CE-478E-B08C-876EF6E7C7DF}"/>
              </a:ext>
            </a:extLst>
          </p:cNvPr>
          <p:cNvCxnSpPr>
            <a:endCxn id="17" idx="1"/>
          </p:cNvCxnSpPr>
          <p:nvPr/>
        </p:nvCxnSpPr>
        <p:spPr>
          <a:xfrm flipV="1">
            <a:off x="2847703" y="3967829"/>
            <a:ext cx="728539" cy="18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DD64EBD-7D5C-4603-B3C2-714C2EC236D9}"/>
              </a:ext>
            </a:extLst>
          </p:cNvPr>
          <p:cNvCxnSpPr>
            <a:endCxn id="18" idx="1"/>
          </p:cNvCxnSpPr>
          <p:nvPr/>
        </p:nvCxnSpPr>
        <p:spPr>
          <a:xfrm flipV="1">
            <a:off x="2847703" y="4980125"/>
            <a:ext cx="728539" cy="28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CC15EAC-6E52-411A-9F97-094F67C8F4DA}"/>
              </a:ext>
            </a:extLst>
          </p:cNvPr>
          <p:cNvCxnSpPr>
            <a:endCxn id="23" idx="1"/>
          </p:cNvCxnSpPr>
          <p:nvPr/>
        </p:nvCxnSpPr>
        <p:spPr>
          <a:xfrm>
            <a:off x="2847703" y="5601083"/>
            <a:ext cx="72853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AC44D06-134E-413A-B21F-3C50FDDDAC09}"/>
              </a:ext>
            </a:extLst>
          </p:cNvPr>
          <p:cNvCxnSpPr>
            <a:stCxn id="15" idx="3"/>
            <a:endCxn id="10" idx="1"/>
          </p:cNvCxnSpPr>
          <p:nvPr/>
        </p:nvCxnSpPr>
        <p:spPr>
          <a:xfrm>
            <a:off x="5016104" y="2159024"/>
            <a:ext cx="546668" cy="23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ACC66C2-9DAE-4969-81E5-3EDEEA8D2DC9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>
            <a:off x="5016104" y="2159024"/>
            <a:ext cx="546668" cy="496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3085D9E-D50B-4E54-82C4-423183FF99D1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5016104" y="2159024"/>
            <a:ext cx="622622" cy="969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1CAA630-71DC-42D9-8E2B-F6E638981977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 flipV="1">
            <a:off x="5016104" y="3967828"/>
            <a:ext cx="65093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A419B38-2A0B-406D-97F5-BBF9F96148C5}"/>
              </a:ext>
            </a:extLst>
          </p:cNvPr>
          <p:cNvCxnSpPr>
            <a:stCxn id="17" idx="3"/>
            <a:endCxn id="24" idx="1"/>
          </p:cNvCxnSpPr>
          <p:nvPr/>
        </p:nvCxnSpPr>
        <p:spPr>
          <a:xfrm>
            <a:off x="5016104" y="3967829"/>
            <a:ext cx="650935" cy="517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0012456-FC17-4D2C-A89C-DA0F448ACC0A}"/>
              </a:ext>
            </a:extLst>
          </p:cNvPr>
          <p:cNvCxnSpPr>
            <a:stCxn id="18" idx="3"/>
            <a:endCxn id="26" idx="1"/>
          </p:cNvCxnSpPr>
          <p:nvPr/>
        </p:nvCxnSpPr>
        <p:spPr>
          <a:xfrm>
            <a:off x="5016104" y="4980125"/>
            <a:ext cx="650934" cy="2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888F85B-082E-4E6E-B719-3FDBC27772F0}"/>
              </a:ext>
            </a:extLst>
          </p:cNvPr>
          <p:cNvCxnSpPr>
            <a:stCxn id="23" idx="3"/>
            <a:endCxn id="29" idx="1"/>
          </p:cNvCxnSpPr>
          <p:nvPr/>
        </p:nvCxnSpPr>
        <p:spPr>
          <a:xfrm>
            <a:off x="5016104" y="5601084"/>
            <a:ext cx="642092" cy="3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44836BE-9D26-4822-ACAE-189B329B2BA6}"/>
              </a:ext>
            </a:extLst>
          </p:cNvPr>
          <p:cNvCxnSpPr>
            <a:stCxn id="23" idx="3"/>
            <a:endCxn id="31" idx="1"/>
          </p:cNvCxnSpPr>
          <p:nvPr/>
        </p:nvCxnSpPr>
        <p:spPr>
          <a:xfrm>
            <a:off x="5016104" y="5601084"/>
            <a:ext cx="650934" cy="516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90661CE-619A-4ACD-8050-D323F185886C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7200056" y="2182836"/>
            <a:ext cx="469269" cy="18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DE1AB23-0601-40B1-852F-7381895854F9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7200056" y="2645058"/>
            <a:ext cx="469269" cy="10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D1A87B6-2D27-4FF8-BC66-50D905348D10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7171743" y="3088995"/>
            <a:ext cx="513438" cy="39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346CEFD-0D2C-4D8F-A9CC-22F27056262B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7200056" y="3967827"/>
            <a:ext cx="46926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825E735-9B8C-4CDE-8F73-0C53B9DFB20A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7200056" y="4484932"/>
            <a:ext cx="480507" cy="17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CF2A9B9-1269-423A-8908-5A7E0BD09291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7200055" y="5000928"/>
            <a:ext cx="4692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4C0FA60-CAA0-41EE-9E1B-D6A2B03BE04B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7191213" y="5616158"/>
            <a:ext cx="472119" cy="19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85CD74E-9584-4DED-BEC8-2B5A82000316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7200055" y="6093309"/>
            <a:ext cx="469270" cy="23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75C4E4D-A133-4153-8EFC-4AA181B4964B}"/>
              </a:ext>
            </a:extLst>
          </p:cNvPr>
          <p:cNvSpPr txBox="1"/>
          <p:nvPr/>
        </p:nvSpPr>
        <p:spPr>
          <a:xfrm>
            <a:off x="3211972" y="444137"/>
            <a:ext cx="574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처리도</a:t>
            </a:r>
          </a:p>
        </p:txBody>
      </p:sp>
    </p:spTree>
    <p:extLst>
      <p:ext uri="{BB962C8B-B14F-4D97-AF65-F5344CB8AC3E}">
        <p14:creationId xmlns:p14="http://schemas.microsoft.com/office/powerpoint/2010/main" val="13431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251</Words>
  <Application>Microsoft Office PowerPoint</Application>
  <PresentationFormat>와이드스크린</PresentationFormat>
  <Paragraphs>118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KoPub돋움체_Pro Bold</vt:lpstr>
      <vt:lpstr>KoPub바탕체_Pro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MUMEI</dc:creator>
  <cp:lastModifiedBy>김현성</cp:lastModifiedBy>
  <cp:revision>54</cp:revision>
  <dcterms:created xsi:type="dcterms:W3CDTF">2021-12-27T15:10:58Z</dcterms:created>
  <dcterms:modified xsi:type="dcterms:W3CDTF">2022-01-12T12:05:38Z</dcterms:modified>
</cp:coreProperties>
</file>