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2" r:id="rId17"/>
    <p:sldId id="273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6F42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3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41"/>
  <c:chart>
    <c:title>
      <c:layout/>
    </c:title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Traffic</c:v>
                </c:pt>
              </c:strCache>
            </c:strRef>
          </c:tx>
          <c:marker>
            <c:symbol val="none"/>
          </c:marker>
          <c:cat>
            <c:strRef>
              <c:f>Sheet1!$A$2:$A$25</c:f>
              <c:strCache>
                <c:ptCount val="24"/>
                <c:pt idx="0">
                  <c:v>0:00</c:v>
                </c:pt>
                <c:pt idx="5">
                  <c:v>6:00</c:v>
                </c:pt>
                <c:pt idx="11">
                  <c:v>12:00</c:v>
                </c:pt>
                <c:pt idx="17">
                  <c:v>18:00</c:v>
                </c:pt>
                <c:pt idx="23">
                  <c:v>24:00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6">
                  <c:v>1</c:v>
                </c:pt>
                <c:pt idx="7">
                  <c:v>0.8</c:v>
                </c:pt>
                <c:pt idx="8">
                  <c:v>0.1</c:v>
                </c:pt>
                <c:pt idx="9">
                  <c:v>0.1</c:v>
                </c:pt>
                <c:pt idx="10">
                  <c:v>0.1</c:v>
                </c:pt>
                <c:pt idx="16">
                  <c:v>0.6</c:v>
                </c:pt>
              </c:numCache>
            </c:numRef>
          </c:val>
        </c:ser>
        <c:marker val="1"/>
        <c:axId val="108211200"/>
        <c:axId val="108246144"/>
      </c:lineChart>
      <c:catAx>
        <c:axId val="108211200"/>
        <c:scaling>
          <c:orientation val="minMax"/>
        </c:scaling>
        <c:axPos val="b"/>
        <c:numFmt formatCode="h:mm" sourceLinked="1"/>
        <c:tickLblPos val="nextTo"/>
        <c:crossAx val="108246144"/>
        <c:crosses val="autoZero"/>
        <c:auto val="1"/>
        <c:lblAlgn val="ctr"/>
        <c:lblOffset val="100"/>
      </c:catAx>
      <c:valAx>
        <c:axId val="108246144"/>
        <c:scaling>
          <c:orientation val="minMax"/>
        </c:scaling>
        <c:axPos val="l"/>
        <c:majorGridlines/>
        <c:numFmt formatCode="General" sourceLinked="1"/>
        <c:tickLblPos val="nextTo"/>
        <c:crossAx val="10821120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t>2011-3-9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t>2011-3-9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t>2011-3-9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t>2011-3-9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t>2011-3-9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t>2011-3-9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t>2011-3-9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t>2011-3-9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t>2011-3-9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t>2011-3-9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8F5D-0CA4-40B1-8EF7-5BAE415334FB}" type="datetimeFigureOut">
              <a:rPr lang="zh-CN" altLang="en-US" smtClean="0"/>
              <a:t>2011-3-9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581-280A-4FDA-9B36-D31DBE7F2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18F5D-0CA4-40B1-8EF7-5BAE415334FB}" type="datetimeFigureOut">
              <a:rPr lang="zh-CN" altLang="en-US" smtClean="0"/>
              <a:t>2011-3-9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3581-280A-4FDA-9B36-D31DBE7F2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9600" dirty="0" err="1" smtClean="0">
                <a:solidFill>
                  <a:schemeClr val="bg1"/>
                </a:solidFill>
              </a:rPr>
              <a:t>SmartGet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TEAM  ME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426821"/>
            <a:ext cx="650251" cy="650251"/>
          </a:xfrm>
          <a:prstGeom prst="rect">
            <a:avLst/>
          </a:prstGeom>
        </p:spPr>
      </p:pic>
      <p:pic>
        <p:nvPicPr>
          <p:cNvPr id="5" name="图片 4" descr="applications-inter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4156" y="1206024"/>
            <a:ext cx="1502896" cy="1502896"/>
          </a:xfrm>
          <a:prstGeom prst="rect">
            <a:avLst/>
          </a:prstGeom>
        </p:spPr>
      </p:pic>
      <p:pic>
        <p:nvPicPr>
          <p:cNvPr id="6" name="图片 5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47964" y="3426821"/>
            <a:ext cx="650251" cy="650251"/>
          </a:xfrm>
          <a:prstGeom prst="rect">
            <a:avLst/>
          </a:prstGeom>
        </p:spPr>
      </p:pic>
      <p:pic>
        <p:nvPicPr>
          <p:cNvPr id="7" name="图片 6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0122" y="3426821"/>
            <a:ext cx="650251" cy="650251"/>
          </a:xfrm>
          <a:prstGeom prst="rect">
            <a:avLst/>
          </a:prstGeom>
        </p:spPr>
      </p:pic>
      <p:pic>
        <p:nvPicPr>
          <p:cNvPr id="8" name="图片 7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5806" y="3426821"/>
            <a:ext cx="650251" cy="650251"/>
          </a:xfrm>
          <a:prstGeom prst="rect">
            <a:avLst/>
          </a:prstGeom>
        </p:spPr>
      </p:pic>
      <p:pic>
        <p:nvPicPr>
          <p:cNvPr id="9" name="图片 8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3426821"/>
            <a:ext cx="650251" cy="650251"/>
          </a:xfrm>
          <a:prstGeom prst="rect">
            <a:avLst/>
          </a:prstGeom>
        </p:spPr>
      </p:pic>
      <p:pic>
        <p:nvPicPr>
          <p:cNvPr id="10" name="图片 9" descr="access_poi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50416" y="4797152"/>
            <a:ext cx="1656184" cy="165618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580112" y="1425550"/>
            <a:ext cx="2465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Internet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5736" y="5674022"/>
            <a:ext cx="1324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LAN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5536" y="40466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SmartGet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箭头连接符 22"/>
          <p:cNvCxnSpPr>
            <a:stCxn id="5" idx="2"/>
            <a:endCxn id="6" idx="0"/>
          </p:cNvCxnSpPr>
          <p:nvPr/>
        </p:nvCxnSpPr>
        <p:spPr>
          <a:xfrm rot="5400000">
            <a:off x="4215397" y="3066613"/>
            <a:ext cx="717901" cy="25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  <a:endCxn id="6" idx="2"/>
          </p:cNvCxnSpPr>
          <p:nvPr/>
        </p:nvCxnSpPr>
        <p:spPr>
          <a:xfrm rot="16200000" flipV="1">
            <a:off x="4215759" y="4434403"/>
            <a:ext cx="720080" cy="5418"/>
          </a:xfrm>
          <a:prstGeom prst="straightConnector1">
            <a:avLst/>
          </a:prstGeom>
          <a:ln w="762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2"/>
            <a:endCxn id="8" idx="0"/>
          </p:cNvCxnSpPr>
          <p:nvPr/>
        </p:nvCxnSpPr>
        <p:spPr>
          <a:xfrm rot="5400000">
            <a:off x="3504318" y="2355534"/>
            <a:ext cx="717901" cy="1424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2"/>
            <a:endCxn id="4" idx="0"/>
          </p:cNvCxnSpPr>
          <p:nvPr/>
        </p:nvCxnSpPr>
        <p:spPr>
          <a:xfrm rot="5400000">
            <a:off x="2793239" y="1644455"/>
            <a:ext cx="717901" cy="28468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5" idx="2"/>
            <a:endCxn id="7" idx="0"/>
          </p:cNvCxnSpPr>
          <p:nvPr/>
        </p:nvCxnSpPr>
        <p:spPr>
          <a:xfrm rot="16200000" flipH="1">
            <a:off x="4926476" y="2358048"/>
            <a:ext cx="717901" cy="14196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5" idx="2"/>
            <a:endCxn id="9" idx="0"/>
          </p:cNvCxnSpPr>
          <p:nvPr/>
        </p:nvCxnSpPr>
        <p:spPr>
          <a:xfrm rot="16200000" flipH="1">
            <a:off x="5637555" y="1646969"/>
            <a:ext cx="717901" cy="28418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9" idx="2"/>
            <a:endCxn id="10" idx="0"/>
          </p:cNvCxnSpPr>
          <p:nvPr/>
        </p:nvCxnSpPr>
        <p:spPr>
          <a:xfrm rot="5400000">
            <a:off x="5637917" y="3017663"/>
            <a:ext cx="720080" cy="283889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7" idx="2"/>
            <a:endCxn id="10" idx="0"/>
          </p:cNvCxnSpPr>
          <p:nvPr/>
        </p:nvCxnSpPr>
        <p:spPr>
          <a:xfrm rot="5400000">
            <a:off x="4926838" y="3728742"/>
            <a:ext cx="720080" cy="141674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8" idx="2"/>
            <a:endCxn id="10" idx="0"/>
          </p:cNvCxnSpPr>
          <p:nvPr/>
        </p:nvCxnSpPr>
        <p:spPr>
          <a:xfrm rot="16200000" flipH="1">
            <a:off x="3504680" y="3723324"/>
            <a:ext cx="720080" cy="142757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" idx="2"/>
            <a:endCxn id="10" idx="0"/>
          </p:cNvCxnSpPr>
          <p:nvPr/>
        </p:nvCxnSpPr>
        <p:spPr>
          <a:xfrm rot="16200000" flipH="1">
            <a:off x="2793601" y="3012245"/>
            <a:ext cx="720080" cy="284973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6600" dirty="0" err="1" smtClean="0">
                <a:solidFill>
                  <a:schemeClr val="bg1"/>
                </a:solidFill>
              </a:rPr>
              <a:t>SmartGet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8061"/>
            <a:ext cx="8229600" cy="3993307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超高速</a:t>
            </a:r>
            <a:endParaRPr lang="en-US" altLang="zh-CN" sz="6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多线程</a:t>
            </a:r>
            <a:endParaRPr lang="en-US" altLang="zh-CN" sz="6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>
            <a:normAutofit/>
          </a:bodyPr>
          <a:lstStyle/>
          <a:p>
            <a:r>
              <a:rPr lang="zh-CN" altLang="en-US" sz="9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下载过程对于带宽的自适应</a:t>
            </a:r>
            <a:endParaRPr lang="zh-CN" altLang="en-US" sz="9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>
            <a:normAutofit/>
          </a:bodyPr>
          <a:lstStyle/>
          <a:p>
            <a:r>
              <a:rPr lang="zh-CN" altLang="en-US" sz="9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技术特性</a:t>
            </a:r>
            <a:endParaRPr lang="zh-CN" altLang="en-US" sz="9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技术特性</a:t>
            </a:r>
            <a:endParaRPr lang="zh-CN" altLang="en-US" sz="8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3489251"/>
          </a:xfrm>
        </p:spPr>
        <p:txBody>
          <a:bodyPr/>
          <a:lstStyle/>
          <a:p>
            <a:pPr algn="ctr">
              <a:buNone/>
            </a:pPr>
            <a:r>
              <a:rPr lang="zh-CN" altLang="en-US" sz="5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结构与获取文件</a:t>
            </a:r>
            <a:endParaRPr lang="en-US" altLang="zh-CN" sz="54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目标页面分析</a:t>
            </a:r>
            <a:endParaRPr lang="en-US" altLang="zh-CN" sz="5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endParaRPr lang="en-US" altLang="zh-CN" sz="5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结构与获取文件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292080" y="1628800"/>
            <a:ext cx="2952328" cy="108012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/>
              <a:t>Datahub</a:t>
            </a:r>
            <a:endParaRPr lang="zh-CN" altLang="en-US" sz="48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043608" y="3429000"/>
            <a:ext cx="2520280" cy="3024336"/>
            <a:chOff x="827584" y="3284984"/>
            <a:chExt cx="2520280" cy="3024336"/>
          </a:xfrm>
        </p:grpSpPr>
        <p:sp>
          <p:nvSpPr>
            <p:cNvPr id="6" name="圆角矩形 5"/>
            <p:cNvSpPr/>
            <p:nvPr/>
          </p:nvSpPr>
          <p:spPr>
            <a:xfrm>
              <a:off x="827584" y="3284984"/>
              <a:ext cx="2520280" cy="302433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4400" dirty="0" smtClean="0"/>
                <a:t>Node</a:t>
              </a:r>
              <a:endParaRPr lang="zh-CN" altLang="en-US" sz="48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014112" y="4221088"/>
              <a:ext cx="2160240" cy="7920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Daemon</a:t>
              </a:r>
              <a:endParaRPr lang="zh-CN" altLang="en-US" sz="48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27128" y="5157192"/>
              <a:ext cx="2160240" cy="792088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Client</a:t>
              </a:r>
              <a:endParaRPr lang="zh-CN" altLang="en-US" sz="48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580112" y="3429000"/>
            <a:ext cx="2520280" cy="3024336"/>
            <a:chOff x="827584" y="3284984"/>
            <a:chExt cx="2520280" cy="3024336"/>
          </a:xfrm>
        </p:grpSpPr>
        <p:sp>
          <p:nvSpPr>
            <p:cNvPr id="14" name="圆角矩形 13"/>
            <p:cNvSpPr/>
            <p:nvPr/>
          </p:nvSpPr>
          <p:spPr>
            <a:xfrm>
              <a:off x="827584" y="3284984"/>
              <a:ext cx="2520280" cy="302433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4400" dirty="0" smtClean="0"/>
                <a:t>Node</a:t>
              </a:r>
              <a:endParaRPr lang="zh-CN" altLang="en-US" sz="4800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014112" y="4221088"/>
              <a:ext cx="2160240" cy="7920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Daemon</a:t>
              </a:r>
              <a:endParaRPr lang="zh-CN" altLang="en-US" sz="48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027128" y="5157192"/>
              <a:ext cx="2160240" cy="7920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Client</a:t>
              </a:r>
              <a:endParaRPr lang="zh-CN" altLang="en-US" sz="4800" dirty="0"/>
            </a:p>
          </p:txBody>
        </p:sp>
      </p:grpSp>
      <p:pic>
        <p:nvPicPr>
          <p:cNvPr id="17" name="图片 16" descr="applications-intern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484784"/>
            <a:ext cx="1502896" cy="1502896"/>
          </a:xfrm>
          <a:prstGeom prst="rect">
            <a:avLst/>
          </a:prstGeom>
        </p:spPr>
      </p:pic>
      <p:cxnSp>
        <p:nvCxnSpPr>
          <p:cNvPr id="19" name="肘形连接符 18"/>
          <p:cNvCxnSpPr>
            <a:stCxn id="9" idx="1"/>
            <a:endCxn id="17" idx="1"/>
          </p:cNvCxnSpPr>
          <p:nvPr/>
        </p:nvCxnSpPr>
        <p:spPr>
          <a:xfrm rot="10800000" flipH="1">
            <a:off x="1243152" y="2236232"/>
            <a:ext cx="232504" cy="3461020"/>
          </a:xfrm>
          <a:prstGeom prst="bentConnector3">
            <a:avLst>
              <a:gd name="adj1" fmla="val -250560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7" idx="3"/>
            <a:endCxn id="9" idx="3"/>
          </p:cNvCxnSpPr>
          <p:nvPr/>
        </p:nvCxnSpPr>
        <p:spPr>
          <a:xfrm>
            <a:off x="2978552" y="2236232"/>
            <a:ext cx="424840" cy="3461020"/>
          </a:xfrm>
          <a:prstGeom prst="bentConnector3">
            <a:avLst>
              <a:gd name="adj1" fmla="val 237125"/>
            </a:avLst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结构与获取文件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292080" y="1628800"/>
            <a:ext cx="2952328" cy="1080120"/>
          </a:xfrm>
          <a:prstGeom prst="round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/>
              <a:t>Datahub</a:t>
            </a:r>
            <a:endParaRPr lang="zh-CN" altLang="en-US" sz="4800" dirty="0"/>
          </a:p>
        </p:txBody>
      </p:sp>
      <p:grpSp>
        <p:nvGrpSpPr>
          <p:cNvPr id="3" name="组合 11"/>
          <p:cNvGrpSpPr/>
          <p:nvPr/>
        </p:nvGrpSpPr>
        <p:grpSpPr>
          <a:xfrm>
            <a:off x="1043608" y="3429000"/>
            <a:ext cx="2520280" cy="3024336"/>
            <a:chOff x="827584" y="3284984"/>
            <a:chExt cx="2520280" cy="3024336"/>
          </a:xfrm>
        </p:grpSpPr>
        <p:sp>
          <p:nvSpPr>
            <p:cNvPr id="6" name="圆角矩形 5"/>
            <p:cNvSpPr/>
            <p:nvPr/>
          </p:nvSpPr>
          <p:spPr>
            <a:xfrm>
              <a:off x="827584" y="3284984"/>
              <a:ext cx="2520280" cy="302433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4400" dirty="0" smtClean="0"/>
                <a:t>Node</a:t>
              </a:r>
              <a:endParaRPr lang="zh-CN" altLang="en-US" sz="48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014112" y="4221088"/>
              <a:ext cx="2160240" cy="7920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Daemon</a:t>
              </a:r>
              <a:endParaRPr lang="zh-CN" altLang="en-US" sz="48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27128" y="5157192"/>
              <a:ext cx="2160240" cy="792088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Client</a:t>
              </a:r>
              <a:endParaRPr lang="zh-CN" altLang="en-US" sz="4800" dirty="0"/>
            </a:p>
          </p:txBody>
        </p:sp>
      </p:grpSp>
      <p:grpSp>
        <p:nvGrpSpPr>
          <p:cNvPr id="5" name="组合 12"/>
          <p:cNvGrpSpPr/>
          <p:nvPr/>
        </p:nvGrpSpPr>
        <p:grpSpPr>
          <a:xfrm>
            <a:off x="5580112" y="3429000"/>
            <a:ext cx="2520280" cy="3024336"/>
            <a:chOff x="827584" y="3284984"/>
            <a:chExt cx="2520280" cy="3024336"/>
          </a:xfrm>
        </p:grpSpPr>
        <p:sp>
          <p:nvSpPr>
            <p:cNvPr id="14" name="圆角矩形 13"/>
            <p:cNvSpPr/>
            <p:nvPr/>
          </p:nvSpPr>
          <p:spPr>
            <a:xfrm>
              <a:off x="827584" y="3284984"/>
              <a:ext cx="2520280" cy="302433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4400" dirty="0" smtClean="0"/>
                <a:t>Node</a:t>
              </a:r>
              <a:endParaRPr lang="zh-CN" altLang="en-US" sz="4800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014112" y="4221088"/>
              <a:ext cx="2160240" cy="7920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Daemon</a:t>
              </a:r>
              <a:endParaRPr lang="zh-CN" altLang="en-US" sz="48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027128" y="5157192"/>
              <a:ext cx="2160240" cy="7920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Client</a:t>
              </a:r>
              <a:endParaRPr lang="zh-CN" altLang="en-US" sz="4800" dirty="0"/>
            </a:p>
          </p:txBody>
        </p:sp>
      </p:grpSp>
      <p:pic>
        <p:nvPicPr>
          <p:cNvPr id="17" name="图片 16" descr="applications-intern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484784"/>
            <a:ext cx="1502896" cy="1502896"/>
          </a:xfrm>
          <a:prstGeom prst="rect">
            <a:avLst/>
          </a:prstGeom>
        </p:spPr>
      </p:pic>
      <p:cxnSp>
        <p:nvCxnSpPr>
          <p:cNvPr id="19" name="肘形连接符 18"/>
          <p:cNvCxnSpPr>
            <a:stCxn id="9" idx="1"/>
          </p:cNvCxnSpPr>
          <p:nvPr/>
        </p:nvCxnSpPr>
        <p:spPr>
          <a:xfrm rot="10800000" flipH="1">
            <a:off x="1243152" y="2780928"/>
            <a:ext cx="3993400" cy="2916324"/>
          </a:xfrm>
          <a:prstGeom prst="bentConnector3">
            <a:avLst>
              <a:gd name="adj1" fmla="val -16065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endCxn id="9" idx="3"/>
          </p:cNvCxnSpPr>
          <p:nvPr/>
        </p:nvCxnSpPr>
        <p:spPr>
          <a:xfrm rot="5400000">
            <a:off x="2529534" y="3006714"/>
            <a:ext cx="3564396" cy="1816680"/>
          </a:xfrm>
          <a:prstGeom prst="bentConnector2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结构与获取文件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292080" y="1628800"/>
            <a:ext cx="2952328" cy="108012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/>
              <a:t>Datahub</a:t>
            </a:r>
            <a:endParaRPr lang="zh-CN" altLang="en-US" sz="4800" dirty="0"/>
          </a:p>
        </p:txBody>
      </p:sp>
      <p:grpSp>
        <p:nvGrpSpPr>
          <p:cNvPr id="3" name="组合 11"/>
          <p:cNvGrpSpPr/>
          <p:nvPr/>
        </p:nvGrpSpPr>
        <p:grpSpPr>
          <a:xfrm>
            <a:off x="1043608" y="3429000"/>
            <a:ext cx="2520280" cy="3024336"/>
            <a:chOff x="827584" y="3284984"/>
            <a:chExt cx="2520280" cy="3024336"/>
          </a:xfrm>
        </p:grpSpPr>
        <p:sp>
          <p:nvSpPr>
            <p:cNvPr id="6" name="圆角矩形 5"/>
            <p:cNvSpPr/>
            <p:nvPr/>
          </p:nvSpPr>
          <p:spPr>
            <a:xfrm>
              <a:off x="827584" y="3284984"/>
              <a:ext cx="2520280" cy="302433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4400" dirty="0" smtClean="0"/>
                <a:t>Node</a:t>
              </a:r>
              <a:endParaRPr lang="zh-CN" altLang="en-US" sz="48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014112" y="4221088"/>
              <a:ext cx="2160240" cy="792088"/>
            </a:xfrm>
            <a:prstGeom prst="roundRect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Daemon</a:t>
              </a:r>
              <a:endParaRPr lang="zh-CN" altLang="en-US" sz="48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27128" y="5157192"/>
              <a:ext cx="2160240" cy="792088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Client</a:t>
              </a:r>
              <a:endParaRPr lang="zh-CN" altLang="en-US" sz="4800" dirty="0"/>
            </a:p>
          </p:txBody>
        </p:sp>
      </p:grpSp>
      <p:grpSp>
        <p:nvGrpSpPr>
          <p:cNvPr id="5" name="组合 12"/>
          <p:cNvGrpSpPr/>
          <p:nvPr/>
        </p:nvGrpSpPr>
        <p:grpSpPr>
          <a:xfrm>
            <a:off x="5580112" y="3429000"/>
            <a:ext cx="2520280" cy="3024336"/>
            <a:chOff x="827584" y="3284984"/>
            <a:chExt cx="2520280" cy="3024336"/>
          </a:xfrm>
        </p:grpSpPr>
        <p:sp>
          <p:nvSpPr>
            <p:cNvPr id="14" name="圆角矩形 13"/>
            <p:cNvSpPr/>
            <p:nvPr/>
          </p:nvSpPr>
          <p:spPr>
            <a:xfrm>
              <a:off x="827584" y="3284984"/>
              <a:ext cx="2520280" cy="302433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4400" dirty="0" smtClean="0"/>
                <a:t>Node</a:t>
              </a:r>
              <a:endParaRPr lang="zh-CN" altLang="en-US" sz="4800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014112" y="4221088"/>
              <a:ext cx="2160240" cy="792088"/>
            </a:xfrm>
            <a:prstGeom prst="roundRect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Daemon</a:t>
              </a:r>
              <a:endParaRPr lang="zh-CN" altLang="en-US" sz="48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027128" y="5157192"/>
              <a:ext cx="2160240" cy="7920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Client</a:t>
              </a:r>
              <a:endParaRPr lang="zh-CN" altLang="en-US" sz="4800" dirty="0"/>
            </a:p>
          </p:txBody>
        </p:sp>
      </p:grpSp>
      <p:pic>
        <p:nvPicPr>
          <p:cNvPr id="17" name="图片 16" descr="applications-intern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484784"/>
            <a:ext cx="1502896" cy="1502896"/>
          </a:xfrm>
          <a:prstGeom prst="rect">
            <a:avLst/>
          </a:prstGeom>
        </p:spPr>
      </p:pic>
      <p:cxnSp>
        <p:nvCxnSpPr>
          <p:cNvPr id="19" name="肘形连接符 18"/>
          <p:cNvCxnSpPr>
            <a:stCxn id="9" idx="0"/>
            <a:endCxn id="8" idx="2"/>
          </p:cNvCxnSpPr>
          <p:nvPr/>
        </p:nvCxnSpPr>
        <p:spPr>
          <a:xfrm rot="16200000" flipV="1">
            <a:off x="2244756" y="5222692"/>
            <a:ext cx="144016" cy="13016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9" idx="3"/>
            <a:endCxn id="15" idx="1"/>
          </p:cNvCxnSpPr>
          <p:nvPr/>
        </p:nvCxnSpPr>
        <p:spPr>
          <a:xfrm flipV="1">
            <a:off x="3403392" y="4761148"/>
            <a:ext cx="2363248" cy="936104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8" idx="1"/>
            <a:endCxn id="17" idx="1"/>
          </p:cNvCxnSpPr>
          <p:nvPr/>
        </p:nvCxnSpPr>
        <p:spPr>
          <a:xfrm rot="10800000" flipH="1">
            <a:off x="1230136" y="2236232"/>
            <a:ext cx="245520" cy="2524916"/>
          </a:xfrm>
          <a:prstGeom prst="bentConnector3">
            <a:avLst>
              <a:gd name="adj1" fmla="val -29734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endCxn id="17" idx="3"/>
          </p:cNvCxnSpPr>
          <p:nvPr/>
        </p:nvCxnSpPr>
        <p:spPr>
          <a:xfrm rot="10800000">
            <a:off x="2978552" y="2236232"/>
            <a:ext cx="2673568" cy="234489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结构与获取文件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292080" y="1628800"/>
            <a:ext cx="2952328" cy="108012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/>
              <a:t>Datahub</a:t>
            </a:r>
            <a:endParaRPr lang="zh-CN" altLang="en-US" sz="4800" dirty="0"/>
          </a:p>
        </p:txBody>
      </p:sp>
      <p:grpSp>
        <p:nvGrpSpPr>
          <p:cNvPr id="3" name="组合 11"/>
          <p:cNvGrpSpPr/>
          <p:nvPr/>
        </p:nvGrpSpPr>
        <p:grpSpPr>
          <a:xfrm>
            <a:off x="1043608" y="3429000"/>
            <a:ext cx="2520280" cy="3024336"/>
            <a:chOff x="827584" y="3284984"/>
            <a:chExt cx="2520280" cy="3024336"/>
          </a:xfrm>
        </p:grpSpPr>
        <p:sp>
          <p:nvSpPr>
            <p:cNvPr id="6" name="圆角矩形 5"/>
            <p:cNvSpPr/>
            <p:nvPr/>
          </p:nvSpPr>
          <p:spPr>
            <a:xfrm>
              <a:off x="827584" y="3284984"/>
              <a:ext cx="2520280" cy="302433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4400" dirty="0" smtClean="0"/>
                <a:t>Node</a:t>
              </a:r>
              <a:endParaRPr lang="zh-CN" altLang="en-US" sz="48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014112" y="4221088"/>
              <a:ext cx="2160240" cy="792088"/>
            </a:xfrm>
            <a:prstGeom prst="roundRect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Daemon</a:t>
              </a:r>
              <a:endParaRPr lang="zh-CN" altLang="en-US" sz="48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27128" y="5157192"/>
              <a:ext cx="2160240" cy="792088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Client</a:t>
              </a:r>
              <a:endParaRPr lang="zh-CN" altLang="en-US" sz="4800" dirty="0"/>
            </a:p>
          </p:txBody>
        </p:sp>
      </p:grpSp>
      <p:grpSp>
        <p:nvGrpSpPr>
          <p:cNvPr id="5" name="组合 12"/>
          <p:cNvGrpSpPr/>
          <p:nvPr/>
        </p:nvGrpSpPr>
        <p:grpSpPr>
          <a:xfrm>
            <a:off x="5580112" y="3429000"/>
            <a:ext cx="2520280" cy="3024336"/>
            <a:chOff x="827584" y="3284984"/>
            <a:chExt cx="2520280" cy="3024336"/>
          </a:xfrm>
        </p:grpSpPr>
        <p:sp>
          <p:nvSpPr>
            <p:cNvPr id="14" name="圆角矩形 13"/>
            <p:cNvSpPr/>
            <p:nvPr/>
          </p:nvSpPr>
          <p:spPr>
            <a:xfrm>
              <a:off x="827584" y="3284984"/>
              <a:ext cx="2520280" cy="302433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4400" dirty="0" smtClean="0"/>
                <a:t>Node</a:t>
              </a:r>
              <a:endParaRPr lang="zh-CN" altLang="en-US" sz="4800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014112" y="4221088"/>
              <a:ext cx="2160240" cy="792088"/>
            </a:xfrm>
            <a:prstGeom prst="roundRect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Daemon</a:t>
              </a:r>
              <a:endParaRPr lang="zh-CN" altLang="en-US" sz="48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027128" y="5157192"/>
              <a:ext cx="2160240" cy="79208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Client</a:t>
              </a:r>
              <a:endParaRPr lang="zh-CN" altLang="en-US" sz="4800" dirty="0"/>
            </a:p>
          </p:txBody>
        </p:sp>
      </p:grpSp>
      <p:pic>
        <p:nvPicPr>
          <p:cNvPr id="17" name="图片 16" descr="applications-intern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484784"/>
            <a:ext cx="1502896" cy="1502896"/>
          </a:xfrm>
          <a:prstGeom prst="rect">
            <a:avLst/>
          </a:prstGeom>
        </p:spPr>
      </p:pic>
      <p:cxnSp>
        <p:nvCxnSpPr>
          <p:cNvPr id="18" name="肘形连接符 17"/>
          <p:cNvCxnSpPr>
            <a:stCxn id="17" idx="1"/>
            <a:endCxn id="8" idx="1"/>
          </p:cNvCxnSpPr>
          <p:nvPr/>
        </p:nvCxnSpPr>
        <p:spPr>
          <a:xfrm rot="10800000" flipV="1">
            <a:off x="1230136" y="2236232"/>
            <a:ext cx="245520" cy="2524916"/>
          </a:xfrm>
          <a:prstGeom prst="bentConnector3">
            <a:avLst>
              <a:gd name="adj1" fmla="val 391340"/>
            </a:avLst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7" idx="3"/>
            <a:endCxn id="15" idx="0"/>
          </p:cNvCxnSpPr>
          <p:nvPr/>
        </p:nvCxnSpPr>
        <p:spPr>
          <a:xfrm>
            <a:off x="2978552" y="2236232"/>
            <a:ext cx="3868208" cy="2128872"/>
          </a:xfrm>
          <a:prstGeom prst="bentConnector2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8" idx="3"/>
            <a:endCxn id="9" idx="3"/>
          </p:cNvCxnSpPr>
          <p:nvPr/>
        </p:nvCxnSpPr>
        <p:spPr>
          <a:xfrm>
            <a:off x="3390376" y="4761148"/>
            <a:ext cx="13016" cy="936104"/>
          </a:xfrm>
          <a:prstGeom prst="bentConnector3">
            <a:avLst>
              <a:gd name="adj1" fmla="val 3895876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5" idx="1"/>
            <a:endCxn id="9" idx="3"/>
          </p:cNvCxnSpPr>
          <p:nvPr/>
        </p:nvCxnSpPr>
        <p:spPr>
          <a:xfrm rot="10800000" flipV="1">
            <a:off x="3403392" y="4761148"/>
            <a:ext cx="2363248" cy="936104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技术特性</a:t>
            </a:r>
            <a:endParaRPr lang="zh-CN" altLang="en-US" sz="8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3489251"/>
          </a:xfrm>
        </p:spPr>
        <p:txBody>
          <a:bodyPr/>
          <a:lstStyle/>
          <a:p>
            <a:pPr algn="ctr">
              <a:buNone/>
            </a:pPr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结构与获取文件</a:t>
            </a:r>
            <a:endParaRPr lang="en-US" altLang="zh-CN" sz="5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zh-CN" altLang="en-US" sz="5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目标页面分析</a:t>
            </a:r>
            <a:endParaRPr lang="en-US" altLang="zh-CN" sz="54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endParaRPr lang="en-US" altLang="zh-CN" sz="5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</a:rPr>
              <a:t>What is </a:t>
            </a:r>
            <a:r>
              <a:rPr lang="en-US" altLang="zh-CN" sz="8000" dirty="0" err="1" smtClean="0">
                <a:solidFill>
                  <a:schemeClr val="bg1"/>
                </a:solidFill>
              </a:rPr>
              <a:t>SmartGet</a:t>
            </a:r>
            <a:r>
              <a:rPr lang="en-US" altLang="zh-CN" sz="8000" dirty="0" smtClean="0">
                <a:solidFill>
                  <a:schemeClr val="bg1"/>
                </a:solidFill>
              </a:rPr>
              <a:t>?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目标页面分析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Screenshot-1.png"/>
          <p:cNvPicPr>
            <a:picLocks noChangeAspect="1"/>
          </p:cNvPicPr>
          <p:nvPr/>
        </p:nvPicPr>
        <p:blipFill>
          <a:blip r:embed="rId2" cstate="print"/>
          <a:srcRect l="16537" t="58785" r="60587" b="22360"/>
          <a:stretch>
            <a:fillRect/>
          </a:stretch>
        </p:blipFill>
        <p:spPr>
          <a:xfrm>
            <a:off x="899592" y="2132856"/>
            <a:ext cx="7268572" cy="3744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目标页面分析</a:t>
            </a:r>
            <a:endParaRPr lang="zh-CN" altLang="en-US" dirty="0"/>
          </a:p>
        </p:txBody>
      </p:sp>
      <p:pic>
        <p:nvPicPr>
          <p:cNvPr id="4" name="图片 3" descr="Screenshot-1.png"/>
          <p:cNvPicPr>
            <a:picLocks noChangeAspect="1"/>
          </p:cNvPicPr>
          <p:nvPr/>
        </p:nvPicPr>
        <p:blipFill>
          <a:blip r:embed="rId2" cstate="print"/>
          <a:srcRect l="5113" t="5040" r="35038" b="88660"/>
          <a:stretch>
            <a:fillRect/>
          </a:stretch>
        </p:blipFill>
        <p:spPr>
          <a:xfrm>
            <a:off x="225599" y="1772816"/>
            <a:ext cx="8756173" cy="576064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3779912" y="2492896"/>
            <a:ext cx="1656184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31840" y="4293096"/>
            <a:ext cx="2880320" cy="115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URL list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Autofit/>
          </a:bodyPr>
          <a:lstStyle/>
          <a:p>
            <a:r>
              <a:rPr lang="zh-CN" altLang="en-US" sz="1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对目标地址的自适应</a:t>
            </a:r>
            <a:endParaRPr lang="zh-CN" altLang="en-US" sz="1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技术特性</a:t>
            </a:r>
            <a:endParaRPr lang="zh-CN" altLang="en-US" sz="8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3489251"/>
          </a:xfrm>
        </p:spPr>
        <p:txBody>
          <a:bodyPr/>
          <a:lstStyle/>
          <a:p>
            <a:pPr algn="ctr">
              <a:buNone/>
            </a:pPr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结构与获取文件</a:t>
            </a:r>
            <a:endParaRPr lang="en-US" altLang="zh-CN" sz="5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目标页面分析</a:t>
            </a:r>
            <a:endParaRPr lang="en-US" altLang="zh-CN" sz="5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sz="54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endParaRPr lang="en-US" altLang="zh-CN" sz="54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7300" dirty="0" smtClean="0">
                <a:solidFill>
                  <a:schemeClr val="bg1"/>
                </a:solidFill>
              </a:rPr>
              <a:t>GUI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 descr="Screenshot-2.png"/>
          <p:cNvPicPr>
            <a:picLocks noChangeAspect="1"/>
          </p:cNvPicPr>
          <p:nvPr/>
        </p:nvPicPr>
        <p:blipFill>
          <a:blip r:embed="rId2" cstate="print"/>
          <a:srcRect l="40550" t="19148" r="18545" b="36140"/>
          <a:stretch>
            <a:fillRect/>
          </a:stretch>
        </p:blipFill>
        <p:spPr>
          <a:xfrm>
            <a:off x="971600" y="1556792"/>
            <a:ext cx="7272808" cy="496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GUI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2276872"/>
            <a:ext cx="5760640" cy="3849291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多任务管理</a:t>
            </a:r>
            <a:endParaRPr lang="en-US" altLang="zh-CN" sz="6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拖动增加任务</a:t>
            </a:r>
            <a:endParaRPr lang="en-US" altLang="zh-CN" sz="6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CLI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的前端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764704"/>
            <a:ext cx="2448272" cy="24482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3608" y="3429000"/>
            <a:ext cx="69847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TEAM ME:</a:t>
            </a:r>
          </a:p>
          <a:p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邵炜彦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陈涛</a:t>
            </a:r>
            <a:endParaRPr lang="en-US" altLang="zh-CN" sz="4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梁晨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郑沛琦</a:t>
            </a:r>
            <a:endParaRPr lang="en-US" altLang="zh-CN" sz="4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微电子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 descr="python-logo-master-v3-tra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154" y="980728"/>
            <a:ext cx="5756030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36504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线程文件下载工具</a:t>
            </a:r>
            <a:endParaRPr lang="en-US" altLang="zh-CN" sz="4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点对点</a:t>
            </a:r>
            <a:endParaRPr lang="en-US" altLang="zh-CN" sz="4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充分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利用闲置带宽</a:t>
            </a:r>
            <a:endParaRPr lang="en-US" altLang="zh-CN" sz="4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现状</a:t>
            </a:r>
            <a:endParaRPr lang="zh-CN" altLang="en-US" sz="8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91680" y="2276872"/>
            <a:ext cx="3168352" cy="136815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</a:rPr>
              <a:t>Internet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91680" y="4437112"/>
            <a:ext cx="3168352" cy="136815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</a:rPr>
              <a:t>LAN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508104" y="2276872"/>
            <a:ext cx="1886956" cy="1368152"/>
            <a:chOff x="4053196" y="2204864"/>
            <a:chExt cx="1008112" cy="864096"/>
          </a:xfrm>
        </p:grpSpPr>
        <p:sp>
          <p:nvSpPr>
            <p:cNvPr id="10" name="矩形 9"/>
            <p:cNvSpPr/>
            <p:nvPr/>
          </p:nvSpPr>
          <p:spPr>
            <a:xfrm>
              <a:off x="4269220" y="2708920"/>
              <a:ext cx="144016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4485244" y="2564904"/>
              <a:ext cx="144016" cy="50405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flipH="1">
              <a:off x="4701268" y="2420888"/>
              <a:ext cx="144016" cy="64807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flipH="1">
              <a:off x="4917292" y="2204864"/>
              <a:ext cx="144016" cy="8640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053196" y="2852936"/>
              <a:ext cx="144016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08104" y="4365104"/>
            <a:ext cx="1872208" cy="1368152"/>
            <a:chOff x="4053196" y="4365104"/>
            <a:chExt cx="1008112" cy="864096"/>
          </a:xfrm>
        </p:grpSpPr>
        <p:sp>
          <p:nvSpPr>
            <p:cNvPr id="23" name="矩形 22"/>
            <p:cNvSpPr/>
            <p:nvPr/>
          </p:nvSpPr>
          <p:spPr>
            <a:xfrm>
              <a:off x="4269220" y="4869160"/>
              <a:ext cx="144016" cy="360040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flipH="1">
              <a:off x="4485244" y="4725144"/>
              <a:ext cx="144016" cy="50405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flipH="1">
              <a:off x="4701268" y="4581128"/>
              <a:ext cx="144016" cy="648072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flipH="1">
              <a:off x="4917292" y="4365104"/>
              <a:ext cx="144016" cy="8640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053196" y="5013176"/>
              <a:ext cx="144016" cy="216024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网络流量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>
            <a:normAutofit/>
          </a:bodyPr>
          <a:lstStyle/>
          <a:p>
            <a:r>
              <a:rPr lang="en-US" altLang="zh-CN" sz="9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SmartGet</a:t>
            </a:r>
            <a:r>
              <a:rPr lang="en-US" altLang="zh-CN" sz="7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7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7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充分利用闲置带宽</a:t>
            </a:r>
            <a:endParaRPr lang="zh-CN" altLang="en-US" sz="7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/>
          </a:bodyPr>
          <a:lstStyle/>
          <a:p>
            <a:r>
              <a:rPr lang="en-US" altLang="zh-CN" sz="20000" dirty="0" smtClean="0">
                <a:solidFill>
                  <a:schemeClr val="bg1"/>
                </a:solidFill>
              </a:rPr>
              <a:t>How?</a:t>
            </a:r>
            <a:endParaRPr lang="zh-CN" altLang="en-US" sz="20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426821"/>
            <a:ext cx="650251" cy="650251"/>
          </a:xfrm>
          <a:prstGeom prst="rect">
            <a:avLst/>
          </a:prstGeom>
        </p:spPr>
      </p:pic>
      <p:pic>
        <p:nvPicPr>
          <p:cNvPr id="5" name="图片 4" descr="applications-inter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4156" y="1206024"/>
            <a:ext cx="1502896" cy="1502896"/>
          </a:xfrm>
          <a:prstGeom prst="rect">
            <a:avLst/>
          </a:prstGeom>
        </p:spPr>
      </p:pic>
      <p:pic>
        <p:nvPicPr>
          <p:cNvPr id="6" name="图片 5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47964" y="3426821"/>
            <a:ext cx="650251" cy="650251"/>
          </a:xfrm>
          <a:prstGeom prst="rect">
            <a:avLst/>
          </a:prstGeom>
        </p:spPr>
      </p:pic>
      <p:pic>
        <p:nvPicPr>
          <p:cNvPr id="7" name="图片 6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0122" y="3426821"/>
            <a:ext cx="650251" cy="650251"/>
          </a:xfrm>
          <a:prstGeom prst="rect">
            <a:avLst/>
          </a:prstGeom>
        </p:spPr>
      </p:pic>
      <p:pic>
        <p:nvPicPr>
          <p:cNvPr id="8" name="图片 7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5806" y="3426821"/>
            <a:ext cx="650251" cy="650251"/>
          </a:xfrm>
          <a:prstGeom prst="rect">
            <a:avLst/>
          </a:prstGeom>
        </p:spPr>
      </p:pic>
      <p:pic>
        <p:nvPicPr>
          <p:cNvPr id="9" name="图片 8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3426821"/>
            <a:ext cx="650251" cy="650251"/>
          </a:xfrm>
          <a:prstGeom prst="rect">
            <a:avLst/>
          </a:prstGeom>
        </p:spPr>
      </p:pic>
      <p:pic>
        <p:nvPicPr>
          <p:cNvPr id="10" name="图片 9" descr="access_poi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50416" y="4797152"/>
            <a:ext cx="1656184" cy="1656184"/>
          </a:xfrm>
          <a:prstGeom prst="rect">
            <a:avLst/>
          </a:prstGeom>
        </p:spPr>
      </p:pic>
      <p:cxnSp>
        <p:nvCxnSpPr>
          <p:cNvPr id="12" name="直接连接符 11"/>
          <p:cNvCxnSpPr>
            <a:stCxn id="4" idx="0"/>
            <a:endCxn id="5" idx="2"/>
          </p:cNvCxnSpPr>
          <p:nvPr/>
        </p:nvCxnSpPr>
        <p:spPr>
          <a:xfrm rot="5400000" flipH="1" flipV="1">
            <a:off x="2793239" y="1644456"/>
            <a:ext cx="717901" cy="28468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0"/>
            <a:endCxn id="5" idx="2"/>
          </p:cNvCxnSpPr>
          <p:nvPr/>
        </p:nvCxnSpPr>
        <p:spPr>
          <a:xfrm rot="5400000" flipH="1" flipV="1">
            <a:off x="3504318" y="2355535"/>
            <a:ext cx="717901" cy="14246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0"/>
            <a:endCxn id="5" idx="2"/>
          </p:cNvCxnSpPr>
          <p:nvPr/>
        </p:nvCxnSpPr>
        <p:spPr>
          <a:xfrm rot="5400000" flipH="1" flipV="1">
            <a:off x="4215397" y="3066614"/>
            <a:ext cx="717901" cy="25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0"/>
            <a:endCxn id="5" idx="2"/>
          </p:cNvCxnSpPr>
          <p:nvPr/>
        </p:nvCxnSpPr>
        <p:spPr>
          <a:xfrm rot="16200000" flipV="1">
            <a:off x="4926476" y="2358049"/>
            <a:ext cx="717901" cy="1419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9" idx="0"/>
            <a:endCxn id="5" idx="2"/>
          </p:cNvCxnSpPr>
          <p:nvPr/>
        </p:nvCxnSpPr>
        <p:spPr>
          <a:xfrm rot="16200000" flipV="1">
            <a:off x="5637555" y="1646970"/>
            <a:ext cx="717901" cy="2841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6" idx="2"/>
            <a:endCxn id="10" idx="0"/>
          </p:cNvCxnSpPr>
          <p:nvPr/>
        </p:nvCxnSpPr>
        <p:spPr>
          <a:xfrm rot="16200000" flipH="1">
            <a:off x="4215759" y="4434403"/>
            <a:ext cx="720080" cy="541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7" idx="2"/>
            <a:endCxn id="10" idx="0"/>
          </p:cNvCxnSpPr>
          <p:nvPr/>
        </p:nvCxnSpPr>
        <p:spPr>
          <a:xfrm rot="5400000">
            <a:off x="4926838" y="3728742"/>
            <a:ext cx="720080" cy="141674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2"/>
            <a:endCxn id="10" idx="0"/>
          </p:cNvCxnSpPr>
          <p:nvPr/>
        </p:nvCxnSpPr>
        <p:spPr>
          <a:xfrm rot="5400000">
            <a:off x="5637917" y="3017663"/>
            <a:ext cx="720080" cy="283889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8" idx="2"/>
            <a:endCxn id="10" idx="0"/>
          </p:cNvCxnSpPr>
          <p:nvPr/>
        </p:nvCxnSpPr>
        <p:spPr>
          <a:xfrm rot="16200000" flipH="1">
            <a:off x="3504680" y="3723324"/>
            <a:ext cx="720080" cy="142757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" idx="2"/>
            <a:endCxn id="10" idx="0"/>
          </p:cNvCxnSpPr>
          <p:nvPr/>
        </p:nvCxnSpPr>
        <p:spPr>
          <a:xfrm rot="16200000" flipH="1">
            <a:off x="2793601" y="3012245"/>
            <a:ext cx="720080" cy="284973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80112" y="1425550"/>
            <a:ext cx="2465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Internet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5736" y="5674022"/>
            <a:ext cx="1324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LAN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5536" y="40466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网络结构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426821"/>
            <a:ext cx="650251" cy="650251"/>
          </a:xfrm>
          <a:prstGeom prst="rect">
            <a:avLst/>
          </a:prstGeom>
        </p:spPr>
      </p:pic>
      <p:pic>
        <p:nvPicPr>
          <p:cNvPr id="5" name="图片 4" descr="applications-inter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4156" y="1206024"/>
            <a:ext cx="1502896" cy="1502896"/>
          </a:xfrm>
          <a:prstGeom prst="rect">
            <a:avLst/>
          </a:prstGeom>
        </p:spPr>
      </p:pic>
      <p:pic>
        <p:nvPicPr>
          <p:cNvPr id="6" name="图片 5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47964" y="3426821"/>
            <a:ext cx="650251" cy="650251"/>
          </a:xfrm>
          <a:prstGeom prst="rect">
            <a:avLst/>
          </a:prstGeom>
        </p:spPr>
      </p:pic>
      <p:pic>
        <p:nvPicPr>
          <p:cNvPr id="7" name="图片 6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0122" y="3426821"/>
            <a:ext cx="650251" cy="650251"/>
          </a:xfrm>
          <a:prstGeom prst="rect">
            <a:avLst/>
          </a:prstGeom>
        </p:spPr>
      </p:pic>
      <p:pic>
        <p:nvPicPr>
          <p:cNvPr id="8" name="图片 7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5806" y="3426821"/>
            <a:ext cx="650251" cy="650251"/>
          </a:xfrm>
          <a:prstGeom prst="rect">
            <a:avLst/>
          </a:prstGeom>
        </p:spPr>
      </p:pic>
      <p:pic>
        <p:nvPicPr>
          <p:cNvPr id="9" name="图片 8" descr="12935R4Z550-153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3426821"/>
            <a:ext cx="650251" cy="650251"/>
          </a:xfrm>
          <a:prstGeom prst="rect">
            <a:avLst/>
          </a:prstGeom>
        </p:spPr>
      </p:pic>
      <p:pic>
        <p:nvPicPr>
          <p:cNvPr id="10" name="图片 9" descr="access_poi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50416" y="4797152"/>
            <a:ext cx="1656184" cy="1656184"/>
          </a:xfrm>
          <a:prstGeom prst="rect">
            <a:avLst/>
          </a:prstGeom>
        </p:spPr>
      </p:pic>
      <p:cxnSp>
        <p:nvCxnSpPr>
          <p:cNvPr id="12" name="直接连接符 11"/>
          <p:cNvCxnSpPr>
            <a:stCxn id="4" idx="0"/>
            <a:endCxn id="5" idx="2"/>
          </p:cNvCxnSpPr>
          <p:nvPr/>
        </p:nvCxnSpPr>
        <p:spPr>
          <a:xfrm rot="5400000" flipH="1" flipV="1">
            <a:off x="2793239" y="1644456"/>
            <a:ext cx="717901" cy="28468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0"/>
            <a:endCxn id="5" idx="2"/>
          </p:cNvCxnSpPr>
          <p:nvPr/>
        </p:nvCxnSpPr>
        <p:spPr>
          <a:xfrm rot="5400000" flipH="1" flipV="1">
            <a:off x="3504318" y="2355535"/>
            <a:ext cx="717901" cy="1424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0"/>
            <a:endCxn id="5" idx="2"/>
          </p:cNvCxnSpPr>
          <p:nvPr/>
        </p:nvCxnSpPr>
        <p:spPr>
          <a:xfrm rot="16200000" flipV="1">
            <a:off x="4926476" y="2358049"/>
            <a:ext cx="717901" cy="1419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9" idx="0"/>
            <a:endCxn id="5" idx="2"/>
          </p:cNvCxnSpPr>
          <p:nvPr/>
        </p:nvCxnSpPr>
        <p:spPr>
          <a:xfrm rot="16200000" flipV="1">
            <a:off x="5637555" y="1646970"/>
            <a:ext cx="717901" cy="28418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6" idx="2"/>
            <a:endCxn id="10" idx="0"/>
          </p:cNvCxnSpPr>
          <p:nvPr/>
        </p:nvCxnSpPr>
        <p:spPr>
          <a:xfrm rot="16200000" flipH="1">
            <a:off x="4215759" y="4434403"/>
            <a:ext cx="720080" cy="5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7" idx="2"/>
            <a:endCxn id="10" idx="0"/>
          </p:cNvCxnSpPr>
          <p:nvPr/>
        </p:nvCxnSpPr>
        <p:spPr>
          <a:xfrm rot="5400000">
            <a:off x="4926838" y="3728742"/>
            <a:ext cx="720080" cy="1416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2"/>
            <a:endCxn id="10" idx="0"/>
          </p:cNvCxnSpPr>
          <p:nvPr/>
        </p:nvCxnSpPr>
        <p:spPr>
          <a:xfrm rot="5400000">
            <a:off x="5637917" y="3017663"/>
            <a:ext cx="720080" cy="28388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8" idx="2"/>
            <a:endCxn id="10" idx="0"/>
          </p:cNvCxnSpPr>
          <p:nvPr/>
        </p:nvCxnSpPr>
        <p:spPr>
          <a:xfrm rot="16200000" flipH="1">
            <a:off x="3504680" y="3723324"/>
            <a:ext cx="720080" cy="14275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" idx="2"/>
            <a:endCxn id="10" idx="0"/>
          </p:cNvCxnSpPr>
          <p:nvPr/>
        </p:nvCxnSpPr>
        <p:spPr>
          <a:xfrm rot="16200000" flipH="1">
            <a:off x="2793601" y="3012245"/>
            <a:ext cx="720080" cy="28497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80112" y="1425550"/>
            <a:ext cx="2465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Internet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5736" y="5674022"/>
            <a:ext cx="1324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LAN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5536" y="40466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下载中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箭头连接符 22"/>
          <p:cNvCxnSpPr>
            <a:stCxn id="5" idx="2"/>
            <a:endCxn id="6" idx="0"/>
          </p:cNvCxnSpPr>
          <p:nvPr/>
        </p:nvCxnSpPr>
        <p:spPr>
          <a:xfrm rot="5400000">
            <a:off x="4215397" y="3066613"/>
            <a:ext cx="717901" cy="25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153</Words>
  <Application>Microsoft Office PowerPoint</Application>
  <PresentationFormat>全屏显示(4:3)</PresentationFormat>
  <Paragraphs>87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SmartGet</vt:lpstr>
      <vt:lpstr>What is SmartGet?</vt:lpstr>
      <vt:lpstr>幻灯片 3</vt:lpstr>
      <vt:lpstr>现状</vt:lpstr>
      <vt:lpstr>网络流量——时间</vt:lpstr>
      <vt:lpstr>SmartGet 充分利用闲置带宽</vt:lpstr>
      <vt:lpstr>How?</vt:lpstr>
      <vt:lpstr>幻灯片 8</vt:lpstr>
      <vt:lpstr>幻灯片 9</vt:lpstr>
      <vt:lpstr>幻灯片 10</vt:lpstr>
      <vt:lpstr>SmartGet</vt:lpstr>
      <vt:lpstr>下载过程对于带宽的自适应</vt:lpstr>
      <vt:lpstr>技术特性</vt:lpstr>
      <vt:lpstr>技术特性</vt:lpstr>
      <vt:lpstr>结构与获取文件</vt:lpstr>
      <vt:lpstr>结构与获取文件</vt:lpstr>
      <vt:lpstr>结构与获取文件</vt:lpstr>
      <vt:lpstr>结构与获取文件</vt:lpstr>
      <vt:lpstr>技术特性</vt:lpstr>
      <vt:lpstr>目标页面分析</vt:lpstr>
      <vt:lpstr>目标页面分析</vt:lpstr>
      <vt:lpstr>对目标地址的自适应</vt:lpstr>
      <vt:lpstr>技术特性</vt:lpstr>
      <vt:lpstr>GUI</vt:lpstr>
      <vt:lpstr>GUI</vt:lpstr>
      <vt:lpstr>幻灯片 26</vt:lpstr>
    </vt:vector>
  </TitlesOfParts>
  <Company>复旦大学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SmartGet</dc:title>
  <dc:creator>ltn</dc:creator>
  <cp:lastModifiedBy>ltn</cp:lastModifiedBy>
  <cp:revision>25</cp:revision>
  <dcterms:created xsi:type="dcterms:W3CDTF">2011-03-09T08:39:58Z</dcterms:created>
  <dcterms:modified xsi:type="dcterms:W3CDTF">2011-03-09T13:08:07Z</dcterms:modified>
</cp:coreProperties>
</file>