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84" r:id="rId20"/>
    <p:sldId id="277" r:id="rId21"/>
    <p:sldId id="278" r:id="rId22"/>
    <p:sldId id="280" r:id="rId23"/>
    <p:sldId id="285" r:id="rId24"/>
    <p:sldId id="281" r:id="rId25"/>
    <p:sldId id="282" r:id="rId26"/>
    <p:sldId id="283" r:id="rId27"/>
    <p:sldId id="28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6F4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1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Traffic</c:v>
                </c:pt>
              </c:strCache>
            </c:strRef>
          </c:tx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0:00</c:v>
                </c:pt>
                <c:pt idx="5">
                  <c:v>6:00</c:v>
                </c:pt>
                <c:pt idx="11">
                  <c:v>12:00</c:v>
                </c:pt>
                <c:pt idx="17">
                  <c:v>18:00</c:v>
                </c:pt>
                <c:pt idx="23">
                  <c:v>24:00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6">
                  <c:v>1</c:v>
                </c:pt>
                <c:pt idx="7">
                  <c:v>0.8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6">
                  <c:v>0.60000000000000031</c:v>
                </c:pt>
              </c:numCache>
            </c:numRef>
          </c:val>
        </c:ser>
        <c:marker val="1"/>
        <c:axId val="161060352"/>
        <c:axId val="161061888"/>
      </c:lineChart>
      <c:catAx>
        <c:axId val="161060352"/>
        <c:scaling>
          <c:orientation val="minMax"/>
        </c:scaling>
        <c:axPos val="b"/>
        <c:numFmt formatCode="h:mm" sourceLinked="1"/>
        <c:tickLblPos val="nextTo"/>
        <c:crossAx val="161061888"/>
        <c:crosses val="autoZero"/>
        <c:auto val="1"/>
        <c:lblAlgn val="ctr"/>
        <c:lblOffset val="100"/>
      </c:catAx>
      <c:valAx>
        <c:axId val="161061888"/>
        <c:scaling>
          <c:orientation val="minMax"/>
        </c:scaling>
        <c:axPos val="l"/>
        <c:majorGridlines/>
        <c:numFmt formatCode="General" sourceLinked="1"/>
        <c:tickLblPos val="nextTo"/>
        <c:crossAx val="16106035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8F5D-0CA4-40B1-8EF7-5BAE415334FB}" type="datetimeFigureOut">
              <a:rPr lang="zh-CN" altLang="en-US" smtClean="0"/>
              <a:pPr/>
              <a:t>2011-3-11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3581-280A-4FDA-9B36-D31DBE7F2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11500" dirty="0" err="1" smtClean="0">
                <a:solidFill>
                  <a:schemeClr val="bg1"/>
                </a:solidFill>
              </a:rPr>
              <a:t>SmartGet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  ME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426821"/>
            <a:ext cx="650251" cy="650251"/>
          </a:xfrm>
          <a:prstGeom prst="rect">
            <a:avLst/>
          </a:prstGeom>
        </p:spPr>
      </p:pic>
      <p:pic>
        <p:nvPicPr>
          <p:cNvPr id="5" name="图片 4" descr="applications-int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156" y="1206024"/>
            <a:ext cx="1502896" cy="1502896"/>
          </a:xfrm>
          <a:prstGeom prst="rect">
            <a:avLst/>
          </a:prstGeom>
        </p:spPr>
      </p:pic>
      <p:pic>
        <p:nvPicPr>
          <p:cNvPr id="6" name="图片 5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7964" y="3426821"/>
            <a:ext cx="650251" cy="650251"/>
          </a:xfrm>
          <a:prstGeom prst="rect">
            <a:avLst/>
          </a:prstGeom>
        </p:spPr>
      </p:pic>
      <p:pic>
        <p:nvPicPr>
          <p:cNvPr id="7" name="图片 6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0122" y="3426821"/>
            <a:ext cx="650251" cy="650251"/>
          </a:xfrm>
          <a:prstGeom prst="rect">
            <a:avLst/>
          </a:prstGeom>
        </p:spPr>
      </p:pic>
      <p:pic>
        <p:nvPicPr>
          <p:cNvPr id="8" name="图片 7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806" y="3426821"/>
            <a:ext cx="650251" cy="650251"/>
          </a:xfrm>
          <a:prstGeom prst="rect">
            <a:avLst/>
          </a:prstGeom>
        </p:spPr>
      </p:pic>
      <p:pic>
        <p:nvPicPr>
          <p:cNvPr id="9" name="图片 8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3426821"/>
            <a:ext cx="650251" cy="650251"/>
          </a:xfrm>
          <a:prstGeom prst="rect">
            <a:avLst/>
          </a:prstGeom>
        </p:spPr>
      </p:pic>
      <p:pic>
        <p:nvPicPr>
          <p:cNvPr id="10" name="图片 9" descr="access_poi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50416" y="4797152"/>
            <a:ext cx="1656184" cy="165618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80112" y="1425550"/>
            <a:ext cx="246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Internet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5736" y="5674022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LAN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536" y="4046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SmartGet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5" idx="2"/>
            <a:endCxn id="6" idx="0"/>
          </p:cNvCxnSpPr>
          <p:nvPr/>
        </p:nvCxnSpPr>
        <p:spPr>
          <a:xfrm rot="5400000">
            <a:off x="4215397" y="3066613"/>
            <a:ext cx="717901" cy="2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6" idx="2"/>
          </p:cNvCxnSpPr>
          <p:nvPr/>
        </p:nvCxnSpPr>
        <p:spPr>
          <a:xfrm rot="16200000" flipV="1">
            <a:off x="4215759" y="4434403"/>
            <a:ext cx="720080" cy="5418"/>
          </a:xfrm>
          <a:prstGeom prst="straightConnector1">
            <a:avLst/>
          </a:prstGeom>
          <a:ln w="762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8" idx="0"/>
          </p:cNvCxnSpPr>
          <p:nvPr/>
        </p:nvCxnSpPr>
        <p:spPr>
          <a:xfrm rot="5400000">
            <a:off x="3504318" y="2355534"/>
            <a:ext cx="717901" cy="1424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4" idx="0"/>
          </p:cNvCxnSpPr>
          <p:nvPr/>
        </p:nvCxnSpPr>
        <p:spPr>
          <a:xfrm rot="5400000">
            <a:off x="2793239" y="1644455"/>
            <a:ext cx="717901" cy="2846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" idx="2"/>
            <a:endCxn id="7" idx="0"/>
          </p:cNvCxnSpPr>
          <p:nvPr/>
        </p:nvCxnSpPr>
        <p:spPr>
          <a:xfrm rot="16200000" flipH="1">
            <a:off x="4926476" y="2358048"/>
            <a:ext cx="717901" cy="14196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2"/>
            <a:endCxn id="9" idx="0"/>
          </p:cNvCxnSpPr>
          <p:nvPr/>
        </p:nvCxnSpPr>
        <p:spPr>
          <a:xfrm rot="16200000" flipH="1">
            <a:off x="5637555" y="1646969"/>
            <a:ext cx="717901" cy="28418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9" idx="2"/>
            <a:endCxn id="10" idx="0"/>
          </p:cNvCxnSpPr>
          <p:nvPr/>
        </p:nvCxnSpPr>
        <p:spPr>
          <a:xfrm rot="5400000">
            <a:off x="5637917" y="3017663"/>
            <a:ext cx="720080" cy="283889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2"/>
            <a:endCxn id="10" idx="0"/>
          </p:cNvCxnSpPr>
          <p:nvPr/>
        </p:nvCxnSpPr>
        <p:spPr>
          <a:xfrm rot="5400000">
            <a:off x="4926838" y="3728742"/>
            <a:ext cx="720080" cy="14167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2"/>
            <a:endCxn id="10" idx="0"/>
          </p:cNvCxnSpPr>
          <p:nvPr/>
        </p:nvCxnSpPr>
        <p:spPr>
          <a:xfrm rot="16200000" flipH="1">
            <a:off x="3504680" y="3723324"/>
            <a:ext cx="720080" cy="142757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" idx="2"/>
            <a:endCxn id="10" idx="0"/>
          </p:cNvCxnSpPr>
          <p:nvPr/>
        </p:nvCxnSpPr>
        <p:spPr>
          <a:xfrm rot="16200000" flipH="1">
            <a:off x="2793601" y="3012245"/>
            <a:ext cx="720080" cy="284973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600" dirty="0" err="1" smtClean="0">
                <a:solidFill>
                  <a:schemeClr val="bg1"/>
                </a:solidFill>
              </a:rPr>
              <a:t>SmartGet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8061"/>
            <a:ext cx="8229600" cy="3993307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超高速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下载过程对于带宽的自适应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技术特性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技术特性</a:t>
            </a:r>
            <a:endParaRPr lang="zh-CN" altLang="en-US" sz="8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489251"/>
          </a:xfrm>
        </p:spPr>
        <p:txBody>
          <a:bodyPr/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en-US" altLang="zh-CN" sz="54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92080" y="1628800"/>
            <a:ext cx="2952328" cy="1080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Datahub</a:t>
            </a:r>
            <a:endParaRPr lang="zh-CN" altLang="en-US" sz="4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043608" y="3429000"/>
            <a:ext cx="2520280" cy="3024336"/>
            <a:chOff x="827584" y="3284984"/>
            <a:chExt cx="2520280" cy="3024336"/>
          </a:xfrm>
        </p:grpSpPr>
        <p:sp>
          <p:nvSpPr>
            <p:cNvPr id="6" name="圆角矩形 5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80112" y="3429000"/>
            <a:ext cx="2520280" cy="3024336"/>
            <a:chOff x="827584" y="3284984"/>
            <a:chExt cx="2520280" cy="3024336"/>
          </a:xfrm>
        </p:grpSpPr>
        <p:sp>
          <p:nvSpPr>
            <p:cNvPr id="14" name="圆角矩形 13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pic>
        <p:nvPicPr>
          <p:cNvPr id="17" name="图片 16" descr="applications-inter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1502896" cy="1502896"/>
          </a:xfrm>
          <a:prstGeom prst="rect">
            <a:avLst/>
          </a:prstGeom>
        </p:spPr>
      </p:pic>
      <p:cxnSp>
        <p:nvCxnSpPr>
          <p:cNvPr id="19" name="肘形连接符 18"/>
          <p:cNvCxnSpPr>
            <a:stCxn id="9" idx="1"/>
            <a:endCxn id="17" idx="1"/>
          </p:cNvCxnSpPr>
          <p:nvPr/>
        </p:nvCxnSpPr>
        <p:spPr>
          <a:xfrm rot="10800000" flipH="1">
            <a:off x="1243152" y="2236232"/>
            <a:ext cx="232504" cy="3461020"/>
          </a:xfrm>
          <a:prstGeom prst="bentConnector3">
            <a:avLst>
              <a:gd name="adj1" fmla="val -25056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7" idx="3"/>
            <a:endCxn id="9" idx="3"/>
          </p:cNvCxnSpPr>
          <p:nvPr/>
        </p:nvCxnSpPr>
        <p:spPr>
          <a:xfrm>
            <a:off x="2978552" y="2236232"/>
            <a:ext cx="424840" cy="3461020"/>
          </a:xfrm>
          <a:prstGeom prst="bentConnector3">
            <a:avLst>
              <a:gd name="adj1" fmla="val 237125"/>
            </a:avLst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92080" y="1628800"/>
            <a:ext cx="2952328" cy="1080120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Datahub</a:t>
            </a:r>
            <a:endParaRPr lang="zh-CN" altLang="en-US" sz="4800" dirty="0"/>
          </a:p>
        </p:txBody>
      </p:sp>
      <p:grpSp>
        <p:nvGrpSpPr>
          <p:cNvPr id="3" name="组合 11"/>
          <p:cNvGrpSpPr/>
          <p:nvPr/>
        </p:nvGrpSpPr>
        <p:grpSpPr>
          <a:xfrm>
            <a:off x="1043608" y="3429000"/>
            <a:ext cx="2520280" cy="3024336"/>
            <a:chOff x="827584" y="3284984"/>
            <a:chExt cx="2520280" cy="3024336"/>
          </a:xfrm>
        </p:grpSpPr>
        <p:sp>
          <p:nvSpPr>
            <p:cNvPr id="6" name="圆角矩形 5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grpSp>
        <p:nvGrpSpPr>
          <p:cNvPr id="5" name="组合 12"/>
          <p:cNvGrpSpPr/>
          <p:nvPr/>
        </p:nvGrpSpPr>
        <p:grpSpPr>
          <a:xfrm>
            <a:off x="5580112" y="3429000"/>
            <a:ext cx="2520280" cy="3024336"/>
            <a:chOff x="827584" y="3284984"/>
            <a:chExt cx="2520280" cy="3024336"/>
          </a:xfrm>
        </p:grpSpPr>
        <p:sp>
          <p:nvSpPr>
            <p:cNvPr id="14" name="圆角矩形 13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pic>
        <p:nvPicPr>
          <p:cNvPr id="17" name="图片 16" descr="applications-inter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1502896" cy="1502896"/>
          </a:xfrm>
          <a:prstGeom prst="rect">
            <a:avLst/>
          </a:prstGeom>
        </p:spPr>
      </p:pic>
      <p:cxnSp>
        <p:nvCxnSpPr>
          <p:cNvPr id="19" name="肘形连接符 18"/>
          <p:cNvCxnSpPr>
            <a:stCxn id="9" idx="1"/>
          </p:cNvCxnSpPr>
          <p:nvPr/>
        </p:nvCxnSpPr>
        <p:spPr>
          <a:xfrm rot="10800000" flipH="1">
            <a:off x="1243152" y="2780928"/>
            <a:ext cx="3993400" cy="2916324"/>
          </a:xfrm>
          <a:prstGeom prst="bentConnector3">
            <a:avLst>
              <a:gd name="adj1" fmla="val -16065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9" idx="3"/>
          </p:cNvCxnSpPr>
          <p:nvPr/>
        </p:nvCxnSpPr>
        <p:spPr>
          <a:xfrm rot="5400000">
            <a:off x="2529534" y="3006714"/>
            <a:ext cx="3564396" cy="1816680"/>
          </a:xfrm>
          <a:prstGeom prst="bentConnector2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92080" y="1628800"/>
            <a:ext cx="2952328" cy="1080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Datahub</a:t>
            </a:r>
            <a:endParaRPr lang="zh-CN" altLang="en-US" sz="4800" dirty="0"/>
          </a:p>
        </p:txBody>
      </p:sp>
      <p:grpSp>
        <p:nvGrpSpPr>
          <p:cNvPr id="3" name="组合 11"/>
          <p:cNvGrpSpPr/>
          <p:nvPr/>
        </p:nvGrpSpPr>
        <p:grpSpPr>
          <a:xfrm>
            <a:off x="1043608" y="3429000"/>
            <a:ext cx="2520280" cy="3024336"/>
            <a:chOff x="827584" y="3284984"/>
            <a:chExt cx="2520280" cy="3024336"/>
          </a:xfrm>
        </p:grpSpPr>
        <p:sp>
          <p:nvSpPr>
            <p:cNvPr id="6" name="圆角矩形 5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grpSp>
        <p:nvGrpSpPr>
          <p:cNvPr id="5" name="组合 12"/>
          <p:cNvGrpSpPr/>
          <p:nvPr/>
        </p:nvGrpSpPr>
        <p:grpSpPr>
          <a:xfrm>
            <a:off x="5580112" y="3429000"/>
            <a:ext cx="2520280" cy="3024336"/>
            <a:chOff x="827584" y="3284984"/>
            <a:chExt cx="2520280" cy="3024336"/>
          </a:xfrm>
        </p:grpSpPr>
        <p:sp>
          <p:nvSpPr>
            <p:cNvPr id="14" name="圆角矩形 13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pic>
        <p:nvPicPr>
          <p:cNvPr id="17" name="图片 16" descr="applications-inter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1502896" cy="1502896"/>
          </a:xfrm>
          <a:prstGeom prst="rect">
            <a:avLst/>
          </a:prstGeom>
        </p:spPr>
      </p:pic>
      <p:cxnSp>
        <p:nvCxnSpPr>
          <p:cNvPr id="19" name="肘形连接符 18"/>
          <p:cNvCxnSpPr>
            <a:stCxn id="9" idx="0"/>
            <a:endCxn id="8" idx="2"/>
          </p:cNvCxnSpPr>
          <p:nvPr/>
        </p:nvCxnSpPr>
        <p:spPr>
          <a:xfrm rot="16200000" flipV="1">
            <a:off x="2244756" y="5222692"/>
            <a:ext cx="144016" cy="1301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3"/>
            <a:endCxn id="15" idx="1"/>
          </p:cNvCxnSpPr>
          <p:nvPr/>
        </p:nvCxnSpPr>
        <p:spPr>
          <a:xfrm flipV="1">
            <a:off x="3403392" y="4761148"/>
            <a:ext cx="2363248" cy="936104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1"/>
            <a:endCxn id="17" idx="1"/>
          </p:cNvCxnSpPr>
          <p:nvPr/>
        </p:nvCxnSpPr>
        <p:spPr>
          <a:xfrm rot="10800000" flipH="1">
            <a:off x="1230136" y="2236232"/>
            <a:ext cx="245520" cy="2524916"/>
          </a:xfrm>
          <a:prstGeom prst="bentConnector3">
            <a:avLst>
              <a:gd name="adj1" fmla="val -29734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17" idx="3"/>
          </p:cNvCxnSpPr>
          <p:nvPr/>
        </p:nvCxnSpPr>
        <p:spPr>
          <a:xfrm rot="10800000">
            <a:off x="2978552" y="2236232"/>
            <a:ext cx="2673568" cy="23448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92080" y="1628800"/>
            <a:ext cx="2952328" cy="1080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Datahub</a:t>
            </a:r>
            <a:endParaRPr lang="zh-CN" altLang="en-US" sz="4800" dirty="0"/>
          </a:p>
        </p:txBody>
      </p:sp>
      <p:grpSp>
        <p:nvGrpSpPr>
          <p:cNvPr id="3" name="组合 11"/>
          <p:cNvGrpSpPr/>
          <p:nvPr/>
        </p:nvGrpSpPr>
        <p:grpSpPr>
          <a:xfrm>
            <a:off x="1043608" y="3429000"/>
            <a:ext cx="2520280" cy="3024336"/>
            <a:chOff x="827584" y="3284984"/>
            <a:chExt cx="2520280" cy="3024336"/>
          </a:xfrm>
        </p:grpSpPr>
        <p:sp>
          <p:nvSpPr>
            <p:cNvPr id="6" name="圆角矩形 5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grpSp>
        <p:nvGrpSpPr>
          <p:cNvPr id="5" name="组合 12"/>
          <p:cNvGrpSpPr/>
          <p:nvPr/>
        </p:nvGrpSpPr>
        <p:grpSpPr>
          <a:xfrm>
            <a:off x="5580112" y="3429000"/>
            <a:ext cx="2520280" cy="3024336"/>
            <a:chOff x="827584" y="3284984"/>
            <a:chExt cx="2520280" cy="3024336"/>
          </a:xfrm>
        </p:grpSpPr>
        <p:sp>
          <p:nvSpPr>
            <p:cNvPr id="14" name="圆角矩形 13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pic>
        <p:nvPicPr>
          <p:cNvPr id="17" name="图片 16" descr="applications-inter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1502896" cy="1502896"/>
          </a:xfrm>
          <a:prstGeom prst="rect">
            <a:avLst/>
          </a:prstGeom>
        </p:spPr>
      </p:pic>
      <p:cxnSp>
        <p:nvCxnSpPr>
          <p:cNvPr id="18" name="肘形连接符 17"/>
          <p:cNvCxnSpPr>
            <a:stCxn id="17" idx="1"/>
            <a:endCxn id="8" idx="1"/>
          </p:cNvCxnSpPr>
          <p:nvPr/>
        </p:nvCxnSpPr>
        <p:spPr>
          <a:xfrm rot="10800000" flipV="1">
            <a:off x="1230136" y="2236232"/>
            <a:ext cx="245520" cy="2524916"/>
          </a:xfrm>
          <a:prstGeom prst="bentConnector3">
            <a:avLst>
              <a:gd name="adj1" fmla="val 391340"/>
            </a:avLst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7" idx="3"/>
            <a:endCxn id="15" idx="0"/>
          </p:cNvCxnSpPr>
          <p:nvPr/>
        </p:nvCxnSpPr>
        <p:spPr>
          <a:xfrm>
            <a:off x="2978552" y="2236232"/>
            <a:ext cx="3868208" cy="2128872"/>
          </a:xfrm>
          <a:prstGeom prst="bentConnector2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8" idx="3"/>
            <a:endCxn id="9" idx="3"/>
          </p:cNvCxnSpPr>
          <p:nvPr/>
        </p:nvCxnSpPr>
        <p:spPr>
          <a:xfrm>
            <a:off x="3390376" y="4761148"/>
            <a:ext cx="13016" cy="936104"/>
          </a:xfrm>
          <a:prstGeom prst="bentConnector3">
            <a:avLst>
              <a:gd name="adj1" fmla="val 3895876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5" idx="1"/>
            <a:endCxn id="9" idx="3"/>
          </p:cNvCxnSpPr>
          <p:nvPr/>
        </p:nvCxnSpPr>
        <p:spPr>
          <a:xfrm rot="10800000" flipV="1">
            <a:off x="3403392" y="4761148"/>
            <a:ext cx="2363248" cy="936104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技术特性</a:t>
            </a:r>
            <a:endParaRPr lang="zh-CN" altLang="en-US" sz="8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489251"/>
          </a:xfrm>
        </p:spPr>
        <p:txBody>
          <a:bodyPr/>
          <a:lstStyle/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5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en-US" altLang="zh-CN" sz="54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What is </a:t>
            </a:r>
            <a:r>
              <a:rPr lang="en-US" altLang="zh-CN" sz="8000" dirty="0" err="1" smtClean="0">
                <a:solidFill>
                  <a:schemeClr val="bg1"/>
                </a:solidFill>
              </a:rPr>
              <a:t>SmartGet</a:t>
            </a:r>
            <a:r>
              <a:rPr lang="en-US" altLang="zh-CN" sz="8000" dirty="0" smtClean="0">
                <a:solidFill>
                  <a:schemeClr val="bg1"/>
                </a:solidFill>
              </a:rPr>
              <a:t>?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Screenshot-1.png"/>
          <p:cNvPicPr>
            <a:picLocks noChangeAspect="1"/>
          </p:cNvPicPr>
          <p:nvPr/>
        </p:nvPicPr>
        <p:blipFill>
          <a:blip r:embed="rId2" cstate="print"/>
          <a:srcRect l="16537" t="58785" r="60587" b="22360"/>
          <a:stretch>
            <a:fillRect/>
          </a:stretch>
        </p:blipFill>
        <p:spPr>
          <a:xfrm>
            <a:off x="899592" y="2132856"/>
            <a:ext cx="7268572" cy="3744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zh-CN" altLang="en-US" dirty="0"/>
          </a:p>
        </p:txBody>
      </p:sp>
      <p:pic>
        <p:nvPicPr>
          <p:cNvPr id="4" name="图片 3" descr="Screenshot-1.png"/>
          <p:cNvPicPr>
            <a:picLocks noChangeAspect="1"/>
          </p:cNvPicPr>
          <p:nvPr/>
        </p:nvPicPr>
        <p:blipFill>
          <a:blip r:embed="rId2" cstate="print"/>
          <a:srcRect l="5113" t="5040" r="35038" b="88660"/>
          <a:stretch>
            <a:fillRect/>
          </a:stretch>
        </p:blipFill>
        <p:spPr>
          <a:xfrm>
            <a:off x="225599" y="1772816"/>
            <a:ext cx="8756173" cy="576064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3779912" y="2492896"/>
            <a:ext cx="165618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4293096"/>
            <a:ext cx="2880320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URL list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Autofit/>
          </a:bodyPr>
          <a:lstStyle/>
          <a:p>
            <a:r>
              <a:rPr lang="zh-CN" altLang="en-US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对目标地址的自适应</a:t>
            </a:r>
            <a:endParaRPr lang="zh-CN" altLang="en-US" sz="1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技术特性</a:t>
            </a:r>
            <a:endParaRPr lang="zh-CN" altLang="en-US" sz="8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489251"/>
          </a:xfrm>
        </p:spPr>
        <p:txBody>
          <a:bodyPr/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en-US" altLang="zh-CN" sz="54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7300" dirty="0" smtClean="0">
                <a:solidFill>
                  <a:schemeClr val="bg1"/>
                </a:solidFill>
              </a:rPr>
              <a:t>GUI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Screenshot-2.png"/>
          <p:cNvPicPr>
            <a:picLocks noChangeAspect="1"/>
          </p:cNvPicPr>
          <p:nvPr/>
        </p:nvPicPr>
        <p:blipFill>
          <a:blip r:embed="rId2" cstate="print"/>
          <a:srcRect l="40550" t="19148" r="18545" b="36140"/>
          <a:stretch>
            <a:fillRect/>
          </a:stretch>
        </p:blipFill>
        <p:spPr>
          <a:xfrm>
            <a:off x="971600" y="1556792"/>
            <a:ext cx="7272808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GUI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2276872"/>
            <a:ext cx="5760640" cy="3849291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多任务管理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拖动增加任务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的前端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764704"/>
            <a:ext cx="2448272" cy="2448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3608" y="3429000"/>
            <a:ext cx="69847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TEAM ME:</a:t>
            </a: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邵炜彦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陈涛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梁晨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郑沛琦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微电子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python-logo-master-v3-tra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154" y="980728"/>
            <a:ext cx="5756030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en-US" altLang="zh-CN" sz="20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endParaRPr lang="zh-CN" altLang="en-US" sz="20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36504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线程文件下载工具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点对点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充分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利用闲置带宽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endParaRPr lang="zh-CN" altLang="en-US" sz="8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91680" y="2276872"/>
            <a:ext cx="5703380" cy="1368152"/>
            <a:chOff x="1691680" y="2276872"/>
            <a:chExt cx="5703380" cy="1368152"/>
          </a:xfrm>
        </p:grpSpPr>
        <p:sp>
          <p:nvSpPr>
            <p:cNvPr id="5" name="圆角矩形 4"/>
            <p:cNvSpPr/>
            <p:nvPr/>
          </p:nvSpPr>
          <p:spPr>
            <a:xfrm>
              <a:off x="1691680" y="2276872"/>
              <a:ext cx="3168352" cy="1368152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</a:rPr>
                <a:t>Internet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508104" y="2276872"/>
              <a:ext cx="1886956" cy="1368152"/>
              <a:chOff x="4053196" y="2204864"/>
              <a:chExt cx="1008112" cy="86409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269220" y="2708920"/>
                <a:ext cx="144016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flipH="1">
                <a:off x="4485244" y="2564904"/>
                <a:ext cx="144016" cy="504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flipH="1">
                <a:off x="4701268" y="2420888"/>
                <a:ext cx="144016" cy="64807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flipH="1">
                <a:off x="4917292" y="2204864"/>
                <a:ext cx="144016" cy="86409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053196" y="2852936"/>
                <a:ext cx="144016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1691680" y="4365104"/>
            <a:ext cx="5688632" cy="1440160"/>
            <a:chOff x="1691680" y="4365104"/>
            <a:chExt cx="5688632" cy="1440160"/>
          </a:xfrm>
        </p:grpSpPr>
        <p:sp>
          <p:nvSpPr>
            <p:cNvPr id="7" name="圆角矩形 6"/>
            <p:cNvSpPr/>
            <p:nvPr/>
          </p:nvSpPr>
          <p:spPr>
            <a:xfrm>
              <a:off x="1691680" y="4437112"/>
              <a:ext cx="3168352" cy="1368152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</a:rPr>
                <a:t>LAN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508104" y="4365104"/>
              <a:ext cx="1872208" cy="1368152"/>
              <a:chOff x="4053196" y="4365104"/>
              <a:chExt cx="1008112" cy="8640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69220" y="4869160"/>
                <a:ext cx="144016" cy="36004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 flipH="1">
                <a:off x="4485244" y="4725144"/>
                <a:ext cx="144016" cy="504056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flipH="1">
                <a:off x="4701268" y="4581128"/>
                <a:ext cx="144016" cy="648072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flipH="1">
                <a:off x="4917292" y="4365104"/>
                <a:ext cx="144016" cy="864096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053196" y="5013176"/>
                <a:ext cx="144016" cy="216024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网络流量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en-US" altLang="zh-CN" sz="9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SmartGet</a:t>
            </a:r>
            <a:r>
              <a:rPr lang="en-US" altLang="zh-CN" sz="7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7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充分利用闲置带宽</a:t>
            </a:r>
            <a:endParaRPr lang="zh-CN" altLang="en-US" sz="7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altLang="zh-CN" sz="20000" dirty="0" smtClean="0">
                <a:solidFill>
                  <a:schemeClr val="bg1"/>
                </a:solidFill>
              </a:rPr>
              <a:t>How?</a:t>
            </a:r>
            <a:endParaRPr lang="zh-CN" altLang="en-US" sz="2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426821"/>
            <a:ext cx="650251" cy="650251"/>
          </a:xfrm>
          <a:prstGeom prst="rect">
            <a:avLst/>
          </a:prstGeom>
        </p:spPr>
      </p:pic>
      <p:pic>
        <p:nvPicPr>
          <p:cNvPr id="5" name="图片 4" descr="applications-int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156" y="1206024"/>
            <a:ext cx="1502896" cy="1502896"/>
          </a:xfrm>
          <a:prstGeom prst="rect">
            <a:avLst/>
          </a:prstGeom>
        </p:spPr>
      </p:pic>
      <p:pic>
        <p:nvPicPr>
          <p:cNvPr id="6" name="图片 5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7964" y="3426821"/>
            <a:ext cx="650251" cy="650251"/>
          </a:xfrm>
          <a:prstGeom prst="rect">
            <a:avLst/>
          </a:prstGeom>
        </p:spPr>
      </p:pic>
      <p:pic>
        <p:nvPicPr>
          <p:cNvPr id="7" name="图片 6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0122" y="3426821"/>
            <a:ext cx="650251" cy="650251"/>
          </a:xfrm>
          <a:prstGeom prst="rect">
            <a:avLst/>
          </a:prstGeom>
        </p:spPr>
      </p:pic>
      <p:pic>
        <p:nvPicPr>
          <p:cNvPr id="8" name="图片 7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806" y="3426821"/>
            <a:ext cx="650251" cy="650251"/>
          </a:xfrm>
          <a:prstGeom prst="rect">
            <a:avLst/>
          </a:prstGeom>
        </p:spPr>
      </p:pic>
      <p:pic>
        <p:nvPicPr>
          <p:cNvPr id="9" name="图片 8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3426821"/>
            <a:ext cx="650251" cy="650251"/>
          </a:xfrm>
          <a:prstGeom prst="rect">
            <a:avLst/>
          </a:prstGeom>
        </p:spPr>
      </p:pic>
      <p:pic>
        <p:nvPicPr>
          <p:cNvPr id="10" name="图片 9" descr="access_poi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50416" y="4797152"/>
            <a:ext cx="1656184" cy="1656184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4" idx="0"/>
            <a:endCxn id="5" idx="2"/>
          </p:cNvCxnSpPr>
          <p:nvPr/>
        </p:nvCxnSpPr>
        <p:spPr>
          <a:xfrm rot="5400000" flipH="1" flipV="1">
            <a:off x="2793239" y="1644456"/>
            <a:ext cx="717901" cy="2846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0"/>
            <a:endCxn id="5" idx="2"/>
          </p:cNvCxnSpPr>
          <p:nvPr/>
        </p:nvCxnSpPr>
        <p:spPr>
          <a:xfrm rot="5400000" flipH="1" flipV="1">
            <a:off x="3504318" y="2355535"/>
            <a:ext cx="717901" cy="1424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0"/>
            <a:endCxn id="5" idx="2"/>
          </p:cNvCxnSpPr>
          <p:nvPr/>
        </p:nvCxnSpPr>
        <p:spPr>
          <a:xfrm rot="5400000" flipH="1" flipV="1">
            <a:off x="4215397" y="3066614"/>
            <a:ext cx="717901" cy="2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0"/>
            <a:endCxn id="5" idx="2"/>
          </p:cNvCxnSpPr>
          <p:nvPr/>
        </p:nvCxnSpPr>
        <p:spPr>
          <a:xfrm rot="16200000" flipV="1">
            <a:off x="4926476" y="2358049"/>
            <a:ext cx="717901" cy="1419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0"/>
            <a:endCxn id="5" idx="2"/>
          </p:cNvCxnSpPr>
          <p:nvPr/>
        </p:nvCxnSpPr>
        <p:spPr>
          <a:xfrm rot="16200000" flipV="1">
            <a:off x="5637555" y="1646970"/>
            <a:ext cx="717901" cy="2841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2"/>
            <a:endCxn id="10" idx="0"/>
          </p:cNvCxnSpPr>
          <p:nvPr/>
        </p:nvCxnSpPr>
        <p:spPr>
          <a:xfrm rot="16200000" flipH="1">
            <a:off x="4215759" y="4434403"/>
            <a:ext cx="720080" cy="541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2"/>
            <a:endCxn id="10" idx="0"/>
          </p:cNvCxnSpPr>
          <p:nvPr/>
        </p:nvCxnSpPr>
        <p:spPr>
          <a:xfrm rot="5400000">
            <a:off x="4926838" y="3728742"/>
            <a:ext cx="720080" cy="141674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2"/>
            <a:endCxn id="10" idx="0"/>
          </p:cNvCxnSpPr>
          <p:nvPr/>
        </p:nvCxnSpPr>
        <p:spPr>
          <a:xfrm rot="5400000">
            <a:off x="5637917" y="3017663"/>
            <a:ext cx="720080" cy="283889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10" idx="0"/>
          </p:cNvCxnSpPr>
          <p:nvPr/>
        </p:nvCxnSpPr>
        <p:spPr>
          <a:xfrm rot="16200000" flipH="1">
            <a:off x="3504680" y="3723324"/>
            <a:ext cx="720080" cy="142757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2"/>
            <a:endCxn id="10" idx="0"/>
          </p:cNvCxnSpPr>
          <p:nvPr/>
        </p:nvCxnSpPr>
        <p:spPr>
          <a:xfrm rot="16200000" flipH="1">
            <a:off x="2793601" y="3012245"/>
            <a:ext cx="720080" cy="284973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0112" y="1425550"/>
            <a:ext cx="246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Internet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5736" y="5674022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LAN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536" y="4046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网络结构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426821"/>
            <a:ext cx="650251" cy="650251"/>
          </a:xfrm>
          <a:prstGeom prst="rect">
            <a:avLst/>
          </a:prstGeom>
        </p:spPr>
      </p:pic>
      <p:pic>
        <p:nvPicPr>
          <p:cNvPr id="5" name="图片 4" descr="applications-int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156" y="1206024"/>
            <a:ext cx="1502896" cy="1502896"/>
          </a:xfrm>
          <a:prstGeom prst="rect">
            <a:avLst/>
          </a:prstGeom>
        </p:spPr>
      </p:pic>
      <p:pic>
        <p:nvPicPr>
          <p:cNvPr id="6" name="图片 5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7964" y="3426821"/>
            <a:ext cx="650251" cy="650251"/>
          </a:xfrm>
          <a:prstGeom prst="rect">
            <a:avLst/>
          </a:prstGeom>
        </p:spPr>
      </p:pic>
      <p:pic>
        <p:nvPicPr>
          <p:cNvPr id="7" name="图片 6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0122" y="3426821"/>
            <a:ext cx="650251" cy="650251"/>
          </a:xfrm>
          <a:prstGeom prst="rect">
            <a:avLst/>
          </a:prstGeom>
        </p:spPr>
      </p:pic>
      <p:pic>
        <p:nvPicPr>
          <p:cNvPr id="8" name="图片 7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806" y="3426821"/>
            <a:ext cx="650251" cy="650251"/>
          </a:xfrm>
          <a:prstGeom prst="rect">
            <a:avLst/>
          </a:prstGeom>
        </p:spPr>
      </p:pic>
      <p:pic>
        <p:nvPicPr>
          <p:cNvPr id="9" name="图片 8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3426821"/>
            <a:ext cx="650251" cy="650251"/>
          </a:xfrm>
          <a:prstGeom prst="rect">
            <a:avLst/>
          </a:prstGeom>
        </p:spPr>
      </p:pic>
      <p:pic>
        <p:nvPicPr>
          <p:cNvPr id="10" name="图片 9" descr="access_poi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50416" y="4797152"/>
            <a:ext cx="1656184" cy="1656184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4" idx="0"/>
            <a:endCxn id="5" idx="2"/>
          </p:cNvCxnSpPr>
          <p:nvPr/>
        </p:nvCxnSpPr>
        <p:spPr>
          <a:xfrm rot="5400000" flipH="1" flipV="1">
            <a:off x="2793239" y="1644456"/>
            <a:ext cx="717901" cy="2846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0"/>
            <a:endCxn id="5" idx="2"/>
          </p:cNvCxnSpPr>
          <p:nvPr/>
        </p:nvCxnSpPr>
        <p:spPr>
          <a:xfrm rot="5400000" flipH="1" flipV="1">
            <a:off x="3504318" y="2355535"/>
            <a:ext cx="717901" cy="1424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0"/>
            <a:endCxn id="5" idx="2"/>
          </p:cNvCxnSpPr>
          <p:nvPr/>
        </p:nvCxnSpPr>
        <p:spPr>
          <a:xfrm rot="16200000" flipV="1">
            <a:off x="4926476" y="2358049"/>
            <a:ext cx="717901" cy="1419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0"/>
            <a:endCxn id="5" idx="2"/>
          </p:cNvCxnSpPr>
          <p:nvPr/>
        </p:nvCxnSpPr>
        <p:spPr>
          <a:xfrm rot="16200000" flipV="1">
            <a:off x="5637555" y="1646970"/>
            <a:ext cx="717901" cy="2841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2"/>
            <a:endCxn id="10" idx="0"/>
          </p:cNvCxnSpPr>
          <p:nvPr/>
        </p:nvCxnSpPr>
        <p:spPr>
          <a:xfrm rot="16200000" flipH="1">
            <a:off x="4215759" y="4434403"/>
            <a:ext cx="720080" cy="5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2"/>
            <a:endCxn id="10" idx="0"/>
          </p:cNvCxnSpPr>
          <p:nvPr/>
        </p:nvCxnSpPr>
        <p:spPr>
          <a:xfrm rot="5400000">
            <a:off x="4926838" y="3728742"/>
            <a:ext cx="720080" cy="1416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2"/>
            <a:endCxn id="10" idx="0"/>
          </p:cNvCxnSpPr>
          <p:nvPr/>
        </p:nvCxnSpPr>
        <p:spPr>
          <a:xfrm rot="5400000">
            <a:off x="5637917" y="3017663"/>
            <a:ext cx="720080" cy="2838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10" idx="0"/>
          </p:cNvCxnSpPr>
          <p:nvPr/>
        </p:nvCxnSpPr>
        <p:spPr>
          <a:xfrm rot="16200000" flipH="1">
            <a:off x="3504680" y="3723324"/>
            <a:ext cx="720080" cy="14275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2"/>
            <a:endCxn id="10" idx="0"/>
          </p:cNvCxnSpPr>
          <p:nvPr/>
        </p:nvCxnSpPr>
        <p:spPr>
          <a:xfrm rot="16200000" flipH="1">
            <a:off x="2793601" y="3012245"/>
            <a:ext cx="720080" cy="2849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0112" y="1425550"/>
            <a:ext cx="246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Internet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5736" y="5674022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LAN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536" y="4046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下载中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5" idx="2"/>
            <a:endCxn id="6" idx="0"/>
          </p:cNvCxnSpPr>
          <p:nvPr/>
        </p:nvCxnSpPr>
        <p:spPr>
          <a:xfrm rot="5400000">
            <a:off x="4215397" y="3066613"/>
            <a:ext cx="717901" cy="2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154</Words>
  <Application>Microsoft Office PowerPoint</Application>
  <PresentationFormat>全屏显示(4:3)</PresentationFormat>
  <Paragraphs>88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SmartGet</vt:lpstr>
      <vt:lpstr>What is SmartGet?</vt:lpstr>
      <vt:lpstr>幻灯片 3</vt:lpstr>
      <vt:lpstr>现状</vt:lpstr>
      <vt:lpstr>网络流量——时间</vt:lpstr>
      <vt:lpstr>SmartGet 充分利用闲置带宽</vt:lpstr>
      <vt:lpstr>How?</vt:lpstr>
      <vt:lpstr>幻灯片 8</vt:lpstr>
      <vt:lpstr>幻灯片 9</vt:lpstr>
      <vt:lpstr>幻灯片 10</vt:lpstr>
      <vt:lpstr>SmartGet</vt:lpstr>
      <vt:lpstr>下载过程对于带宽的自适应</vt:lpstr>
      <vt:lpstr>技术特性</vt:lpstr>
      <vt:lpstr>技术特性</vt:lpstr>
      <vt:lpstr>结构与获取文件</vt:lpstr>
      <vt:lpstr>结构与获取文件</vt:lpstr>
      <vt:lpstr>结构与获取文件</vt:lpstr>
      <vt:lpstr>结构与获取文件</vt:lpstr>
      <vt:lpstr>技术特性</vt:lpstr>
      <vt:lpstr>目标页面分析</vt:lpstr>
      <vt:lpstr>目标页面分析</vt:lpstr>
      <vt:lpstr>对目标地址的自适应</vt:lpstr>
      <vt:lpstr>技术特性</vt:lpstr>
      <vt:lpstr>GUI</vt:lpstr>
      <vt:lpstr>GUI</vt:lpstr>
      <vt:lpstr>幻灯片 26</vt:lpstr>
      <vt:lpstr>demo</vt:lpstr>
    </vt:vector>
  </TitlesOfParts>
  <Company>复旦大学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SmartGet</dc:title>
  <dc:creator>ltn</dc:creator>
  <cp:lastModifiedBy>ltn</cp:lastModifiedBy>
  <cp:revision>28</cp:revision>
  <dcterms:created xsi:type="dcterms:W3CDTF">2011-03-09T08:39:58Z</dcterms:created>
  <dcterms:modified xsi:type="dcterms:W3CDTF">2011-03-10T16:25:38Z</dcterms:modified>
</cp:coreProperties>
</file>