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1" d="100"/>
          <a:sy n="71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GitHub And Gitkraken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5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70" y="1453434"/>
            <a:ext cx="10347199" cy="3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4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862" y="894626"/>
            <a:ext cx="8843553" cy="563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63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247" y="2000154"/>
            <a:ext cx="1035371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40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379" y="1293223"/>
            <a:ext cx="9772077" cy="463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11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33" y="1593668"/>
            <a:ext cx="10478113" cy="387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38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92" y="963157"/>
            <a:ext cx="8464731" cy="557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0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363" y="1815737"/>
            <a:ext cx="10118445" cy="355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41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Inviting collaborators to a personal repository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340" y="1905000"/>
            <a:ext cx="9840271" cy="448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45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722" y="1169894"/>
            <a:ext cx="10213126" cy="485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96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583" y="1129553"/>
            <a:ext cx="9921404" cy="50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9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repo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563" y="1705593"/>
            <a:ext cx="9923048" cy="414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8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338" y="1630272"/>
            <a:ext cx="10576408" cy="385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91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Removing a collaborator from a personal repository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6" y="1905000"/>
            <a:ext cx="11180289" cy="389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1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756" y="1569192"/>
            <a:ext cx="10307128" cy="438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6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09" y="1626673"/>
            <a:ext cx="10292863" cy="41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22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26" y="1558272"/>
            <a:ext cx="10821779" cy="44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70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7435" y="1905000"/>
            <a:ext cx="9837177" cy="3984812"/>
          </a:xfrm>
        </p:spPr>
        <p:txBody>
          <a:bodyPr/>
          <a:lstStyle/>
          <a:p>
            <a:endParaRPr lang="en-US" dirty="0"/>
          </a:p>
          <a:p>
            <a:r>
              <a:rPr lang="en-US" sz="2400" dirty="0"/>
              <a:t>A version control system (often called a source code control system) does these things:</a:t>
            </a:r>
          </a:p>
          <a:p>
            <a:pPr lvl="1"/>
            <a:r>
              <a:rPr lang="en-US" sz="2000" dirty="0" smtClean="0"/>
              <a:t>Keeps </a:t>
            </a:r>
            <a:r>
              <a:rPr lang="en-US" sz="2000" dirty="0"/>
              <a:t>multiple (older and newer) versions of everything (not just source code)</a:t>
            </a:r>
          </a:p>
          <a:p>
            <a:pPr lvl="1"/>
            <a:r>
              <a:rPr lang="en-US" sz="2000" dirty="0" smtClean="0"/>
              <a:t>Requests </a:t>
            </a:r>
            <a:r>
              <a:rPr lang="en-US" sz="2000" dirty="0"/>
              <a:t>comments regarding every change</a:t>
            </a:r>
          </a:p>
          <a:p>
            <a:pPr lvl="1"/>
            <a:r>
              <a:rPr lang="en-US" sz="2000" dirty="0" smtClean="0"/>
              <a:t>Allows </a:t>
            </a:r>
            <a:r>
              <a:rPr lang="en-US" sz="2000" dirty="0"/>
              <a:t>“check in” and “check out” of files so you know which files someone else is working on</a:t>
            </a:r>
          </a:p>
          <a:p>
            <a:pPr lvl="1"/>
            <a:r>
              <a:rPr lang="en-US" sz="2000" dirty="0" smtClean="0"/>
              <a:t>Displays </a:t>
            </a:r>
            <a:r>
              <a:rPr lang="en-US" sz="2000" dirty="0"/>
              <a:t>differences between versions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200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800" dirty="0" smtClean="0"/>
              <a:t>For </a:t>
            </a:r>
            <a:r>
              <a:rPr lang="en-US" sz="2800" dirty="0"/>
              <a:t>working by yourself:</a:t>
            </a:r>
          </a:p>
          <a:p>
            <a:pPr lvl="1"/>
            <a:r>
              <a:rPr lang="en-US" sz="2000" dirty="0" smtClean="0"/>
              <a:t>Gives </a:t>
            </a:r>
            <a:r>
              <a:rPr lang="en-US" sz="2000" dirty="0"/>
              <a:t>you a “time machine” for going back to earlier versions</a:t>
            </a:r>
          </a:p>
          <a:p>
            <a:pPr lvl="1"/>
            <a:r>
              <a:rPr lang="en-US" sz="2000" dirty="0" smtClean="0"/>
              <a:t>Gives </a:t>
            </a:r>
            <a:r>
              <a:rPr lang="en-US" sz="2000" dirty="0"/>
              <a:t>you great support for different versions (standalone, web app, etc.) of the same basic </a:t>
            </a:r>
            <a:r>
              <a:rPr lang="en-US" sz="2000" dirty="0" smtClean="0"/>
              <a:t>project</a:t>
            </a:r>
          </a:p>
          <a:p>
            <a:r>
              <a:rPr lang="en-US" sz="2400" dirty="0" smtClean="0"/>
              <a:t>For </a:t>
            </a:r>
            <a:r>
              <a:rPr lang="en-US" sz="2400" dirty="0"/>
              <a:t>working with others:</a:t>
            </a:r>
          </a:p>
          <a:p>
            <a:pPr lvl="1"/>
            <a:r>
              <a:rPr lang="en-US" sz="2000" dirty="0" smtClean="0"/>
              <a:t>Greatly </a:t>
            </a:r>
            <a:r>
              <a:rPr lang="en-US" sz="2000" dirty="0"/>
              <a:t>simplifies concurrent work, merging changes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59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en-US" dirty="0" smtClean="0"/>
              <a:t>Git and </a:t>
            </a:r>
            <a:r>
              <a:rPr lang="en-US" dirty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000" dirty="0" smtClean="0"/>
              <a:t>Git is </a:t>
            </a:r>
            <a:r>
              <a:rPr lang="en-US" sz="2000" dirty="0"/>
              <a:t>a free and open source </a:t>
            </a:r>
            <a:r>
              <a:rPr lang="en-US" sz="2000" dirty="0" smtClean="0"/>
              <a:t>distributed </a:t>
            </a:r>
            <a:r>
              <a:rPr lang="en-US" sz="2000" b="1" dirty="0" smtClean="0"/>
              <a:t>version </a:t>
            </a:r>
            <a:r>
              <a:rPr lang="en-US" sz="2000" b="1" dirty="0"/>
              <a:t>control </a:t>
            </a:r>
            <a:r>
              <a:rPr lang="en-US" sz="2000" b="1" dirty="0" smtClean="0"/>
              <a:t>system </a:t>
            </a:r>
            <a:r>
              <a:rPr lang="en-US" sz="2000" dirty="0" smtClean="0"/>
              <a:t>designed </a:t>
            </a:r>
            <a:r>
              <a:rPr lang="en-US" sz="2000" dirty="0"/>
              <a:t>to handle everything from small to very large projects with speed and efficiency</a:t>
            </a:r>
          </a:p>
          <a:p>
            <a:r>
              <a:rPr lang="en-US" sz="2000" dirty="0" smtClean="0"/>
              <a:t>GitHub </a:t>
            </a:r>
            <a:r>
              <a:rPr lang="en-US" sz="2000" dirty="0"/>
              <a:t>is </a:t>
            </a:r>
            <a:r>
              <a:rPr lang="en-US" sz="2000" dirty="0" smtClean="0"/>
              <a:t>a </a:t>
            </a:r>
            <a:r>
              <a:rPr lang="en-US" sz="2000" b="1" dirty="0" smtClean="0"/>
              <a:t>web-based </a:t>
            </a:r>
            <a:r>
              <a:rPr lang="en-US" sz="2000" dirty="0" smtClean="0"/>
              <a:t>Git repository </a:t>
            </a:r>
            <a:r>
              <a:rPr lang="en-US" sz="2000" b="1" dirty="0" smtClean="0"/>
              <a:t>hosting </a:t>
            </a:r>
            <a:r>
              <a:rPr lang="en-US" sz="2000" b="1" dirty="0"/>
              <a:t>service</a:t>
            </a:r>
            <a:r>
              <a:rPr lang="en-US" sz="2000" dirty="0"/>
              <a:t>, which offers all of the distributed revision control and source code management (SCM) functionality of </a:t>
            </a:r>
            <a:r>
              <a:rPr lang="en-US" sz="2000" dirty="0" smtClean="0"/>
              <a:t>Git as </a:t>
            </a:r>
            <a:r>
              <a:rPr lang="en-US" sz="2000" dirty="0"/>
              <a:t>well as adding its own features.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5956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Gitkraken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23" y="1399025"/>
            <a:ext cx="8568412" cy="525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26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69" y="1058013"/>
            <a:ext cx="9659698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2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794" y="1315338"/>
            <a:ext cx="10084059" cy="465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74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42" y="1101432"/>
            <a:ext cx="9602540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95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862" y="739588"/>
            <a:ext cx="9630263" cy="593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11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667" y="953484"/>
            <a:ext cx="9311921" cy="576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3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295" y="1283235"/>
            <a:ext cx="9687495" cy="479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05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184" y="875212"/>
            <a:ext cx="9494809" cy="554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37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96" y="809897"/>
            <a:ext cx="9279393" cy="556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01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repository visibility</a:t>
            </a:r>
            <a:br>
              <a:rPr lang="en-US" dirty="0"/>
            </a:b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53" y="2233748"/>
            <a:ext cx="10464457" cy="30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1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689" y="1844937"/>
            <a:ext cx="10200513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54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184" y="1750422"/>
            <a:ext cx="10136778" cy="343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474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</TotalTime>
  <Words>209</Words>
  <Application>Microsoft Office PowerPoint</Application>
  <PresentationFormat>Widescreen</PresentationFormat>
  <Paragraphs>24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Century Gothic</vt:lpstr>
      <vt:lpstr>Wingdings 3</vt:lpstr>
      <vt:lpstr>Wisp</vt:lpstr>
      <vt:lpstr>GitHub And Gitkraken</vt:lpstr>
      <vt:lpstr>Create a repo </vt:lpstr>
      <vt:lpstr>PowerPoint Presentation</vt:lpstr>
      <vt:lpstr>PowerPoint Presentation</vt:lpstr>
      <vt:lpstr>PowerPoint Presentation</vt:lpstr>
      <vt:lpstr>PowerPoint Presentation</vt:lpstr>
      <vt:lpstr>Setting repository visibility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Inviting collaborators to a personal repository </vt:lpstr>
      <vt:lpstr>PowerPoint Presentation</vt:lpstr>
      <vt:lpstr>PowerPoint Presentation</vt:lpstr>
      <vt:lpstr>PowerPoint Presentation</vt:lpstr>
      <vt:lpstr>Removing a collaborator from a personal repository </vt:lpstr>
      <vt:lpstr>PowerPoint Presentation</vt:lpstr>
      <vt:lpstr>PowerPoint Presentation</vt:lpstr>
      <vt:lpstr>PowerPoint Presentation</vt:lpstr>
      <vt:lpstr>Version control systems</vt:lpstr>
      <vt:lpstr>Benefits of version control</vt:lpstr>
      <vt:lpstr>What are Git and GitHub</vt:lpstr>
      <vt:lpstr>Gitkraken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And Gitkraken</dc:title>
  <dc:creator>Ranmadhu Dissanayake</dc:creator>
  <cp:lastModifiedBy>Ranmadhu Dissanayake</cp:lastModifiedBy>
  <cp:revision>7</cp:revision>
  <dcterms:created xsi:type="dcterms:W3CDTF">2019-06-10T17:05:55Z</dcterms:created>
  <dcterms:modified xsi:type="dcterms:W3CDTF">2019-06-10T17:56:10Z</dcterms:modified>
</cp:coreProperties>
</file>