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2" r:id="rId5"/>
    <p:sldId id="263" r:id="rId6"/>
    <p:sldId id="258" r:id="rId7"/>
    <p:sldId id="260" r:id="rId8"/>
    <p:sldId id="264" r:id="rId9"/>
    <p:sldId id="265" r:id="rId10"/>
    <p:sldId id="259" r:id="rId11"/>
    <p:sldId id="272" r:id="rId12"/>
    <p:sldId id="270" r:id="rId13"/>
    <p:sldId id="261" r:id="rId14"/>
    <p:sldId id="267" r:id="rId15"/>
    <p:sldId id="266" r:id="rId16"/>
    <p:sldId id="268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3" autoAdjust="0"/>
    <p:restoredTop sz="94660"/>
  </p:normalViewPr>
  <p:slideViewPr>
    <p:cSldViewPr snapToGrid="0">
      <p:cViewPr>
        <p:scale>
          <a:sx n="50" d="100"/>
          <a:sy n="50" d="100"/>
        </p:scale>
        <p:origin x="149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93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5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75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37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0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60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7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74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6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6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CDA7-7802-4920-957C-E0E7EEED1B9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9FFE-A7B9-48E7-87CE-C2F70C27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7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riticalinfrastructureprotector.com/wp/data-dem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riticalinfrastructureprotector.com/wp/co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riticalinfrastructureprotec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71" y="3644761"/>
            <a:ext cx="1628779" cy="1628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41" y="1200151"/>
            <a:ext cx="8283209" cy="28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Storm data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20" y="1051866"/>
            <a:ext cx="5887442" cy="470995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NOAA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87" y="1182746"/>
            <a:ext cx="7982675" cy="3796448"/>
          </a:xfrm>
        </p:spPr>
      </p:pic>
    </p:spTree>
    <p:extLst>
      <p:ext uri="{BB962C8B-B14F-4D97-AF65-F5344CB8AC3E}">
        <p14:creationId xmlns:p14="http://schemas.microsoft.com/office/powerpoint/2010/main" val="7895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2" y="1149350"/>
            <a:ext cx="4448175" cy="42005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06" y="878952"/>
            <a:ext cx="4776788" cy="479953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Data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Tools used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thinking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CIP Engine could play an even bigger role in protecting critical infrastructure (as well as human life).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could be linked to structures </a:t>
            </a:r>
            <a:r>
              <a:rPr lang="en-US" dirty="0" smtClean="0"/>
              <a:t>and trigger </a:t>
            </a:r>
            <a:r>
              <a:rPr lang="en-US" dirty="0"/>
              <a:t>technology, </a:t>
            </a:r>
            <a:r>
              <a:rPr lang="en-US" dirty="0" smtClean="0"/>
              <a:t>such as protective </a:t>
            </a:r>
            <a:r>
              <a:rPr lang="en-US" dirty="0"/>
              <a:t>coverings, that would serve as a </a:t>
            </a:r>
            <a:r>
              <a:rPr lang="en-US" dirty="0" err="1"/>
              <a:t>defence</a:t>
            </a:r>
            <a:r>
              <a:rPr lang="en-US" dirty="0"/>
              <a:t> against the weather and </a:t>
            </a:r>
            <a:r>
              <a:rPr lang="en-US" dirty="0" smtClean="0"/>
              <a:t>protect </a:t>
            </a:r>
            <a:r>
              <a:rPr lang="en-US" dirty="0"/>
              <a:t>them from damage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introducing: Anti-Wind – technology to capture the energy of severe weather and use it for good.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792480"/>
            <a:ext cx="12344400" cy="9875521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thinking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Thanks for </a:t>
            </a:r>
            <a:r>
              <a:rPr lang="en-GB" dirty="0" smtClean="0"/>
              <a:t>listening</a:t>
            </a:r>
          </a:p>
          <a:p>
            <a:r>
              <a:rPr lang="en-GB" dirty="0" smtClean="0"/>
              <a:t>You can see our project at …</a:t>
            </a:r>
          </a:p>
          <a:p>
            <a:endParaRPr lang="en-GB" dirty="0"/>
          </a:p>
          <a:p>
            <a:pPr algn="ctr"/>
            <a:r>
              <a:rPr lang="en-GB" sz="3600" dirty="0">
                <a:hlinkClick r:id="rId2"/>
              </a:rPr>
              <a:t>https://www.criticalinfrastructureprotector.com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 the team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Paul &amp; </a:t>
            </a:r>
            <a:r>
              <a:rPr lang="en-GB" dirty="0" smtClean="0"/>
              <a:t>Kirsty</a:t>
            </a:r>
          </a:p>
          <a:p>
            <a:endParaRPr lang="en-GB" dirty="0"/>
          </a:p>
          <a:p>
            <a:r>
              <a:rPr lang="en-GB" dirty="0" smtClean="0"/>
              <a:t>Challenge: </a:t>
            </a:r>
            <a:r>
              <a:rPr lang="en-GB" cap="all" dirty="0"/>
              <a:t>LIVING IN OUR WORLD</a:t>
            </a:r>
            <a:r>
              <a:rPr lang="en-GB" b="1" cap="all" dirty="0"/>
              <a:t> &gt; </a:t>
            </a:r>
            <a:r>
              <a:rPr lang="en-US" dirty="0"/>
              <a:t>From Curious Minds Come Helping Hands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Octopus</a:t>
            </a: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739900"/>
            <a:ext cx="5067300" cy="36099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Sumo wrestlers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1140289"/>
            <a:ext cx="4666574" cy="384214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cancelling headphones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3" y="1176215"/>
            <a:ext cx="4254308" cy="4430835"/>
          </a:xfrm>
        </p:spPr>
      </p:pic>
    </p:spTree>
    <p:extLst>
      <p:ext uri="{BB962C8B-B14F-4D97-AF65-F5344CB8AC3E}">
        <p14:creationId xmlns:p14="http://schemas.microsoft.com/office/powerpoint/2010/main" val="31142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Limpet</a:t>
            </a: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998537"/>
            <a:ext cx="543917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Steam traction engine flywheel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26" y="1231174"/>
            <a:ext cx="4757924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cap="all" dirty="0"/>
              <a:t>LIVING IN OUR </a:t>
            </a:r>
            <a:r>
              <a:rPr lang="en-GB" cap="all" dirty="0" smtClean="0"/>
              <a:t>WORLD</a:t>
            </a:r>
            <a:r>
              <a:rPr lang="en-GB" b="1" cap="all" dirty="0"/>
              <a:t> </a:t>
            </a:r>
            <a:r>
              <a:rPr lang="en-GB" b="1" cap="all" dirty="0" smtClean="0"/>
              <a:t>&gt; </a:t>
            </a:r>
            <a:r>
              <a:rPr lang="en-US" dirty="0" smtClean="0"/>
              <a:t>From </a:t>
            </a:r>
            <a:r>
              <a:rPr lang="en-US" dirty="0"/>
              <a:t>Curious Minds Come Helping Hands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 smtClean="0"/>
              <a:t>“</a:t>
            </a:r>
            <a:r>
              <a:rPr lang="en-US" i="1" dirty="0"/>
              <a:t>Your challenge is to design and build an innovative platform to integrate satellite data and information about vulnerable populations and environmental hazards in order to identify the most at-risk populations. Be creative and think outside the box. How will you identify those people that are often missed, but need aid the most?”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Critical Infrastructure Protector (CIP) Engine </a:t>
            </a:r>
          </a:p>
          <a:p>
            <a:r>
              <a:rPr lang="en-US" dirty="0" smtClean="0"/>
              <a:t>A database </a:t>
            </a:r>
            <a:r>
              <a:rPr lang="en-US" dirty="0"/>
              <a:t>which </a:t>
            </a:r>
            <a:r>
              <a:rPr lang="en-US" dirty="0" err="1"/>
              <a:t>utilises</a:t>
            </a:r>
            <a:r>
              <a:rPr lang="en-US" dirty="0"/>
              <a:t> NASA data (with the addition of datasets from other expert sources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alert </a:t>
            </a:r>
            <a:r>
              <a:rPr lang="en-US" dirty="0"/>
              <a:t>governments, local authorities, healthcare providers and other key stakeholders responsible for infrastructure, so that they can implement safety plans and open places of shelter.</a:t>
            </a:r>
          </a:p>
          <a:p>
            <a:r>
              <a:rPr lang="en-US" dirty="0"/>
              <a:t>Additionally, it is </a:t>
            </a:r>
            <a:r>
              <a:rPr lang="en-US" dirty="0" smtClean="0"/>
              <a:t>for the public </a:t>
            </a:r>
            <a:r>
              <a:rPr lang="en-US" dirty="0"/>
              <a:t>– to alert them to danger, but also inform them where the nearest safe place to shelter is. </a:t>
            </a:r>
            <a:endParaRPr lang="en-US" dirty="0" smtClean="0"/>
          </a:p>
          <a:p>
            <a:r>
              <a:rPr lang="en-US" dirty="0" err="1" smtClean="0"/>
              <a:t>E.g</a:t>
            </a:r>
            <a:r>
              <a:rPr lang="en-US" dirty="0" smtClean="0"/>
              <a:t>: Via social </a:t>
            </a:r>
            <a:r>
              <a:rPr lang="en-US" dirty="0"/>
              <a:t>media, online maps, and working with phone </a:t>
            </a:r>
            <a:r>
              <a:rPr lang="en-US" dirty="0" smtClean="0"/>
              <a:t>companies to send alerts.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5349875"/>
            <a:ext cx="1524003" cy="15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59" y="5122997"/>
            <a:ext cx="6349206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298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Meet the team </vt:lpstr>
      <vt:lpstr>Octopus</vt:lpstr>
      <vt:lpstr>Sumo wrestlers </vt:lpstr>
      <vt:lpstr>Noise cancelling headphones </vt:lpstr>
      <vt:lpstr>Limpet</vt:lpstr>
      <vt:lpstr>Steam traction engine flywheel </vt:lpstr>
      <vt:lpstr>Challenge </vt:lpstr>
      <vt:lpstr>Solution </vt:lpstr>
      <vt:lpstr>Storm data </vt:lpstr>
      <vt:lpstr>NOAA </vt:lpstr>
      <vt:lpstr>Dataset </vt:lpstr>
      <vt:lpstr>Equations </vt:lpstr>
      <vt:lpstr>Demo </vt:lpstr>
      <vt:lpstr>Code </vt:lpstr>
      <vt:lpstr>Future thinking </vt:lpstr>
      <vt:lpstr>Future thinking </vt:lpstr>
      <vt:lpstr>Close </vt:lpstr>
    </vt:vector>
  </TitlesOfParts>
  <Company>Society of Petroleum Engineers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Kirsty Willis</dc:creator>
  <cp:lastModifiedBy>Kirsty Willis</cp:lastModifiedBy>
  <cp:revision>19</cp:revision>
  <dcterms:created xsi:type="dcterms:W3CDTF">2019-10-19T19:22:49Z</dcterms:created>
  <dcterms:modified xsi:type="dcterms:W3CDTF">2019-10-20T10:56:47Z</dcterms:modified>
</cp:coreProperties>
</file>