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93" r:id="rId6"/>
    <p:sldId id="292" r:id="rId7"/>
    <p:sldId id="294" r:id="rId8"/>
    <p:sldId id="296" r:id="rId9"/>
    <p:sldId id="297" r:id="rId10"/>
    <p:sldId id="298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8"/>
    <a:srgbClr val="000000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/>
    <p:restoredTop sz="93953"/>
  </p:normalViewPr>
  <p:slideViewPr>
    <p:cSldViewPr snapToGrid="0" snapToObjects="1">
      <p:cViewPr varScale="1">
        <p:scale>
          <a:sx n="146" d="100"/>
          <a:sy n="14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26C-0003-304A-A862-019AF9E73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EDE5B-C997-A74F-8040-02F87F161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4B32-B0D0-EE4F-8589-9977069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4ED-E563-1F4E-A6F7-F2800BB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1388-31D8-4A4E-B65B-F936050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D28B-97FC-E64B-961C-655B1705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333E1-B0A0-A848-BBE9-338C88AD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A55-EB1C-724C-BBC1-4CB3D09A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1FD8-2C97-EB49-B670-FC8105BF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897-C31D-7040-8BA7-F572E856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AC824-C1C3-B74D-8B87-699AB2612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D6C-0A29-A34D-BCBD-53D60CC1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7681-0DAC-AF4E-9EC2-F1775D25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924D-6AF4-9243-8822-67901E7C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1361-9887-154B-BA05-A2CAEB0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C0B0-98B9-514C-9385-EFAB5F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1E75-D187-7547-B9B5-5DB82971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7087-94CD-4640-B17B-83A5B331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3582-DB70-A341-8112-17CE72A1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359F-FE9C-7D40-825F-7D0AC3F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0BFB-63E6-E14B-9C59-9EC72D77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2F09-BAC2-1A43-B947-B38012D0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5EFA-06BA-7C4C-B72B-EB0E52C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7E00-818B-704C-B416-72994632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0934-D34A-6E4E-9C00-6846E797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A88E-F1E1-854E-99C3-E1F7BCD0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C5BE-0E92-7442-B140-589614F5D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F364C-E211-BB47-996E-D9C2A42B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151A2-A4DA-5249-B067-2AB26831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A3BB-84E2-2544-B0E4-95C484B9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8C71-5496-4D43-B66C-A53EB573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F30-FBAA-9A48-A3DA-3BE8453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AFD39-24B6-2047-8F98-36A644E8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2377E-A4FA-174A-B1C5-E38A14E0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D0D1-C8CD-FE48-B53D-F923F8CC2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E88BE-9BCF-6A46-A8EC-AB6478CF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AD4FB-E156-C845-81C6-5FFBF66B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2831-5188-094A-A4BD-D91A374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E6100-20F6-2942-AEED-C79B5E1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EBF-4BDE-414A-823A-235C51F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9AB8-3C02-104C-9749-76AF170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132B-B4E9-3D46-B363-0AAF3A4D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37E9E-6851-C04A-8974-099EB32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4D0F0-9B72-7C40-9065-6BEDF88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4514B-0CFD-D74A-B07E-294BB3F8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51F0C-DBC1-A142-A938-03368BED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0CF7-39C2-B94D-9DC4-75CE84E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32A6-0395-0348-A1E8-F0F2FE81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15A2F-D082-194A-9B0E-38EB48528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9984-AE6E-7448-852E-BB19EBD6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1F97-CA59-FF42-84C0-752FCB1E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44BF6-C4F1-554F-83FF-2F08C4B4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7DF1-5ADC-8E4A-B125-F4223C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1B11-344E-D145-ADEA-D898DC84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2EEE-A9E1-664A-8C6D-4A892E63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13C2-8C41-5046-8C38-93072985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3675B-E7E1-B54D-9D46-231282F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AB1A8-2D5A-C94B-8069-FB480D1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71A83-DB0C-3644-A9E3-3CA80093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C5A2-F7BE-4A47-BD29-4140B71B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FF8B-902B-654B-ABC2-DCDF640D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5A8C-AE4C-6246-8F72-95A7F64BF2F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0C241-C98B-834A-9D7F-B84E0DCFF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8CAD-CFCD-EB44-80B8-8832CFFE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C4A5-F6A1-994D-9391-4287524E8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43125E-6B3A-D944-9E38-FD93A2F5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44" y="0"/>
            <a:ext cx="12152156" cy="2465798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Hello! It’s Tom.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Let’s get started with the</a:t>
            </a:r>
          </a:p>
          <a:p>
            <a:pPr algn="r"/>
            <a:r>
              <a:rPr lang="en-US" sz="36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presentation for my: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BB6FD3-E857-FC47-8698-0B12A8506AA2}"/>
              </a:ext>
            </a:extLst>
          </p:cNvPr>
          <p:cNvSpPr txBox="1">
            <a:spLocks/>
          </p:cNvSpPr>
          <p:nvPr/>
        </p:nvSpPr>
        <p:spPr>
          <a:xfrm>
            <a:off x="924444" y="2465798"/>
            <a:ext cx="10382956" cy="243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Palatino" pitchFamily="2" charset="77"/>
                <a:ea typeface="Palatino" pitchFamily="2" charset="77"/>
              </a:rPr>
              <a:t>Second Annual</a:t>
            </a:r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Progression Meeting</a:t>
            </a:r>
          </a:p>
        </p:txBody>
      </p:sp>
    </p:spTree>
    <p:extLst>
      <p:ext uri="{BB962C8B-B14F-4D97-AF65-F5344CB8AC3E}">
        <p14:creationId xmlns:p14="http://schemas.microsoft.com/office/powerpoint/2010/main" val="27563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Answer RQ3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Possibly by using standard agile models from the literature to represent the change in actors’ </a:t>
            </a:r>
            <a:r>
              <a:rPr lang="en-US" sz="18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behaviours</a:t>
            </a: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over time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(using dynamic fuzzing)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Fix the problems with model representation (if possible)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Reviewing literature for representing fuzzed models, it is clear that the process fuzzing community have adopted formats suitable for static analysis, but poorly suited to simulation of their target system — usually petri nets.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Petri-net models typically do not keep track of model </a:t>
            </a:r>
            <a:r>
              <a:rPr lang="en-US" sz="3200" i="1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state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when firing transitions, but “realistic” behavior can be contingent on this.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3.a) The inevitable tangent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Petri nets are modelled in the ISO standard PNML. Adding executable snippets of code to PNML as an extension would allow simulations, moving between transitions, to track in-process state.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would permit simulation within existing tools for process mining and static analysis of workflows, and can be used in my own research.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4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As discussed in the previous progression review, tangents are the enemy of my focus.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Tim is a busy supervisor, and my second supervisor has proven unhelpful in choosing research direction. </a:t>
            </a:r>
            <a:b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</a:b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feel I don’t have the supervisory aid to decide on an appropriate future direction.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4. Concerns (&amp; solutions)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last progression meeting was helpful in becoming more directed, and I hope to discuss my potential future direction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It would be helpful to discuss my supervisory concerns, and to explore changing my second supervisor.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are we going to talk about?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Short recap on what I’ve done, the point my research is now at, and what I hope to do next.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After: some concerns I have currently that definitely impact that future plan, which I’d like to discuss today.</a:t>
            </a:r>
          </a:p>
        </p:txBody>
      </p:sp>
    </p:spTree>
    <p:extLst>
      <p:ext uri="{BB962C8B-B14F-4D97-AF65-F5344CB8AC3E}">
        <p14:creationId xmlns:p14="http://schemas.microsoft.com/office/powerpoint/2010/main" val="397580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Following previous progression meeting, decision was made to focus on high-level modelling.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Previous modelling tools we were using forced our models to be represented in a very low-level fashion. Some new libraries were developed to deal with this.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1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9713360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AU 				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for timing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 </a:t>
            </a:r>
            <a:r>
              <a:rPr lang="en-US" sz="3200" dirty="0" err="1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theatre_AU</a:t>
            </a: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		for actors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</a:t>
            </a:r>
            <a:r>
              <a:rPr lang="en-US" sz="3200" dirty="0" err="1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workflow_graphs</a:t>
            </a:r>
            <a:r>
              <a:rPr lang="en-US" sz="3200" dirty="0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for representing workflows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While </a:t>
            </a:r>
            <a:r>
              <a:rPr lang="en-US" sz="3200" dirty="0" err="1">
                <a:solidFill>
                  <a:srgbClr val="10101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workflow_graphs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  <a:cs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had a design flaw that rendered them unsuitable, their development led to additional research angles I’ll discuss shortly.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1. What I’ve been doing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200" y="1931308"/>
            <a:ext cx="8983894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Using these new libraries, we built a model of fraud detection based on a process mining challenge, collaborating with some researchers in Milan Polytechnic.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This produces data that can be consumed by their own tool, which identifies security-critical deviations from behavior (“STS-tool”).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2. What I am doing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The model produces data STS-tool can consume.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Our next step is to produce plausibly realistic traces, using models such as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(2002).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Implementing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would be impossible using current methods, but works when using dynamic fuzzing.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2</a:t>
            </a:r>
            <a:r>
              <a:rPr lang="en-US" sz="540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. </a:t>
            </a:r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What I am doing now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Doing this should answer RQ1!</a:t>
            </a:r>
          </a:p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 would also like to extend this project to include completing existing process logs from the BPI challenge the original model is from, answering RQ2.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6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15CA-4FCD-0748-88E6-C090D0B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052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3. What I plan to do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547422-60D4-9743-98C7-628604E986DC}"/>
              </a:ext>
            </a:extLst>
          </p:cNvPr>
          <p:cNvSpPr txBox="1">
            <a:spLocks/>
          </p:cNvSpPr>
          <p:nvPr/>
        </p:nvSpPr>
        <p:spPr>
          <a:xfrm>
            <a:off x="838199" y="1931308"/>
            <a:ext cx="9168829" cy="4926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>
              <a:solidFill>
                <a:srgbClr val="101010"/>
              </a:solidFill>
              <a:latin typeface="Palatino" pitchFamily="2" charset="77"/>
              <a:ea typeface="Palatino" pitchFamily="2" charset="77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Implement the </a:t>
            </a:r>
            <a:r>
              <a:rPr lang="en-US" sz="32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Hanakawa</a:t>
            </a: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model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Low-knowledge agents repeat tasks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High-knowledge agents skip “unnecessary” tasks or act outside their permissions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Answer RQ3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Possibly by using standard agile models from the literature to represent the change in actors’ </a:t>
            </a:r>
            <a:r>
              <a:rPr lang="en-US" sz="1800" dirty="0" err="1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behaviours</a:t>
            </a: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 over time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101010"/>
                </a:solidFill>
                <a:latin typeface="Palatino" pitchFamily="2" charset="77"/>
                <a:ea typeface="Palatino" pitchFamily="2" charset="77"/>
              </a:rPr>
              <a:t>(using dynamic fuzzing)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F454-39B5-9646-B411-AFE36A9F678F}"/>
              </a:ext>
            </a:extLst>
          </p:cNvPr>
          <p:cNvSpPr txBox="1"/>
          <p:nvPr/>
        </p:nvSpPr>
        <p:spPr>
          <a:xfrm>
            <a:off x="2085654" y="832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33969</TotalTime>
  <Words>629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Palatino</vt:lpstr>
      <vt:lpstr>Office Theme</vt:lpstr>
      <vt:lpstr>PowerPoint Presentation</vt:lpstr>
      <vt:lpstr>What are we going to talk about?</vt:lpstr>
      <vt:lpstr>1. What I’ve been doing</vt:lpstr>
      <vt:lpstr>1. What I’ve been doing</vt:lpstr>
      <vt:lpstr>1. What I’ve been doing</vt:lpstr>
      <vt:lpstr>2. What I am doing now</vt:lpstr>
      <vt:lpstr>2. What I am doing now</vt:lpstr>
      <vt:lpstr>3. What I plan to do</vt:lpstr>
      <vt:lpstr>3. What I plan to do</vt:lpstr>
      <vt:lpstr>3. What I plan to do</vt:lpstr>
      <vt:lpstr>3.a) The inevitable tangent</vt:lpstr>
      <vt:lpstr>3.a) The inevitable tangent</vt:lpstr>
      <vt:lpstr>4. Concerns</vt:lpstr>
      <vt:lpstr>4. Concerns (&amp; solutions)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Cultural Divide Between the Sciences and the Humanities</dc:title>
  <dc:subject/>
  <dc:creator>Tom Wallis</dc:creator>
  <cp:keywords/>
  <dc:description/>
  <cp:lastModifiedBy>William Wallis (student)</cp:lastModifiedBy>
  <cp:revision>44</cp:revision>
  <dcterms:created xsi:type="dcterms:W3CDTF">2018-05-01T10:41:34Z</dcterms:created>
  <dcterms:modified xsi:type="dcterms:W3CDTF">2019-07-22T13:23:41Z</dcterms:modified>
  <cp:category/>
</cp:coreProperties>
</file>