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4"/>
  </p:sldMasterIdLst>
  <p:notesMasterIdLst>
    <p:notesMasterId r:id="rId14"/>
  </p:notesMasterIdLst>
  <p:sldIdLst>
    <p:sldId id="2076138278" r:id="rId5"/>
    <p:sldId id="2076138279" r:id="rId6"/>
    <p:sldId id="2076138281" r:id="rId7"/>
    <p:sldId id="2076138282" r:id="rId8"/>
    <p:sldId id="2076138283" r:id="rId9"/>
    <p:sldId id="2076138284" r:id="rId10"/>
    <p:sldId id="2076138280" r:id="rId11"/>
    <p:sldId id="2076138285" r:id="rId12"/>
    <p:sldId id="2076138286" r:id="rId13"/>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A4A22AE-4F2E-9645-BEC8-3ECDD99FFAE6}">
          <p14:sldIdLst>
            <p14:sldId id="2076138278"/>
            <p14:sldId id="2076138279"/>
            <p14:sldId id="2076138281"/>
            <p14:sldId id="2076138282"/>
            <p14:sldId id="2076138283"/>
            <p14:sldId id="2076138284"/>
          </p14:sldIdLst>
        </p14:section>
        <p14:section name="Tech Patterns" id="{88D49EB6-30A3-664E-92A3-7FE6390F7DC0}">
          <p14:sldIdLst>
            <p14:sldId id="2076138280"/>
            <p14:sldId id="2076138285"/>
            <p14:sldId id="207613828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E54B201-7638-CF17-06CD-F017DE80ADB4}" name="Rita Silveira da Costa" initials="RS" userId="S::risilvei@microsoft.com::16ce18b5-3a33-4fc3-84f8-9284a6c642c2" providerId="AD"/>
  <p188:author id="{6015DB86-A1CF-68DF-F150-19EC2907626A}" name="Linda Nichols" initials="LN" userId="S::linicho@microsoft.com::ae4101d4-6fa3-4e21-a8a9-985203ef1453" providerId="AD"/>
  <p188:author id="{F92E15CB-0891-982A-176E-59AA42947E73}" name="Stephanie Lemus" initials="SL" userId="S::stephle@microsoft.com::c14b1d23-7dc7-455a-bee8-6971e405dc2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C3782E-5A68-43A4-A9AD-60AA2ED1FFE7}" v="18" dt="2023-05-24T15:13:49.780"/>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Destaqu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Estilo Claro 2 - Destaqu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Probert" userId="9b8aa74833cc7590" providerId="LiveId" clId="{CEC3782E-5A68-43A4-A9AD-60AA2ED1FFE7}"/>
    <pc:docChg chg="undo custSel addSld delSld modSld modSection">
      <pc:chgData name="Daniel Probert" userId="9b8aa74833cc7590" providerId="LiveId" clId="{CEC3782E-5A68-43A4-A9AD-60AA2ED1FFE7}" dt="2023-05-24T15:14:22.291" v="1409" actId="6549"/>
      <pc:docMkLst>
        <pc:docMk/>
      </pc:docMkLst>
      <pc:sldChg chg="modSp mod">
        <pc:chgData name="Daniel Probert" userId="9b8aa74833cc7590" providerId="LiveId" clId="{CEC3782E-5A68-43A4-A9AD-60AA2ED1FFE7}" dt="2023-05-24T14:49:08.991" v="54" actId="20577"/>
        <pc:sldMkLst>
          <pc:docMk/>
          <pc:sldMk cId="2182683946" sldId="2076138278"/>
        </pc:sldMkLst>
        <pc:spChg chg="mod">
          <ac:chgData name="Daniel Probert" userId="9b8aa74833cc7590" providerId="LiveId" clId="{CEC3782E-5A68-43A4-A9AD-60AA2ED1FFE7}" dt="2023-05-24T14:49:08.991" v="54" actId="20577"/>
          <ac:spMkLst>
            <pc:docMk/>
            <pc:sldMk cId="2182683946" sldId="2076138278"/>
            <ac:spMk id="4" creationId="{00000000-0000-0000-0000-000000000000}"/>
          </ac:spMkLst>
        </pc:spChg>
      </pc:sldChg>
      <pc:sldChg chg="delSp modSp mod">
        <pc:chgData name="Daniel Probert" userId="9b8aa74833cc7590" providerId="LiveId" clId="{CEC3782E-5A68-43A4-A9AD-60AA2ED1FFE7}" dt="2023-05-24T15:14:22.291" v="1409" actId="6549"/>
        <pc:sldMkLst>
          <pc:docMk/>
          <pc:sldMk cId="101279680" sldId="2076138279"/>
        </pc:sldMkLst>
        <pc:spChg chg="mod">
          <ac:chgData name="Daniel Probert" userId="9b8aa74833cc7590" providerId="LiveId" clId="{CEC3782E-5A68-43A4-A9AD-60AA2ED1FFE7}" dt="2023-05-24T14:50:34.735" v="75" actId="20577"/>
          <ac:spMkLst>
            <pc:docMk/>
            <pc:sldMk cId="101279680" sldId="2076138279"/>
            <ac:spMk id="2" creationId="{5901E2F1-25D2-3C45-823F-B90B5D4B4EB5}"/>
          </ac:spMkLst>
        </pc:spChg>
        <pc:spChg chg="mod">
          <ac:chgData name="Daniel Probert" userId="9b8aa74833cc7590" providerId="LiveId" clId="{CEC3782E-5A68-43A4-A9AD-60AA2ED1FFE7}" dt="2023-05-24T15:14:22.291" v="1409" actId="6549"/>
          <ac:spMkLst>
            <pc:docMk/>
            <pc:sldMk cId="101279680" sldId="2076138279"/>
            <ac:spMk id="3" creationId="{A19D8924-1EB2-7EDB-A1C8-3A39A154D877}"/>
          </ac:spMkLst>
        </pc:spChg>
        <pc:spChg chg="del">
          <ac:chgData name="Daniel Probert" userId="9b8aa74833cc7590" providerId="LiveId" clId="{CEC3782E-5A68-43A4-A9AD-60AA2ED1FFE7}" dt="2023-05-24T14:50:44.981" v="76" actId="478"/>
          <ac:spMkLst>
            <pc:docMk/>
            <pc:sldMk cId="101279680" sldId="2076138279"/>
            <ac:spMk id="4" creationId="{DB00985D-30B5-B99E-2F17-DAE02B1D38F0}"/>
          </ac:spMkLst>
        </pc:spChg>
      </pc:sldChg>
      <pc:sldChg chg="addSp delSp modSp mod">
        <pc:chgData name="Daniel Probert" userId="9b8aa74833cc7590" providerId="LiveId" clId="{CEC3782E-5A68-43A4-A9AD-60AA2ED1FFE7}" dt="2023-05-24T15:11:01.439" v="1279" actId="20577"/>
        <pc:sldMkLst>
          <pc:docMk/>
          <pc:sldMk cId="2816863297" sldId="2076138280"/>
        </pc:sldMkLst>
        <pc:spChg chg="mod">
          <ac:chgData name="Daniel Probert" userId="9b8aa74833cc7590" providerId="LiveId" clId="{CEC3782E-5A68-43A4-A9AD-60AA2ED1FFE7}" dt="2023-05-24T15:11:01.439" v="1279" actId="20577"/>
          <ac:spMkLst>
            <pc:docMk/>
            <pc:sldMk cId="2816863297" sldId="2076138280"/>
            <ac:spMk id="2" creationId="{C2EB66AD-93EB-7E2F-D0BC-84A3D409DD65}"/>
          </ac:spMkLst>
        </pc:spChg>
        <pc:spChg chg="add del">
          <ac:chgData name="Daniel Probert" userId="9b8aa74833cc7590" providerId="LiveId" clId="{CEC3782E-5A68-43A4-A9AD-60AA2ED1FFE7}" dt="2023-05-24T15:10:15.440" v="1214" actId="478"/>
          <ac:spMkLst>
            <pc:docMk/>
            <pc:sldMk cId="2816863297" sldId="2076138280"/>
            <ac:spMk id="3" creationId="{05F75D72-DFD7-B981-7913-4655BFC9E3FC}"/>
          </ac:spMkLst>
        </pc:spChg>
        <pc:spChg chg="add del mod">
          <ac:chgData name="Daniel Probert" userId="9b8aa74833cc7590" providerId="LiveId" clId="{CEC3782E-5A68-43A4-A9AD-60AA2ED1FFE7}" dt="2023-05-24T15:10:12.370" v="1213"/>
          <ac:spMkLst>
            <pc:docMk/>
            <pc:sldMk cId="2816863297" sldId="2076138280"/>
            <ac:spMk id="4" creationId="{51437F93-6EC5-CA32-BA98-3928CA8F252B}"/>
          </ac:spMkLst>
        </pc:spChg>
        <pc:spChg chg="add mod">
          <ac:chgData name="Daniel Probert" userId="9b8aa74833cc7590" providerId="LiveId" clId="{CEC3782E-5A68-43A4-A9AD-60AA2ED1FFE7}" dt="2023-05-24T15:10:19.843" v="1216" actId="1076"/>
          <ac:spMkLst>
            <pc:docMk/>
            <pc:sldMk cId="2816863297" sldId="2076138280"/>
            <ac:spMk id="5" creationId="{83722F8E-ED1E-45CA-6903-99BB8786BF63}"/>
          </ac:spMkLst>
        </pc:spChg>
        <pc:spChg chg="add mod">
          <ac:chgData name="Daniel Probert" userId="9b8aa74833cc7590" providerId="LiveId" clId="{CEC3782E-5A68-43A4-A9AD-60AA2ED1FFE7}" dt="2023-05-24T15:10:29.072" v="1237" actId="20577"/>
          <ac:spMkLst>
            <pc:docMk/>
            <pc:sldMk cId="2816863297" sldId="2076138280"/>
            <ac:spMk id="6" creationId="{22AB96AB-DEB8-0607-85E8-ADC83F6178F7}"/>
          </ac:spMkLst>
        </pc:spChg>
        <pc:spChg chg="add mod">
          <ac:chgData name="Daniel Probert" userId="9b8aa74833cc7590" providerId="LiveId" clId="{CEC3782E-5A68-43A4-A9AD-60AA2ED1FFE7}" dt="2023-05-24T15:10:37.200" v="1243" actId="20577"/>
          <ac:spMkLst>
            <pc:docMk/>
            <pc:sldMk cId="2816863297" sldId="2076138280"/>
            <ac:spMk id="7" creationId="{38CA1F30-19E7-845F-CC49-9E56E75EE9E7}"/>
          </ac:spMkLst>
        </pc:spChg>
        <pc:spChg chg="add mod">
          <ac:chgData name="Daniel Probert" userId="9b8aa74833cc7590" providerId="LiveId" clId="{CEC3782E-5A68-43A4-A9AD-60AA2ED1FFE7}" dt="2023-05-24T15:10:45.551" v="1254" actId="20577"/>
          <ac:spMkLst>
            <pc:docMk/>
            <pc:sldMk cId="2816863297" sldId="2076138280"/>
            <ac:spMk id="8" creationId="{C363B7F5-1782-EA10-2F92-45C591BEE9B6}"/>
          </ac:spMkLst>
        </pc:spChg>
      </pc:sldChg>
      <pc:sldChg chg="modSp add mod">
        <pc:chgData name="Daniel Probert" userId="9b8aa74833cc7590" providerId="LiveId" clId="{CEC3782E-5A68-43A4-A9AD-60AA2ED1FFE7}" dt="2023-05-24T14:53:29.585" v="631" actId="20577"/>
        <pc:sldMkLst>
          <pc:docMk/>
          <pc:sldMk cId="3066801664" sldId="2076138281"/>
        </pc:sldMkLst>
        <pc:spChg chg="mod">
          <ac:chgData name="Daniel Probert" userId="9b8aa74833cc7590" providerId="LiveId" clId="{CEC3782E-5A68-43A4-A9AD-60AA2ED1FFE7}" dt="2023-05-24T14:52:00.257" v="246" actId="20577"/>
          <ac:spMkLst>
            <pc:docMk/>
            <pc:sldMk cId="3066801664" sldId="2076138281"/>
            <ac:spMk id="2" creationId="{5901E2F1-25D2-3C45-823F-B90B5D4B4EB5}"/>
          </ac:spMkLst>
        </pc:spChg>
        <pc:spChg chg="mod">
          <ac:chgData name="Daniel Probert" userId="9b8aa74833cc7590" providerId="LiveId" clId="{CEC3782E-5A68-43A4-A9AD-60AA2ED1FFE7}" dt="2023-05-24T14:53:29.585" v="631" actId="20577"/>
          <ac:spMkLst>
            <pc:docMk/>
            <pc:sldMk cId="3066801664" sldId="2076138281"/>
            <ac:spMk id="3" creationId="{A19D8924-1EB2-7EDB-A1C8-3A39A154D877}"/>
          </ac:spMkLst>
        </pc:spChg>
      </pc:sldChg>
      <pc:sldChg chg="new del">
        <pc:chgData name="Daniel Probert" userId="9b8aa74833cc7590" providerId="LiveId" clId="{CEC3782E-5A68-43A4-A9AD-60AA2ED1FFE7}" dt="2023-05-24T14:53:45.410" v="633" actId="2696"/>
        <pc:sldMkLst>
          <pc:docMk/>
          <pc:sldMk cId="529260893" sldId="2076138282"/>
        </pc:sldMkLst>
      </pc:sldChg>
      <pc:sldChg chg="modSp add mod">
        <pc:chgData name="Daniel Probert" userId="9b8aa74833cc7590" providerId="LiveId" clId="{CEC3782E-5A68-43A4-A9AD-60AA2ED1FFE7}" dt="2023-05-24T15:11:19.408" v="1347" actId="20577"/>
        <pc:sldMkLst>
          <pc:docMk/>
          <pc:sldMk cId="2090996696" sldId="2076138282"/>
        </pc:sldMkLst>
        <pc:spChg chg="mod">
          <ac:chgData name="Daniel Probert" userId="9b8aa74833cc7590" providerId="LiveId" clId="{CEC3782E-5A68-43A4-A9AD-60AA2ED1FFE7}" dt="2023-05-24T14:53:59.631" v="693" actId="20577"/>
          <ac:spMkLst>
            <pc:docMk/>
            <pc:sldMk cId="2090996696" sldId="2076138282"/>
            <ac:spMk id="2" creationId="{5901E2F1-25D2-3C45-823F-B90B5D4B4EB5}"/>
          </ac:spMkLst>
        </pc:spChg>
        <pc:spChg chg="mod">
          <ac:chgData name="Daniel Probert" userId="9b8aa74833cc7590" providerId="LiveId" clId="{CEC3782E-5A68-43A4-A9AD-60AA2ED1FFE7}" dt="2023-05-24T15:11:19.408" v="1347" actId="20577"/>
          <ac:spMkLst>
            <pc:docMk/>
            <pc:sldMk cId="2090996696" sldId="2076138282"/>
            <ac:spMk id="3" creationId="{A19D8924-1EB2-7EDB-A1C8-3A39A154D877}"/>
          </ac:spMkLst>
        </pc:spChg>
      </pc:sldChg>
      <pc:sldChg chg="addSp delSp modSp add mod">
        <pc:chgData name="Daniel Probert" userId="9b8aa74833cc7590" providerId="LiveId" clId="{CEC3782E-5A68-43A4-A9AD-60AA2ED1FFE7}" dt="2023-05-24T15:00:15.918" v="1189" actId="1037"/>
        <pc:sldMkLst>
          <pc:docMk/>
          <pc:sldMk cId="627184427" sldId="2076138283"/>
        </pc:sldMkLst>
        <pc:spChg chg="mod">
          <ac:chgData name="Daniel Probert" userId="9b8aa74833cc7590" providerId="LiveId" clId="{CEC3782E-5A68-43A4-A9AD-60AA2ED1FFE7}" dt="2023-05-24T14:55:39.792" v="1026" actId="20577"/>
          <ac:spMkLst>
            <pc:docMk/>
            <pc:sldMk cId="627184427" sldId="2076138283"/>
            <ac:spMk id="2" creationId="{5901E2F1-25D2-3C45-823F-B90B5D4B4EB5}"/>
          </ac:spMkLst>
        </pc:spChg>
        <pc:spChg chg="mod">
          <ac:chgData name="Daniel Probert" userId="9b8aa74833cc7590" providerId="LiveId" clId="{CEC3782E-5A68-43A4-A9AD-60AA2ED1FFE7}" dt="2023-05-24T14:59:09.873" v="1119" actId="20577"/>
          <ac:spMkLst>
            <pc:docMk/>
            <pc:sldMk cId="627184427" sldId="2076138283"/>
            <ac:spMk id="3" creationId="{A19D8924-1EB2-7EDB-A1C8-3A39A154D877}"/>
          </ac:spMkLst>
        </pc:spChg>
        <pc:spChg chg="add mod">
          <ac:chgData name="Daniel Probert" userId="9b8aa74833cc7590" providerId="LiveId" clId="{CEC3782E-5A68-43A4-A9AD-60AA2ED1FFE7}" dt="2023-05-24T15:00:00.260" v="1169" actId="1076"/>
          <ac:spMkLst>
            <pc:docMk/>
            <pc:sldMk cId="627184427" sldId="2076138283"/>
            <ac:spMk id="4" creationId="{4C72175E-960B-1BC8-C7EC-C987DC27924C}"/>
          </ac:spMkLst>
        </pc:spChg>
        <pc:spChg chg="add del">
          <ac:chgData name="Daniel Probert" userId="9b8aa74833cc7590" providerId="LiveId" clId="{CEC3782E-5A68-43A4-A9AD-60AA2ED1FFE7}" dt="2023-05-24T14:58:10.405" v="1050" actId="22"/>
          <ac:spMkLst>
            <pc:docMk/>
            <pc:sldMk cId="627184427" sldId="2076138283"/>
            <ac:spMk id="6" creationId="{63CBF5ED-CD1F-F8E9-DDF6-DDE2255519AF}"/>
          </ac:spMkLst>
        </pc:spChg>
        <pc:spChg chg="add mod">
          <ac:chgData name="Daniel Probert" userId="9b8aa74833cc7590" providerId="LiveId" clId="{CEC3782E-5A68-43A4-A9AD-60AA2ED1FFE7}" dt="2023-05-24T14:59:55.394" v="1168" actId="1076"/>
          <ac:spMkLst>
            <pc:docMk/>
            <pc:sldMk cId="627184427" sldId="2076138283"/>
            <ac:spMk id="7" creationId="{67D2B424-4BF7-23FC-C989-2FF4509FC2BB}"/>
          </ac:spMkLst>
        </pc:spChg>
        <pc:spChg chg="add mod">
          <ac:chgData name="Daniel Probert" userId="9b8aa74833cc7590" providerId="LiveId" clId="{CEC3782E-5A68-43A4-A9AD-60AA2ED1FFE7}" dt="2023-05-24T15:00:13.097" v="1184" actId="1038"/>
          <ac:spMkLst>
            <pc:docMk/>
            <pc:sldMk cId="627184427" sldId="2076138283"/>
            <ac:spMk id="10" creationId="{3B80E9CF-5FC5-84FA-CB7B-8029F9F14A8A}"/>
          </ac:spMkLst>
        </pc:spChg>
        <pc:cxnChg chg="add mod">
          <ac:chgData name="Daniel Probert" userId="9b8aa74833cc7590" providerId="LiveId" clId="{CEC3782E-5A68-43A4-A9AD-60AA2ED1FFE7}" dt="2023-05-24T14:58:47.396" v="1061" actId="1582"/>
          <ac:cxnSpMkLst>
            <pc:docMk/>
            <pc:sldMk cId="627184427" sldId="2076138283"/>
            <ac:cxnSpMk id="9" creationId="{A5009E75-58F0-D325-77D4-1C9E9165F1D7}"/>
          </ac:cxnSpMkLst>
        </pc:cxnChg>
        <pc:cxnChg chg="add mod">
          <ac:chgData name="Daniel Probert" userId="9b8aa74833cc7590" providerId="LiveId" clId="{CEC3782E-5A68-43A4-A9AD-60AA2ED1FFE7}" dt="2023-05-24T15:00:15.918" v="1189" actId="1037"/>
          <ac:cxnSpMkLst>
            <pc:docMk/>
            <pc:sldMk cId="627184427" sldId="2076138283"/>
            <ac:cxnSpMk id="11" creationId="{A7365651-88DF-BEE2-CA72-D0435D736B2F}"/>
          </ac:cxnSpMkLst>
        </pc:cxnChg>
      </pc:sldChg>
      <pc:sldChg chg="addSp delSp modSp add mod">
        <pc:chgData name="Daniel Probert" userId="9b8aa74833cc7590" providerId="LiveId" clId="{CEC3782E-5A68-43A4-A9AD-60AA2ED1FFE7}" dt="2023-05-24T15:10:04.705" v="1211" actId="478"/>
        <pc:sldMkLst>
          <pc:docMk/>
          <pc:sldMk cId="3373523476" sldId="2076138284"/>
        </pc:sldMkLst>
        <pc:spChg chg="mod">
          <ac:chgData name="Daniel Probert" userId="9b8aa74833cc7590" providerId="LiveId" clId="{CEC3782E-5A68-43A4-A9AD-60AA2ED1FFE7}" dt="2023-05-24T14:59:27.905" v="1153" actId="20577"/>
          <ac:spMkLst>
            <pc:docMk/>
            <pc:sldMk cId="3373523476" sldId="2076138284"/>
            <ac:spMk id="3" creationId="{A19D8924-1EB2-7EDB-A1C8-3A39A154D877}"/>
          </ac:spMkLst>
        </pc:spChg>
        <pc:spChg chg="del">
          <ac:chgData name="Daniel Probert" userId="9b8aa74833cc7590" providerId="LiveId" clId="{CEC3782E-5A68-43A4-A9AD-60AA2ED1FFE7}" dt="2023-05-24T15:10:04.705" v="1211" actId="478"/>
          <ac:spMkLst>
            <pc:docMk/>
            <pc:sldMk cId="3373523476" sldId="2076138284"/>
            <ac:spMk id="4" creationId="{4C72175E-960B-1BC8-C7EC-C987DC27924C}"/>
          </ac:spMkLst>
        </pc:spChg>
        <pc:spChg chg="add del mod">
          <ac:chgData name="Daniel Probert" userId="9b8aa74833cc7590" providerId="LiveId" clId="{CEC3782E-5A68-43A4-A9AD-60AA2ED1FFE7}" dt="2023-05-24T15:09:58.929" v="1209" actId="478"/>
          <ac:spMkLst>
            <pc:docMk/>
            <pc:sldMk cId="3373523476" sldId="2076138284"/>
            <ac:spMk id="5" creationId="{5B602AC9-A696-6763-4D24-869BDE637918}"/>
          </ac:spMkLst>
        </pc:spChg>
        <pc:spChg chg="add mod">
          <ac:chgData name="Daniel Probert" userId="9b8aa74833cc7590" providerId="LiveId" clId="{CEC3782E-5A68-43A4-A9AD-60AA2ED1FFE7}" dt="2023-05-24T15:00:22.678" v="1190"/>
          <ac:spMkLst>
            <pc:docMk/>
            <pc:sldMk cId="3373523476" sldId="2076138284"/>
            <ac:spMk id="6" creationId="{D769A7D1-0E2E-4386-D831-5D6A9BCB8B70}"/>
          </ac:spMkLst>
        </pc:spChg>
        <pc:spChg chg="del">
          <ac:chgData name="Daniel Probert" userId="9b8aa74833cc7590" providerId="LiveId" clId="{CEC3782E-5A68-43A4-A9AD-60AA2ED1FFE7}" dt="2023-05-24T15:10:03.120" v="1210" actId="478"/>
          <ac:spMkLst>
            <pc:docMk/>
            <pc:sldMk cId="3373523476" sldId="2076138284"/>
            <ac:spMk id="7" creationId="{67D2B424-4BF7-23FC-C989-2FF4509FC2BB}"/>
          </ac:spMkLst>
        </pc:spChg>
        <pc:spChg chg="add del mod">
          <ac:chgData name="Daniel Probert" userId="9b8aa74833cc7590" providerId="LiveId" clId="{CEC3782E-5A68-43A4-A9AD-60AA2ED1FFE7}" dt="2023-05-24T15:09:58.434" v="1208" actId="478"/>
          <ac:spMkLst>
            <pc:docMk/>
            <pc:sldMk cId="3373523476" sldId="2076138284"/>
            <ac:spMk id="10" creationId="{BA057B77-8FCE-C98B-2875-F47D5B7B0FC0}"/>
          </ac:spMkLst>
        </pc:spChg>
        <pc:cxnChg chg="add mod">
          <ac:chgData name="Daniel Probert" userId="9b8aa74833cc7590" providerId="LiveId" clId="{CEC3782E-5A68-43A4-A9AD-60AA2ED1FFE7}" dt="2023-05-24T15:00:22.678" v="1190"/>
          <ac:cxnSpMkLst>
            <pc:docMk/>
            <pc:sldMk cId="3373523476" sldId="2076138284"/>
            <ac:cxnSpMk id="8" creationId="{17805965-94D6-5737-C29A-2509C4EBB197}"/>
          </ac:cxnSpMkLst>
        </pc:cxnChg>
        <pc:cxnChg chg="add mod">
          <ac:chgData name="Daniel Probert" userId="9b8aa74833cc7590" providerId="LiveId" clId="{CEC3782E-5A68-43A4-A9AD-60AA2ED1FFE7}" dt="2023-05-24T15:00:22.678" v="1190"/>
          <ac:cxnSpMkLst>
            <pc:docMk/>
            <pc:sldMk cId="3373523476" sldId="2076138284"/>
            <ac:cxnSpMk id="11" creationId="{AB67C500-8041-9C08-2A83-4C520E762A1A}"/>
          </ac:cxnSpMkLst>
        </pc:cxnChg>
      </pc:sldChg>
      <pc:sldChg chg="addSp modSp add mod">
        <pc:chgData name="Daniel Probert" userId="9b8aa74833cc7590" providerId="LiveId" clId="{CEC3782E-5A68-43A4-A9AD-60AA2ED1FFE7}" dt="2023-05-24T15:12:37.473" v="1381" actId="1076"/>
        <pc:sldMkLst>
          <pc:docMk/>
          <pc:sldMk cId="1410703649" sldId="2076138285"/>
        </pc:sldMkLst>
        <pc:spChg chg="mod">
          <ac:chgData name="Daniel Probert" userId="9b8aa74833cc7590" providerId="LiveId" clId="{CEC3782E-5A68-43A4-A9AD-60AA2ED1FFE7}" dt="2023-05-24T15:11:40.847" v="1358" actId="20577"/>
          <ac:spMkLst>
            <pc:docMk/>
            <pc:sldMk cId="1410703649" sldId="2076138285"/>
            <ac:spMk id="2" creationId="{C2EB66AD-93EB-7E2F-D0BC-84A3D409DD65}"/>
          </ac:spMkLst>
        </pc:spChg>
        <pc:spChg chg="mod">
          <ac:chgData name="Daniel Probert" userId="9b8aa74833cc7590" providerId="LiveId" clId="{CEC3782E-5A68-43A4-A9AD-60AA2ED1FFE7}" dt="2023-05-24T15:12:12.701" v="1375" actId="1076"/>
          <ac:spMkLst>
            <pc:docMk/>
            <pc:sldMk cId="1410703649" sldId="2076138285"/>
            <ac:spMk id="6" creationId="{22AB96AB-DEB8-0607-85E8-ADC83F6178F7}"/>
          </ac:spMkLst>
        </pc:spChg>
        <pc:spChg chg="mod">
          <ac:chgData name="Daniel Probert" userId="9b8aa74833cc7590" providerId="LiveId" clId="{CEC3782E-5A68-43A4-A9AD-60AA2ED1FFE7}" dt="2023-05-24T15:12:05.085" v="1372" actId="1076"/>
          <ac:spMkLst>
            <pc:docMk/>
            <pc:sldMk cId="1410703649" sldId="2076138285"/>
            <ac:spMk id="7" creationId="{38CA1F30-19E7-845F-CC49-9E56E75EE9E7}"/>
          </ac:spMkLst>
        </pc:spChg>
        <pc:spChg chg="mod">
          <ac:chgData name="Daniel Probert" userId="9b8aa74833cc7590" providerId="LiveId" clId="{CEC3782E-5A68-43A4-A9AD-60AA2ED1FFE7}" dt="2023-05-24T15:12:07.755" v="1373" actId="1076"/>
          <ac:spMkLst>
            <pc:docMk/>
            <pc:sldMk cId="1410703649" sldId="2076138285"/>
            <ac:spMk id="8" creationId="{C363B7F5-1782-EA10-2F92-45C591BEE9B6}"/>
          </ac:spMkLst>
        </pc:spChg>
        <pc:cxnChg chg="add mod">
          <ac:chgData name="Daniel Probert" userId="9b8aa74833cc7590" providerId="LiveId" clId="{CEC3782E-5A68-43A4-A9AD-60AA2ED1FFE7}" dt="2023-05-24T15:12:28.401" v="1377" actId="1582"/>
          <ac:cxnSpMkLst>
            <pc:docMk/>
            <pc:sldMk cId="1410703649" sldId="2076138285"/>
            <ac:cxnSpMk id="4" creationId="{AE7D6796-3E1F-4F16-AE22-02256A6C3A27}"/>
          </ac:cxnSpMkLst>
        </pc:cxnChg>
        <pc:cxnChg chg="add mod">
          <ac:chgData name="Daniel Probert" userId="9b8aa74833cc7590" providerId="LiveId" clId="{CEC3782E-5A68-43A4-A9AD-60AA2ED1FFE7}" dt="2023-05-24T15:12:33.912" v="1379" actId="1076"/>
          <ac:cxnSpMkLst>
            <pc:docMk/>
            <pc:sldMk cId="1410703649" sldId="2076138285"/>
            <ac:cxnSpMk id="9" creationId="{5AD8477B-DB65-FA7B-2F2F-06357B8AB01F}"/>
          </ac:cxnSpMkLst>
        </pc:cxnChg>
        <pc:cxnChg chg="add mod">
          <ac:chgData name="Daniel Probert" userId="9b8aa74833cc7590" providerId="LiveId" clId="{CEC3782E-5A68-43A4-A9AD-60AA2ED1FFE7}" dt="2023-05-24T15:12:37.473" v="1381" actId="1076"/>
          <ac:cxnSpMkLst>
            <pc:docMk/>
            <pc:sldMk cId="1410703649" sldId="2076138285"/>
            <ac:cxnSpMk id="10" creationId="{963B1C0F-17C5-B119-59E7-40BEEE9FACCB}"/>
          </ac:cxnSpMkLst>
        </pc:cxnChg>
      </pc:sldChg>
      <pc:sldChg chg="addSp delSp modSp add mod">
        <pc:chgData name="Daniel Probert" userId="9b8aa74833cc7590" providerId="LiveId" clId="{CEC3782E-5A68-43A4-A9AD-60AA2ED1FFE7}" dt="2023-05-24T15:14:02.623" v="1407" actId="1076"/>
        <pc:sldMkLst>
          <pc:docMk/>
          <pc:sldMk cId="90782958" sldId="2076138286"/>
        </pc:sldMkLst>
        <pc:spChg chg="mod">
          <ac:chgData name="Daniel Probert" userId="9b8aa74833cc7590" providerId="LiveId" clId="{CEC3782E-5A68-43A4-A9AD-60AA2ED1FFE7}" dt="2023-05-24T15:12:53.744" v="1384" actId="20577"/>
          <ac:spMkLst>
            <pc:docMk/>
            <pc:sldMk cId="90782958" sldId="2076138286"/>
            <ac:spMk id="2" creationId="{C2EB66AD-93EB-7E2F-D0BC-84A3D409DD65}"/>
          </ac:spMkLst>
        </pc:spChg>
        <pc:spChg chg="add del mod">
          <ac:chgData name="Daniel Probert" userId="9b8aa74833cc7590" providerId="LiveId" clId="{CEC3782E-5A68-43A4-A9AD-60AA2ED1FFE7}" dt="2023-05-24T15:13:16.080" v="1394" actId="478"/>
          <ac:spMkLst>
            <pc:docMk/>
            <pc:sldMk cId="90782958" sldId="2076138286"/>
            <ac:spMk id="3" creationId="{27047247-2691-11E2-AA1C-1C73C5A661B9}"/>
          </ac:spMkLst>
        </pc:spChg>
        <pc:spChg chg="del">
          <ac:chgData name="Daniel Probert" userId="9b8aa74833cc7590" providerId="LiveId" clId="{CEC3782E-5A68-43A4-A9AD-60AA2ED1FFE7}" dt="2023-05-24T15:13:01.830" v="1385" actId="21"/>
          <ac:spMkLst>
            <pc:docMk/>
            <pc:sldMk cId="90782958" sldId="2076138286"/>
            <ac:spMk id="6" creationId="{22AB96AB-DEB8-0607-85E8-ADC83F6178F7}"/>
          </ac:spMkLst>
        </pc:spChg>
        <pc:spChg chg="del">
          <ac:chgData name="Daniel Probert" userId="9b8aa74833cc7590" providerId="LiveId" clId="{CEC3782E-5A68-43A4-A9AD-60AA2ED1FFE7}" dt="2023-05-24T15:13:01.830" v="1385" actId="21"/>
          <ac:spMkLst>
            <pc:docMk/>
            <pc:sldMk cId="90782958" sldId="2076138286"/>
            <ac:spMk id="7" creationId="{38CA1F30-19E7-845F-CC49-9E56E75EE9E7}"/>
          </ac:spMkLst>
        </pc:spChg>
        <pc:spChg chg="add mod">
          <ac:chgData name="Daniel Probert" userId="9b8aa74833cc7590" providerId="LiveId" clId="{CEC3782E-5A68-43A4-A9AD-60AA2ED1FFE7}" dt="2023-05-24T15:13:12.287" v="1393" actId="20577"/>
          <ac:spMkLst>
            <pc:docMk/>
            <pc:sldMk cId="90782958" sldId="2076138286"/>
            <ac:spMk id="11" creationId="{C85A48DF-DA3F-AEF6-6557-F735719B84F8}"/>
          </ac:spMkLst>
        </pc:spChg>
        <pc:spChg chg="add mod">
          <ac:chgData name="Daniel Probert" userId="9b8aa74833cc7590" providerId="LiveId" clId="{CEC3782E-5A68-43A4-A9AD-60AA2ED1FFE7}" dt="2023-05-24T15:14:00.402" v="1406" actId="1076"/>
          <ac:spMkLst>
            <pc:docMk/>
            <pc:sldMk cId="90782958" sldId="2076138286"/>
            <ac:spMk id="13" creationId="{52C42351-815B-0604-5798-95A2943E4636}"/>
          </ac:spMkLst>
        </pc:spChg>
        <pc:spChg chg="add mod">
          <ac:chgData name="Daniel Probert" userId="9b8aa74833cc7590" providerId="LiveId" clId="{CEC3782E-5A68-43A4-A9AD-60AA2ED1FFE7}" dt="2023-05-24T15:13:59.036" v="1405" actId="1076"/>
          <ac:spMkLst>
            <pc:docMk/>
            <pc:sldMk cId="90782958" sldId="2076138286"/>
            <ac:spMk id="14" creationId="{CAC41EA6-08E9-6142-0395-7F2A4B3B37EC}"/>
          </ac:spMkLst>
        </pc:spChg>
        <pc:spChg chg="add mod">
          <ac:chgData name="Daniel Probert" userId="9b8aa74833cc7590" providerId="LiveId" clId="{CEC3782E-5A68-43A4-A9AD-60AA2ED1FFE7}" dt="2023-05-24T15:13:26.266" v="1397" actId="1076"/>
          <ac:spMkLst>
            <pc:docMk/>
            <pc:sldMk cId="90782958" sldId="2076138286"/>
            <ac:spMk id="16" creationId="{A913177B-5EEB-C420-4AE4-C42B2782113A}"/>
          </ac:spMkLst>
        </pc:spChg>
        <pc:spChg chg="add mod">
          <ac:chgData name="Daniel Probert" userId="9b8aa74833cc7590" providerId="LiveId" clId="{CEC3782E-5A68-43A4-A9AD-60AA2ED1FFE7}" dt="2023-05-24T15:13:43.513" v="1400" actId="1076"/>
          <ac:spMkLst>
            <pc:docMk/>
            <pc:sldMk cId="90782958" sldId="2076138286"/>
            <ac:spMk id="17" creationId="{CB04B15C-925A-A118-8D6D-65DE9C428AED}"/>
          </ac:spMkLst>
        </pc:spChg>
        <pc:cxnChg chg="del">
          <ac:chgData name="Daniel Probert" userId="9b8aa74833cc7590" providerId="LiveId" clId="{CEC3782E-5A68-43A4-A9AD-60AA2ED1FFE7}" dt="2023-05-24T15:13:01.830" v="1385" actId="21"/>
          <ac:cxnSpMkLst>
            <pc:docMk/>
            <pc:sldMk cId="90782958" sldId="2076138286"/>
            <ac:cxnSpMk id="10" creationId="{963B1C0F-17C5-B119-59E7-40BEEE9FACCB}"/>
          </ac:cxnSpMkLst>
        </pc:cxnChg>
        <pc:cxnChg chg="add del mod">
          <ac:chgData name="Daniel Probert" userId="9b8aa74833cc7590" providerId="LiveId" clId="{CEC3782E-5A68-43A4-A9AD-60AA2ED1FFE7}" dt="2023-05-24T15:13:16.752" v="1395" actId="478"/>
          <ac:cxnSpMkLst>
            <pc:docMk/>
            <pc:sldMk cId="90782958" sldId="2076138286"/>
            <ac:cxnSpMk id="12" creationId="{AFD64159-205B-18D6-DBA7-4449CCDC52C7}"/>
          </ac:cxnSpMkLst>
        </pc:cxnChg>
        <pc:cxnChg chg="add mod">
          <ac:chgData name="Daniel Probert" userId="9b8aa74833cc7590" providerId="LiveId" clId="{CEC3782E-5A68-43A4-A9AD-60AA2ED1FFE7}" dt="2023-05-24T15:14:02.623" v="1407" actId="1076"/>
          <ac:cxnSpMkLst>
            <pc:docMk/>
            <pc:sldMk cId="90782958" sldId="2076138286"/>
            <ac:cxnSpMk id="15" creationId="{BA829169-F6F2-21A6-BB22-E703ADBB1EA6}"/>
          </ac:cxnSpMkLst>
        </pc:cxnChg>
        <pc:cxnChg chg="add mod">
          <ac:chgData name="Daniel Probert" userId="9b8aa74833cc7590" providerId="LiveId" clId="{CEC3782E-5A68-43A4-A9AD-60AA2ED1FFE7}" dt="2023-05-24T15:13:48.976" v="1402" actId="1076"/>
          <ac:cxnSpMkLst>
            <pc:docMk/>
            <pc:sldMk cId="90782958" sldId="2076138286"/>
            <ac:cxnSpMk id="18" creationId="{FB6644F1-A708-468C-FAB5-34E123C80748}"/>
          </ac:cxnSpMkLst>
        </pc:cxnChg>
        <pc:cxnChg chg="add mod">
          <ac:chgData name="Daniel Probert" userId="9b8aa74833cc7590" providerId="LiveId" clId="{CEC3782E-5A68-43A4-A9AD-60AA2ED1FFE7}" dt="2023-05-24T15:13:54.862" v="1404" actId="1076"/>
          <ac:cxnSpMkLst>
            <pc:docMk/>
            <pc:sldMk cId="90782958" sldId="2076138286"/>
            <ac:cxnSpMk id="19" creationId="{FCEBF3B1-6A38-6385-4B92-F315DB2FC4DF}"/>
          </ac:cxnSpMkLst>
        </pc:cxnChg>
      </pc:sldChg>
    </pc:docChg>
  </pc:docChgLst>
  <pc:docChgLst>
    <pc:chgData name="Kent Weare" userId="79f30fc0-674b-4512-b5e2-47a405143dc9" providerId="ADAL" clId="{3B73B2F3-28F3-45A0-A998-05D5590ED764}"/>
    <pc:docChg chg="custSel addSld delSld modSld sldOrd delMainMaster modSection">
      <pc:chgData name="Kent Weare" userId="79f30fc0-674b-4512-b5e2-47a405143dc9" providerId="ADAL" clId="{3B73B2F3-28F3-45A0-A998-05D5590ED764}" dt="2023-05-08T19:58:21.924" v="34" actId="47"/>
      <pc:docMkLst>
        <pc:docMk/>
      </pc:docMkLst>
      <pc:sldChg chg="del">
        <pc:chgData name="Kent Weare" userId="79f30fc0-674b-4512-b5e2-47a405143dc9" providerId="ADAL" clId="{3B73B2F3-28F3-45A0-A998-05D5590ED764}" dt="2023-05-08T19:57:10.837" v="0" actId="47"/>
        <pc:sldMkLst>
          <pc:docMk/>
          <pc:sldMk cId="2464347290" sldId="256"/>
        </pc:sldMkLst>
      </pc:sldChg>
      <pc:sldChg chg="del">
        <pc:chgData name="Kent Weare" userId="79f30fc0-674b-4512-b5e2-47a405143dc9" providerId="ADAL" clId="{3B73B2F3-28F3-45A0-A998-05D5590ED764}" dt="2023-05-08T19:57:10.837" v="0" actId="47"/>
        <pc:sldMkLst>
          <pc:docMk/>
          <pc:sldMk cId="3946465346" sldId="261"/>
        </pc:sldMkLst>
      </pc:sldChg>
      <pc:sldChg chg="del">
        <pc:chgData name="Kent Weare" userId="79f30fc0-674b-4512-b5e2-47a405143dc9" providerId="ADAL" clId="{3B73B2F3-28F3-45A0-A998-05D5590ED764}" dt="2023-05-08T19:57:10.837" v="0" actId="47"/>
        <pc:sldMkLst>
          <pc:docMk/>
          <pc:sldMk cId="3653047930" sldId="263"/>
        </pc:sldMkLst>
      </pc:sldChg>
      <pc:sldChg chg="del">
        <pc:chgData name="Kent Weare" userId="79f30fc0-674b-4512-b5e2-47a405143dc9" providerId="ADAL" clId="{3B73B2F3-28F3-45A0-A998-05D5590ED764}" dt="2023-05-08T19:57:10.837" v="0" actId="47"/>
        <pc:sldMkLst>
          <pc:docMk/>
          <pc:sldMk cId="2544455434" sldId="264"/>
        </pc:sldMkLst>
      </pc:sldChg>
      <pc:sldChg chg="del">
        <pc:chgData name="Kent Weare" userId="79f30fc0-674b-4512-b5e2-47a405143dc9" providerId="ADAL" clId="{3B73B2F3-28F3-45A0-A998-05D5590ED764}" dt="2023-05-08T19:57:10.837" v="0" actId="47"/>
        <pc:sldMkLst>
          <pc:docMk/>
          <pc:sldMk cId="2689201208" sldId="298"/>
        </pc:sldMkLst>
      </pc:sldChg>
      <pc:sldChg chg="del">
        <pc:chgData name="Kent Weare" userId="79f30fc0-674b-4512-b5e2-47a405143dc9" providerId="ADAL" clId="{3B73B2F3-28F3-45A0-A998-05D5590ED764}" dt="2023-05-08T19:57:10.837" v="0" actId="47"/>
        <pc:sldMkLst>
          <pc:docMk/>
          <pc:sldMk cId="239581690" sldId="317"/>
        </pc:sldMkLst>
      </pc:sldChg>
      <pc:sldChg chg="del">
        <pc:chgData name="Kent Weare" userId="79f30fc0-674b-4512-b5e2-47a405143dc9" providerId="ADAL" clId="{3B73B2F3-28F3-45A0-A998-05D5590ED764}" dt="2023-05-08T19:57:10.837" v="0" actId="47"/>
        <pc:sldMkLst>
          <pc:docMk/>
          <pc:sldMk cId="1124458621" sldId="341"/>
        </pc:sldMkLst>
      </pc:sldChg>
      <pc:sldChg chg="modSp mod">
        <pc:chgData name="Kent Weare" userId="79f30fc0-674b-4512-b5e2-47a405143dc9" providerId="ADAL" clId="{3B73B2F3-28F3-45A0-A998-05D5590ED764}" dt="2023-05-08T19:57:33.364" v="28" actId="313"/>
        <pc:sldMkLst>
          <pc:docMk/>
          <pc:sldMk cId="2182683946" sldId="2076138278"/>
        </pc:sldMkLst>
        <pc:spChg chg="mod">
          <ac:chgData name="Kent Weare" userId="79f30fc0-674b-4512-b5e2-47a405143dc9" providerId="ADAL" clId="{3B73B2F3-28F3-45A0-A998-05D5590ED764}" dt="2023-05-08T19:57:33.364" v="28" actId="313"/>
          <ac:spMkLst>
            <pc:docMk/>
            <pc:sldMk cId="2182683946" sldId="2076138278"/>
            <ac:spMk id="4" creationId="{00000000-0000-0000-0000-000000000000}"/>
          </ac:spMkLst>
        </pc:spChg>
      </pc:sldChg>
      <pc:sldChg chg="new">
        <pc:chgData name="Kent Weare" userId="79f30fc0-674b-4512-b5e2-47a405143dc9" providerId="ADAL" clId="{3B73B2F3-28F3-45A0-A998-05D5590ED764}" dt="2023-05-08T19:57:39.790" v="29" actId="680"/>
        <pc:sldMkLst>
          <pc:docMk/>
          <pc:sldMk cId="101279680" sldId="2076138279"/>
        </pc:sldMkLst>
      </pc:sldChg>
      <pc:sldChg chg="new">
        <pc:chgData name="Kent Weare" userId="79f30fc0-674b-4512-b5e2-47a405143dc9" providerId="ADAL" clId="{3B73B2F3-28F3-45A0-A998-05D5590ED764}" dt="2023-05-08T19:57:46.800" v="30" actId="680"/>
        <pc:sldMkLst>
          <pc:docMk/>
          <pc:sldMk cId="2816863297" sldId="2076138280"/>
        </pc:sldMkLst>
      </pc:sldChg>
      <pc:sldChg chg="new del ord">
        <pc:chgData name="Kent Weare" userId="79f30fc0-674b-4512-b5e2-47a405143dc9" providerId="ADAL" clId="{3B73B2F3-28F3-45A0-A998-05D5590ED764}" dt="2023-05-08T19:58:21.924" v="34" actId="47"/>
        <pc:sldMkLst>
          <pc:docMk/>
          <pc:sldMk cId="3895875204" sldId="2076138281"/>
        </pc:sldMkLst>
      </pc:sldChg>
      <pc:sldChg chg="del">
        <pc:chgData name="Kent Weare" userId="79f30fc0-674b-4512-b5e2-47a405143dc9" providerId="ADAL" clId="{3B73B2F3-28F3-45A0-A998-05D5590ED764}" dt="2023-05-08T19:57:10.837" v="0" actId="47"/>
        <pc:sldMkLst>
          <pc:docMk/>
          <pc:sldMk cId="1991347499" sldId="2076138329"/>
        </pc:sldMkLst>
      </pc:sldChg>
      <pc:sldChg chg="del">
        <pc:chgData name="Kent Weare" userId="79f30fc0-674b-4512-b5e2-47a405143dc9" providerId="ADAL" clId="{3B73B2F3-28F3-45A0-A998-05D5590ED764}" dt="2023-05-08T19:57:10.837" v="0" actId="47"/>
        <pc:sldMkLst>
          <pc:docMk/>
          <pc:sldMk cId="1341384026" sldId="2076138339"/>
        </pc:sldMkLst>
      </pc:sldChg>
      <pc:sldChg chg="del">
        <pc:chgData name="Kent Weare" userId="79f30fc0-674b-4512-b5e2-47a405143dc9" providerId="ADAL" clId="{3B73B2F3-28F3-45A0-A998-05D5590ED764}" dt="2023-05-08T19:57:10.837" v="0" actId="47"/>
        <pc:sldMkLst>
          <pc:docMk/>
          <pc:sldMk cId="777935515" sldId="2076138430"/>
        </pc:sldMkLst>
      </pc:sldChg>
      <pc:sldChg chg="del">
        <pc:chgData name="Kent Weare" userId="79f30fc0-674b-4512-b5e2-47a405143dc9" providerId="ADAL" clId="{3B73B2F3-28F3-45A0-A998-05D5590ED764}" dt="2023-05-08T19:57:10.837" v="0" actId="47"/>
        <pc:sldMkLst>
          <pc:docMk/>
          <pc:sldMk cId="1729934770" sldId="2076138432"/>
        </pc:sldMkLst>
      </pc:sldChg>
      <pc:sldChg chg="del">
        <pc:chgData name="Kent Weare" userId="79f30fc0-674b-4512-b5e2-47a405143dc9" providerId="ADAL" clId="{3B73B2F3-28F3-45A0-A998-05D5590ED764}" dt="2023-05-08T19:57:10.837" v="0" actId="47"/>
        <pc:sldMkLst>
          <pc:docMk/>
          <pc:sldMk cId="3344858749" sldId="2076138433"/>
        </pc:sldMkLst>
      </pc:sldChg>
      <pc:sldChg chg="del">
        <pc:chgData name="Kent Weare" userId="79f30fc0-674b-4512-b5e2-47a405143dc9" providerId="ADAL" clId="{3B73B2F3-28F3-45A0-A998-05D5590ED764}" dt="2023-05-08T19:57:10.837" v="0" actId="47"/>
        <pc:sldMkLst>
          <pc:docMk/>
          <pc:sldMk cId="2983449504" sldId="2076138437"/>
        </pc:sldMkLst>
      </pc:sldChg>
      <pc:sldChg chg="del">
        <pc:chgData name="Kent Weare" userId="79f30fc0-674b-4512-b5e2-47a405143dc9" providerId="ADAL" clId="{3B73B2F3-28F3-45A0-A998-05D5590ED764}" dt="2023-05-08T19:57:10.837" v="0" actId="47"/>
        <pc:sldMkLst>
          <pc:docMk/>
          <pc:sldMk cId="3280161941" sldId="2076138438"/>
        </pc:sldMkLst>
      </pc:sldChg>
      <pc:sldChg chg="del">
        <pc:chgData name="Kent Weare" userId="79f30fc0-674b-4512-b5e2-47a405143dc9" providerId="ADAL" clId="{3B73B2F3-28F3-45A0-A998-05D5590ED764}" dt="2023-05-08T19:57:10.837" v="0" actId="47"/>
        <pc:sldMkLst>
          <pc:docMk/>
          <pc:sldMk cId="1557317607" sldId="2076138440"/>
        </pc:sldMkLst>
      </pc:sldChg>
      <pc:sldChg chg="del">
        <pc:chgData name="Kent Weare" userId="79f30fc0-674b-4512-b5e2-47a405143dc9" providerId="ADAL" clId="{3B73B2F3-28F3-45A0-A998-05D5590ED764}" dt="2023-05-08T19:57:10.837" v="0" actId="47"/>
        <pc:sldMkLst>
          <pc:docMk/>
          <pc:sldMk cId="64217247" sldId="2076138441"/>
        </pc:sldMkLst>
      </pc:sldChg>
      <pc:sldChg chg="del">
        <pc:chgData name="Kent Weare" userId="79f30fc0-674b-4512-b5e2-47a405143dc9" providerId="ADAL" clId="{3B73B2F3-28F3-45A0-A998-05D5590ED764}" dt="2023-05-08T19:57:10.837" v="0" actId="47"/>
        <pc:sldMkLst>
          <pc:docMk/>
          <pc:sldMk cId="876032720" sldId="2076138445"/>
        </pc:sldMkLst>
      </pc:sldChg>
      <pc:sldChg chg="del">
        <pc:chgData name="Kent Weare" userId="79f30fc0-674b-4512-b5e2-47a405143dc9" providerId="ADAL" clId="{3B73B2F3-28F3-45A0-A998-05D5590ED764}" dt="2023-05-08T19:57:10.837" v="0" actId="47"/>
        <pc:sldMkLst>
          <pc:docMk/>
          <pc:sldMk cId="663947584" sldId="2147468554"/>
        </pc:sldMkLst>
      </pc:sldChg>
      <pc:sldChg chg="del">
        <pc:chgData name="Kent Weare" userId="79f30fc0-674b-4512-b5e2-47a405143dc9" providerId="ADAL" clId="{3B73B2F3-28F3-45A0-A998-05D5590ED764}" dt="2023-05-08T19:57:10.837" v="0" actId="47"/>
        <pc:sldMkLst>
          <pc:docMk/>
          <pc:sldMk cId="3113665893" sldId="2147468556"/>
        </pc:sldMkLst>
      </pc:sldChg>
      <pc:sldChg chg="del">
        <pc:chgData name="Kent Weare" userId="79f30fc0-674b-4512-b5e2-47a405143dc9" providerId="ADAL" clId="{3B73B2F3-28F3-45A0-A998-05D5590ED764}" dt="2023-05-08T19:57:10.837" v="0" actId="47"/>
        <pc:sldMkLst>
          <pc:docMk/>
          <pc:sldMk cId="2912474385" sldId="2147471583"/>
        </pc:sldMkLst>
      </pc:sldChg>
      <pc:sldChg chg="del">
        <pc:chgData name="Kent Weare" userId="79f30fc0-674b-4512-b5e2-47a405143dc9" providerId="ADAL" clId="{3B73B2F3-28F3-45A0-A998-05D5590ED764}" dt="2023-05-08T19:57:10.837" v="0" actId="47"/>
        <pc:sldMkLst>
          <pc:docMk/>
          <pc:sldMk cId="790887369" sldId="2147471585"/>
        </pc:sldMkLst>
      </pc:sldChg>
      <pc:sldChg chg="del">
        <pc:chgData name="Kent Weare" userId="79f30fc0-674b-4512-b5e2-47a405143dc9" providerId="ADAL" clId="{3B73B2F3-28F3-45A0-A998-05D5590ED764}" dt="2023-05-08T19:57:10.837" v="0" actId="47"/>
        <pc:sldMkLst>
          <pc:docMk/>
          <pc:sldMk cId="3144623968" sldId="2147471588"/>
        </pc:sldMkLst>
      </pc:sldChg>
      <pc:sldChg chg="del">
        <pc:chgData name="Kent Weare" userId="79f30fc0-674b-4512-b5e2-47a405143dc9" providerId="ADAL" clId="{3B73B2F3-28F3-45A0-A998-05D5590ED764}" dt="2023-05-08T19:57:10.837" v="0" actId="47"/>
        <pc:sldMkLst>
          <pc:docMk/>
          <pc:sldMk cId="1346551956" sldId="2147471589"/>
        </pc:sldMkLst>
      </pc:sldChg>
      <pc:sldChg chg="del">
        <pc:chgData name="Kent Weare" userId="79f30fc0-674b-4512-b5e2-47a405143dc9" providerId="ADAL" clId="{3B73B2F3-28F3-45A0-A998-05D5590ED764}" dt="2023-05-08T19:57:10.837" v="0" actId="47"/>
        <pc:sldMkLst>
          <pc:docMk/>
          <pc:sldMk cId="1492887755" sldId="2147471591"/>
        </pc:sldMkLst>
      </pc:sldChg>
      <pc:sldChg chg="del">
        <pc:chgData name="Kent Weare" userId="79f30fc0-674b-4512-b5e2-47a405143dc9" providerId="ADAL" clId="{3B73B2F3-28F3-45A0-A998-05D5590ED764}" dt="2023-05-08T19:57:10.837" v="0" actId="47"/>
        <pc:sldMkLst>
          <pc:docMk/>
          <pc:sldMk cId="173937121" sldId="2147471592"/>
        </pc:sldMkLst>
      </pc:sldChg>
      <pc:sldChg chg="del">
        <pc:chgData name="Kent Weare" userId="79f30fc0-674b-4512-b5e2-47a405143dc9" providerId="ADAL" clId="{3B73B2F3-28F3-45A0-A998-05D5590ED764}" dt="2023-05-08T19:57:10.837" v="0" actId="47"/>
        <pc:sldMkLst>
          <pc:docMk/>
          <pc:sldMk cId="1464919898" sldId="2147471614"/>
        </pc:sldMkLst>
      </pc:sldChg>
      <pc:sldChg chg="del">
        <pc:chgData name="Kent Weare" userId="79f30fc0-674b-4512-b5e2-47a405143dc9" providerId="ADAL" clId="{3B73B2F3-28F3-45A0-A998-05D5590ED764}" dt="2023-05-08T19:57:10.837" v="0" actId="47"/>
        <pc:sldMkLst>
          <pc:docMk/>
          <pc:sldMk cId="2983938986" sldId="2147471616"/>
        </pc:sldMkLst>
      </pc:sldChg>
      <pc:sldChg chg="del">
        <pc:chgData name="Kent Weare" userId="79f30fc0-674b-4512-b5e2-47a405143dc9" providerId="ADAL" clId="{3B73B2F3-28F3-45A0-A998-05D5590ED764}" dt="2023-05-08T19:57:10.837" v="0" actId="47"/>
        <pc:sldMkLst>
          <pc:docMk/>
          <pc:sldMk cId="3343934678" sldId="2147471618"/>
        </pc:sldMkLst>
      </pc:sldChg>
      <pc:sldChg chg="del">
        <pc:chgData name="Kent Weare" userId="79f30fc0-674b-4512-b5e2-47a405143dc9" providerId="ADAL" clId="{3B73B2F3-28F3-45A0-A998-05D5590ED764}" dt="2023-05-08T19:57:10.837" v="0" actId="47"/>
        <pc:sldMkLst>
          <pc:docMk/>
          <pc:sldMk cId="2141670025" sldId="2147471620"/>
        </pc:sldMkLst>
      </pc:sldChg>
      <pc:sldChg chg="del">
        <pc:chgData name="Kent Weare" userId="79f30fc0-674b-4512-b5e2-47a405143dc9" providerId="ADAL" clId="{3B73B2F3-28F3-45A0-A998-05D5590ED764}" dt="2023-05-08T19:57:10.837" v="0" actId="47"/>
        <pc:sldMkLst>
          <pc:docMk/>
          <pc:sldMk cId="1027856975" sldId="2147471622"/>
        </pc:sldMkLst>
      </pc:sldChg>
      <pc:sldChg chg="del">
        <pc:chgData name="Kent Weare" userId="79f30fc0-674b-4512-b5e2-47a405143dc9" providerId="ADAL" clId="{3B73B2F3-28F3-45A0-A998-05D5590ED764}" dt="2023-05-08T19:57:10.837" v="0" actId="47"/>
        <pc:sldMkLst>
          <pc:docMk/>
          <pc:sldMk cId="2208733316" sldId="2147471623"/>
        </pc:sldMkLst>
      </pc:sldChg>
      <pc:sldChg chg="del">
        <pc:chgData name="Kent Weare" userId="79f30fc0-674b-4512-b5e2-47a405143dc9" providerId="ADAL" clId="{3B73B2F3-28F3-45A0-A998-05D5590ED764}" dt="2023-05-08T19:57:10.837" v="0" actId="47"/>
        <pc:sldMkLst>
          <pc:docMk/>
          <pc:sldMk cId="3628026926" sldId="2147471624"/>
        </pc:sldMkLst>
      </pc:sldChg>
      <pc:sldChg chg="del">
        <pc:chgData name="Kent Weare" userId="79f30fc0-674b-4512-b5e2-47a405143dc9" providerId="ADAL" clId="{3B73B2F3-28F3-45A0-A998-05D5590ED764}" dt="2023-05-08T19:57:10.837" v="0" actId="47"/>
        <pc:sldMkLst>
          <pc:docMk/>
          <pc:sldMk cId="2953455410" sldId="2147471625"/>
        </pc:sldMkLst>
      </pc:sldChg>
      <pc:sldMasterChg chg="del delSldLayout">
        <pc:chgData name="Kent Weare" userId="79f30fc0-674b-4512-b5e2-47a405143dc9" providerId="ADAL" clId="{3B73B2F3-28F3-45A0-A998-05D5590ED764}" dt="2023-05-08T19:57:10.837" v="0" actId="47"/>
        <pc:sldMasterMkLst>
          <pc:docMk/>
          <pc:sldMasterMk cId="3865680753" sldId="2147483648"/>
        </pc:sldMasterMkLst>
        <pc:sldLayoutChg chg="del">
          <pc:chgData name="Kent Weare" userId="79f30fc0-674b-4512-b5e2-47a405143dc9" providerId="ADAL" clId="{3B73B2F3-28F3-45A0-A998-05D5590ED764}" dt="2023-05-08T19:57:10.837" v="0" actId="47"/>
          <pc:sldLayoutMkLst>
            <pc:docMk/>
            <pc:sldMasterMk cId="3865680753" sldId="2147483648"/>
            <pc:sldLayoutMk cId="288540727" sldId="2147483649"/>
          </pc:sldLayoutMkLst>
        </pc:sldLayoutChg>
        <pc:sldLayoutChg chg="del">
          <pc:chgData name="Kent Weare" userId="79f30fc0-674b-4512-b5e2-47a405143dc9" providerId="ADAL" clId="{3B73B2F3-28F3-45A0-A998-05D5590ED764}" dt="2023-05-08T19:57:10.837" v="0" actId="47"/>
          <pc:sldLayoutMkLst>
            <pc:docMk/>
            <pc:sldMasterMk cId="3865680753" sldId="2147483648"/>
            <pc:sldLayoutMk cId="3803032055" sldId="2147483650"/>
          </pc:sldLayoutMkLst>
        </pc:sldLayoutChg>
        <pc:sldLayoutChg chg="del">
          <pc:chgData name="Kent Weare" userId="79f30fc0-674b-4512-b5e2-47a405143dc9" providerId="ADAL" clId="{3B73B2F3-28F3-45A0-A998-05D5590ED764}" dt="2023-05-08T19:57:10.837" v="0" actId="47"/>
          <pc:sldLayoutMkLst>
            <pc:docMk/>
            <pc:sldMasterMk cId="3865680753" sldId="2147483648"/>
            <pc:sldLayoutMk cId="2352218945" sldId="2147483651"/>
          </pc:sldLayoutMkLst>
        </pc:sldLayoutChg>
        <pc:sldLayoutChg chg="del">
          <pc:chgData name="Kent Weare" userId="79f30fc0-674b-4512-b5e2-47a405143dc9" providerId="ADAL" clId="{3B73B2F3-28F3-45A0-A998-05D5590ED764}" dt="2023-05-08T19:57:10.837" v="0" actId="47"/>
          <pc:sldLayoutMkLst>
            <pc:docMk/>
            <pc:sldMasterMk cId="3865680753" sldId="2147483648"/>
            <pc:sldLayoutMk cId="1088601757" sldId="2147483652"/>
          </pc:sldLayoutMkLst>
        </pc:sldLayoutChg>
        <pc:sldLayoutChg chg="del">
          <pc:chgData name="Kent Weare" userId="79f30fc0-674b-4512-b5e2-47a405143dc9" providerId="ADAL" clId="{3B73B2F3-28F3-45A0-A998-05D5590ED764}" dt="2023-05-08T19:57:10.837" v="0" actId="47"/>
          <pc:sldLayoutMkLst>
            <pc:docMk/>
            <pc:sldMasterMk cId="3865680753" sldId="2147483648"/>
            <pc:sldLayoutMk cId="1269288225" sldId="2147483653"/>
          </pc:sldLayoutMkLst>
        </pc:sldLayoutChg>
        <pc:sldLayoutChg chg="del">
          <pc:chgData name="Kent Weare" userId="79f30fc0-674b-4512-b5e2-47a405143dc9" providerId="ADAL" clId="{3B73B2F3-28F3-45A0-A998-05D5590ED764}" dt="2023-05-08T19:57:10.837" v="0" actId="47"/>
          <pc:sldLayoutMkLst>
            <pc:docMk/>
            <pc:sldMasterMk cId="3865680753" sldId="2147483648"/>
            <pc:sldLayoutMk cId="448308793" sldId="2147483654"/>
          </pc:sldLayoutMkLst>
        </pc:sldLayoutChg>
        <pc:sldLayoutChg chg="del">
          <pc:chgData name="Kent Weare" userId="79f30fc0-674b-4512-b5e2-47a405143dc9" providerId="ADAL" clId="{3B73B2F3-28F3-45A0-A998-05D5590ED764}" dt="2023-05-08T19:57:10.837" v="0" actId="47"/>
          <pc:sldLayoutMkLst>
            <pc:docMk/>
            <pc:sldMasterMk cId="3865680753" sldId="2147483648"/>
            <pc:sldLayoutMk cId="3198683359" sldId="2147483655"/>
          </pc:sldLayoutMkLst>
        </pc:sldLayoutChg>
        <pc:sldLayoutChg chg="del">
          <pc:chgData name="Kent Weare" userId="79f30fc0-674b-4512-b5e2-47a405143dc9" providerId="ADAL" clId="{3B73B2F3-28F3-45A0-A998-05D5590ED764}" dt="2023-05-08T19:57:10.837" v="0" actId="47"/>
          <pc:sldLayoutMkLst>
            <pc:docMk/>
            <pc:sldMasterMk cId="3865680753" sldId="2147483648"/>
            <pc:sldLayoutMk cId="4092933527" sldId="2147483656"/>
          </pc:sldLayoutMkLst>
        </pc:sldLayoutChg>
        <pc:sldLayoutChg chg="del">
          <pc:chgData name="Kent Weare" userId="79f30fc0-674b-4512-b5e2-47a405143dc9" providerId="ADAL" clId="{3B73B2F3-28F3-45A0-A998-05D5590ED764}" dt="2023-05-08T19:57:10.837" v="0" actId="47"/>
          <pc:sldLayoutMkLst>
            <pc:docMk/>
            <pc:sldMasterMk cId="3865680753" sldId="2147483648"/>
            <pc:sldLayoutMk cId="2832910242" sldId="2147483657"/>
          </pc:sldLayoutMkLst>
        </pc:sldLayoutChg>
        <pc:sldLayoutChg chg="del">
          <pc:chgData name="Kent Weare" userId="79f30fc0-674b-4512-b5e2-47a405143dc9" providerId="ADAL" clId="{3B73B2F3-28F3-45A0-A998-05D5590ED764}" dt="2023-05-08T19:57:10.837" v="0" actId="47"/>
          <pc:sldLayoutMkLst>
            <pc:docMk/>
            <pc:sldMasterMk cId="3865680753" sldId="2147483648"/>
            <pc:sldLayoutMk cId="3193572567" sldId="2147483658"/>
          </pc:sldLayoutMkLst>
        </pc:sldLayoutChg>
        <pc:sldLayoutChg chg="del">
          <pc:chgData name="Kent Weare" userId="79f30fc0-674b-4512-b5e2-47a405143dc9" providerId="ADAL" clId="{3B73B2F3-28F3-45A0-A998-05D5590ED764}" dt="2023-05-08T19:57:10.837" v="0" actId="47"/>
          <pc:sldLayoutMkLst>
            <pc:docMk/>
            <pc:sldMasterMk cId="3865680753" sldId="2147483648"/>
            <pc:sldLayoutMk cId="2604436729" sldId="2147483659"/>
          </pc:sldLayoutMkLst>
        </pc:sldLayoutChg>
        <pc:sldLayoutChg chg="del">
          <pc:chgData name="Kent Weare" userId="79f30fc0-674b-4512-b5e2-47a405143dc9" providerId="ADAL" clId="{3B73B2F3-28F3-45A0-A998-05D5590ED764}" dt="2023-05-08T19:57:10.837" v="0" actId="47"/>
          <pc:sldLayoutMkLst>
            <pc:docMk/>
            <pc:sldMasterMk cId="3865680753" sldId="2147483648"/>
            <pc:sldLayoutMk cId="3920774458" sldId="2147483660"/>
          </pc:sldLayoutMkLst>
        </pc:sldLayoutChg>
      </pc:sldMasterChg>
      <pc:sldMasterChg chg="delSldLayout">
        <pc:chgData name="Kent Weare" userId="79f30fc0-674b-4512-b5e2-47a405143dc9" providerId="ADAL" clId="{3B73B2F3-28F3-45A0-A998-05D5590ED764}" dt="2023-05-08T19:57:10.837" v="0" actId="47"/>
        <pc:sldMasterMkLst>
          <pc:docMk/>
          <pc:sldMasterMk cId="1807204375" sldId="2147483774"/>
        </pc:sldMasterMkLst>
        <pc:sldLayoutChg chg="del">
          <pc:chgData name="Kent Weare" userId="79f30fc0-674b-4512-b5e2-47a405143dc9" providerId="ADAL" clId="{3B73B2F3-28F3-45A0-A998-05D5590ED764}" dt="2023-05-08T19:57:10.837" v="0" actId="47"/>
          <pc:sldLayoutMkLst>
            <pc:docMk/>
            <pc:sldMasterMk cId="1807204375" sldId="2147483774"/>
            <pc:sldLayoutMk cId="3772953095" sldId="214748377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CC05A-4F8D-774B-82E9-A77AB9D0A808}" type="datetimeFigureOut">
              <a:rPr lang="pt-PT" smtClean="0"/>
              <a:t>24/05/2023</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A9C0F1-04A0-5A4D-8BB8-8EA9728E294C}" type="slidenum">
              <a:rPr lang="pt-PT" smtClean="0"/>
              <a:t>‹#›</a:t>
            </a:fld>
            <a:endParaRPr lang="pt-PT"/>
          </a:p>
        </p:txBody>
      </p:sp>
    </p:spTree>
    <p:extLst>
      <p:ext uri="{BB962C8B-B14F-4D97-AF65-F5344CB8AC3E}">
        <p14:creationId xmlns:p14="http://schemas.microsoft.com/office/powerpoint/2010/main" val="3627814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5/24/2023 3:48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18583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pt-PT"/>
              <a:t>Clique no ícone para adicionar uma imagem</a:t>
            </a:r>
            <a:endParaRPr lang="en-US"/>
          </a:p>
        </p:txBody>
      </p:sp>
    </p:spTree>
    <p:extLst>
      <p:ext uri="{BB962C8B-B14F-4D97-AF65-F5344CB8AC3E}">
        <p14:creationId xmlns:p14="http://schemas.microsoft.com/office/powerpoint/2010/main" val="3677641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e Obje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pt-PT"/>
              <a:t>Clique para editar o estilo de título do Modelo Global</a:t>
            </a:r>
            <a:endParaRPr lang="en-US"/>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4173947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5721259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858520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425585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761752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7975392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6521232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23866210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41247766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367201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72824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pt-PT"/>
              <a:t>Clique para editar o estilo de título do Modelo Global</a:t>
            </a:r>
            <a:endParaRPr lang="en-US"/>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Tree>
    <p:extLst>
      <p:ext uri="{BB962C8B-B14F-4D97-AF65-F5344CB8AC3E}">
        <p14:creationId xmlns:p14="http://schemas.microsoft.com/office/powerpoint/2010/main" val="168182292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7135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121217325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698676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pt-PT"/>
              <a:t>Clique para editar o estilo de título do Modelo Global</a:t>
            </a:r>
            <a:endParaRPr lang="en-US"/>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1352766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pt-PT"/>
              <a:t>Clique para editar o estilo de título do Modelo Global</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420103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pt-PT"/>
              <a:t>Clique para editar o estilo de título do Modelo Global</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Tree>
    <p:extLst>
      <p:ext uri="{BB962C8B-B14F-4D97-AF65-F5344CB8AC3E}">
        <p14:creationId xmlns:p14="http://schemas.microsoft.com/office/powerpoint/2010/main" val="2170206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pt-PT"/>
              <a:t>Clique para editar o estilo de título do Modelo Global</a:t>
            </a:r>
            <a:endParaRPr lang="en-US"/>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pt-PT"/>
              <a:t>Clique para editar os estilos do texto de Modelo Global</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pt-PT"/>
              <a:t>Clique para editar os estilos do texto de Modelo Global</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Tree>
    <p:extLst>
      <p:ext uri="{BB962C8B-B14F-4D97-AF65-F5344CB8AC3E}">
        <p14:creationId xmlns:p14="http://schemas.microsoft.com/office/powerpoint/2010/main" val="6513737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pt-PT"/>
              <a:t>Clique para editar o estilo de título do Modelo Global</a:t>
            </a:r>
            <a:endParaRPr lang="en-US"/>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pt-PT"/>
              <a:t>Clique para editar os estilos do texto de Modelo Global</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pt-PT"/>
              <a:t>Clique para editar os estilos do texto de Modelo Global</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Tree>
    <p:extLst>
      <p:ext uri="{BB962C8B-B14F-4D97-AF65-F5344CB8AC3E}">
        <p14:creationId xmlns:p14="http://schemas.microsoft.com/office/powerpoint/2010/main" val="5361372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pt-PT"/>
              <a:t>Clique para editar o estilo de título do Modelo Global</a:t>
            </a:r>
            <a:endParaRPr lang="en-US"/>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pt-PT"/>
              <a:t>Clique para editar os estilos do texto de Modelo Global</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pt-PT"/>
              <a:t>Clique para editar os estilos do texto de Modelo Global</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pt-PT"/>
              <a:t>Clique para editar os estilos do texto de Modelo Global</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Tree>
    <p:extLst>
      <p:ext uri="{BB962C8B-B14F-4D97-AF65-F5344CB8AC3E}">
        <p14:creationId xmlns:p14="http://schemas.microsoft.com/office/powerpoint/2010/main" val="3832953100"/>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pt-PT"/>
              <a:t>Clique para editar o estilo de título do Modelo Global</a:t>
            </a:r>
            <a:endParaRPr lang="en-US"/>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pt-PT"/>
              <a:t>Clique para editar os estilos do texto de Modelo Global</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pt-PT"/>
              <a:t>Clique para editar os estilos do texto de Modelo Global</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pt-PT"/>
              <a:t>Clique para editar os estilos do texto de Modelo Global</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pt-PT"/>
              <a:t>Clique para editar os estilos do texto de Modelo Global</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Tree>
    <p:extLst>
      <p:ext uri="{BB962C8B-B14F-4D97-AF65-F5344CB8AC3E}">
        <p14:creationId xmlns:p14="http://schemas.microsoft.com/office/powerpoint/2010/main" val="148398677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pt-PT"/>
              <a:t>Clique para editar o estilo de título do Modelo Global</a:t>
            </a:r>
            <a:endParaRPr lang="en-US"/>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Tree>
    <p:extLst>
      <p:ext uri="{BB962C8B-B14F-4D97-AF65-F5344CB8AC3E}">
        <p14:creationId xmlns:p14="http://schemas.microsoft.com/office/powerpoint/2010/main" val="3210572442"/>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ó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pt-PT"/>
              <a:t>Clique para editar o estilo de título do Modelo Global</a:t>
            </a:r>
            <a:endParaRPr lang="en-US"/>
          </a:p>
        </p:txBody>
      </p:sp>
    </p:spTree>
    <p:extLst>
      <p:ext uri="{BB962C8B-B14F-4D97-AF65-F5344CB8AC3E}">
        <p14:creationId xmlns:p14="http://schemas.microsoft.com/office/powerpoint/2010/main" val="160173124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pt-PT"/>
              <a:t>Clique no ícone para adicionar uma imagem</a:t>
            </a:r>
            <a:endParaRPr lang="en-US"/>
          </a:p>
        </p:txBody>
      </p:sp>
    </p:spTree>
    <p:extLst>
      <p:ext uri="{BB962C8B-B14F-4D97-AF65-F5344CB8AC3E}">
        <p14:creationId xmlns:p14="http://schemas.microsoft.com/office/powerpoint/2010/main" val="4250144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pt-PT"/>
              <a:t>Clique para editar o estilo de título do Modelo Global</a:t>
            </a:r>
            <a:endParaRPr lang="en-US"/>
          </a:p>
        </p:txBody>
      </p:sp>
    </p:spTree>
    <p:extLst>
      <p:ext uri="{BB962C8B-B14F-4D97-AF65-F5344CB8AC3E}">
        <p14:creationId xmlns:p14="http://schemas.microsoft.com/office/powerpoint/2010/main" val="1921976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pt-PT"/>
              <a:t>Clique para editar o estilo de título do Modelo Global</a:t>
            </a:r>
            <a:endParaRPr lang="en-US"/>
          </a:p>
        </p:txBody>
      </p:sp>
    </p:spTree>
    <p:extLst>
      <p:ext uri="{BB962C8B-B14F-4D97-AF65-F5344CB8AC3E}">
        <p14:creationId xmlns:p14="http://schemas.microsoft.com/office/powerpoint/2010/main" val="2035966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pt-PT"/>
              <a:t>Clique para editar o estilo de título do Modelo Global</a:t>
            </a:r>
            <a:endParaRPr lang="en-US"/>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17810698"/>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pt-PT"/>
              <a:t>Clique para editar o estilo de título do Modelo Global</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239817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pt-PT"/>
              <a:t>Clique para editar o estilo de título do Modelo Global</a:t>
            </a:r>
            <a:endParaRPr lang="en-US"/>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Tree>
    <p:extLst>
      <p:ext uri="{BB962C8B-B14F-4D97-AF65-F5344CB8AC3E}">
        <p14:creationId xmlns:p14="http://schemas.microsoft.com/office/powerpoint/2010/main" val="28784480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pt-PT"/>
              <a:t>Clique para editar o estilo de título do Modelo Global</a:t>
            </a:r>
            <a:endParaRPr lang="en-US"/>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pt-PT"/>
              <a:t>Clique para editar os estilos do texto de Modelo Global</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pt-PT"/>
              <a:t>Clique para editar os estilos do texto de Modelo Global</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Tree>
    <p:extLst>
      <p:ext uri="{BB962C8B-B14F-4D97-AF65-F5344CB8AC3E}">
        <p14:creationId xmlns:p14="http://schemas.microsoft.com/office/powerpoint/2010/main" val="6154887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pt-PT"/>
              <a:t>Clique para editar o estilo de título do Modelo Global</a:t>
            </a:r>
            <a:endParaRPr lang="en-US"/>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pt-PT"/>
              <a:t>Clique para editar os estilos do texto de Modelo Global</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pt-PT"/>
              <a:t>Clique para editar os estilos do texto de Modelo Global</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pt-PT"/>
              <a:t>Clique para editar os estilos do texto de Modelo Global</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Tree>
    <p:extLst>
      <p:ext uri="{BB962C8B-B14F-4D97-AF65-F5344CB8AC3E}">
        <p14:creationId xmlns:p14="http://schemas.microsoft.com/office/powerpoint/2010/main" val="3421999439"/>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pt-PT"/>
              <a:t>Clique para editar o estilo de título do Modelo Global</a:t>
            </a:r>
            <a:endParaRPr lang="en-US"/>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pt-PT"/>
              <a:t>Clique para editar os estilos do texto de Modelo Global</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pt-PT"/>
              <a:t>Clique para editar os estilos do texto de Modelo Global</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pt-PT"/>
              <a:t>Clique para editar os estilos do texto de Modelo Global</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pt-PT"/>
              <a:t>Clique para editar os estilos do texto de Modelo Global</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Tree>
    <p:extLst>
      <p:ext uri="{BB962C8B-B14F-4D97-AF65-F5344CB8AC3E}">
        <p14:creationId xmlns:p14="http://schemas.microsoft.com/office/powerpoint/2010/main" val="105192026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pt-PT"/>
              <a:t>Clique para editar o estilo de título do Modelo Global</a:t>
            </a:r>
            <a:endParaRPr lang="en-US"/>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5941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pt-PT"/>
              <a:t>Clique para editar o estilo de título do Modelo Global</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4908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o de Título">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4314174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pt-PT"/>
              <a:t>Clique para editar o estilo de título do Modelo Global</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84712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pt-PT"/>
              <a:t>Clique para editar o estilo de título do Modelo Global</a:t>
            </a:r>
            <a:endParaRPr lang="en-US"/>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pt-PT"/>
              <a:t>Clique para editar os estilos do texto de Modelo Global</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pt-PT"/>
              <a:t>Clique para editar os estilos do texto de Modelo Global</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8015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pt-PT"/>
              <a:t>Clique para editar o estilo de título do Modelo Global</a:t>
            </a:r>
            <a:endParaRPr lang="en-US"/>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pt-PT"/>
              <a:t>Clique para editar os estilos do texto de Modelo Global</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pt-PT"/>
              <a:t>Clique para editar os estilos do texto de Modelo Global</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pt-PT"/>
              <a:t>Clique para editar os estilos do texto de Modelo Global</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53837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pt-PT"/>
              <a:t>Clique para editar o estilo de título do Modelo Global</a:t>
            </a:r>
            <a:endParaRPr lang="en-US"/>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pt-PT"/>
              <a:t>Clique para editar os estilos do texto de Modelo Global</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pt-PT"/>
              <a:t>Clique para editar os estilos do texto de Modelo Global</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pt-PT"/>
              <a:t>Clique para editar os estilos do texto de Modelo Global</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pt-PT"/>
              <a:t>Clique para editar os estilos do texto de Modelo Global</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651842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pt-PT"/>
              <a:t>Clique para editar o estilo de título do Modelo Global</a:t>
            </a:r>
            <a:endParaRPr lang="en-US"/>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67950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pt-PT"/>
              <a:t>Clique para editar o estilo de título do Modelo Global</a:t>
            </a:r>
            <a:endParaRPr lang="en-US"/>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8439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pt-PT"/>
              <a:t>Clique para editar o estilo de título do Modelo Global</a:t>
            </a:r>
            <a:endParaRPr lang="en-US"/>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498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pt-PT"/>
              <a:t>Clique para editar o estilo de título do Modelo Global</a:t>
            </a:r>
            <a:endParaRPr lang="en-US"/>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5636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pt-PT"/>
              <a:t>Clique para editar o estilo de título do Modelo Global</a:t>
            </a:r>
            <a:endParaRPr lang="en-US"/>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1979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pt-PT"/>
              <a:t>Clique para editar o estilo de título do Modelo Global</a:t>
            </a:r>
            <a:endParaRPr lang="en-US"/>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416719211"/>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55326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pt-PT"/>
              <a:t>Clique para editar o estilo de título do Modelo Global</a:t>
            </a:r>
            <a:endParaRPr lang="en-US"/>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726101329"/>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pt-PT"/>
              <a:t>Clique para editar o estilo de título do Modelo Global</a:t>
            </a:r>
            <a:endParaRPr lang="en-US"/>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pt-PT"/>
              <a:t>Clique para editar os estilos do texto de Modelo Global</a:t>
            </a:r>
          </a:p>
        </p:txBody>
      </p:sp>
    </p:spTree>
    <p:extLst>
      <p:ext uri="{BB962C8B-B14F-4D97-AF65-F5344CB8AC3E}">
        <p14:creationId xmlns:p14="http://schemas.microsoft.com/office/powerpoint/2010/main" val="409932049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pt-PT"/>
              <a:t>Clique para editar os estilos do texto de Modelo Global</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2581646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pt-PT"/>
              <a:t>Clique para editar o estilo de título do Modelo Global</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4547663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6037431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pt-PT"/>
              <a:t>Clique no ícone para adicionar uma imagem</a:t>
            </a:r>
            <a:endParaRPr lang="en-US"/>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pt-PT"/>
              <a:t>Clique para editar o estilo de título do Modelo Global</a:t>
            </a:r>
            <a:endParaRPr lang="en-US"/>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Tree>
    <p:extLst>
      <p:ext uri="{BB962C8B-B14F-4D97-AF65-F5344CB8AC3E}">
        <p14:creationId xmlns:p14="http://schemas.microsoft.com/office/powerpoint/2010/main" val="3053834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pt-PT"/>
              <a:t>Clique no ícone para adicionar uma imagem</a:t>
            </a:r>
            <a:endParaRPr lang="en-US"/>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pt-PT"/>
              <a:t>Clique para editar o estilo de título do Modelo Global</a:t>
            </a:r>
            <a:endParaRPr lang="en-US"/>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Tree>
    <p:extLst>
      <p:ext uri="{BB962C8B-B14F-4D97-AF65-F5344CB8AC3E}">
        <p14:creationId xmlns:p14="http://schemas.microsoft.com/office/powerpoint/2010/main" val="23930992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pt-PT"/>
              <a:t>Clique para editar o estilo de título do Modelo Global</a:t>
            </a:r>
            <a:endParaRPr lang="en-US"/>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1028627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pt-PT"/>
              <a:t>Clique para editar o estilo de título do Modelo Global</a:t>
            </a:r>
            <a:endParaRPr lang="en-US"/>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343109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9306767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65825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pt-PT"/>
              <a:t>Clique para editar o estilo de título do Modelo Global</a:t>
            </a:r>
            <a:endParaRPr lang="en-US"/>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9863547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0257317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pt-PT"/>
              <a:t>Clique para editar o estilo de título do Modelo Global</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8015053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pt-PT"/>
              <a:t>Clique para editar o estilo de título do Modelo Global</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7898774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pt-PT"/>
              <a:t>Clique para editar o estilo de título do Modelo Global</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1040611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pt-PT"/>
              <a:t>Clique para editar o estilo de título do Modelo Global</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pt-PT"/>
              <a:t>Clique para editar os estilos do texto de Modelo Global</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pt-PT"/>
              <a:t>Clique para editar os estilos do texto de Modelo Global</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747990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pt-PT"/>
              <a:t>Clique para editar o estilo de título do Modelo Global</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pt-PT"/>
              <a:t>Clique para editar os estilos do texto de Modelo Global</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pt-PT"/>
              <a:t>Clique para editar os estilos do texto de Modelo Global</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pt-PT"/>
              <a:t>Clique para editar os estilos do texto de Modelo Global</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1458766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pt-PT"/>
              <a:t>Clique para editar o estilo de título do Modelo Global</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pt-PT"/>
              <a:t>Clique para editar os estilos do texto de Modelo Global</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pt-PT"/>
              <a:t>Clique para editar os estilos do texto de Modelo Global</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pt-PT"/>
              <a:t>Clique para editar os estilos do texto de Modelo Global</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pt-PT"/>
              <a:t>Clique para editar os estilos do texto de Modelo Global</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9008737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pt-PT"/>
              <a:t>Clique para editar o estilo de título do Modelo Global</a:t>
            </a:r>
            <a:endParaRPr lang="en-US"/>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6822586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pt-PT"/>
              <a:t>Clique para editar o estilo de título do Modelo Global</a:t>
            </a:r>
            <a:endParaRPr lang="en-US"/>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5079958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572286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pt-PT"/>
              <a:t>Clique para editar o estilo de título do Modelo Global</a:t>
            </a:r>
            <a:endParaRPr lang="en-US"/>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7384875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pt-PT"/>
              <a:t>Clique para editar o estilo de título do Modelo Global</a:t>
            </a:r>
            <a:endParaRPr lang="en-US"/>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33114981"/>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pt-PT"/>
              <a:t>Clique para editar o estilo de título do Modelo Global</a:t>
            </a:r>
            <a:endParaRPr lang="en-US"/>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0643007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pt-PT"/>
              <a:t>Clique para editar o estilo de título do Modelo Global</a:t>
            </a:r>
            <a:endParaRPr lang="en-US"/>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4266161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pt-PT"/>
              <a:t>Clique para editar o estilo de título do Modelo Global</a:t>
            </a:r>
            <a:endParaRPr lang="en-US"/>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pt-PT"/>
              <a:t>Clique para editar os estilos do texto de Modelo Global</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32176891"/>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20281648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9440302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pt-PT"/>
              <a:t>Clique no ícone para adicionar uma imagem</a:t>
            </a:r>
            <a:endParaRPr lang="en-US"/>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207263280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pt-PT"/>
              <a:t>Clique para editar os estilos do texto de Modelo Global</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5031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pt-PT"/>
              <a:t>Clique para editar os estilos do texto de Modelo Global</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838038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pt-PT"/>
              <a:t>Clique no ícone para adicionar uma imagem</a:t>
            </a:r>
            <a:endParaRPr lang="en-US"/>
          </a:p>
        </p:txBody>
      </p:sp>
    </p:spTree>
    <p:extLst>
      <p:ext uri="{BB962C8B-B14F-4D97-AF65-F5344CB8AC3E}">
        <p14:creationId xmlns:p14="http://schemas.microsoft.com/office/powerpoint/2010/main" val="27576851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pt-PT"/>
              <a:t>Clique para editar os estilos do texto de Modelo Global</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7126761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pt-PT"/>
              <a:t>Clique para editar os estilos do texto de Modelo Global</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pt-PT"/>
              <a:t>Clique para editar os estilos do texto de Modelo Global</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pt-PT"/>
              <a:t>Clique para editar os estilos do texto de Modelo Global</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pt-PT"/>
              <a:t>Clique para editar os estilos do texto de Modelo Global</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pt-PT"/>
              <a:t>Clique para editar os estilos do texto de Modelo Global</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pt-PT"/>
              <a:t>Clique para editar os estilos do texto de Modelo Global</a:t>
            </a:r>
          </a:p>
        </p:txBody>
      </p:sp>
    </p:spTree>
    <p:extLst>
      <p:ext uri="{BB962C8B-B14F-4D97-AF65-F5344CB8AC3E}">
        <p14:creationId xmlns:p14="http://schemas.microsoft.com/office/powerpoint/2010/main" val="23713250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pt-PT"/>
              <a:t>Clique para editar os estilos do texto de Modelo Global</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pt-PT"/>
              <a:t>Clique para editar os estilos do texto de Modelo Global</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pt-PT"/>
              <a:t>Clique para editar os estilos do texto de Modelo Global</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pt-PT"/>
              <a:t>Clique para editar os estilos do texto de Modelo Global</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pt-PT"/>
              <a:t>Clique para editar os estilos do texto de Modelo Global</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pt-PT"/>
              <a:t>Clique para editar os estilos do texto de Modelo Global</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Tree>
    <p:extLst>
      <p:ext uri="{BB962C8B-B14F-4D97-AF65-F5344CB8AC3E}">
        <p14:creationId xmlns:p14="http://schemas.microsoft.com/office/powerpoint/2010/main" val="50145188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pt-PT"/>
              <a:t>Clique para editar os estilos do texto de Modelo Global</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0860445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9952985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310916496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3232508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pt-PT"/>
              <a:t>Clique para editar os estilos do texto de Modelo Global</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pt-PT"/>
              <a:t>Clique para editar os estilos do texto de Modelo Global</a:t>
            </a:r>
          </a:p>
        </p:txBody>
      </p:sp>
    </p:spTree>
    <p:extLst>
      <p:ext uri="{BB962C8B-B14F-4D97-AF65-F5344CB8AC3E}">
        <p14:creationId xmlns:p14="http://schemas.microsoft.com/office/powerpoint/2010/main" val="3657802674"/>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pt-PT"/>
              <a:t>Clique para editar os estilos do texto de Modelo Global</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4568144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pt-PT"/>
              <a:t>Clique para editar os estilos do texto de Modelo Global</a:t>
            </a:r>
          </a:p>
        </p:txBody>
      </p:sp>
    </p:spTree>
    <p:extLst>
      <p:ext uri="{BB962C8B-B14F-4D97-AF65-F5344CB8AC3E}">
        <p14:creationId xmlns:p14="http://schemas.microsoft.com/office/powerpoint/2010/main" val="348618617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457995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2821142679"/>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pt-PT"/>
              <a:t>Clique no ícone para adicionar uma imagem</a:t>
            </a:r>
            <a:endParaRPr lang="en-US"/>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pt-PT"/>
              <a:t>Clique no ícone para adicionar uma imagem</a:t>
            </a:r>
            <a:endParaRPr lang="en-US"/>
          </a:p>
        </p:txBody>
      </p:sp>
    </p:spTree>
    <p:extLst>
      <p:ext uri="{BB962C8B-B14F-4D97-AF65-F5344CB8AC3E}">
        <p14:creationId xmlns:p14="http://schemas.microsoft.com/office/powerpoint/2010/main" val="661632559"/>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pt-PT"/>
              <a:t>Clique no ícone para adicionar uma imagem</a:t>
            </a:r>
            <a:endParaRPr lang="en-US"/>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pt-PT"/>
              <a:t>Clique no ícone para adicionar uma imagem</a:t>
            </a:r>
            <a:endParaRPr lang="en-US"/>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pt-PT"/>
              <a:t>Clique no ícone para adicionar uma imagem</a:t>
            </a:r>
            <a:endParaRPr lang="en-US"/>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pt-PT"/>
              <a:t>Clique no ícone para adicionar uma imagem</a:t>
            </a:r>
            <a:endParaRPr lang="en-US"/>
          </a:p>
        </p:txBody>
      </p:sp>
    </p:spTree>
    <p:extLst>
      <p:ext uri="{BB962C8B-B14F-4D97-AF65-F5344CB8AC3E}">
        <p14:creationId xmlns:p14="http://schemas.microsoft.com/office/powerpoint/2010/main" val="3910415175"/>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pt-PT"/>
              <a:t>Clique no ícone para adicionar uma imagem</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4439563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pt-PT"/>
              <a:t>Clique no ícone para adicionar uma imagem</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40184524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133947305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1929159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8582663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61138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2641540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387812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2356279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2827595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193614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386165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276870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pt-PT"/>
              <a:t>Clique para editar os estilos do texto de Modelo Global</a:t>
            </a:r>
          </a:p>
        </p:txBody>
      </p:sp>
    </p:spTree>
    <p:extLst>
      <p:ext uri="{BB962C8B-B14F-4D97-AF65-F5344CB8AC3E}">
        <p14:creationId xmlns:p14="http://schemas.microsoft.com/office/powerpoint/2010/main" val="35117204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pt-PT"/>
              <a:t>Clique para editar o estilo de título do Modelo Global</a:t>
            </a:r>
            <a:endParaRPr lang="en-US"/>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pt-PT"/>
              <a:t>Clique para editar os estilos do texto de Modelo Global</a:t>
            </a:r>
          </a:p>
        </p:txBody>
      </p:sp>
    </p:spTree>
    <p:extLst>
      <p:ext uri="{BB962C8B-B14F-4D97-AF65-F5344CB8AC3E}">
        <p14:creationId xmlns:p14="http://schemas.microsoft.com/office/powerpoint/2010/main" val="312922117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pt-PT"/>
              <a:t>Clique para editar o estilo de título do Modelo Global</a:t>
            </a:r>
            <a:endParaRPr lang="en-US"/>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854777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pt-PT"/>
              <a:t>Clique para editar o estilo de título do Modelo Global</a:t>
            </a:r>
            <a:endParaRPr lang="en-US"/>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4237889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67401116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pt-PT"/>
              <a:t>Clique para editar o estilo de título do Modelo Global</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807204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7456" y="2264054"/>
            <a:ext cx="9723158" cy="2831544"/>
          </a:xfrm>
        </p:spPr>
        <p:txBody>
          <a:bodyPr/>
          <a:lstStyle/>
          <a:p>
            <a:r>
              <a:rPr lang="en-GB" dirty="0"/>
              <a:t>Throttling Patterns:</a:t>
            </a:r>
            <a:br>
              <a:rPr lang="en-GB" dirty="0"/>
            </a:br>
            <a:r>
              <a:rPr lang="en-GB" sz="3200" dirty="0"/>
              <a:t>How to handle thousands of concurrent requests</a:t>
            </a:r>
            <a:br>
              <a:rPr lang="en-GB" sz="3200" dirty="0"/>
            </a:br>
            <a:br>
              <a:rPr lang="en-US" sz="3200" dirty="0"/>
            </a:br>
            <a:r>
              <a:rPr lang="en-US" sz="2800" dirty="0"/>
              <a:t>Dan Probert</a:t>
            </a:r>
            <a:br>
              <a:rPr lang="en-US" sz="2800" dirty="0"/>
            </a:br>
            <a:r>
              <a:rPr lang="en-US" sz="2800" dirty="0"/>
              <a:t>CTO, Affinus Limited</a:t>
            </a:r>
            <a:br>
              <a:rPr lang="en-US" sz="2800" dirty="0"/>
            </a:br>
            <a:r>
              <a:rPr lang="en-US" sz="2800" dirty="0"/>
              <a:t>@probertdaniel</a:t>
            </a:r>
            <a:endParaRPr lang="en-US" dirty="0"/>
          </a:p>
        </p:txBody>
      </p:sp>
      <p:sp>
        <p:nvSpPr>
          <p:cNvPr id="2" name="Title 3">
            <a:extLst>
              <a:ext uri="{FF2B5EF4-FFF2-40B4-BE49-F238E27FC236}">
                <a16:creationId xmlns:a16="http://schemas.microsoft.com/office/drawing/2014/main" id="{CD470CD5-63B1-0222-0509-B975317A0892}"/>
              </a:ext>
            </a:extLst>
          </p:cNvPr>
          <p:cNvSpPr txBox="1">
            <a:spLocks/>
          </p:cNvSpPr>
          <p:nvPr/>
        </p:nvSpPr>
        <p:spPr>
          <a:xfrm>
            <a:off x="2930085" y="285514"/>
            <a:ext cx="7737694" cy="830997"/>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accent3"/>
                </a:solidFill>
                <a:effectLst/>
                <a:latin typeface="+mj-lt"/>
                <a:ea typeface="+mn-ea"/>
                <a:cs typeface="Segoe UI" panose="020B0502040204020203" pitchFamily="34" charset="0"/>
              </a:defRPr>
            </a:lvl1pPr>
          </a:lstStyle>
          <a:p>
            <a:r>
              <a:rPr lang="en-CA" sz="5400" dirty="0">
                <a:solidFill>
                  <a:srgbClr val="FFFFFF"/>
                </a:solidFill>
              </a:rPr>
              <a:t>Logic Apps Aviators Day</a:t>
            </a:r>
          </a:p>
        </p:txBody>
      </p:sp>
    </p:spTree>
    <p:extLst>
      <p:ext uri="{BB962C8B-B14F-4D97-AF65-F5344CB8AC3E}">
        <p14:creationId xmlns:p14="http://schemas.microsoft.com/office/powerpoint/2010/main" val="21826839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E2F1-25D2-3C45-823F-B90B5D4B4EB5}"/>
              </a:ext>
            </a:extLst>
          </p:cNvPr>
          <p:cNvSpPr>
            <a:spLocks noGrp="1"/>
          </p:cNvSpPr>
          <p:nvPr>
            <p:ph type="title"/>
          </p:nvPr>
        </p:nvSpPr>
        <p:spPr/>
        <p:txBody>
          <a:bodyPr/>
          <a:lstStyle/>
          <a:p>
            <a:r>
              <a:rPr lang="en-CA" dirty="0"/>
              <a:t>What is throttling?</a:t>
            </a:r>
          </a:p>
        </p:txBody>
      </p:sp>
      <p:sp>
        <p:nvSpPr>
          <p:cNvPr id="3" name="Text Placeholder 2">
            <a:extLst>
              <a:ext uri="{FF2B5EF4-FFF2-40B4-BE49-F238E27FC236}">
                <a16:creationId xmlns:a16="http://schemas.microsoft.com/office/drawing/2014/main" id="{A19D8924-1EB2-7EDB-A1C8-3A39A154D877}"/>
              </a:ext>
            </a:extLst>
          </p:cNvPr>
          <p:cNvSpPr>
            <a:spLocks noGrp="1"/>
          </p:cNvSpPr>
          <p:nvPr>
            <p:ph type="body" sz="quarter" idx="10"/>
          </p:nvPr>
        </p:nvSpPr>
        <p:spPr>
          <a:xfrm>
            <a:off x="584200" y="1435099"/>
            <a:ext cx="10647308" cy="3936527"/>
          </a:xfrm>
        </p:spPr>
        <p:txBody>
          <a:bodyPr/>
          <a:lstStyle/>
          <a:p>
            <a:pPr marL="285750" indent="-285750">
              <a:lnSpc>
                <a:spcPct val="107000"/>
              </a:lnSpc>
              <a:spcAft>
                <a:spcPts val="800"/>
              </a:spcAft>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Throttling is the practice of artificially reducing the number of transactions being processed over a given period of time, in order to prevent a limit being reached</a:t>
            </a:r>
          </a:p>
          <a:p>
            <a:pPr marL="285750" indent="-285750">
              <a:lnSpc>
                <a:spcPct val="107000"/>
              </a:lnSpc>
              <a:spcAft>
                <a:spcPts val="800"/>
              </a:spcAft>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Systems introduce limits in order to prevent instability e.g., being overloaded with some much to do that they can’t function. Or to prevent one consumer from using all the available processing power, to the detriment of other consumers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Types of limits might be:</a:t>
            </a:r>
          </a:p>
          <a:p>
            <a:pPr marL="285750" indent="-285750">
              <a:lnSpc>
                <a:spcPct val="107000"/>
              </a:lnSpc>
              <a:spcAft>
                <a:spcPts val="800"/>
              </a:spcAft>
              <a:buFont typeface="Arial" panose="020B0604020202020204" pitchFamily="34" charset="0"/>
              <a:buChar char="•"/>
            </a:pPr>
            <a:r>
              <a:rPr lang="en-GB" sz="1800" kern="100" dirty="0">
                <a:latin typeface="Calibri" panose="020F0502020204030204" pitchFamily="34" charset="0"/>
                <a:ea typeface="Calibri" panose="020F0502020204030204" pitchFamily="34" charset="0"/>
                <a:cs typeface="Times New Roman" panose="02020603050405020304" pitchFamily="18" charset="0"/>
              </a:rPr>
              <a:t>Maximum number of messages in memory</a:t>
            </a:r>
          </a:p>
          <a:p>
            <a:pPr marL="285750" indent="-285750">
              <a:lnSpc>
                <a:spcPct val="107000"/>
              </a:lnSpc>
              <a:spcAft>
                <a:spcPts val="800"/>
              </a:spcAft>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Maximum number of connections over a protocol over a given period</a:t>
            </a:r>
          </a:p>
          <a:p>
            <a:pPr marL="285750" indent="-285750">
              <a:lnSpc>
                <a:spcPct val="107000"/>
              </a:lnSpc>
              <a:spcAft>
                <a:spcPts val="800"/>
              </a:spcAft>
              <a:buFont typeface="Arial" panose="020B0604020202020204" pitchFamily="34" charset="0"/>
              <a:buChar char="•"/>
            </a:pPr>
            <a:r>
              <a:rPr lang="en-GB" sz="1800" kern="100" dirty="0">
                <a:latin typeface="Calibri" panose="020F0502020204030204" pitchFamily="34" charset="0"/>
                <a:ea typeface="Calibri" panose="020F0502020204030204" pitchFamily="34" charset="0"/>
                <a:cs typeface="Times New Roman" panose="02020603050405020304" pitchFamily="18" charset="0"/>
              </a:rPr>
              <a:t>Max amount of memory being used</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2796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E2F1-25D2-3C45-823F-B90B5D4B4EB5}"/>
              </a:ext>
            </a:extLst>
          </p:cNvPr>
          <p:cNvSpPr>
            <a:spLocks noGrp="1"/>
          </p:cNvSpPr>
          <p:nvPr>
            <p:ph type="title"/>
          </p:nvPr>
        </p:nvSpPr>
        <p:spPr/>
        <p:txBody>
          <a:bodyPr/>
          <a:lstStyle/>
          <a:p>
            <a:r>
              <a:rPr lang="en-CA" dirty="0"/>
              <a:t>Trampolines as a metaphor</a:t>
            </a:r>
          </a:p>
        </p:txBody>
      </p:sp>
      <p:sp>
        <p:nvSpPr>
          <p:cNvPr id="3" name="Text Placeholder 2">
            <a:extLst>
              <a:ext uri="{FF2B5EF4-FFF2-40B4-BE49-F238E27FC236}">
                <a16:creationId xmlns:a16="http://schemas.microsoft.com/office/drawing/2014/main" id="{A19D8924-1EB2-7EDB-A1C8-3A39A154D877}"/>
              </a:ext>
            </a:extLst>
          </p:cNvPr>
          <p:cNvSpPr>
            <a:spLocks noGrp="1"/>
          </p:cNvSpPr>
          <p:nvPr>
            <p:ph type="body" sz="quarter" idx="10"/>
          </p:nvPr>
        </p:nvSpPr>
        <p:spPr>
          <a:xfrm>
            <a:off x="584200" y="1435099"/>
            <a:ext cx="10647308" cy="3047437"/>
          </a:xfrm>
        </p:spPr>
        <p:txBody>
          <a:bodyPr/>
          <a:lstStyle/>
          <a:p>
            <a:pPr marL="285750" indent="-285750">
              <a:lnSpc>
                <a:spcPct val="107000"/>
              </a:lnSpc>
              <a:spcAft>
                <a:spcPts val="800"/>
              </a:spcAft>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Imagine a queue of adults trying to get onto a trampoline</a:t>
            </a:r>
          </a:p>
          <a:p>
            <a:pPr marL="285750" indent="-285750">
              <a:lnSpc>
                <a:spcPct val="107000"/>
              </a:lnSpc>
              <a:spcAft>
                <a:spcPts val="800"/>
              </a:spcAft>
              <a:buFont typeface="Arial" panose="020B0604020202020204" pitchFamily="34" charset="0"/>
              <a:buChar char="•"/>
            </a:pPr>
            <a:r>
              <a:rPr lang="en-GB" sz="1800" kern="100" dirty="0">
                <a:latin typeface="Calibri" panose="020F0502020204030204" pitchFamily="34" charset="0"/>
                <a:ea typeface="Calibri" panose="020F0502020204030204" pitchFamily="34" charset="0"/>
                <a:cs typeface="Times New Roman" panose="02020603050405020304" pitchFamily="18" charset="0"/>
              </a:rPr>
              <a:t>The trampoline can hold 5 adults safely</a:t>
            </a:r>
          </a:p>
          <a:p>
            <a:pPr marL="285750" indent="-285750">
              <a:lnSpc>
                <a:spcPct val="107000"/>
              </a:lnSpc>
              <a:spcAft>
                <a:spcPts val="800"/>
              </a:spcAft>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Each Adult is allowed 10 minutes on the trampoline and then needs to get off</a:t>
            </a:r>
          </a:p>
          <a:p>
            <a:pPr marL="285750" indent="-285750">
              <a:lnSpc>
                <a:spcPct val="107000"/>
              </a:lnSpc>
              <a:spcAft>
                <a:spcPts val="800"/>
              </a:spcAft>
              <a:buFont typeface="Arial" panose="020B0604020202020204" pitchFamily="34" charset="0"/>
              <a:buChar char="•"/>
            </a:pPr>
            <a:r>
              <a:rPr lang="en-GB" sz="1800" kern="100" dirty="0">
                <a:latin typeface="Calibri" panose="020F0502020204030204" pitchFamily="34" charset="0"/>
                <a:ea typeface="Calibri" panose="020F0502020204030204" pitchFamily="34" charset="0"/>
                <a:cs typeface="Times New Roman" panose="02020603050405020304" pitchFamily="18" charset="0"/>
              </a:rPr>
              <a:t>Our rate limit is 5 adults/ 10 mins – which can be written as 30 adults/hour</a:t>
            </a:r>
          </a:p>
          <a:p>
            <a:pPr marL="285750" indent="-285750">
              <a:lnSpc>
                <a:spcPct val="107000"/>
              </a:lnSpc>
              <a:spcAft>
                <a:spcPts val="800"/>
              </a:spcAft>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What happens if</a:t>
            </a:r>
            <a:r>
              <a:rPr lang="en-GB" sz="1800" kern="100" dirty="0">
                <a:latin typeface="Calibri" panose="020F0502020204030204" pitchFamily="34" charset="0"/>
                <a:ea typeface="Calibri" panose="020F0502020204030204" pitchFamily="34" charset="0"/>
                <a:cs typeface="Times New Roman" panose="02020603050405020304" pitchFamily="18" charset="0"/>
              </a:rPr>
              <a:t> Adults are slow to get off?</a:t>
            </a:r>
          </a:p>
          <a:p>
            <a:pPr marL="285750" indent="-285750">
              <a:lnSpc>
                <a:spcPct val="107000"/>
              </a:lnSpc>
              <a:spcAft>
                <a:spcPts val="800"/>
              </a:spcAft>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If we don’t throttle the adults getting on, we’ll overload the trampoline</a:t>
            </a:r>
          </a:p>
        </p:txBody>
      </p:sp>
    </p:spTree>
    <p:extLst>
      <p:ext uri="{BB962C8B-B14F-4D97-AF65-F5344CB8AC3E}">
        <p14:creationId xmlns:p14="http://schemas.microsoft.com/office/powerpoint/2010/main" val="306680166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E2F1-25D2-3C45-823F-B90B5D4B4EB5}"/>
              </a:ext>
            </a:extLst>
          </p:cNvPr>
          <p:cNvSpPr>
            <a:spLocks noGrp="1"/>
          </p:cNvSpPr>
          <p:nvPr>
            <p:ph type="title"/>
          </p:nvPr>
        </p:nvSpPr>
        <p:spPr/>
        <p:txBody>
          <a:bodyPr/>
          <a:lstStyle/>
          <a:p>
            <a:r>
              <a:rPr lang="en-CA" dirty="0"/>
              <a:t>There are many ways to throttle in AIS:</a:t>
            </a:r>
          </a:p>
        </p:txBody>
      </p:sp>
      <p:sp>
        <p:nvSpPr>
          <p:cNvPr id="3" name="Text Placeholder 2">
            <a:extLst>
              <a:ext uri="{FF2B5EF4-FFF2-40B4-BE49-F238E27FC236}">
                <a16:creationId xmlns:a16="http://schemas.microsoft.com/office/drawing/2014/main" id="{A19D8924-1EB2-7EDB-A1C8-3A39A154D877}"/>
              </a:ext>
            </a:extLst>
          </p:cNvPr>
          <p:cNvSpPr>
            <a:spLocks noGrp="1"/>
          </p:cNvSpPr>
          <p:nvPr>
            <p:ph type="body" sz="quarter" idx="10"/>
          </p:nvPr>
        </p:nvSpPr>
        <p:spPr>
          <a:xfrm>
            <a:off x="584200" y="1435099"/>
            <a:ext cx="10647308" cy="1941750"/>
          </a:xfrm>
        </p:spPr>
        <p:txBody>
          <a:bodyPr/>
          <a:lstStyle/>
          <a:p>
            <a:pPr marL="285750" indent="-285750">
              <a:lnSpc>
                <a:spcPct val="107000"/>
              </a:lnSpc>
              <a:spcAft>
                <a:spcPts val="800"/>
              </a:spcAft>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Control the number of messages you’re receiving into your workflow (e.g.,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BatchSize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n-GB" sz="1800" kern="100" dirty="0">
                <a:latin typeface="Calibri" panose="020F0502020204030204" pitchFamily="34" charset="0"/>
                <a:ea typeface="Calibri" panose="020F0502020204030204" pitchFamily="34" charset="0"/>
                <a:cs typeface="Times New Roman" panose="02020603050405020304" pitchFamily="18" charset="0"/>
              </a:rPr>
              <a:t>Control the number of message you process in a batch (e.g., For Each concurrency size)</a:t>
            </a:r>
          </a:p>
          <a:p>
            <a:pPr marL="285750" indent="-285750">
              <a:lnSpc>
                <a:spcPct val="107000"/>
              </a:lnSpc>
              <a:spcAft>
                <a:spcPts val="800"/>
              </a:spcAft>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Allow a downstream system to send you an HTTP 429 (Too Many Requests) and then Retry</a:t>
            </a:r>
          </a:p>
          <a:p>
            <a:pPr marL="285750" indent="-285750">
              <a:lnSpc>
                <a:spcPct val="107000"/>
              </a:lnSpc>
              <a:spcAft>
                <a:spcPts val="800"/>
              </a:spcAft>
              <a:buFont typeface="Arial" panose="020B0604020202020204" pitchFamily="34" charset="0"/>
              <a:buChar char="•"/>
            </a:pPr>
            <a:r>
              <a:rPr lang="en-GB" sz="1800" kern="100" dirty="0">
                <a:latin typeface="Calibri" panose="020F0502020204030204" pitchFamily="34" charset="0"/>
                <a:ea typeface="Calibri" panose="020F0502020204030204" pitchFamily="34" charset="0"/>
                <a:cs typeface="Times New Roman" panose="02020603050405020304" pitchFamily="18" charset="0"/>
              </a:rPr>
              <a:t>Move the messages off your input stream, and then batch select them</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09966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E2F1-25D2-3C45-823F-B90B5D4B4EB5}"/>
              </a:ext>
            </a:extLst>
          </p:cNvPr>
          <p:cNvSpPr>
            <a:spLocks noGrp="1"/>
          </p:cNvSpPr>
          <p:nvPr>
            <p:ph type="title"/>
          </p:nvPr>
        </p:nvSpPr>
        <p:spPr/>
        <p:txBody>
          <a:bodyPr/>
          <a:lstStyle/>
          <a:p>
            <a:r>
              <a:rPr lang="en-CA" dirty="0"/>
              <a:t>Let’s look at an example of where we overload AIS</a:t>
            </a:r>
          </a:p>
        </p:txBody>
      </p:sp>
      <p:sp>
        <p:nvSpPr>
          <p:cNvPr id="3" name="Text Placeholder 2">
            <a:extLst>
              <a:ext uri="{FF2B5EF4-FFF2-40B4-BE49-F238E27FC236}">
                <a16:creationId xmlns:a16="http://schemas.microsoft.com/office/drawing/2014/main" id="{A19D8924-1EB2-7EDB-A1C8-3A39A154D877}"/>
              </a:ext>
            </a:extLst>
          </p:cNvPr>
          <p:cNvSpPr>
            <a:spLocks noGrp="1"/>
          </p:cNvSpPr>
          <p:nvPr>
            <p:ph type="body" sz="quarter" idx="10"/>
          </p:nvPr>
        </p:nvSpPr>
        <p:spPr>
          <a:xfrm>
            <a:off x="584200" y="1435099"/>
            <a:ext cx="10647308" cy="283219"/>
          </a:xfrm>
        </p:spPr>
        <p:txBody>
          <a:bodyPr/>
          <a:lstStyle/>
          <a:p>
            <a:pPr marL="285750" indent="-285750">
              <a:lnSpc>
                <a:spcPct val="107000"/>
              </a:lnSpc>
              <a:spcAft>
                <a:spcPts val="800"/>
              </a:spcAft>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Imagine we have a Service Bus Topic with 5 messages in it</a:t>
            </a:r>
          </a:p>
        </p:txBody>
      </p:sp>
      <p:sp>
        <p:nvSpPr>
          <p:cNvPr id="4" name="Rectangle 3">
            <a:extLst>
              <a:ext uri="{FF2B5EF4-FFF2-40B4-BE49-F238E27FC236}">
                <a16:creationId xmlns:a16="http://schemas.microsoft.com/office/drawing/2014/main" id="{4C72175E-960B-1BC8-C7EC-C987DC27924C}"/>
              </a:ext>
            </a:extLst>
          </p:cNvPr>
          <p:cNvSpPr/>
          <p:nvPr/>
        </p:nvSpPr>
        <p:spPr bwMode="auto">
          <a:xfrm>
            <a:off x="1016247" y="2453288"/>
            <a:ext cx="1271239" cy="13069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Service Bus Topic</a:t>
            </a:r>
          </a:p>
        </p:txBody>
      </p:sp>
      <p:sp>
        <p:nvSpPr>
          <p:cNvPr id="7" name="Rectangle 6">
            <a:extLst>
              <a:ext uri="{FF2B5EF4-FFF2-40B4-BE49-F238E27FC236}">
                <a16:creationId xmlns:a16="http://schemas.microsoft.com/office/drawing/2014/main" id="{67D2B424-4BF7-23FC-C989-2FF4509FC2BB}"/>
              </a:ext>
            </a:extLst>
          </p:cNvPr>
          <p:cNvSpPr/>
          <p:nvPr/>
        </p:nvSpPr>
        <p:spPr bwMode="auto">
          <a:xfrm>
            <a:off x="6678095" y="2453289"/>
            <a:ext cx="1271239" cy="13069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Table</a:t>
            </a:r>
          </a:p>
        </p:txBody>
      </p:sp>
      <p:cxnSp>
        <p:nvCxnSpPr>
          <p:cNvPr id="9" name="Straight Arrow Connector 8">
            <a:extLst>
              <a:ext uri="{FF2B5EF4-FFF2-40B4-BE49-F238E27FC236}">
                <a16:creationId xmlns:a16="http://schemas.microsoft.com/office/drawing/2014/main" id="{A5009E75-58F0-D325-77D4-1C9E9165F1D7}"/>
              </a:ext>
            </a:extLst>
          </p:cNvPr>
          <p:cNvCxnSpPr/>
          <p:nvPr/>
        </p:nvCxnSpPr>
        <p:spPr>
          <a:xfrm>
            <a:off x="2395282" y="3149104"/>
            <a:ext cx="1427356"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B80E9CF-5FC5-84FA-CB7B-8029F9F14A8A}"/>
              </a:ext>
            </a:extLst>
          </p:cNvPr>
          <p:cNvSpPr/>
          <p:nvPr/>
        </p:nvSpPr>
        <p:spPr bwMode="auto">
          <a:xfrm>
            <a:off x="3876911" y="2453290"/>
            <a:ext cx="1271239" cy="13069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1600" dirty="0">
                <a:solidFill>
                  <a:srgbClr val="FFFFFF"/>
                </a:solidFill>
                <a:ea typeface="Segoe UI" pitchFamily="34" charset="0"/>
                <a:cs typeface="Segoe UI" pitchFamily="34" charset="0"/>
              </a:rPr>
              <a:t>Workflow</a:t>
            </a:r>
          </a:p>
        </p:txBody>
      </p:sp>
      <p:cxnSp>
        <p:nvCxnSpPr>
          <p:cNvPr id="11" name="Straight Arrow Connector 10">
            <a:extLst>
              <a:ext uri="{FF2B5EF4-FFF2-40B4-BE49-F238E27FC236}">
                <a16:creationId xmlns:a16="http://schemas.microsoft.com/office/drawing/2014/main" id="{A7365651-88DF-BEE2-CA72-D0435D736B2F}"/>
              </a:ext>
            </a:extLst>
          </p:cNvPr>
          <p:cNvCxnSpPr/>
          <p:nvPr/>
        </p:nvCxnSpPr>
        <p:spPr>
          <a:xfrm>
            <a:off x="5230606" y="3106749"/>
            <a:ext cx="1427356"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1844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E2F1-25D2-3C45-823F-B90B5D4B4EB5}"/>
              </a:ext>
            </a:extLst>
          </p:cNvPr>
          <p:cNvSpPr>
            <a:spLocks noGrp="1"/>
          </p:cNvSpPr>
          <p:nvPr>
            <p:ph type="title"/>
          </p:nvPr>
        </p:nvSpPr>
        <p:spPr/>
        <p:txBody>
          <a:bodyPr/>
          <a:lstStyle/>
          <a:p>
            <a:r>
              <a:rPr lang="en-CA" dirty="0"/>
              <a:t>Let’s look at an example of where we overload AIS</a:t>
            </a:r>
          </a:p>
        </p:txBody>
      </p:sp>
      <p:sp>
        <p:nvSpPr>
          <p:cNvPr id="3" name="Text Placeholder 2">
            <a:extLst>
              <a:ext uri="{FF2B5EF4-FFF2-40B4-BE49-F238E27FC236}">
                <a16:creationId xmlns:a16="http://schemas.microsoft.com/office/drawing/2014/main" id="{A19D8924-1EB2-7EDB-A1C8-3A39A154D877}"/>
              </a:ext>
            </a:extLst>
          </p:cNvPr>
          <p:cNvSpPr>
            <a:spLocks noGrp="1"/>
          </p:cNvSpPr>
          <p:nvPr>
            <p:ph type="body" sz="quarter" idx="10"/>
          </p:nvPr>
        </p:nvSpPr>
        <p:spPr>
          <a:xfrm>
            <a:off x="584200" y="1435099"/>
            <a:ext cx="10647308" cy="283219"/>
          </a:xfrm>
        </p:spPr>
        <p:txBody>
          <a:bodyPr/>
          <a:lstStyle/>
          <a:p>
            <a:pPr marL="285750" indent="-285750">
              <a:lnSpc>
                <a:spcPct val="107000"/>
              </a:lnSpc>
              <a:spcAft>
                <a:spcPts val="800"/>
              </a:spcAft>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Now imagine we have 1000 messages</a:t>
            </a:r>
          </a:p>
        </p:txBody>
      </p:sp>
      <p:cxnSp>
        <p:nvCxnSpPr>
          <p:cNvPr id="9" name="Straight Arrow Connector 8">
            <a:extLst>
              <a:ext uri="{FF2B5EF4-FFF2-40B4-BE49-F238E27FC236}">
                <a16:creationId xmlns:a16="http://schemas.microsoft.com/office/drawing/2014/main" id="{A5009E75-58F0-D325-77D4-1C9E9165F1D7}"/>
              </a:ext>
            </a:extLst>
          </p:cNvPr>
          <p:cNvCxnSpPr/>
          <p:nvPr/>
        </p:nvCxnSpPr>
        <p:spPr>
          <a:xfrm>
            <a:off x="2395282" y="3149104"/>
            <a:ext cx="1427356"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5B602AC9-A696-6763-4D24-869BDE637918}"/>
              </a:ext>
            </a:extLst>
          </p:cNvPr>
          <p:cNvSpPr/>
          <p:nvPr/>
        </p:nvSpPr>
        <p:spPr bwMode="auto">
          <a:xfrm>
            <a:off x="1016247" y="2453288"/>
            <a:ext cx="1271239" cy="13069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Service Bus Topic</a:t>
            </a:r>
          </a:p>
        </p:txBody>
      </p:sp>
      <p:sp>
        <p:nvSpPr>
          <p:cNvPr id="6" name="Rectangle 5">
            <a:extLst>
              <a:ext uri="{FF2B5EF4-FFF2-40B4-BE49-F238E27FC236}">
                <a16:creationId xmlns:a16="http://schemas.microsoft.com/office/drawing/2014/main" id="{D769A7D1-0E2E-4386-D831-5D6A9BCB8B70}"/>
              </a:ext>
            </a:extLst>
          </p:cNvPr>
          <p:cNvSpPr/>
          <p:nvPr/>
        </p:nvSpPr>
        <p:spPr bwMode="auto">
          <a:xfrm>
            <a:off x="6678095" y="2453289"/>
            <a:ext cx="1271239" cy="13069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Table</a:t>
            </a:r>
          </a:p>
        </p:txBody>
      </p:sp>
      <p:cxnSp>
        <p:nvCxnSpPr>
          <p:cNvPr id="8" name="Straight Arrow Connector 7">
            <a:extLst>
              <a:ext uri="{FF2B5EF4-FFF2-40B4-BE49-F238E27FC236}">
                <a16:creationId xmlns:a16="http://schemas.microsoft.com/office/drawing/2014/main" id="{17805965-94D6-5737-C29A-2509C4EBB197}"/>
              </a:ext>
            </a:extLst>
          </p:cNvPr>
          <p:cNvCxnSpPr/>
          <p:nvPr/>
        </p:nvCxnSpPr>
        <p:spPr>
          <a:xfrm>
            <a:off x="2395282" y="3149104"/>
            <a:ext cx="1427356"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A057B77-8FCE-C98B-2875-F47D5B7B0FC0}"/>
              </a:ext>
            </a:extLst>
          </p:cNvPr>
          <p:cNvSpPr/>
          <p:nvPr/>
        </p:nvSpPr>
        <p:spPr bwMode="auto">
          <a:xfrm>
            <a:off x="3876911" y="2453290"/>
            <a:ext cx="1271239" cy="13069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1600" dirty="0">
                <a:solidFill>
                  <a:srgbClr val="FFFFFF"/>
                </a:solidFill>
                <a:ea typeface="Segoe UI" pitchFamily="34" charset="0"/>
                <a:cs typeface="Segoe UI" pitchFamily="34" charset="0"/>
              </a:rPr>
              <a:t>Workflow</a:t>
            </a:r>
          </a:p>
        </p:txBody>
      </p:sp>
      <p:cxnSp>
        <p:nvCxnSpPr>
          <p:cNvPr id="11" name="Straight Arrow Connector 10">
            <a:extLst>
              <a:ext uri="{FF2B5EF4-FFF2-40B4-BE49-F238E27FC236}">
                <a16:creationId xmlns:a16="http://schemas.microsoft.com/office/drawing/2014/main" id="{AB67C500-8041-9C08-2A83-4C520E762A1A}"/>
              </a:ext>
            </a:extLst>
          </p:cNvPr>
          <p:cNvCxnSpPr/>
          <p:nvPr/>
        </p:nvCxnSpPr>
        <p:spPr>
          <a:xfrm>
            <a:off x="5230606" y="3106749"/>
            <a:ext cx="1427356"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52347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66AD-93EB-7E2F-D0BC-84A3D409DD65}"/>
              </a:ext>
            </a:extLst>
          </p:cNvPr>
          <p:cNvSpPr>
            <a:spLocks noGrp="1"/>
          </p:cNvSpPr>
          <p:nvPr>
            <p:ph type="title"/>
          </p:nvPr>
        </p:nvSpPr>
        <p:spPr/>
        <p:txBody>
          <a:bodyPr/>
          <a:lstStyle/>
          <a:p>
            <a:r>
              <a:rPr lang="en-CA" dirty="0"/>
              <a:t>Azure Resources Needed for this Demo</a:t>
            </a:r>
          </a:p>
        </p:txBody>
      </p:sp>
      <p:sp>
        <p:nvSpPr>
          <p:cNvPr id="5" name="Rectangle 4">
            <a:extLst>
              <a:ext uri="{FF2B5EF4-FFF2-40B4-BE49-F238E27FC236}">
                <a16:creationId xmlns:a16="http://schemas.microsoft.com/office/drawing/2014/main" id="{83722F8E-ED1E-45CA-6903-99BB8786BF63}"/>
              </a:ext>
            </a:extLst>
          </p:cNvPr>
          <p:cNvSpPr/>
          <p:nvPr/>
        </p:nvSpPr>
        <p:spPr bwMode="auto">
          <a:xfrm>
            <a:off x="937589" y="1656875"/>
            <a:ext cx="1271239" cy="13069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Service Bus Topic</a:t>
            </a:r>
          </a:p>
        </p:txBody>
      </p:sp>
      <p:sp>
        <p:nvSpPr>
          <p:cNvPr id="6" name="Rectangle 5">
            <a:extLst>
              <a:ext uri="{FF2B5EF4-FFF2-40B4-BE49-F238E27FC236}">
                <a16:creationId xmlns:a16="http://schemas.microsoft.com/office/drawing/2014/main" id="{22AB96AB-DEB8-0607-85E8-ADC83F6178F7}"/>
              </a:ext>
            </a:extLst>
          </p:cNvPr>
          <p:cNvSpPr/>
          <p:nvPr/>
        </p:nvSpPr>
        <p:spPr bwMode="auto">
          <a:xfrm>
            <a:off x="3149847" y="1656874"/>
            <a:ext cx="1271239" cy="13069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Azure Storage Table</a:t>
            </a:r>
          </a:p>
        </p:txBody>
      </p:sp>
      <p:sp>
        <p:nvSpPr>
          <p:cNvPr id="7" name="Rectangle 6">
            <a:extLst>
              <a:ext uri="{FF2B5EF4-FFF2-40B4-BE49-F238E27FC236}">
                <a16:creationId xmlns:a16="http://schemas.microsoft.com/office/drawing/2014/main" id="{38CA1F30-19E7-845F-CC49-9E56E75EE9E7}"/>
              </a:ext>
            </a:extLst>
          </p:cNvPr>
          <p:cNvSpPr/>
          <p:nvPr/>
        </p:nvSpPr>
        <p:spPr bwMode="auto">
          <a:xfrm>
            <a:off x="5362105" y="1656874"/>
            <a:ext cx="1271239" cy="13069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APIM</a:t>
            </a:r>
          </a:p>
        </p:txBody>
      </p:sp>
      <p:sp>
        <p:nvSpPr>
          <p:cNvPr id="8" name="Rectangle 7">
            <a:extLst>
              <a:ext uri="{FF2B5EF4-FFF2-40B4-BE49-F238E27FC236}">
                <a16:creationId xmlns:a16="http://schemas.microsoft.com/office/drawing/2014/main" id="{C363B7F5-1782-EA10-2F92-45C591BEE9B6}"/>
              </a:ext>
            </a:extLst>
          </p:cNvPr>
          <p:cNvSpPr/>
          <p:nvPr/>
        </p:nvSpPr>
        <p:spPr bwMode="auto">
          <a:xfrm>
            <a:off x="937588" y="3429000"/>
            <a:ext cx="1271239" cy="13069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Logic App</a:t>
            </a:r>
          </a:p>
        </p:txBody>
      </p:sp>
    </p:spTree>
    <p:extLst>
      <p:ext uri="{BB962C8B-B14F-4D97-AF65-F5344CB8AC3E}">
        <p14:creationId xmlns:p14="http://schemas.microsoft.com/office/powerpoint/2010/main" val="28168632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66AD-93EB-7E2F-D0BC-84A3D409DD65}"/>
              </a:ext>
            </a:extLst>
          </p:cNvPr>
          <p:cNvSpPr>
            <a:spLocks noGrp="1"/>
          </p:cNvSpPr>
          <p:nvPr>
            <p:ph type="title"/>
          </p:nvPr>
        </p:nvSpPr>
        <p:spPr/>
        <p:txBody>
          <a:bodyPr/>
          <a:lstStyle/>
          <a:p>
            <a:r>
              <a:rPr lang="en-CA" dirty="0"/>
              <a:t>Demo Setup</a:t>
            </a:r>
          </a:p>
        </p:txBody>
      </p:sp>
      <p:sp>
        <p:nvSpPr>
          <p:cNvPr id="5" name="Rectangle 4">
            <a:extLst>
              <a:ext uri="{FF2B5EF4-FFF2-40B4-BE49-F238E27FC236}">
                <a16:creationId xmlns:a16="http://schemas.microsoft.com/office/drawing/2014/main" id="{83722F8E-ED1E-45CA-6903-99BB8786BF63}"/>
              </a:ext>
            </a:extLst>
          </p:cNvPr>
          <p:cNvSpPr/>
          <p:nvPr/>
        </p:nvSpPr>
        <p:spPr bwMode="auto">
          <a:xfrm>
            <a:off x="937589" y="1656875"/>
            <a:ext cx="1271239" cy="13069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Service Bus Topic</a:t>
            </a:r>
          </a:p>
        </p:txBody>
      </p:sp>
      <p:sp>
        <p:nvSpPr>
          <p:cNvPr id="6" name="Rectangle 5">
            <a:extLst>
              <a:ext uri="{FF2B5EF4-FFF2-40B4-BE49-F238E27FC236}">
                <a16:creationId xmlns:a16="http://schemas.microsoft.com/office/drawing/2014/main" id="{22AB96AB-DEB8-0607-85E8-ADC83F6178F7}"/>
              </a:ext>
            </a:extLst>
          </p:cNvPr>
          <p:cNvSpPr/>
          <p:nvPr/>
        </p:nvSpPr>
        <p:spPr bwMode="auto">
          <a:xfrm>
            <a:off x="7695182" y="1656872"/>
            <a:ext cx="1271239" cy="13069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Azure Storage Table</a:t>
            </a:r>
          </a:p>
        </p:txBody>
      </p:sp>
      <p:sp>
        <p:nvSpPr>
          <p:cNvPr id="7" name="Rectangle 6">
            <a:extLst>
              <a:ext uri="{FF2B5EF4-FFF2-40B4-BE49-F238E27FC236}">
                <a16:creationId xmlns:a16="http://schemas.microsoft.com/office/drawing/2014/main" id="{38CA1F30-19E7-845F-CC49-9E56E75EE9E7}"/>
              </a:ext>
            </a:extLst>
          </p:cNvPr>
          <p:cNvSpPr/>
          <p:nvPr/>
        </p:nvSpPr>
        <p:spPr bwMode="auto">
          <a:xfrm>
            <a:off x="5535562" y="1656872"/>
            <a:ext cx="1271239" cy="13069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APIM</a:t>
            </a:r>
          </a:p>
        </p:txBody>
      </p:sp>
      <p:sp>
        <p:nvSpPr>
          <p:cNvPr id="8" name="Rectangle 7">
            <a:extLst>
              <a:ext uri="{FF2B5EF4-FFF2-40B4-BE49-F238E27FC236}">
                <a16:creationId xmlns:a16="http://schemas.microsoft.com/office/drawing/2014/main" id="{C363B7F5-1782-EA10-2F92-45C591BEE9B6}"/>
              </a:ext>
            </a:extLst>
          </p:cNvPr>
          <p:cNvSpPr/>
          <p:nvPr/>
        </p:nvSpPr>
        <p:spPr bwMode="auto">
          <a:xfrm>
            <a:off x="3097208" y="1656872"/>
            <a:ext cx="1549973" cy="13069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Workflow</a:t>
            </a:r>
          </a:p>
        </p:txBody>
      </p:sp>
      <p:cxnSp>
        <p:nvCxnSpPr>
          <p:cNvPr id="4" name="Straight Arrow Connector 3">
            <a:extLst>
              <a:ext uri="{FF2B5EF4-FFF2-40B4-BE49-F238E27FC236}">
                <a16:creationId xmlns:a16="http://schemas.microsoft.com/office/drawing/2014/main" id="{AE7D6796-3E1F-4F16-AE22-02256A6C3A27}"/>
              </a:ext>
            </a:extLst>
          </p:cNvPr>
          <p:cNvCxnSpPr>
            <a:endCxn id="8" idx="1"/>
          </p:cNvCxnSpPr>
          <p:nvPr/>
        </p:nvCxnSpPr>
        <p:spPr>
          <a:xfrm>
            <a:off x="2281084" y="2310333"/>
            <a:ext cx="816124" cy="1"/>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AD8477B-DB65-FA7B-2F2F-06357B8AB01F}"/>
              </a:ext>
            </a:extLst>
          </p:cNvPr>
          <p:cNvCxnSpPr/>
          <p:nvPr/>
        </p:nvCxnSpPr>
        <p:spPr>
          <a:xfrm>
            <a:off x="4719437" y="2310333"/>
            <a:ext cx="816124" cy="1"/>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63B1C0F-17C5-B119-59E7-40BEEE9FACCB}"/>
              </a:ext>
            </a:extLst>
          </p:cNvPr>
          <p:cNvCxnSpPr/>
          <p:nvPr/>
        </p:nvCxnSpPr>
        <p:spPr>
          <a:xfrm>
            <a:off x="6879058" y="2310333"/>
            <a:ext cx="816124" cy="1"/>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7036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66AD-93EB-7E2F-D0BC-84A3D409DD65}"/>
              </a:ext>
            </a:extLst>
          </p:cNvPr>
          <p:cNvSpPr>
            <a:spLocks noGrp="1"/>
          </p:cNvSpPr>
          <p:nvPr>
            <p:ph type="title"/>
          </p:nvPr>
        </p:nvSpPr>
        <p:spPr/>
        <p:txBody>
          <a:bodyPr/>
          <a:lstStyle/>
          <a:p>
            <a:r>
              <a:rPr lang="en-CA" dirty="0"/>
              <a:t>Demo Setup 2</a:t>
            </a:r>
          </a:p>
        </p:txBody>
      </p:sp>
      <p:sp>
        <p:nvSpPr>
          <p:cNvPr id="5" name="Rectangle 4">
            <a:extLst>
              <a:ext uri="{FF2B5EF4-FFF2-40B4-BE49-F238E27FC236}">
                <a16:creationId xmlns:a16="http://schemas.microsoft.com/office/drawing/2014/main" id="{83722F8E-ED1E-45CA-6903-99BB8786BF63}"/>
              </a:ext>
            </a:extLst>
          </p:cNvPr>
          <p:cNvSpPr/>
          <p:nvPr/>
        </p:nvSpPr>
        <p:spPr bwMode="auto">
          <a:xfrm>
            <a:off x="937589" y="1656875"/>
            <a:ext cx="1271239" cy="13069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Service Bus Topic</a:t>
            </a:r>
          </a:p>
        </p:txBody>
      </p:sp>
      <p:sp>
        <p:nvSpPr>
          <p:cNvPr id="8" name="Rectangle 7">
            <a:extLst>
              <a:ext uri="{FF2B5EF4-FFF2-40B4-BE49-F238E27FC236}">
                <a16:creationId xmlns:a16="http://schemas.microsoft.com/office/drawing/2014/main" id="{C363B7F5-1782-EA10-2F92-45C591BEE9B6}"/>
              </a:ext>
            </a:extLst>
          </p:cNvPr>
          <p:cNvSpPr/>
          <p:nvPr/>
        </p:nvSpPr>
        <p:spPr bwMode="auto">
          <a:xfrm>
            <a:off x="3097208" y="1656872"/>
            <a:ext cx="1549973" cy="13069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Workflow</a:t>
            </a:r>
          </a:p>
        </p:txBody>
      </p:sp>
      <p:cxnSp>
        <p:nvCxnSpPr>
          <p:cNvPr id="4" name="Straight Arrow Connector 3">
            <a:extLst>
              <a:ext uri="{FF2B5EF4-FFF2-40B4-BE49-F238E27FC236}">
                <a16:creationId xmlns:a16="http://schemas.microsoft.com/office/drawing/2014/main" id="{AE7D6796-3E1F-4F16-AE22-02256A6C3A27}"/>
              </a:ext>
            </a:extLst>
          </p:cNvPr>
          <p:cNvCxnSpPr>
            <a:endCxn id="8" idx="1"/>
          </p:cNvCxnSpPr>
          <p:nvPr/>
        </p:nvCxnSpPr>
        <p:spPr>
          <a:xfrm>
            <a:off x="2281084" y="2310333"/>
            <a:ext cx="816124" cy="1"/>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AD8477B-DB65-FA7B-2F2F-06357B8AB01F}"/>
              </a:ext>
            </a:extLst>
          </p:cNvPr>
          <p:cNvCxnSpPr/>
          <p:nvPr/>
        </p:nvCxnSpPr>
        <p:spPr>
          <a:xfrm>
            <a:off x="4719437" y="2310333"/>
            <a:ext cx="816124" cy="1"/>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85A48DF-DA3F-AEF6-6557-F735719B84F8}"/>
              </a:ext>
            </a:extLst>
          </p:cNvPr>
          <p:cNvSpPr/>
          <p:nvPr/>
        </p:nvSpPr>
        <p:spPr bwMode="auto">
          <a:xfrm>
            <a:off x="5535562" y="1656872"/>
            <a:ext cx="1271239" cy="13069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SQL</a:t>
            </a:r>
          </a:p>
        </p:txBody>
      </p:sp>
      <p:sp>
        <p:nvSpPr>
          <p:cNvPr id="13" name="Rectangle 12">
            <a:extLst>
              <a:ext uri="{FF2B5EF4-FFF2-40B4-BE49-F238E27FC236}">
                <a16:creationId xmlns:a16="http://schemas.microsoft.com/office/drawing/2014/main" id="{52C42351-815B-0604-5798-95A2943E4636}"/>
              </a:ext>
            </a:extLst>
          </p:cNvPr>
          <p:cNvSpPr/>
          <p:nvPr/>
        </p:nvSpPr>
        <p:spPr bwMode="auto">
          <a:xfrm>
            <a:off x="7695182" y="3609466"/>
            <a:ext cx="1271239" cy="13069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Azure Storage Table</a:t>
            </a:r>
          </a:p>
        </p:txBody>
      </p:sp>
      <p:sp>
        <p:nvSpPr>
          <p:cNvPr id="14" name="Rectangle 13">
            <a:extLst>
              <a:ext uri="{FF2B5EF4-FFF2-40B4-BE49-F238E27FC236}">
                <a16:creationId xmlns:a16="http://schemas.microsoft.com/office/drawing/2014/main" id="{CAC41EA6-08E9-6142-0395-7F2A4B3B37EC}"/>
              </a:ext>
            </a:extLst>
          </p:cNvPr>
          <p:cNvSpPr/>
          <p:nvPr/>
        </p:nvSpPr>
        <p:spPr bwMode="auto">
          <a:xfrm>
            <a:off x="5535562" y="3609467"/>
            <a:ext cx="1271239" cy="13069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APIM</a:t>
            </a:r>
          </a:p>
        </p:txBody>
      </p:sp>
      <p:cxnSp>
        <p:nvCxnSpPr>
          <p:cNvPr id="15" name="Straight Arrow Connector 14">
            <a:extLst>
              <a:ext uri="{FF2B5EF4-FFF2-40B4-BE49-F238E27FC236}">
                <a16:creationId xmlns:a16="http://schemas.microsoft.com/office/drawing/2014/main" id="{BA829169-F6F2-21A6-BB22-E703ADBB1EA6}"/>
              </a:ext>
            </a:extLst>
          </p:cNvPr>
          <p:cNvCxnSpPr/>
          <p:nvPr/>
        </p:nvCxnSpPr>
        <p:spPr>
          <a:xfrm>
            <a:off x="6879058" y="4262926"/>
            <a:ext cx="816124" cy="1"/>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913177B-5EEB-C420-4AE4-C42B2782113A}"/>
              </a:ext>
            </a:extLst>
          </p:cNvPr>
          <p:cNvSpPr/>
          <p:nvPr/>
        </p:nvSpPr>
        <p:spPr bwMode="auto">
          <a:xfrm>
            <a:off x="937588" y="3609475"/>
            <a:ext cx="1271239" cy="13069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SQL</a:t>
            </a:r>
          </a:p>
        </p:txBody>
      </p:sp>
      <p:sp>
        <p:nvSpPr>
          <p:cNvPr id="17" name="Rectangle 16">
            <a:extLst>
              <a:ext uri="{FF2B5EF4-FFF2-40B4-BE49-F238E27FC236}">
                <a16:creationId xmlns:a16="http://schemas.microsoft.com/office/drawing/2014/main" id="{CB04B15C-925A-A118-8D6D-65DE9C428AED}"/>
              </a:ext>
            </a:extLst>
          </p:cNvPr>
          <p:cNvSpPr/>
          <p:nvPr/>
        </p:nvSpPr>
        <p:spPr bwMode="auto">
          <a:xfrm>
            <a:off x="3097207" y="3617256"/>
            <a:ext cx="1549973" cy="13069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Workflow</a:t>
            </a:r>
          </a:p>
        </p:txBody>
      </p:sp>
      <p:cxnSp>
        <p:nvCxnSpPr>
          <p:cNvPr id="18" name="Straight Arrow Connector 17">
            <a:extLst>
              <a:ext uri="{FF2B5EF4-FFF2-40B4-BE49-F238E27FC236}">
                <a16:creationId xmlns:a16="http://schemas.microsoft.com/office/drawing/2014/main" id="{FB6644F1-A708-468C-FAB5-34E123C80748}"/>
              </a:ext>
            </a:extLst>
          </p:cNvPr>
          <p:cNvCxnSpPr/>
          <p:nvPr/>
        </p:nvCxnSpPr>
        <p:spPr>
          <a:xfrm>
            <a:off x="2281084" y="4270717"/>
            <a:ext cx="816124" cy="1"/>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CEBF3B1-6A38-6385-4B92-F315DB2FC4DF}"/>
              </a:ext>
            </a:extLst>
          </p:cNvPr>
          <p:cNvCxnSpPr/>
          <p:nvPr/>
        </p:nvCxnSpPr>
        <p:spPr>
          <a:xfrm>
            <a:off x="4719437" y="4262929"/>
            <a:ext cx="816124" cy="1"/>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82958"/>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4482235d-8f7c-48d5-83d1-32c109652729">
      <UserInfo>
        <DisplayName>NT Service\spsearch</DisplayName>
        <AccountId>9</AccountId>
        <AccountType/>
      </UserInfo>
      <UserInfo>
        <DisplayName>Kyle Thompson</DisplayName>
        <AccountId>255</AccountId>
        <AccountType/>
      </UserInfo>
      <UserInfo>
        <DisplayName>Randall Ykema</DisplayName>
        <AccountId>254</AccountId>
        <AccountType/>
      </UserInfo>
      <UserInfo>
        <DisplayName>Tracey Cooley</DisplayName>
        <AccountId>256</AccountId>
        <AccountType/>
      </UserInfo>
      <UserInfo>
        <DisplayName>Grayson Shroyer</DisplayName>
        <AccountId>257</AccountId>
        <AccountType/>
      </UserInfo>
      <UserInfo>
        <DisplayName>Abhijeet Premkumar</DisplayName>
        <AccountId>258</AccountId>
        <AccountType/>
      </UserInfo>
      <UserInfo>
        <DisplayName>Brian Swiger</DisplayName>
        <AccountId>301</AccountId>
        <AccountType/>
      </UserInfo>
    </SharedWithUsers>
    <lcf76f155ced4ddcb4097134ff3c332f xmlns="10db6105-8b85-4f33-8d1e-c44bf949028e">
      <Terms xmlns="http://schemas.microsoft.com/office/infopath/2007/PartnerControls"/>
    </lcf76f155ced4ddcb4097134ff3c332f>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0EA3736BAED9C4FB935A16D61D92FAC" ma:contentTypeVersion="20" ma:contentTypeDescription="Create a new document." ma:contentTypeScope="" ma:versionID="f8eae1adf4ceb74aaf23f27fa6e52dea">
  <xsd:schema xmlns:xsd="http://www.w3.org/2001/XMLSchema" xmlns:xs="http://www.w3.org/2001/XMLSchema" xmlns:p="http://schemas.microsoft.com/office/2006/metadata/properties" xmlns:ns1="http://schemas.microsoft.com/sharepoint/v3" xmlns:ns2="10db6105-8b85-4f33-8d1e-c44bf949028e" xmlns:ns3="4482235d-8f7c-48d5-83d1-32c109652729" xmlns:ns4="230e9df3-be65-4c73-a93b-d1236ebd677e" targetNamespace="http://schemas.microsoft.com/office/2006/metadata/properties" ma:root="true" ma:fieldsID="039fd703ec21689620e66a16d8bbc48a" ns1:_="" ns2:_="" ns3:_="" ns4:_="">
    <xsd:import namespace="http://schemas.microsoft.com/sharepoint/v3"/>
    <xsd:import namespace="10db6105-8b85-4f33-8d1e-c44bf949028e"/>
    <xsd:import namespace="4482235d-8f7c-48d5-83d1-32c109652729"/>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element ref="ns2:MediaServiceLocation" minOccurs="0"/>
                <xsd:element ref="ns2:MediaLengthInSeconds" minOccurs="0"/>
                <xsd:element ref="ns2:lcf76f155ced4ddcb4097134ff3c332f" minOccurs="0"/>
                <xsd:element ref="ns4:TaxCatchAll"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db6105-8b85-4f33-8d1e-c44bf94902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DocTags" ma:index="26"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482235d-8f7c-48d5-83d1-32c10965272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3a1c97b2-2b2c-4f29-a738-1a08e76a4406}" ma:internalName="TaxCatchAll" ma:showField="CatchAllData" ma:web="4482235d-8f7c-48d5-83d1-32c10965272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465FD3-0A5E-40DB-A52B-00AC419FD030}">
  <ds:schemaRefs>
    <ds:schemaRef ds:uri="299d38a7-dbbf-4513-853d-4da191310257"/>
    <ds:schemaRef ds:uri="786a587f-8c5a-4a5c-ad7d-28299f20f0f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4482235d-8f7c-48d5-83d1-32c109652729"/>
    <ds:schemaRef ds:uri="10db6105-8b85-4f33-8d1e-c44bf949028e"/>
    <ds:schemaRef ds:uri="230e9df3-be65-4c73-a93b-d1236ebd677e"/>
  </ds:schemaRefs>
</ds:datastoreItem>
</file>

<file path=customXml/itemProps2.xml><?xml version="1.0" encoding="utf-8"?>
<ds:datastoreItem xmlns:ds="http://schemas.openxmlformats.org/officeDocument/2006/customXml" ds:itemID="{ECC32A99-98BD-45D6-847A-2DFC518158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0db6105-8b85-4f33-8d1e-c44bf949028e"/>
    <ds:schemaRef ds:uri="4482235d-8f7c-48d5-83d1-32c109652729"/>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8C54984-F9BF-4519-B88F-8E860121C2C4}">
  <ds:schemaRefs>
    <ds:schemaRef ds:uri="http://schemas.microsoft.com/sharepoint/v3/contenttype/forms"/>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27</TotalTime>
  <Words>403</Words>
  <Application>Microsoft Office PowerPoint</Application>
  <PresentationFormat>Widescreen</PresentationFormat>
  <Paragraphs>52</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Consolas</vt:lpstr>
      <vt:lpstr>Segoe UI</vt:lpstr>
      <vt:lpstr>Segoe UI Semibold</vt:lpstr>
      <vt:lpstr>Wingdings</vt:lpstr>
      <vt:lpstr>White Template</vt:lpstr>
      <vt:lpstr>Throttling Patterns: How to handle thousands of concurrent requests  Dan Probert CTO, Affinus Limited @probertdaniel</vt:lpstr>
      <vt:lpstr>What is throttling?</vt:lpstr>
      <vt:lpstr>Trampolines as a metaphor</vt:lpstr>
      <vt:lpstr>There are many ways to throttle in AIS:</vt:lpstr>
      <vt:lpstr>Let’s look at an example of where we overload AIS</vt:lpstr>
      <vt:lpstr>Let’s look at an example of where we overload AIS</vt:lpstr>
      <vt:lpstr>Azure Resources Needed for this Demo</vt:lpstr>
      <vt:lpstr>Demo Setup</vt:lpstr>
      <vt:lpstr>Demo Setup 2</vt:lpstr>
    </vt:vector>
  </TitlesOfParts>
  <Manager>John Yokim</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Inno GBB - Fusion Development Patterns</dc:title>
  <dc:subject>Architectural Patterns for Low-Code + Azure</dc:subject>
  <dc:creator>Rita Silveira da Costa</dc:creator>
  <cp:keywords/>
  <dc:description>This deck was developed by the App Innovation GBB team to illustrate patterns and use-cases seen by our global GBB teams.</dc:description>
  <cp:lastModifiedBy>Daniel Probert</cp:lastModifiedBy>
  <cp:revision>4</cp:revision>
  <dcterms:created xsi:type="dcterms:W3CDTF">2022-05-02T15:38:39Z</dcterms:created>
  <dcterms:modified xsi:type="dcterms:W3CDTF">2023-05-24T15:14:28Z</dcterms:modified>
  <cp:category>Azure, Low-code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0x010100D0EA3736BAED9C4FB935A16D61D92FAC</vt:lpwstr>
  </property>
  <property fmtid="{D5CDD505-2E9C-101B-9397-08002B2CF9AE}" pid="3" name="MediaServiceImageTags">
    <vt:lpwstr/>
  </property>
</Properties>
</file>