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  <p:sldMasterId id="2147483702" r:id="rId3"/>
    <p:sldMasterId id="2147483711" r:id="rId4"/>
    <p:sldMasterId id="2147483720" r:id="rId5"/>
  </p:sldMasterIdLst>
  <p:notesMasterIdLst>
    <p:notesMasterId r:id="rId10"/>
  </p:notesMasterIdLst>
  <p:sldIdLst>
    <p:sldId id="256" r:id="rId6"/>
    <p:sldId id="257" r:id="rId7"/>
    <p:sldId id="387" r:id="rId8"/>
    <p:sldId id="439" r:id="rId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CC921726-0892-478C-A8BA-176ABB64ABF3}">
          <p14:sldIdLst>
            <p14:sldId id="256"/>
            <p14:sldId id="257"/>
          </p14:sldIdLst>
        </p14:section>
        <p14:section name="메인" id="{C7276172-57F4-41DA-80A7-01C54923AAED}">
          <p14:sldIdLst>
            <p14:sldId id="387"/>
          </p14:sldIdLst>
        </p14:section>
        <p14:section name="오시는길" id="{A3AD4F1C-1875-460F-959E-7DA16C501A1C}">
          <p14:sldIdLst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2" pos="2372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842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403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1933" userDrawn="1">
          <p15:clr>
            <a:srgbClr val="A4A3A4"/>
          </p15:clr>
        </p15:guide>
        <p15:guide id="19" orient="horz" pos="744" userDrawn="1">
          <p15:clr>
            <a:srgbClr val="A4A3A4"/>
          </p15:clr>
        </p15:guide>
        <p15:guide id="20" pos="3601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829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8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F2F2F2"/>
    <a:srgbClr val="2DC823"/>
    <a:srgbClr val="2E75B6"/>
    <a:srgbClr val="00BA7E"/>
    <a:srgbClr val="FFEA00"/>
    <a:srgbClr val="DAE3F3"/>
    <a:srgbClr val="FF8B8B"/>
    <a:srgbClr val="D9D9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58" d="100"/>
          <a:sy n="158" d="100"/>
        </p:scale>
        <p:origin x="1782" y="132"/>
      </p:cViewPr>
      <p:guideLst>
        <p:guide pos="2372"/>
        <p:guide pos="308"/>
        <p:guide pos="4435"/>
        <p:guide pos="1419"/>
        <p:guide pos="2773"/>
        <p:guide pos="5842"/>
        <p:guide pos="262"/>
        <p:guide orient="horz" pos="5"/>
        <p:guide pos="5456"/>
        <p:guide pos="5002"/>
        <p:guide pos="3403"/>
        <p:guide orient="horz" pos="663"/>
        <p:guide orient="horz" pos="1933"/>
        <p:guide orient="horz" pos="744"/>
        <p:guide pos="3601"/>
        <p:guide orient="horz" pos="1593"/>
        <p:guide pos="1568"/>
        <p:guide pos="829"/>
        <p:guide pos="81"/>
        <p:guide orient="horz" pos="1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5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405004159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시도회홈페이지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94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735593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2173236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시도회홈페이지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6589134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시도회홈페이지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7142986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시도회홈페이지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22640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시도회홈페이지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userDrawn="1">
  <p:cSld name="3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03744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시도회홈페이지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70" r:id="rId6"/>
    <p:sldLayoutId id="2147483690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image" Target="../media/image8.png"/><Relationship Id="rId34" Type="http://schemas.openxmlformats.org/officeDocument/2006/relationships/hyperlink" Target="https://www.instagram.com/lpnnews/" TargetMode="External"/><Relationship Id="rId42" Type="http://schemas.openxmlformats.org/officeDocument/2006/relationships/image" Target="../media/image25.png"/><Relationship Id="rId47" Type="http://schemas.openxmlformats.org/officeDocument/2006/relationships/image" Target="../media/image30.png"/><Relationship Id="rId50" Type="http://schemas.openxmlformats.org/officeDocument/2006/relationships/hyperlink" Target="http://www.youtube.com/@KLPNA_%EA%B0%84%ED%98%B8%EC%A1%B0%EB%AC%B4%EC%82%AC%ED%98%91%ED%9A%8C" TargetMode="External"/><Relationship Id="rId55" Type="http://schemas.openxmlformats.org/officeDocument/2006/relationships/image" Target="../media/image37.png"/><Relationship Id="rId63" Type="http://schemas.openxmlformats.org/officeDocument/2006/relationships/image" Target="../media/image45.png"/><Relationship Id="rId68" Type="http://schemas.openxmlformats.org/officeDocument/2006/relationships/image" Target="../media/image50.sv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hyperlink" Target="https://pf.kakao.com/_cbkxexl" TargetMode="External"/><Relationship Id="rId11" Type="http://schemas.openxmlformats.org/officeDocument/2006/relationships/tags" Target="../tags/tag11.xml"/><Relationship Id="rId24" Type="http://schemas.openxmlformats.org/officeDocument/2006/relationships/image" Target="../media/image11.svg"/><Relationship Id="rId32" Type="http://schemas.openxmlformats.org/officeDocument/2006/relationships/hyperlink" Target="https://youtube.com/channel/UCc1_k--PwEoPYc8i6FUzxsg?si=btX-MbTqRD7HAAFB" TargetMode="External"/><Relationship Id="rId37" Type="http://schemas.openxmlformats.org/officeDocument/2006/relationships/image" Target="../media/image20.svg"/><Relationship Id="rId40" Type="http://schemas.openxmlformats.org/officeDocument/2006/relationships/image" Target="../media/image23.png"/><Relationship Id="rId45" Type="http://schemas.openxmlformats.org/officeDocument/2006/relationships/image" Target="../media/image28.svg"/><Relationship Id="rId53" Type="http://schemas.openxmlformats.org/officeDocument/2006/relationships/image" Target="../media/image35.png"/><Relationship Id="rId58" Type="http://schemas.openxmlformats.org/officeDocument/2006/relationships/image" Target="../media/image40.png"/><Relationship Id="rId66" Type="http://schemas.openxmlformats.org/officeDocument/2006/relationships/image" Target="../media/image48.png"/><Relationship Id="rId5" Type="http://schemas.openxmlformats.org/officeDocument/2006/relationships/tags" Target="../tags/tag5.xml"/><Relationship Id="rId61" Type="http://schemas.openxmlformats.org/officeDocument/2006/relationships/image" Target="../media/image43.png"/><Relationship Id="rId19" Type="http://schemas.openxmlformats.org/officeDocument/2006/relationships/image" Target="../media/image6.png"/><Relationship Id="rId14" Type="http://schemas.openxmlformats.org/officeDocument/2006/relationships/tags" Target="../tags/tag14.xml"/><Relationship Id="rId22" Type="http://schemas.openxmlformats.org/officeDocument/2006/relationships/image" Target="../media/image9.svg"/><Relationship Id="rId27" Type="http://schemas.openxmlformats.org/officeDocument/2006/relationships/image" Target="../media/image14.png"/><Relationship Id="rId30" Type="http://schemas.openxmlformats.org/officeDocument/2006/relationships/image" Target="../media/image16.png"/><Relationship Id="rId35" Type="http://schemas.openxmlformats.org/officeDocument/2006/relationships/image" Target="../media/image18.png"/><Relationship Id="rId43" Type="http://schemas.openxmlformats.org/officeDocument/2006/relationships/image" Target="../media/image26.svg"/><Relationship Id="rId48" Type="http://schemas.openxmlformats.org/officeDocument/2006/relationships/image" Target="../media/image31.png"/><Relationship Id="rId56" Type="http://schemas.openxmlformats.org/officeDocument/2006/relationships/image" Target="../media/image38.svg"/><Relationship Id="rId64" Type="http://schemas.openxmlformats.org/officeDocument/2006/relationships/image" Target="../media/image46.png"/><Relationship Id="rId8" Type="http://schemas.openxmlformats.org/officeDocument/2006/relationships/tags" Target="../tags/tag8.xml"/><Relationship Id="rId51" Type="http://schemas.openxmlformats.org/officeDocument/2006/relationships/image" Target="../media/image33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slideLayout" Target="../slideLayouts/slideLayout9.xml"/><Relationship Id="rId25" Type="http://schemas.openxmlformats.org/officeDocument/2006/relationships/image" Target="../media/image12.png"/><Relationship Id="rId33" Type="http://schemas.openxmlformats.org/officeDocument/2006/relationships/image" Target="../media/image17.png"/><Relationship Id="rId38" Type="http://schemas.openxmlformats.org/officeDocument/2006/relationships/image" Target="../media/image21.png"/><Relationship Id="rId46" Type="http://schemas.openxmlformats.org/officeDocument/2006/relationships/image" Target="../media/image29.png"/><Relationship Id="rId59" Type="http://schemas.openxmlformats.org/officeDocument/2006/relationships/image" Target="../media/image41.png"/><Relationship Id="rId67" Type="http://schemas.openxmlformats.org/officeDocument/2006/relationships/image" Target="../media/image49.png"/><Relationship Id="rId20" Type="http://schemas.openxmlformats.org/officeDocument/2006/relationships/image" Target="../media/image7.png"/><Relationship Id="rId41" Type="http://schemas.openxmlformats.org/officeDocument/2006/relationships/image" Target="../media/image24.svg"/><Relationship Id="rId54" Type="http://schemas.openxmlformats.org/officeDocument/2006/relationships/image" Target="../media/image36.svg"/><Relationship Id="rId62" Type="http://schemas.openxmlformats.org/officeDocument/2006/relationships/image" Target="../media/image44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image" Target="../media/image10.png"/><Relationship Id="rId28" Type="http://schemas.openxmlformats.org/officeDocument/2006/relationships/image" Target="../media/image15.svg"/><Relationship Id="rId36" Type="http://schemas.openxmlformats.org/officeDocument/2006/relationships/image" Target="../media/image19.png"/><Relationship Id="rId49" Type="http://schemas.openxmlformats.org/officeDocument/2006/relationships/image" Target="../media/image32.svg"/><Relationship Id="rId57" Type="http://schemas.openxmlformats.org/officeDocument/2006/relationships/image" Target="../media/image39.png"/><Relationship Id="rId10" Type="http://schemas.openxmlformats.org/officeDocument/2006/relationships/tags" Target="../tags/tag10.xml"/><Relationship Id="rId31" Type="http://schemas.microsoft.com/office/2007/relationships/hdphoto" Target="../media/hdphoto1.wdp"/><Relationship Id="rId44" Type="http://schemas.openxmlformats.org/officeDocument/2006/relationships/image" Target="../media/image27.png"/><Relationship Id="rId52" Type="http://schemas.openxmlformats.org/officeDocument/2006/relationships/image" Target="../media/image34.svg"/><Relationship Id="rId60" Type="http://schemas.openxmlformats.org/officeDocument/2006/relationships/image" Target="../media/image42.png"/><Relationship Id="rId65" Type="http://schemas.openxmlformats.org/officeDocument/2006/relationships/image" Target="../media/image4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image" Target="../media/image5.png"/><Relationship Id="rId3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34820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2025.06.13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435022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2025.06.13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시도홈페이지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정태숙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4A1E6-5FEB-BAF2-A924-488793A1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0" name="그림 1509" descr="텍스트, 지도, 스크린샷, 세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12CE0E0-1949-E40E-0068-99164E1A38D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-1567549" y="9408655"/>
            <a:ext cx="1442571" cy="1887769"/>
          </a:xfrm>
          <a:prstGeom prst="rect">
            <a:avLst/>
          </a:prstGeom>
        </p:spPr>
      </p:pic>
      <p:sp>
        <p:nvSpPr>
          <p:cNvPr id="1511" name="사각형: 둥근 모서리 1510">
            <a:extLst>
              <a:ext uri="{FF2B5EF4-FFF2-40B4-BE49-F238E27FC236}">
                <a16:creationId xmlns:a16="http://schemas.microsoft.com/office/drawing/2014/main" id="{9B62A7F3-223F-8324-8477-EBD68770B1F8}"/>
              </a:ext>
            </a:extLst>
          </p:cNvPr>
          <p:cNvSpPr/>
          <p:nvPr/>
        </p:nvSpPr>
        <p:spPr>
          <a:xfrm>
            <a:off x="-1736141" y="9408655"/>
            <a:ext cx="1868004" cy="2008310"/>
          </a:xfrm>
          <a:prstGeom prst="roundRect">
            <a:avLst>
              <a:gd name="adj" fmla="val 43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0" name="직사각형 1209">
            <a:extLst>
              <a:ext uri="{FF2B5EF4-FFF2-40B4-BE49-F238E27FC236}">
                <a16:creationId xmlns:a16="http://schemas.microsoft.com/office/drawing/2014/main" id="{B891109A-508B-4577-C0FC-49F8A3624D30}"/>
              </a:ext>
            </a:extLst>
          </p:cNvPr>
          <p:cNvSpPr/>
          <p:nvPr/>
        </p:nvSpPr>
        <p:spPr>
          <a:xfrm>
            <a:off x="84607" y="7276423"/>
            <a:ext cx="7390800" cy="609647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5" name="자유형: 도형 1284">
            <a:extLst>
              <a:ext uri="{FF2B5EF4-FFF2-40B4-BE49-F238E27FC236}">
                <a16:creationId xmlns:a16="http://schemas.microsoft.com/office/drawing/2014/main" id="{6E2DD24F-3917-84EE-5A79-D18DACF1F148}"/>
              </a:ext>
            </a:extLst>
          </p:cNvPr>
          <p:cNvSpPr/>
          <p:nvPr/>
        </p:nvSpPr>
        <p:spPr>
          <a:xfrm>
            <a:off x="87400" y="4730162"/>
            <a:ext cx="7374067" cy="2546260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61" name="자유형: 도형 1260">
            <a:extLst>
              <a:ext uri="{FF2B5EF4-FFF2-40B4-BE49-F238E27FC236}">
                <a16:creationId xmlns:a16="http://schemas.microsoft.com/office/drawing/2014/main" id="{5A038153-03D4-BE3E-C63F-5DD3B1DA4675}"/>
              </a:ext>
            </a:extLst>
          </p:cNvPr>
          <p:cNvSpPr/>
          <p:nvPr/>
        </p:nvSpPr>
        <p:spPr>
          <a:xfrm>
            <a:off x="492894" y="4896470"/>
            <a:ext cx="2291908" cy="1059787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1" name="자유형: 도형 1700">
            <a:extLst>
              <a:ext uri="{FF2B5EF4-FFF2-40B4-BE49-F238E27FC236}">
                <a16:creationId xmlns:a16="http://schemas.microsoft.com/office/drawing/2014/main" id="{E6859C78-6B8C-E054-9CF4-2651B89A7387}"/>
              </a:ext>
            </a:extLst>
          </p:cNvPr>
          <p:cNvSpPr/>
          <p:nvPr/>
        </p:nvSpPr>
        <p:spPr>
          <a:xfrm>
            <a:off x="640532" y="4981075"/>
            <a:ext cx="440556" cy="183172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78" name="자유형: 도형 1277">
            <a:extLst>
              <a:ext uri="{FF2B5EF4-FFF2-40B4-BE49-F238E27FC236}">
                <a16:creationId xmlns:a16="http://schemas.microsoft.com/office/drawing/2014/main" id="{A37EF637-EE7E-F8DD-199C-E593B3D8A169}"/>
              </a:ext>
            </a:extLst>
          </p:cNvPr>
          <p:cNvSpPr/>
          <p:nvPr/>
        </p:nvSpPr>
        <p:spPr>
          <a:xfrm>
            <a:off x="2886214" y="4896470"/>
            <a:ext cx="2291908" cy="1059787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88" name="자유형: 도형 1687">
            <a:extLst>
              <a:ext uri="{FF2B5EF4-FFF2-40B4-BE49-F238E27FC236}">
                <a16:creationId xmlns:a16="http://schemas.microsoft.com/office/drawing/2014/main" id="{9FA7384C-75BA-4390-2B59-F8F775D0C682}"/>
              </a:ext>
            </a:extLst>
          </p:cNvPr>
          <p:cNvSpPr/>
          <p:nvPr/>
        </p:nvSpPr>
        <p:spPr>
          <a:xfrm>
            <a:off x="2886214" y="6076923"/>
            <a:ext cx="2291908" cy="1059787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90" name="자유형: 도형 1689">
            <a:extLst>
              <a:ext uri="{FF2B5EF4-FFF2-40B4-BE49-F238E27FC236}">
                <a16:creationId xmlns:a16="http://schemas.microsoft.com/office/drawing/2014/main" id="{72DBC9AC-0ACE-9A09-6A1D-FE3D862F29E9}"/>
              </a:ext>
            </a:extLst>
          </p:cNvPr>
          <p:cNvSpPr/>
          <p:nvPr/>
        </p:nvSpPr>
        <p:spPr>
          <a:xfrm>
            <a:off x="492894" y="6076923"/>
            <a:ext cx="2291908" cy="1059787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3" name="자유형: 도형 1702">
            <a:extLst>
              <a:ext uri="{FF2B5EF4-FFF2-40B4-BE49-F238E27FC236}">
                <a16:creationId xmlns:a16="http://schemas.microsoft.com/office/drawing/2014/main" id="{53F8FFFD-2AD0-6928-741A-DB46460DFED6}"/>
              </a:ext>
            </a:extLst>
          </p:cNvPr>
          <p:cNvSpPr/>
          <p:nvPr/>
        </p:nvSpPr>
        <p:spPr>
          <a:xfrm>
            <a:off x="3060630" y="4981075"/>
            <a:ext cx="634350" cy="183172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704" name="자유형: 도형 1703">
            <a:extLst>
              <a:ext uri="{FF2B5EF4-FFF2-40B4-BE49-F238E27FC236}">
                <a16:creationId xmlns:a16="http://schemas.microsoft.com/office/drawing/2014/main" id="{89B163BA-3A48-A85B-7C09-8E7111610620}"/>
              </a:ext>
            </a:extLst>
          </p:cNvPr>
          <p:cNvSpPr/>
          <p:nvPr/>
        </p:nvSpPr>
        <p:spPr>
          <a:xfrm>
            <a:off x="3080499" y="6142353"/>
            <a:ext cx="440556" cy="183172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42" name="자유형: 도형 1341">
            <a:extLst>
              <a:ext uri="{FF2B5EF4-FFF2-40B4-BE49-F238E27FC236}">
                <a16:creationId xmlns:a16="http://schemas.microsoft.com/office/drawing/2014/main" id="{86DCE7C7-62FE-6958-B314-C19446479AF4}"/>
              </a:ext>
            </a:extLst>
          </p:cNvPr>
          <p:cNvSpPr/>
          <p:nvPr/>
        </p:nvSpPr>
        <p:spPr>
          <a:xfrm>
            <a:off x="493210" y="7493049"/>
            <a:ext cx="6548927" cy="1266968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AC6E81B-E467-825B-BA24-F3C6FFC7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F2D176-A432-A614-801E-F38CEE29EA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2F5210-CB5F-F47B-3171-73E7E652790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77FB4F6-64BA-EACD-B9BD-F748E2816DAE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456F4D0-21A4-7D90-7A4D-597AFF840BFD}"/>
              </a:ext>
            </a:extLst>
          </p:cNvPr>
          <p:cNvGraphicFramePr>
            <a:graphicFrameLocks noGrp="1"/>
          </p:cNvGraphicFramePr>
          <p:nvPr/>
        </p:nvGraphicFramePr>
        <p:xfrm>
          <a:off x="1989717" y="873491"/>
          <a:ext cx="4977999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54871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555811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5880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22250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  <a:gridCol w="622250">
                  <a:extLst>
                    <a:ext uri="{9D8B030D-6E8A-4147-A177-3AD203B41FA5}">
                      <a16:colId xmlns:a16="http://schemas.microsoft.com/office/drawing/2014/main" val="2712551461"/>
                    </a:ext>
                  </a:extLst>
                </a:gridCol>
                <a:gridCol w="622250">
                  <a:extLst>
                    <a:ext uri="{9D8B030D-6E8A-4147-A177-3AD203B41FA5}">
                      <a16:colId xmlns:a16="http://schemas.microsoft.com/office/drawing/2014/main" val="214623183"/>
                    </a:ext>
                  </a:extLst>
                </a:gridCol>
                <a:gridCol w="622250">
                  <a:extLst>
                    <a:ext uri="{9D8B030D-6E8A-4147-A177-3AD203B41FA5}">
                      <a16:colId xmlns:a16="http://schemas.microsoft.com/office/drawing/2014/main" val="1790344814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시도회안내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간호조무사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홍보센터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회원혜택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취업정보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DACADEA1-0B1C-4ABF-0152-A18B17472483}"/>
              </a:ext>
            </a:extLst>
          </p:cNvPr>
          <p:cNvSpPr txBox="1"/>
          <p:nvPr/>
        </p:nvSpPr>
        <p:spPr>
          <a:xfrm>
            <a:off x="5130572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tx1"/>
                </a:solidFill>
              </a:rPr>
              <a:t>로그아웃    </a:t>
            </a:r>
            <a:r>
              <a:rPr lang="en-US" altLang="ko-KR" sz="700" dirty="0">
                <a:solidFill>
                  <a:schemeClr val="tx1"/>
                </a:solidFill>
              </a:rPr>
              <a:t>1:1</a:t>
            </a:r>
            <a:r>
              <a:rPr lang="ko-KR" altLang="en-US" sz="700" dirty="0">
                <a:solidFill>
                  <a:schemeClr val="tx1"/>
                </a:solidFill>
              </a:rPr>
              <a:t>문의</a:t>
            </a:r>
            <a:r>
              <a:rPr lang="en-US" altLang="ko-KR" sz="700" dirty="0">
                <a:solidFill>
                  <a:schemeClr val="tx1"/>
                </a:solidFill>
              </a:rPr>
              <a:t> </a:t>
            </a:r>
            <a:r>
              <a:rPr lang="ko-KR" altLang="en-US" sz="700" dirty="0">
                <a:solidFill>
                  <a:schemeClr val="tx1"/>
                </a:solidFill>
              </a:rPr>
              <a:t>  </a:t>
            </a:r>
          </a:p>
        </p:txBody>
      </p:sp>
      <p:graphicFrame>
        <p:nvGraphicFramePr>
          <p:cNvPr id="1033" name="표 1032">
            <a:extLst>
              <a:ext uri="{FF2B5EF4-FFF2-40B4-BE49-F238E27FC236}">
                <a16:creationId xmlns:a16="http://schemas.microsoft.com/office/drawing/2014/main" id="{4C3FB030-767F-E9E3-CA0C-085C7BAD663E}"/>
              </a:ext>
            </a:extLst>
          </p:cNvPr>
          <p:cNvGraphicFramePr>
            <a:graphicFrameLocks noGrp="1"/>
          </p:cNvGraphicFramePr>
          <p:nvPr/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grpSp>
        <p:nvGrpSpPr>
          <p:cNvPr id="1295" name="그룹 1294">
            <a:extLst>
              <a:ext uri="{FF2B5EF4-FFF2-40B4-BE49-F238E27FC236}">
                <a16:creationId xmlns:a16="http://schemas.microsoft.com/office/drawing/2014/main" id="{8C7DDD1E-5F19-5542-3429-79BE29F718A9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1029" name="Image">
              <a:extLst>
                <a:ext uri="{FF2B5EF4-FFF2-40B4-BE49-F238E27FC236}">
                  <a16:creationId xmlns:a16="http://schemas.microsoft.com/office/drawing/2014/main" id="{FD50A9DA-26A8-0A1C-91CA-2BB1F2D873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30" name="Border">
                <a:extLst>
                  <a:ext uri="{FF2B5EF4-FFF2-40B4-BE49-F238E27FC236}">
                    <a16:creationId xmlns:a16="http://schemas.microsoft.com/office/drawing/2014/main" id="{142B4B4F-9329-6D57-4284-93FC72F37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1" name="Line 2">
                <a:extLst>
                  <a:ext uri="{FF2B5EF4-FFF2-40B4-BE49-F238E27FC236}">
                    <a16:creationId xmlns:a16="http://schemas.microsoft.com/office/drawing/2014/main" id="{2655E2E5-E319-3D51-C8F8-4C7C44BAB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2" name="Line 1">
                <a:extLst>
                  <a:ext uri="{FF2B5EF4-FFF2-40B4-BE49-F238E27FC236}">
                    <a16:creationId xmlns:a16="http://schemas.microsoft.com/office/drawing/2014/main" id="{080493F3-7651-BEC6-67BC-21EFB7AE9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0" name="Border">
              <a:extLst>
                <a:ext uri="{FF2B5EF4-FFF2-40B4-BE49-F238E27FC236}">
                  <a16:creationId xmlns:a16="http://schemas.microsoft.com/office/drawing/2014/main" id="{4CE7D111-F8F0-095C-0A83-961E35B0F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94" name="TextBox 1193">
            <a:extLst>
              <a:ext uri="{FF2B5EF4-FFF2-40B4-BE49-F238E27FC236}">
                <a16:creationId xmlns:a16="http://schemas.microsoft.com/office/drawing/2014/main" id="{EF34052A-78E6-EE8A-8422-DF6A32DBDAFD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3F1BEC04-0808-499B-F48C-95C9579AF292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1558B-9B0A-E335-48C9-8D8BE5BAEB1C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17AC9717-FAD4-0D85-26D9-AD7DE4198080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9EC869-616F-B8AB-32D0-26E5007F7587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B095139-CFAB-1400-EEE4-F01EDC7AE3D7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graphicFrame>
        <p:nvGraphicFramePr>
          <p:cNvPr id="1051" name="표 1050">
            <a:extLst>
              <a:ext uri="{FF2B5EF4-FFF2-40B4-BE49-F238E27FC236}">
                <a16:creationId xmlns:a16="http://schemas.microsoft.com/office/drawing/2014/main" id="{1E84BC0C-4E76-B52B-8F67-CE8A36E1E7FC}"/>
              </a:ext>
            </a:extLst>
          </p:cNvPr>
          <p:cNvGraphicFramePr>
            <a:graphicFrameLocks noGrp="1"/>
          </p:cNvGraphicFramePr>
          <p:nvPr/>
        </p:nvGraphicFramePr>
        <p:xfrm>
          <a:off x="10016320" y="1179025"/>
          <a:ext cx="1612060" cy="18859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12060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</a:tblGrid>
              <a:tr h="1362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90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1074" name="TextBox 1073">
            <a:extLst>
              <a:ext uri="{FF2B5EF4-FFF2-40B4-BE49-F238E27FC236}">
                <a16:creationId xmlns:a16="http://schemas.microsoft.com/office/drawing/2014/main" id="{7E994779-02AB-5993-0CE5-EEBF12811BB4}"/>
              </a:ext>
            </a:extLst>
          </p:cNvPr>
          <p:cNvSpPr txBox="1"/>
          <p:nvPr/>
        </p:nvSpPr>
        <p:spPr>
          <a:xfrm>
            <a:off x="10010599" y="1206098"/>
            <a:ext cx="765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    로그인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A5FC47AC-438E-3D4F-1AEF-3DEA4A5B9387}"/>
              </a:ext>
            </a:extLst>
          </p:cNvPr>
          <p:cNvSpPr txBox="1"/>
          <p:nvPr/>
        </p:nvSpPr>
        <p:spPr>
          <a:xfrm>
            <a:off x="10010771" y="2255108"/>
            <a:ext cx="1340918" cy="21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00"/>
              </a:lnSpc>
            </a:pP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회원가입</a:t>
            </a:r>
            <a:r>
              <a:rPr lang="ko-KR" altLang="en-US" sz="700" i="0" dirty="0">
                <a:solidFill>
                  <a:schemeClr val="bg1"/>
                </a:solidFill>
                <a:effectLst/>
                <a:latin typeface="+mj-lt"/>
              </a:rPr>
              <a:t>    </a:t>
            </a:r>
            <a:r>
              <a:rPr lang="en-US" altLang="ko-KR" sz="700" i="0" u="sng" dirty="0">
                <a:solidFill>
                  <a:schemeClr val="bg1"/>
                </a:solidFill>
                <a:effectLst/>
                <a:latin typeface="+mj-lt"/>
              </a:rPr>
              <a:t>IP/PW </a:t>
            </a: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찾기</a:t>
            </a:r>
          </a:p>
        </p:txBody>
      </p:sp>
      <p:sp>
        <p:nvSpPr>
          <p:cNvPr id="1087" name="Button">
            <a:extLst>
              <a:ext uri="{FF2B5EF4-FFF2-40B4-BE49-F238E27FC236}">
                <a16:creationId xmlns:a16="http://schemas.microsoft.com/office/drawing/2014/main" id="{CD6592B3-5068-A4CF-6F86-350C52A9A8AA}"/>
              </a:ext>
            </a:extLst>
          </p:cNvPr>
          <p:cNvSpPr/>
          <p:nvPr/>
        </p:nvSpPr>
        <p:spPr>
          <a:xfrm>
            <a:off x="11233439" y="1638257"/>
            <a:ext cx="335297" cy="230831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Login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8C2098AF-684F-FBF7-8A2D-7F8B74729F14}"/>
              </a:ext>
            </a:extLst>
          </p:cNvPr>
          <p:cNvSpPr txBox="1"/>
          <p:nvPr/>
        </p:nvSpPr>
        <p:spPr>
          <a:xfrm>
            <a:off x="10005837" y="1435030"/>
            <a:ext cx="162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개인  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기관</a:t>
            </a:r>
            <a:r>
              <a:rPr lang="en-US" altLang="ko-KR" sz="8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단체</a:t>
            </a:r>
          </a:p>
        </p:txBody>
      </p:sp>
      <p:grpSp>
        <p:nvGrpSpPr>
          <p:cNvPr id="1140" name="그룹 1139">
            <a:extLst>
              <a:ext uri="{FF2B5EF4-FFF2-40B4-BE49-F238E27FC236}">
                <a16:creationId xmlns:a16="http://schemas.microsoft.com/office/drawing/2014/main" id="{4A7334BC-EB1A-3B6D-0F27-BF65836D1AE4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1141" name="그림 114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A28F38F-6E12-200D-9317-17E5A5FD2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142" name="그림 1141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C1F492B8-D6DC-67CE-DCF6-A47D3F8D4E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143" name="그림 1142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917A50C-6C1F-0123-BEA6-A86D51DAA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1178" name="그래픽 1177">
            <a:extLst>
              <a:ext uri="{FF2B5EF4-FFF2-40B4-BE49-F238E27FC236}">
                <a16:creationId xmlns:a16="http://schemas.microsoft.com/office/drawing/2014/main" id="{ED57D965-CB35-F68D-014E-2176B52AB7F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pic>
        <p:nvPicPr>
          <p:cNvPr id="1155" name="그래픽 1154">
            <a:extLst>
              <a:ext uri="{FF2B5EF4-FFF2-40B4-BE49-F238E27FC236}">
                <a16:creationId xmlns:a16="http://schemas.microsoft.com/office/drawing/2014/main" id="{C0D7DBC7-1159-DE17-52E3-231F68539BB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1B137EFF-2A29-606F-A2BF-863B62E167D1}"/>
              </a:ext>
            </a:extLst>
          </p:cNvPr>
          <p:cNvGrpSpPr/>
          <p:nvPr/>
        </p:nvGrpSpPr>
        <p:grpSpPr>
          <a:xfrm>
            <a:off x="10114898" y="1649644"/>
            <a:ext cx="1064187" cy="206375"/>
            <a:chOff x="7924800" y="3506301"/>
            <a:chExt cx="1376297" cy="206375"/>
          </a:xfrm>
        </p:grpSpPr>
        <p:sp>
          <p:nvSpPr>
            <p:cNvPr id="1082" name="Input Field">
              <a:extLst>
                <a:ext uri="{FF2B5EF4-FFF2-40B4-BE49-F238E27FC236}">
                  <a16:creationId xmlns:a16="http://schemas.microsoft.com/office/drawing/2014/main" id="{A7138DF9-7481-66D7-3780-224A4E89D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3" name="Input Field">
              <a:extLst>
                <a:ext uri="{FF2B5EF4-FFF2-40B4-BE49-F238E27FC236}">
                  <a16:creationId xmlns:a16="http://schemas.microsoft.com/office/drawing/2014/main" id="{E54221FF-CD80-A62B-36A9-196EB3B64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45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9" name="Enter">
            <a:extLst>
              <a:ext uri="{FF2B5EF4-FFF2-40B4-BE49-F238E27FC236}">
                <a16:creationId xmlns:a16="http://schemas.microsoft.com/office/drawing/2014/main" id="{63BFAD2A-2E27-B9E8-CF1E-1D5889C3251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4651" y="1264661"/>
            <a:ext cx="80649" cy="91403"/>
          </a:xfrm>
          <a:custGeom>
            <a:avLst/>
            <a:gdLst>
              <a:gd name="T0" fmla="*/ 326 w 1249"/>
              <a:gd name="T1" fmla="*/ 0 h 1411"/>
              <a:gd name="T2" fmla="*/ 163 w 1249"/>
              <a:gd name="T3" fmla="*/ 162 h 1411"/>
              <a:gd name="T4" fmla="*/ 163 w 1249"/>
              <a:gd name="T5" fmla="*/ 434 h 1411"/>
              <a:gd name="T6" fmla="*/ 272 w 1249"/>
              <a:gd name="T7" fmla="*/ 434 h 1411"/>
              <a:gd name="T8" fmla="*/ 272 w 1249"/>
              <a:gd name="T9" fmla="*/ 162 h 1411"/>
              <a:gd name="T10" fmla="*/ 326 w 1249"/>
              <a:gd name="T11" fmla="*/ 108 h 1411"/>
              <a:gd name="T12" fmla="*/ 1086 w 1249"/>
              <a:gd name="T13" fmla="*/ 108 h 1411"/>
              <a:gd name="T14" fmla="*/ 1140 w 1249"/>
              <a:gd name="T15" fmla="*/ 162 h 1411"/>
              <a:gd name="T16" fmla="*/ 1140 w 1249"/>
              <a:gd name="T17" fmla="*/ 1248 h 1411"/>
              <a:gd name="T18" fmla="*/ 1086 w 1249"/>
              <a:gd name="T19" fmla="*/ 1302 h 1411"/>
              <a:gd name="T20" fmla="*/ 326 w 1249"/>
              <a:gd name="T21" fmla="*/ 1302 h 1411"/>
              <a:gd name="T22" fmla="*/ 272 w 1249"/>
              <a:gd name="T23" fmla="*/ 1248 h 1411"/>
              <a:gd name="T24" fmla="*/ 272 w 1249"/>
              <a:gd name="T25" fmla="*/ 976 h 1411"/>
              <a:gd name="T26" fmla="*/ 163 w 1249"/>
              <a:gd name="T27" fmla="*/ 976 h 1411"/>
              <a:gd name="T28" fmla="*/ 163 w 1249"/>
              <a:gd name="T29" fmla="*/ 1248 h 1411"/>
              <a:gd name="T30" fmla="*/ 326 w 1249"/>
              <a:gd name="T31" fmla="*/ 1411 h 1411"/>
              <a:gd name="T32" fmla="*/ 1086 w 1249"/>
              <a:gd name="T33" fmla="*/ 1411 h 1411"/>
              <a:gd name="T34" fmla="*/ 1249 w 1249"/>
              <a:gd name="T35" fmla="*/ 1248 h 1411"/>
              <a:gd name="T36" fmla="*/ 1249 w 1249"/>
              <a:gd name="T37" fmla="*/ 162 h 1411"/>
              <a:gd name="T38" fmla="*/ 1086 w 1249"/>
              <a:gd name="T39" fmla="*/ 0 h 1411"/>
              <a:gd name="T40" fmla="*/ 326 w 1249"/>
              <a:gd name="T41" fmla="*/ 0 h 1411"/>
              <a:gd name="T42" fmla="*/ 426 w 1249"/>
              <a:gd name="T43" fmla="*/ 349 h 1411"/>
              <a:gd name="T44" fmla="*/ 380 w 1249"/>
              <a:gd name="T45" fmla="*/ 405 h 1411"/>
              <a:gd name="T46" fmla="*/ 380 w 1249"/>
              <a:gd name="T47" fmla="*/ 542 h 1411"/>
              <a:gd name="T48" fmla="*/ 55 w 1249"/>
              <a:gd name="T49" fmla="*/ 542 h 1411"/>
              <a:gd name="T50" fmla="*/ 0 w 1249"/>
              <a:gd name="T51" fmla="*/ 597 h 1411"/>
              <a:gd name="T52" fmla="*/ 0 w 1249"/>
              <a:gd name="T53" fmla="*/ 814 h 1411"/>
              <a:gd name="T54" fmla="*/ 55 w 1249"/>
              <a:gd name="T55" fmla="*/ 868 h 1411"/>
              <a:gd name="T56" fmla="*/ 380 w 1249"/>
              <a:gd name="T57" fmla="*/ 868 h 1411"/>
              <a:gd name="T58" fmla="*/ 380 w 1249"/>
              <a:gd name="T59" fmla="*/ 1004 h 1411"/>
              <a:gd name="T60" fmla="*/ 435 w 1249"/>
              <a:gd name="T61" fmla="*/ 1058 h 1411"/>
              <a:gd name="T62" fmla="*/ 842 w 1249"/>
              <a:gd name="T63" fmla="*/ 705 h 1411"/>
              <a:gd name="T64" fmla="*/ 435 w 1249"/>
              <a:gd name="T65" fmla="*/ 352 h 1411"/>
              <a:gd name="T66" fmla="*/ 426 w 1249"/>
              <a:gd name="T67" fmla="*/ 34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9" h="1411">
                <a:moveTo>
                  <a:pt x="326" y="0"/>
                </a:moveTo>
                <a:cubicBezTo>
                  <a:pt x="236" y="0"/>
                  <a:pt x="163" y="73"/>
                  <a:pt x="163" y="162"/>
                </a:cubicBezTo>
                <a:lnTo>
                  <a:pt x="163" y="434"/>
                </a:lnTo>
                <a:lnTo>
                  <a:pt x="272" y="434"/>
                </a:lnTo>
                <a:lnTo>
                  <a:pt x="272" y="162"/>
                </a:lnTo>
                <a:cubicBezTo>
                  <a:pt x="272" y="132"/>
                  <a:pt x="296" y="108"/>
                  <a:pt x="326" y="108"/>
                </a:cubicBezTo>
                <a:lnTo>
                  <a:pt x="1086" y="108"/>
                </a:lnTo>
                <a:cubicBezTo>
                  <a:pt x="1116" y="108"/>
                  <a:pt x="1140" y="132"/>
                  <a:pt x="1140" y="162"/>
                </a:cubicBezTo>
                <a:lnTo>
                  <a:pt x="1140" y="1248"/>
                </a:lnTo>
                <a:cubicBezTo>
                  <a:pt x="1140" y="1278"/>
                  <a:pt x="1116" y="1302"/>
                  <a:pt x="1086" y="1302"/>
                </a:cubicBezTo>
                <a:lnTo>
                  <a:pt x="326" y="1302"/>
                </a:lnTo>
                <a:cubicBezTo>
                  <a:pt x="296" y="1302"/>
                  <a:pt x="272" y="1278"/>
                  <a:pt x="272" y="1248"/>
                </a:cubicBezTo>
                <a:lnTo>
                  <a:pt x="272" y="976"/>
                </a:lnTo>
                <a:lnTo>
                  <a:pt x="163" y="976"/>
                </a:lnTo>
                <a:lnTo>
                  <a:pt x="163" y="1248"/>
                </a:lnTo>
                <a:cubicBezTo>
                  <a:pt x="163" y="1338"/>
                  <a:pt x="236" y="1411"/>
                  <a:pt x="326" y="1411"/>
                </a:cubicBezTo>
                <a:lnTo>
                  <a:pt x="1086" y="1411"/>
                </a:lnTo>
                <a:cubicBezTo>
                  <a:pt x="1176" y="1411"/>
                  <a:pt x="1249" y="1338"/>
                  <a:pt x="1249" y="1248"/>
                </a:cubicBezTo>
                <a:lnTo>
                  <a:pt x="1249" y="162"/>
                </a:lnTo>
                <a:cubicBezTo>
                  <a:pt x="1249" y="73"/>
                  <a:pt x="1176" y="0"/>
                  <a:pt x="1086" y="0"/>
                </a:cubicBezTo>
                <a:lnTo>
                  <a:pt x="326" y="0"/>
                </a:lnTo>
                <a:close/>
                <a:moveTo>
                  <a:pt x="426" y="349"/>
                </a:moveTo>
                <a:cubicBezTo>
                  <a:pt x="411" y="347"/>
                  <a:pt x="380" y="350"/>
                  <a:pt x="380" y="405"/>
                </a:cubicBezTo>
                <a:lnTo>
                  <a:pt x="380" y="542"/>
                </a:lnTo>
                <a:lnTo>
                  <a:pt x="55" y="542"/>
                </a:lnTo>
                <a:cubicBezTo>
                  <a:pt x="25" y="542"/>
                  <a:pt x="0" y="567"/>
                  <a:pt x="0" y="597"/>
                </a:cubicBezTo>
                <a:lnTo>
                  <a:pt x="0" y="814"/>
                </a:lnTo>
                <a:cubicBezTo>
                  <a:pt x="0" y="844"/>
                  <a:pt x="25" y="868"/>
                  <a:pt x="55" y="868"/>
                </a:cubicBezTo>
                <a:lnTo>
                  <a:pt x="380" y="868"/>
                </a:lnTo>
                <a:lnTo>
                  <a:pt x="380" y="1004"/>
                </a:lnTo>
                <a:cubicBezTo>
                  <a:pt x="380" y="1073"/>
                  <a:pt x="435" y="1058"/>
                  <a:pt x="435" y="1058"/>
                </a:cubicBezTo>
                <a:lnTo>
                  <a:pt x="842" y="705"/>
                </a:lnTo>
                <a:lnTo>
                  <a:pt x="435" y="352"/>
                </a:lnTo>
                <a:cubicBezTo>
                  <a:pt x="435" y="352"/>
                  <a:pt x="431" y="350"/>
                  <a:pt x="426" y="3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0" name="Option">
            <a:extLst>
              <a:ext uri="{FF2B5EF4-FFF2-40B4-BE49-F238E27FC236}">
                <a16:creationId xmlns:a16="http://schemas.microsoft.com/office/drawing/2014/main" id="{A7B1D278-C98E-C8CE-E0EB-1CFDA6E45D91}"/>
              </a:ext>
            </a:extLst>
          </p:cNvPr>
          <p:cNvGrpSpPr/>
          <p:nvPr/>
        </p:nvGrpSpPr>
        <p:grpSpPr>
          <a:xfrm>
            <a:off x="10107830" y="1503527"/>
            <a:ext cx="77470" cy="78451"/>
            <a:chOff x="1068388" y="1876425"/>
            <a:chExt cx="125412" cy="127000"/>
          </a:xfrm>
        </p:grpSpPr>
        <p:sp>
          <p:nvSpPr>
            <p:cNvPr id="1191" name="Circle">
              <a:extLst>
                <a:ext uri="{FF2B5EF4-FFF2-40B4-BE49-F238E27FC236}">
                  <a16:creationId xmlns:a16="http://schemas.microsoft.com/office/drawing/2014/main" id="{A089C189-5F6F-6518-2D9C-6889A11A4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2" name="Check">
              <a:extLst>
                <a:ext uri="{FF2B5EF4-FFF2-40B4-BE49-F238E27FC236}">
                  <a16:creationId xmlns:a16="http://schemas.microsoft.com/office/drawing/2014/main" id="{F1C70DC1-8F6B-1BB4-4F49-419A39C50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8" name="Circle">
            <a:extLst>
              <a:ext uri="{FF2B5EF4-FFF2-40B4-BE49-F238E27FC236}">
                <a16:creationId xmlns:a16="http://schemas.microsoft.com/office/drawing/2014/main" id="{E568E911-21A7-5213-8D3E-1E215CF2D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935" y="1503527"/>
            <a:ext cx="77470" cy="78451"/>
          </a:xfrm>
          <a:prstGeom prst="ellips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553" name="그룹 1552">
            <a:extLst>
              <a:ext uri="{FF2B5EF4-FFF2-40B4-BE49-F238E27FC236}">
                <a16:creationId xmlns:a16="http://schemas.microsoft.com/office/drawing/2014/main" id="{FDA45585-5048-2141-9F02-85419464B640}"/>
              </a:ext>
            </a:extLst>
          </p:cNvPr>
          <p:cNvGrpSpPr/>
          <p:nvPr/>
        </p:nvGrpSpPr>
        <p:grpSpPr>
          <a:xfrm>
            <a:off x="77166" y="11556677"/>
            <a:ext cx="7385672" cy="547935"/>
            <a:chOff x="77166" y="11747722"/>
            <a:chExt cx="7385672" cy="547935"/>
          </a:xfrm>
        </p:grpSpPr>
        <p:sp>
          <p:nvSpPr>
            <p:cNvPr id="1554" name="Border">
              <a:extLst>
                <a:ext uri="{FF2B5EF4-FFF2-40B4-BE49-F238E27FC236}">
                  <a16:creationId xmlns:a16="http://schemas.microsoft.com/office/drawing/2014/main" id="{EEAC2238-5230-A49A-BAF3-D28C5AAED4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6" y="11747722"/>
              <a:ext cx="7385672" cy="547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5" name="그룹 1554">
              <a:extLst>
                <a:ext uri="{FF2B5EF4-FFF2-40B4-BE49-F238E27FC236}">
                  <a16:creationId xmlns:a16="http://schemas.microsoft.com/office/drawing/2014/main" id="{2CAF61A4-6AB3-628B-827F-61C348E3CC6C}"/>
                </a:ext>
              </a:extLst>
            </p:cNvPr>
            <p:cNvGrpSpPr/>
            <p:nvPr/>
          </p:nvGrpSpPr>
          <p:grpSpPr>
            <a:xfrm>
              <a:off x="488950" y="11800883"/>
              <a:ext cx="6741471" cy="337116"/>
              <a:chOff x="488950" y="11843275"/>
              <a:chExt cx="6556261" cy="337116"/>
            </a:xfrm>
          </p:grpSpPr>
          <p:grpSp>
            <p:nvGrpSpPr>
              <p:cNvPr id="1558" name="Banner">
                <a:extLst>
                  <a:ext uri="{FF2B5EF4-FFF2-40B4-BE49-F238E27FC236}">
                    <a16:creationId xmlns:a16="http://schemas.microsoft.com/office/drawing/2014/main" id="{F60F9BE0-919E-600B-DE15-F85D55968D52}"/>
                  </a:ext>
                </a:extLst>
              </p:cNvPr>
              <p:cNvGrpSpPr/>
              <p:nvPr/>
            </p:nvGrpSpPr>
            <p:grpSpPr>
              <a:xfrm>
                <a:off x="488950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9" name="Background">
                  <a:extLst>
                    <a:ext uri="{FF2B5EF4-FFF2-40B4-BE49-F238E27FC236}">
                      <a16:creationId xmlns:a16="http://schemas.microsoft.com/office/drawing/2014/main" id="{7D789B85-6126-BEDE-E75D-12C7C2B39EB3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0" name="App Icon">
                  <a:extLst>
                    <a:ext uri="{FF2B5EF4-FFF2-40B4-BE49-F238E27FC236}">
                      <a16:creationId xmlns:a16="http://schemas.microsoft.com/office/drawing/2014/main" id="{A8282365-DCA6-1111-FB90-B5156773F2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1" name="Handle">
                  <a:extLst>
                    <a:ext uri="{FF2B5EF4-FFF2-40B4-BE49-F238E27FC236}">
                      <a16:creationId xmlns:a16="http://schemas.microsoft.com/office/drawing/2014/main" id="{D0644ACD-81EA-8D43-A18B-04B9100AE516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2" name="App Title">
                  <a:extLst>
                    <a:ext uri="{FF2B5EF4-FFF2-40B4-BE49-F238E27FC236}">
                      <a16:creationId xmlns:a16="http://schemas.microsoft.com/office/drawing/2014/main" id="{A0BD2574-2317-4946-C449-C06536E06958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93" name="Notification Message">
                  <a:extLst>
                    <a:ext uri="{FF2B5EF4-FFF2-40B4-BE49-F238E27FC236}">
                      <a16:creationId xmlns:a16="http://schemas.microsoft.com/office/drawing/2014/main" id="{7525CFC9-BA2A-11BD-6C35-CD80746F2361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59" name="Banner">
                <a:extLst>
                  <a:ext uri="{FF2B5EF4-FFF2-40B4-BE49-F238E27FC236}">
                    <a16:creationId xmlns:a16="http://schemas.microsoft.com/office/drawing/2014/main" id="{5B35A1FE-A5C3-DF76-458B-E8AEEFFFDBDA}"/>
                  </a:ext>
                </a:extLst>
              </p:cNvPr>
              <p:cNvGrpSpPr/>
              <p:nvPr/>
            </p:nvGrpSpPr>
            <p:grpSpPr>
              <a:xfrm>
                <a:off x="1596931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4" name="Background">
                  <a:extLst>
                    <a:ext uri="{FF2B5EF4-FFF2-40B4-BE49-F238E27FC236}">
                      <a16:creationId xmlns:a16="http://schemas.microsoft.com/office/drawing/2014/main" id="{229BC752-9968-E727-A62D-CFC92F57138F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5" name="App Icon">
                  <a:extLst>
                    <a:ext uri="{FF2B5EF4-FFF2-40B4-BE49-F238E27FC236}">
                      <a16:creationId xmlns:a16="http://schemas.microsoft.com/office/drawing/2014/main" id="{240BB9F9-1AE3-D584-449E-7DFED812FBC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6" name="Handle">
                  <a:extLst>
                    <a:ext uri="{FF2B5EF4-FFF2-40B4-BE49-F238E27FC236}">
                      <a16:creationId xmlns:a16="http://schemas.microsoft.com/office/drawing/2014/main" id="{E4AD98EF-F876-2DC5-B71B-E5D0CBBAB5FC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7" name="App Title">
                  <a:extLst>
                    <a:ext uri="{FF2B5EF4-FFF2-40B4-BE49-F238E27FC236}">
                      <a16:creationId xmlns:a16="http://schemas.microsoft.com/office/drawing/2014/main" id="{5F418613-7BC8-6505-8E56-ED5F614DA7AD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8" name="Notification Message">
                  <a:extLst>
                    <a:ext uri="{FF2B5EF4-FFF2-40B4-BE49-F238E27FC236}">
                      <a16:creationId xmlns:a16="http://schemas.microsoft.com/office/drawing/2014/main" id="{4B522E75-ED39-789C-76CB-1BB746DAA988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0" name="Banner">
                <a:extLst>
                  <a:ext uri="{FF2B5EF4-FFF2-40B4-BE49-F238E27FC236}">
                    <a16:creationId xmlns:a16="http://schemas.microsoft.com/office/drawing/2014/main" id="{C47CA627-8337-CDA2-7B68-325B77565A4A}"/>
                  </a:ext>
                </a:extLst>
              </p:cNvPr>
              <p:cNvGrpSpPr/>
              <p:nvPr/>
            </p:nvGrpSpPr>
            <p:grpSpPr>
              <a:xfrm>
                <a:off x="2704912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9" name="Background">
                  <a:extLst>
                    <a:ext uri="{FF2B5EF4-FFF2-40B4-BE49-F238E27FC236}">
                      <a16:creationId xmlns:a16="http://schemas.microsoft.com/office/drawing/2014/main" id="{5899B345-4D52-43AB-16F4-A493C57E0A0F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0" name="App Icon">
                  <a:extLst>
                    <a:ext uri="{FF2B5EF4-FFF2-40B4-BE49-F238E27FC236}">
                      <a16:creationId xmlns:a16="http://schemas.microsoft.com/office/drawing/2014/main" id="{3C06FE48-0026-D9CA-B65E-2DF37C2D6DA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1" name="Handle">
                  <a:extLst>
                    <a:ext uri="{FF2B5EF4-FFF2-40B4-BE49-F238E27FC236}">
                      <a16:creationId xmlns:a16="http://schemas.microsoft.com/office/drawing/2014/main" id="{EFF33005-660D-6202-91D2-15BA69649E3D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2" name="App Title">
                  <a:extLst>
                    <a:ext uri="{FF2B5EF4-FFF2-40B4-BE49-F238E27FC236}">
                      <a16:creationId xmlns:a16="http://schemas.microsoft.com/office/drawing/2014/main" id="{31655368-D871-43FF-17CD-1A05A0FF7839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3" name="Notification Message">
                  <a:extLst>
                    <a:ext uri="{FF2B5EF4-FFF2-40B4-BE49-F238E27FC236}">
                      <a16:creationId xmlns:a16="http://schemas.microsoft.com/office/drawing/2014/main" id="{8C97D688-71F6-741A-20C8-A9B2AFA50799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1" name="Banner">
                <a:extLst>
                  <a:ext uri="{FF2B5EF4-FFF2-40B4-BE49-F238E27FC236}">
                    <a16:creationId xmlns:a16="http://schemas.microsoft.com/office/drawing/2014/main" id="{0EF216A1-3B3A-5256-19CA-90DE510BAD06}"/>
                  </a:ext>
                </a:extLst>
              </p:cNvPr>
              <p:cNvGrpSpPr/>
              <p:nvPr/>
            </p:nvGrpSpPr>
            <p:grpSpPr>
              <a:xfrm>
                <a:off x="3812893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4" name="Background">
                  <a:extLst>
                    <a:ext uri="{FF2B5EF4-FFF2-40B4-BE49-F238E27FC236}">
                      <a16:creationId xmlns:a16="http://schemas.microsoft.com/office/drawing/2014/main" id="{D37FCE40-7563-7C42-8A59-10A00EE8355F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5" name="App Icon">
                  <a:extLst>
                    <a:ext uri="{FF2B5EF4-FFF2-40B4-BE49-F238E27FC236}">
                      <a16:creationId xmlns:a16="http://schemas.microsoft.com/office/drawing/2014/main" id="{44929066-1004-B8CB-FB6D-B3BAB23059C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6" name="Handle">
                  <a:extLst>
                    <a:ext uri="{FF2B5EF4-FFF2-40B4-BE49-F238E27FC236}">
                      <a16:creationId xmlns:a16="http://schemas.microsoft.com/office/drawing/2014/main" id="{0B79C8BC-8C40-75EF-FF00-6EA2D6391376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7" name="App Title">
                  <a:extLst>
                    <a:ext uri="{FF2B5EF4-FFF2-40B4-BE49-F238E27FC236}">
                      <a16:creationId xmlns:a16="http://schemas.microsoft.com/office/drawing/2014/main" id="{B2003519-0B6E-68B3-4797-DC15A2B1692B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8" name="Notification Message">
                  <a:extLst>
                    <a:ext uri="{FF2B5EF4-FFF2-40B4-BE49-F238E27FC236}">
                      <a16:creationId xmlns:a16="http://schemas.microsoft.com/office/drawing/2014/main" id="{FB288AE8-F569-9C41-7C13-5C59B7B20359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2" name="Banner">
                <a:extLst>
                  <a:ext uri="{FF2B5EF4-FFF2-40B4-BE49-F238E27FC236}">
                    <a16:creationId xmlns:a16="http://schemas.microsoft.com/office/drawing/2014/main" id="{7248ED06-10E6-A07E-33CE-A4A5DCC1C1D6}"/>
                  </a:ext>
                </a:extLst>
              </p:cNvPr>
              <p:cNvGrpSpPr/>
              <p:nvPr/>
            </p:nvGrpSpPr>
            <p:grpSpPr>
              <a:xfrm>
                <a:off x="4920874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9" name="Background">
                  <a:extLst>
                    <a:ext uri="{FF2B5EF4-FFF2-40B4-BE49-F238E27FC236}">
                      <a16:creationId xmlns:a16="http://schemas.microsoft.com/office/drawing/2014/main" id="{E57DBC8A-34A8-E16E-6C10-DFC16BD28F96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0" name="App Icon">
                  <a:extLst>
                    <a:ext uri="{FF2B5EF4-FFF2-40B4-BE49-F238E27FC236}">
                      <a16:creationId xmlns:a16="http://schemas.microsoft.com/office/drawing/2014/main" id="{AE270076-DB9B-CBA9-048F-478A8ACBB04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1" name="Handle">
                  <a:extLst>
                    <a:ext uri="{FF2B5EF4-FFF2-40B4-BE49-F238E27FC236}">
                      <a16:creationId xmlns:a16="http://schemas.microsoft.com/office/drawing/2014/main" id="{09C4C11F-F9D8-5E4B-BB39-A662299E9B68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2" name="App Title">
                  <a:extLst>
                    <a:ext uri="{FF2B5EF4-FFF2-40B4-BE49-F238E27FC236}">
                      <a16:creationId xmlns:a16="http://schemas.microsoft.com/office/drawing/2014/main" id="{A7DD7071-C732-364F-D441-A1CB70A599DA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3" name="Notification Message">
                  <a:extLst>
                    <a:ext uri="{FF2B5EF4-FFF2-40B4-BE49-F238E27FC236}">
                      <a16:creationId xmlns:a16="http://schemas.microsoft.com/office/drawing/2014/main" id="{53A30D4C-BDED-76E8-E326-175844F58715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3" name="Banner">
                <a:extLst>
                  <a:ext uri="{FF2B5EF4-FFF2-40B4-BE49-F238E27FC236}">
                    <a16:creationId xmlns:a16="http://schemas.microsoft.com/office/drawing/2014/main" id="{4D5F6BE5-4120-C271-B344-C2717B31A624}"/>
                  </a:ext>
                </a:extLst>
              </p:cNvPr>
              <p:cNvGrpSpPr/>
              <p:nvPr/>
            </p:nvGrpSpPr>
            <p:grpSpPr>
              <a:xfrm>
                <a:off x="6028856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4" name="Background">
                  <a:extLst>
                    <a:ext uri="{FF2B5EF4-FFF2-40B4-BE49-F238E27FC236}">
                      <a16:creationId xmlns:a16="http://schemas.microsoft.com/office/drawing/2014/main" id="{FA40C6DE-7716-D79A-2B47-3E50F981AAAE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5" name="App Icon">
                  <a:extLst>
                    <a:ext uri="{FF2B5EF4-FFF2-40B4-BE49-F238E27FC236}">
                      <a16:creationId xmlns:a16="http://schemas.microsoft.com/office/drawing/2014/main" id="{412F4C60-BB03-A7E0-BD44-76BD375A5BA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6" name="Handle">
                  <a:extLst>
                    <a:ext uri="{FF2B5EF4-FFF2-40B4-BE49-F238E27FC236}">
                      <a16:creationId xmlns:a16="http://schemas.microsoft.com/office/drawing/2014/main" id="{ADFC8E0A-897F-F22A-B2C3-07F7A622E16F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7" name="App Title">
                  <a:extLst>
                    <a:ext uri="{FF2B5EF4-FFF2-40B4-BE49-F238E27FC236}">
                      <a16:creationId xmlns:a16="http://schemas.microsoft.com/office/drawing/2014/main" id="{2D1F1083-0A70-CDAA-CFD9-369DF65E3567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68" name="Notification Message">
                  <a:extLst>
                    <a:ext uri="{FF2B5EF4-FFF2-40B4-BE49-F238E27FC236}">
                      <a16:creationId xmlns:a16="http://schemas.microsoft.com/office/drawing/2014/main" id="{DA2FF21D-A164-5CD9-197A-A94BAE510B87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556" name="직사각형 1555">
              <a:extLst>
                <a:ext uri="{FF2B5EF4-FFF2-40B4-BE49-F238E27FC236}">
                  <a16:creationId xmlns:a16="http://schemas.microsoft.com/office/drawing/2014/main" id="{2587D472-1403-B678-5B79-FC6E3C5936A9}"/>
                </a:ext>
              </a:extLst>
            </p:cNvPr>
            <p:cNvSpPr/>
            <p:nvPr/>
          </p:nvSpPr>
          <p:spPr>
            <a:xfrm>
              <a:off x="7040563" y="11778196"/>
              <a:ext cx="249237" cy="411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557" name="그림 1556">
              <a:extLst>
                <a:ext uri="{FF2B5EF4-FFF2-40B4-BE49-F238E27FC236}">
                  <a16:creationId xmlns:a16="http://schemas.microsoft.com/office/drawing/2014/main" id="{C6497111-0D72-3055-2675-4C6162ACE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rcRect t="16594" b="19656"/>
            <a:stretch/>
          </p:blipFill>
          <p:spPr>
            <a:xfrm>
              <a:off x="6624002" y="12151990"/>
              <a:ext cx="426947" cy="106737"/>
            </a:xfrm>
            <a:prstGeom prst="rect">
              <a:avLst/>
            </a:prstGeom>
          </p:spPr>
        </p:pic>
      </p:grpSp>
      <p:sp>
        <p:nvSpPr>
          <p:cNvPr id="1599" name="Border">
            <a:extLst>
              <a:ext uri="{FF2B5EF4-FFF2-40B4-BE49-F238E27FC236}">
                <a16:creationId xmlns:a16="http://schemas.microsoft.com/office/drawing/2014/main" id="{40C06008-7837-BCC4-FD1F-A8D557F9C2C4}"/>
              </a:ext>
            </a:extLst>
          </p:cNvPr>
          <p:cNvSpPr>
            <a:spLocks/>
          </p:cNvSpPr>
          <p:nvPr/>
        </p:nvSpPr>
        <p:spPr bwMode="auto">
          <a:xfrm>
            <a:off x="75795" y="12223245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EFBA0BD-3C60-460D-93F1-607625B54B01}"/>
              </a:ext>
            </a:extLst>
          </p:cNvPr>
          <p:cNvSpPr txBox="1"/>
          <p:nvPr/>
        </p:nvSpPr>
        <p:spPr>
          <a:xfrm>
            <a:off x="386001" y="12468994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4DA867ED-73C4-1B66-37A4-73F160A3F058}"/>
              </a:ext>
            </a:extLst>
          </p:cNvPr>
          <p:cNvSpPr txBox="1"/>
          <p:nvPr/>
        </p:nvSpPr>
        <p:spPr>
          <a:xfrm>
            <a:off x="394761" y="12849681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02" name="Border">
            <a:extLst>
              <a:ext uri="{FF2B5EF4-FFF2-40B4-BE49-F238E27FC236}">
                <a16:creationId xmlns:a16="http://schemas.microsoft.com/office/drawing/2014/main" id="{04199DF6-CE9B-8D6B-DD3E-BCAC18C3CAEA}"/>
              </a:ext>
            </a:extLst>
          </p:cNvPr>
          <p:cNvSpPr/>
          <p:nvPr/>
        </p:nvSpPr>
        <p:spPr>
          <a:xfrm>
            <a:off x="4307583" y="12503171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603" name="그룹 1602">
            <a:extLst>
              <a:ext uri="{FF2B5EF4-FFF2-40B4-BE49-F238E27FC236}">
                <a16:creationId xmlns:a16="http://schemas.microsoft.com/office/drawing/2014/main" id="{6C437B37-4F87-9FA8-CCEB-E25533E9D915}"/>
              </a:ext>
            </a:extLst>
          </p:cNvPr>
          <p:cNvGrpSpPr/>
          <p:nvPr/>
        </p:nvGrpSpPr>
        <p:grpSpPr>
          <a:xfrm>
            <a:off x="5695361" y="12503171"/>
            <a:ext cx="1371038" cy="793152"/>
            <a:chOff x="5846757" y="12722540"/>
            <a:chExt cx="1371038" cy="793152"/>
          </a:xfrm>
        </p:grpSpPr>
        <p:sp>
          <p:nvSpPr>
            <p:cNvPr id="1612" name="Border">
              <a:extLst>
                <a:ext uri="{FF2B5EF4-FFF2-40B4-BE49-F238E27FC236}">
                  <a16:creationId xmlns:a16="http://schemas.microsoft.com/office/drawing/2014/main" id="{73B2225D-1420-4074-37F6-3A0EFFE5FE8E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C690D013-DB45-5F30-4C86-2F87551F9DE8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614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9E1087-0F69-0A16-F613-C92A3549CDED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289B5AF-7101-8879-2561-98960B6B5412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4" name="TextBox 1603">
            <a:extLst>
              <a:ext uri="{FF2B5EF4-FFF2-40B4-BE49-F238E27FC236}">
                <a16:creationId xmlns:a16="http://schemas.microsoft.com/office/drawing/2014/main" id="{BFC23772-4AB0-2CE8-BD26-989AE5D0E9CE}"/>
              </a:ext>
            </a:extLst>
          </p:cNvPr>
          <p:cNvSpPr txBox="1"/>
          <p:nvPr/>
        </p:nvSpPr>
        <p:spPr>
          <a:xfrm>
            <a:off x="4315180" y="12500648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BC1C1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2207872B-E2B8-C24A-4B1D-9B3CF2BA9E0F}"/>
              </a:ext>
            </a:extLst>
          </p:cNvPr>
          <p:cNvSpPr txBox="1"/>
          <p:nvPr/>
        </p:nvSpPr>
        <p:spPr>
          <a:xfrm>
            <a:off x="77166" y="12227219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시도협회 바로가기                  서비스 바로가기 </a:t>
            </a:r>
          </a:p>
        </p:txBody>
      </p:sp>
      <p:pic>
        <p:nvPicPr>
          <p:cNvPr id="1606" name="그림 1605">
            <a:extLst>
              <a:ext uri="{FF2B5EF4-FFF2-40B4-BE49-F238E27FC236}">
                <a16:creationId xmlns:a16="http://schemas.microsoft.com/office/drawing/2014/main" id="{172B99CF-6A48-5905-2683-FA2CFA12EA6E}"/>
              </a:ext>
            </a:extLst>
          </p:cNvPr>
          <p:cNvPicPr>
            <a:picLocks noChangeAspect="1"/>
          </p:cNvPicPr>
          <p:nvPr/>
        </p:nvPicPr>
        <p:blipFill>
          <a:blip r:embed="rId26"/>
          <a:srcRect l="7684" t="10695" b="-1"/>
          <a:stretch/>
        </p:blipFill>
        <p:spPr>
          <a:xfrm>
            <a:off x="6833900" y="12227075"/>
            <a:ext cx="208238" cy="197646"/>
          </a:xfrm>
          <a:prstGeom prst="rect">
            <a:avLst/>
          </a:prstGeom>
        </p:spPr>
      </p:pic>
      <p:sp>
        <p:nvSpPr>
          <p:cNvPr id="1607" name="Border">
            <a:extLst>
              <a:ext uri="{FF2B5EF4-FFF2-40B4-BE49-F238E27FC236}">
                <a16:creationId xmlns:a16="http://schemas.microsoft.com/office/drawing/2014/main" id="{3BF828B5-6AC9-D328-DB8D-156A8010B907}"/>
              </a:ext>
            </a:extLst>
          </p:cNvPr>
          <p:cNvSpPr>
            <a:spLocks/>
          </p:cNvSpPr>
          <p:nvPr/>
        </p:nvSpPr>
        <p:spPr bwMode="auto">
          <a:xfrm>
            <a:off x="75795" y="12225154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08" name="그룹 1607">
            <a:extLst>
              <a:ext uri="{FF2B5EF4-FFF2-40B4-BE49-F238E27FC236}">
                <a16:creationId xmlns:a16="http://schemas.microsoft.com/office/drawing/2014/main" id="{33997611-81E4-BC42-3A5C-FEF87E0D3DEB}"/>
              </a:ext>
            </a:extLst>
          </p:cNvPr>
          <p:cNvGrpSpPr/>
          <p:nvPr/>
        </p:nvGrpSpPr>
        <p:grpSpPr>
          <a:xfrm>
            <a:off x="488157" y="12222315"/>
            <a:ext cx="1111863" cy="204787"/>
            <a:chOff x="488157" y="12456319"/>
            <a:chExt cx="1111863" cy="204787"/>
          </a:xfrm>
        </p:grpSpPr>
        <p:cxnSp>
          <p:nvCxnSpPr>
            <p:cNvPr id="1609" name="직선 연결선 1608">
              <a:extLst>
                <a:ext uri="{FF2B5EF4-FFF2-40B4-BE49-F238E27FC236}">
                  <a16:creationId xmlns:a16="http://schemas.microsoft.com/office/drawing/2014/main" id="{E829A212-4CBE-D560-366F-6C0DCEA31111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0" name="그래픽 1609">
              <a:extLst>
                <a:ext uri="{FF2B5EF4-FFF2-40B4-BE49-F238E27FC236}">
                  <a16:creationId xmlns:a16="http://schemas.microsoft.com/office/drawing/2014/main" id="{0CC7E223-DFBF-4D9D-FB7D-5422BF1DF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611" name="직선 연결선 1610">
              <a:extLst>
                <a:ext uri="{FF2B5EF4-FFF2-40B4-BE49-F238E27FC236}">
                  <a16:creationId xmlns:a16="http://schemas.microsoft.com/office/drawing/2014/main" id="{FE66930E-0613-B215-6D6E-371D5AB8E967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>
            <a:extLst>
              <a:ext uri="{FF2B5EF4-FFF2-40B4-BE49-F238E27FC236}">
                <a16:creationId xmlns:a16="http://schemas.microsoft.com/office/drawing/2014/main" id="{F62D7B6F-FF29-142D-FD67-0AAAF4488A82}"/>
              </a:ext>
            </a:extLst>
          </p:cNvPr>
          <p:cNvGrpSpPr/>
          <p:nvPr/>
        </p:nvGrpSpPr>
        <p:grpSpPr>
          <a:xfrm>
            <a:off x="6130931" y="12239348"/>
            <a:ext cx="581816" cy="170956"/>
            <a:chOff x="5868990" y="12459065"/>
            <a:chExt cx="701453" cy="206109"/>
          </a:xfrm>
        </p:grpSpPr>
        <p:pic>
          <p:nvPicPr>
            <p:cNvPr id="1617" name="Picture 2">
              <a:hlinkClick r:id="rId29" tooltip="카카오채널가기"/>
              <a:extLst>
                <a:ext uri="{FF2B5EF4-FFF2-40B4-BE49-F238E27FC236}">
                  <a16:creationId xmlns:a16="http://schemas.microsoft.com/office/drawing/2014/main" id="{BE0DCB0A-59CC-A77D-EA65-51A642FE57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1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8" name="Picture 3">
              <a:hlinkClick r:id="rId32" tooltip="유튜브가기"/>
              <a:extLst>
                <a:ext uri="{FF2B5EF4-FFF2-40B4-BE49-F238E27FC236}">
                  <a16:creationId xmlns:a16="http://schemas.microsoft.com/office/drawing/2014/main" id="{72D784C2-0344-C6F8-9615-F4D763076C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9" name="Picture 4">
              <a:hlinkClick r:id="rId34" tooltip="인스타그램가기"/>
              <a:extLst>
                <a:ext uri="{FF2B5EF4-FFF2-40B4-BE49-F238E27FC236}">
                  <a16:creationId xmlns:a16="http://schemas.microsoft.com/office/drawing/2014/main" id="{5870DBD3-4ACF-B552-9173-06A28482B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2" name="타원 51">
            <a:extLst>
              <a:ext uri="{FF2B5EF4-FFF2-40B4-BE49-F238E27FC236}">
                <a16:creationId xmlns:a16="http://schemas.microsoft.com/office/drawing/2014/main" id="{34660028-863B-06BA-D028-0FEC6AC6945A}"/>
              </a:ext>
            </a:extLst>
          </p:cNvPr>
          <p:cNvSpPr/>
          <p:nvPr/>
        </p:nvSpPr>
        <p:spPr>
          <a:xfrm>
            <a:off x="5307980" y="1090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C15FAEC-CACB-11EC-3AA1-5F69B3383659}"/>
              </a:ext>
            </a:extLst>
          </p:cNvPr>
          <p:cNvSpPr/>
          <p:nvPr/>
        </p:nvSpPr>
        <p:spPr>
          <a:xfrm>
            <a:off x="6398517" y="5443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4A872A11-C29D-B61B-42F2-626E730BF627}"/>
              </a:ext>
            </a:extLst>
          </p:cNvPr>
          <p:cNvSpPr/>
          <p:nvPr/>
        </p:nvSpPr>
        <p:spPr>
          <a:xfrm>
            <a:off x="9913301" y="10872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75" name="그래픽 1174">
            <a:extLst>
              <a:ext uri="{FF2B5EF4-FFF2-40B4-BE49-F238E27FC236}">
                <a16:creationId xmlns:a16="http://schemas.microsoft.com/office/drawing/2014/main" id="{1BBFC70D-4C21-0EF9-0C08-1BEAFCB2873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177" name="그래픽 1176">
            <a:extLst>
              <a:ext uri="{FF2B5EF4-FFF2-40B4-BE49-F238E27FC236}">
                <a16:creationId xmlns:a16="http://schemas.microsoft.com/office/drawing/2014/main" id="{EE3861ED-A673-0E25-32DF-A6F8472DAE74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535" name="그래픽 1534">
            <a:extLst>
              <a:ext uri="{FF2B5EF4-FFF2-40B4-BE49-F238E27FC236}">
                <a16:creationId xmlns:a16="http://schemas.microsoft.com/office/drawing/2014/main" id="{AA05FF1D-A0E7-932D-9CC0-754B0AE33C6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49" name="그래픽 9">
            <a:extLst>
              <a:ext uri="{FF2B5EF4-FFF2-40B4-BE49-F238E27FC236}">
                <a16:creationId xmlns:a16="http://schemas.microsoft.com/office/drawing/2014/main" id="{E8EB3FB8-D416-3136-F708-1EACEA3BF646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351" name="그룹 1350">
            <a:extLst>
              <a:ext uri="{FF2B5EF4-FFF2-40B4-BE49-F238E27FC236}">
                <a16:creationId xmlns:a16="http://schemas.microsoft.com/office/drawing/2014/main" id="{DF53C9BA-EA07-87B4-B02A-4F506BB054FC}"/>
              </a:ext>
            </a:extLst>
          </p:cNvPr>
          <p:cNvGrpSpPr/>
          <p:nvPr/>
        </p:nvGrpSpPr>
        <p:grpSpPr>
          <a:xfrm>
            <a:off x="778890" y="3861984"/>
            <a:ext cx="6040037" cy="796985"/>
            <a:chOff x="124840" y="3649894"/>
            <a:chExt cx="6040037" cy="796985"/>
          </a:xfrm>
        </p:grpSpPr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57FADFC7-2886-8ED3-5E73-DEF4B26C7C57}"/>
                </a:ext>
              </a:extLst>
            </p:cNvPr>
            <p:cNvSpPr txBox="1"/>
            <p:nvPr/>
          </p:nvSpPr>
          <p:spPr>
            <a:xfrm>
              <a:off x="124840" y="4246824"/>
              <a:ext cx="77551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교육신청</a:t>
              </a: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B6258B9A-BEE7-EBE7-8300-D6BCD12B8906}"/>
                </a:ext>
              </a:extLst>
            </p:cNvPr>
            <p:cNvSpPr txBox="1"/>
            <p:nvPr/>
          </p:nvSpPr>
          <p:spPr>
            <a:xfrm>
              <a:off x="988046" y="4246824"/>
              <a:ext cx="77101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교육일정</a:t>
              </a:r>
            </a:p>
          </p:txBody>
        </p:sp>
        <p:sp>
          <p:nvSpPr>
            <p:cNvPr id="1355" name="TextBox 1354">
              <a:extLst>
                <a:ext uri="{FF2B5EF4-FFF2-40B4-BE49-F238E27FC236}">
                  <a16:creationId xmlns:a16="http://schemas.microsoft.com/office/drawing/2014/main" id="{C4FBE006-4427-9346-AE0D-93EAA2129426}"/>
                </a:ext>
              </a:extLst>
            </p:cNvPr>
            <p:cNvSpPr txBox="1"/>
            <p:nvPr/>
          </p:nvSpPr>
          <p:spPr>
            <a:xfrm>
              <a:off x="1830413" y="4246824"/>
              <a:ext cx="89248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이수시간</a:t>
              </a: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EE336CB3-D4F4-C765-6489-E880D3EF57F8}"/>
                </a:ext>
              </a:extLst>
            </p:cNvPr>
            <p:cNvSpPr txBox="1"/>
            <p:nvPr/>
          </p:nvSpPr>
          <p:spPr>
            <a:xfrm>
              <a:off x="2745794" y="4246824"/>
              <a:ext cx="8449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강의실</a:t>
              </a:r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3F373516-DC93-1FD6-26D3-54A747C6C2DB}"/>
                </a:ext>
              </a:extLst>
            </p:cNvPr>
            <p:cNvSpPr txBox="1"/>
            <p:nvPr/>
          </p:nvSpPr>
          <p:spPr>
            <a:xfrm>
              <a:off x="3666291" y="4246824"/>
              <a:ext cx="76936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수강변경</a:t>
              </a: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023A93A1-10F0-DF63-CEDD-5A07A1D9F6E3}"/>
                </a:ext>
              </a:extLst>
            </p:cNvPr>
            <p:cNvSpPr txBox="1"/>
            <p:nvPr/>
          </p:nvSpPr>
          <p:spPr>
            <a:xfrm>
              <a:off x="4535458" y="4246824"/>
              <a:ext cx="76627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환불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취소</a:t>
              </a:r>
            </a:p>
          </p:txBody>
        </p:sp>
        <p:sp>
          <p:nvSpPr>
            <p:cNvPr id="1359" name="TextBox 1358">
              <a:extLst>
                <a:ext uri="{FF2B5EF4-FFF2-40B4-BE49-F238E27FC236}">
                  <a16:creationId xmlns:a16="http://schemas.microsoft.com/office/drawing/2014/main" id="{894C440D-5165-095A-6034-37743666169D}"/>
                </a:ext>
              </a:extLst>
            </p:cNvPr>
            <p:cNvSpPr txBox="1"/>
            <p:nvPr/>
          </p:nvSpPr>
          <p:spPr>
            <a:xfrm>
              <a:off x="5322366" y="4246824"/>
              <a:ext cx="84251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이수</a:t>
              </a:r>
              <a:r>
                <a:rPr lang="en-US" altLang="ko-KR" sz="700" dirty="0"/>
                <a:t>/</a:t>
              </a:r>
              <a:r>
                <a:rPr lang="ko-KR" altLang="en-US" sz="700" dirty="0"/>
                <a:t>수료증</a:t>
              </a:r>
            </a:p>
          </p:txBody>
        </p:sp>
        <p:grpSp>
          <p:nvGrpSpPr>
            <p:cNvPr id="1360" name="그룹 1359">
              <a:extLst>
                <a:ext uri="{FF2B5EF4-FFF2-40B4-BE49-F238E27FC236}">
                  <a16:creationId xmlns:a16="http://schemas.microsoft.com/office/drawing/2014/main" id="{5FF97C34-FB3D-4BB5-A440-B9CF8E093398}"/>
                </a:ext>
              </a:extLst>
            </p:cNvPr>
            <p:cNvGrpSpPr/>
            <p:nvPr/>
          </p:nvGrpSpPr>
          <p:grpSpPr>
            <a:xfrm>
              <a:off x="210200" y="3649894"/>
              <a:ext cx="604794" cy="604794"/>
              <a:chOff x="1454800" y="3289305"/>
              <a:chExt cx="604794" cy="604794"/>
            </a:xfrm>
          </p:grpSpPr>
          <p:sp>
            <p:nvSpPr>
              <p:cNvPr id="1394" name="타원 1393">
                <a:extLst>
                  <a:ext uri="{FF2B5EF4-FFF2-40B4-BE49-F238E27FC236}">
                    <a16:creationId xmlns:a16="http://schemas.microsoft.com/office/drawing/2014/main" id="{03ACD5FE-BFBD-6572-8609-0F69A343EAAE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5" name="그룹 1394">
                <a:extLst>
                  <a:ext uri="{FF2B5EF4-FFF2-40B4-BE49-F238E27FC236}">
                    <a16:creationId xmlns:a16="http://schemas.microsoft.com/office/drawing/2014/main" id="{C219DB42-6821-E33D-FF05-B2A87A6391FB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6" name="Line 2">
                  <a:extLst>
                    <a:ext uri="{FF2B5EF4-FFF2-40B4-BE49-F238E27FC236}">
                      <a16:creationId xmlns:a16="http://schemas.microsoft.com/office/drawing/2014/main" id="{BEC15C03-7A31-66B7-DC32-0CD2D4AE4AF7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Line 1">
                  <a:extLst>
                    <a:ext uri="{FF2B5EF4-FFF2-40B4-BE49-F238E27FC236}">
                      <a16:creationId xmlns:a16="http://schemas.microsoft.com/office/drawing/2014/main" id="{0C58E6D6-60DD-1DCF-6C06-12A3F3F56356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1" name="그룹 1360">
              <a:extLst>
                <a:ext uri="{FF2B5EF4-FFF2-40B4-BE49-F238E27FC236}">
                  <a16:creationId xmlns:a16="http://schemas.microsoft.com/office/drawing/2014/main" id="{61275FB4-1FFB-33AF-5A11-24416F11735F}"/>
                </a:ext>
              </a:extLst>
            </p:cNvPr>
            <p:cNvGrpSpPr/>
            <p:nvPr/>
          </p:nvGrpSpPr>
          <p:grpSpPr>
            <a:xfrm>
              <a:off x="1092046" y="3649894"/>
              <a:ext cx="604794" cy="604794"/>
              <a:chOff x="1454800" y="3289305"/>
              <a:chExt cx="604794" cy="604794"/>
            </a:xfrm>
          </p:grpSpPr>
          <p:sp>
            <p:nvSpPr>
              <p:cNvPr id="1390" name="타원 1389">
                <a:extLst>
                  <a:ext uri="{FF2B5EF4-FFF2-40B4-BE49-F238E27FC236}">
                    <a16:creationId xmlns:a16="http://schemas.microsoft.com/office/drawing/2014/main" id="{1C52E198-4308-7E98-94F0-526CEAFC093B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1" name="그룹 1390">
                <a:extLst>
                  <a:ext uri="{FF2B5EF4-FFF2-40B4-BE49-F238E27FC236}">
                    <a16:creationId xmlns:a16="http://schemas.microsoft.com/office/drawing/2014/main" id="{FA627E28-2C1A-4E8F-3692-E16F5953DB6B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2" name="Line 2">
                  <a:extLst>
                    <a:ext uri="{FF2B5EF4-FFF2-40B4-BE49-F238E27FC236}">
                      <a16:creationId xmlns:a16="http://schemas.microsoft.com/office/drawing/2014/main" id="{A7059B41-7A21-97DE-0304-4F284C7EEE63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3" name="Line 1">
                  <a:extLst>
                    <a:ext uri="{FF2B5EF4-FFF2-40B4-BE49-F238E27FC236}">
                      <a16:creationId xmlns:a16="http://schemas.microsoft.com/office/drawing/2014/main" id="{372D1C6E-7666-95E6-1766-D4157D5FC8D4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2" name="그룹 1361">
              <a:extLst>
                <a:ext uri="{FF2B5EF4-FFF2-40B4-BE49-F238E27FC236}">
                  <a16:creationId xmlns:a16="http://schemas.microsoft.com/office/drawing/2014/main" id="{9EF87100-F0A3-6246-2441-3F62217DD345}"/>
                </a:ext>
              </a:extLst>
            </p:cNvPr>
            <p:cNvGrpSpPr/>
            <p:nvPr/>
          </p:nvGrpSpPr>
          <p:grpSpPr>
            <a:xfrm>
              <a:off x="1973892" y="3649894"/>
              <a:ext cx="604794" cy="604794"/>
              <a:chOff x="1454800" y="3289305"/>
              <a:chExt cx="604794" cy="604794"/>
            </a:xfrm>
          </p:grpSpPr>
          <p:sp>
            <p:nvSpPr>
              <p:cNvPr id="1386" name="타원 1385">
                <a:extLst>
                  <a:ext uri="{FF2B5EF4-FFF2-40B4-BE49-F238E27FC236}">
                    <a16:creationId xmlns:a16="http://schemas.microsoft.com/office/drawing/2014/main" id="{D8C40216-D495-84BC-361B-5978756C693E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7" name="그룹 1386">
                <a:extLst>
                  <a:ext uri="{FF2B5EF4-FFF2-40B4-BE49-F238E27FC236}">
                    <a16:creationId xmlns:a16="http://schemas.microsoft.com/office/drawing/2014/main" id="{FC3DBE72-D502-A4DE-E879-C5313220274F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8" name="Line 2">
                  <a:extLst>
                    <a:ext uri="{FF2B5EF4-FFF2-40B4-BE49-F238E27FC236}">
                      <a16:creationId xmlns:a16="http://schemas.microsoft.com/office/drawing/2014/main" id="{124D2F3F-31E2-0DCB-B173-90491B881C9B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9" name="Line 1">
                  <a:extLst>
                    <a:ext uri="{FF2B5EF4-FFF2-40B4-BE49-F238E27FC236}">
                      <a16:creationId xmlns:a16="http://schemas.microsoft.com/office/drawing/2014/main" id="{5DAAAFFA-9B4D-80DF-A604-D9FF91BDD021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3" name="그룹 1362">
              <a:extLst>
                <a:ext uri="{FF2B5EF4-FFF2-40B4-BE49-F238E27FC236}">
                  <a16:creationId xmlns:a16="http://schemas.microsoft.com/office/drawing/2014/main" id="{17D0E954-6B30-ADC3-FE44-2E3CED456598}"/>
                </a:ext>
              </a:extLst>
            </p:cNvPr>
            <p:cNvGrpSpPr/>
            <p:nvPr/>
          </p:nvGrpSpPr>
          <p:grpSpPr>
            <a:xfrm>
              <a:off x="2855738" y="3649894"/>
              <a:ext cx="604794" cy="604794"/>
              <a:chOff x="1454800" y="3289305"/>
              <a:chExt cx="604794" cy="604794"/>
            </a:xfrm>
          </p:grpSpPr>
          <p:sp>
            <p:nvSpPr>
              <p:cNvPr id="1382" name="타원 1381">
                <a:extLst>
                  <a:ext uri="{FF2B5EF4-FFF2-40B4-BE49-F238E27FC236}">
                    <a16:creationId xmlns:a16="http://schemas.microsoft.com/office/drawing/2014/main" id="{55A49D20-EB53-1A86-7498-83B8430D6D44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3" name="그룹 1382">
                <a:extLst>
                  <a:ext uri="{FF2B5EF4-FFF2-40B4-BE49-F238E27FC236}">
                    <a16:creationId xmlns:a16="http://schemas.microsoft.com/office/drawing/2014/main" id="{836D9CB5-F3FA-484A-4662-C87B12BAC51E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4" name="Line 2">
                  <a:extLst>
                    <a:ext uri="{FF2B5EF4-FFF2-40B4-BE49-F238E27FC236}">
                      <a16:creationId xmlns:a16="http://schemas.microsoft.com/office/drawing/2014/main" id="{F0B754EE-8AC9-9118-7C08-8580193573CA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Line 1">
                  <a:extLst>
                    <a:ext uri="{FF2B5EF4-FFF2-40B4-BE49-F238E27FC236}">
                      <a16:creationId xmlns:a16="http://schemas.microsoft.com/office/drawing/2014/main" id="{42091F31-9A87-B30D-6FEF-CA67BB1AB05B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41D270A9-3A9A-4BCC-0FCA-56D496B48364}"/>
                </a:ext>
              </a:extLst>
            </p:cNvPr>
            <p:cNvGrpSpPr/>
            <p:nvPr/>
          </p:nvGrpSpPr>
          <p:grpSpPr>
            <a:xfrm>
              <a:off x="3737584" y="3649894"/>
              <a:ext cx="604794" cy="604794"/>
              <a:chOff x="1454800" y="3289305"/>
              <a:chExt cx="604794" cy="604794"/>
            </a:xfrm>
          </p:grpSpPr>
          <p:sp>
            <p:nvSpPr>
              <p:cNvPr id="1377" name="타원 1376">
                <a:extLst>
                  <a:ext uri="{FF2B5EF4-FFF2-40B4-BE49-F238E27FC236}">
                    <a16:creationId xmlns:a16="http://schemas.microsoft.com/office/drawing/2014/main" id="{FEB884BB-627B-3720-F909-A5A68D52587D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8" name="그룹 1377">
                <a:extLst>
                  <a:ext uri="{FF2B5EF4-FFF2-40B4-BE49-F238E27FC236}">
                    <a16:creationId xmlns:a16="http://schemas.microsoft.com/office/drawing/2014/main" id="{E10F81A3-A0CD-CCCC-BB52-5FC58F1E3FC3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9" name="Line 2">
                  <a:extLst>
                    <a:ext uri="{FF2B5EF4-FFF2-40B4-BE49-F238E27FC236}">
                      <a16:creationId xmlns:a16="http://schemas.microsoft.com/office/drawing/2014/main" id="{ED29B92A-5713-A3D0-A052-43FF5358A631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1" name="Line 1">
                  <a:extLst>
                    <a:ext uri="{FF2B5EF4-FFF2-40B4-BE49-F238E27FC236}">
                      <a16:creationId xmlns:a16="http://schemas.microsoft.com/office/drawing/2014/main" id="{225AB7D1-4E5D-6786-E3CA-6927C1F92046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5" name="그룹 1364">
              <a:extLst>
                <a:ext uri="{FF2B5EF4-FFF2-40B4-BE49-F238E27FC236}">
                  <a16:creationId xmlns:a16="http://schemas.microsoft.com/office/drawing/2014/main" id="{1C4BBAC0-F3A2-2F0A-EA42-B7358D8037EE}"/>
                </a:ext>
              </a:extLst>
            </p:cNvPr>
            <p:cNvGrpSpPr/>
            <p:nvPr/>
          </p:nvGrpSpPr>
          <p:grpSpPr>
            <a:xfrm>
              <a:off x="4619428" y="3649894"/>
              <a:ext cx="604794" cy="604794"/>
              <a:chOff x="1454800" y="3289305"/>
              <a:chExt cx="604794" cy="604794"/>
            </a:xfrm>
          </p:grpSpPr>
          <p:sp>
            <p:nvSpPr>
              <p:cNvPr id="1373" name="타원 1372">
                <a:extLst>
                  <a:ext uri="{FF2B5EF4-FFF2-40B4-BE49-F238E27FC236}">
                    <a16:creationId xmlns:a16="http://schemas.microsoft.com/office/drawing/2014/main" id="{7ECEADB5-FA41-B1D4-9823-48C1C9D6B2A0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4" name="그룹 1373">
                <a:extLst>
                  <a:ext uri="{FF2B5EF4-FFF2-40B4-BE49-F238E27FC236}">
                    <a16:creationId xmlns:a16="http://schemas.microsoft.com/office/drawing/2014/main" id="{B1716F9E-D747-B05A-8647-3D86580130E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5" name="Line 2">
                  <a:extLst>
                    <a:ext uri="{FF2B5EF4-FFF2-40B4-BE49-F238E27FC236}">
                      <a16:creationId xmlns:a16="http://schemas.microsoft.com/office/drawing/2014/main" id="{B489A95B-6407-AA12-D776-D46CF602C028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Line 1">
                  <a:extLst>
                    <a:ext uri="{FF2B5EF4-FFF2-40B4-BE49-F238E27FC236}">
                      <a16:creationId xmlns:a16="http://schemas.microsoft.com/office/drawing/2014/main" id="{BA6BC0BA-060B-4F6A-A76F-755F4F25304B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6" name="그룹 1365">
              <a:extLst>
                <a:ext uri="{FF2B5EF4-FFF2-40B4-BE49-F238E27FC236}">
                  <a16:creationId xmlns:a16="http://schemas.microsoft.com/office/drawing/2014/main" id="{4546D54D-32BB-B55F-1EB6-FBA7F2A3A683}"/>
                </a:ext>
              </a:extLst>
            </p:cNvPr>
            <p:cNvGrpSpPr/>
            <p:nvPr/>
          </p:nvGrpSpPr>
          <p:grpSpPr>
            <a:xfrm>
              <a:off x="5432687" y="3649894"/>
              <a:ext cx="604794" cy="604794"/>
              <a:chOff x="1454800" y="3289305"/>
              <a:chExt cx="604794" cy="604794"/>
            </a:xfrm>
          </p:grpSpPr>
          <p:sp>
            <p:nvSpPr>
              <p:cNvPr id="1369" name="타원 1368">
                <a:extLst>
                  <a:ext uri="{FF2B5EF4-FFF2-40B4-BE49-F238E27FC236}">
                    <a16:creationId xmlns:a16="http://schemas.microsoft.com/office/drawing/2014/main" id="{2AD99F96-0F60-535B-C36C-3AF66E7009C0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0" name="그룹 1369">
                <a:extLst>
                  <a:ext uri="{FF2B5EF4-FFF2-40B4-BE49-F238E27FC236}">
                    <a16:creationId xmlns:a16="http://schemas.microsoft.com/office/drawing/2014/main" id="{18CC969C-1141-B505-F610-9A9B7821D1EA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1" name="Line 2">
                  <a:extLst>
                    <a:ext uri="{FF2B5EF4-FFF2-40B4-BE49-F238E27FC236}">
                      <a16:creationId xmlns:a16="http://schemas.microsoft.com/office/drawing/2014/main" id="{78020577-C4A5-D575-59E8-9A586D08732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Line 1">
                  <a:extLst>
                    <a:ext uri="{FF2B5EF4-FFF2-40B4-BE49-F238E27FC236}">
                      <a16:creationId xmlns:a16="http://schemas.microsoft.com/office/drawing/2014/main" id="{0AF957DC-707F-632D-7A05-494A8453893F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67" name="그래픽 1366">
              <a:extLst>
                <a:ext uri="{FF2B5EF4-FFF2-40B4-BE49-F238E27FC236}">
                  <a16:creationId xmlns:a16="http://schemas.microsoft.com/office/drawing/2014/main" id="{662DA265-74E9-3085-C61F-AB37A4922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3594100" y="3677920"/>
              <a:ext cx="228600" cy="228600"/>
            </a:xfrm>
            <a:prstGeom prst="rect">
              <a:avLst/>
            </a:prstGeom>
          </p:spPr>
        </p:pic>
      </p:grpSp>
      <p:sp>
        <p:nvSpPr>
          <p:cNvPr id="1398" name="자유형: 도형 1397">
            <a:extLst>
              <a:ext uri="{FF2B5EF4-FFF2-40B4-BE49-F238E27FC236}">
                <a16:creationId xmlns:a16="http://schemas.microsoft.com/office/drawing/2014/main" id="{3F027A1B-E668-22D4-584A-4F94AEF6B7EE}"/>
              </a:ext>
            </a:extLst>
          </p:cNvPr>
          <p:cNvSpPr/>
          <p:nvPr/>
        </p:nvSpPr>
        <p:spPr>
          <a:xfrm>
            <a:off x="487652" y="3222095"/>
            <a:ext cx="6552000" cy="271315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399" name="표 1398">
            <a:extLst>
              <a:ext uri="{FF2B5EF4-FFF2-40B4-BE49-F238E27FC236}">
                <a16:creationId xmlns:a16="http://schemas.microsoft.com/office/drawing/2014/main" id="{BAE1E329-B890-A0E5-F778-2ABBD4AE6D6C}"/>
              </a:ext>
            </a:extLst>
          </p:cNvPr>
          <p:cNvGraphicFramePr>
            <a:graphicFrameLocks noGrp="1"/>
          </p:cNvGraphicFramePr>
          <p:nvPr/>
        </p:nvGraphicFramePr>
        <p:xfrm>
          <a:off x="484774" y="3223243"/>
          <a:ext cx="654944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9888">
                  <a:extLst>
                    <a:ext uri="{9D8B030D-6E8A-4147-A177-3AD203B41FA5}">
                      <a16:colId xmlns:a16="http://schemas.microsoft.com/office/drawing/2014/main" val="12339765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3025078036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196779184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574132145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대한간호조무사협회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직무교육센터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자격신고센터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학회센터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sp>
        <p:nvSpPr>
          <p:cNvPr id="1400" name="TextBox 1399">
            <a:extLst>
              <a:ext uri="{FF2B5EF4-FFF2-40B4-BE49-F238E27FC236}">
                <a16:creationId xmlns:a16="http://schemas.microsoft.com/office/drawing/2014/main" id="{BB607739-8D51-9906-4313-BD6966BA76F7}"/>
              </a:ext>
            </a:extLst>
          </p:cNvPr>
          <p:cNvSpPr txBox="1"/>
          <p:nvPr/>
        </p:nvSpPr>
        <p:spPr>
          <a:xfrm>
            <a:off x="389486" y="3561659"/>
            <a:ext cx="14561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900" b="1" dirty="0">
                <a:solidFill>
                  <a:srgbClr val="0070C0"/>
                </a:solidFill>
              </a:rPr>
              <a:t>보수교육센터 </a:t>
            </a:r>
          </a:p>
        </p:txBody>
      </p:sp>
      <p:graphicFrame>
        <p:nvGraphicFramePr>
          <p:cNvPr id="1401" name="표 1400">
            <a:extLst>
              <a:ext uri="{FF2B5EF4-FFF2-40B4-BE49-F238E27FC236}">
                <a16:creationId xmlns:a16="http://schemas.microsoft.com/office/drawing/2014/main" id="{3E62BA25-67F3-DA40-30AE-9463CBAC62C6}"/>
              </a:ext>
            </a:extLst>
          </p:cNvPr>
          <p:cNvGraphicFramePr>
            <a:graphicFrameLocks noGrp="1"/>
          </p:cNvGraphicFramePr>
          <p:nvPr/>
        </p:nvGraphicFramePr>
        <p:xfrm>
          <a:off x="1863795" y="3225771"/>
          <a:ext cx="1173501" cy="28069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73501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</a:tblGrid>
              <a:tr h="28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57979" marR="57979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cxnSp>
        <p:nvCxnSpPr>
          <p:cNvPr id="1402" name="직선 연결선 1401">
            <a:extLst>
              <a:ext uri="{FF2B5EF4-FFF2-40B4-BE49-F238E27FC236}">
                <a16:creationId xmlns:a16="http://schemas.microsoft.com/office/drawing/2014/main" id="{4348E5CE-E447-A748-2F92-6BACAB81F57B}"/>
              </a:ext>
            </a:extLst>
          </p:cNvPr>
          <p:cNvCxnSpPr/>
          <p:nvPr/>
        </p:nvCxnSpPr>
        <p:spPr>
          <a:xfrm flipV="1">
            <a:off x="3040857" y="3228975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직선 연결선 1402">
            <a:extLst>
              <a:ext uri="{FF2B5EF4-FFF2-40B4-BE49-F238E27FC236}">
                <a16:creationId xmlns:a16="http://schemas.microsoft.com/office/drawing/2014/main" id="{FAF569FC-3CEA-909D-F2C8-BFC8B413DED9}"/>
              </a:ext>
            </a:extLst>
          </p:cNvPr>
          <p:cNvCxnSpPr/>
          <p:nvPr/>
        </p:nvCxnSpPr>
        <p:spPr>
          <a:xfrm flipV="1">
            <a:off x="1862117" y="3228973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>
            <a:extLst>
              <a:ext uri="{FF2B5EF4-FFF2-40B4-BE49-F238E27FC236}">
                <a16:creationId xmlns:a16="http://schemas.microsoft.com/office/drawing/2014/main" id="{EC850EA0-9C46-EAE8-224A-DE817511D8AF}"/>
              </a:ext>
            </a:extLst>
          </p:cNvPr>
          <p:cNvCxnSpPr>
            <a:cxnSpLocks/>
          </p:cNvCxnSpPr>
          <p:nvPr/>
        </p:nvCxnSpPr>
        <p:spPr>
          <a:xfrm>
            <a:off x="1643912" y="3222327"/>
            <a:ext cx="162406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타원 1406">
            <a:extLst>
              <a:ext uri="{FF2B5EF4-FFF2-40B4-BE49-F238E27FC236}">
                <a16:creationId xmlns:a16="http://schemas.microsoft.com/office/drawing/2014/main" id="{3AB80ABC-31DD-2102-5368-A13FBD962ACD}"/>
              </a:ext>
            </a:extLst>
          </p:cNvPr>
          <p:cNvSpPr/>
          <p:nvPr/>
        </p:nvSpPr>
        <p:spPr>
          <a:xfrm>
            <a:off x="344004" y="3122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4" name="TextBox 12">
            <a:extLst>
              <a:ext uri="{FF2B5EF4-FFF2-40B4-BE49-F238E27FC236}">
                <a16:creationId xmlns:a16="http://schemas.microsoft.com/office/drawing/2014/main" id="{E3A0EC68-DC7D-5C03-99F1-C64F04D613DF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27" name="Calendar">
            <a:extLst>
              <a:ext uri="{FF2B5EF4-FFF2-40B4-BE49-F238E27FC236}">
                <a16:creationId xmlns:a16="http://schemas.microsoft.com/office/drawing/2014/main" id="{CE032EF8-DD6F-280A-0BE3-5E8506B4877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그래픽 1027">
            <a:extLst>
              <a:ext uri="{FF2B5EF4-FFF2-40B4-BE49-F238E27FC236}">
                <a16:creationId xmlns:a16="http://schemas.microsoft.com/office/drawing/2014/main" id="{FE0DA38E-2A5E-34C3-4D7D-221AC1DD8A24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cxnSp>
        <p:nvCxnSpPr>
          <p:cNvPr id="1477" name="직선 연결선 1476">
            <a:extLst>
              <a:ext uri="{FF2B5EF4-FFF2-40B4-BE49-F238E27FC236}">
                <a16:creationId xmlns:a16="http://schemas.microsoft.com/office/drawing/2014/main" id="{B49B4578-EFEF-01F6-DD90-CC1D9B647F48}"/>
              </a:ext>
            </a:extLst>
          </p:cNvPr>
          <p:cNvCxnSpPr>
            <a:cxnSpLocks/>
          </p:cNvCxnSpPr>
          <p:nvPr/>
        </p:nvCxnSpPr>
        <p:spPr>
          <a:xfrm>
            <a:off x="2128838" y="5758661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직선 연결선 1477">
            <a:extLst>
              <a:ext uri="{FF2B5EF4-FFF2-40B4-BE49-F238E27FC236}">
                <a16:creationId xmlns:a16="http://schemas.microsoft.com/office/drawing/2014/main" id="{7531FE52-F390-20BA-A043-67433B93677F}"/>
              </a:ext>
            </a:extLst>
          </p:cNvPr>
          <p:cNvCxnSpPr>
            <a:cxnSpLocks/>
          </p:cNvCxnSpPr>
          <p:nvPr/>
        </p:nvCxnSpPr>
        <p:spPr>
          <a:xfrm>
            <a:off x="2128838" y="6453113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2" name="Image">
            <a:extLst>
              <a:ext uri="{FF2B5EF4-FFF2-40B4-BE49-F238E27FC236}">
                <a16:creationId xmlns:a16="http://schemas.microsoft.com/office/drawing/2014/main" id="{28F5F9FA-C9AD-FA9E-8967-E060DF734B05}"/>
              </a:ext>
            </a:extLst>
          </p:cNvPr>
          <p:cNvGrpSpPr>
            <a:grpSpLocks/>
          </p:cNvGrpSpPr>
          <p:nvPr/>
        </p:nvGrpSpPr>
        <p:grpSpPr bwMode="auto">
          <a:xfrm>
            <a:off x="5401682" y="4876018"/>
            <a:ext cx="1638882" cy="2248695"/>
            <a:chOff x="508000" y="1397000"/>
            <a:chExt cx="1008112" cy="1008112"/>
          </a:xfrm>
        </p:grpSpPr>
        <p:sp>
          <p:nvSpPr>
            <p:cNvPr id="1493" name="Border">
              <a:extLst>
                <a:ext uri="{FF2B5EF4-FFF2-40B4-BE49-F238E27FC236}">
                  <a16:creationId xmlns:a16="http://schemas.microsoft.com/office/drawing/2014/main" id="{60F38E7C-45A9-E715-9F55-0E5E62CBD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4" name="Line 2">
              <a:extLst>
                <a:ext uri="{FF2B5EF4-FFF2-40B4-BE49-F238E27FC236}">
                  <a16:creationId xmlns:a16="http://schemas.microsoft.com/office/drawing/2014/main" id="{B04914DB-9129-8607-4A68-9D3E173A5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5" name="Line 1">
              <a:extLst>
                <a:ext uri="{FF2B5EF4-FFF2-40B4-BE49-F238E27FC236}">
                  <a16:creationId xmlns:a16="http://schemas.microsoft.com/office/drawing/2014/main" id="{8E7D2ED5-FA89-94FE-AFA8-72EA1BFA7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6" name="TextBox 1495">
            <a:extLst>
              <a:ext uri="{FF2B5EF4-FFF2-40B4-BE49-F238E27FC236}">
                <a16:creationId xmlns:a16="http://schemas.microsoft.com/office/drawing/2014/main" id="{38173415-F017-39F3-830D-8A8DD3DCC924}"/>
              </a:ext>
            </a:extLst>
          </p:cNvPr>
          <p:cNvSpPr txBox="1"/>
          <p:nvPr/>
        </p:nvSpPr>
        <p:spPr>
          <a:xfrm>
            <a:off x="5853461" y="6892210"/>
            <a:ext cx="46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2/5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grpSp>
        <p:nvGrpSpPr>
          <p:cNvPr id="1497" name="그룹 1496">
            <a:extLst>
              <a:ext uri="{FF2B5EF4-FFF2-40B4-BE49-F238E27FC236}">
                <a16:creationId xmlns:a16="http://schemas.microsoft.com/office/drawing/2014/main" id="{5B8E5A9B-F765-9F8D-2AA1-CAB6D5C9F376}"/>
              </a:ext>
            </a:extLst>
          </p:cNvPr>
          <p:cNvGrpSpPr/>
          <p:nvPr/>
        </p:nvGrpSpPr>
        <p:grpSpPr>
          <a:xfrm>
            <a:off x="6247109" y="6943550"/>
            <a:ext cx="302878" cy="100063"/>
            <a:chOff x="-2599010" y="4900301"/>
            <a:chExt cx="14763443" cy="4877481"/>
          </a:xfrm>
        </p:grpSpPr>
        <p:pic>
          <p:nvPicPr>
            <p:cNvPr id="1498" name="그림 149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0C4C6FF-6F7B-FCBB-5068-E1BDF07A5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499" name="그림 1498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872DB05-5F41-2985-5517-022DA2233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500" name="그림 1499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9C8092A-40BC-6ACA-2BA2-C1DB5C018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sp>
        <p:nvSpPr>
          <p:cNvPr id="1501" name="타원 1500">
            <a:extLst>
              <a:ext uri="{FF2B5EF4-FFF2-40B4-BE49-F238E27FC236}">
                <a16:creationId xmlns:a16="http://schemas.microsoft.com/office/drawing/2014/main" id="{A9F6ADBE-EEE1-C801-2063-63B0BBE7B6D9}"/>
              </a:ext>
            </a:extLst>
          </p:cNvPr>
          <p:cNvSpPr/>
          <p:nvPr/>
        </p:nvSpPr>
        <p:spPr>
          <a:xfrm>
            <a:off x="344004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B4C717-E752-E437-48E4-BFA91EC3C705}"/>
              </a:ext>
            </a:extLst>
          </p:cNvPr>
          <p:cNvGrpSpPr/>
          <p:nvPr/>
        </p:nvGrpSpPr>
        <p:grpSpPr>
          <a:xfrm>
            <a:off x="2362997" y="7591004"/>
            <a:ext cx="1426144" cy="1086038"/>
            <a:chOff x="2115016" y="10121329"/>
            <a:chExt cx="1426144" cy="1086038"/>
          </a:xfrm>
        </p:grpSpPr>
        <p:sp>
          <p:nvSpPr>
            <p:cNvPr id="1287" name="Border">
              <a:extLst>
                <a:ext uri="{FF2B5EF4-FFF2-40B4-BE49-F238E27FC236}">
                  <a16:creationId xmlns:a16="http://schemas.microsoft.com/office/drawing/2014/main" id="{6EA9BC8E-9EB1-D28A-1BE0-97ED79190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305" y="10121329"/>
              <a:ext cx="1411855" cy="1086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DA282C64-FD21-819C-9D1E-C2AC72799628}"/>
                </a:ext>
              </a:extLst>
            </p:cNvPr>
            <p:cNvSpPr txBox="1"/>
            <p:nvPr/>
          </p:nvSpPr>
          <p:spPr>
            <a:xfrm>
              <a:off x="2115016" y="10930743"/>
              <a:ext cx="1411855" cy="2091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u="sng" dirty="0">
                  <a:latin typeface="+mn-lt"/>
                </a:rPr>
                <a:t>제목이 최대 두줄 노출됩니다</a:t>
              </a:r>
              <a:r>
                <a:rPr lang="en-US" altLang="ko-KR" sz="700" u="sng" dirty="0">
                  <a:latin typeface="+mn-lt"/>
                </a:rPr>
                <a:t>.</a:t>
              </a:r>
              <a:endParaRPr lang="ko-KR" altLang="en-US" sz="700" u="sng" dirty="0">
                <a:latin typeface="+mn-lt"/>
              </a:endParaRPr>
            </a:p>
          </p:txBody>
        </p:sp>
        <p:grpSp>
          <p:nvGrpSpPr>
            <p:cNvPr id="1309" name="Image">
              <a:extLst>
                <a:ext uri="{FF2B5EF4-FFF2-40B4-BE49-F238E27FC236}">
                  <a16:creationId xmlns:a16="http://schemas.microsoft.com/office/drawing/2014/main" id="{9F850B32-DF3E-CCC6-A89F-2433E05AFDC2}"/>
                </a:ext>
              </a:extLst>
            </p:cNvPr>
            <p:cNvGrpSpPr/>
            <p:nvPr/>
          </p:nvGrpSpPr>
          <p:grpSpPr>
            <a:xfrm>
              <a:off x="2129305" y="10121329"/>
              <a:ext cx="1411854" cy="803176"/>
              <a:chOff x="7948245" y="1622338"/>
              <a:chExt cx="1333500" cy="1333500"/>
            </a:xfrm>
          </p:grpSpPr>
          <p:sp>
            <p:nvSpPr>
              <p:cNvPr id="1310" name="Border">
                <a:extLst>
                  <a:ext uri="{FF2B5EF4-FFF2-40B4-BE49-F238E27FC236}">
                    <a16:creationId xmlns:a16="http://schemas.microsoft.com/office/drawing/2014/main" id="{13C9E809-7D17-F50D-6F0B-BB646B7D9062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1" name="Line 2">
                <a:extLst>
                  <a:ext uri="{FF2B5EF4-FFF2-40B4-BE49-F238E27FC236}">
                    <a16:creationId xmlns:a16="http://schemas.microsoft.com/office/drawing/2014/main" id="{00F019EF-79A3-21B6-F21C-0757A55021C8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Line 1">
                <a:extLst>
                  <a:ext uri="{FF2B5EF4-FFF2-40B4-BE49-F238E27FC236}">
                    <a16:creationId xmlns:a16="http://schemas.microsoft.com/office/drawing/2014/main" id="{0BE1F1CC-E199-143E-98D4-724707210156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B4F6AE66-BF97-C9A3-CF9C-0752FCBFC68B}"/>
              </a:ext>
            </a:extLst>
          </p:cNvPr>
          <p:cNvGrpSpPr/>
          <p:nvPr/>
        </p:nvGrpSpPr>
        <p:grpSpPr>
          <a:xfrm>
            <a:off x="3927802" y="7591004"/>
            <a:ext cx="1411855" cy="1090659"/>
            <a:chOff x="3674019" y="10121329"/>
            <a:chExt cx="1411855" cy="1090659"/>
          </a:xfrm>
        </p:grpSpPr>
        <p:sp>
          <p:nvSpPr>
            <p:cNvPr id="1290" name="Border">
              <a:extLst>
                <a:ext uri="{FF2B5EF4-FFF2-40B4-BE49-F238E27FC236}">
                  <a16:creationId xmlns:a16="http://schemas.microsoft.com/office/drawing/2014/main" id="{1A2DFA92-57B5-FB18-F344-F072CADC6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10121329"/>
              <a:ext cx="1411855" cy="1086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13" name="Image">
              <a:extLst>
                <a:ext uri="{FF2B5EF4-FFF2-40B4-BE49-F238E27FC236}">
                  <a16:creationId xmlns:a16="http://schemas.microsoft.com/office/drawing/2014/main" id="{01A8410F-5D81-523A-29BD-DE2CDE166307}"/>
                </a:ext>
              </a:extLst>
            </p:cNvPr>
            <p:cNvGrpSpPr/>
            <p:nvPr/>
          </p:nvGrpSpPr>
          <p:grpSpPr>
            <a:xfrm>
              <a:off x="3674019" y="10121329"/>
              <a:ext cx="1411855" cy="803176"/>
              <a:chOff x="7948245" y="1622338"/>
              <a:chExt cx="1333500" cy="1333500"/>
            </a:xfrm>
          </p:grpSpPr>
          <p:sp>
            <p:nvSpPr>
              <p:cNvPr id="1314" name="Border">
                <a:extLst>
                  <a:ext uri="{FF2B5EF4-FFF2-40B4-BE49-F238E27FC236}">
                    <a16:creationId xmlns:a16="http://schemas.microsoft.com/office/drawing/2014/main" id="{E297DA6B-3F1C-1957-68C3-581DC0291276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5" name="Line 2">
                <a:extLst>
                  <a:ext uri="{FF2B5EF4-FFF2-40B4-BE49-F238E27FC236}">
                    <a16:creationId xmlns:a16="http://schemas.microsoft.com/office/drawing/2014/main" id="{76B58DD2-6E57-052A-310A-C29B0E9DF964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Line 1">
                <a:extLst>
                  <a:ext uri="{FF2B5EF4-FFF2-40B4-BE49-F238E27FC236}">
                    <a16:creationId xmlns:a16="http://schemas.microsoft.com/office/drawing/2014/main" id="{525B23F2-199B-4EC0-3169-210693A55A65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5BB37234-2FD2-CD19-3F1B-E3DD1CF2D155}"/>
                </a:ext>
              </a:extLst>
            </p:cNvPr>
            <p:cNvSpPr txBox="1"/>
            <p:nvPr/>
          </p:nvSpPr>
          <p:spPr>
            <a:xfrm>
              <a:off x="3674019" y="10930743"/>
              <a:ext cx="1336131" cy="28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</p:grpSp>
      <p:pic>
        <p:nvPicPr>
          <p:cNvPr id="1231" name="그림 1230">
            <a:extLst>
              <a:ext uri="{FF2B5EF4-FFF2-40B4-BE49-F238E27FC236}">
                <a16:creationId xmlns:a16="http://schemas.microsoft.com/office/drawing/2014/main" id="{546525F1-B9BA-71B6-E99C-207C56226AAA}"/>
              </a:ext>
            </a:extLst>
          </p:cNvPr>
          <p:cNvPicPr>
            <a:picLocks noChangeAspect="1"/>
          </p:cNvPicPr>
          <p:nvPr/>
        </p:nvPicPr>
        <p:blipFill>
          <a:blip r:embed="rId46"/>
          <a:srcRect l="6349" t="7895"/>
          <a:stretch/>
        </p:blipFill>
        <p:spPr>
          <a:xfrm>
            <a:off x="2000893" y="7637265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39" name="TextBox 1238">
            <a:extLst>
              <a:ext uri="{FF2B5EF4-FFF2-40B4-BE49-F238E27FC236}">
                <a16:creationId xmlns:a16="http://schemas.microsoft.com/office/drawing/2014/main" id="{CA75FA47-32B8-B53D-ED1D-4322B358E7BD}"/>
              </a:ext>
            </a:extLst>
          </p:cNvPr>
          <p:cNvSpPr txBox="1"/>
          <p:nvPr/>
        </p:nvSpPr>
        <p:spPr>
          <a:xfrm>
            <a:off x="10021957" y="2598667"/>
            <a:ext cx="1607003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/>
              <a:t>로그인 하시면 </a:t>
            </a:r>
            <a:r>
              <a:rPr lang="ko-KR" altLang="en-US" sz="700" dirty="0">
                <a:solidFill>
                  <a:srgbClr val="2E75B6"/>
                </a:solidFill>
              </a:rPr>
              <a:t>나의 자격정보와 교육 이수 현황</a:t>
            </a:r>
            <a:r>
              <a:rPr lang="ko-KR" altLang="en-US" sz="700" dirty="0"/>
              <a:t>을 확인할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241" name="직사각형 1240">
            <a:extLst>
              <a:ext uri="{FF2B5EF4-FFF2-40B4-BE49-F238E27FC236}">
                <a16:creationId xmlns:a16="http://schemas.microsoft.com/office/drawing/2014/main" id="{B4CC6D40-2C6E-8117-C669-E5906FCA2AE7}"/>
              </a:ext>
            </a:extLst>
          </p:cNvPr>
          <p:cNvSpPr/>
          <p:nvPr/>
        </p:nvSpPr>
        <p:spPr>
          <a:xfrm>
            <a:off x="10868017" y="1949357"/>
            <a:ext cx="689820" cy="180000"/>
          </a:xfrm>
          <a:prstGeom prst="rect">
            <a:avLst/>
          </a:prstGeom>
          <a:solidFill>
            <a:srgbClr val="FFEA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08DF7882-444E-E80D-FDE1-D08DD03997B4}"/>
              </a:ext>
            </a:extLst>
          </p:cNvPr>
          <p:cNvSpPr txBox="1"/>
          <p:nvPr/>
        </p:nvSpPr>
        <p:spPr>
          <a:xfrm>
            <a:off x="10795633" y="1947024"/>
            <a:ext cx="8345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pic>
        <p:nvPicPr>
          <p:cNvPr id="1246" name="그림 1245">
            <a:extLst>
              <a:ext uri="{FF2B5EF4-FFF2-40B4-BE49-F238E27FC236}">
                <a16:creationId xmlns:a16="http://schemas.microsoft.com/office/drawing/2014/main" id="{ECF1B3B6-E0A4-0CB5-C5DE-9E4321E64528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l="14953" r="9289"/>
          <a:stretch/>
        </p:blipFill>
        <p:spPr>
          <a:xfrm>
            <a:off x="10937894" y="1961154"/>
            <a:ext cx="273844" cy="156406"/>
          </a:xfrm>
          <a:prstGeom prst="rect">
            <a:avLst/>
          </a:prstGeom>
        </p:spPr>
      </p:pic>
      <p:sp>
        <p:nvSpPr>
          <p:cNvPr id="1240" name="직사각형 1239">
            <a:extLst>
              <a:ext uri="{FF2B5EF4-FFF2-40B4-BE49-F238E27FC236}">
                <a16:creationId xmlns:a16="http://schemas.microsoft.com/office/drawing/2014/main" id="{676462BC-A4D3-15CF-954A-6D450BCCE819}"/>
              </a:ext>
            </a:extLst>
          </p:cNvPr>
          <p:cNvSpPr/>
          <p:nvPr/>
        </p:nvSpPr>
        <p:spPr>
          <a:xfrm>
            <a:off x="10103277" y="1942221"/>
            <a:ext cx="689820" cy="194272"/>
          </a:xfrm>
          <a:prstGeom prst="rect">
            <a:avLst/>
          </a:prstGeom>
          <a:solidFill>
            <a:srgbClr val="00BA7E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088034DE-C80D-475B-D240-F5B2E677EF46}"/>
              </a:ext>
            </a:extLst>
          </p:cNvPr>
          <p:cNvSpPr txBox="1"/>
          <p:nvPr/>
        </p:nvSpPr>
        <p:spPr>
          <a:xfrm>
            <a:off x="10031573" y="1949357"/>
            <a:ext cx="833228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CD507723-6AAB-1761-5110-A989E449D5AC}"/>
              </a:ext>
            </a:extLst>
          </p:cNvPr>
          <p:cNvGrpSpPr/>
          <p:nvPr/>
        </p:nvGrpSpPr>
        <p:grpSpPr>
          <a:xfrm>
            <a:off x="1218121" y="3594786"/>
            <a:ext cx="178879" cy="141682"/>
            <a:chOff x="3595951" y="7612426"/>
            <a:chExt cx="164873" cy="127945"/>
          </a:xfrm>
        </p:grpSpPr>
        <p:pic>
          <p:nvPicPr>
            <p:cNvPr id="1255" name="그래픽 1254">
              <a:extLst>
                <a:ext uri="{FF2B5EF4-FFF2-40B4-BE49-F238E27FC236}">
                  <a16:creationId xmlns:a16="http://schemas.microsoft.com/office/drawing/2014/main" id="{BABBD8EA-6275-32C7-D7FA-7B83750C0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595951" y="7612426"/>
              <a:ext cx="127944" cy="127945"/>
            </a:xfrm>
            <a:prstGeom prst="rect">
              <a:avLst/>
            </a:prstGeom>
          </p:spPr>
        </p:pic>
        <p:pic>
          <p:nvPicPr>
            <p:cNvPr id="1256" name="그림 1255">
              <a:extLst>
                <a:ext uri="{FF2B5EF4-FFF2-40B4-BE49-F238E27FC236}">
                  <a16:creationId xmlns:a16="http://schemas.microsoft.com/office/drawing/2014/main" id="{69E51F5E-1073-D3ED-FF9B-8D1ACDCC7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rcRect l="6349" t="7895"/>
            <a:stretch/>
          </p:blipFill>
          <p:spPr>
            <a:xfrm>
              <a:off x="3704193" y="7678521"/>
              <a:ext cx="56631" cy="50389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rgbClr val="2E75B6"/>
              </a:solidFill>
            </a:ln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DCA1591-15CB-8AFB-3176-ACEFAA8A3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226662"/>
              </p:ext>
            </p:extLst>
          </p:nvPr>
        </p:nvGraphicFramePr>
        <p:xfrm>
          <a:off x="7515025" y="308051"/>
          <a:ext cx="2338010" cy="13192854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시도회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홈페이지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적용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시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로그인 해제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상태에서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전체메뉴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 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로고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각 시도 로고로 변경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7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icon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마이페이지로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관리자에서 등록된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버튼 적용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페이지 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주요소식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모달팝업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비노출</a:t>
                      </a:r>
                      <a:b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 설정에 따라 영역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높이값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변경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로그인 시 회원정보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회원정보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상세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으로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비로그인 시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#5-1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간편로그인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해당 매체 화면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팝업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페이지로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* 메모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간편로그인 검토 필요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비노출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*비주얼 영역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높이값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변경 시 카드영역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높이값도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변경됨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메뉴 위치 고정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[-]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 상태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클릭 시 메뉴 접힘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[+]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 클릭 시 메뉴 펼쳐짐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7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시스템별 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Tab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tab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에 마우스 오버 시 해당 시스템의 바로가기 영역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 홈 바로가기 버튼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시 해당 시스템 메인으로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 버튼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914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8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보도자료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관리자에서 설정한 주요공지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(icon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가 상단에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정렬순서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공지사항과 보도자료 섞어서 최신 등록 순으로 리스트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개 나열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줄까지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말줄임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내용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줄까지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말줄임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작성일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설정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된 날짜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팝업존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비 노출 시 리스트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6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개로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21834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9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적영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* PC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또는 모바일 상에서 관리자 설정에 따라 영역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비노출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관리자 설정에 따라 영역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높이값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변경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183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10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갤러리 리스트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줄 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말줄임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표시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사진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제목 클릭 시 해당 게시물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[+]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버튼 클릭 시 목록페이지로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&lt;,&gt;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버튼 클릭 시 리스트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개씩 좌우로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||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버튼 클릭 시 리스트 좌우 움직임 멈춤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리스트 왼쪽 자동 움직임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/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10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개까지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805478"/>
                  </a:ext>
                </a:extLst>
              </a:tr>
              <a:tr h="41268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11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전국시도회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지도에 전국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시도회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위치 표시된 지도 이미지와 전국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시도회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메뉴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오른쪽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시도회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클릭 시 왼쪽에 해당지역지도와 정보가 나타남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바로가기 버튼 클릭 시 해당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메인페이지로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299353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12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등록된 이미지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 버튼 클릭 시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 상태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및 정지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13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협회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- 13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협회 리스트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선택 시 해당 홈페이로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서울시간호조무사회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부산시간호조무사회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대구시간호조무사회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인천시간호조무사회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광주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울산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경기도간호조무사회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강원도간호조무사회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충청북도간호조무사회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경상북도간호조무사회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제주도간호조무사회</a:t>
                      </a:r>
                      <a:endParaRPr lang="ko-KR" altLang="en-US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14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- 5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서비스 홈페이지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선택 시 해당 홈페이로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대한간호조무사협회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보수교육센터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자격신고센터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학회센터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15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SNS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 링크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카카오톡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  <a:hlinkClick r:id="rId29"/>
                        </a:rPr>
                        <a:t>https://pf.kakao.com/_cbkxexl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유튜브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50"/>
                        </a:rPr>
                        <a:t>www.youtube.com/@KLPNA_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50"/>
                        </a:rPr>
                        <a:t>간호조무사협회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인스타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https://www.instagram.com/lpnnews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16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Footer 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93469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6E1CD29D-3AA7-39F9-021B-503C6680915B}"/>
              </a:ext>
            </a:extLst>
          </p:cNvPr>
          <p:cNvGrpSpPr/>
          <p:nvPr/>
        </p:nvGrpSpPr>
        <p:grpSpPr>
          <a:xfrm>
            <a:off x="6783876" y="2486741"/>
            <a:ext cx="827007" cy="270000"/>
            <a:chOff x="10001901" y="2602938"/>
            <a:chExt cx="827007" cy="27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BE21CED-9D15-6339-5398-769D6B7B5800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C882AF2-05C0-F6BD-E22E-D21B26BE7294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8186CA50-F7D8-4AE5-CAD0-77501264533C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EA5EE2C-EDC8-EDDB-956B-F368A75D7576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</a:t>
              </a:r>
              <a:r>
                <a:rPr lang="ko-KR" altLang="en-US" sz="700" dirty="0">
                  <a:solidFill>
                    <a:schemeClr val="bg1"/>
                  </a:solidFill>
                  <a:latin typeface="+mn-ea"/>
                  <a:ea typeface="+mn-ea"/>
                </a:rPr>
                <a:t> </a:t>
              </a:r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E9ED2D3-2D82-0361-046F-99F6389C2273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9E6DFA8-ECAC-40E9-1224-00E9E1426263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1C626746-44EB-35FD-64CF-072F5529BE3C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F7D3414A-D22C-92A7-9576-61E89D587E9A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C475572C-046F-41A7-6280-6111ABD6066B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EA98A71-29C8-C240-B32D-E34ACC9101D1}"/>
              </a:ext>
            </a:extLst>
          </p:cNvPr>
          <p:cNvGrpSpPr/>
          <p:nvPr/>
        </p:nvGrpSpPr>
        <p:grpSpPr>
          <a:xfrm>
            <a:off x="7340220" y="2791385"/>
            <a:ext cx="270663" cy="270663"/>
            <a:chOff x="8146957" y="6530401"/>
            <a:chExt cx="327599" cy="32759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2385E10-F0C7-D257-1FF2-79DCC8E88FBC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52A1738F-EAC1-4251-A4E4-00C8466D6A74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91651B2-09DB-C40D-7E48-6BCADA5E7C06}"/>
              </a:ext>
            </a:extLst>
          </p:cNvPr>
          <p:cNvGrpSpPr/>
          <p:nvPr/>
        </p:nvGrpSpPr>
        <p:grpSpPr>
          <a:xfrm>
            <a:off x="6783876" y="2180835"/>
            <a:ext cx="827007" cy="270000"/>
            <a:chOff x="6992002" y="2182096"/>
            <a:chExt cx="827007" cy="270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3356EB5E-7BB1-F68D-5987-E3A40247D20D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FC0147F-A194-46EC-1BFD-2871A8B0E16E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57B5C32B-F344-7E93-9BAF-3011ED85FABB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6EE5D08-83E4-E8BE-6526-8F47D3DFB30E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C8C3C71-86F2-2DE4-E046-5C7F596842B7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나의 강의실</a:t>
                </a: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5F26FEF0-6FAF-BBB1-9CEC-BD7702B6F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CE14A09-F503-9768-C9FD-A15DFA448197}"/>
              </a:ext>
            </a:extLst>
          </p:cNvPr>
          <p:cNvGrpSpPr/>
          <p:nvPr/>
        </p:nvGrpSpPr>
        <p:grpSpPr>
          <a:xfrm>
            <a:off x="6783876" y="1876324"/>
            <a:ext cx="851500" cy="270000"/>
            <a:chOff x="7011105" y="1569023"/>
            <a:chExt cx="851500" cy="270000"/>
          </a:xfrm>
        </p:grpSpPr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B9132547-A5C6-1392-4DE7-8E4BB0CD1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E864A0E3-191E-6981-EBB6-4969E4D74018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DF6674FD-2C0A-023A-5B2A-0F6DA0C20C54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3B7C6274-6783-55F0-D9B1-065832E63965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B8671E1-D900-8813-88B7-95712059C0A6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99E5905-ABDD-6687-1084-AB256949E779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직무 강의실</a:t>
                </a:r>
              </a:p>
            </p:txBody>
          </p:sp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id="{1813D788-B70F-2220-AB4F-B79DF90B2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pic>
        <p:nvPicPr>
          <p:cNvPr id="1380" name="그림 1379">
            <a:extLst>
              <a:ext uri="{FF2B5EF4-FFF2-40B4-BE49-F238E27FC236}">
                <a16:creationId xmlns:a16="http://schemas.microsoft.com/office/drawing/2014/main" id="{62F68C5D-D059-4502-4C09-61EAAD4A61BA}"/>
              </a:ext>
            </a:extLst>
          </p:cNvPr>
          <p:cNvPicPr>
            <a:picLocks noChangeAspect="1"/>
          </p:cNvPicPr>
          <p:nvPr/>
        </p:nvPicPr>
        <p:blipFill>
          <a:blip r:embed="rId57"/>
          <a:srcRect l="5384" t="1" r="1" b="-1"/>
          <a:stretch/>
        </p:blipFill>
        <p:spPr>
          <a:xfrm>
            <a:off x="10168790" y="1973361"/>
            <a:ext cx="282617" cy="122467"/>
          </a:xfrm>
          <a:prstGeom prst="rect">
            <a:avLst/>
          </a:prstGeom>
        </p:spPr>
      </p:pic>
      <p:sp>
        <p:nvSpPr>
          <p:cNvPr id="1405" name="타원 1404">
            <a:extLst>
              <a:ext uri="{FF2B5EF4-FFF2-40B4-BE49-F238E27FC236}">
                <a16:creationId xmlns:a16="http://schemas.microsoft.com/office/drawing/2014/main" id="{C49F0378-A8A1-CBAC-988C-FE573212F6FD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06" name="타원 1405">
            <a:extLst>
              <a:ext uri="{FF2B5EF4-FFF2-40B4-BE49-F238E27FC236}">
                <a16:creationId xmlns:a16="http://schemas.microsoft.com/office/drawing/2014/main" id="{178DE043-7961-0E43-475D-8366372BAF3A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8B53B13C-7DD7-A1E0-C2FF-0BDA7A7DBAF1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2D006E2C-B64E-3B69-E0C6-8CD44357550F}"/>
              </a:ext>
            </a:extLst>
          </p:cNvPr>
          <p:cNvSpPr/>
          <p:nvPr/>
        </p:nvSpPr>
        <p:spPr>
          <a:xfrm>
            <a:off x="6686761" y="17518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179C5A06-313A-F7CF-91AC-B46DA62A2107}"/>
              </a:ext>
            </a:extLst>
          </p:cNvPr>
          <p:cNvSpPr/>
          <p:nvPr/>
        </p:nvSpPr>
        <p:spPr>
          <a:xfrm>
            <a:off x="5296792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A03BB121-A12F-C2EC-976B-97E544CB6CFA}"/>
              </a:ext>
            </a:extLst>
          </p:cNvPr>
          <p:cNvGrpSpPr/>
          <p:nvPr/>
        </p:nvGrpSpPr>
        <p:grpSpPr>
          <a:xfrm>
            <a:off x="7334297" y="3335100"/>
            <a:ext cx="270663" cy="270663"/>
            <a:chOff x="7758315" y="2717790"/>
            <a:chExt cx="270663" cy="270663"/>
          </a:xfrm>
        </p:grpSpPr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7966383D-5D8A-DA43-4A29-620E3D58A300}"/>
                </a:ext>
              </a:extLst>
            </p:cNvPr>
            <p:cNvSpPr/>
            <p:nvPr/>
          </p:nvSpPr>
          <p:spPr>
            <a:xfrm>
              <a:off x="7758315" y="2717790"/>
              <a:ext cx="270663" cy="2706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1070" name="자유형: 도형 1069">
              <a:extLst>
                <a:ext uri="{FF2B5EF4-FFF2-40B4-BE49-F238E27FC236}">
                  <a16:creationId xmlns:a16="http://schemas.microsoft.com/office/drawing/2014/main" id="{7A1762DF-60B4-AC85-9746-E0F24FF86F79}"/>
                </a:ext>
              </a:extLst>
            </p:cNvPr>
            <p:cNvSpPr/>
            <p:nvPr/>
          </p:nvSpPr>
          <p:spPr>
            <a:xfrm>
              <a:off x="7828190" y="2787665"/>
              <a:ext cx="130912" cy="130912"/>
            </a:xfrm>
            <a:custGeom>
              <a:avLst/>
              <a:gdLst>
                <a:gd name="connsiteX0" fmla="*/ 499291 w 873764"/>
                <a:gd name="connsiteY0" fmla="*/ 0 h 873764"/>
                <a:gd name="connsiteX1" fmla="*/ 374469 w 873764"/>
                <a:gd name="connsiteY1" fmla="*/ 0 h 873764"/>
                <a:gd name="connsiteX2" fmla="*/ 374469 w 873764"/>
                <a:gd name="connsiteY2" fmla="*/ 374469 h 873764"/>
                <a:gd name="connsiteX3" fmla="*/ 0 w 873764"/>
                <a:gd name="connsiteY3" fmla="*/ 374469 h 873764"/>
                <a:gd name="connsiteX4" fmla="*/ 0 w 873764"/>
                <a:gd name="connsiteY4" fmla="*/ 499291 h 873764"/>
                <a:gd name="connsiteX5" fmla="*/ 374469 w 873764"/>
                <a:gd name="connsiteY5" fmla="*/ 499291 h 873764"/>
                <a:gd name="connsiteX6" fmla="*/ 374469 w 873764"/>
                <a:gd name="connsiteY6" fmla="*/ 873765 h 873764"/>
                <a:gd name="connsiteX7" fmla="*/ 499291 w 873764"/>
                <a:gd name="connsiteY7" fmla="*/ 873765 h 873764"/>
                <a:gd name="connsiteX8" fmla="*/ 499291 w 873764"/>
                <a:gd name="connsiteY8" fmla="*/ 499291 h 873764"/>
                <a:gd name="connsiteX9" fmla="*/ 873765 w 873764"/>
                <a:gd name="connsiteY9" fmla="*/ 499291 h 873764"/>
                <a:gd name="connsiteX10" fmla="*/ 873765 w 873764"/>
                <a:gd name="connsiteY10" fmla="*/ 374469 h 873764"/>
                <a:gd name="connsiteX11" fmla="*/ 499291 w 873764"/>
                <a:gd name="connsiteY11" fmla="*/ 374469 h 8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3764" h="873764">
                  <a:moveTo>
                    <a:pt x="499291" y="0"/>
                  </a:moveTo>
                  <a:lnTo>
                    <a:pt x="374469" y="0"/>
                  </a:lnTo>
                  <a:lnTo>
                    <a:pt x="374469" y="374469"/>
                  </a:lnTo>
                  <a:lnTo>
                    <a:pt x="0" y="374469"/>
                  </a:lnTo>
                  <a:lnTo>
                    <a:pt x="0" y="499291"/>
                  </a:lnTo>
                  <a:lnTo>
                    <a:pt x="374469" y="499291"/>
                  </a:lnTo>
                  <a:lnTo>
                    <a:pt x="374469" y="873765"/>
                  </a:lnTo>
                  <a:lnTo>
                    <a:pt x="499291" y="873765"/>
                  </a:lnTo>
                  <a:lnTo>
                    <a:pt x="499291" y="499291"/>
                  </a:lnTo>
                  <a:lnTo>
                    <a:pt x="873765" y="499291"/>
                  </a:lnTo>
                  <a:lnTo>
                    <a:pt x="873765" y="374469"/>
                  </a:lnTo>
                  <a:lnTo>
                    <a:pt x="499291" y="374469"/>
                  </a:lnTo>
                  <a:close/>
                </a:path>
              </a:pathLst>
            </a:custGeom>
            <a:solidFill>
              <a:schemeClr val="bg1"/>
            </a:solidFill>
            <a:ln w="44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7" name="타원 6">
            <a:extLst>
              <a:ext uri="{FF2B5EF4-FFF2-40B4-BE49-F238E27FC236}">
                <a16:creationId xmlns:a16="http://schemas.microsoft.com/office/drawing/2014/main" id="{5ECBE93B-25A9-1150-D521-38D1DD53C514}"/>
              </a:ext>
            </a:extLst>
          </p:cNvPr>
          <p:cNvSpPr/>
          <p:nvPr/>
        </p:nvSpPr>
        <p:spPr>
          <a:xfrm>
            <a:off x="344004" y="122223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42BCEBD-4C0D-4676-54C9-6FF5961891AD}"/>
              </a:ext>
            </a:extLst>
          </p:cNvPr>
          <p:cNvSpPr/>
          <p:nvPr/>
        </p:nvSpPr>
        <p:spPr>
          <a:xfrm>
            <a:off x="344004" y="1269599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84EA6B-1EEF-A4F2-5996-B408A3E0787A}"/>
              </a:ext>
            </a:extLst>
          </p:cNvPr>
          <p:cNvGrpSpPr/>
          <p:nvPr/>
        </p:nvGrpSpPr>
        <p:grpSpPr>
          <a:xfrm>
            <a:off x="2678984" y="12227915"/>
            <a:ext cx="175944" cy="204787"/>
            <a:chOff x="1343759" y="12456319"/>
            <a:chExt cx="175944" cy="20478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C39DD59B-5244-32B3-F6BA-D1596BDA1C21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3BCCBA8C-6219-A17B-9ABE-3D72F56A0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1077" name="타원 1076">
            <a:extLst>
              <a:ext uri="{FF2B5EF4-FFF2-40B4-BE49-F238E27FC236}">
                <a16:creationId xmlns:a16="http://schemas.microsoft.com/office/drawing/2014/main" id="{D49C436F-8827-089B-E9FA-6FD2E2AE5ADF}"/>
              </a:ext>
            </a:extLst>
          </p:cNvPr>
          <p:cNvSpPr/>
          <p:nvPr/>
        </p:nvSpPr>
        <p:spPr>
          <a:xfrm>
            <a:off x="1673056" y="1222792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D3CD243E-0CC5-6702-873E-A0EF053E19C9}"/>
              </a:ext>
            </a:extLst>
          </p:cNvPr>
          <p:cNvSpPr/>
          <p:nvPr/>
        </p:nvSpPr>
        <p:spPr>
          <a:xfrm>
            <a:off x="5878481" y="1221350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71" name="그룹 1070">
            <a:extLst>
              <a:ext uri="{FF2B5EF4-FFF2-40B4-BE49-F238E27FC236}">
                <a16:creationId xmlns:a16="http://schemas.microsoft.com/office/drawing/2014/main" id="{07D48535-A01A-8335-BC6C-B6CC18566D61}"/>
              </a:ext>
            </a:extLst>
          </p:cNvPr>
          <p:cNvGrpSpPr/>
          <p:nvPr/>
        </p:nvGrpSpPr>
        <p:grpSpPr>
          <a:xfrm>
            <a:off x="5478318" y="7591004"/>
            <a:ext cx="1411855" cy="1090659"/>
            <a:chOff x="3674019" y="10121329"/>
            <a:chExt cx="1411855" cy="1090659"/>
          </a:xfrm>
        </p:grpSpPr>
        <p:sp>
          <p:nvSpPr>
            <p:cNvPr id="1079" name="Border">
              <a:extLst>
                <a:ext uri="{FF2B5EF4-FFF2-40B4-BE49-F238E27FC236}">
                  <a16:creationId xmlns:a16="http://schemas.microsoft.com/office/drawing/2014/main" id="{53360F2D-834D-4FA4-0C9C-4E95E96EA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10121329"/>
              <a:ext cx="1411855" cy="10860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80" name="Image">
              <a:extLst>
                <a:ext uri="{FF2B5EF4-FFF2-40B4-BE49-F238E27FC236}">
                  <a16:creationId xmlns:a16="http://schemas.microsoft.com/office/drawing/2014/main" id="{FAEA41BC-9479-659B-A8FE-DDA3E129F4A3}"/>
                </a:ext>
              </a:extLst>
            </p:cNvPr>
            <p:cNvGrpSpPr/>
            <p:nvPr/>
          </p:nvGrpSpPr>
          <p:grpSpPr>
            <a:xfrm>
              <a:off x="3674019" y="10121329"/>
              <a:ext cx="1411855" cy="803176"/>
              <a:chOff x="7948245" y="1622338"/>
              <a:chExt cx="1333500" cy="1333500"/>
            </a:xfrm>
          </p:grpSpPr>
          <p:sp>
            <p:nvSpPr>
              <p:cNvPr id="1505" name="Border">
                <a:extLst>
                  <a:ext uri="{FF2B5EF4-FFF2-40B4-BE49-F238E27FC236}">
                    <a16:creationId xmlns:a16="http://schemas.microsoft.com/office/drawing/2014/main" id="{E35DA7F0-D0B9-EAF0-5CD7-E63F65FCBC0E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06" name="Line 2">
                <a:extLst>
                  <a:ext uri="{FF2B5EF4-FFF2-40B4-BE49-F238E27FC236}">
                    <a16:creationId xmlns:a16="http://schemas.microsoft.com/office/drawing/2014/main" id="{B7044288-6DD0-D649-30EA-153D6C12FAB5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7" name="Line 1">
                <a:extLst>
                  <a:ext uri="{FF2B5EF4-FFF2-40B4-BE49-F238E27FC236}">
                    <a16:creationId xmlns:a16="http://schemas.microsoft.com/office/drawing/2014/main" id="{2AB32CCE-79B7-9256-3AC8-2D586DE0A50A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AEE94654-C20E-0050-3E38-688526B2A021}"/>
                </a:ext>
              </a:extLst>
            </p:cNvPr>
            <p:cNvSpPr txBox="1"/>
            <p:nvPr/>
          </p:nvSpPr>
          <p:spPr>
            <a:xfrm>
              <a:off x="3674019" y="10930743"/>
              <a:ext cx="1336131" cy="2812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</p:grpSp>
      <p:sp>
        <p:nvSpPr>
          <p:cNvPr id="1090" name="타원 1089">
            <a:extLst>
              <a:ext uri="{FF2B5EF4-FFF2-40B4-BE49-F238E27FC236}">
                <a16:creationId xmlns:a16="http://schemas.microsoft.com/office/drawing/2014/main" id="{B79F8391-CE3B-123B-8FB5-2877609A2692}"/>
              </a:ext>
            </a:extLst>
          </p:cNvPr>
          <p:cNvSpPr/>
          <p:nvPr/>
        </p:nvSpPr>
        <p:spPr>
          <a:xfrm>
            <a:off x="344004" y="74140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FFCC4CC2-AE14-DBB0-DE31-0390B8B8C32F}"/>
              </a:ext>
            </a:extLst>
          </p:cNvPr>
          <p:cNvSpPr txBox="1"/>
          <p:nvPr/>
        </p:nvSpPr>
        <p:spPr>
          <a:xfrm>
            <a:off x="401917" y="9069035"/>
            <a:ext cx="322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한눈에 보는 </a:t>
            </a:r>
            <a:r>
              <a:rPr lang="ko-KR" altLang="en-US" sz="900" b="1" dirty="0" err="1"/>
              <a:t>전국간호조무사협회</a:t>
            </a:r>
            <a:r>
              <a:rPr lang="ko-KR" altLang="en-US" sz="900" b="1" dirty="0"/>
              <a:t> </a:t>
            </a:r>
          </a:p>
        </p:txBody>
      </p:sp>
      <p:grpSp>
        <p:nvGrpSpPr>
          <p:cNvPr id="1348" name="그룹 1347">
            <a:extLst>
              <a:ext uri="{FF2B5EF4-FFF2-40B4-BE49-F238E27FC236}">
                <a16:creationId xmlns:a16="http://schemas.microsoft.com/office/drawing/2014/main" id="{8F19DABB-5995-CE9B-7C91-8D3AB039991D}"/>
              </a:ext>
            </a:extLst>
          </p:cNvPr>
          <p:cNvGrpSpPr/>
          <p:nvPr/>
        </p:nvGrpSpPr>
        <p:grpSpPr>
          <a:xfrm>
            <a:off x="2589168" y="9406371"/>
            <a:ext cx="2199342" cy="253084"/>
            <a:chOff x="2560919" y="10462647"/>
            <a:chExt cx="2199342" cy="253084"/>
          </a:xfrm>
        </p:grpSpPr>
        <p:sp>
          <p:nvSpPr>
            <p:cNvPr id="109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C9B3811-405B-A97A-0A4F-FA5C49D9AE70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C8AC8F07-1F20-33A7-A240-2EFC653CC5A9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  <a:t>중앙회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97" name="그림 1096">
              <a:extLst>
                <a:ext uri="{FF2B5EF4-FFF2-40B4-BE49-F238E27FC236}">
                  <a16:creationId xmlns:a16="http://schemas.microsoft.com/office/drawing/2014/main" id="{532E4342-A1E3-022C-B2A7-D02A9E57C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sp>
        <p:nvSpPr>
          <p:cNvPr id="1245" name="TextBox 1244">
            <a:extLst>
              <a:ext uri="{FF2B5EF4-FFF2-40B4-BE49-F238E27FC236}">
                <a16:creationId xmlns:a16="http://schemas.microsoft.com/office/drawing/2014/main" id="{05CF9A69-28E4-066F-DA9E-7610F0F86DFB}"/>
              </a:ext>
            </a:extLst>
          </p:cNvPr>
          <p:cNvSpPr txBox="1"/>
          <p:nvPr/>
        </p:nvSpPr>
        <p:spPr>
          <a:xfrm>
            <a:off x="558985" y="7611812"/>
            <a:ext cx="1639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갤러리</a:t>
            </a:r>
          </a:p>
        </p:txBody>
      </p:sp>
      <p:sp>
        <p:nvSpPr>
          <p:cNvPr id="1247" name="TextBox 1246">
            <a:extLst>
              <a:ext uri="{FF2B5EF4-FFF2-40B4-BE49-F238E27FC236}">
                <a16:creationId xmlns:a16="http://schemas.microsoft.com/office/drawing/2014/main" id="{15DBC65F-4B47-2E85-A846-7F74FD096667}"/>
              </a:ext>
            </a:extLst>
          </p:cNvPr>
          <p:cNvSpPr txBox="1"/>
          <p:nvPr/>
        </p:nvSpPr>
        <p:spPr>
          <a:xfrm>
            <a:off x="558985" y="7817431"/>
            <a:ext cx="902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간호조무사회</a:t>
            </a:r>
            <a:b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생생한 이야기</a:t>
            </a:r>
          </a:p>
        </p:txBody>
      </p:sp>
      <p:pic>
        <p:nvPicPr>
          <p:cNvPr id="1248" name="그림 1247">
            <a:extLst>
              <a:ext uri="{FF2B5EF4-FFF2-40B4-BE49-F238E27FC236}">
                <a16:creationId xmlns:a16="http://schemas.microsoft.com/office/drawing/2014/main" id="{B423BA0F-4D3D-BB3D-4B7A-C5DEA24C3FDD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>
            <a:off x="916388" y="8175226"/>
            <a:ext cx="247812" cy="247812"/>
          </a:xfrm>
          <a:prstGeom prst="rect">
            <a:avLst/>
          </a:prstGeom>
        </p:spPr>
      </p:pic>
      <p:pic>
        <p:nvPicPr>
          <p:cNvPr id="1249" name="그림 1248">
            <a:extLst>
              <a:ext uri="{FF2B5EF4-FFF2-40B4-BE49-F238E27FC236}">
                <a16:creationId xmlns:a16="http://schemas.microsoft.com/office/drawing/2014/main" id="{5DF52129-F07E-ADE8-C845-F3BD273C9472}"/>
              </a:ext>
            </a:extLst>
          </p:cNvPr>
          <p:cNvPicPr>
            <a:picLocks noChangeAspect="1"/>
          </p:cNvPicPr>
          <p:nvPr/>
        </p:nvPicPr>
        <p:blipFill>
          <a:blip r:embed="rId58"/>
          <a:stretch>
            <a:fillRect/>
          </a:stretch>
        </p:blipFill>
        <p:spPr>
          <a:xfrm rot="10800000">
            <a:off x="1234570" y="8175225"/>
            <a:ext cx="247812" cy="247812"/>
          </a:xfrm>
          <a:prstGeom prst="rect">
            <a:avLst/>
          </a:prstGeom>
        </p:spPr>
      </p:pic>
      <p:sp>
        <p:nvSpPr>
          <p:cNvPr id="1250" name="TextBox 1249">
            <a:extLst>
              <a:ext uri="{FF2B5EF4-FFF2-40B4-BE49-F238E27FC236}">
                <a16:creationId xmlns:a16="http://schemas.microsoft.com/office/drawing/2014/main" id="{958D3C80-37FA-9685-1702-14BEEE4C36DE}"/>
              </a:ext>
            </a:extLst>
          </p:cNvPr>
          <p:cNvSpPr txBox="1"/>
          <p:nvPr/>
        </p:nvSpPr>
        <p:spPr>
          <a:xfrm>
            <a:off x="558985" y="8189663"/>
            <a:ext cx="4112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3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251" name="그림 1250">
            <a:extLst>
              <a:ext uri="{FF2B5EF4-FFF2-40B4-BE49-F238E27FC236}">
                <a16:creationId xmlns:a16="http://schemas.microsoft.com/office/drawing/2014/main" id="{6B3430C7-604D-B765-64D8-74DDCD187F45}"/>
              </a:ext>
            </a:extLst>
          </p:cNvPr>
          <p:cNvPicPr>
            <a:picLocks noChangeAspect="1"/>
          </p:cNvPicPr>
          <p:nvPr/>
        </p:nvPicPr>
        <p:blipFill>
          <a:blip r:embed="rId59"/>
          <a:stretch>
            <a:fillRect/>
          </a:stretch>
        </p:blipFill>
        <p:spPr>
          <a:xfrm>
            <a:off x="1126207" y="8227215"/>
            <a:ext cx="146257" cy="146257"/>
          </a:xfrm>
          <a:prstGeom prst="rect">
            <a:avLst/>
          </a:prstGeom>
        </p:spPr>
      </p:pic>
      <p:sp>
        <p:nvSpPr>
          <p:cNvPr id="1279" name="TextBox 1278">
            <a:extLst>
              <a:ext uri="{FF2B5EF4-FFF2-40B4-BE49-F238E27FC236}">
                <a16:creationId xmlns:a16="http://schemas.microsoft.com/office/drawing/2014/main" id="{4A4366D3-D6CF-A98E-DFA5-DD390132EB97}"/>
              </a:ext>
            </a:extLst>
          </p:cNvPr>
          <p:cNvSpPr txBox="1"/>
          <p:nvPr/>
        </p:nvSpPr>
        <p:spPr>
          <a:xfrm>
            <a:off x="2964576" y="5200450"/>
            <a:ext cx="2212009" cy="661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chemeClr val="tx1"/>
                </a:solidFill>
              </a:rPr>
              <a:t>제목이 </a:t>
            </a:r>
            <a:r>
              <a:rPr lang="en-US" altLang="ko-KR" sz="800" b="1" dirty="0">
                <a:solidFill>
                  <a:schemeClr val="tx1"/>
                </a:solidFill>
              </a:rPr>
              <a:t>1</a:t>
            </a:r>
            <a:r>
              <a:rPr lang="ko-KR" altLang="en-US" sz="800" b="1" dirty="0">
                <a:solidFill>
                  <a:schemeClr val="tx1"/>
                </a:solidFill>
              </a:rPr>
              <a:t>줄만 노출됩니다</a:t>
            </a:r>
            <a:r>
              <a:rPr lang="en-US" altLang="ko-KR" sz="800" b="1" dirty="0">
                <a:solidFill>
                  <a:schemeClr val="tx1"/>
                </a:solidFill>
              </a:rPr>
              <a:t>…</a:t>
            </a:r>
            <a:br>
              <a:rPr lang="en-US" altLang="ko-KR" sz="800" dirty="0">
                <a:solidFill>
                  <a:srgbClr val="333333"/>
                </a:solidFill>
              </a:rPr>
            </a:br>
            <a:endParaRPr lang="en-US" altLang="ko-KR" sz="800" dirty="0">
              <a:solidFill>
                <a:srgbClr val="333333"/>
              </a:solidFill>
            </a:endParaRPr>
          </a:p>
          <a:p>
            <a:r>
              <a:rPr lang="ko-KR" altLang="en-US" sz="700" dirty="0">
                <a:solidFill>
                  <a:srgbClr val="333333"/>
                </a:solidFill>
              </a:rPr>
              <a:t>상세내용 최대 </a:t>
            </a:r>
            <a:r>
              <a:rPr lang="en-US" altLang="ko-KR" sz="700" dirty="0">
                <a:solidFill>
                  <a:srgbClr val="333333"/>
                </a:solidFill>
              </a:rPr>
              <a:t>2</a:t>
            </a:r>
            <a:r>
              <a:rPr lang="ko-KR" altLang="en-US" sz="700" dirty="0">
                <a:solidFill>
                  <a:srgbClr val="333333"/>
                </a:solidFill>
              </a:rPr>
              <a:t>줄</a:t>
            </a:r>
            <a:r>
              <a:rPr lang="en-US" altLang="ko-KR" sz="700" dirty="0">
                <a:solidFill>
                  <a:srgbClr val="333333"/>
                </a:solidFill>
              </a:rPr>
              <a:t>, </a:t>
            </a:r>
            <a:r>
              <a:rPr lang="ko-KR" altLang="en-US" sz="700" dirty="0" err="1">
                <a:solidFill>
                  <a:srgbClr val="333333"/>
                </a:solidFill>
              </a:rPr>
              <a:t>말줄임표</a:t>
            </a:r>
            <a:endParaRPr lang="en-US" altLang="ko-KR" sz="700" dirty="0">
              <a:solidFill>
                <a:srgbClr val="333333"/>
              </a:solidFill>
            </a:endParaRPr>
          </a:p>
          <a:p>
            <a:endParaRPr lang="en-US" altLang="ko-KR" sz="700" dirty="0">
              <a:solidFill>
                <a:srgbClr val="333333"/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343" name="그룹 1342">
            <a:extLst>
              <a:ext uri="{FF2B5EF4-FFF2-40B4-BE49-F238E27FC236}">
                <a16:creationId xmlns:a16="http://schemas.microsoft.com/office/drawing/2014/main" id="{843FD195-25C1-B853-CE4F-6A2B5F483ECF}"/>
              </a:ext>
            </a:extLst>
          </p:cNvPr>
          <p:cNvGrpSpPr/>
          <p:nvPr/>
        </p:nvGrpSpPr>
        <p:grpSpPr>
          <a:xfrm>
            <a:off x="6549196" y="597643"/>
            <a:ext cx="265627" cy="272016"/>
            <a:chOff x="6863744" y="609157"/>
            <a:chExt cx="230595" cy="236140"/>
          </a:xfrm>
        </p:grpSpPr>
        <p:grpSp>
          <p:nvGrpSpPr>
            <p:cNvPr id="1664" name="그룹 1663">
              <a:extLst>
                <a:ext uri="{FF2B5EF4-FFF2-40B4-BE49-F238E27FC236}">
                  <a16:creationId xmlns:a16="http://schemas.microsoft.com/office/drawing/2014/main" id="{A8D361DA-29BA-4FD2-10DA-C7763AF5DFB8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1668" name="타원 1667">
                <a:extLst>
                  <a:ext uri="{FF2B5EF4-FFF2-40B4-BE49-F238E27FC236}">
                    <a16:creationId xmlns:a16="http://schemas.microsoft.com/office/drawing/2014/main" id="{D22C5240-C73A-DFA1-22FF-FA0E556D1D09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669" name="User">
                <a:extLst>
                  <a:ext uri="{FF2B5EF4-FFF2-40B4-BE49-F238E27FC236}">
                    <a16:creationId xmlns:a16="http://schemas.microsoft.com/office/drawing/2014/main" id="{45BB61E6-AB3E-C446-91FE-1F4F0554E7C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65" name="그룹 1664">
              <a:extLst>
                <a:ext uri="{FF2B5EF4-FFF2-40B4-BE49-F238E27FC236}">
                  <a16:creationId xmlns:a16="http://schemas.microsoft.com/office/drawing/2014/main" id="{ADB2C154-443D-5556-F919-72BC6919510B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1666" name="타원 1665">
                <a:extLst>
                  <a:ext uri="{FF2B5EF4-FFF2-40B4-BE49-F238E27FC236}">
                    <a16:creationId xmlns:a16="http://schemas.microsoft.com/office/drawing/2014/main" id="{3A98073C-8246-66E9-93C2-844A83869128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7" name="TextBox 1666">
                <a:extLst>
                  <a:ext uri="{FF2B5EF4-FFF2-40B4-BE49-F238E27FC236}">
                    <a16:creationId xmlns:a16="http://schemas.microsoft.com/office/drawing/2014/main" id="{A14646AF-350A-1233-FA39-38B79CE647CC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672" name="그림 1671">
            <a:extLst>
              <a:ext uri="{FF2B5EF4-FFF2-40B4-BE49-F238E27FC236}">
                <a16:creationId xmlns:a16="http://schemas.microsoft.com/office/drawing/2014/main" id="{C4B5B4C3-96F3-526B-3FC2-C8C307DEE80D}"/>
              </a:ext>
            </a:extLst>
          </p:cNvPr>
          <p:cNvPicPr>
            <a:picLocks noChangeAspect="1"/>
          </p:cNvPicPr>
          <p:nvPr/>
        </p:nvPicPr>
        <p:blipFill>
          <a:blip r:embed="rId60"/>
          <a:stretch>
            <a:fillRect/>
          </a:stretch>
        </p:blipFill>
        <p:spPr>
          <a:xfrm>
            <a:off x="358983" y="874755"/>
            <a:ext cx="1415029" cy="212558"/>
          </a:xfrm>
          <a:prstGeom prst="rect">
            <a:avLst/>
          </a:prstGeom>
        </p:spPr>
      </p:pic>
      <p:pic>
        <p:nvPicPr>
          <p:cNvPr id="1673" name="그림 1672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CE99C94-7924-D8F5-E71A-80220145DA10}"/>
              </a:ext>
            </a:extLst>
          </p:cNvPr>
          <p:cNvPicPr>
            <a:picLocks noChangeAspect="1"/>
          </p:cNvPicPr>
          <p:nvPr/>
        </p:nvPicPr>
        <p:blipFill>
          <a:blip r:embed="rId61">
            <a:biLevel thresh="75000"/>
          </a:blip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sp>
        <p:nvSpPr>
          <p:cNvPr id="1674" name="타원 1673">
            <a:extLst>
              <a:ext uri="{FF2B5EF4-FFF2-40B4-BE49-F238E27FC236}">
                <a16:creationId xmlns:a16="http://schemas.microsoft.com/office/drawing/2014/main" id="{4CDB8580-872B-65FF-488C-D40FE5CBC898}"/>
              </a:ext>
            </a:extLst>
          </p:cNvPr>
          <p:cNvSpPr/>
          <p:nvPr/>
        </p:nvSpPr>
        <p:spPr>
          <a:xfrm>
            <a:off x="344004" y="897207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81" name="TextBox 1480">
            <a:extLst>
              <a:ext uri="{FF2B5EF4-FFF2-40B4-BE49-F238E27FC236}">
                <a16:creationId xmlns:a16="http://schemas.microsoft.com/office/drawing/2014/main" id="{FE5E2EF8-4C9E-C414-C7F9-958A61788F47}"/>
              </a:ext>
            </a:extLst>
          </p:cNvPr>
          <p:cNvSpPr txBox="1"/>
          <p:nvPr/>
        </p:nvSpPr>
        <p:spPr>
          <a:xfrm>
            <a:off x="571256" y="5192518"/>
            <a:ext cx="221200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i="0" dirty="0">
                <a:solidFill>
                  <a:schemeClr val="tx1"/>
                </a:solidFill>
                <a:effectLst/>
                <a:latin typeface="+mj-lt"/>
              </a:rPr>
              <a:t>     25-2</a:t>
            </a:r>
            <a:r>
              <a:rPr lang="ko-KR" altLang="en-US" sz="800" b="1" i="0" dirty="0">
                <a:solidFill>
                  <a:schemeClr val="tx1"/>
                </a:solidFill>
                <a:effectLst/>
                <a:latin typeface="+mj-lt"/>
              </a:rPr>
              <a:t>차 국군수도병원 주관군무경력관</a:t>
            </a:r>
            <a:r>
              <a:rPr lang="en-US" altLang="ko-KR" sz="800" b="1" i="0" dirty="0">
                <a:solidFill>
                  <a:schemeClr val="tx1"/>
                </a:solidFill>
                <a:effectLst/>
                <a:latin typeface="+mj-lt"/>
              </a:rPr>
              <a:t>…</a:t>
            </a:r>
          </a:p>
          <a:p>
            <a:endParaRPr lang="en-US" altLang="ko-KR" sz="700" b="0" i="0" dirty="0">
              <a:solidFill>
                <a:srgbClr val="333333"/>
              </a:solidFill>
              <a:effectLst/>
              <a:latin typeface="+mj-lt"/>
            </a:endParaRPr>
          </a:p>
          <a:p>
            <a:r>
              <a:rPr lang="en-US" altLang="ko-KR" sz="700" dirty="0">
                <a:solidFill>
                  <a:srgbClr val="333333"/>
                </a:solidFill>
              </a:rPr>
              <a:t>25-2</a:t>
            </a:r>
            <a:r>
              <a:rPr lang="ko-KR" altLang="en-US" sz="700" dirty="0">
                <a:solidFill>
                  <a:srgbClr val="333333"/>
                </a:solidFill>
              </a:rPr>
              <a:t>차 국군수도병원 주관 전문군무경력관 및</a:t>
            </a:r>
            <a:r>
              <a:rPr lang="en-US" altLang="ko-KR" sz="700" dirty="0">
                <a:solidFill>
                  <a:srgbClr val="333333"/>
                </a:solidFill>
              </a:rPr>
              <a:t> </a:t>
            </a:r>
            <a:r>
              <a:rPr lang="ko-KR" altLang="en-US" sz="700" dirty="0">
                <a:solidFill>
                  <a:srgbClr val="333333"/>
                </a:solidFill>
              </a:rPr>
              <a:t>상세 내용</a:t>
            </a:r>
            <a:endParaRPr lang="en-US" altLang="ko-KR" sz="700" dirty="0">
              <a:solidFill>
                <a:srgbClr val="333333"/>
              </a:solidFill>
            </a:endParaRPr>
          </a:p>
          <a:p>
            <a:endParaRPr lang="en-US" altLang="ko-KR" sz="700" dirty="0">
              <a:solidFill>
                <a:srgbClr val="333333"/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pic>
        <p:nvPicPr>
          <p:cNvPr id="1676" name="그림 1675">
            <a:extLst>
              <a:ext uri="{FF2B5EF4-FFF2-40B4-BE49-F238E27FC236}">
                <a16:creationId xmlns:a16="http://schemas.microsoft.com/office/drawing/2014/main" id="{4C4AD065-64CE-CB7A-1E99-A4CFF34CADC0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679627" y="5015178"/>
            <a:ext cx="114966" cy="114966"/>
          </a:xfrm>
          <a:prstGeom prst="rect">
            <a:avLst/>
          </a:prstGeom>
        </p:spPr>
      </p:pic>
      <p:sp>
        <p:nvSpPr>
          <p:cNvPr id="1677" name="TextBox 1676">
            <a:extLst>
              <a:ext uri="{FF2B5EF4-FFF2-40B4-BE49-F238E27FC236}">
                <a16:creationId xmlns:a16="http://schemas.microsoft.com/office/drawing/2014/main" id="{47D1E4D3-36DF-DF0E-69DD-B98795B14E79}"/>
              </a:ext>
            </a:extLst>
          </p:cNvPr>
          <p:cNvSpPr txBox="1"/>
          <p:nvPr/>
        </p:nvSpPr>
        <p:spPr>
          <a:xfrm>
            <a:off x="731968" y="4973904"/>
            <a:ext cx="4192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공지</a:t>
            </a:r>
          </a:p>
        </p:txBody>
      </p:sp>
      <p:sp>
        <p:nvSpPr>
          <p:cNvPr id="1689" name="TextBox 1688">
            <a:extLst>
              <a:ext uri="{FF2B5EF4-FFF2-40B4-BE49-F238E27FC236}">
                <a16:creationId xmlns:a16="http://schemas.microsoft.com/office/drawing/2014/main" id="{FE0F4ADF-46CE-ED01-53E6-D7128CB88F6F}"/>
              </a:ext>
            </a:extLst>
          </p:cNvPr>
          <p:cNvSpPr txBox="1"/>
          <p:nvPr/>
        </p:nvSpPr>
        <p:spPr>
          <a:xfrm>
            <a:off x="2973196" y="6381936"/>
            <a:ext cx="221200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solidFill>
                  <a:srgbClr val="333333"/>
                </a:solidFill>
              </a:rPr>
              <a:t>간호조무사</a:t>
            </a:r>
            <a:r>
              <a:rPr lang="en-US" altLang="ko-KR" sz="800" b="1" dirty="0">
                <a:solidFill>
                  <a:srgbClr val="333333"/>
                </a:solidFill>
              </a:rPr>
              <a:t>, </a:t>
            </a:r>
            <a:r>
              <a:rPr lang="ko-KR" altLang="en-US" sz="800" b="1" dirty="0">
                <a:solidFill>
                  <a:srgbClr val="333333"/>
                </a:solidFill>
              </a:rPr>
              <a:t>산불 재난 현장서 의료 공백</a:t>
            </a:r>
            <a:r>
              <a:rPr lang="en-US" altLang="ko-KR" sz="800" b="1" dirty="0">
                <a:solidFill>
                  <a:srgbClr val="333333"/>
                </a:solidFill>
              </a:rPr>
              <a:t>…</a:t>
            </a:r>
            <a:br>
              <a:rPr lang="en-US" altLang="ko-KR" sz="700" dirty="0">
                <a:solidFill>
                  <a:srgbClr val="333333"/>
                </a:solidFill>
              </a:rPr>
            </a:br>
            <a:br>
              <a:rPr lang="en-US" altLang="ko-KR" sz="700" dirty="0">
                <a:solidFill>
                  <a:srgbClr val="333333"/>
                </a:solidFill>
              </a:rPr>
            </a:br>
            <a:r>
              <a:rPr lang="ko-KR" altLang="en-US" sz="700" dirty="0">
                <a:solidFill>
                  <a:srgbClr val="333333"/>
                </a:solidFill>
              </a:rPr>
              <a:t>간호조무사</a:t>
            </a:r>
            <a:r>
              <a:rPr lang="en-US" altLang="ko-KR" sz="700" dirty="0">
                <a:solidFill>
                  <a:srgbClr val="333333"/>
                </a:solidFill>
              </a:rPr>
              <a:t>, </a:t>
            </a:r>
            <a:r>
              <a:rPr lang="ko-KR" altLang="en-US" sz="700" dirty="0">
                <a:solidFill>
                  <a:srgbClr val="333333"/>
                </a:solidFill>
              </a:rPr>
              <a:t>산불 재난 현장서 의료 공백으로 상세내용</a:t>
            </a:r>
            <a:r>
              <a:rPr lang="en-US" altLang="ko-KR" sz="700" dirty="0">
                <a:solidFill>
                  <a:srgbClr val="333333"/>
                </a:solidFill>
              </a:rPr>
              <a:t>…</a:t>
            </a:r>
            <a:br>
              <a:rPr lang="en-US" altLang="ko-KR" sz="700" dirty="0">
                <a:solidFill>
                  <a:srgbClr val="333333"/>
                </a:solidFill>
              </a:rPr>
            </a:br>
            <a:endParaRPr lang="en-US" altLang="ko-KR" sz="7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91" name="TextBox 1690">
            <a:extLst>
              <a:ext uri="{FF2B5EF4-FFF2-40B4-BE49-F238E27FC236}">
                <a16:creationId xmlns:a16="http://schemas.microsoft.com/office/drawing/2014/main" id="{0AA4586B-5243-277F-E769-9EC94FE8B24E}"/>
              </a:ext>
            </a:extLst>
          </p:cNvPr>
          <p:cNvSpPr txBox="1"/>
          <p:nvPr/>
        </p:nvSpPr>
        <p:spPr>
          <a:xfrm>
            <a:off x="579876" y="6374004"/>
            <a:ext cx="2212009" cy="754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>
                <a:solidFill>
                  <a:schemeClr val="tx1"/>
                </a:solidFill>
              </a:rPr>
              <a:t>25-2</a:t>
            </a:r>
            <a:r>
              <a:rPr lang="ko-KR" altLang="en-US" sz="800" b="1" dirty="0">
                <a:solidFill>
                  <a:schemeClr val="tx1"/>
                </a:solidFill>
              </a:rPr>
              <a:t>차 국군수도병원 주관 전문군무경력관</a:t>
            </a:r>
            <a:r>
              <a:rPr lang="en-US" altLang="ko-KR" sz="800" b="1" dirty="0">
                <a:solidFill>
                  <a:schemeClr val="tx1"/>
                </a:solidFill>
              </a:rPr>
              <a:t>…</a:t>
            </a:r>
          </a:p>
          <a:p>
            <a:endParaRPr lang="en-US" altLang="ko-KR" sz="700" dirty="0">
              <a:solidFill>
                <a:srgbClr val="333333"/>
              </a:solidFill>
            </a:endParaRPr>
          </a:p>
          <a:p>
            <a:r>
              <a:rPr lang="en-US" altLang="ko-KR" sz="700" dirty="0">
                <a:solidFill>
                  <a:srgbClr val="333333"/>
                </a:solidFill>
              </a:rPr>
              <a:t>25-2</a:t>
            </a:r>
            <a:r>
              <a:rPr lang="ko-KR" altLang="en-US" sz="700" dirty="0">
                <a:solidFill>
                  <a:srgbClr val="333333"/>
                </a:solidFill>
              </a:rPr>
              <a:t>차 국군수도병원 주관 전문군무경력관 및</a:t>
            </a:r>
            <a:r>
              <a:rPr lang="en-US" altLang="ko-KR" sz="700" dirty="0">
                <a:solidFill>
                  <a:srgbClr val="333333"/>
                </a:solidFill>
              </a:rPr>
              <a:t> </a:t>
            </a:r>
            <a:r>
              <a:rPr lang="ko-KR" altLang="en-US" sz="700" dirty="0">
                <a:solidFill>
                  <a:srgbClr val="333333"/>
                </a:solidFill>
              </a:rPr>
              <a:t>상세 내용</a:t>
            </a:r>
            <a:endParaRPr lang="en-US" altLang="ko-KR" sz="700" dirty="0">
              <a:solidFill>
                <a:srgbClr val="333333"/>
              </a:solidFill>
            </a:endParaRPr>
          </a:p>
          <a:p>
            <a:endParaRPr lang="en-US" altLang="ko-KR" sz="700" dirty="0">
              <a:solidFill>
                <a:srgbClr val="333333"/>
              </a:solidFill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707" name="그룹 1706">
            <a:extLst>
              <a:ext uri="{FF2B5EF4-FFF2-40B4-BE49-F238E27FC236}">
                <a16:creationId xmlns:a16="http://schemas.microsoft.com/office/drawing/2014/main" id="{C516ECB5-11F6-229C-F6A9-64D947B3BD75}"/>
              </a:ext>
            </a:extLst>
          </p:cNvPr>
          <p:cNvGrpSpPr/>
          <p:nvPr/>
        </p:nvGrpSpPr>
        <p:grpSpPr>
          <a:xfrm>
            <a:off x="640532" y="6135182"/>
            <a:ext cx="519261" cy="215444"/>
            <a:chOff x="640532" y="6188972"/>
            <a:chExt cx="519261" cy="215444"/>
          </a:xfrm>
        </p:grpSpPr>
        <p:sp>
          <p:nvSpPr>
            <p:cNvPr id="1702" name="자유형: 도형 1701">
              <a:extLst>
                <a:ext uri="{FF2B5EF4-FFF2-40B4-BE49-F238E27FC236}">
                  <a16:creationId xmlns:a16="http://schemas.microsoft.com/office/drawing/2014/main" id="{5A862F42-7DF0-E8A3-A2AF-59927CDD9A16}"/>
                </a:ext>
              </a:extLst>
            </p:cNvPr>
            <p:cNvSpPr/>
            <p:nvPr/>
          </p:nvSpPr>
          <p:spPr>
            <a:xfrm>
              <a:off x="640532" y="6196143"/>
              <a:ext cx="440556" cy="183172"/>
            </a:xfrm>
            <a:custGeom>
              <a:avLst/>
              <a:gdLst>
                <a:gd name="connsiteX0" fmla="*/ 56066 w 6552000"/>
                <a:gd name="connsiteY0" fmla="*/ 0 h 2780968"/>
                <a:gd name="connsiteX1" fmla="*/ 6495934 w 6552000"/>
                <a:gd name="connsiteY1" fmla="*/ 0 h 2780968"/>
                <a:gd name="connsiteX2" fmla="*/ 6552000 w 6552000"/>
                <a:gd name="connsiteY2" fmla="*/ 56066 h 2780968"/>
                <a:gd name="connsiteX3" fmla="*/ 6552000 w 6552000"/>
                <a:gd name="connsiteY3" fmla="*/ 240830 h 2780968"/>
                <a:gd name="connsiteX4" fmla="*/ 6552000 w 6552000"/>
                <a:gd name="connsiteY4" fmla="*/ 336392 h 2780968"/>
                <a:gd name="connsiteX5" fmla="*/ 6552000 w 6552000"/>
                <a:gd name="connsiteY5" fmla="*/ 2444576 h 2780968"/>
                <a:gd name="connsiteX6" fmla="*/ 6552000 w 6552000"/>
                <a:gd name="connsiteY6" fmla="*/ 2500525 h 2780968"/>
                <a:gd name="connsiteX7" fmla="*/ 6552000 w 6552000"/>
                <a:gd name="connsiteY7" fmla="*/ 2724902 h 2780968"/>
                <a:gd name="connsiteX8" fmla="*/ 6495934 w 6552000"/>
                <a:gd name="connsiteY8" fmla="*/ 2780968 h 2780968"/>
                <a:gd name="connsiteX9" fmla="*/ 56066 w 6552000"/>
                <a:gd name="connsiteY9" fmla="*/ 2780968 h 2780968"/>
                <a:gd name="connsiteX10" fmla="*/ 0 w 6552000"/>
                <a:gd name="connsiteY10" fmla="*/ 2724902 h 2780968"/>
                <a:gd name="connsiteX11" fmla="*/ 0 w 6552000"/>
                <a:gd name="connsiteY11" fmla="*/ 2444576 h 2780968"/>
                <a:gd name="connsiteX12" fmla="*/ 0 w 6552000"/>
                <a:gd name="connsiteY12" fmla="*/ 2444576 h 2780968"/>
                <a:gd name="connsiteX13" fmla="*/ 0 w 6552000"/>
                <a:gd name="connsiteY13" fmla="*/ 336392 h 2780968"/>
                <a:gd name="connsiteX14" fmla="*/ 0 w 6552000"/>
                <a:gd name="connsiteY14" fmla="*/ 240830 h 2780968"/>
                <a:gd name="connsiteX15" fmla="*/ 0 w 6552000"/>
                <a:gd name="connsiteY15" fmla="*/ 56066 h 2780968"/>
                <a:gd name="connsiteX16" fmla="*/ 56066 w 6552000"/>
                <a:gd name="connsiteY16" fmla="*/ 0 h 278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552000" h="2780968">
                  <a:moveTo>
                    <a:pt x="56066" y="0"/>
                  </a:moveTo>
                  <a:lnTo>
                    <a:pt x="6495934" y="0"/>
                  </a:lnTo>
                  <a:cubicBezTo>
                    <a:pt x="6526898" y="0"/>
                    <a:pt x="6552000" y="25102"/>
                    <a:pt x="6552000" y="56066"/>
                  </a:cubicBezTo>
                  <a:lnTo>
                    <a:pt x="6552000" y="240830"/>
                  </a:lnTo>
                  <a:lnTo>
                    <a:pt x="6552000" y="336392"/>
                  </a:lnTo>
                  <a:lnTo>
                    <a:pt x="6552000" y="2444576"/>
                  </a:lnTo>
                  <a:lnTo>
                    <a:pt x="6552000" y="2500525"/>
                  </a:lnTo>
                  <a:lnTo>
                    <a:pt x="6552000" y="2724902"/>
                  </a:lnTo>
                  <a:cubicBezTo>
                    <a:pt x="6552000" y="2755866"/>
                    <a:pt x="6526898" y="2780968"/>
                    <a:pt x="6495934" y="2780968"/>
                  </a:cubicBezTo>
                  <a:lnTo>
                    <a:pt x="56066" y="2780968"/>
                  </a:lnTo>
                  <a:cubicBezTo>
                    <a:pt x="25102" y="2780968"/>
                    <a:pt x="0" y="2755866"/>
                    <a:pt x="0" y="2724902"/>
                  </a:cubicBezTo>
                  <a:lnTo>
                    <a:pt x="0" y="2444576"/>
                  </a:lnTo>
                  <a:lnTo>
                    <a:pt x="0" y="2444576"/>
                  </a:lnTo>
                  <a:lnTo>
                    <a:pt x="0" y="336392"/>
                  </a:lnTo>
                  <a:lnTo>
                    <a:pt x="0" y="240830"/>
                  </a:lnTo>
                  <a:lnTo>
                    <a:pt x="0" y="56066"/>
                  </a:lnTo>
                  <a:cubicBezTo>
                    <a:pt x="0" y="25102"/>
                    <a:pt x="25102" y="0"/>
                    <a:pt x="56066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pic>
          <p:nvPicPr>
            <p:cNvPr id="1693" name="그림 1692">
              <a:extLst>
                <a:ext uri="{FF2B5EF4-FFF2-40B4-BE49-F238E27FC236}">
                  <a16:creationId xmlns:a16="http://schemas.microsoft.com/office/drawing/2014/main" id="{182F81A5-CBA8-5577-6A7C-4AF8773CD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688247" y="6230246"/>
              <a:ext cx="114966" cy="114966"/>
            </a:xfrm>
            <a:prstGeom prst="rect">
              <a:avLst/>
            </a:prstGeom>
          </p:spPr>
        </p:pic>
        <p:sp>
          <p:nvSpPr>
            <p:cNvPr id="1694" name="TextBox 1693">
              <a:extLst>
                <a:ext uri="{FF2B5EF4-FFF2-40B4-BE49-F238E27FC236}">
                  <a16:creationId xmlns:a16="http://schemas.microsoft.com/office/drawing/2014/main" id="{D4D463AC-9E5A-2B54-1C57-55707EBFB7A3}"/>
                </a:ext>
              </a:extLst>
            </p:cNvPr>
            <p:cNvSpPr txBox="1"/>
            <p:nvPr/>
          </p:nvSpPr>
          <p:spPr>
            <a:xfrm>
              <a:off x="740588" y="6188972"/>
              <a:ext cx="4192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공지</a:t>
              </a:r>
            </a:p>
          </p:txBody>
        </p:sp>
      </p:grpSp>
      <p:pic>
        <p:nvPicPr>
          <p:cNvPr id="1696" name="그림 1695">
            <a:extLst>
              <a:ext uri="{FF2B5EF4-FFF2-40B4-BE49-F238E27FC236}">
                <a16:creationId xmlns:a16="http://schemas.microsoft.com/office/drawing/2014/main" id="{E221B11E-4C5B-AE07-DD64-F25E106534DF}"/>
              </a:ext>
            </a:extLst>
          </p:cNvPr>
          <p:cNvPicPr>
            <a:picLocks noChangeAspect="1"/>
          </p:cNvPicPr>
          <p:nvPr/>
        </p:nvPicPr>
        <p:blipFill>
          <a:blip r:embed="rId62"/>
          <a:stretch>
            <a:fillRect/>
          </a:stretch>
        </p:blipFill>
        <p:spPr>
          <a:xfrm>
            <a:off x="3129467" y="6176456"/>
            <a:ext cx="114966" cy="114966"/>
          </a:xfrm>
          <a:prstGeom prst="rect">
            <a:avLst/>
          </a:prstGeom>
        </p:spPr>
      </p:pic>
      <p:sp>
        <p:nvSpPr>
          <p:cNvPr id="1697" name="TextBox 1696">
            <a:extLst>
              <a:ext uri="{FF2B5EF4-FFF2-40B4-BE49-F238E27FC236}">
                <a16:creationId xmlns:a16="http://schemas.microsoft.com/office/drawing/2014/main" id="{40CC1CCD-E28D-6CD2-49D0-EFB125F18310}"/>
              </a:ext>
            </a:extLst>
          </p:cNvPr>
          <p:cNvSpPr txBox="1"/>
          <p:nvPr/>
        </p:nvSpPr>
        <p:spPr>
          <a:xfrm>
            <a:off x="3154913" y="6135182"/>
            <a:ext cx="4192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공지</a:t>
            </a:r>
          </a:p>
        </p:txBody>
      </p:sp>
      <p:pic>
        <p:nvPicPr>
          <p:cNvPr id="1699" name="그림 1698">
            <a:extLst>
              <a:ext uri="{FF2B5EF4-FFF2-40B4-BE49-F238E27FC236}">
                <a16:creationId xmlns:a16="http://schemas.microsoft.com/office/drawing/2014/main" id="{3A8C2B00-9E3D-BA4C-6661-055C84B0658E}"/>
              </a:ext>
            </a:extLst>
          </p:cNvPr>
          <p:cNvPicPr>
            <a:picLocks noChangeAspect="1"/>
          </p:cNvPicPr>
          <p:nvPr/>
        </p:nvPicPr>
        <p:blipFill>
          <a:blip r:embed="rId63"/>
          <a:stretch>
            <a:fillRect/>
          </a:stretch>
        </p:blipFill>
        <p:spPr>
          <a:xfrm>
            <a:off x="3111227" y="5021691"/>
            <a:ext cx="101941" cy="101941"/>
          </a:xfrm>
          <a:prstGeom prst="rect">
            <a:avLst/>
          </a:prstGeom>
        </p:spPr>
      </p:pic>
      <p:sp>
        <p:nvSpPr>
          <p:cNvPr id="1700" name="TextBox 1699">
            <a:extLst>
              <a:ext uri="{FF2B5EF4-FFF2-40B4-BE49-F238E27FC236}">
                <a16:creationId xmlns:a16="http://schemas.microsoft.com/office/drawing/2014/main" id="{B451C52C-AC46-D0A0-704D-27A3C7B152A8}"/>
              </a:ext>
            </a:extLst>
          </p:cNvPr>
          <p:cNvSpPr txBox="1"/>
          <p:nvPr/>
        </p:nvSpPr>
        <p:spPr>
          <a:xfrm>
            <a:off x="3143911" y="4973904"/>
            <a:ext cx="61230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/>
              <a:t>보도자료</a:t>
            </a:r>
          </a:p>
        </p:txBody>
      </p:sp>
      <p:sp>
        <p:nvSpPr>
          <p:cNvPr id="1705" name="Volume Up">
            <a:extLst>
              <a:ext uri="{FF2B5EF4-FFF2-40B4-BE49-F238E27FC236}">
                <a16:creationId xmlns:a16="http://schemas.microsoft.com/office/drawing/2014/main" id="{5F1090F2-7F7F-100A-F04C-464CCD29A37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645267" y="5266081"/>
            <a:ext cx="91403" cy="78857"/>
          </a:xfrm>
          <a:custGeom>
            <a:avLst/>
            <a:gdLst>
              <a:gd name="T0" fmla="*/ 653 w 1411"/>
              <a:gd name="T1" fmla="*/ 0 h 1215"/>
              <a:gd name="T2" fmla="*/ 598 w 1411"/>
              <a:gd name="T3" fmla="*/ 26 h 1215"/>
              <a:gd name="T4" fmla="*/ 241 w 1411"/>
              <a:gd name="T5" fmla="*/ 377 h 1215"/>
              <a:gd name="T6" fmla="*/ 54 w 1411"/>
              <a:gd name="T7" fmla="*/ 377 h 1215"/>
              <a:gd name="T8" fmla="*/ 0 w 1411"/>
              <a:gd name="T9" fmla="*/ 431 h 1215"/>
              <a:gd name="T10" fmla="*/ 0 w 1411"/>
              <a:gd name="T11" fmla="*/ 757 h 1215"/>
              <a:gd name="T12" fmla="*/ 54 w 1411"/>
              <a:gd name="T13" fmla="*/ 811 h 1215"/>
              <a:gd name="T14" fmla="*/ 241 w 1411"/>
              <a:gd name="T15" fmla="*/ 811 h 1215"/>
              <a:gd name="T16" fmla="*/ 597 w 1411"/>
              <a:gd name="T17" fmla="*/ 1160 h 1215"/>
              <a:gd name="T18" fmla="*/ 705 w 1411"/>
              <a:gd name="T19" fmla="*/ 1113 h 1215"/>
              <a:gd name="T20" fmla="*/ 705 w 1411"/>
              <a:gd name="T21" fmla="*/ 66 h 1215"/>
              <a:gd name="T22" fmla="*/ 653 w 1411"/>
              <a:gd name="T23" fmla="*/ 0 h 1215"/>
              <a:gd name="T24" fmla="*/ 1046 w 1411"/>
              <a:gd name="T25" fmla="*/ 55 h 1215"/>
              <a:gd name="T26" fmla="*/ 1004 w 1411"/>
              <a:gd name="T27" fmla="*/ 101 h 1215"/>
              <a:gd name="T28" fmla="*/ 1034 w 1411"/>
              <a:gd name="T29" fmla="*/ 156 h 1215"/>
              <a:gd name="T30" fmla="*/ 1302 w 1411"/>
              <a:gd name="T31" fmla="*/ 594 h 1215"/>
              <a:gd name="T32" fmla="*/ 1034 w 1411"/>
              <a:gd name="T33" fmla="*/ 1030 h 1215"/>
              <a:gd name="T34" fmla="*/ 1009 w 1411"/>
              <a:gd name="T35" fmla="*/ 1104 h 1215"/>
              <a:gd name="T36" fmla="*/ 1084 w 1411"/>
              <a:gd name="T37" fmla="*/ 1126 h 1215"/>
              <a:gd name="T38" fmla="*/ 1411 w 1411"/>
              <a:gd name="T39" fmla="*/ 594 h 1215"/>
              <a:gd name="T40" fmla="*/ 1084 w 1411"/>
              <a:gd name="T41" fmla="*/ 60 h 1215"/>
              <a:gd name="T42" fmla="*/ 1046 w 1411"/>
              <a:gd name="T43" fmla="*/ 55 h 1215"/>
              <a:gd name="T44" fmla="*/ 934 w 1411"/>
              <a:gd name="T45" fmla="*/ 204 h 1215"/>
              <a:gd name="T46" fmla="*/ 884 w 1411"/>
              <a:gd name="T47" fmla="*/ 248 h 1215"/>
              <a:gd name="T48" fmla="*/ 914 w 1411"/>
              <a:gd name="T49" fmla="*/ 307 h 1215"/>
              <a:gd name="T50" fmla="*/ 1085 w 1411"/>
              <a:gd name="T51" fmla="*/ 594 h 1215"/>
              <a:gd name="T52" fmla="*/ 916 w 1411"/>
              <a:gd name="T53" fmla="*/ 881 h 1215"/>
              <a:gd name="T54" fmla="*/ 887 w 1411"/>
              <a:gd name="T55" fmla="*/ 957 h 1215"/>
              <a:gd name="T56" fmla="*/ 967 w 1411"/>
              <a:gd name="T57" fmla="*/ 975 h 1215"/>
              <a:gd name="T58" fmla="*/ 1194 w 1411"/>
              <a:gd name="T59" fmla="*/ 594 h 1215"/>
              <a:gd name="T60" fmla="*/ 967 w 1411"/>
              <a:gd name="T61" fmla="*/ 211 h 1215"/>
              <a:gd name="T62" fmla="*/ 934 w 1411"/>
              <a:gd name="T63" fmla="*/ 204 h 1215"/>
              <a:gd name="T64" fmla="*/ 794 w 1411"/>
              <a:gd name="T65" fmla="*/ 382 h 1215"/>
              <a:gd name="T66" fmla="*/ 745 w 1411"/>
              <a:gd name="T67" fmla="*/ 432 h 1215"/>
              <a:gd name="T68" fmla="*/ 787 w 1411"/>
              <a:gd name="T69" fmla="*/ 489 h 1215"/>
              <a:gd name="T70" fmla="*/ 868 w 1411"/>
              <a:gd name="T71" fmla="*/ 594 h 1215"/>
              <a:gd name="T72" fmla="*/ 787 w 1411"/>
              <a:gd name="T73" fmla="*/ 699 h 1215"/>
              <a:gd name="T74" fmla="*/ 749 w 1411"/>
              <a:gd name="T75" fmla="*/ 766 h 1215"/>
              <a:gd name="T76" fmla="*/ 816 w 1411"/>
              <a:gd name="T77" fmla="*/ 804 h 1215"/>
              <a:gd name="T78" fmla="*/ 977 w 1411"/>
              <a:gd name="T79" fmla="*/ 594 h 1215"/>
              <a:gd name="T80" fmla="*/ 816 w 1411"/>
              <a:gd name="T81" fmla="*/ 384 h 1215"/>
              <a:gd name="T82" fmla="*/ 794 w 1411"/>
              <a:gd name="T83" fmla="*/ 38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215">
                <a:moveTo>
                  <a:pt x="653" y="0"/>
                </a:moveTo>
                <a:cubicBezTo>
                  <a:pt x="635" y="0"/>
                  <a:pt x="616" y="8"/>
                  <a:pt x="598" y="26"/>
                </a:cubicBezTo>
                <a:lnTo>
                  <a:pt x="241" y="377"/>
                </a:lnTo>
                <a:lnTo>
                  <a:pt x="54" y="377"/>
                </a:lnTo>
                <a:cubicBezTo>
                  <a:pt x="24" y="377"/>
                  <a:pt x="0" y="401"/>
                  <a:pt x="0" y="431"/>
                </a:cubicBezTo>
                <a:lnTo>
                  <a:pt x="0" y="757"/>
                </a:lnTo>
                <a:cubicBezTo>
                  <a:pt x="0" y="787"/>
                  <a:pt x="24" y="811"/>
                  <a:pt x="54" y="811"/>
                </a:cubicBezTo>
                <a:lnTo>
                  <a:pt x="241" y="811"/>
                </a:lnTo>
                <a:lnTo>
                  <a:pt x="597" y="1160"/>
                </a:lnTo>
                <a:cubicBezTo>
                  <a:pt x="651" y="1215"/>
                  <a:pt x="705" y="1187"/>
                  <a:pt x="705" y="1113"/>
                </a:cubicBezTo>
                <a:lnTo>
                  <a:pt x="705" y="66"/>
                </a:lnTo>
                <a:cubicBezTo>
                  <a:pt x="705" y="23"/>
                  <a:pt x="682" y="0"/>
                  <a:pt x="653" y="0"/>
                </a:cubicBezTo>
                <a:close/>
                <a:moveTo>
                  <a:pt x="1046" y="55"/>
                </a:moveTo>
                <a:cubicBezTo>
                  <a:pt x="1024" y="59"/>
                  <a:pt x="1007" y="79"/>
                  <a:pt x="1004" y="101"/>
                </a:cubicBezTo>
                <a:cubicBezTo>
                  <a:pt x="1002" y="123"/>
                  <a:pt x="1014" y="147"/>
                  <a:pt x="1034" y="156"/>
                </a:cubicBezTo>
                <a:cubicBezTo>
                  <a:pt x="1194" y="237"/>
                  <a:pt x="1302" y="403"/>
                  <a:pt x="1302" y="594"/>
                </a:cubicBezTo>
                <a:cubicBezTo>
                  <a:pt x="1302" y="785"/>
                  <a:pt x="1194" y="949"/>
                  <a:pt x="1034" y="1030"/>
                </a:cubicBezTo>
                <a:cubicBezTo>
                  <a:pt x="1008" y="1042"/>
                  <a:pt x="995" y="1078"/>
                  <a:pt x="1009" y="1104"/>
                </a:cubicBezTo>
                <a:cubicBezTo>
                  <a:pt x="1022" y="1130"/>
                  <a:pt x="1058" y="1141"/>
                  <a:pt x="1084" y="1126"/>
                </a:cubicBezTo>
                <a:cubicBezTo>
                  <a:pt x="1278" y="1028"/>
                  <a:pt x="1411" y="827"/>
                  <a:pt x="1411" y="594"/>
                </a:cubicBezTo>
                <a:cubicBezTo>
                  <a:pt x="1411" y="361"/>
                  <a:pt x="1278" y="158"/>
                  <a:pt x="1084" y="60"/>
                </a:cubicBezTo>
                <a:cubicBezTo>
                  <a:pt x="1072" y="54"/>
                  <a:pt x="1059" y="52"/>
                  <a:pt x="1046" y="55"/>
                </a:cubicBezTo>
                <a:close/>
                <a:moveTo>
                  <a:pt x="934" y="204"/>
                </a:moveTo>
                <a:cubicBezTo>
                  <a:pt x="910" y="205"/>
                  <a:pt x="888" y="224"/>
                  <a:pt x="884" y="248"/>
                </a:cubicBezTo>
                <a:cubicBezTo>
                  <a:pt x="879" y="271"/>
                  <a:pt x="892" y="297"/>
                  <a:pt x="914" y="307"/>
                </a:cubicBezTo>
                <a:cubicBezTo>
                  <a:pt x="1016" y="362"/>
                  <a:pt x="1085" y="469"/>
                  <a:pt x="1085" y="594"/>
                </a:cubicBezTo>
                <a:cubicBezTo>
                  <a:pt x="1085" y="718"/>
                  <a:pt x="1017" y="825"/>
                  <a:pt x="916" y="881"/>
                </a:cubicBezTo>
                <a:cubicBezTo>
                  <a:pt x="887" y="892"/>
                  <a:pt x="873" y="930"/>
                  <a:pt x="887" y="957"/>
                </a:cubicBezTo>
                <a:cubicBezTo>
                  <a:pt x="902" y="984"/>
                  <a:pt x="941" y="993"/>
                  <a:pt x="967" y="975"/>
                </a:cubicBezTo>
                <a:cubicBezTo>
                  <a:pt x="1102" y="902"/>
                  <a:pt x="1194" y="758"/>
                  <a:pt x="1194" y="594"/>
                </a:cubicBezTo>
                <a:cubicBezTo>
                  <a:pt x="1194" y="429"/>
                  <a:pt x="1103" y="284"/>
                  <a:pt x="967" y="211"/>
                </a:cubicBezTo>
                <a:cubicBezTo>
                  <a:pt x="957" y="205"/>
                  <a:pt x="945" y="203"/>
                  <a:pt x="934" y="204"/>
                </a:cubicBezTo>
                <a:close/>
                <a:moveTo>
                  <a:pt x="794" y="382"/>
                </a:moveTo>
                <a:cubicBezTo>
                  <a:pt x="768" y="384"/>
                  <a:pt x="747" y="407"/>
                  <a:pt x="745" y="432"/>
                </a:cubicBezTo>
                <a:cubicBezTo>
                  <a:pt x="743" y="458"/>
                  <a:pt x="762" y="483"/>
                  <a:pt x="787" y="489"/>
                </a:cubicBezTo>
                <a:cubicBezTo>
                  <a:pt x="833" y="501"/>
                  <a:pt x="868" y="543"/>
                  <a:pt x="868" y="594"/>
                </a:cubicBezTo>
                <a:cubicBezTo>
                  <a:pt x="868" y="645"/>
                  <a:pt x="833" y="687"/>
                  <a:pt x="787" y="699"/>
                </a:cubicBezTo>
                <a:cubicBezTo>
                  <a:pt x="759" y="707"/>
                  <a:pt x="741" y="739"/>
                  <a:pt x="749" y="766"/>
                </a:cubicBezTo>
                <a:cubicBezTo>
                  <a:pt x="756" y="794"/>
                  <a:pt x="788" y="812"/>
                  <a:pt x="816" y="804"/>
                </a:cubicBezTo>
                <a:cubicBezTo>
                  <a:pt x="909" y="780"/>
                  <a:pt x="977" y="694"/>
                  <a:pt x="977" y="594"/>
                </a:cubicBezTo>
                <a:cubicBezTo>
                  <a:pt x="977" y="493"/>
                  <a:pt x="909" y="408"/>
                  <a:pt x="816" y="384"/>
                </a:cubicBezTo>
                <a:cubicBezTo>
                  <a:pt x="808" y="382"/>
                  <a:pt x="801" y="381"/>
                  <a:pt x="794" y="38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26" name="그룹 1025">
            <a:extLst>
              <a:ext uri="{FF2B5EF4-FFF2-40B4-BE49-F238E27FC236}">
                <a16:creationId xmlns:a16="http://schemas.microsoft.com/office/drawing/2014/main" id="{E9991374-C18D-DDF7-1D5E-42CDBF897B24}"/>
              </a:ext>
            </a:extLst>
          </p:cNvPr>
          <p:cNvGrpSpPr/>
          <p:nvPr/>
        </p:nvGrpSpPr>
        <p:grpSpPr>
          <a:xfrm>
            <a:off x="4840952" y="9406371"/>
            <a:ext cx="2199342" cy="253084"/>
            <a:chOff x="4812703" y="10461282"/>
            <a:chExt cx="2199342" cy="253084"/>
          </a:xfrm>
        </p:grpSpPr>
        <p:sp>
          <p:nvSpPr>
            <p:cNvPr id="39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54D3EED-00C8-7BC3-971F-BF0F66183658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6" name="TextBox 1345">
              <a:extLst>
                <a:ext uri="{FF2B5EF4-FFF2-40B4-BE49-F238E27FC236}">
                  <a16:creationId xmlns:a16="http://schemas.microsoft.com/office/drawing/2014/main" id="{5A523A8D-CABB-0EBD-CBFE-A358CDCB0974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 err="1">
                  <a:solidFill>
                    <a:schemeClr val="tx1"/>
                  </a:solidFill>
                  <a:effectLst/>
                  <a:latin typeface="Nanum Gothic"/>
                </a:rPr>
                <a:t>서울시간호조무사회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347" name="그림 1346">
              <a:extLst>
                <a:ext uri="{FF2B5EF4-FFF2-40B4-BE49-F238E27FC236}">
                  <a16:creationId xmlns:a16="http://schemas.microsoft.com/office/drawing/2014/main" id="{57897B26-10F5-8A4D-8D32-4959D687A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034" name="그룹 1033">
            <a:extLst>
              <a:ext uri="{FF2B5EF4-FFF2-40B4-BE49-F238E27FC236}">
                <a16:creationId xmlns:a16="http://schemas.microsoft.com/office/drawing/2014/main" id="{20337A7D-F871-3D2A-6C84-A421905F99DE}"/>
              </a:ext>
            </a:extLst>
          </p:cNvPr>
          <p:cNvGrpSpPr/>
          <p:nvPr/>
        </p:nvGrpSpPr>
        <p:grpSpPr>
          <a:xfrm>
            <a:off x="2589168" y="9693757"/>
            <a:ext cx="2199342" cy="253084"/>
            <a:chOff x="2560919" y="10462647"/>
            <a:chExt cx="2199342" cy="253084"/>
          </a:xfrm>
        </p:grpSpPr>
        <p:sp>
          <p:nvSpPr>
            <p:cNvPr id="103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9B423C0-43E4-D7E9-ADBA-2F7063AD774B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BF2185F2-6276-73F6-6E04-FB361EF801C8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부산시간호조무사회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37" name="그림 1036">
              <a:extLst>
                <a:ext uri="{FF2B5EF4-FFF2-40B4-BE49-F238E27FC236}">
                  <a16:creationId xmlns:a16="http://schemas.microsoft.com/office/drawing/2014/main" id="{8191D4C8-D044-F919-6019-7910DA24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038" name="그룹 1037">
            <a:extLst>
              <a:ext uri="{FF2B5EF4-FFF2-40B4-BE49-F238E27FC236}">
                <a16:creationId xmlns:a16="http://schemas.microsoft.com/office/drawing/2014/main" id="{D2C7F793-1D0C-CAEE-312A-821D83E793E3}"/>
              </a:ext>
            </a:extLst>
          </p:cNvPr>
          <p:cNvGrpSpPr/>
          <p:nvPr/>
        </p:nvGrpSpPr>
        <p:grpSpPr>
          <a:xfrm>
            <a:off x="4840952" y="9693757"/>
            <a:ext cx="2199342" cy="253084"/>
            <a:chOff x="4812703" y="10461282"/>
            <a:chExt cx="2199342" cy="253084"/>
          </a:xfrm>
        </p:grpSpPr>
        <p:sp>
          <p:nvSpPr>
            <p:cNvPr id="1039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88009FF-21E4-6C07-5F00-51A0C08B17A8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C85B772A-694F-5ABE-585F-2D54B3ADE031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대구시간호조무사회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41" name="그림 1040">
              <a:extLst>
                <a:ext uri="{FF2B5EF4-FFF2-40B4-BE49-F238E27FC236}">
                  <a16:creationId xmlns:a16="http://schemas.microsoft.com/office/drawing/2014/main" id="{D09E6C72-44A1-1542-70B7-3006024D6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042" name="그룹 1041">
            <a:extLst>
              <a:ext uri="{FF2B5EF4-FFF2-40B4-BE49-F238E27FC236}">
                <a16:creationId xmlns:a16="http://schemas.microsoft.com/office/drawing/2014/main" id="{883A2ADC-4C14-FF2C-C12B-A986E1B55244}"/>
              </a:ext>
            </a:extLst>
          </p:cNvPr>
          <p:cNvGrpSpPr/>
          <p:nvPr/>
        </p:nvGrpSpPr>
        <p:grpSpPr>
          <a:xfrm>
            <a:off x="2589168" y="9981143"/>
            <a:ext cx="2199342" cy="253084"/>
            <a:chOff x="2560919" y="10462647"/>
            <a:chExt cx="2199342" cy="253084"/>
          </a:xfrm>
        </p:grpSpPr>
        <p:sp>
          <p:nvSpPr>
            <p:cNvPr id="1043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07D0B0E-0A60-0E63-1B80-6F454F3B23EB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0AB58E40-0DDD-18FB-7BB5-9E978099391E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인천시간호조무사회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46" name="그림 1045">
              <a:extLst>
                <a:ext uri="{FF2B5EF4-FFF2-40B4-BE49-F238E27FC236}">
                  <a16:creationId xmlns:a16="http://schemas.microsoft.com/office/drawing/2014/main" id="{D17DF4B4-CA48-330D-D69C-83499D810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3BB07680-5F51-2FE9-AB38-65B01B93FED4}"/>
              </a:ext>
            </a:extLst>
          </p:cNvPr>
          <p:cNvGrpSpPr/>
          <p:nvPr/>
        </p:nvGrpSpPr>
        <p:grpSpPr>
          <a:xfrm>
            <a:off x="4840952" y="9981143"/>
            <a:ext cx="2199342" cy="253084"/>
            <a:chOff x="4812703" y="10461282"/>
            <a:chExt cx="2199342" cy="253084"/>
          </a:xfrm>
        </p:grpSpPr>
        <p:sp>
          <p:nvSpPr>
            <p:cNvPr id="1048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BB87682-C000-9948-7FFD-F6E589B69751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D3F0A6DC-1BF0-C3A1-4A93-62867DC42E32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anum Gothic"/>
                </a:rPr>
                <a:t>광주</a:t>
              </a:r>
              <a:r>
                <a:rPr lang="en-US" altLang="ko-KR" sz="700" dirty="0"/>
                <a:t>·</a:t>
              </a:r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전남간호조무사회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50" name="그림 1049">
              <a:extLst>
                <a:ext uri="{FF2B5EF4-FFF2-40B4-BE49-F238E27FC236}">
                  <a16:creationId xmlns:a16="http://schemas.microsoft.com/office/drawing/2014/main" id="{3AF65134-F43A-F111-A75C-A3B674F9F9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308C3389-3060-2EC2-9010-557E44FE9B2B}"/>
              </a:ext>
            </a:extLst>
          </p:cNvPr>
          <p:cNvGrpSpPr/>
          <p:nvPr/>
        </p:nvGrpSpPr>
        <p:grpSpPr>
          <a:xfrm>
            <a:off x="2589168" y="10268841"/>
            <a:ext cx="2199342" cy="253084"/>
            <a:chOff x="2560919" y="10462647"/>
            <a:chExt cx="2199342" cy="253084"/>
          </a:xfrm>
        </p:grpSpPr>
        <p:sp>
          <p:nvSpPr>
            <p:cNvPr id="1053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51F5CF4-4082-737C-154A-8657E33BE35B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04A9C484-FE85-A01F-7F4D-466021DADC29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anum Gothic"/>
                </a:rPr>
                <a:t>대전</a:t>
              </a:r>
              <a:r>
                <a:rPr lang="en-US" altLang="ko-KR" sz="700" dirty="0"/>
                <a:t>·</a:t>
              </a:r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충남간호조무사회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55" name="그림 1054">
              <a:extLst>
                <a:ext uri="{FF2B5EF4-FFF2-40B4-BE49-F238E27FC236}">
                  <a16:creationId xmlns:a16="http://schemas.microsoft.com/office/drawing/2014/main" id="{7EC1C24C-527C-5A5F-E1A3-37FC49917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056" name="그룹 1055">
            <a:extLst>
              <a:ext uri="{FF2B5EF4-FFF2-40B4-BE49-F238E27FC236}">
                <a16:creationId xmlns:a16="http://schemas.microsoft.com/office/drawing/2014/main" id="{CC88F5BE-F92D-2D16-308D-49836400441B}"/>
              </a:ext>
            </a:extLst>
          </p:cNvPr>
          <p:cNvGrpSpPr/>
          <p:nvPr/>
        </p:nvGrpSpPr>
        <p:grpSpPr>
          <a:xfrm>
            <a:off x="4840952" y="10268841"/>
            <a:ext cx="2199342" cy="253084"/>
            <a:chOff x="4812703" y="10461282"/>
            <a:chExt cx="2199342" cy="253084"/>
          </a:xfrm>
        </p:grpSpPr>
        <p:sp>
          <p:nvSpPr>
            <p:cNvPr id="105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3ABCA10-3F9A-F616-D226-68D7027E06A1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935F281D-D2E1-669D-3EFF-BDBC0C7F6BAA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anum Gothic"/>
                </a:rPr>
                <a:t>울산</a:t>
              </a:r>
              <a:r>
                <a:rPr lang="en-US" altLang="ko-KR" sz="700" dirty="0"/>
                <a:t>·</a:t>
              </a:r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경남간호조무사회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60" name="그림 1059">
              <a:extLst>
                <a:ext uri="{FF2B5EF4-FFF2-40B4-BE49-F238E27FC236}">
                  <a16:creationId xmlns:a16="http://schemas.microsoft.com/office/drawing/2014/main" id="{283C7D89-7540-650D-7C14-9D7882E7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061" name="그룹 1060">
            <a:extLst>
              <a:ext uri="{FF2B5EF4-FFF2-40B4-BE49-F238E27FC236}">
                <a16:creationId xmlns:a16="http://schemas.microsoft.com/office/drawing/2014/main" id="{FD08BD82-BEA0-125B-DB12-55F14FE29155}"/>
              </a:ext>
            </a:extLst>
          </p:cNvPr>
          <p:cNvGrpSpPr/>
          <p:nvPr/>
        </p:nvGrpSpPr>
        <p:grpSpPr>
          <a:xfrm>
            <a:off x="2589168" y="10556227"/>
            <a:ext cx="2199342" cy="253084"/>
            <a:chOff x="2560919" y="10462647"/>
            <a:chExt cx="2199342" cy="253084"/>
          </a:xfrm>
        </p:grpSpPr>
        <p:sp>
          <p:nvSpPr>
            <p:cNvPr id="106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23F2E30-AA08-B03E-CD4A-1918A961E623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1EEE214-DB35-338C-9EEE-56F69958C00F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경기도간호조무사회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64" name="그림 1063">
              <a:extLst>
                <a:ext uri="{FF2B5EF4-FFF2-40B4-BE49-F238E27FC236}">
                  <a16:creationId xmlns:a16="http://schemas.microsoft.com/office/drawing/2014/main" id="{D41CF1E4-595F-E112-486A-C48A9E20F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065" name="그룹 1064">
            <a:extLst>
              <a:ext uri="{FF2B5EF4-FFF2-40B4-BE49-F238E27FC236}">
                <a16:creationId xmlns:a16="http://schemas.microsoft.com/office/drawing/2014/main" id="{7F027187-1FAF-17D8-47F4-878187D12352}"/>
              </a:ext>
            </a:extLst>
          </p:cNvPr>
          <p:cNvGrpSpPr/>
          <p:nvPr/>
        </p:nvGrpSpPr>
        <p:grpSpPr>
          <a:xfrm>
            <a:off x="4840952" y="10556227"/>
            <a:ext cx="2199342" cy="253084"/>
            <a:chOff x="4812703" y="10461282"/>
            <a:chExt cx="2199342" cy="253084"/>
          </a:xfrm>
        </p:grpSpPr>
        <p:sp>
          <p:nvSpPr>
            <p:cNvPr id="106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DDCDB73-4214-2DE6-054A-6EB2947A0D3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7D90083A-CC27-4A62-0DF4-A2A7C4C86138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강원도간호조무사회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72" name="그림 1071">
              <a:extLst>
                <a:ext uri="{FF2B5EF4-FFF2-40B4-BE49-F238E27FC236}">
                  <a16:creationId xmlns:a16="http://schemas.microsoft.com/office/drawing/2014/main" id="{CA893920-DA16-84BA-FD50-9BF87B0AA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9A3D6077-F144-AA85-78C6-BCD395F39C1A}"/>
              </a:ext>
            </a:extLst>
          </p:cNvPr>
          <p:cNvGrpSpPr/>
          <p:nvPr/>
        </p:nvGrpSpPr>
        <p:grpSpPr>
          <a:xfrm>
            <a:off x="2589168" y="10843613"/>
            <a:ext cx="2199342" cy="253084"/>
            <a:chOff x="2560919" y="10462647"/>
            <a:chExt cx="2199342" cy="253084"/>
          </a:xfrm>
        </p:grpSpPr>
        <p:sp>
          <p:nvSpPr>
            <p:cNvPr id="107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1953781-5C34-63C4-D837-B05E54F14F11}"/>
                </a:ext>
              </a:extLst>
            </p:cNvPr>
            <p:cNvSpPr>
              <a:spLocks/>
            </p:cNvSpPr>
            <p:nvPr>
              <p:custDataLst>
                <p:tags r:id="rId4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4EA92AE3-ACAC-682C-3622-019C3A898016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충청북도간호조무사회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086" name="그림 1085">
              <a:extLst>
                <a:ext uri="{FF2B5EF4-FFF2-40B4-BE49-F238E27FC236}">
                  <a16:creationId xmlns:a16="http://schemas.microsoft.com/office/drawing/2014/main" id="{4828A85D-6613-AF9A-BAAE-E6A7FB1C6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472" name="그룹 1471">
            <a:extLst>
              <a:ext uri="{FF2B5EF4-FFF2-40B4-BE49-F238E27FC236}">
                <a16:creationId xmlns:a16="http://schemas.microsoft.com/office/drawing/2014/main" id="{70FFDB6B-045F-CAE2-04CC-665224F36DFE}"/>
              </a:ext>
            </a:extLst>
          </p:cNvPr>
          <p:cNvGrpSpPr/>
          <p:nvPr/>
        </p:nvGrpSpPr>
        <p:grpSpPr>
          <a:xfrm>
            <a:off x="4840952" y="10843613"/>
            <a:ext cx="2199342" cy="253084"/>
            <a:chOff x="4812703" y="10461282"/>
            <a:chExt cx="2199342" cy="253084"/>
          </a:xfrm>
        </p:grpSpPr>
        <p:sp>
          <p:nvSpPr>
            <p:cNvPr id="1473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105488E-576D-C665-5BF7-B466172173E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74" name="TextBox 1473">
              <a:extLst>
                <a:ext uri="{FF2B5EF4-FFF2-40B4-BE49-F238E27FC236}">
                  <a16:creationId xmlns:a16="http://schemas.microsoft.com/office/drawing/2014/main" id="{EF99E011-48B7-E79F-84DA-64219E31EF58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전북도간호조무사회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475" name="그림 1474">
              <a:extLst>
                <a:ext uri="{FF2B5EF4-FFF2-40B4-BE49-F238E27FC236}">
                  <a16:creationId xmlns:a16="http://schemas.microsoft.com/office/drawing/2014/main" id="{293C997B-EE6A-053E-A4A7-C17448732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grpSp>
        <p:nvGrpSpPr>
          <p:cNvPr id="1476" name="그룹 1475">
            <a:extLst>
              <a:ext uri="{FF2B5EF4-FFF2-40B4-BE49-F238E27FC236}">
                <a16:creationId xmlns:a16="http://schemas.microsoft.com/office/drawing/2014/main" id="{03E2BAA1-BAC0-A29E-6F0B-E1700EE520FB}"/>
              </a:ext>
            </a:extLst>
          </p:cNvPr>
          <p:cNvGrpSpPr/>
          <p:nvPr/>
        </p:nvGrpSpPr>
        <p:grpSpPr>
          <a:xfrm>
            <a:off x="2589168" y="11131000"/>
            <a:ext cx="2199342" cy="253084"/>
            <a:chOff x="2560919" y="10462647"/>
            <a:chExt cx="2199342" cy="253084"/>
          </a:xfrm>
        </p:grpSpPr>
        <p:sp>
          <p:nvSpPr>
            <p:cNvPr id="1479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2D10B46-A0D1-FB29-D487-0921B41F925D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2601229" y="10462647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0" name="TextBox 1479">
              <a:extLst>
                <a:ext uri="{FF2B5EF4-FFF2-40B4-BE49-F238E27FC236}">
                  <a16:creationId xmlns:a16="http://schemas.microsoft.com/office/drawing/2014/main" id="{79FD8C86-1F75-D0E8-E857-B1EA5444931F}"/>
                </a:ext>
              </a:extLst>
            </p:cNvPr>
            <p:cNvSpPr txBox="1"/>
            <p:nvPr/>
          </p:nvSpPr>
          <p:spPr>
            <a:xfrm>
              <a:off x="2560919" y="10493816"/>
              <a:ext cx="1933517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경상북도간호조무사회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482" name="그림 1481">
              <a:extLst>
                <a:ext uri="{FF2B5EF4-FFF2-40B4-BE49-F238E27FC236}">
                  <a16:creationId xmlns:a16="http://schemas.microsoft.com/office/drawing/2014/main" id="{B0149D09-4497-0E50-A94C-7A3EDA8C8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4571757" y="10507991"/>
              <a:ext cx="166579" cy="150830"/>
            </a:xfrm>
            <a:prstGeom prst="rect">
              <a:avLst/>
            </a:prstGeom>
          </p:spPr>
        </p:pic>
      </p:grpSp>
      <p:grpSp>
        <p:nvGrpSpPr>
          <p:cNvPr id="1483" name="그룹 1482">
            <a:extLst>
              <a:ext uri="{FF2B5EF4-FFF2-40B4-BE49-F238E27FC236}">
                <a16:creationId xmlns:a16="http://schemas.microsoft.com/office/drawing/2014/main" id="{FD0945EF-2C0C-B296-ED1B-BCE4C6F1FD86}"/>
              </a:ext>
            </a:extLst>
          </p:cNvPr>
          <p:cNvGrpSpPr/>
          <p:nvPr/>
        </p:nvGrpSpPr>
        <p:grpSpPr>
          <a:xfrm>
            <a:off x="4840952" y="11131000"/>
            <a:ext cx="2199342" cy="253084"/>
            <a:chOff x="4812703" y="10461282"/>
            <a:chExt cx="2199342" cy="253084"/>
          </a:xfrm>
        </p:grpSpPr>
        <p:sp>
          <p:nvSpPr>
            <p:cNvPr id="1484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F4BCBC0-8148-7FCB-9BCF-503298DF7B2B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4853013" y="10461282"/>
              <a:ext cx="2159032" cy="2530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6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235C79E2-3E3E-9740-4E80-3110E9F274C7}"/>
                </a:ext>
              </a:extLst>
            </p:cNvPr>
            <p:cNvSpPr txBox="1"/>
            <p:nvPr/>
          </p:nvSpPr>
          <p:spPr>
            <a:xfrm>
              <a:off x="4812703" y="10492451"/>
              <a:ext cx="186482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 err="1">
                  <a:solidFill>
                    <a:schemeClr val="tx1"/>
                  </a:solidFill>
                  <a:latin typeface="Nanum Gothic"/>
                </a:rPr>
                <a:t>제주도간호조무사회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pic>
          <p:nvPicPr>
            <p:cNvPr id="1486" name="그림 1485">
              <a:extLst>
                <a:ext uri="{FF2B5EF4-FFF2-40B4-BE49-F238E27FC236}">
                  <a16:creationId xmlns:a16="http://schemas.microsoft.com/office/drawing/2014/main" id="{C107E421-46BE-D282-8CE4-4ADBEE157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 rot="10610678">
              <a:off x="6823541" y="10506626"/>
              <a:ext cx="166579" cy="150830"/>
            </a:xfrm>
            <a:prstGeom prst="rect">
              <a:avLst/>
            </a:prstGeom>
          </p:spPr>
        </p:pic>
      </p:grpSp>
      <p:sp>
        <p:nvSpPr>
          <p:cNvPr id="1491" name="TextBox 1490">
            <a:extLst>
              <a:ext uri="{FF2B5EF4-FFF2-40B4-BE49-F238E27FC236}">
                <a16:creationId xmlns:a16="http://schemas.microsoft.com/office/drawing/2014/main" id="{ECB01FD9-011B-41C1-BDCC-0FE0946CB18C}"/>
              </a:ext>
            </a:extLst>
          </p:cNvPr>
          <p:cNvSpPr txBox="1"/>
          <p:nvPr/>
        </p:nvSpPr>
        <p:spPr>
          <a:xfrm>
            <a:off x="1163730" y="9898858"/>
            <a:ext cx="481447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인천시</a:t>
            </a:r>
          </a:p>
        </p:txBody>
      </p:sp>
      <p:sp>
        <p:nvSpPr>
          <p:cNvPr id="1502" name="타원 1501">
            <a:extLst>
              <a:ext uri="{FF2B5EF4-FFF2-40B4-BE49-F238E27FC236}">
                <a16:creationId xmlns:a16="http://schemas.microsoft.com/office/drawing/2014/main" id="{3FE49477-2016-8BDE-0F6B-13668CD57A2C}"/>
              </a:ext>
            </a:extLst>
          </p:cNvPr>
          <p:cNvSpPr/>
          <p:nvPr/>
        </p:nvSpPr>
        <p:spPr>
          <a:xfrm>
            <a:off x="357007" y="1146472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12" name="사각형: 둥근 모서리 1511">
            <a:extLst>
              <a:ext uri="{FF2B5EF4-FFF2-40B4-BE49-F238E27FC236}">
                <a16:creationId xmlns:a16="http://schemas.microsoft.com/office/drawing/2014/main" id="{586921EA-6D82-5F9C-5E23-8BF9F7A83AE4}"/>
              </a:ext>
            </a:extLst>
          </p:cNvPr>
          <p:cNvSpPr/>
          <p:nvPr/>
        </p:nvSpPr>
        <p:spPr>
          <a:xfrm>
            <a:off x="501409" y="9403482"/>
            <a:ext cx="1868004" cy="2008310"/>
          </a:xfrm>
          <a:prstGeom prst="roundRect">
            <a:avLst>
              <a:gd name="adj" fmla="val 4306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17" name="그래픽 1516">
            <a:extLst>
              <a:ext uri="{FF2B5EF4-FFF2-40B4-BE49-F238E27FC236}">
                <a16:creationId xmlns:a16="http://schemas.microsoft.com/office/drawing/2014/main" id="{E9F59DEF-D074-FC46-C2C7-A776764C1DD5}"/>
              </a:ext>
            </a:extLst>
          </p:cNvPr>
          <p:cNvPicPr>
            <a:picLocks noChangeAspect="1"/>
          </p:cNvPicPr>
          <p:nvPr/>
        </p:nvPicPr>
        <p:blipFill>
          <a:blip r:embed="rId64">
            <a:alphaModFix amt="43000"/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786292" y="9609653"/>
            <a:ext cx="1123972" cy="1036281"/>
          </a:xfrm>
          <a:prstGeom prst="rect">
            <a:avLst/>
          </a:prstGeom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43E0E530-AD30-911A-D032-7AA989F8A2E0}"/>
              </a:ext>
            </a:extLst>
          </p:cNvPr>
          <p:cNvGrpSpPr/>
          <p:nvPr/>
        </p:nvGrpSpPr>
        <p:grpSpPr>
          <a:xfrm>
            <a:off x="1324265" y="10206311"/>
            <a:ext cx="980933" cy="400237"/>
            <a:chOff x="1402258" y="10494213"/>
            <a:chExt cx="980933" cy="400237"/>
          </a:xfrm>
        </p:grpSpPr>
        <p:pic>
          <p:nvPicPr>
            <p:cNvPr id="1093" name="그림 1092">
              <a:extLst>
                <a:ext uri="{FF2B5EF4-FFF2-40B4-BE49-F238E27FC236}">
                  <a16:creationId xmlns:a16="http://schemas.microsoft.com/office/drawing/2014/main" id="{41696285-9842-A7B2-6839-2A3001F68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/>
            <a:stretch>
              <a:fillRect/>
            </a:stretch>
          </p:blipFill>
          <p:spPr>
            <a:xfrm>
              <a:off x="1685028" y="10494213"/>
              <a:ext cx="228600" cy="228600"/>
            </a:xfrm>
            <a:prstGeom prst="rect">
              <a:avLst/>
            </a:prstGeom>
          </p:spPr>
        </p:pic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6D61DCF5-F55D-8FDB-2A2E-C11EE7F3CE4F}"/>
                </a:ext>
              </a:extLst>
            </p:cNvPr>
            <p:cNvSpPr txBox="1"/>
            <p:nvPr/>
          </p:nvSpPr>
          <p:spPr>
            <a:xfrm>
              <a:off x="1402258" y="10709784"/>
              <a:ext cx="980933" cy="18466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600">
                  <a:solidFill>
                    <a:schemeClr val="tx1"/>
                  </a:solidFill>
                </a:rPr>
                <a:t>인천시간호조무사회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89" name="TextBox 1488">
            <a:extLst>
              <a:ext uri="{FF2B5EF4-FFF2-40B4-BE49-F238E27FC236}">
                <a16:creationId xmlns:a16="http://schemas.microsoft.com/office/drawing/2014/main" id="{BF91E677-79F6-D717-CF5D-601889658624}"/>
              </a:ext>
            </a:extLst>
          </p:cNvPr>
          <p:cNvSpPr txBox="1"/>
          <p:nvPr/>
        </p:nvSpPr>
        <p:spPr>
          <a:xfrm>
            <a:off x="526850" y="10900018"/>
            <a:ext cx="18735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/>
              <a:t>주소 </a:t>
            </a:r>
            <a:r>
              <a:rPr lang="en-US" altLang="ko-KR" sz="700" dirty="0"/>
              <a:t>: </a:t>
            </a:r>
            <a:r>
              <a:rPr lang="ko-KR" altLang="en-US" sz="700" dirty="0"/>
              <a:t>인천광역시 부평구 경원대로 </a:t>
            </a:r>
            <a:r>
              <a:rPr lang="en-US" altLang="ko-KR" sz="700" dirty="0"/>
              <a:t>1415, 602</a:t>
            </a:r>
            <a:r>
              <a:rPr lang="ko-KR" altLang="en-US" sz="700" dirty="0"/>
              <a:t>호 </a:t>
            </a:r>
            <a:r>
              <a:rPr lang="en-US" altLang="ko-KR" sz="700" dirty="0"/>
              <a:t>(</a:t>
            </a:r>
            <a:r>
              <a:rPr lang="ko-KR" altLang="en-US" sz="700" dirty="0" err="1"/>
              <a:t>가나파라움</a:t>
            </a:r>
            <a:r>
              <a:rPr lang="en-US" altLang="ko-KR" sz="700" dirty="0"/>
              <a:t>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grpSp>
        <p:nvGrpSpPr>
          <p:cNvPr id="1103" name="그룹 1102">
            <a:extLst>
              <a:ext uri="{FF2B5EF4-FFF2-40B4-BE49-F238E27FC236}">
                <a16:creationId xmlns:a16="http://schemas.microsoft.com/office/drawing/2014/main" id="{BB406F59-528F-1036-91E7-03CC15E42E29}"/>
              </a:ext>
            </a:extLst>
          </p:cNvPr>
          <p:cNvGrpSpPr/>
          <p:nvPr/>
        </p:nvGrpSpPr>
        <p:grpSpPr>
          <a:xfrm>
            <a:off x="1751622" y="11183528"/>
            <a:ext cx="551713" cy="200055"/>
            <a:chOff x="428599" y="11246666"/>
            <a:chExt cx="551713" cy="200055"/>
          </a:xfrm>
        </p:grpSpPr>
        <p:sp>
          <p:nvSpPr>
            <p:cNvPr id="1508" name="사각형: 둥근 모서리 1507">
              <a:extLst>
                <a:ext uri="{FF2B5EF4-FFF2-40B4-BE49-F238E27FC236}">
                  <a16:creationId xmlns:a16="http://schemas.microsoft.com/office/drawing/2014/main" id="{3AD14942-FAEB-9C4F-22A6-3B039AEEAC64}"/>
                </a:ext>
              </a:extLst>
            </p:cNvPr>
            <p:cNvSpPr/>
            <p:nvPr/>
          </p:nvSpPr>
          <p:spPr>
            <a:xfrm>
              <a:off x="476638" y="11254751"/>
              <a:ext cx="457513" cy="156786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4" name="TextBox 1503">
              <a:extLst>
                <a:ext uri="{FF2B5EF4-FFF2-40B4-BE49-F238E27FC236}">
                  <a16:creationId xmlns:a16="http://schemas.microsoft.com/office/drawing/2014/main" id="{ADE02E3F-2B72-C8D8-34EE-5B44EE804DAE}"/>
                </a:ext>
              </a:extLst>
            </p:cNvPr>
            <p:cNvSpPr txBox="1"/>
            <p:nvPr/>
          </p:nvSpPr>
          <p:spPr>
            <a:xfrm>
              <a:off x="428599" y="11246666"/>
              <a:ext cx="551713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바로가기</a:t>
              </a:r>
            </a:p>
          </p:txBody>
        </p:sp>
      </p:grpSp>
      <p:cxnSp>
        <p:nvCxnSpPr>
          <p:cNvPr id="1105" name="직선 연결선 1104">
            <a:extLst>
              <a:ext uri="{FF2B5EF4-FFF2-40B4-BE49-F238E27FC236}">
                <a16:creationId xmlns:a16="http://schemas.microsoft.com/office/drawing/2014/main" id="{B061A4FE-0C39-83AB-BFD0-C6533B4DAA7E}"/>
              </a:ext>
            </a:extLst>
          </p:cNvPr>
          <p:cNvCxnSpPr/>
          <p:nvPr/>
        </p:nvCxnSpPr>
        <p:spPr>
          <a:xfrm>
            <a:off x="549429" y="10861967"/>
            <a:ext cx="1767889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07" name="그래픽 1106">
            <a:extLst>
              <a:ext uri="{FF2B5EF4-FFF2-40B4-BE49-F238E27FC236}">
                <a16:creationId xmlns:a16="http://schemas.microsoft.com/office/drawing/2014/main" id="{50CDD345-1DDF-7B1C-610A-A3888F1DCA9E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-1282383" y="9538233"/>
            <a:ext cx="1540230" cy="1710129"/>
          </a:xfrm>
          <a:prstGeom prst="rect">
            <a:avLst/>
          </a:prstGeom>
        </p:spPr>
      </p:pic>
      <p:sp>
        <p:nvSpPr>
          <p:cNvPr id="1108" name="TextBox 1107">
            <a:extLst>
              <a:ext uri="{FF2B5EF4-FFF2-40B4-BE49-F238E27FC236}">
                <a16:creationId xmlns:a16="http://schemas.microsoft.com/office/drawing/2014/main" id="{7A0CAE6F-5B3A-7BEF-CD30-A8EF0B88C7B5}"/>
              </a:ext>
            </a:extLst>
          </p:cNvPr>
          <p:cNvSpPr txBox="1"/>
          <p:nvPr/>
        </p:nvSpPr>
        <p:spPr>
          <a:xfrm>
            <a:off x="2554894" y="9112187"/>
            <a:ext cx="322099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아래 시도회를 클릭하시면 세부정보를 확인할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110" name="타원 1109">
            <a:extLst>
              <a:ext uri="{FF2B5EF4-FFF2-40B4-BE49-F238E27FC236}">
                <a16:creationId xmlns:a16="http://schemas.microsoft.com/office/drawing/2014/main" id="{08D9EDE7-A62B-9482-BBB7-79D27F4D7F2A}"/>
              </a:ext>
            </a:extLst>
          </p:cNvPr>
          <p:cNvSpPr/>
          <p:nvPr/>
        </p:nvSpPr>
        <p:spPr>
          <a:xfrm>
            <a:off x="-802482" y="976550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1" name="타원 1110">
            <a:extLst>
              <a:ext uri="{FF2B5EF4-FFF2-40B4-BE49-F238E27FC236}">
                <a16:creationId xmlns:a16="http://schemas.microsoft.com/office/drawing/2014/main" id="{A7918589-0C0D-BE7F-7978-1C71E7BB4F3F}"/>
              </a:ext>
            </a:extLst>
          </p:cNvPr>
          <p:cNvSpPr/>
          <p:nvPr/>
        </p:nvSpPr>
        <p:spPr>
          <a:xfrm>
            <a:off x="-990601" y="9860756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2" name="타원 1111">
            <a:extLst>
              <a:ext uri="{FF2B5EF4-FFF2-40B4-BE49-F238E27FC236}">
                <a16:creationId xmlns:a16="http://schemas.microsoft.com/office/drawing/2014/main" id="{3A42A4FA-8C5A-48D3-AD49-6C078E904650}"/>
              </a:ext>
            </a:extLst>
          </p:cNvPr>
          <p:cNvSpPr/>
          <p:nvPr/>
        </p:nvSpPr>
        <p:spPr>
          <a:xfrm>
            <a:off x="-1071563" y="98821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3" name="타원 1112">
            <a:extLst>
              <a:ext uri="{FF2B5EF4-FFF2-40B4-BE49-F238E27FC236}">
                <a16:creationId xmlns:a16="http://schemas.microsoft.com/office/drawing/2014/main" id="{AB39C89D-8590-2FCB-F84C-10C3D12EA0A7}"/>
              </a:ext>
            </a:extLst>
          </p:cNvPr>
          <p:cNvSpPr/>
          <p:nvPr/>
        </p:nvSpPr>
        <p:spPr>
          <a:xfrm>
            <a:off x="-967926" y="9934574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4" name="타원 1113">
            <a:extLst>
              <a:ext uri="{FF2B5EF4-FFF2-40B4-BE49-F238E27FC236}">
                <a16:creationId xmlns:a16="http://schemas.microsoft.com/office/drawing/2014/main" id="{C2AFA9DD-6EA1-AE0D-871C-77D0D57D1E43}"/>
              </a:ext>
            </a:extLst>
          </p:cNvPr>
          <p:cNvSpPr/>
          <p:nvPr/>
        </p:nvSpPr>
        <p:spPr>
          <a:xfrm>
            <a:off x="-851245" y="1013698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5" name="타원 1114">
            <a:extLst>
              <a:ext uri="{FF2B5EF4-FFF2-40B4-BE49-F238E27FC236}">
                <a16:creationId xmlns:a16="http://schemas.microsoft.com/office/drawing/2014/main" id="{27F9E24A-D781-3611-56EE-B9E0795E9944}"/>
              </a:ext>
            </a:extLst>
          </p:cNvPr>
          <p:cNvSpPr/>
          <p:nvPr/>
        </p:nvSpPr>
        <p:spPr>
          <a:xfrm>
            <a:off x="-863151" y="10294143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6" name="타원 1115">
            <a:extLst>
              <a:ext uri="{FF2B5EF4-FFF2-40B4-BE49-F238E27FC236}">
                <a16:creationId xmlns:a16="http://schemas.microsoft.com/office/drawing/2014/main" id="{79C548AD-300D-7EB0-AC87-DFEC9209FF8D}"/>
              </a:ext>
            </a:extLst>
          </p:cNvPr>
          <p:cNvSpPr/>
          <p:nvPr/>
        </p:nvSpPr>
        <p:spPr>
          <a:xfrm>
            <a:off x="-914842" y="1043939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7" name="타원 1116">
            <a:extLst>
              <a:ext uri="{FF2B5EF4-FFF2-40B4-BE49-F238E27FC236}">
                <a16:creationId xmlns:a16="http://schemas.microsoft.com/office/drawing/2014/main" id="{FBD7F1EA-5369-D7D4-9E27-A54D5167258B}"/>
              </a:ext>
            </a:extLst>
          </p:cNvPr>
          <p:cNvSpPr/>
          <p:nvPr/>
        </p:nvSpPr>
        <p:spPr>
          <a:xfrm>
            <a:off x="-1000567" y="10596562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8" name="타원 1117">
            <a:extLst>
              <a:ext uri="{FF2B5EF4-FFF2-40B4-BE49-F238E27FC236}">
                <a16:creationId xmlns:a16="http://schemas.microsoft.com/office/drawing/2014/main" id="{AD4ED5A0-FB7F-83A9-1F33-0EC2B177B25D}"/>
              </a:ext>
            </a:extLst>
          </p:cNvPr>
          <p:cNvSpPr/>
          <p:nvPr/>
        </p:nvSpPr>
        <p:spPr>
          <a:xfrm>
            <a:off x="-632170" y="1013936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9" name="타원 1118">
            <a:extLst>
              <a:ext uri="{FF2B5EF4-FFF2-40B4-BE49-F238E27FC236}">
                <a16:creationId xmlns:a16="http://schemas.microsoft.com/office/drawing/2014/main" id="{BB02C882-B60E-8F5C-D23C-7EA42E5772F0}"/>
              </a:ext>
            </a:extLst>
          </p:cNvPr>
          <p:cNvSpPr/>
          <p:nvPr/>
        </p:nvSpPr>
        <p:spPr>
          <a:xfrm>
            <a:off x="-655982" y="10389950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0" name="타원 1119">
            <a:extLst>
              <a:ext uri="{FF2B5EF4-FFF2-40B4-BE49-F238E27FC236}">
                <a16:creationId xmlns:a16="http://schemas.microsoft.com/office/drawing/2014/main" id="{0773EC3F-E4B7-5116-3F16-207332476681}"/>
              </a:ext>
            </a:extLst>
          </p:cNvPr>
          <p:cNvSpPr/>
          <p:nvPr/>
        </p:nvSpPr>
        <p:spPr>
          <a:xfrm>
            <a:off x="-605976" y="1055615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1" name="타원 1120">
            <a:extLst>
              <a:ext uri="{FF2B5EF4-FFF2-40B4-BE49-F238E27FC236}">
                <a16:creationId xmlns:a16="http://schemas.microsoft.com/office/drawing/2014/main" id="{D89FD8CE-DFE4-15A4-341C-9910C8A9674E}"/>
              </a:ext>
            </a:extLst>
          </p:cNvPr>
          <p:cNvSpPr/>
          <p:nvPr/>
        </p:nvSpPr>
        <p:spPr>
          <a:xfrm>
            <a:off x="-451195" y="1057901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089EB89-0300-3520-2279-81CAF7B76EE4}"/>
              </a:ext>
            </a:extLst>
          </p:cNvPr>
          <p:cNvSpPr txBox="1"/>
          <p:nvPr/>
        </p:nvSpPr>
        <p:spPr>
          <a:xfrm>
            <a:off x="511366" y="11188414"/>
            <a:ext cx="118440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chemeClr val="tx1"/>
                </a:solidFill>
              </a:rPr>
              <a:t>대표전화 </a:t>
            </a:r>
            <a:r>
              <a:rPr lang="en-US" altLang="ko-KR" sz="700" dirty="0">
                <a:solidFill>
                  <a:schemeClr val="tx1"/>
                </a:solidFill>
              </a:rPr>
              <a:t>: 1600-6959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502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9F27D-56A6-131C-9005-79EA50C11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제목 36">
            <a:extLst>
              <a:ext uri="{FF2B5EF4-FFF2-40B4-BE49-F238E27FC236}">
                <a16:creationId xmlns:a16="http://schemas.microsoft.com/office/drawing/2014/main" id="{AA557607-F5F3-FD8F-A4D9-344B787A5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시도회소개 </a:t>
            </a:r>
            <a:r>
              <a:rPr lang="en-US" altLang="ko-KR" dirty="0"/>
              <a:t>&gt; </a:t>
            </a:r>
            <a:r>
              <a:rPr lang="ko-KR" altLang="en-US" dirty="0"/>
              <a:t>오시는 길</a:t>
            </a:r>
          </a:p>
        </p:txBody>
      </p:sp>
      <p:sp>
        <p:nvSpPr>
          <p:cNvPr id="38" name="텍스트 개체 틀 37">
            <a:extLst>
              <a:ext uri="{FF2B5EF4-FFF2-40B4-BE49-F238E27FC236}">
                <a16:creationId xmlns:a16="http://schemas.microsoft.com/office/drawing/2014/main" id="{5B13718C-E8CB-A83E-5D91-5B12C4EF48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2AFC444E-F660-B47B-C99A-699C60F020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오시는 길</a:t>
            </a:r>
          </a:p>
        </p:txBody>
      </p:sp>
      <p:graphicFrame>
        <p:nvGraphicFramePr>
          <p:cNvPr id="11" name="Google Shape;638;p42">
            <a:extLst>
              <a:ext uri="{FF2B5EF4-FFF2-40B4-BE49-F238E27FC236}">
                <a16:creationId xmlns:a16="http://schemas.microsoft.com/office/drawing/2014/main" id="{4A488700-1A5D-B7BF-D526-D360574B31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20415"/>
              </p:ext>
            </p:extLst>
          </p:nvPr>
        </p:nvGraphicFramePr>
        <p:xfrm>
          <a:off x="7514015" y="310181"/>
          <a:ext cx="2338010" cy="14018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오시는 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검색필터</a:t>
                      </a:r>
                      <a:br>
                        <a:rPr lang="ko-KR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전국시도회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셀렉트박스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접속한 시도회의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오시는 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dirty="0">
                        <a:solidFill>
                          <a:srgbClr val="5F5F5F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Segoe UI" panose="020B0502040204020203" pitchFamily="34" charset="0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지도 영역</a:t>
                      </a:r>
                      <a:b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검색된 지도 위치 표시</a:t>
                      </a:r>
                      <a:endParaRPr sz="700" b="0" u="none" strike="noStrike" cap="none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3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검색된 위치 내용</a:t>
                      </a:r>
                      <a:endParaRPr dirty="0"/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7442DC80-0FA5-790B-413B-49FDDE4A4ECB}"/>
              </a:ext>
            </a:extLst>
          </p:cNvPr>
          <p:cNvSpPr/>
          <p:nvPr/>
        </p:nvSpPr>
        <p:spPr>
          <a:xfrm>
            <a:off x="447272" y="904320"/>
            <a:ext cx="937542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오시는 길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14DBD50D-100C-92BB-1EA9-784992A3AE9F}"/>
              </a:ext>
            </a:extLst>
          </p:cNvPr>
          <p:cNvGraphicFramePr>
            <a:graphicFrameLocks noGrp="1"/>
          </p:cNvGraphicFramePr>
          <p:nvPr/>
        </p:nvGraphicFramePr>
        <p:xfrm>
          <a:off x="7514015" y="1718964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버튼</a:t>
                      </a:r>
                      <a:b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후 검색 결과에 따라 지도와 내용이 바뀜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DCFB0E2-D62E-F814-CADE-14B997F286AE}"/>
              </a:ext>
            </a:extLst>
          </p:cNvPr>
          <p:cNvSpPr/>
          <p:nvPr/>
        </p:nvSpPr>
        <p:spPr bwMode="auto">
          <a:xfrm>
            <a:off x="523876" y="2223649"/>
            <a:ext cx="6516688" cy="224411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6A8FAFED-60BA-BE90-2108-227EEE8AB1FB}"/>
              </a:ext>
            </a:extLst>
          </p:cNvPr>
          <p:cNvSpPr/>
          <p:nvPr/>
        </p:nvSpPr>
        <p:spPr>
          <a:xfrm>
            <a:off x="420403" y="221386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47FEC8-EC44-0834-961C-DA3A6C729700}"/>
              </a:ext>
            </a:extLst>
          </p:cNvPr>
          <p:cNvSpPr txBox="1"/>
          <p:nvPr/>
        </p:nvSpPr>
        <p:spPr>
          <a:xfrm>
            <a:off x="1767242" y="4683502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우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04379)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서울특별시 용산구 한강대로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길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11 5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E45674-1F61-7321-A58F-76FAC3F6FB9C}"/>
              </a:ext>
            </a:extLst>
          </p:cNvPr>
          <p:cNvSpPr txBox="1"/>
          <p:nvPr/>
        </p:nvSpPr>
        <p:spPr>
          <a:xfrm>
            <a:off x="651850" y="4682455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주소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CBAEEB-8205-0763-5F29-D9518EA212A4}"/>
              </a:ext>
            </a:extLst>
          </p:cNvPr>
          <p:cNvCxnSpPr>
            <a:cxnSpLocks/>
          </p:cNvCxnSpPr>
          <p:nvPr/>
        </p:nvCxnSpPr>
        <p:spPr>
          <a:xfrm>
            <a:off x="529893" y="4560000"/>
            <a:ext cx="651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FA7E9CB-2BD3-0976-20EB-7E320DF9FE58}"/>
              </a:ext>
            </a:extLst>
          </p:cNvPr>
          <p:cNvSpPr txBox="1"/>
          <p:nvPr/>
        </p:nvSpPr>
        <p:spPr>
          <a:xfrm>
            <a:off x="1767242" y="4942899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1661-6933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680B9F-3A91-997C-FB2B-65813865A3DD}"/>
              </a:ext>
            </a:extLst>
          </p:cNvPr>
          <p:cNvSpPr txBox="1"/>
          <p:nvPr/>
        </p:nvSpPr>
        <p:spPr>
          <a:xfrm>
            <a:off x="651850" y="4944993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>
                <a:latin typeface="맑은 고딕" panose="020B0503020000020004" pitchFamily="50" charset="-127"/>
                <a:ea typeface="맑은 고딕" panose="020B0503020000020004" pitchFamily="50" charset="-127"/>
              </a:rPr>
              <a:t>대표전화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98D0F-8184-19BD-FD09-93DC62D19C4D}"/>
              </a:ext>
            </a:extLst>
          </p:cNvPr>
          <p:cNvSpPr txBox="1"/>
          <p:nvPr/>
        </p:nvSpPr>
        <p:spPr>
          <a:xfrm>
            <a:off x="1767242" y="5204390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02-859-8917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847DF8-8874-6199-AF01-F8B81BC00E40}"/>
              </a:ext>
            </a:extLst>
          </p:cNvPr>
          <p:cNvSpPr txBox="1"/>
          <p:nvPr/>
        </p:nvSpPr>
        <p:spPr>
          <a:xfrm>
            <a:off x="651850" y="5206484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팩스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BCF25E-CA61-DEEA-B253-BD5F53F64788}"/>
              </a:ext>
            </a:extLst>
          </p:cNvPr>
          <p:cNvSpPr txBox="1"/>
          <p:nvPr/>
        </p:nvSpPr>
        <p:spPr>
          <a:xfrm>
            <a:off x="1767242" y="5465881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mylpn@klpna.or.kr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71DCD1-8DD9-03DE-B75A-7481814E80C9}"/>
              </a:ext>
            </a:extLst>
          </p:cNvPr>
          <p:cNvSpPr txBox="1"/>
          <p:nvPr/>
        </p:nvSpPr>
        <p:spPr>
          <a:xfrm>
            <a:off x="651850" y="5464834"/>
            <a:ext cx="5775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이메일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48565D9-9E62-D60C-024D-67E53B39B4A7}"/>
              </a:ext>
            </a:extLst>
          </p:cNvPr>
          <p:cNvSpPr txBox="1"/>
          <p:nvPr/>
        </p:nvSpPr>
        <p:spPr>
          <a:xfrm>
            <a:off x="1767242" y="5725278"/>
            <a:ext cx="4499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지하철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</a:t>
            </a:r>
            <a:r>
              <a:rPr lang="ko-KR" altLang="en-US" sz="8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신용산역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500m), 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호선 용산역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번 출구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도보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550m)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F4EED-FF16-9558-D4A0-73EB093D0585}"/>
              </a:ext>
            </a:extLst>
          </p:cNvPr>
          <p:cNvSpPr txBox="1"/>
          <p:nvPr/>
        </p:nvSpPr>
        <p:spPr>
          <a:xfrm>
            <a:off x="651850" y="5727372"/>
            <a:ext cx="111539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대중교통 이용방법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4CC641-F4AB-F6C8-ECCD-6093562A5176}"/>
              </a:ext>
            </a:extLst>
          </p:cNvPr>
          <p:cNvSpPr txBox="1"/>
          <p:nvPr/>
        </p:nvSpPr>
        <p:spPr>
          <a:xfrm>
            <a:off x="1767242" y="5986769"/>
            <a:ext cx="34942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빌딩 지상 주차장 이용가능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D907AC2-1DDB-E335-DBD6-3211C17D506D}"/>
              </a:ext>
            </a:extLst>
          </p:cNvPr>
          <p:cNvSpPr txBox="1"/>
          <p:nvPr/>
        </p:nvSpPr>
        <p:spPr>
          <a:xfrm>
            <a:off x="651850" y="5988863"/>
            <a:ext cx="8477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주차장 이용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DC9C0A4-514F-B1CE-E038-E55EB54F093A}"/>
              </a:ext>
            </a:extLst>
          </p:cNvPr>
          <p:cNvSpPr/>
          <p:nvPr/>
        </p:nvSpPr>
        <p:spPr bwMode="auto">
          <a:xfrm>
            <a:off x="523876" y="1197566"/>
            <a:ext cx="6516688" cy="51348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Button">
            <a:extLst>
              <a:ext uri="{FF2B5EF4-FFF2-40B4-BE49-F238E27FC236}">
                <a16:creationId xmlns:a16="http://schemas.microsoft.com/office/drawing/2014/main" id="{3BCDB6C6-322A-7E00-2FBE-B048C47DC301}"/>
              </a:ext>
            </a:extLst>
          </p:cNvPr>
          <p:cNvSpPr>
            <a:spLocks/>
          </p:cNvSpPr>
          <p:nvPr/>
        </p:nvSpPr>
        <p:spPr bwMode="auto">
          <a:xfrm>
            <a:off x="4410727" y="1331705"/>
            <a:ext cx="378292" cy="216000"/>
          </a:xfrm>
          <a:prstGeom prst="roundRect">
            <a:avLst>
              <a:gd name="adj" fmla="val 8776"/>
            </a:avLst>
          </a:prstGeom>
          <a:solidFill>
            <a:schemeClr val="tx1">
              <a:lumMod val="50000"/>
              <a:lumOff val="50000"/>
            </a:schemeClr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79200" bIns="792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rPr>
              <a:t>검색</a:t>
            </a:r>
            <a:endParaRPr lang="en-US" sz="7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25B21A9E-7CCC-F112-E6BE-3C49003C8986}"/>
              </a:ext>
            </a:extLst>
          </p:cNvPr>
          <p:cNvSpPr/>
          <p:nvPr/>
        </p:nvSpPr>
        <p:spPr>
          <a:xfrm>
            <a:off x="397815" y="131427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7D9F598-C445-CE46-6D42-30EA815951AF}"/>
              </a:ext>
            </a:extLst>
          </p:cNvPr>
          <p:cNvSpPr/>
          <p:nvPr/>
        </p:nvSpPr>
        <p:spPr>
          <a:xfrm>
            <a:off x="4360863" y="119366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254172F-1C22-640C-6DAE-A307DABDAC7F}"/>
              </a:ext>
            </a:extLst>
          </p:cNvPr>
          <p:cNvSpPr/>
          <p:nvPr/>
        </p:nvSpPr>
        <p:spPr>
          <a:xfrm>
            <a:off x="2510835" y="1298452"/>
            <a:ext cx="73575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전국시도회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D7DCF92-FB6D-ECB9-35C2-93A3BE1E9121}"/>
              </a:ext>
            </a:extLst>
          </p:cNvPr>
          <p:cNvSpPr/>
          <p:nvPr/>
        </p:nvSpPr>
        <p:spPr>
          <a:xfrm>
            <a:off x="447272" y="1866429"/>
            <a:ext cx="17939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대한간호조무사협회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중앙회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BE938BE-CCE5-7B48-51AD-9BF6DE9F04B8}"/>
              </a:ext>
            </a:extLst>
          </p:cNvPr>
          <p:cNvSpPr/>
          <p:nvPr/>
        </p:nvSpPr>
        <p:spPr>
          <a:xfrm>
            <a:off x="2912504" y="3219103"/>
            <a:ext cx="179390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V-Worle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지도</a:t>
            </a: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API </a:t>
            </a: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286877E7-3A18-2D3E-D78C-DE1ED5CC66FB}"/>
              </a:ext>
            </a:extLst>
          </p:cNvPr>
          <p:cNvSpPr/>
          <p:nvPr/>
        </p:nvSpPr>
        <p:spPr>
          <a:xfrm>
            <a:off x="447272" y="45717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030BF12-EDA6-233D-B6EC-855D4870E816}"/>
              </a:ext>
            </a:extLst>
          </p:cNvPr>
          <p:cNvGrpSpPr/>
          <p:nvPr/>
        </p:nvGrpSpPr>
        <p:grpSpPr>
          <a:xfrm>
            <a:off x="3184531" y="1331378"/>
            <a:ext cx="1151353" cy="210314"/>
            <a:chOff x="1198448" y="2036189"/>
            <a:chExt cx="1324835" cy="210314"/>
          </a:xfrm>
        </p:grpSpPr>
        <p:sp>
          <p:nvSpPr>
            <p:cNvPr id="5" name="Text Box">
              <a:extLst>
                <a:ext uri="{FF2B5EF4-FFF2-40B4-BE49-F238E27FC236}">
                  <a16:creationId xmlns:a16="http://schemas.microsoft.com/office/drawing/2014/main" id="{12FE2B49-3452-E908-56C9-7A4D19C1E069}"/>
                </a:ext>
              </a:extLst>
            </p:cNvPr>
            <p:cNvSpPr/>
            <p:nvPr/>
          </p:nvSpPr>
          <p:spPr>
            <a:xfrm>
              <a:off x="1198448" y="2036189"/>
              <a:ext cx="1324835" cy="2103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2000" tIns="50800" rIns="7200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dirty="0" err="1">
                  <a:solidFill>
                    <a:srgbClr val="5F5F5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Segoe UI" panose="020B0502040204020203" pitchFamily="34" charset="0"/>
                </a:rPr>
                <a:t>광주전남간호조무사회</a:t>
              </a:r>
              <a:endParaRPr lang="en-US" sz="7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1E890813-4E2F-7867-4B97-51678C2561BE}"/>
                </a:ext>
              </a:extLst>
            </p:cNvPr>
            <p:cNvSpPr>
              <a:spLocks noChangeAspect="1"/>
            </p:cNvSpPr>
            <p:nvPr>
              <p:custDataLst>
                <p:tags r:id="rId1"/>
              </p:custDataLst>
            </p:nvPr>
          </p:nvSpPr>
          <p:spPr bwMode="auto">
            <a:xfrm flipH="1">
              <a:off x="2407861" y="2117996"/>
              <a:ext cx="64008" cy="48152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72000" tIns="45720" rIns="7200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0060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11954</TotalTime>
  <Words>1350</Words>
  <Application>Microsoft Office PowerPoint</Application>
  <PresentationFormat>A4 용지(210x297mm)</PresentationFormat>
  <Paragraphs>231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4</vt:i4>
      </vt:variant>
    </vt:vector>
  </HeadingPairs>
  <TitlesOfParts>
    <vt:vector size="18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시도회소개 &gt; 오시는 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663</cp:revision>
  <dcterms:modified xsi:type="dcterms:W3CDTF">2025-07-10T08:38:08Z</dcterms:modified>
</cp:coreProperties>
</file>