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  <p:sldMasterId id="2147483702" r:id="rId3"/>
    <p:sldMasterId id="2147483711" r:id="rId4"/>
    <p:sldMasterId id="2147483720" r:id="rId5"/>
  </p:sldMasterIdLst>
  <p:notesMasterIdLst>
    <p:notesMasterId r:id="rId15"/>
  </p:notesMasterIdLst>
  <p:sldIdLst>
    <p:sldId id="256" r:id="rId6"/>
    <p:sldId id="257" r:id="rId7"/>
    <p:sldId id="389" r:id="rId8"/>
    <p:sldId id="397" r:id="rId9"/>
    <p:sldId id="373" r:id="rId10"/>
    <p:sldId id="374" r:id="rId11"/>
    <p:sldId id="411" r:id="rId12"/>
    <p:sldId id="409" r:id="rId13"/>
    <p:sldId id="443" r:id="rId1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DDE7124C-775B-474E-A18A-2EC6355DC283}">
          <p14:sldIdLst>
            <p14:sldId id="256"/>
            <p14:sldId id="257"/>
          </p14:sldIdLst>
        </p14:section>
        <p14:section name="메인" id="{9E2793CC-74DD-49A0-95EF-9AA7E768A556}">
          <p14:sldIdLst>
            <p14:sldId id="389"/>
            <p14:sldId id="397"/>
          </p14:sldIdLst>
        </p14:section>
        <p14:section name="공지사항" id="{25665F34-1AED-405E-B90C-5B099F59C2A0}">
          <p14:sldIdLst>
            <p14:sldId id="373"/>
            <p14:sldId id="374"/>
          </p14:sldIdLst>
        </p14:section>
        <p14:section name="관련서식" id="{D3639C22-F114-4521-B618-D9D4609C4D01}">
          <p14:sldIdLst>
            <p14:sldId id="411"/>
            <p14:sldId id="409"/>
          </p14:sldIdLst>
        </p14:section>
        <p14:section name="자주하는질문" id="{4CCF97E1-3826-44B9-A954-1F4B986C5128}">
          <p14:sldIdLst>
            <p14:sldId id="443"/>
          </p14:sldIdLst>
        </p14:section>
      </p14:sectionLst>
    </p:ext>
    <p:ext uri="{EFAFB233-063F-42B5-8137-9DF3F51BA10A}">
      <p15:sldGuideLst xmlns:p15="http://schemas.microsoft.com/office/powerpoint/2012/main">
        <p15:guide id="2" pos="2372" userDrawn="1">
          <p15:clr>
            <a:srgbClr val="A4A3A4"/>
          </p15:clr>
        </p15:guide>
        <p15:guide id="3" pos="308" userDrawn="1">
          <p15:clr>
            <a:srgbClr val="F26B43"/>
          </p15:clr>
        </p15:guide>
        <p15:guide id="4" pos="4435" userDrawn="1">
          <p15:clr>
            <a:srgbClr val="F26B43"/>
          </p15:clr>
        </p15:guide>
        <p15:guide id="5" pos="1419" userDrawn="1">
          <p15:clr>
            <a:srgbClr val="A4A3A4"/>
          </p15:clr>
        </p15:guide>
        <p15:guide id="6" pos="2773" userDrawn="1">
          <p15:clr>
            <a:srgbClr val="A4A3A4"/>
          </p15:clr>
        </p15:guide>
        <p15:guide id="9" pos="5842" userDrawn="1">
          <p15:clr>
            <a:srgbClr val="A4A3A4"/>
          </p15:clr>
        </p15:guide>
        <p15:guide id="10" pos="262" userDrawn="1">
          <p15:clr>
            <a:srgbClr val="A4A3A4"/>
          </p15:clr>
        </p15:guide>
        <p15:guide id="11" orient="horz" pos="5" userDrawn="1">
          <p15:clr>
            <a:srgbClr val="A4A3A4"/>
          </p15:clr>
        </p15:guide>
        <p15:guide id="13" pos="5456" userDrawn="1">
          <p15:clr>
            <a:srgbClr val="A4A3A4"/>
          </p15:clr>
        </p15:guide>
        <p15:guide id="14" pos="5002" userDrawn="1">
          <p15:clr>
            <a:srgbClr val="A4A3A4"/>
          </p15:clr>
        </p15:guide>
        <p15:guide id="15" pos="3403" userDrawn="1">
          <p15:clr>
            <a:srgbClr val="A4A3A4"/>
          </p15:clr>
        </p15:guide>
        <p15:guide id="16" orient="horz" pos="663" userDrawn="1">
          <p15:clr>
            <a:srgbClr val="A4A3A4"/>
          </p15:clr>
        </p15:guide>
        <p15:guide id="18" orient="horz" pos="1933" userDrawn="1">
          <p15:clr>
            <a:srgbClr val="A4A3A4"/>
          </p15:clr>
        </p15:guide>
        <p15:guide id="19" orient="horz" pos="744" userDrawn="1">
          <p15:clr>
            <a:srgbClr val="A4A3A4"/>
          </p15:clr>
        </p15:guide>
        <p15:guide id="20" pos="3601" userDrawn="1">
          <p15:clr>
            <a:srgbClr val="A4A3A4"/>
          </p15:clr>
        </p15:guide>
        <p15:guide id="21" orient="horz" pos="1593" userDrawn="1">
          <p15:clr>
            <a:srgbClr val="A4A3A4"/>
          </p15:clr>
        </p15:guide>
        <p15:guide id="22" pos="1578" userDrawn="1">
          <p15:clr>
            <a:srgbClr val="A4A3A4"/>
          </p15:clr>
        </p15:guide>
        <p15:guide id="23" pos="829" userDrawn="1">
          <p15:clr>
            <a:srgbClr val="A4A3A4"/>
          </p15:clr>
        </p15:guide>
        <p15:guide id="24" pos="81" userDrawn="1">
          <p15:clr>
            <a:srgbClr val="A4A3A4"/>
          </p15:clr>
        </p15:guide>
        <p15:guide id="26" orient="horz" pos="1283" userDrawn="1">
          <p15:clr>
            <a:srgbClr val="A4A3A4"/>
          </p15:clr>
        </p15:guide>
        <p15:guide id="27" orient="horz" pos="172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D0979F-06A2-FF48-0598-8C8C16F5AFAB}" name="YSU ." initials="Y." userId="3165a75f3fb2573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2F2F2"/>
    <a:srgbClr val="2DC823"/>
    <a:srgbClr val="2E75B6"/>
    <a:srgbClr val="00BA7E"/>
    <a:srgbClr val="FFEA00"/>
    <a:srgbClr val="DAE3F3"/>
    <a:srgbClr val="FF8B8B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7" autoAdjust="0"/>
    <p:restoredTop sz="95519" autoAdjust="0"/>
  </p:normalViewPr>
  <p:slideViewPr>
    <p:cSldViewPr snapToGrid="0">
      <p:cViewPr varScale="1">
        <p:scale>
          <a:sx n="107" d="100"/>
          <a:sy n="107" d="100"/>
        </p:scale>
        <p:origin x="1668" y="102"/>
      </p:cViewPr>
      <p:guideLst>
        <p:guide pos="2372"/>
        <p:guide pos="308"/>
        <p:guide pos="4435"/>
        <p:guide pos="1419"/>
        <p:guide pos="2773"/>
        <p:guide pos="5842"/>
        <p:guide pos="262"/>
        <p:guide orient="horz" pos="5"/>
        <p:guide pos="5456"/>
        <p:guide pos="5002"/>
        <p:guide pos="3403"/>
        <p:guide orient="horz" pos="663"/>
        <p:guide orient="horz" pos="1933"/>
        <p:guide orient="horz" pos="744"/>
        <p:guide pos="3601"/>
        <p:guide orient="horz" pos="1593"/>
        <p:guide pos="1578"/>
        <p:guide pos="829"/>
        <p:guide pos="81"/>
        <p:guide orient="horz" pos="1283"/>
        <p:guide orient="horz" pos="17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70956953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자격신고센터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0136221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4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보수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3136188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100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보수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2041009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68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97008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280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보수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02462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523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보수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624110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004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9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612562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75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직무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288265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136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직무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9693948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845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9042268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266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직무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5296194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7670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직무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5525661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84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3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67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9835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98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공통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4846647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8946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공통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374473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112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855597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504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공통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430324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0072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공통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438363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35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61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735593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8342055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8732144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48342043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77091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userDrawn="1">
  <p:cSld name="3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9750614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70" r:id="rId6"/>
    <p:sldLayoutId id="2147483690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4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09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4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hyperlink" Target="https://pf.kakao.com/_cbkxexl" TargetMode="External"/><Relationship Id="rId39" Type="http://schemas.openxmlformats.org/officeDocument/2006/relationships/image" Target="../media/image36.png"/><Relationship Id="rId21" Type="http://schemas.openxmlformats.org/officeDocument/2006/relationships/image" Target="../media/image22.svg"/><Relationship Id="rId34" Type="http://schemas.openxmlformats.org/officeDocument/2006/relationships/image" Target="../media/image31.svg"/><Relationship Id="rId7" Type="http://schemas.openxmlformats.org/officeDocument/2006/relationships/image" Target="../media/image8.svg"/><Relationship Id="rId2" Type="http://schemas.openxmlformats.org/officeDocument/2006/relationships/tags" Target="../tags/tag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hyperlink" Target="https://youtube.com/channel/UCc1_k--PwEoPYc8i6FUzxsg?si=btX-MbTqRD7HAAFB" TargetMode="External"/><Relationship Id="rId41" Type="http://schemas.openxmlformats.org/officeDocument/2006/relationships/image" Target="../media/image38.png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28" Type="http://schemas.microsoft.com/office/2007/relationships/hdphoto" Target="../media/hdphoto1.wdp"/><Relationship Id="rId36" Type="http://schemas.openxmlformats.org/officeDocument/2006/relationships/image" Target="../media/image33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hyperlink" Target="https://www.instagram.com/lpnnews/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7.png"/><Relationship Id="rId30" Type="http://schemas.openxmlformats.org/officeDocument/2006/relationships/image" Target="../media/image28.png"/><Relationship Id="rId35" Type="http://schemas.openxmlformats.org/officeDocument/2006/relationships/image" Target="../media/image32.png"/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9.xml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33" Type="http://schemas.openxmlformats.org/officeDocument/2006/relationships/image" Target="../media/image30.png"/><Relationship Id="rId38" Type="http://schemas.openxmlformats.org/officeDocument/2006/relationships/image" Target="../media/image3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4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microsoft.com/office/2007/relationships/hdphoto" Target="../media/hdphoto2.wdp"/><Relationship Id="rId5" Type="http://schemas.openxmlformats.org/officeDocument/2006/relationships/image" Target="../media/image45.pn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803152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2025.07.09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  <p:graphicFrame>
        <p:nvGraphicFramePr>
          <p:cNvPr id="2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298802"/>
              </p:ext>
            </p:extLst>
          </p:nvPr>
        </p:nvGraphicFramePr>
        <p:xfrm>
          <a:off x="633047" y="908720"/>
          <a:ext cx="8617928" cy="474432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2025.06.30.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자격신고센터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메인페이지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2025.07.09.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검토 및 보완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BF10-14F3-CFC9-5D6D-A4CF865B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E1F5FF-AA1C-3E7D-6EA8-D9C3DC3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9D34A4-43B9-3F02-125A-831F9B3098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QLFC_0000</a:t>
            </a:r>
            <a:endParaRPr lang="ko-KR" altLang="en-US" spc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985202-CEEF-740D-718A-5D3F745A7E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자격신고센터 메인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Border">
            <a:extLst>
              <a:ext uri="{FF2B5EF4-FFF2-40B4-BE49-F238E27FC236}">
                <a16:creationId xmlns:a16="http://schemas.microsoft.com/office/drawing/2014/main" id="{D64A3E71-8973-A282-B529-422532975ACB}"/>
              </a:ext>
            </a:extLst>
          </p:cNvPr>
          <p:cNvSpPr>
            <a:spLocks/>
          </p:cNvSpPr>
          <p:nvPr/>
        </p:nvSpPr>
        <p:spPr bwMode="auto">
          <a:xfrm>
            <a:off x="77166" y="3180780"/>
            <a:ext cx="7385672" cy="9900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57" name="그래픽 1356">
            <a:extLst>
              <a:ext uri="{FF2B5EF4-FFF2-40B4-BE49-F238E27FC236}">
                <a16:creationId xmlns:a16="http://schemas.microsoft.com/office/drawing/2014/main" id="{C4741BDA-4EA5-2CDF-380E-73416E7F2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" y="3467100"/>
            <a:ext cx="304800" cy="304800"/>
          </a:xfrm>
          <a:prstGeom prst="rect">
            <a:avLst/>
          </a:prstGeom>
        </p:spPr>
      </p:pic>
      <p:pic>
        <p:nvPicPr>
          <p:cNvPr id="1358" name="그래픽 1357">
            <a:extLst>
              <a:ext uri="{FF2B5EF4-FFF2-40B4-BE49-F238E27FC236}">
                <a16:creationId xmlns:a16="http://schemas.microsoft.com/office/drawing/2014/main" id="{5252A4A3-FBC4-6AAB-1AAD-1F198A00F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736080" y="3467100"/>
            <a:ext cx="304800" cy="3048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4D9399-EEAB-3286-AF70-06F1B8AF5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82208"/>
              </p:ext>
            </p:extLst>
          </p:nvPr>
        </p:nvGraphicFramePr>
        <p:xfrm>
          <a:off x="2428161" y="873491"/>
          <a:ext cx="4304965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796882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925104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860993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860993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860993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자격신고안내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보수교육 면제  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보수교육 유예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보수교육 비대상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게시판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8178933-2239-9B82-63B0-B668147116EC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8" name="Image">
              <a:extLst>
                <a:ext uri="{FF2B5EF4-FFF2-40B4-BE49-F238E27FC236}">
                  <a16:creationId xmlns:a16="http://schemas.microsoft.com/office/drawing/2014/main" id="{1A016E8D-49FF-D2A7-239F-9BB414062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5A717ECB-85BF-FEE6-12A6-F4B50A989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C3D1D804-CF3C-0D5C-B7E8-CDD92754E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1">
                <a:extLst>
                  <a:ext uri="{FF2B5EF4-FFF2-40B4-BE49-F238E27FC236}">
                    <a16:creationId xmlns:a16="http://schemas.microsoft.com/office/drawing/2014/main" id="{413F959B-CFD3-2567-8B30-BC2A15B7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D2EF7BDE-A08B-64A2-0D45-AF9862CFB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DC38D91-434C-8B55-F53B-7A6CE60C2500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6D6236-1188-3DE0-8282-7DA16DFC8089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93514E-ADBA-A815-C51A-BDE07DD9F083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3A972BD-4FCA-63BE-DA7F-9DC414E9450E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FD21A32-744E-E068-AA54-8CB14439C04C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User">
                <a:extLst>
                  <a:ext uri="{FF2B5EF4-FFF2-40B4-BE49-F238E27FC236}">
                    <a16:creationId xmlns:a16="http://schemas.microsoft.com/office/drawing/2014/main" id="{19F51448-A625-4DFD-46DA-9D3885A810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2CB6723-6106-5F18-9AAD-797EEF067208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7593DDD-1395-FE66-40C6-B7B5E78C9DE6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A7E9D5-FC32-7878-6B50-EAE333AE270E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FA273A-1C61-7CE3-0806-DB2F204FAC57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56" name="그림 5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8937268-63D6-5DFB-E922-0D4A5DAA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57" name="그림 5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3BF7CA3-A089-000F-DA91-67EC045C7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58" name="그림 57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A9ED55B-1BD7-49A4-ADA1-B0918175A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60" name="그래픽 59">
            <a:extLst>
              <a:ext uri="{FF2B5EF4-FFF2-40B4-BE49-F238E27FC236}">
                <a16:creationId xmlns:a16="http://schemas.microsoft.com/office/drawing/2014/main" id="{B7512A71-5C6E-3D37-AF9F-F6C99AB6EB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8DFF9B1-A5F1-57FB-420B-2D6AC3BC62D9}"/>
              </a:ext>
            </a:extLst>
          </p:cNvPr>
          <p:cNvGraphicFramePr>
            <a:graphicFrameLocks noGrp="1"/>
          </p:cNvGraphicFramePr>
          <p:nvPr/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C86576B4-0A8D-0F0F-D088-7279AC5957B0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44" name="Button">
            <a:extLst>
              <a:ext uri="{FF2B5EF4-FFF2-40B4-BE49-F238E27FC236}">
                <a16:creationId xmlns:a16="http://schemas.microsoft.com/office/drawing/2014/main" id="{C3D8CCE6-7902-5B55-27FF-EA99F336D69E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3B1A239-3F30-27A6-0C27-4FDED14CB5AF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86FC9944-7770-DBD2-9C69-9B041EDB48E3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pic>
        <p:nvPicPr>
          <p:cNvPr id="1347" name="그래픽 1346">
            <a:extLst>
              <a:ext uri="{FF2B5EF4-FFF2-40B4-BE49-F238E27FC236}">
                <a16:creationId xmlns:a16="http://schemas.microsoft.com/office/drawing/2014/main" id="{9B685FBF-E9C0-FAEE-3CB6-D13047138D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1348" name="그래픽 1347">
            <a:extLst>
              <a:ext uri="{FF2B5EF4-FFF2-40B4-BE49-F238E27FC236}">
                <a16:creationId xmlns:a16="http://schemas.microsoft.com/office/drawing/2014/main" id="{3BBC6FE1-C560-7B47-96E6-57006AE2C1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1349" name="그래픽 1348">
            <a:extLst>
              <a:ext uri="{FF2B5EF4-FFF2-40B4-BE49-F238E27FC236}">
                <a16:creationId xmlns:a16="http://schemas.microsoft.com/office/drawing/2014/main" id="{08C1CA54-BD96-0587-A8EB-7FDA550890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1350" name="그래픽 9">
            <a:extLst>
              <a:ext uri="{FF2B5EF4-FFF2-40B4-BE49-F238E27FC236}">
                <a16:creationId xmlns:a16="http://schemas.microsoft.com/office/drawing/2014/main" id="{78CA2C8E-BE40-19C2-0106-632A84136E11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51" name="TextBox 12">
            <a:extLst>
              <a:ext uri="{FF2B5EF4-FFF2-40B4-BE49-F238E27FC236}">
                <a16:creationId xmlns:a16="http://schemas.microsoft.com/office/drawing/2014/main" id="{74F4F995-6CFD-CD0B-D5A5-CA115E2AD65E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52" name="Calendar">
            <a:extLst>
              <a:ext uri="{FF2B5EF4-FFF2-40B4-BE49-F238E27FC236}">
                <a16:creationId xmlns:a16="http://schemas.microsoft.com/office/drawing/2014/main" id="{41387075-05E9-9B92-F0F1-AE934D665A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53" name="그래픽 1352">
            <a:extLst>
              <a:ext uri="{FF2B5EF4-FFF2-40B4-BE49-F238E27FC236}">
                <a16:creationId xmlns:a16="http://schemas.microsoft.com/office/drawing/2014/main" id="{F0D05313-E9D6-C894-CD59-D43FAFCE602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58DB3630-A0B6-672C-D10A-5D9036987A64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485B19B-43B9-7F4A-A949-138CB40ADDFF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041" name="그래픽 1040">
            <a:extLst>
              <a:ext uri="{FF2B5EF4-FFF2-40B4-BE49-F238E27FC236}">
                <a16:creationId xmlns:a16="http://schemas.microsoft.com/office/drawing/2014/main" id="{724EC69E-4F2A-F68F-1D21-16E2AF81D1B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40CCF853-4B33-B9B2-F116-302E918BE2CB}"/>
              </a:ext>
            </a:extLst>
          </p:cNvPr>
          <p:cNvSpPr txBox="1"/>
          <p:nvPr/>
        </p:nvSpPr>
        <p:spPr>
          <a:xfrm>
            <a:off x="280988" y="893762"/>
            <a:ext cx="1684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          </a:t>
            </a:r>
            <a:r>
              <a:rPr lang="ko-KR" altLang="en-US" sz="900" b="1" dirty="0"/>
              <a:t>자격신고센터</a:t>
            </a:r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5792DA5A-D0E0-3F60-A45E-F059751F15E6}"/>
              </a:ext>
            </a:extLst>
          </p:cNvPr>
          <p:cNvSpPr/>
          <p:nvPr/>
        </p:nvSpPr>
        <p:spPr>
          <a:xfrm>
            <a:off x="493279" y="90117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600" dirty="0"/>
              <a:t>BI</a:t>
            </a:r>
            <a:endParaRPr lang="ko-KR" altLang="en-US" sz="600" dirty="0"/>
          </a:p>
        </p:txBody>
      </p:sp>
      <p:pic>
        <p:nvPicPr>
          <p:cNvPr id="1044" name="그림 1043" descr="텍스트, 그래픽 디자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61CB42-8FC8-604B-27B1-4E073915783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96189" y="589492"/>
            <a:ext cx="1135133" cy="189188"/>
          </a:xfrm>
          <a:prstGeom prst="rect">
            <a:avLst/>
          </a:prstGeom>
        </p:spPr>
      </p:pic>
      <p:sp>
        <p:nvSpPr>
          <p:cNvPr id="1050" name="Border">
            <a:extLst>
              <a:ext uri="{FF2B5EF4-FFF2-40B4-BE49-F238E27FC236}">
                <a16:creationId xmlns:a16="http://schemas.microsoft.com/office/drawing/2014/main" id="{D29585B0-9EF1-A25D-919C-F2D72EBEDCD0}"/>
              </a:ext>
            </a:extLst>
          </p:cNvPr>
          <p:cNvSpPr>
            <a:spLocks/>
          </p:cNvSpPr>
          <p:nvPr/>
        </p:nvSpPr>
        <p:spPr bwMode="auto">
          <a:xfrm>
            <a:off x="75795" y="6846904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77655A7-6073-D6C1-25DE-E49ED9937AA8}"/>
              </a:ext>
            </a:extLst>
          </p:cNvPr>
          <p:cNvSpPr txBox="1"/>
          <p:nvPr/>
        </p:nvSpPr>
        <p:spPr>
          <a:xfrm>
            <a:off x="386001" y="7092653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CC4C800-C31D-0EAA-3E1E-748A7402520F}"/>
              </a:ext>
            </a:extLst>
          </p:cNvPr>
          <p:cNvSpPr txBox="1"/>
          <p:nvPr/>
        </p:nvSpPr>
        <p:spPr>
          <a:xfrm>
            <a:off x="394761" y="7473340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53" name="Border">
            <a:extLst>
              <a:ext uri="{FF2B5EF4-FFF2-40B4-BE49-F238E27FC236}">
                <a16:creationId xmlns:a16="http://schemas.microsoft.com/office/drawing/2014/main" id="{09379113-3374-D6DB-2DA7-1B645188D272}"/>
              </a:ext>
            </a:extLst>
          </p:cNvPr>
          <p:cNvSpPr/>
          <p:nvPr/>
        </p:nvSpPr>
        <p:spPr>
          <a:xfrm>
            <a:off x="4307583" y="7126830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3E7551E8-1815-EF69-AADF-DD1EBD942AA0}"/>
              </a:ext>
            </a:extLst>
          </p:cNvPr>
          <p:cNvGrpSpPr/>
          <p:nvPr/>
        </p:nvGrpSpPr>
        <p:grpSpPr>
          <a:xfrm>
            <a:off x="5695361" y="7126830"/>
            <a:ext cx="1371038" cy="793152"/>
            <a:chOff x="5846757" y="12722540"/>
            <a:chExt cx="1371038" cy="793152"/>
          </a:xfrm>
        </p:grpSpPr>
        <p:sp>
          <p:nvSpPr>
            <p:cNvPr id="1055" name="Border">
              <a:extLst>
                <a:ext uri="{FF2B5EF4-FFF2-40B4-BE49-F238E27FC236}">
                  <a16:creationId xmlns:a16="http://schemas.microsoft.com/office/drawing/2014/main" id="{46DCFE70-EDA0-0822-7FEC-CBFB0192FAC2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55F12A6-BC33-A3EF-A571-71B40EB13525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1057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AAB212D-18AC-A721-97B9-2E5370E275BE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8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A99A2A-34BE-9E93-8C2D-83E394C2723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DE5B7CC-BBDB-6364-020F-5F59D98EB2D9}"/>
              </a:ext>
            </a:extLst>
          </p:cNvPr>
          <p:cNvSpPr txBox="1"/>
          <p:nvPr/>
        </p:nvSpPr>
        <p:spPr>
          <a:xfrm>
            <a:off x="4315180" y="7124307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55C13A72-7EBD-426F-4390-15CE41FA4399}"/>
              </a:ext>
            </a:extLst>
          </p:cNvPr>
          <p:cNvSpPr txBox="1"/>
          <p:nvPr/>
        </p:nvSpPr>
        <p:spPr>
          <a:xfrm>
            <a:off x="77166" y="6850878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1061" name="그림 1060">
            <a:extLst>
              <a:ext uri="{FF2B5EF4-FFF2-40B4-BE49-F238E27FC236}">
                <a16:creationId xmlns:a16="http://schemas.microsoft.com/office/drawing/2014/main" id="{06EE1626-0514-8F41-BD0C-5E3450E689BF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l="7684" t="10695" b="-1"/>
          <a:stretch/>
        </p:blipFill>
        <p:spPr>
          <a:xfrm>
            <a:off x="6833900" y="6850734"/>
            <a:ext cx="208238" cy="197646"/>
          </a:xfrm>
          <a:prstGeom prst="rect">
            <a:avLst/>
          </a:prstGeom>
        </p:spPr>
      </p:pic>
      <p:sp>
        <p:nvSpPr>
          <p:cNvPr id="1062" name="Border">
            <a:extLst>
              <a:ext uri="{FF2B5EF4-FFF2-40B4-BE49-F238E27FC236}">
                <a16:creationId xmlns:a16="http://schemas.microsoft.com/office/drawing/2014/main" id="{506774CF-D2A2-34E3-F07A-0467FAD8B28A}"/>
              </a:ext>
            </a:extLst>
          </p:cNvPr>
          <p:cNvSpPr>
            <a:spLocks/>
          </p:cNvSpPr>
          <p:nvPr/>
        </p:nvSpPr>
        <p:spPr bwMode="auto">
          <a:xfrm>
            <a:off x="75795" y="6848813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3" name="그룹 1062">
            <a:extLst>
              <a:ext uri="{FF2B5EF4-FFF2-40B4-BE49-F238E27FC236}">
                <a16:creationId xmlns:a16="http://schemas.microsoft.com/office/drawing/2014/main" id="{2DACF3CA-ACF7-DF85-8B22-855810900397}"/>
              </a:ext>
            </a:extLst>
          </p:cNvPr>
          <p:cNvGrpSpPr/>
          <p:nvPr/>
        </p:nvGrpSpPr>
        <p:grpSpPr>
          <a:xfrm>
            <a:off x="488157" y="6845974"/>
            <a:ext cx="1111863" cy="204787"/>
            <a:chOff x="488157" y="12456319"/>
            <a:chExt cx="1111863" cy="204787"/>
          </a:xfrm>
        </p:grpSpPr>
        <p:cxnSp>
          <p:nvCxnSpPr>
            <p:cNvPr id="1064" name="직선 연결선 1063">
              <a:extLst>
                <a:ext uri="{FF2B5EF4-FFF2-40B4-BE49-F238E27FC236}">
                  <a16:creationId xmlns:a16="http://schemas.microsoft.com/office/drawing/2014/main" id="{67C1DF22-2405-69D6-3A0C-25D6D581A4C0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5" name="그래픽 1064">
              <a:extLst>
                <a:ext uri="{FF2B5EF4-FFF2-40B4-BE49-F238E27FC236}">
                  <a16:creationId xmlns:a16="http://schemas.microsoft.com/office/drawing/2014/main" id="{4EE0D1DE-0981-60B0-2C9A-0BE7B41D8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1066" name="직선 연결선 1065">
              <a:extLst>
                <a:ext uri="{FF2B5EF4-FFF2-40B4-BE49-F238E27FC236}">
                  <a16:creationId xmlns:a16="http://schemas.microsoft.com/office/drawing/2014/main" id="{75711170-EB7C-80ED-EADC-828D05D9AFD6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그룹 1066">
            <a:extLst>
              <a:ext uri="{FF2B5EF4-FFF2-40B4-BE49-F238E27FC236}">
                <a16:creationId xmlns:a16="http://schemas.microsoft.com/office/drawing/2014/main" id="{B6D43F11-7BA3-69DB-376B-01338BB8F73F}"/>
              </a:ext>
            </a:extLst>
          </p:cNvPr>
          <p:cNvGrpSpPr/>
          <p:nvPr/>
        </p:nvGrpSpPr>
        <p:grpSpPr>
          <a:xfrm>
            <a:off x="6130931" y="6863007"/>
            <a:ext cx="581816" cy="170956"/>
            <a:chOff x="5868990" y="12459065"/>
            <a:chExt cx="701453" cy="206109"/>
          </a:xfrm>
        </p:grpSpPr>
        <p:pic>
          <p:nvPicPr>
            <p:cNvPr id="1068" name="Picture 2">
              <a:hlinkClick r:id="rId26" tooltip="카카오채널가기"/>
              <a:extLst>
                <a:ext uri="{FF2B5EF4-FFF2-40B4-BE49-F238E27FC236}">
                  <a16:creationId xmlns:a16="http://schemas.microsoft.com/office/drawing/2014/main" id="{08421249-4EAB-44D7-27DC-B36139CF8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3">
              <a:hlinkClick r:id="rId29" tooltip="유튜브가기"/>
              <a:extLst>
                <a:ext uri="{FF2B5EF4-FFF2-40B4-BE49-F238E27FC236}">
                  <a16:creationId xmlns:a16="http://schemas.microsoft.com/office/drawing/2014/main" id="{019A7A6B-9E70-885A-348E-ABB31367B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">
              <a:hlinkClick r:id="rId31" tooltip="인스타그램가기"/>
              <a:extLst>
                <a:ext uri="{FF2B5EF4-FFF2-40B4-BE49-F238E27FC236}">
                  <a16:creationId xmlns:a16="http://schemas.microsoft.com/office/drawing/2014/main" id="{1FA2B39A-55B1-E499-C5FB-D86C56589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241F065F-7006-65E6-B482-DC980231A86A}"/>
              </a:ext>
            </a:extLst>
          </p:cNvPr>
          <p:cNvGrpSpPr/>
          <p:nvPr/>
        </p:nvGrpSpPr>
        <p:grpSpPr>
          <a:xfrm>
            <a:off x="2678984" y="6851574"/>
            <a:ext cx="175944" cy="204787"/>
            <a:chOff x="1343759" y="12456319"/>
            <a:chExt cx="175944" cy="204787"/>
          </a:xfrm>
        </p:grpSpPr>
        <p:cxnSp>
          <p:nvCxnSpPr>
            <p:cNvPr id="1074" name="직선 연결선 1073">
              <a:extLst>
                <a:ext uri="{FF2B5EF4-FFF2-40B4-BE49-F238E27FC236}">
                  <a16:creationId xmlns:a16="http://schemas.microsoft.com/office/drawing/2014/main" id="{EC44116C-DF78-01D2-0C5E-7404CEEEFDCD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5" name="그래픽 1074">
              <a:extLst>
                <a:ext uri="{FF2B5EF4-FFF2-40B4-BE49-F238E27FC236}">
                  <a16:creationId xmlns:a16="http://schemas.microsoft.com/office/drawing/2014/main" id="{D1A703E8-8792-4995-2602-BD446BA55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2955275-7282-91CC-F272-8707B8BFA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456335"/>
              </p:ext>
            </p:extLst>
          </p:nvPr>
        </p:nvGraphicFramePr>
        <p:xfrm>
          <a:off x="7515025" y="308051"/>
          <a:ext cx="2338010" cy="8444662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자격신고센터 메인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03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최상단에 위치하는 공통 헤더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CI(Corporate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홈페이지 외 보수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대체인력 등 관련 홈페이지에서 공통으로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대표 홈페이지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메뉴를 제공하는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Global Navigation Bar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BI(Brand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접속한 보수교육센터의 메인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시각 정보 및 홍보 콘텐츠를 제공하는 영역으로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슬라이드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보수교육센터 관련 이미지가 롤링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롤링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가이드라인을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탐색 및 제어 버튼이 제공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노출 중인 이미지의 순서 및 전체 이미지 수량이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총 수량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표시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이미지와 관련된 주요 소식 목록을 포함하는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모달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팝업이 화면 중앙에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운영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이미지 등록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순서 변경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 설정 등을 관리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반응형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모바일 환경에서는 관리자 설정에 따라 해당 영역 전체의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비노출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설정이 가능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008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22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플로팅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자주 이용하거나 중요하게 접근해야 하는 서비스 페이지로 직접 연결되는 링크 모음 영역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하드 코딩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각 서비스로 연결되는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링크로 구성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클릭 시 해당 서비스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항목 수가 한 줄에 표시할 수 있는 영역을 초과할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좌우 탐색을 위한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버튼이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그룹의 바로가기 항목이 표시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페이지네이션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방식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공지사항／자주하는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질문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서식모음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자격신고와 관련된 공지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자주하는 질문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서식을 전달하는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공지사항 목록과 서식이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설정에 따라 중요 공지사항은 별도의 아이콘 표시와 함께 목록 상단에 고정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최신 등록일 기준으로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(…)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더보기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해당 상세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９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서비스 메뉴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각 메뉴 클릭 시 해당 분야 출력 페이지로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2425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０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Footer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DB9A03D-2536-C727-A852-C55ECA9A24F0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634FB3-2475-A6CB-181C-1EB8159FC801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AF98DD-B98E-2567-AC06-B67EFED8986B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6E2EC9-B7AA-332D-BC0E-E3DEDE325731}"/>
              </a:ext>
            </a:extLst>
          </p:cNvPr>
          <p:cNvSpPr/>
          <p:nvPr/>
        </p:nvSpPr>
        <p:spPr>
          <a:xfrm>
            <a:off x="5310042" y="10674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98A282-89DC-1B9C-95E8-D57B4AF43402}"/>
              </a:ext>
            </a:extLst>
          </p:cNvPr>
          <p:cNvSpPr/>
          <p:nvPr/>
        </p:nvSpPr>
        <p:spPr>
          <a:xfrm>
            <a:off x="-35017" y="30760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89B96BF-4D73-73A5-0F2E-A5DCA58F4BAA}"/>
              </a:ext>
            </a:extLst>
          </p:cNvPr>
          <p:cNvSpPr/>
          <p:nvPr/>
        </p:nvSpPr>
        <p:spPr>
          <a:xfrm>
            <a:off x="272587" y="428258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78442D2-822C-B307-107B-CB4800C2C013}"/>
              </a:ext>
            </a:extLst>
          </p:cNvPr>
          <p:cNvSpPr/>
          <p:nvPr/>
        </p:nvSpPr>
        <p:spPr>
          <a:xfrm>
            <a:off x="272587" y="67566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4F27A7-9FD0-4607-AE97-7354BBF27AA0}"/>
              </a:ext>
            </a:extLst>
          </p:cNvPr>
          <p:cNvGrpSpPr/>
          <p:nvPr/>
        </p:nvGrpSpPr>
        <p:grpSpPr>
          <a:xfrm>
            <a:off x="6833406" y="2486741"/>
            <a:ext cx="827007" cy="270000"/>
            <a:chOff x="10001901" y="2602938"/>
            <a:chExt cx="827007" cy="27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617A7FF-0FA9-E2D9-1C54-DD70BA03FF87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1EBA07A-B5A8-7F8B-646E-68D9DB37CE9C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8A4780-1810-C8BA-E996-1191B2368FC4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914FCE-B7CB-87A0-086D-F6E480DE743A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A8D658-4F08-2165-ECF9-06436358D88D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2088C3B-E758-CE39-C402-CBF1037F2AE6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8E6C0DF-E632-6357-4882-916F8215BB9F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1AA5039-D9A0-E799-887A-7ADCA1244CA3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6079E11A-A63E-824E-DAF6-C1BBA61DCB12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CE7B09D-6E9C-31D5-6890-7E60E4D17D0E}"/>
              </a:ext>
            </a:extLst>
          </p:cNvPr>
          <p:cNvGrpSpPr/>
          <p:nvPr/>
        </p:nvGrpSpPr>
        <p:grpSpPr>
          <a:xfrm>
            <a:off x="7389750" y="2791385"/>
            <a:ext cx="270663" cy="270663"/>
            <a:chOff x="8146957" y="6530401"/>
            <a:chExt cx="327599" cy="32759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AC11AEB-D8D3-0B0E-96E7-C28698041629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AF38338-AACE-A47F-D539-D716256530F2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A997E0D-095F-3064-8107-34280277520D}"/>
              </a:ext>
            </a:extLst>
          </p:cNvPr>
          <p:cNvGrpSpPr/>
          <p:nvPr/>
        </p:nvGrpSpPr>
        <p:grpSpPr>
          <a:xfrm>
            <a:off x="6833406" y="2180835"/>
            <a:ext cx="827007" cy="270000"/>
            <a:chOff x="6992002" y="2182096"/>
            <a:chExt cx="827007" cy="270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FBD9DEC-BC5B-8C10-57B7-A986B85B9DFB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BB1D8C2-0D27-5695-BED5-2F77AB6C0AA2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1E0F832-3AE7-C69D-2115-BBAEA150BB31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A1F132C-88A3-425A-4BAA-386CDBC5E260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F7C9B8-1F56-47CB-ED95-5B1D805FC9F9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강의실</a:t>
                </a:r>
              </a:p>
            </p:txBody>
          </p:sp>
        </p:grpSp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B729AD38-2966-168F-DCEE-5F205215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0F12701-B30E-17BA-89CA-A3E85A213939}"/>
              </a:ext>
            </a:extLst>
          </p:cNvPr>
          <p:cNvGrpSpPr/>
          <p:nvPr/>
        </p:nvGrpSpPr>
        <p:grpSpPr>
          <a:xfrm>
            <a:off x="6833406" y="1871810"/>
            <a:ext cx="851500" cy="270000"/>
            <a:chOff x="7011105" y="1569023"/>
            <a:chExt cx="851500" cy="270000"/>
          </a:xfrm>
        </p:grpSpPr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5CC58F7D-68B2-F118-A7E2-D5023D81C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1364" name="그룹 1363">
              <a:extLst>
                <a:ext uri="{FF2B5EF4-FFF2-40B4-BE49-F238E27FC236}">
                  <a16:creationId xmlns:a16="http://schemas.microsoft.com/office/drawing/2014/main" id="{A677E9F7-8FC6-6FCA-A94A-C3AE0F5BD3EC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1366" name="타원 1365">
                <a:extLst>
                  <a:ext uri="{FF2B5EF4-FFF2-40B4-BE49-F238E27FC236}">
                    <a16:creationId xmlns:a16="http://schemas.microsoft.com/office/drawing/2014/main" id="{9D949518-E680-B767-F25D-FA7D06586DC5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7" name="타원 1366">
                <a:extLst>
                  <a:ext uri="{FF2B5EF4-FFF2-40B4-BE49-F238E27FC236}">
                    <a16:creationId xmlns:a16="http://schemas.microsoft.com/office/drawing/2014/main" id="{DD3B5588-7F88-24D2-D569-54757FAE3D81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8" name="직사각형 1367">
                <a:extLst>
                  <a:ext uri="{FF2B5EF4-FFF2-40B4-BE49-F238E27FC236}">
                    <a16:creationId xmlns:a16="http://schemas.microsoft.com/office/drawing/2014/main" id="{565FFDF5-5D65-AD10-7D4D-49188BB36F4C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9" name="TextBox 1368">
                <a:extLst>
                  <a:ext uri="{FF2B5EF4-FFF2-40B4-BE49-F238E27FC236}">
                    <a16:creationId xmlns:a16="http://schemas.microsoft.com/office/drawing/2014/main" id="{8C3DEC60-10CD-0CD8-8EDB-F706A05BFBE7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1370" name="그래픽 1369">
                <a:extLst>
                  <a:ext uri="{FF2B5EF4-FFF2-40B4-BE49-F238E27FC236}">
                    <a16:creationId xmlns:a16="http://schemas.microsoft.com/office/drawing/2014/main" id="{69C5418F-F5AE-2AE9-A00B-EE7E370E2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7">
                <a:extLst>
                  <a:ext uri="{96DAC541-7B7A-43D3-8B79-37D633B846F1}">
                    <asvg:svgBlip xmlns:asvg="http://schemas.microsoft.com/office/drawing/2016/SVG/main" r:embed="rId38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sp>
        <p:nvSpPr>
          <p:cNvPr id="1380" name="타원 1379">
            <a:extLst>
              <a:ext uri="{FF2B5EF4-FFF2-40B4-BE49-F238E27FC236}">
                <a16:creationId xmlns:a16="http://schemas.microsoft.com/office/drawing/2014/main" id="{150050AC-D310-DB76-838E-8BE8E928FFD6}"/>
              </a:ext>
            </a:extLst>
          </p:cNvPr>
          <p:cNvSpPr/>
          <p:nvPr/>
        </p:nvSpPr>
        <p:spPr>
          <a:xfrm>
            <a:off x="6733127" y="174919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D655256-1DE2-F745-3726-B6F8150F19BA}"/>
              </a:ext>
            </a:extLst>
          </p:cNvPr>
          <p:cNvGrpSpPr/>
          <p:nvPr/>
        </p:nvGrpSpPr>
        <p:grpSpPr>
          <a:xfrm>
            <a:off x="843753" y="3282838"/>
            <a:ext cx="864852" cy="807425"/>
            <a:chOff x="368617" y="3265225"/>
            <a:chExt cx="864852" cy="807425"/>
          </a:xfrm>
        </p:grpSpPr>
        <p:sp>
          <p:nvSpPr>
            <p:cNvPr id="1354" name="사각형: 둥근 모서리 1353">
              <a:extLst>
                <a:ext uri="{FF2B5EF4-FFF2-40B4-BE49-F238E27FC236}">
                  <a16:creationId xmlns:a16="http://schemas.microsoft.com/office/drawing/2014/main" id="{ECC1FB6F-3B5C-D263-EDED-C37A61E5C7B1}"/>
                </a:ext>
              </a:extLst>
            </p:cNvPr>
            <p:cNvSpPr/>
            <p:nvPr/>
          </p:nvSpPr>
          <p:spPr>
            <a:xfrm>
              <a:off x="368617" y="3265225"/>
              <a:ext cx="864568" cy="807425"/>
            </a:xfrm>
            <a:prstGeom prst="roundRect">
              <a:avLst>
                <a:gd name="adj" fmla="val 115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5" name="TextBox 1354">
              <a:extLst>
                <a:ext uri="{FF2B5EF4-FFF2-40B4-BE49-F238E27FC236}">
                  <a16:creationId xmlns:a16="http://schemas.microsoft.com/office/drawing/2014/main" id="{50567E28-B266-2160-7D92-DE5C33407854}"/>
                </a:ext>
              </a:extLst>
            </p:cNvPr>
            <p:cNvSpPr txBox="1"/>
            <p:nvPr/>
          </p:nvSpPr>
          <p:spPr>
            <a:xfrm>
              <a:off x="396875" y="3816689"/>
              <a:ext cx="8365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/>
                <a:t>면제 신청하기</a:t>
              </a:r>
            </a:p>
          </p:txBody>
        </p:sp>
        <p:grpSp>
          <p:nvGrpSpPr>
            <p:cNvPr id="1356" name="그룹 1355">
              <a:extLst>
                <a:ext uri="{FF2B5EF4-FFF2-40B4-BE49-F238E27FC236}">
                  <a16:creationId xmlns:a16="http://schemas.microsoft.com/office/drawing/2014/main" id="{E3A47AA3-DC4E-8147-B4F1-69EF5A47678E}"/>
                </a:ext>
              </a:extLst>
            </p:cNvPr>
            <p:cNvGrpSpPr/>
            <p:nvPr/>
          </p:nvGrpSpPr>
          <p:grpSpPr>
            <a:xfrm>
              <a:off x="665849" y="3365812"/>
              <a:ext cx="270104" cy="270104"/>
              <a:chOff x="1454800" y="3289305"/>
              <a:chExt cx="604794" cy="604794"/>
            </a:xfrm>
          </p:grpSpPr>
          <p:sp>
            <p:nvSpPr>
              <p:cNvPr id="1359" name="타원 1358">
                <a:extLst>
                  <a:ext uri="{FF2B5EF4-FFF2-40B4-BE49-F238E27FC236}">
                    <a16:creationId xmlns:a16="http://schemas.microsoft.com/office/drawing/2014/main" id="{C14E4A74-9928-1BB2-759A-E755CAB12632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60" name="그룹 1359">
                <a:extLst>
                  <a:ext uri="{FF2B5EF4-FFF2-40B4-BE49-F238E27FC236}">
                    <a16:creationId xmlns:a16="http://schemas.microsoft.com/office/drawing/2014/main" id="{A0CA92C7-99ED-32A7-9A28-6894D56708A1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61" name="Line 2">
                  <a:extLst>
                    <a:ext uri="{FF2B5EF4-FFF2-40B4-BE49-F238E27FC236}">
                      <a16:creationId xmlns:a16="http://schemas.microsoft.com/office/drawing/2014/main" id="{90B994F2-D6FA-B2B5-F9E3-CBABCC190997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2" name="Line 1">
                  <a:extLst>
                    <a:ext uri="{FF2B5EF4-FFF2-40B4-BE49-F238E27FC236}">
                      <a16:creationId xmlns:a16="http://schemas.microsoft.com/office/drawing/2014/main" id="{46721D39-ABF8-2343-3E67-7E7484376F7F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63" name="그룹 1362">
            <a:extLst>
              <a:ext uri="{FF2B5EF4-FFF2-40B4-BE49-F238E27FC236}">
                <a16:creationId xmlns:a16="http://schemas.microsoft.com/office/drawing/2014/main" id="{1B6E47DB-5E22-F849-A6DA-7EE8ABA79936}"/>
              </a:ext>
            </a:extLst>
          </p:cNvPr>
          <p:cNvGrpSpPr/>
          <p:nvPr/>
        </p:nvGrpSpPr>
        <p:grpSpPr>
          <a:xfrm>
            <a:off x="1810871" y="3282838"/>
            <a:ext cx="927942" cy="807425"/>
            <a:chOff x="1713192" y="3265225"/>
            <a:chExt cx="927942" cy="807425"/>
          </a:xfrm>
        </p:grpSpPr>
        <p:sp>
          <p:nvSpPr>
            <p:cNvPr id="1365" name="사각형: 둥근 모서리 1364">
              <a:extLst>
                <a:ext uri="{FF2B5EF4-FFF2-40B4-BE49-F238E27FC236}">
                  <a16:creationId xmlns:a16="http://schemas.microsoft.com/office/drawing/2014/main" id="{2E902FB9-BEF5-9212-AC5F-B6FA1012DE67}"/>
                </a:ext>
              </a:extLst>
            </p:cNvPr>
            <p:cNvSpPr/>
            <p:nvPr/>
          </p:nvSpPr>
          <p:spPr>
            <a:xfrm>
              <a:off x="1743349" y="3265225"/>
              <a:ext cx="864568" cy="807425"/>
            </a:xfrm>
            <a:prstGeom prst="roundRect">
              <a:avLst>
                <a:gd name="adj" fmla="val 115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1" name="TextBox 1380">
              <a:extLst>
                <a:ext uri="{FF2B5EF4-FFF2-40B4-BE49-F238E27FC236}">
                  <a16:creationId xmlns:a16="http://schemas.microsoft.com/office/drawing/2014/main" id="{F8AE8938-3EBB-3161-A9D8-0AA2680B8112}"/>
                </a:ext>
              </a:extLst>
            </p:cNvPr>
            <p:cNvSpPr txBox="1"/>
            <p:nvPr/>
          </p:nvSpPr>
          <p:spPr>
            <a:xfrm>
              <a:off x="1713192" y="3816689"/>
              <a:ext cx="92794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/>
                <a:t>유예신청하기</a:t>
              </a:r>
            </a:p>
          </p:txBody>
        </p:sp>
        <p:grpSp>
          <p:nvGrpSpPr>
            <p:cNvPr id="1382" name="그룹 1381">
              <a:extLst>
                <a:ext uri="{FF2B5EF4-FFF2-40B4-BE49-F238E27FC236}">
                  <a16:creationId xmlns:a16="http://schemas.microsoft.com/office/drawing/2014/main" id="{40586E82-F840-4130-35BE-51038103CB51}"/>
                </a:ext>
              </a:extLst>
            </p:cNvPr>
            <p:cNvGrpSpPr/>
            <p:nvPr/>
          </p:nvGrpSpPr>
          <p:grpSpPr>
            <a:xfrm>
              <a:off x="2040581" y="3365812"/>
              <a:ext cx="270104" cy="270104"/>
              <a:chOff x="1454800" y="3289305"/>
              <a:chExt cx="604794" cy="604794"/>
            </a:xfrm>
          </p:grpSpPr>
          <p:sp>
            <p:nvSpPr>
              <p:cNvPr id="1383" name="타원 1382">
                <a:extLst>
                  <a:ext uri="{FF2B5EF4-FFF2-40B4-BE49-F238E27FC236}">
                    <a16:creationId xmlns:a16="http://schemas.microsoft.com/office/drawing/2014/main" id="{E5D83F5E-0D86-5CE2-59DE-66E06A8C1703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84" name="그룹 1383">
                <a:extLst>
                  <a:ext uri="{FF2B5EF4-FFF2-40B4-BE49-F238E27FC236}">
                    <a16:creationId xmlns:a16="http://schemas.microsoft.com/office/drawing/2014/main" id="{10A6BF7C-84C3-CA08-DEDD-F8D4EA226DC5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85" name="Line 2">
                  <a:extLst>
                    <a:ext uri="{FF2B5EF4-FFF2-40B4-BE49-F238E27FC236}">
                      <a16:creationId xmlns:a16="http://schemas.microsoft.com/office/drawing/2014/main" id="{B747581A-D855-72FE-CD1D-406F220B3B58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6" name="Line 1">
                  <a:extLst>
                    <a:ext uri="{FF2B5EF4-FFF2-40B4-BE49-F238E27FC236}">
                      <a16:creationId xmlns:a16="http://schemas.microsoft.com/office/drawing/2014/main" id="{65AE3FFE-020C-D1E6-571F-6E2205210D1A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87" name="그룹 1386">
            <a:extLst>
              <a:ext uri="{FF2B5EF4-FFF2-40B4-BE49-F238E27FC236}">
                <a16:creationId xmlns:a16="http://schemas.microsoft.com/office/drawing/2014/main" id="{C14430D7-84A4-6623-1F4E-843C76F9DDEA}"/>
              </a:ext>
            </a:extLst>
          </p:cNvPr>
          <p:cNvGrpSpPr/>
          <p:nvPr/>
        </p:nvGrpSpPr>
        <p:grpSpPr>
          <a:xfrm>
            <a:off x="2738813" y="3282838"/>
            <a:ext cx="964058" cy="807425"/>
            <a:chOff x="3018591" y="3265225"/>
            <a:chExt cx="964058" cy="807425"/>
          </a:xfrm>
        </p:grpSpPr>
        <p:sp>
          <p:nvSpPr>
            <p:cNvPr id="1388" name="사각형: 둥근 모서리 1387">
              <a:extLst>
                <a:ext uri="{FF2B5EF4-FFF2-40B4-BE49-F238E27FC236}">
                  <a16:creationId xmlns:a16="http://schemas.microsoft.com/office/drawing/2014/main" id="{B4F84E92-7468-5B04-0DFF-DB663F639DB4}"/>
                </a:ext>
              </a:extLst>
            </p:cNvPr>
            <p:cNvSpPr/>
            <p:nvPr/>
          </p:nvSpPr>
          <p:spPr>
            <a:xfrm>
              <a:off x="3118081" y="3265225"/>
              <a:ext cx="864568" cy="807425"/>
            </a:xfrm>
            <a:prstGeom prst="roundRect">
              <a:avLst>
                <a:gd name="adj" fmla="val 115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9" name="TextBox 1388">
              <a:extLst>
                <a:ext uri="{FF2B5EF4-FFF2-40B4-BE49-F238E27FC236}">
                  <a16:creationId xmlns:a16="http://schemas.microsoft.com/office/drawing/2014/main" id="{B2A12ADE-0910-A6F8-0809-070B36E8F334}"/>
                </a:ext>
              </a:extLst>
            </p:cNvPr>
            <p:cNvSpPr txBox="1"/>
            <p:nvPr/>
          </p:nvSpPr>
          <p:spPr>
            <a:xfrm>
              <a:off x="3018591" y="3816689"/>
              <a:ext cx="96361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/>
                <a:t>비대상 신청하기</a:t>
              </a:r>
            </a:p>
          </p:txBody>
        </p:sp>
        <p:grpSp>
          <p:nvGrpSpPr>
            <p:cNvPr id="1390" name="그룹 1389">
              <a:extLst>
                <a:ext uri="{FF2B5EF4-FFF2-40B4-BE49-F238E27FC236}">
                  <a16:creationId xmlns:a16="http://schemas.microsoft.com/office/drawing/2014/main" id="{27FE0B9A-F999-7BF6-F864-791DC82D0EEC}"/>
                </a:ext>
              </a:extLst>
            </p:cNvPr>
            <p:cNvGrpSpPr/>
            <p:nvPr/>
          </p:nvGrpSpPr>
          <p:grpSpPr>
            <a:xfrm>
              <a:off x="3415313" y="3365812"/>
              <a:ext cx="270104" cy="270104"/>
              <a:chOff x="1454800" y="3289305"/>
              <a:chExt cx="604794" cy="604794"/>
            </a:xfrm>
          </p:grpSpPr>
          <p:sp>
            <p:nvSpPr>
              <p:cNvPr id="1391" name="타원 1390">
                <a:extLst>
                  <a:ext uri="{FF2B5EF4-FFF2-40B4-BE49-F238E27FC236}">
                    <a16:creationId xmlns:a16="http://schemas.microsoft.com/office/drawing/2014/main" id="{D6A158F5-FE9B-36B3-35FD-7D392EF211C1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2" name="그룹 1391">
                <a:extLst>
                  <a:ext uri="{FF2B5EF4-FFF2-40B4-BE49-F238E27FC236}">
                    <a16:creationId xmlns:a16="http://schemas.microsoft.com/office/drawing/2014/main" id="{43C06B31-D582-4145-8953-4F2218EB575F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93" name="Line 2">
                  <a:extLst>
                    <a:ext uri="{FF2B5EF4-FFF2-40B4-BE49-F238E27FC236}">
                      <a16:creationId xmlns:a16="http://schemas.microsoft.com/office/drawing/2014/main" id="{3AFFDFB8-CE95-DC16-B642-5BED61237413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4" name="Line 1">
                  <a:extLst>
                    <a:ext uri="{FF2B5EF4-FFF2-40B4-BE49-F238E27FC236}">
                      <a16:creationId xmlns:a16="http://schemas.microsoft.com/office/drawing/2014/main" id="{747CCC2E-135E-173C-8CA8-E0AD07B142D4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95" name="그룹 1394">
            <a:extLst>
              <a:ext uri="{FF2B5EF4-FFF2-40B4-BE49-F238E27FC236}">
                <a16:creationId xmlns:a16="http://schemas.microsoft.com/office/drawing/2014/main" id="{B87B871D-0342-9B5A-D073-25F4AB5DE6B0}"/>
              </a:ext>
            </a:extLst>
          </p:cNvPr>
          <p:cNvGrpSpPr/>
          <p:nvPr/>
        </p:nvGrpSpPr>
        <p:grpSpPr>
          <a:xfrm>
            <a:off x="3827929" y="3282838"/>
            <a:ext cx="878370" cy="807425"/>
            <a:chOff x="4485163" y="3265225"/>
            <a:chExt cx="878370" cy="807425"/>
          </a:xfrm>
        </p:grpSpPr>
        <p:sp>
          <p:nvSpPr>
            <p:cNvPr id="1396" name="사각형: 둥근 모서리 1395">
              <a:extLst>
                <a:ext uri="{FF2B5EF4-FFF2-40B4-BE49-F238E27FC236}">
                  <a16:creationId xmlns:a16="http://schemas.microsoft.com/office/drawing/2014/main" id="{AA5F615E-CE4C-F47C-C990-D04683DC0E3A}"/>
                </a:ext>
              </a:extLst>
            </p:cNvPr>
            <p:cNvSpPr/>
            <p:nvPr/>
          </p:nvSpPr>
          <p:spPr>
            <a:xfrm>
              <a:off x="4492812" y="3265225"/>
              <a:ext cx="864568" cy="807425"/>
            </a:xfrm>
            <a:prstGeom prst="roundRect">
              <a:avLst>
                <a:gd name="adj" fmla="val 115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7" name="TextBox 1396">
              <a:extLst>
                <a:ext uri="{FF2B5EF4-FFF2-40B4-BE49-F238E27FC236}">
                  <a16:creationId xmlns:a16="http://schemas.microsoft.com/office/drawing/2014/main" id="{ECF44220-BE94-8857-4ADA-E0E33B3F08ED}"/>
                </a:ext>
              </a:extLst>
            </p:cNvPr>
            <p:cNvSpPr txBox="1"/>
            <p:nvPr/>
          </p:nvSpPr>
          <p:spPr>
            <a:xfrm>
              <a:off x="4485163" y="3816689"/>
              <a:ext cx="87837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/>
                <a:t>자격신고하기</a:t>
              </a:r>
            </a:p>
          </p:txBody>
        </p:sp>
        <p:grpSp>
          <p:nvGrpSpPr>
            <p:cNvPr id="1398" name="그룹 1397">
              <a:extLst>
                <a:ext uri="{FF2B5EF4-FFF2-40B4-BE49-F238E27FC236}">
                  <a16:creationId xmlns:a16="http://schemas.microsoft.com/office/drawing/2014/main" id="{BA9401BB-148D-8E2C-CF47-CD77E74EFE9F}"/>
                </a:ext>
              </a:extLst>
            </p:cNvPr>
            <p:cNvGrpSpPr/>
            <p:nvPr/>
          </p:nvGrpSpPr>
          <p:grpSpPr>
            <a:xfrm>
              <a:off x="4790044" y="3365812"/>
              <a:ext cx="270104" cy="270104"/>
              <a:chOff x="1454800" y="3289305"/>
              <a:chExt cx="604794" cy="604794"/>
            </a:xfrm>
          </p:grpSpPr>
          <p:sp>
            <p:nvSpPr>
              <p:cNvPr id="1399" name="타원 1398">
                <a:extLst>
                  <a:ext uri="{FF2B5EF4-FFF2-40B4-BE49-F238E27FC236}">
                    <a16:creationId xmlns:a16="http://schemas.microsoft.com/office/drawing/2014/main" id="{2CF01291-519B-EE94-2907-D1B4E7CBC0C5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00" name="그룹 1399">
                <a:extLst>
                  <a:ext uri="{FF2B5EF4-FFF2-40B4-BE49-F238E27FC236}">
                    <a16:creationId xmlns:a16="http://schemas.microsoft.com/office/drawing/2014/main" id="{1B3C70CA-AC44-8BE1-4B2A-5491BECBBDDB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401" name="Line 2">
                  <a:extLst>
                    <a:ext uri="{FF2B5EF4-FFF2-40B4-BE49-F238E27FC236}">
                      <a16:creationId xmlns:a16="http://schemas.microsoft.com/office/drawing/2014/main" id="{F5C2A0BC-C014-B3CE-6A4E-22476F483107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2" name="Line 1">
                  <a:extLst>
                    <a:ext uri="{FF2B5EF4-FFF2-40B4-BE49-F238E27FC236}">
                      <a16:creationId xmlns:a16="http://schemas.microsoft.com/office/drawing/2014/main" id="{C312F519-0A1A-F60A-EFD9-3083EF695BBB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03" name="그룹 1402">
            <a:extLst>
              <a:ext uri="{FF2B5EF4-FFF2-40B4-BE49-F238E27FC236}">
                <a16:creationId xmlns:a16="http://schemas.microsoft.com/office/drawing/2014/main" id="{BC89B1AC-0497-7BE3-0B1B-D97E12A16067}"/>
              </a:ext>
            </a:extLst>
          </p:cNvPr>
          <p:cNvGrpSpPr/>
          <p:nvPr/>
        </p:nvGrpSpPr>
        <p:grpSpPr>
          <a:xfrm>
            <a:off x="4832853" y="3282838"/>
            <a:ext cx="919157" cy="807425"/>
            <a:chOff x="5836570" y="3246660"/>
            <a:chExt cx="919157" cy="807425"/>
          </a:xfrm>
        </p:grpSpPr>
        <p:sp>
          <p:nvSpPr>
            <p:cNvPr id="1404" name="사각형: 둥근 모서리 1403">
              <a:extLst>
                <a:ext uri="{FF2B5EF4-FFF2-40B4-BE49-F238E27FC236}">
                  <a16:creationId xmlns:a16="http://schemas.microsoft.com/office/drawing/2014/main" id="{B2F72972-14B0-F6FA-3453-BD50C1B7FD78}"/>
                </a:ext>
              </a:extLst>
            </p:cNvPr>
            <p:cNvSpPr/>
            <p:nvPr/>
          </p:nvSpPr>
          <p:spPr>
            <a:xfrm>
              <a:off x="5836570" y="3246660"/>
              <a:ext cx="864568" cy="807425"/>
            </a:xfrm>
            <a:prstGeom prst="roundRect">
              <a:avLst>
                <a:gd name="adj" fmla="val 115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5" name="TextBox 1404">
              <a:extLst>
                <a:ext uri="{FF2B5EF4-FFF2-40B4-BE49-F238E27FC236}">
                  <a16:creationId xmlns:a16="http://schemas.microsoft.com/office/drawing/2014/main" id="{F66D4323-0894-D408-27D2-ED43F5FD2FBD}"/>
                </a:ext>
              </a:extLst>
            </p:cNvPr>
            <p:cNvSpPr txBox="1"/>
            <p:nvPr/>
          </p:nvSpPr>
          <p:spPr>
            <a:xfrm>
              <a:off x="5891862" y="3798124"/>
              <a:ext cx="8638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800" b="1" dirty="0"/>
                <a:t>자격신고 방법</a:t>
              </a:r>
            </a:p>
          </p:txBody>
        </p:sp>
        <p:grpSp>
          <p:nvGrpSpPr>
            <p:cNvPr id="1406" name="그룹 1405">
              <a:extLst>
                <a:ext uri="{FF2B5EF4-FFF2-40B4-BE49-F238E27FC236}">
                  <a16:creationId xmlns:a16="http://schemas.microsoft.com/office/drawing/2014/main" id="{DFDF9D71-3956-BF3B-451F-894D0789C581}"/>
                </a:ext>
              </a:extLst>
            </p:cNvPr>
            <p:cNvGrpSpPr/>
            <p:nvPr/>
          </p:nvGrpSpPr>
          <p:grpSpPr>
            <a:xfrm>
              <a:off x="6133802" y="3347247"/>
              <a:ext cx="270104" cy="270104"/>
              <a:chOff x="1454800" y="3289305"/>
              <a:chExt cx="604794" cy="604794"/>
            </a:xfrm>
          </p:grpSpPr>
          <p:sp>
            <p:nvSpPr>
              <p:cNvPr id="1407" name="타원 1406">
                <a:extLst>
                  <a:ext uri="{FF2B5EF4-FFF2-40B4-BE49-F238E27FC236}">
                    <a16:creationId xmlns:a16="http://schemas.microsoft.com/office/drawing/2014/main" id="{82D1D826-6D16-656D-957F-E1661D7C9C91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24" name="그룹 1023">
                <a:extLst>
                  <a:ext uri="{FF2B5EF4-FFF2-40B4-BE49-F238E27FC236}">
                    <a16:creationId xmlns:a16="http://schemas.microsoft.com/office/drawing/2014/main" id="{3AE96209-F1F3-EBC2-3AAF-E57E3A87FDFC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025" name="Line 2">
                  <a:extLst>
                    <a:ext uri="{FF2B5EF4-FFF2-40B4-BE49-F238E27FC236}">
                      <a16:creationId xmlns:a16="http://schemas.microsoft.com/office/drawing/2014/main" id="{27785BAC-E16A-46C8-49CE-78FAB921B5D2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6" name="Line 1">
                  <a:extLst>
                    <a:ext uri="{FF2B5EF4-FFF2-40B4-BE49-F238E27FC236}">
                      <a16:creationId xmlns:a16="http://schemas.microsoft.com/office/drawing/2014/main" id="{98AE5595-91BD-05C2-855D-13075BDC3FE5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488C0695-0C86-E32B-6D0A-9CA6A72F374F}"/>
              </a:ext>
            </a:extLst>
          </p:cNvPr>
          <p:cNvSpPr/>
          <p:nvPr/>
        </p:nvSpPr>
        <p:spPr>
          <a:xfrm>
            <a:off x="-35017" y="5679918"/>
            <a:ext cx="7496484" cy="1017137"/>
          </a:xfrm>
          <a:prstGeom prst="roundRect">
            <a:avLst>
              <a:gd name="adj" fmla="val 453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696198C9-FD02-0757-E8B6-D7A93EA9A57D}"/>
              </a:ext>
            </a:extLst>
          </p:cNvPr>
          <p:cNvGrpSpPr/>
          <p:nvPr/>
        </p:nvGrpSpPr>
        <p:grpSpPr>
          <a:xfrm>
            <a:off x="415925" y="5831686"/>
            <a:ext cx="1448734" cy="615145"/>
            <a:chOff x="415925" y="5836770"/>
            <a:chExt cx="1448734" cy="615145"/>
          </a:xfrm>
        </p:grpSpPr>
        <p:sp>
          <p:nvSpPr>
            <p:cNvPr id="1029" name="사각형: 둥근 모서리 1028">
              <a:extLst>
                <a:ext uri="{FF2B5EF4-FFF2-40B4-BE49-F238E27FC236}">
                  <a16:creationId xmlns:a16="http://schemas.microsoft.com/office/drawing/2014/main" id="{A6DB27A7-5FC8-40DE-5B50-77958B450C8F}"/>
                </a:ext>
              </a:extLst>
            </p:cNvPr>
            <p:cNvSpPr/>
            <p:nvPr/>
          </p:nvSpPr>
          <p:spPr>
            <a:xfrm>
              <a:off x="415925" y="5836770"/>
              <a:ext cx="1448734" cy="61514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>
                <a:latin typeface="+mn-ea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C4B190D3-70A2-6FDB-EFFC-1562B5F4FC8E}"/>
                </a:ext>
              </a:extLst>
            </p:cNvPr>
            <p:cNvSpPr txBox="1"/>
            <p:nvPr/>
          </p:nvSpPr>
          <p:spPr>
            <a:xfrm>
              <a:off x="891972" y="5976896"/>
              <a:ext cx="841535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면제 확인서</a:t>
              </a:r>
              <a:b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출력하기</a:t>
              </a:r>
            </a:p>
          </p:txBody>
        </p:sp>
        <p:grpSp>
          <p:nvGrpSpPr>
            <p:cNvPr id="1031" name="그룹 1030">
              <a:extLst>
                <a:ext uri="{FF2B5EF4-FFF2-40B4-BE49-F238E27FC236}">
                  <a16:creationId xmlns:a16="http://schemas.microsoft.com/office/drawing/2014/main" id="{FA41148D-E1DF-FFAF-4A7E-1CE50EF79718}"/>
                </a:ext>
              </a:extLst>
            </p:cNvPr>
            <p:cNvGrpSpPr/>
            <p:nvPr/>
          </p:nvGrpSpPr>
          <p:grpSpPr>
            <a:xfrm>
              <a:off x="507314" y="6010348"/>
              <a:ext cx="302429" cy="302429"/>
              <a:chOff x="1454800" y="3289305"/>
              <a:chExt cx="604794" cy="604794"/>
            </a:xfrm>
          </p:grpSpPr>
          <p:sp>
            <p:nvSpPr>
              <p:cNvPr id="1032" name="타원 1031">
                <a:extLst>
                  <a:ext uri="{FF2B5EF4-FFF2-40B4-BE49-F238E27FC236}">
                    <a16:creationId xmlns:a16="http://schemas.microsoft.com/office/drawing/2014/main" id="{1738C8C8-D03E-1B62-FADA-03B4DB4E2046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33" name="그룹 1032">
                <a:extLst>
                  <a:ext uri="{FF2B5EF4-FFF2-40B4-BE49-F238E27FC236}">
                    <a16:creationId xmlns:a16="http://schemas.microsoft.com/office/drawing/2014/main" id="{DAEC03C5-9298-1FCE-48B3-57A0E61F4EA4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034" name="Line 2">
                  <a:extLst>
                    <a:ext uri="{FF2B5EF4-FFF2-40B4-BE49-F238E27FC236}">
                      <a16:creationId xmlns:a16="http://schemas.microsoft.com/office/drawing/2014/main" id="{22AB5AC5-A223-6A45-A08E-744687273713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5" name="Line 1">
                  <a:extLst>
                    <a:ext uri="{FF2B5EF4-FFF2-40B4-BE49-F238E27FC236}">
                      <a16:creationId xmlns:a16="http://schemas.microsoft.com/office/drawing/2014/main" id="{094E2B9B-AD7C-B278-8F52-C25770622F7D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타원 31">
            <a:extLst>
              <a:ext uri="{FF2B5EF4-FFF2-40B4-BE49-F238E27FC236}">
                <a16:creationId xmlns:a16="http://schemas.microsoft.com/office/drawing/2014/main" id="{47E9D19E-5455-D51B-BDD5-9FA91B2677D6}"/>
              </a:ext>
            </a:extLst>
          </p:cNvPr>
          <p:cNvSpPr/>
          <p:nvPr/>
        </p:nvSpPr>
        <p:spPr>
          <a:xfrm>
            <a:off x="354477" y="574742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９</a:t>
            </a: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4A4CE06F-2AE0-AA4A-16E4-7B3E562C6F91}"/>
              </a:ext>
            </a:extLst>
          </p:cNvPr>
          <p:cNvSpPr/>
          <p:nvPr/>
        </p:nvSpPr>
        <p:spPr>
          <a:xfrm>
            <a:off x="421655" y="4516046"/>
            <a:ext cx="1977643" cy="99008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3E8FFFB-A835-94C2-8320-8D7D5449E646}"/>
              </a:ext>
            </a:extLst>
          </p:cNvPr>
          <p:cNvGrpSpPr/>
          <p:nvPr/>
        </p:nvGrpSpPr>
        <p:grpSpPr>
          <a:xfrm>
            <a:off x="576655" y="4847839"/>
            <a:ext cx="1591027" cy="528942"/>
            <a:chOff x="495970" y="4923676"/>
            <a:chExt cx="1591027" cy="528942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F055FCD-C38A-58E0-2D7D-6EA2F1C21053}"/>
                </a:ext>
              </a:extLst>
            </p:cNvPr>
            <p:cNvSpPr txBox="1"/>
            <p:nvPr/>
          </p:nvSpPr>
          <p:spPr>
            <a:xfrm>
              <a:off x="596148" y="5252563"/>
              <a:ext cx="6817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195" name="Volume Up">
              <a:extLst>
                <a:ext uri="{FF2B5EF4-FFF2-40B4-BE49-F238E27FC236}">
                  <a16:creationId xmlns:a16="http://schemas.microsoft.com/office/drawing/2014/main" id="{D525A5D9-04B2-1F68-E2C7-E4E8DBA2DE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95970" y="4984535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55A36E8-85D5-AF34-B799-9590C9E169AF}"/>
                </a:ext>
              </a:extLst>
            </p:cNvPr>
            <p:cNvSpPr txBox="1"/>
            <p:nvPr/>
          </p:nvSpPr>
          <p:spPr>
            <a:xfrm>
              <a:off x="596148" y="4923676"/>
              <a:ext cx="149084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b="0" i="0" dirty="0">
                  <a:solidFill>
                    <a:srgbClr val="333333"/>
                  </a:solidFill>
                  <a:effectLst/>
                  <a:latin typeface="+mj-lt"/>
                </a:rPr>
                <a:t>2025</a:t>
              </a:r>
              <a:r>
                <a:rPr lang="ko-KR" altLang="en-US" sz="800" b="0" i="0" dirty="0">
                  <a:solidFill>
                    <a:srgbClr val="333333"/>
                  </a:solidFill>
                  <a:effectLst/>
                  <a:latin typeface="+mj-lt"/>
                </a:rPr>
                <a:t>년 간호조무사 보수교육</a:t>
              </a:r>
              <a:br>
                <a:rPr lang="en-US" altLang="ko-KR" sz="800" b="0" i="0" dirty="0">
                  <a:solidFill>
                    <a:srgbClr val="333333"/>
                  </a:solidFill>
                  <a:effectLst/>
                  <a:latin typeface="+mj-lt"/>
                </a:rPr>
              </a:br>
              <a:r>
                <a:rPr lang="ko-KR" altLang="en-US" sz="800" b="0" i="0" dirty="0">
                  <a:solidFill>
                    <a:srgbClr val="333333"/>
                  </a:solidFill>
                  <a:effectLst/>
                  <a:latin typeface="+mj-lt"/>
                </a:rPr>
                <a:t>필수과목 안내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sp>
        <p:nvSpPr>
          <p:cNvPr id="1088" name="사각형: 둥근 모서리 1087">
            <a:extLst>
              <a:ext uri="{FF2B5EF4-FFF2-40B4-BE49-F238E27FC236}">
                <a16:creationId xmlns:a16="http://schemas.microsoft.com/office/drawing/2014/main" id="{467BD31B-A9A1-BE50-E1E3-5975F905B932}"/>
              </a:ext>
            </a:extLst>
          </p:cNvPr>
          <p:cNvSpPr/>
          <p:nvPr/>
        </p:nvSpPr>
        <p:spPr>
          <a:xfrm>
            <a:off x="2738813" y="4516046"/>
            <a:ext cx="1977643" cy="99008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556C88E1-ECE2-8231-0417-5A3AF3B338B2}"/>
              </a:ext>
            </a:extLst>
          </p:cNvPr>
          <p:cNvGrpSpPr/>
          <p:nvPr/>
        </p:nvGrpSpPr>
        <p:grpSpPr>
          <a:xfrm>
            <a:off x="2825956" y="4837110"/>
            <a:ext cx="1793272" cy="528942"/>
            <a:chOff x="431147" y="4923676"/>
            <a:chExt cx="1352963" cy="528942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CA1598C4-D78B-8740-E444-8ED6E54BF835}"/>
                </a:ext>
              </a:extLst>
            </p:cNvPr>
            <p:cNvSpPr txBox="1"/>
            <p:nvPr/>
          </p:nvSpPr>
          <p:spPr>
            <a:xfrm>
              <a:off x="431147" y="5252563"/>
              <a:ext cx="6817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F2056DF8-AF50-22B7-EB0F-7C45F0A83B3F}"/>
                </a:ext>
              </a:extLst>
            </p:cNvPr>
            <p:cNvSpPr txBox="1"/>
            <p:nvPr/>
          </p:nvSpPr>
          <p:spPr>
            <a:xfrm>
              <a:off x="431147" y="4923676"/>
              <a:ext cx="1352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333333"/>
                  </a:solidFill>
                </a:rPr>
                <a:t>제목이 최대 </a:t>
              </a:r>
              <a:r>
                <a:rPr lang="en-US" altLang="ko-KR" sz="800" dirty="0">
                  <a:solidFill>
                    <a:srgbClr val="333333"/>
                  </a:solidFill>
                </a:rPr>
                <a:t>2</a:t>
              </a:r>
              <a:r>
                <a:rPr lang="ko-KR" altLang="en-US" sz="800" dirty="0">
                  <a:solidFill>
                    <a:srgbClr val="333333"/>
                  </a:solidFill>
                </a:rPr>
                <a:t>줄까지 노출 됩니다</a:t>
              </a:r>
              <a:r>
                <a:rPr lang="en-US" altLang="ko-KR" sz="800" dirty="0">
                  <a:solidFill>
                    <a:srgbClr val="333333"/>
                  </a:solidFill>
                </a:rPr>
                <a:t>. </a:t>
              </a:r>
              <a:br>
                <a:rPr lang="en-US" altLang="ko-KR" sz="800" dirty="0">
                  <a:solidFill>
                    <a:srgbClr val="333333"/>
                  </a:solidFill>
                </a:rPr>
              </a:br>
              <a:r>
                <a:rPr lang="ko-KR" altLang="en-US" sz="800" dirty="0">
                  <a:solidFill>
                    <a:srgbClr val="333333"/>
                  </a:solidFill>
                </a:rPr>
                <a:t>말 줄임 표시 적용 합니다</a:t>
              </a:r>
              <a:r>
                <a:rPr lang="en-US" altLang="ko-KR" sz="800" dirty="0">
                  <a:solidFill>
                    <a:srgbClr val="333333"/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sp>
        <p:nvSpPr>
          <p:cNvPr id="1092" name="사각형: 둥근 모서리 1091">
            <a:extLst>
              <a:ext uri="{FF2B5EF4-FFF2-40B4-BE49-F238E27FC236}">
                <a16:creationId xmlns:a16="http://schemas.microsoft.com/office/drawing/2014/main" id="{36A89570-93DC-80BF-F539-580C4CFC92EE}"/>
              </a:ext>
            </a:extLst>
          </p:cNvPr>
          <p:cNvSpPr/>
          <p:nvPr/>
        </p:nvSpPr>
        <p:spPr>
          <a:xfrm>
            <a:off x="5055970" y="4521664"/>
            <a:ext cx="1977643" cy="99008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3" name="그룹 1092">
            <a:extLst>
              <a:ext uri="{FF2B5EF4-FFF2-40B4-BE49-F238E27FC236}">
                <a16:creationId xmlns:a16="http://schemas.microsoft.com/office/drawing/2014/main" id="{A87BF0AB-F003-3931-2809-BF19CB39FC75}"/>
              </a:ext>
            </a:extLst>
          </p:cNvPr>
          <p:cNvGrpSpPr/>
          <p:nvPr/>
        </p:nvGrpSpPr>
        <p:grpSpPr>
          <a:xfrm>
            <a:off x="5148379" y="4853457"/>
            <a:ext cx="1380024" cy="528942"/>
            <a:chOff x="414269" y="4923676"/>
            <a:chExt cx="1380024" cy="528942"/>
          </a:xfrm>
        </p:grpSpPr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61B80503-C47F-6FB7-B9AB-8400EB930460}"/>
                </a:ext>
              </a:extLst>
            </p:cNvPr>
            <p:cNvSpPr txBox="1"/>
            <p:nvPr/>
          </p:nvSpPr>
          <p:spPr>
            <a:xfrm>
              <a:off x="414269" y="5252563"/>
              <a:ext cx="6817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82A974AC-F4DD-8ACE-A4F3-A667F96D16D3}"/>
                </a:ext>
              </a:extLst>
            </p:cNvPr>
            <p:cNvSpPr txBox="1"/>
            <p:nvPr/>
          </p:nvSpPr>
          <p:spPr>
            <a:xfrm>
              <a:off x="441330" y="4923676"/>
              <a:ext cx="13529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b="0" i="0" dirty="0">
                  <a:solidFill>
                    <a:srgbClr val="333333"/>
                  </a:solidFill>
                  <a:effectLst/>
                  <a:latin typeface="+mj-lt"/>
                </a:rPr>
                <a:t>2025</a:t>
              </a:r>
              <a:r>
                <a:rPr lang="ko-KR" altLang="en-US" sz="800" b="0" i="0" dirty="0">
                  <a:solidFill>
                    <a:srgbClr val="333333"/>
                  </a:solidFill>
                  <a:effectLst/>
                  <a:latin typeface="+mj-lt"/>
                </a:rPr>
                <a:t>년 보수교육 면제 및 유예신청 시식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</p:grpSp>
      <p:pic>
        <p:nvPicPr>
          <p:cNvPr id="1098" name="그림 1097">
            <a:extLst>
              <a:ext uri="{FF2B5EF4-FFF2-40B4-BE49-F238E27FC236}">
                <a16:creationId xmlns:a16="http://schemas.microsoft.com/office/drawing/2014/main" id="{1A29FC00-116F-4194-3ACC-F779CEE3AC13}"/>
              </a:ext>
            </a:extLst>
          </p:cNvPr>
          <p:cNvPicPr>
            <a:picLocks noChangeAspect="1"/>
          </p:cNvPicPr>
          <p:nvPr/>
        </p:nvPicPr>
        <p:blipFill>
          <a:blip r:embed="rId39"/>
          <a:srcRect l="6349" t="7895"/>
          <a:stretch/>
        </p:blipFill>
        <p:spPr>
          <a:xfrm>
            <a:off x="2065234" y="4687295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99" name="그림 1098">
            <a:extLst>
              <a:ext uri="{FF2B5EF4-FFF2-40B4-BE49-F238E27FC236}">
                <a16:creationId xmlns:a16="http://schemas.microsoft.com/office/drawing/2014/main" id="{89ACBB4D-E59F-5294-71E8-810C7AE0882D}"/>
              </a:ext>
            </a:extLst>
          </p:cNvPr>
          <p:cNvPicPr>
            <a:picLocks noChangeAspect="1"/>
          </p:cNvPicPr>
          <p:nvPr/>
        </p:nvPicPr>
        <p:blipFill>
          <a:blip r:embed="rId39"/>
          <a:srcRect l="6349" t="7895"/>
          <a:stretch/>
        </p:blipFill>
        <p:spPr>
          <a:xfrm>
            <a:off x="4416426" y="4695126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00" name="그림 1099">
            <a:extLst>
              <a:ext uri="{FF2B5EF4-FFF2-40B4-BE49-F238E27FC236}">
                <a16:creationId xmlns:a16="http://schemas.microsoft.com/office/drawing/2014/main" id="{D254F77E-AE81-1A6E-15D7-D643F7499EC0}"/>
              </a:ext>
            </a:extLst>
          </p:cNvPr>
          <p:cNvPicPr>
            <a:picLocks noChangeAspect="1"/>
          </p:cNvPicPr>
          <p:nvPr/>
        </p:nvPicPr>
        <p:blipFill>
          <a:blip r:embed="rId39"/>
          <a:srcRect l="6349" t="7895"/>
          <a:stretch/>
        </p:blipFill>
        <p:spPr>
          <a:xfrm>
            <a:off x="6767392" y="4702862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115" name="그룹 1114">
            <a:extLst>
              <a:ext uri="{FF2B5EF4-FFF2-40B4-BE49-F238E27FC236}">
                <a16:creationId xmlns:a16="http://schemas.microsoft.com/office/drawing/2014/main" id="{1299FC5E-0484-42D5-C1D8-F8E00DFFFAB1}"/>
              </a:ext>
            </a:extLst>
          </p:cNvPr>
          <p:cNvGrpSpPr/>
          <p:nvPr/>
        </p:nvGrpSpPr>
        <p:grpSpPr>
          <a:xfrm>
            <a:off x="574511" y="4626369"/>
            <a:ext cx="510641" cy="215444"/>
            <a:chOff x="493826" y="4715492"/>
            <a:chExt cx="510641" cy="215444"/>
          </a:xfrm>
        </p:grpSpPr>
        <p:sp>
          <p:nvSpPr>
            <p:cNvPr id="1104" name="자유형: 도형 1103">
              <a:extLst>
                <a:ext uri="{FF2B5EF4-FFF2-40B4-BE49-F238E27FC236}">
                  <a16:creationId xmlns:a16="http://schemas.microsoft.com/office/drawing/2014/main" id="{185D21BA-F3BA-6C28-5DAE-83ED8430F0FB}"/>
                </a:ext>
              </a:extLst>
            </p:cNvPr>
            <p:cNvSpPr/>
            <p:nvPr/>
          </p:nvSpPr>
          <p:spPr>
            <a:xfrm>
              <a:off x="493826" y="4722663"/>
              <a:ext cx="440556" cy="183172"/>
            </a:xfrm>
            <a:custGeom>
              <a:avLst/>
              <a:gdLst>
                <a:gd name="connsiteX0" fmla="*/ 56066 w 6552000"/>
                <a:gd name="connsiteY0" fmla="*/ 0 h 2780968"/>
                <a:gd name="connsiteX1" fmla="*/ 6495934 w 6552000"/>
                <a:gd name="connsiteY1" fmla="*/ 0 h 2780968"/>
                <a:gd name="connsiteX2" fmla="*/ 6552000 w 6552000"/>
                <a:gd name="connsiteY2" fmla="*/ 56066 h 2780968"/>
                <a:gd name="connsiteX3" fmla="*/ 6552000 w 6552000"/>
                <a:gd name="connsiteY3" fmla="*/ 240830 h 2780968"/>
                <a:gd name="connsiteX4" fmla="*/ 6552000 w 6552000"/>
                <a:gd name="connsiteY4" fmla="*/ 336392 h 2780968"/>
                <a:gd name="connsiteX5" fmla="*/ 6552000 w 6552000"/>
                <a:gd name="connsiteY5" fmla="*/ 2444576 h 2780968"/>
                <a:gd name="connsiteX6" fmla="*/ 6552000 w 6552000"/>
                <a:gd name="connsiteY6" fmla="*/ 2500525 h 2780968"/>
                <a:gd name="connsiteX7" fmla="*/ 6552000 w 6552000"/>
                <a:gd name="connsiteY7" fmla="*/ 2724902 h 2780968"/>
                <a:gd name="connsiteX8" fmla="*/ 6495934 w 6552000"/>
                <a:gd name="connsiteY8" fmla="*/ 2780968 h 2780968"/>
                <a:gd name="connsiteX9" fmla="*/ 56066 w 6552000"/>
                <a:gd name="connsiteY9" fmla="*/ 2780968 h 2780968"/>
                <a:gd name="connsiteX10" fmla="*/ 0 w 6552000"/>
                <a:gd name="connsiteY10" fmla="*/ 2724902 h 2780968"/>
                <a:gd name="connsiteX11" fmla="*/ 0 w 6552000"/>
                <a:gd name="connsiteY11" fmla="*/ 2444576 h 2780968"/>
                <a:gd name="connsiteX12" fmla="*/ 0 w 6552000"/>
                <a:gd name="connsiteY12" fmla="*/ 2444576 h 2780968"/>
                <a:gd name="connsiteX13" fmla="*/ 0 w 6552000"/>
                <a:gd name="connsiteY13" fmla="*/ 336392 h 2780968"/>
                <a:gd name="connsiteX14" fmla="*/ 0 w 6552000"/>
                <a:gd name="connsiteY14" fmla="*/ 240830 h 2780968"/>
                <a:gd name="connsiteX15" fmla="*/ 0 w 6552000"/>
                <a:gd name="connsiteY15" fmla="*/ 56066 h 2780968"/>
                <a:gd name="connsiteX16" fmla="*/ 56066 w 6552000"/>
                <a:gd name="connsiteY16" fmla="*/ 0 h 27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52000" h="2780968">
                  <a:moveTo>
                    <a:pt x="56066" y="0"/>
                  </a:moveTo>
                  <a:lnTo>
                    <a:pt x="6495934" y="0"/>
                  </a:lnTo>
                  <a:cubicBezTo>
                    <a:pt x="6526898" y="0"/>
                    <a:pt x="6552000" y="25102"/>
                    <a:pt x="6552000" y="56066"/>
                  </a:cubicBezTo>
                  <a:lnTo>
                    <a:pt x="6552000" y="240830"/>
                  </a:lnTo>
                  <a:lnTo>
                    <a:pt x="6552000" y="336392"/>
                  </a:lnTo>
                  <a:lnTo>
                    <a:pt x="6552000" y="2444576"/>
                  </a:lnTo>
                  <a:lnTo>
                    <a:pt x="6552000" y="2500525"/>
                  </a:lnTo>
                  <a:lnTo>
                    <a:pt x="6552000" y="2724902"/>
                  </a:lnTo>
                  <a:cubicBezTo>
                    <a:pt x="6552000" y="2755866"/>
                    <a:pt x="6526898" y="2780968"/>
                    <a:pt x="6495934" y="2780968"/>
                  </a:cubicBezTo>
                  <a:lnTo>
                    <a:pt x="56066" y="2780968"/>
                  </a:lnTo>
                  <a:cubicBezTo>
                    <a:pt x="25102" y="2780968"/>
                    <a:pt x="0" y="2755866"/>
                    <a:pt x="0" y="2724902"/>
                  </a:cubicBezTo>
                  <a:lnTo>
                    <a:pt x="0" y="2444576"/>
                  </a:lnTo>
                  <a:lnTo>
                    <a:pt x="0" y="2444576"/>
                  </a:lnTo>
                  <a:lnTo>
                    <a:pt x="0" y="336392"/>
                  </a:lnTo>
                  <a:lnTo>
                    <a:pt x="0" y="240830"/>
                  </a:lnTo>
                  <a:lnTo>
                    <a:pt x="0" y="56066"/>
                  </a:lnTo>
                  <a:cubicBezTo>
                    <a:pt x="0" y="25102"/>
                    <a:pt x="25102" y="0"/>
                    <a:pt x="5606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105" name="그림 1104">
              <a:extLst>
                <a:ext uri="{FF2B5EF4-FFF2-40B4-BE49-F238E27FC236}">
                  <a16:creationId xmlns:a16="http://schemas.microsoft.com/office/drawing/2014/main" id="{1DFF52B6-FD76-D7DE-F6A0-468D70AE0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532921" y="4756766"/>
              <a:ext cx="114966" cy="114966"/>
            </a:xfrm>
            <a:prstGeom prst="rect">
              <a:avLst/>
            </a:prstGeom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C1804AAD-974C-ACF6-C6F2-34C1B79A9EEA}"/>
                </a:ext>
              </a:extLst>
            </p:cNvPr>
            <p:cNvSpPr txBox="1"/>
            <p:nvPr/>
          </p:nvSpPr>
          <p:spPr>
            <a:xfrm>
              <a:off x="585262" y="4715492"/>
              <a:ext cx="4192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공지</a:t>
              </a:r>
            </a:p>
          </p:txBody>
        </p:sp>
      </p:grpSp>
      <p:sp>
        <p:nvSpPr>
          <p:cNvPr id="1107" name="자유형: 도형 1106">
            <a:extLst>
              <a:ext uri="{FF2B5EF4-FFF2-40B4-BE49-F238E27FC236}">
                <a16:creationId xmlns:a16="http://schemas.microsoft.com/office/drawing/2014/main" id="{36EC7F03-726E-B7F5-7FCD-8E4DCC340DCE}"/>
              </a:ext>
            </a:extLst>
          </p:cNvPr>
          <p:cNvSpPr/>
          <p:nvPr/>
        </p:nvSpPr>
        <p:spPr>
          <a:xfrm>
            <a:off x="2896872" y="4633540"/>
            <a:ext cx="868304" cy="175436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08" name="그림 1107">
            <a:extLst>
              <a:ext uri="{FF2B5EF4-FFF2-40B4-BE49-F238E27FC236}">
                <a16:creationId xmlns:a16="http://schemas.microsoft.com/office/drawing/2014/main" id="{49AB5539-0920-B892-D7BA-4D3C4A27FEDE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935967" y="4667643"/>
            <a:ext cx="114966" cy="114966"/>
          </a:xfrm>
          <a:prstGeom prst="rect">
            <a:avLst/>
          </a:prstGeom>
        </p:spPr>
      </p:pic>
      <p:sp>
        <p:nvSpPr>
          <p:cNvPr id="1109" name="TextBox 1108">
            <a:extLst>
              <a:ext uri="{FF2B5EF4-FFF2-40B4-BE49-F238E27FC236}">
                <a16:creationId xmlns:a16="http://schemas.microsoft.com/office/drawing/2014/main" id="{45AF7B52-2693-D0B6-AB0E-9912A65BE7E9}"/>
              </a:ext>
            </a:extLst>
          </p:cNvPr>
          <p:cNvSpPr txBox="1"/>
          <p:nvPr/>
        </p:nvSpPr>
        <p:spPr>
          <a:xfrm>
            <a:off x="2988308" y="4626369"/>
            <a:ext cx="8683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자주하는 질문</a:t>
            </a:r>
          </a:p>
        </p:txBody>
      </p:sp>
      <p:grpSp>
        <p:nvGrpSpPr>
          <p:cNvPr id="1110" name="그룹 1109">
            <a:extLst>
              <a:ext uri="{FF2B5EF4-FFF2-40B4-BE49-F238E27FC236}">
                <a16:creationId xmlns:a16="http://schemas.microsoft.com/office/drawing/2014/main" id="{813EE508-F343-ACCB-B662-5FB2991CE965}"/>
              </a:ext>
            </a:extLst>
          </p:cNvPr>
          <p:cNvGrpSpPr/>
          <p:nvPr/>
        </p:nvGrpSpPr>
        <p:grpSpPr>
          <a:xfrm>
            <a:off x="5220165" y="4626369"/>
            <a:ext cx="478056" cy="215444"/>
            <a:chOff x="3060630" y="4973904"/>
            <a:chExt cx="478056" cy="215444"/>
          </a:xfrm>
        </p:grpSpPr>
        <p:sp>
          <p:nvSpPr>
            <p:cNvPr id="1111" name="자유형: 도형 1110">
              <a:extLst>
                <a:ext uri="{FF2B5EF4-FFF2-40B4-BE49-F238E27FC236}">
                  <a16:creationId xmlns:a16="http://schemas.microsoft.com/office/drawing/2014/main" id="{255C0F27-C80E-D6BA-0BB2-580959FD5D45}"/>
                </a:ext>
              </a:extLst>
            </p:cNvPr>
            <p:cNvSpPr/>
            <p:nvPr/>
          </p:nvSpPr>
          <p:spPr>
            <a:xfrm>
              <a:off x="3060630" y="4981075"/>
              <a:ext cx="412263" cy="175436"/>
            </a:xfrm>
            <a:custGeom>
              <a:avLst/>
              <a:gdLst>
                <a:gd name="connsiteX0" fmla="*/ 56066 w 6552000"/>
                <a:gd name="connsiteY0" fmla="*/ 0 h 2780968"/>
                <a:gd name="connsiteX1" fmla="*/ 6495934 w 6552000"/>
                <a:gd name="connsiteY1" fmla="*/ 0 h 2780968"/>
                <a:gd name="connsiteX2" fmla="*/ 6552000 w 6552000"/>
                <a:gd name="connsiteY2" fmla="*/ 56066 h 2780968"/>
                <a:gd name="connsiteX3" fmla="*/ 6552000 w 6552000"/>
                <a:gd name="connsiteY3" fmla="*/ 240830 h 2780968"/>
                <a:gd name="connsiteX4" fmla="*/ 6552000 w 6552000"/>
                <a:gd name="connsiteY4" fmla="*/ 336392 h 2780968"/>
                <a:gd name="connsiteX5" fmla="*/ 6552000 w 6552000"/>
                <a:gd name="connsiteY5" fmla="*/ 2444576 h 2780968"/>
                <a:gd name="connsiteX6" fmla="*/ 6552000 w 6552000"/>
                <a:gd name="connsiteY6" fmla="*/ 2500525 h 2780968"/>
                <a:gd name="connsiteX7" fmla="*/ 6552000 w 6552000"/>
                <a:gd name="connsiteY7" fmla="*/ 2724902 h 2780968"/>
                <a:gd name="connsiteX8" fmla="*/ 6495934 w 6552000"/>
                <a:gd name="connsiteY8" fmla="*/ 2780968 h 2780968"/>
                <a:gd name="connsiteX9" fmla="*/ 56066 w 6552000"/>
                <a:gd name="connsiteY9" fmla="*/ 2780968 h 2780968"/>
                <a:gd name="connsiteX10" fmla="*/ 0 w 6552000"/>
                <a:gd name="connsiteY10" fmla="*/ 2724902 h 2780968"/>
                <a:gd name="connsiteX11" fmla="*/ 0 w 6552000"/>
                <a:gd name="connsiteY11" fmla="*/ 2444576 h 2780968"/>
                <a:gd name="connsiteX12" fmla="*/ 0 w 6552000"/>
                <a:gd name="connsiteY12" fmla="*/ 2444576 h 2780968"/>
                <a:gd name="connsiteX13" fmla="*/ 0 w 6552000"/>
                <a:gd name="connsiteY13" fmla="*/ 336392 h 2780968"/>
                <a:gd name="connsiteX14" fmla="*/ 0 w 6552000"/>
                <a:gd name="connsiteY14" fmla="*/ 240830 h 2780968"/>
                <a:gd name="connsiteX15" fmla="*/ 0 w 6552000"/>
                <a:gd name="connsiteY15" fmla="*/ 56066 h 2780968"/>
                <a:gd name="connsiteX16" fmla="*/ 56066 w 6552000"/>
                <a:gd name="connsiteY16" fmla="*/ 0 h 27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52000" h="2780968">
                  <a:moveTo>
                    <a:pt x="56066" y="0"/>
                  </a:moveTo>
                  <a:lnTo>
                    <a:pt x="6495934" y="0"/>
                  </a:lnTo>
                  <a:cubicBezTo>
                    <a:pt x="6526898" y="0"/>
                    <a:pt x="6552000" y="25102"/>
                    <a:pt x="6552000" y="56066"/>
                  </a:cubicBezTo>
                  <a:lnTo>
                    <a:pt x="6552000" y="240830"/>
                  </a:lnTo>
                  <a:lnTo>
                    <a:pt x="6552000" y="336392"/>
                  </a:lnTo>
                  <a:lnTo>
                    <a:pt x="6552000" y="2444576"/>
                  </a:lnTo>
                  <a:lnTo>
                    <a:pt x="6552000" y="2500525"/>
                  </a:lnTo>
                  <a:lnTo>
                    <a:pt x="6552000" y="2724902"/>
                  </a:lnTo>
                  <a:cubicBezTo>
                    <a:pt x="6552000" y="2755866"/>
                    <a:pt x="6526898" y="2780968"/>
                    <a:pt x="6495934" y="2780968"/>
                  </a:cubicBezTo>
                  <a:lnTo>
                    <a:pt x="56066" y="2780968"/>
                  </a:lnTo>
                  <a:cubicBezTo>
                    <a:pt x="25102" y="2780968"/>
                    <a:pt x="0" y="2755866"/>
                    <a:pt x="0" y="2724902"/>
                  </a:cubicBezTo>
                  <a:lnTo>
                    <a:pt x="0" y="2444576"/>
                  </a:lnTo>
                  <a:lnTo>
                    <a:pt x="0" y="2444576"/>
                  </a:lnTo>
                  <a:lnTo>
                    <a:pt x="0" y="336392"/>
                  </a:lnTo>
                  <a:lnTo>
                    <a:pt x="0" y="240830"/>
                  </a:lnTo>
                  <a:lnTo>
                    <a:pt x="0" y="56066"/>
                  </a:lnTo>
                  <a:cubicBezTo>
                    <a:pt x="0" y="25102"/>
                    <a:pt x="25102" y="0"/>
                    <a:pt x="5606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112" name="그림 1111">
              <a:extLst>
                <a:ext uri="{FF2B5EF4-FFF2-40B4-BE49-F238E27FC236}">
                  <a16:creationId xmlns:a16="http://schemas.microsoft.com/office/drawing/2014/main" id="{3453C5E2-CB85-796A-F37C-6447E981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3111227" y="5021691"/>
              <a:ext cx="101941" cy="101941"/>
            </a:xfrm>
            <a:prstGeom prst="rect">
              <a:avLst/>
            </a:prstGeom>
          </p:spPr>
        </p:pic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DED8B110-EA32-A5CD-53DC-28B764E308BF}"/>
                </a:ext>
              </a:extLst>
            </p:cNvPr>
            <p:cNvSpPr txBox="1"/>
            <p:nvPr/>
          </p:nvSpPr>
          <p:spPr>
            <a:xfrm>
              <a:off x="3143911" y="4973904"/>
              <a:ext cx="39477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서식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B23B4A9-7ACB-1ED7-15E6-7EA160F63E7E}"/>
              </a:ext>
            </a:extLst>
          </p:cNvPr>
          <p:cNvGrpSpPr/>
          <p:nvPr/>
        </p:nvGrpSpPr>
        <p:grpSpPr>
          <a:xfrm>
            <a:off x="5830129" y="3283049"/>
            <a:ext cx="864568" cy="807425"/>
            <a:chOff x="5836570" y="3246660"/>
            <a:chExt cx="864568" cy="80742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85CE7ED-8E21-6274-A366-F9C9B7C44714}"/>
                </a:ext>
              </a:extLst>
            </p:cNvPr>
            <p:cNvSpPr/>
            <p:nvPr/>
          </p:nvSpPr>
          <p:spPr>
            <a:xfrm>
              <a:off x="5836570" y="3246660"/>
              <a:ext cx="864568" cy="807425"/>
            </a:xfrm>
            <a:prstGeom prst="roundRect">
              <a:avLst>
                <a:gd name="adj" fmla="val 1159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F4C033-0D20-B047-22E3-D386064DC88D}"/>
                </a:ext>
              </a:extLst>
            </p:cNvPr>
            <p:cNvSpPr txBox="1"/>
            <p:nvPr/>
          </p:nvSpPr>
          <p:spPr>
            <a:xfrm>
              <a:off x="5881097" y="3798124"/>
              <a:ext cx="77551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b="1" dirty="0"/>
                <a:t>1:1 </a:t>
              </a:r>
              <a:r>
                <a:rPr lang="ko-KR" altLang="en-US" sz="800" b="1" dirty="0"/>
                <a:t>상담하기</a:t>
              </a:r>
            </a:p>
          </p:txBody>
        </p:sp>
        <p:grpSp>
          <p:nvGrpSpPr>
            <p:cNvPr id="1028" name="그룹 1027">
              <a:extLst>
                <a:ext uri="{FF2B5EF4-FFF2-40B4-BE49-F238E27FC236}">
                  <a16:creationId xmlns:a16="http://schemas.microsoft.com/office/drawing/2014/main" id="{F403B611-D021-03B9-3D2D-1A258D502C7A}"/>
                </a:ext>
              </a:extLst>
            </p:cNvPr>
            <p:cNvGrpSpPr/>
            <p:nvPr/>
          </p:nvGrpSpPr>
          <p:grpSpPr>
            <a:xfrm>
              <a:off x="6133802" y="3347247"/>
              <a:ext cx="270104" cy="270104"/>
              <a:chOff x="1454800" y="3289305"/>
              <a:chExt cx="604794" cy="604794"/>
            </a:xfrm>
          </p:grpSpPr>
          <p:sp>
            <p:nvSpPr>
              <p:cNvPr id="1036" name="타원 1035">
                <a:extLst>
                  <a:ext uri="{FF2B5EF4-FFF2-40B4-BE49-F238E27FC236}">
                    <a16:creationId xmlns:a16="http://schemas.microsoft.com/office/drawing/2014/main" id="{EE02273D-6B32-7FB9-AD5A-903FF1DF0A9F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046" name="그룹 1045">
                <a:extLst>
                  <a:ext uri="{FF2B5EF4-FFF2-40B4-BE49-F238E27FC236}">
                    <a16:creationId xmlns:a16="http://schemas.microsoft.com/office/drawing/2014/main" id="{84C8FBD2-3D32-54BC-89DC-91D6D774E1CA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047" name="Line 2">
                  <a:extLst>
                    <a:ext uri="{FF2B5EF4-FFF2-40B4-BE49-F238E27FC236}">
                      <a16:creationId xmlns:a16="http://schemas.microsoft.com/office/drawing/2014/main" id="{00D9E76C-96D9-4656-BC2F-79296A78E215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8" name="Line 1">
                  <a:extLst>
                    <a:ext uri="{FF2B5EF4-FFF2-40B4-BE49-F238E27FC236}">
                      <a16:creationId xmlns:a16="http://schemas.microsoft.com/office/drawing/2014/main" id="{5047BDA8-EAF2-0F06-E185-ED73C8CC7D96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78" name="그룹 1077">
            <a:extLst>
              <a:ext uri="{FF2B5EF4-FFF2-40B4-BE49-F238E27FC236}">
                <a16:creationId xmlns:a16="http://schemas.microsoft.com/office/drawing/2014/main" id="{5E767DA6-FAE8-F8FE-5421-F6D9B079E0CD}"/>
              </a:ext>
            </a:extLst>
          </p:cNvPr>
          <p:cNvGrpSpPr/>
          <p:nvPr/>
        </p:nvGrpSpPr>
        <p:grpSpPr>
          <a:xfrm>
            <a:off x="2135755" y="5831686"/>
            <a:ext cx="1448734" cy="615145"/>
            <a:chOff x="415925" y="5836770"/>
            <a:chExt cx="1448734" cy="615145"/>
          </a:xfrm>
        </p:grpSpPr>
        <p:sp>
          <p:nvSpPr>
            <p:cNvPr id="132" name="사각형: 둥근 모서리 131">
              <a:extLst>
                <a:ext uri="{FF2B5EF4-FFF2-40B4-BE49-F238E27FC236}">
                  <a16:creationId xmlns:a16="http://schemas.microsoft.com/office/drawing/2014/main" id="{3E24531C-1C6D-F968-9E01-B9292201C45E}"/>
                </a:ext>
              </a:extLst>
            </p:cNvPr>
            <p:cNvSpPr/>
            <p:nvPr/>
          </p:nvSpPr>
          <p:spPr>
            <a:xfrm>
              <a:off x="415925" y="5836770"/>
              <a:ext cx="1448734" cy="61514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101CE8B-0CBA-1A35-9A75-8E56E2E3FC1D}"/>
                </a:ext>
              </a:extLst>
            </p:cNvPr>
            <p:cNvSpPr txBox="1"/>
            <p:nvPr/>
          </p:nvSpPr>
          <p:spPr>
            <a:xfrm>
              <a:off x="891972" y="5976896"/>
              <a:ext cx="841535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유예 확인서</a:t>
              </a:r>
              <a:b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출력하기</a:t>
              </a: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DF41D6E1-392E-0A1B-0B15-69C8E9B0374B}"/>
                </a:ext>
              </a:extLst>
            </p:cNvPr>
            <p:cNvGrpSpPr/>
            <p:nvPr/>
          </p:nvGrpSpPr>
          <p:grpSpPr>
            <a:xfrm>
              <a:off x="507314" y="6010348"/>
              <a:ext cx="302429" cy="302429"/>
              <a:chOff x="1454800" y="3289305"/>
              <a:chExt cx="604794" cy="604794"/>
            </a:xfrm>
          </p:grpSpPr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D459FD07-5302-6B15-2C4C-010092FA08BA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EC9004B6-833F-A321-9047-6B32F2CA1345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" name="Line 2">
                  <a:extLst>
                    <a:ext uri="{FF2B5EF4-FFF2-40B4-BE49-F238E27FC236}">
                      <a16:creationId xmlns:a16="http://schemas.microsoft.com/office/drawing/2014/main" id="{8BD50E84-C1F5-96F2-A77E-4A13BB8F129A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Line 1">
                  <a:extLst>
                    <a:ext uri="{FF2B5EF4-FFF2-40B4-BE49-F238E27FC236}">
                      <a16:creationId xmlns:a16="http://schemas.microsoft.com/office/drawing/2014/main" id="{384C1843-E385-4765-90C3-05D8D2C569F5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A63DDC2-3E8C-EFF7-CD50-0F8A6F98C053}"/>
              </a:ext>
            </a:extLst>
          </p:cNvPr>
          <p:cNvGrpSpPr/>
          <p:nvPr/>
        </p:nvGrpSpPr>
        <p:grpSpPr>
          <a:xfrm>
            <a:off x="3855585" y="5831686"/>
            <a:ext cx="1540828" cy="615145"/>
            <a:chOff x="415925" y="5836770"/>
            <a:chExt cx="1540828" cy="615145"/>
          </a:xfrm>
        </p:grpSpPr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28068BE1-6E6F-0DC3-1A95-56229D5B5D63}"/>
                </a:ext>
              </a:extLst>
            </p:cNvPr>
            <p:cNvSpPr/>
            <p:nvPr/>
          </p:nvSpPr>
          <p:spPr>
            <a:xfrm>
              <a:off x="415925" y="5836770"/>
              <a:ext cx="1448734" cy="61514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>
                <a:latin typeface="+mn-ea"/>
              </a:endParaRP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05A95DC-0D95-C788-D811-59C96E421B78}"/>
                </a:ext>
              </a:extLst>
            </p:cNvPr>
            <p:cNvSpPr txBox="1"/>
            <p:nvPr/>
          </p:nvSpPr>
          <p:spPr>
            <a:xfrm>
              <a:off x="891972" y="5976896"/>
              <a:ext cx="1064781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비대상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확인서</a:t>
              </a:r>
              <a:b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출력하기</a:t>
              </a:r>
            </a:p>
          </p:txBody>
        </p: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AE550A69-139A-A3E0-A9D4-F400324F97CC}"/>
                </a:ext>
              </a:extLst>
            </p:cNvPr>
            <p:cNvGrpSpPr/>
            <p:nvPr/>
          </p:nvGrpSpPr>
          <p:grpSpPr>
            <a:xfrm>
              <a:off x="507314" y="6010348"/>
              <a:ext cx="302429" cy="302429"/>
              <a:chOff x="1454800" y="3289305"/>
              <a:chExt cx="604794" cy="604794"/>
            </a:xfrm>
          </p:grpSpPr>
          <p:sp>
            <p:nvSpPr>
              <p:cNvPr id="148" name="타원 147">
                <a:extLst>
                  <a:ext uri="{FF2B5EF4-FFF2-40B4-BE49-F238E27FC236}">
                    <a16:creationId xmlns:a16="http://schemas.microsoft.com/office/drawing/2014/main" id="{9B4A873F-8778-45EA-6FA6-B9FBE5CD83E2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7E62F2D8-EFCD-D567-2276-ECF3AEAFFB56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50" name="Line 2">
                  <a:extLst>
                    <a:ext uri="{FF2B5EF4-FFF2-40B4-BE49-F238E27FC236}">
                      <a16:creationId xmlns:a16="http://schemas.microsoft.com/office/drawing/2014/main" id="{19D77773-9BFB-9974-20B8-5AF7F5ECFD79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Line 1">
                  <a:extLst>
                    <a:ext uri="{FF2B5EF4-FFF2-40B4-BE49-F238E27FC236}">
                      <a16:creationId xmlns:a16="http://schemas.microsoft.com/office/drawing/2014/main" id="{9BAC9ABF-2B5B-350D-4018-1A9E6187727B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65F57DDD-E45F-7840-3741-7030303C5956}"/>
              </a:ext>
            </a:extLst>
          </p:cNvPr>
          <p:cNvGrpSpPr/>
          <p:nvPr/>
        </p:nvGrpSpPr>
        <p:grpSpPr>
          <a:xfrm>
            <a:off x="5575416" y="5831686"/>
            <a:ext cx="1569455" cy="615145"/>
            <a:chOff x="415925" y="5836770"/>
            <a:chExt cx="1569455" cy="615145"/>
          </a:xfrm>
        </p:grpSpPr>
        <p:sp>
          <p:nvSpPr>
            <p:cNvPr id="154" name="사각형: 둥근 모서리 153">
              <a:extLst>
                <a:ext uri="{FF2B5EF4-FFF2-40B4-BE49-F238E27FC236}">
                  <a16:creationId xmlns:a16="http://schemas.microsoft.com/office/drawing/2014/main" id="{63D52ED3-47A6-DCD8-084F-A5EF896056D7}"/>
                </a:ext>
              </a:extLst>
            </p:cNvPr>
            <p:cNvSpPr/>
            <p:nvPr/>
          </p:nvSpPr>
          <p:spPr>
            <a:xfrm>
              <a:off x="415925" y="5836770"/>
              <a:ext cx="1448734" cy="61514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900">
                <a:latin typeface="+mn-ea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AE4AFD0-FF7C-5E8D-4E72-651FF00D877C}"/>
                </a:ext>
              </a:extLst>
            </p:cNvPr>
            <p:cNvSpPr txBox="1"/>
            <p:nvPr/>
          </p:nvSpPr>
          <p:spPr>
            <a:xfrm>
              <a:off x="891972" y="5976896"/>
              <a:ext cx="1093408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자격신고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확인서</a:t>
              </a:r>
              <a:b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</a:b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출력하기</a:t>
              </a:r>
            </a:p>
          </p:txBody>
        </p: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BF981DB-9568-5398-0EEA-5D452633EBED}"/>
                </a:ext>
              </a:extLst>
            </p:cNvPr>
            <p:cNvGrpSpPr/>
            <p:nvPr/>
          </p:nvGrpSpPr>
          <p:grpSpPr>
            <a:xfrm>
              <a:off x="507314" y="6010348"/>
              <a:ext cx="302429" cy="302429"/>
              <a:chOff x="1454800" y="3289305"/>
              <a:chExt cx="604794" cy="604794"/>
            </a:xfrm>
          </p:grpSpPr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D94972FF-DB5C-F907-4504-7B16776976F9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167E7CFE-5FE4-8DF1-C539-BB9A9C029742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59" name="Line 2">
                  <a:extLst>
                    <a:ext uri="{FF2B5EF4-FFF2-40B4-BE49-F238E27FC236}">
                      <a16:creationId xmlns:a16="http://schemas.microsoft.com/office/drawing/2014/main" id="{2065113D-3C31-7F4F-D9B9-862FC87AB2EF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Line 1">
                  <a:extLst>
                    <a:ext uri="{FF2B5EF4-FFF2-40B4-BE49-F238E27FC236}">
                      <a16:creationId xmlns:a16="http://schemas.microsoft.com/office/drawing/2014/main" id="{2784375D-BBEF-2EE0-BA44-C8FD5E2C8F15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85477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45793-8A09-0CDD-CC22-667550E54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4FE0AE7-0FEE-838A-F146-CBD28FF3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1388" name="텍스트 개체 틀 1387">
            <a:extLst>
              <a:ext uri="{FF2B5EF4-FFF2-40B4-BE49-F238E27FC236}">
                <a16:creationId xmlns:a16="http://schemas.microsoft.com/office/drawing/2014/main" id="{14B940C2-44FC-346F-E510-845BEC56E5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8E8BEA-0261-EB9A-F8D6-6A1A7FFAF6E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전체메뉴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F265EDFB-61F7-2922-F180-D25B9F4C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8069"/>
          <a:stretch/>
        </p:blipFill>
        <p:spPr>
          <a:xfrm>
            <a:off x="67146" y="541656"/>
            <a:ext cx="7605241" cy="2679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6863DA-E971-DAB6-93F6-D9BE945FC6D9}"/>
              </a:ext>
            </a:extLst>
          </p:cNvPr>
          <p:cNvSpPr/>
          <p:nvPr/>
        </p:nvSpPr>
        <p:spPr>
          <a:xfrm>
            <a:off x="72932" y="811489"/>
            <a:ext cx="7394668" cy="384147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909661C-B9AF-AF30-48E3-965CA148E676}"/>
              </a:ext>
            </a:extLst>
          </p:cNvPr>
          <p:cNvCxnSpPr>
            <a:cxnSpLocks/>
          </p:cNvCxnSpPr>
          <p:nvPr/>
        </p:nvCxnSpPr>
        <p:spPr>
          <a:xfrm>
            <a:off x="263020" y="1291474"/>
            <a:ext cx="69393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1B7ACA-F8C6-15F3-1823-A5D085D1AECC}"/>
              </a:ext>
            </a:extLst>
          </p:cNvPr>
          <p:cNvSpPr/>
          <p:nvPr/>
        </p:nvSpPr>
        <p:spPr>
          <a:xfrm>
            <a:off x="1673937" y="912101"/>
            <a:ext cx="91126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292816-97DC-55B1-1156-AD2FC6EB9641}"/>
              </a:ext>
            </a:extLst>
          </p:cNvPr>
          <p:cNvSpPr/>
          <p:nvPr/>
        </p:nvSpPr>
        <p:spPr>
          <a:xfrm>
            <a:off x="4852835" y="912101"/>
            <a:ext cx="67295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학회센터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AB6783-9FC7-A9C7-AF88-0B5F1A19A3A7}"/>
              </a:ext>
            </a:extLst>
          </p:cNvPr>
          <p:cNvSpPr/>
          <p:nvPr/>
        </p:nvSpPr>
        <p:spPr>
          <a:xfrm>
            <a:off x="402452" y="1471770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자격신고제도    신고절차     신고방법     신고하기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C6ABBA-AFD4-35C9-478C-72257C84F7B5}"/>
              </a:ext>
            </a:extLst>
          </p:cNvPr>
          <p:cNvSpPr/>
          <p:nvPr/>
        </p:nvSpPr>
        <p:spPr>
          <a:xfrm>
            <a:off x="323724" y="1362257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 안내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D3F9EA6-099C-AA78-11EC-4131DAF62C5C}"/>
              </a:ext>
            </a:extLst>
          </p:cNvPr>
          <p:cNvSpPr/>
          <p:nvPr/>
        </p:nvSpPr>
        <p:spPr>
          <a:xfrm>
            <a:off x="323724" y="1835565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 면제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CF5171A-2D40-D49E-84CB-B51E2591BA56}"/>
              </a:ext>
            </a:extLst>
          </p:cNvPr>
          <p:cNvSpPr/>
          <p:nvPr/>
        </p:nvSpPr>
        <p:spPr>
          <a:xfrm>
            <a:off x="402452" y="2467180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대상조건    </a:t>
            </a:r>
            <a:r>
              <a:rPr lang="ko-KR" altLang="en-US" sz="700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 유예 신청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BA6FF10-F9F0-12B1-C266-45BE9047C428}"/>
              </a:ext>
            </a:extLst>
          </p:cNvPr>
          <p:cNvSpPr/>
          <p:nvPr/>
        </p:nvSpPr>
        <p:spPr>
          <a:xfrm>
            <a:off x="323724" y="2345917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 유예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D603107-3936-4213-627C-B138E5F67E88}"/>
              </a:ext>
            </a:extLst>
          </p:cNvPr>
          <p:cNvGrpSpPr/>
          <p:nvPr/>
        </p:nvGrpSpPr>
        <p:grpSpPr>
          <a:xfrm>
            <a:off x="3732674" y="924358"/>
            <a:ext cx="1152803" cy="276441"/>
            <a:chOff x="2773250" y="924358"/>
            <a:chExt cx="1152803" cy="276441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3F3C1379-702C-8CD6-DBD2-B6D7E2355433}"/>
                </a:ext>
              </a:extLst>
            </p:cNvPr>
            <p:cNvSpPr/>
            <p:nvPr/>
          </p:nvSpPr>
          <p:spPr>
            <a:xfrm>
              <a:off x="2773250" y="941776"/>
              <a:ext cx="970616" cy="2532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A38BC84-2E58-13BF-5E92-57565FAC7F7E}"/>
                </a:ext>
              </a:extLst>
            </p:cNvPr>
            <p:cNvSpPr/>
            <p:nvPr/>
          </p:nvSpPr>
          <p:spPr>
            <a:xfrm>
              <a:off x="2794877" y="924358"/>
              <a:ext cx="1131176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자격신고센터</a:t>
              </a:r>
              <a:endPara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13EC37D-D5D2-AF4B-E56E-FCD81BEB9E98}"/>
                </a:ext>
              </a:extLst>
            </p:cNvPr>
            <p:cNvSpPr/>
            <p:nvPr/>
          </p:nvSpPr>
          <p:spPr>
            <a:xfrm rot="10800000">
              <a:off x="3537855" y="947588"/>
              <a:ext cx="222068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^</a:t>
              </a:r>
            </a:p>
          </p:txBody>
        </p:sp>
      </p:grp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8C74F037-E3EB-7E0F-C559-6BD15E4094CF}"/>
              </a:ext>
            </a:extLst>
          </p:cNvPr>
          <p:cNvSpPr/>
          <p:nvPr/>
        </p:nvSpPr>
        <p:spPr>
          <a:xfrm rot="5400000">
            <a:off x="950972" y="1354618"/>
            <a:ext cx="25281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5" name="직사각형 1344">
            <a:extLst>
              <a:ext uri="{FF2B5EF4-FFF2-40B4-BE49-F238E27FC236}">
                <a16:creationId xmlns:a16="http://schemas.microsoft.com/office/drawing/2014/main" id="{A95C1B5C-E320-7EB0-29F3-7879ECC09DCA}"/>
              </a:ext>
            </a:extLst>
          </p:cNvPr>
          <p:cNvSpPr/>
          <p:nvPr/>
        </p:nvSpPr>
        <p:spPr>
          <a:xfrm rot="5400000">
            <a:off x="997350" y="1825548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4C0CBB51-BC89-55F4-12A5-FDD4D23D9A6B}"/>
              </a:ext>
            </a:extLst>
          </p:cNvPr>
          <p:cNvSpPr/>
          <p:nvPr/>
        </p:nvSpPr>
        <p:spPr>
          <a:xfrm rot="5400000">
            <a:off x="942831" y="2342640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85" name="직사각형 1384">
            <a:extLst>
              <a:ext uri="{FF2B5EF4-FFF2-40B4-BE49-F238E27FC236}">
                <a16:creationId xmlns:a16="http://schemas.microsoft.com/office/drawing/2014/main" id="{157B40D4-3EC5-CEA1-E37D-F4010EEC94D2}"/>
              </a:ext>
            </a:extLst>
          </p:cNvPr>
          <p:cNvSpPr/>
          <p:nvPr/>
        </p:nvSpPr>
        <p:spPr>
          <a:xfrm>
            <a:off x="6810375" y="579265"/>
            <a:ext cx="271463" cy="184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6" name="그래픽 1385">
            <a:extLst>
              <a:ext uri="{FF2B5EF4-FFF2-40B4-BE49-F238E27FC236}">
                <a16:creationId xmlns:a16="http://schemas.microsoft.com/office/drawing/2014/main" id="{2C279890-A8BD-2AB2-A0C3-4D9DFAB9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5144" y="611916"/>
            <a:ext cx="175419" cy="119128"/>
          </a:xfrm>
          <a:prstGeom prst="rect">
            <a:avLst/>
          </a:prstGeom>
        </p:spPr>
      </p:pic>
      <p:sp>
        <p:nvSpPr>
          <p:cNvPr id="1387" name="TextBox 1386">
            <a:extLst>
              <a:ext uri="{FF2B5EF4-FFF2-40B4-BE49-F238E27FC236}">
                <a16:creationId xmlns:a16="http://schemas.microsoft.com/office/drawing/2014/main" id="{22429C7C-E45E-BB85-4168-A3CC91707D77}"/>
              </a:ext>
            </a:extLst>
          </p:cNvPr>
          <p:cNvSpPr txBox="1"/>
          <p:nvPr/>
        </p:nvSpPr>
        <p:spPr>
          <a:xfrm>
            <a:off x="6603571" y="627328"/>
            <a:ext cx="6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2F2F2"/>
                </a:solidFill>
              </a:rPr>
              <a:t>▲</a:t>
            </a:r>
          </a:p>
        </p:txBody>
      </p:sp>
      <p:sp>
        <p:nvSpPr>
          <p:cNvPr id="1389" name="타원 1388">
            <a:extLst>
              <a:ext uri="{FF2B5EF4-FFF2-40B4-BE49-F238E27FC236}">
                <a16:creationId xmlns:a16="http://schemas.microsoft.com/office/drawing/2014/main" id="{2B49C306-6AA0-3732-190A-76A10A685107}"/>
              </a:ext>
            </a:extLst>
          </p:cNvPr>
          <p:cNvSpPr/>
          <p:nvPr/>
        </p:nvSpPr>
        <p:spPr>
          <a:xfrm>
            <a:off x="7071903" y="47251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0" name="타원 1389">
            <a:extLst>
              <a:ext uri="{FF2B5EF4-FFF2-40B4-BE49-F238E27FC236}">
                <a16:creationId xmlns:a16="http://schemas.microsoft.com/office/drawing/2014/main" id="{3B6C3586-BE8F-12CB-4B86-225B6009EF04}"/>
              </a:ext>
            </a:extLst>
          </p:cNvPr>
          <p:cNvSpPr/>
          <p:nvPr/>
        </p:nvSpPr>
        <p:spPr>
          <a:xfrm>
            <a:off x="7071903" y="8424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2" name="타원 1391">
            <a:extLst>
              <a:ext uri="{FF2B5EF4-FFF2-40B4-BE49-F238E27FC236}">
                <a16:creationId xmlns:a16="http://schemas.microsoft.com/office/drawing/2014/main" id="{C074AF9E-6B74-1E77-1181-EB4ABE891718}"/>
              </a:ext>
            </a:extLst>
          </p:cNvPr>
          <p:cNvSpPr/>
          <p:nvPr/>
        </p:nvSpPr>
        <p:spPr>
          <a:xfrm>
            <a:off x="165540" y="185683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3" name="타원 1392">
            <a:extLst>
              <a:ext uri="{FF2B5EF4-FFF2-40B4-BE49-F238E27FC236}">
                <a16:creationId xmlns:a16="http://schemas.microsoft.com/office/drawing/2014/main" id="{D8963D53-F65C-B889-E05D-D1B0691F5A10}"/>
              </a:ext>
            </a:extLst>
          </p:cNvPr>
          <p:cNvSpPr/>
          <p:nvPr/>
        </p:nvSpPr>
        <p:spPr>
          <a:xfrm>
            <a:off x="187766" y="252036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5" name="타원 1394">
            <a:extLst>
              <a:ext uri="{FF2B5EF4-FFF2-40B4-BE49-F238E27FC236}">
                <a16:creationId xmlns:a16="http://schemas.microsoft.com/office/drawing/2014/main" id="{28C12613-11DB-3180-1E04-46D2B722A590}"/>
              </a:ext>
            </a:extLst>
          </p:cNvPr>
          <p:cNvSpPr/>
          <p:nvPr/>
        </p:nvSpPr>
        <p:spPr>
          <a:xfrm>
            <a:off x="3667053" y="79460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396" name="표 1395">
            <a:extLst>
              <a:ext uri="{FF2B5EF4-FFF2-40B4-BE49-F238E27FC236}">
                <a16:creationId xmlns:a16="http://schemas.microsoft.com/office/drawing/2014/main" id="{8ECE55CD-BE4C-CFB4-2278-F92090BFB54D}"/>
              </a:ext>
            </a:extLst>
          </p:cNvPr>
          <p:cNvGraphicFramePr>
            <a:graphicFrameLocks noGrp="1"/>
          </p:cNvGraphicFramePr>
          <p:nvPr/>
        </p:nvGraphicFramePr>
        <p:xfrm>
          <a:off x="7515025" y="308051"/>
          <a:ext cx="2338010" cy="2497576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전체 메뉴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 메뉴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네비게이션 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드로어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컨트롤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전체메뉴 클릭 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[X]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닫기 버튼 표출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#2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영역 노출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[x]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닫기 버튼 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#2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영역 닫아 짐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전체 메뉴 영역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접속해 있는 시스템 명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접속한 시스템의 명은 시각적으로 구분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 접속해 있는 시스템 명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접속해 있지 않은 시스템명 클릭 시 해당 메인으로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40563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Level1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351953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Level2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마우스 오버 시 컬러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밑줄 등 시각적 구분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준수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클릭 시 해당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41948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9E88479-87F6-9475-33B4-79B7FC7CCB90}"/>
              </a:ext>
            </a:extLst>
          </p:cNvPr>
          <p:cNvGrpSpPr/>
          <p:nvPr/>
        </p:nvGrpSpPr>
        <p:grpSpPr>
          <a:xfrm>
            <a:off x="2671307" y="912101"/>
            <a:ext cx="880794" cy="253211"/>
            <a:chOff x="1626999" y="912101"/>
            <a:chExt cx="880794" cy="253211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09EE8B-94AD-FCBE-F9A7-FF2F5A61198E}"/>
                </a:ext>
              </a:extLst>
            </p:cNvPr>
            <p:cNvSpPr/>
            <p:nvPr/>
          </p:nvSpPr>
          <p:spPr>
            <a:xfrm>
              <a:off x="1626999" y="912101"/>
              <a:ext cx="880794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직무교육센터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" name="Go Home">
              <a:extLst>
                <a:ext uri="{FF2B5EF4-FFF2-40B4-BE49-F238E27FC236}">
                  <a16:creationId xmlns:a16="http://schemas.microsoft.com/office/drawing/2014/main" id="{7D46B2D8-CF15-4A8B-98CA-05FEA531FDD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2371120" y="1001873"/>
              <a:ext cx="109514" cy="103006"/>
            </a:xfrm>
            <a:custGeom>
              <a:avLst/>
              <a:gdLst>
                <a:gd name="T0" fmla="*/ 1078 w 1396"/>
                <a:gd name="T1" fmla="*/ 0 h 1301"/>
                <a:gd name="T2" fmla="*/ 1024 w 1396"/>
                <a:gd name="T3" fmla="*/ 54 h 1301"/>
                <a:gd name="T4" fmla="*/ 1024 w 1396"/>
                <a:gd name="T5" fmla="*/ 317 h 1301"/>
                <a:gd name="T6" fmla="*/ 735 w 1396"/>
                <a:gd name="T7" fmla="*/ 29 h 1301"/>
                <a:gd name="T8" fmla="*/ 659 w 1396"/>
                <a:gd name="T9" fmla="*/ 29 h 1301"/>
                <a:gd name="T10" fmla="*/ 21 w 1396"/>
                <a:gd name="T11" fmla="*/ 665 h 1301"/>
                <a:gd name="T12" fmla="*/ 21 w 1396"/>
                <a:gd name="T13" fmla="*/ 743 h 1301"/>
                <a:gd name="T14" fmla="*/ 98 w 1396"/>
                <a:gd name="T15" fmla="*/ 743 h 1301"/>
                <a:gd name="T16" fmla="*/ 698 w 1396"/>
                <a:gd name="T17" fmla="*/ 144 h 1301"/>
                <a:gd name="T18" fmla="*/ 1298 w 1396"/>
                <a:gd name="T19" fmla="*/ 744 h 1301"/>
                <a:gd name="T20" fmla="*/ 1336 w 1396"/>
                <a:gd name="T21" fmla="*/ 760 h 1301"/>
                <a:gd name="T22" fmla="*/ 1375 w 1396"/>
                <a:gd name="T23" fmla="*/ 744 h 1301"/>
                <a:gd name="T24" fmla="*/ 1375 w 1396"/>
                <a:gd name="T25" fmla="*/ 666 h 1301"/>
                <a:gd name="T26" fmla="*/ 1186 w 1396"/>
                <a:gd name="T27" fmla="*/ 478 h 1301"/>
                <a:gd name="T28" fmla="*/ 1186 w 1396"/>
                <a:gd name="T29" fmla="*/ 54 h 1301"/>
                <a:gd name="T30" fmla="*/ 1132 w 1396"/>
                <a:gd name="T31" fmla="*/ 0 h 1301"/>
                <a:gd name="T32" fmla="*/ 1078 w 1396"/>
                <a:gd name="T33" fmla="*/ 0 h 1301"/>
                <a:gd name="T34" fmla="*/ 698 w 1396"/>
                <a:gd name="T35" fmla="*/ 242 h 1301"/>
                <a:gd name="T36" fmla="*/ 101 w 1396"/>
                <a:gd name="T37" fmla="*/ 839 h 1301"/>
                <a:gd name="T38" fmla="*/ 101 w 1396"/>
                <a:gd name="T39" fmla="*/ 1138 h 1301"/>
                <a:gd name="T40" fmla="*/ 264 w 1396"/>
                <a:gd name="T41" fmla="*/ 1301 h 1301"/>
                <a:gd name="T42" fmla="*/ 1132 w 1396"/>
                <a:gd name="T43" fmla="*/ 1301 h 1301"/>
                <a:gd name="T44" fmla="*/ 1295 w 1396"/>
                <a:gd name="T45" fmla="*/ 1138 h 1301"/>
                <a:gd name="T46" fmla="*/ 1295 w 1396"/>
                <a:gd name="T47" fmla="*/ 839 h 1301"/>
                <a:gd name="T48" fmla="*/ 698 w 1396"/>
                <a:gd name="T49" fmla="*/ 242 h 1301"/>
                <a:gd name="T50" fmla="*/ 589 w 1396"/>
                <a:gd name="T51" fmla="*/ 758 h 1301"/>
                <a:gd name="T52" fmla="*/ 807 w 1396"/>
                <a:gd name="T53" fmla="*/ 758 h 1301"/>
                <a:gd name="T54" fmla="*/ 861 w 1396"/>
                <a:gd name="T55" fmla="*/ 812 h 1301"/>
                <a:gd name="T56" fmla="*/ 861 w 1396"/>
                <a:gd name="T57" fmla="*/ 1138 h 1301"/>
                <a:gd name="T58" fmla="*/ 807 w 1396"/>
                <a:gd name="T59" fmla="*/ 1192 h 1301"/>
                <a:gd name="T60" fmla="*/ 589 w 1396"/>
                <a:gd name="T61" fmla="*/ 1192 h 1301"/>
                <a:gd name="T62" fmla="*/ 535 w 1396"/>
                <a:gd name="T63" fmla="*/ 1138 h 1301"/>
                <a:gd name="T64" fmla="*/ 535 w 1396"/>
                <a:gd name="T65" fmla="*/ 812 h 1301"/>
                <a:gd name="T66" fmla="*/ 589 w 1396"/>
                <a:gd name="T67" fmla="*/ 758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6" h="1301">
                  <a:moveTo>
                    <a:pt x="1078" y="0"/>
                  </a:moveTo>
                  <a:cubicBezTo>
                    <a:pt x="1048" y="0"/>
                    <a:pt x="1024" y="24"/>
                    <a:pt x="1024" y="54"/>
                  </a:cubicBezTo>
                  <a:lnTo>
                    <a:pt x="1024" y="317"/>
                  </a:lnTo>
                  <a:lnTo>
                    <a:pt x="735" y="29"/>
                  </a:lnTo>
                  <a:cubicBezTo>
                    <a:pt x="714" y="7"/>
                    <a:pt x="680" y="7"/>
                    <a:pt x="659" y="29"/>
                  </a:cubicBezTo>
                  <a:lnTo>
                    <a:pt x="21" y="665"/>
                  </a:lnTo>
                  <a:cubicBezTo>
                    <a:pt x="0" y="686"/>
                    <a:pt x="0" y="722"/>
                    <a:pt x="21" y="743"/>
                  </a:cubicBezTo>
                  <a:cubicBezTo>
                    <a:pt x="43" y="764"/>
                    <a:pt x="76" y="764"/>
                    <a:pt x="98" y="743"/>
                  </a:cubicBezTo>
                  <a:lnTo>
                    <a:pt x="698" y="144"/>
                  </a:lnTo>
                  <a:lnTo>
                    <a:pt x="1298" y="744"/>
                  </a:lnTo>
                  <a:cubicBezTo>
                    <a:pt x="1309" y="755"/>
                    <a:pt x="1322" y="760"/>
                    <a:pt x="1336" y="760"/>
                  </a:cubicBezTo>
                  <a:cubicBezTo>
                    <a:pt x="1350" y="760"/>
                    <a:pt x="1364" y="755"/>
                    <a:pt x="1375" y="744"/>
                  </a:cubicBezTo>
                  <a:cubicBezTo>
                    <a:pt x="1396" y="723"/>
                    <a:pt x="1396" y="688"/>
                    <a:pt x="1375" y="666"/>
                  </a:cubicBezTo>
                  <a:lnTo>
                    <a:pt x="1186" y="478"/>
                  </a:lnTo>
                  <a:lnTo>
                    <a:pt x="1186" y="54"/>
                  </a:lnTo>
                  <a:cubicBezTo>
                    <a:pt x="1186" y="24"/>
                    <a:pt x="1162" y="0"/>
                    <a:pt x="1132" y="0"/>
                  </a:cubicBezTo>
                  <a:lnTo>
                    <a:pt x="1078" y="0"/>
                  </a:lnTo>
                  <a:close/>
                  <a:moveTo>
                    <a:pt x="698" y="242"/>
                  </a:moveTo>
                  <a:lnTo>
                    <a:pt x="101" y="839"/>
                  </a:lnTo>
                  <a:lnTo>
                    <a:pt x="101" y="1138"/>
                  </a:lnTo>
                  <a:cubicBezTo>
                    <a:pt x="101" y="1228"/>
                    <a:pt x="174" y="1301"/>
                    <a:pt x="264" y="1301"/>
                  </a:cubicBezTo>
                  <a:lnTo>
                    <a:pt x="1132" y="1301"/>
                  </a:lnTo>
                  <a:cubicBezTo>
                    <a:pt x="1222" y="1301"/>
                    <a:pt x="1295" y="1228"/>
                    <a:pt x="1295" y="1138"/>
                  </a:cubicBezTo>
                  <a:lnTo>
                    <a:pt x="1295" y="839"/>
                  </a:lnTo>
                  <a:lnTo>
                    <a:pt x="698" y="242"/>
                  </a:lnTo>
                  <a:close/>
                  <a:moveTo>
                    <a:pt x="589" y="758"/>
                  </a:moveTo>
                  <a:lnTo>
                    <a:pt x="807" y="758"/>
                  </a:lnTo>
                  <a:cubicBezTo>
                    <a:pt x="836" y="758"/>
                    <a:pt x="861" y="782"/>
                    <a:pt x="861" y="812"/>
                  </a:cubicBezTo>
                  <a:lnTo>
                    <a:pt x="861" y="1138"/>
                  </a:lnTo>
                  <a:cubicBezTo>
                    <a:pt x="861" y="1168"/>
                    <a:pt x="836" y="1192"/>
                    <a:pt x="807" y="1192"/>
                  </a:cubicBezTo>
                  <a:lnTo>
                    <a:pt x="589" y="1192"/>
                  </a:lnTo>
                  <a:cubicBezTo>
                    <a:pt x="560" y="1192"/>
                    <a:pt x="535" y="1168"/>
                    <a:pt x="535" y="1138"/>
                  </a:cubicBezTo>
                  <a:lnTo>
                    <a:pt x="535" y="812"/>
                  </a:lnTo>
                  <a:cubicBezTo>
                    <a:pt x="535" y="782"/>
                    <a:pt x="560" y="758"/>
                    <a:pt x="589" y="758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89B37DB-8D1C-2E01-7434-91229975E215}"/>
              </a:ext>
            </a:extLst>
          </p:cNvPr>
          <p:cNvGrpSpPr/>
          <p:nvPr/>
        </p:nvGrpSpPr>
        <p:grpSpPr>
          <a:xfrm>
            <a:off x="229471" y="901245"/>
            <a:ext cx="1156631" cy="253211"/>
            <a:chOff x="2488426" y="901245"/>
            <a:chExt cx="1156631" cy="25321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4611C46-70A8-B685-81FB-35EBD4D28AE9}"/>
                </a:ext>
              </a:extLst>
            </p:cNvPr>
            <p:cNvSpPr/>
            <p:nvPr/>
          </p:nvSpPr>
          <p:spPr>
            <a:xfrm>
              <a:off x="2488426" y="901245"/>
              <a:ext cx="1139225" cy="2532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8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대한간호조무사협회</a:t>
              </a:r>
              <a:endPara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" name="Go Home">
              <a:extLst>
                <a:ext uri="{FF2B5EF4-FFF2-40B4-BE49-F238E27FC236}">
                  <a16:creationId xmlns:a16="http://schemas.microsoft.com/office/drawing/2014/main" id="{17959BC6-B438-714C-915F-D72355A077D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35543" y="1001873"/>
              <a:ext cx="109514" cy="103006"/>
            </a:xfrm>
            <a:custGeom>
              <a:avLst/>
              <a:gdLst>
                <a:gd name="T0" fmla="*/ 1078 w 1396"/>
                <a:gd name="T1" fmla="*/ 0 h 1301"/>
                <a:gd name="T2" fmla="*/ 1024 w 1396"/>
                <a:gd name="T3" fmla="*/ 54 h 1301"/>
                <a:gd name="T4" fmla="*/ 1024 w 1396"/>
                <a:gd name="T5" fmla="*/ 317 h 1301"/>
                <a:gd name="T6" fmla="*/ 735 w 1396"/>
                <a:gd name="T7" fmla="*/ 29 h 1301"/>
                <a:gd name="T8" fmla="*/ 659 w 1396"/>
                <a:gd name="T9" fmla="*/ 29 h 1301"/>
                <a:gd name="T10" fmla="*/ 21 w 1396"/>
                <a:gd name="T11" fmla="*/ 665 h 1301"/>
                <a:gd name="T12" fmla="*/ 21 w 1396"/>
                <a:gd name="T13" fmla="*/ 743 h 1301"/>
                <a:gd name="T14" fmla="*/ 98 w 1396"/>
                <a:gd name="T15" fmla="*/ 743 h 1301"/>
                <a:gd name="T16" fmla="*/ 698 w 1396"/>
                <a:gd name="T17" fmla="*/ 144 h 1301"/>
                <a:gd name="T18" fmla="*/ 1298 w 1396"/>
                <a:gd name="T19" fmla="*/ 744 h 1301"/>
                <a:gd name="T20" fmla="*/ 1336 w 1396"/>
                <a:gd name="T21" fmla="*/ 760 h 1301"/>
                <a:gd name="T22" fmla="*/ 1375 w 1396"/>
                <a:gd name="T23" fmla="*/ 744 h 1301"/>
                <a:gd name="T24" fmla="*/ 1375 w 1396"/>
                <a:gd name="T25" fmla="*/ 666 h 1301"/>
                <a:gd name="T26" fmla="*/ 1186 w 1396"/>
                <a:gd name="T27" fmla="*/ 478 h 1301"/>
                <a:gd name="T28" fmla="*/ 1186 w 1396"/>
                <a:gd name="T29" fmla="*/ 54 h 1301"/>
                <a:gd name="T30" fmla="*/ 1132 w 1396"/>
                <a:gd name="T31" fmla="*/ 0 h 1301"/>
                <a:gd name="T32" fmla="*/ 1078 w 1396"/>
                <a:gd name="T33" fmla="*/ 0 h 1301"/>
                <a:gd name="T34" fmla="*/ 698 w 1396"/>
                <a:gd name="T35" fmla="*/ 242 h 1301"/>
                <a:gd name="T36" fmla="*/ 101 w 1396"/>
                <a:gd name="T37" fmla="*/ 839 h 1301"/>
                <a:gd name="T38" fmla="*/ 101 w 1396"/>
                <a:gd name="T39" fmla="*/ 1138 h 1301"/>
                <a:gd name="T40" fmla="*/ 264 w 1396"/>
                <a:gd name="T41" fmla="*/ 1301 h 1301"/>
                <a:gd name="T42" fmla="*/ 1132 w 1396"/>
                <a:gd name="T43" fmla="*/ 1301 h 1301"/>
                <a:gd name="T44" fmla="*/ 1295 w 1396"/>
                <a:gd name="T45" fmla="*/ 1138 h 1301"/>
                <a:gd name="T46" fmla="*/ 1295 w 1396"/>
                <a:gd name="T47" fmla="*/ 839 h 1301"/>
                <a:gd name="T48" fmla="*/ 698 w 1396"/>
                <a:gd name="T49" fmla="*/ 242 h 1301"/>
                <a:gd name="T50" fmla="*/ 589 w 1396"/>
                <a:gd name="T51" fmla="*/ 758 h 1301"/>
                <a:gd name="T52" fmla="*/ 807 w 1396"/>
                <a:gd name="T53" fmla="*/ 758 h 1301"/>
                <a:gd name="T54" fmla="*/ 861 w 1396"/>
                <a:gd name="T55" fmla="*/ 812 h 1301"/>
                <a:gd name="T56" fmla="*/ 861 w 1396"/>
                <a:gd name="T57" fmla="*/ 1138 h 1301"/>
                <a:gd name="T58" fmla="*/ 807 w 1396"/>
                <a:gd name="T59" fmla="*/ 1192 h 1301"/>
                <a:gd name="T60" fmla="*/ 589 w 1396"/>
                <a:gd name="T61" fmla="*/ 1192 h 1301"/>
                <a:gd name="T62" fmla="*/ 535 w 1396"/>
                <a:gd name="T63" fmla="*/ 1138 h 1301"/>
                <a:gd name="T64" fmla="*/ 535 w 1396"/>
                <a:gd name="T65" fmla="*/ 812 h 1301"/>
                <a:gd name="T66" fmla="*/ 589 w 1396"/>
                <a:gd name="T67" fmla="*/ 758 h 1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96" h="1301">
                  <a:moveTo>
                    <a:pt x="1078" y="0"/>
                  </a:moveTo>
                  <a:cubicBezTo>
                    <a:pt x="1048" y="0"/>
                    <a:pt x="1024" y="24"/>
                    <a:pt x="1024" y="54"/>
                  </a:cubicBezTo>
                  <a:lnTo>
                    <a:pt x="1024" y="317"/>
                  </a:lnTo>
                  <a:lnTo>
                    <a:pt x="735" y="29"/>
                  </a:lnTo>
                  <a:cubicBezTo>
                    <a:pt x="714" y="7"/>
                    <a:pt x="680" y="7"/>
                    <a:pt x="659" y="29"/>
                  </a:cubicBezTo>
                  <a:lnTo>
                    <a:pt x="21" y="665"/>
                  </a:lnTo>
                  <a:cubicBezTo>
                    <a:pt x="0" y="686"/>
                    <a:pt x="0" y="722"/>
                    <a:pt x="21" y="743"/>
                  </a:cubicBezTo>
                  <a:cubicBezTo>
                    <a:pt x="43" y="764"/>
                    <a:pt x="76" y="764"/>
                    <a:pt x="98" y="743"/>
                  </a:cubicBezTo>
                  <a:lnTo>
                    <a:pt x="698" y="144"/>
                  </a:lnTo>
                  <a:lnTo>
                    <a:pt x="1298" y="744"/>
                  </a:lnTo>
                  <a:cubicBezTo>
                    <a:pt x="1309" y="755"/>
                    <a:pt x="1322" y="760"/>
                    <a:pt x="1336" y="760"/>
                  </a:cubicBezTo>
                  <a:cubicBezTo>
                    <a:pt x="1350" y="760"/>
                    <a:pt x="1364" y="755"/>
                    <a:pt x="1375" y="744"/>
                  </a:cubicBezTo>
                  <a:cubicBezTo>
                    <a:pt x="1396" y="723"/>
                    <a:pt x="1396" y="688"/>
                    <a:pt x="1375" y="666"/>
                  </a:cubicBezTo>
                  <a:lnTo>
                    <a:pt x="1186" y="478"/>
                  </a:lnTo>
                  <a:lnTo>
                    <a:pt x="1186" y="54"/>
                  </a:lnTo>
                  <a:cubicBezTo>
                    <a:pt x="1186" y="24"/>
                    <a:pt x="1162" y="0"/>
                    <a:pt x="1132" y="0"/>
                  </a:cubicBezTo>
                  <a:lnTo>
                    <a:pt x="1078" y="0"/>
                  </a:lnTo>
                  <a:close/>
                  <a:moveTo>
                    <a:pt x="698" y="242"/>
                  </a:moveTo>
                  <a:lnTo>
                    <a:pt x="101" y="839"/>
                  </a:lnTo>
                  <a:lnTo>
                    <a:pt x="101" y="1138"/>
                  </a:lnTo>
                  <a:cubicBezTo>
                    <a:pt x="101" y="1228"/>
                    <a:pt x="174" y="1301"/>
                    <a:pt x="264" y="1301"/>
                  </a:cubicBezTo>
                  <a:lnTo>
                    <a:pt x="1132" y="1301"/>
                  </a:lnTo>
                  <a:cubicBezTo>
                    <a:pt x="1222" y="1301"/>
                    <a:pt x="1295" y="1228"/>
                    <a:pt x="1295" y="1138"/>
                  </a:cubicBezTo>
                  <a:lnTo>
                    <a:pt x="1295" y="839"/>
                  </a:lnTo>
                  <a:lnTo>
                    <a:pt x="698" y="242"/>
                  </a:lnTo>
                  <a:close/>
                  <a:moveTo>
                    <a:pt x="589" y="758"/>
                  </a:moveTo>
                  <a:lnTo>
                    <a:pt x="807" y="758"/>
                  </a:lnTo>
                  <a:cubicBezTo>
                    <a:pt x="836" y="758"/>
                    <a:pt x="861" y="782"/>
                    <a:pt x="861" y="812"/>
                  </a:cubicBezTo>
                  <a:lnTo>
                    <a:pt x="861" y="1138"/>
                  </a:lnTo>
                  <a:cubicBezTo>
                    <a:pt x="861" y="1168"/>
                    <a:pt x="836" y="1192"/>
                    <a:pt x="807" y="1192"/>
                  </a:cubicBezTo>
                  <a:lnTo>
                    <a:pt x="589" y="1192"/>
                  </a:lnTo>
                  <a:cubicBezTo>
                    <a:pt x="560" y="1192"/>
                    <a:pt x="535" y="1168"/>
                    <a:pt x="535" y="1138"/>
                  </a:cubicBezTo>
                  <a:lnTo>
                    <a:pt x="535" y="812"/>
                  </a:lnTo>
                  <a:cubicBezTo>
                    <a:pt x="535" y="782"/>
                    <a:pt x="560" y="758"/>
                    <a:pt x="589" y="758"/>
                  </a:cubicBez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6" name="Go Home">
            <a:extLst>
              <a:ext uri="{FF2B5EF4-FFF2-40B4-BE49-F238E27FC236}">
                <a16:creationId xmlns:a16="http://schemas.microsoft.com/office/drawing/2014/main" id="{527BD783-F0A2-9AB9-2048-2978552CE54B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20493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 Home">
            <a:extLst>
              <a:ext uri="{FF2B5EF4-FFF2-40B4-BE49-F238E27FC236}">
                <a16:creationId xmlns:a16="http://schemas.microsoft.com/office/drawing/2014/main" id="{BDB630A3-19DE-2B4C-3551-86793B82725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0590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46804ED-F4E7-BDD0-921C-4EFF9C6C4922}"/>
              </a:ext>
            </a:extLst>
          </p:cNvPr>
          <p:cNvSpPr/>
          <p:nvPr/>
        </p:nvSpPr>
        <p:spPr>
          <a:xfrm>
            <a:off x="2718150" y="79460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2AE3310-2D98-E3F1-1E56-9D8BB244D510}"/>
              </a:ext>
            </a:extLst>
          </p:cNvPr>
          <p:cNvSpPr/>
          <p:nvPr/>
        </p:nvSpPr>
        <p:spPr>
          <a:xfrm>
            <a:off x="410754" y="1996339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대상조건    보수교육 면제 신청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497113-80D3-5836-C334-6A59CD9F8226}"/>
              </a:ext>
            </a:extLst>
          </p:cNvPr>
          <p:cNvSpPr/>
          <p:nvPr/>
        </p:nvSpPr>
        <p:spPr>
          <a:xfrm>
            <a:off x="315422" y="2883778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 비대상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6593A2-AAC5-4DB5-FDF7-CEC760646980}"/>
              </a:ext>
            </a:extLst>
          </p:cNvPr>
          <p:cNvSpPr/>
          <p:nvPr/>
        </p:nvSpPr>
        <p:spPr>
          <a:xfrm rot="5400000">
            <a:off x="1033873" y="2873761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8F43AD-D959-B9C9-221F-22392E970493}"/>
              </a:ext>
            </a:extLst>
          </p:cNvPr>
          <p:cNvSpPr/>
          <p:nvPr/>
        </p:nvSpPr>
        <p:spPr>
          <a:xfrm>
            <a:off x="402452" y="3044552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대상조건    보수교육 비대상 신청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2BDDE88-8CB8-33F1-D3CF-A81E7E6CD9ED}"/>
              </a:ext>
            </a:extLst>
          </p:cNvPr>
          <p:cNvSpPr/>
          <p:nvPr/>
        </p:nvSpPr>
        <p:spPr>
          <a:xfrm>
            <a:off x="315422" y="3503475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9F51F1-1E5A-3AE4-0D15-44074EEF72F0}"/>
              </a:ext>
            </a:extLst>
          </p:cNvPr>
          <p:cNvSpPr/>
          <p:nvPr/>
        </p:nvSpPr>
        <p:spPr>
          <a:xfrm rot="5400000">
            <a:off x="660020" y="3493459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0BE5E59-19B1-CA91-04D6-EB552EB007F9}"/>
              </a:ext>
            </a:extLst>
          </p:cNvPr>
          <p:cNvSpPr/>
          <p:nvPr/>
        </p:nvSpPr>
        <p:spPr>
          <a:xfrm>
            <a:off x="402452" y="3664249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   관련서식     자주하는 질문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904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5129-9428-956B-68D9-C5D3E3983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8966C576-7E0F-1B8C-7DDB-65E173BD8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&gt; </a:t>
            </a:r>
            <a:r>
              <a:rPr lang="ko-KR" altLang="en-US" dirty="0"/>
              <a:t>공지사항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FC1786B2-E361-43EC-0D92-00526ADAD2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QLFC_C0001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F24BB5D3-C515-94B3-4245-9FC276FC6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DFF5D039-A340-103F-6A62-87E9417DCED1}"/>
              </a:ext>
            </a:extLst>
          </p:cNvPr>
          <p:cNvGraphicFramePr/>
          <p:nvPr/>
        </p:nvGraphicFramePr>
        <p:xfrm>
          <a:off x="7514015" y="310181"/>
          <a:ext cx="2338010" cy="1721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목록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입력은 필수 사항 아님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개수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리스트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한페이지 당 리스트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주요공지 리스트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관리자단에서 선택한 주요공지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(icon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표출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가 리스트 상단에 노출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8AC7869-5C03-68B9-A731-D7E97158D652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1491EFA2-93B4-8BE6-6D3E-3F963708C542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029456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검색 결과에 따라 건수 변함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419C10D-4547-5A68-56D3-91E1EE507CA0}"/>
              </a:ext>
            </a:extLst>
          </p:cNvPr>
          <p:cNvSpPr/>
          <p:nvPr/>
        </p:nvSpPr>
        <p:spPr bwMode="auto">
          <a:xfrm>
            <a:off x="523875" y="1197566"/>
            <a:ext cx="6516688" cy="513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DE5C7C3E-D03F-D53B-011D-03819CB3E5FA}"/>
              </a:ext>
            </a:extLst>
          </p:cNvPr>
          <p:cNvGrpSpPr/>
          <p:nvPr/>
        </p:nvGrpSpPr>
        <p:grpSpPr>
          <a:xfrm>
            <a:off x="2353951" y="1331378"/>
            <a:ext cx="1151353" cy="210314"/>
            <a:chOff x="1198448" y="2036189"/>
            <a:chExt cx="1324835" cy="210314"/>
          </a:xfrm>
        </p:grpSpPr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A1807F18-32A9-A0A5-0BCA-1FB464EFBE48}"/>
                </a:ext>
              </a:extLst>
            </p:cNvPr>
            <p:cNvSpPr/>
            <p:nvPr/>
          </p:nvSpPr>
          <p:spPr>
            <a:xfrm>
              <a:off x="1198448" y="2036189"/>
              <a:ext cx="1324835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제목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14D002D-57A3-BA6B-72C0-8EB5A4A72F20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407861" y="2117996"/>
              <a:ext cx="64008" cy="4815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7A5775E3-339D-ACE2-45F9-A153B5493AB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50952" y="1331966"/>
            <a:ext cx="1546286" cy="210314"/>
            <a:chOff x="-520211" y="1281869"/>
            <a:chExt cx="1687736" cy="173358"/>
          </a:xfrm>
          <a:solidFill>
            <a:srgbClr val="FFFFFF"/>
          </a:solidFill>
        </p:grpSpPr>
        <p:sp>
          <p:nvSpPr>
            <p:cNvPr id="57" name="Text Box">
              <a:extLst>
                <a:ext uri="{FF2B5EF4-FFF2-40B4-BE49-F238E27FC236}">
                  <a16:creationId xmlns:a16="http://schemas.microsoft.com/office/drawing/2014/main" id="{50969330-0A96-C3CC-A7BD-AF5AD175C893}"/>
                </a:ext>
              </a:extLst>
            </p:cNvPr>
            <p:cNvSpPr/>
            <p:nvPr userDrawn="1"/>
          </p:nvSpPr>
          <p:spPr>
            <a:xfrm>
              <a:off x="-520211" y="1281869"/>
              <a:ext cx="1687736" cy="17335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 검색어를 입력하세요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284D8A61-EF11-179A-5088-17B7F3374B6D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945396" y="1324106"/>
              <a:ext cx="148104" cy="112844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Button">
            <a:extLst>
              <a:ext uri="{FF2B5EF4-FFF2-40B4-BE49-F238E27FC236}">
                <a16:creationId xmlns:a16="http://schemas.microsoft.com/office/drawing/2014/main" id="{1E6B8D2E-25C7-3046-BF5D-4D408C27D25F}"/>
              </a:ext>
            </a:extLst>
          </p:cNvPr>
          <p:cNvSpPr>
            <a:spLocks/>
          </p:cNvSpPr>
          <p:nvPr/>
        </p:nvSpPr>
        <p:spPr bwMode="auto">
          <a:xfrm>
            <a:off x="5170218" y="1331705"/>
            <a:ext cx="378292" cy="2160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3C90872A-D884-02C3-F4D2-3EBB5067FB97}"/>
              </a:ext>
            </a:extLst>
          </p:cNvPr>
          <p:cNvSpPr/>
          <p:nvPr/>
        </p:nvSpPr>
        <p:spPr>
          <a:xfrm>
            <a:off x="397815" y="13463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3E55AE68-FCA0-C7FF-4D16-EDDB883F3B3E}"/>
              </a:ext>
            </a:extLst>
          </p:cNvPr>
          <p:cNvGraphicFramePr>
            <a:graphicFrameLocks noGrp="1"/>
          </p:cNvGraphicFramePr>
          <p:nvPr/>
        </p:nvGraphicFramePr>
        <p:xfrm>
          <a:off x="523875" y="2160122"/>
          <a:ext cx="6521358" cy="336591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69854">
                  <a:extLst>
                    <a:ext uri="{9D8B030D-6E8A-4147-A177-3AD203B41FA5}">
                      <a16:colId xmlns:a16="http://schemas.microsoft.com/office/drawing/2014/main" val="1861745470"/>
                    </a:ext>
                  </a:extLst>
                </a:gridCol>
                <a:gridCol w="3511800">
                  <a:extLst>
                    <a:ext uri="{9D8B030D-6E8A-4147-A177-3AD203B41FA5}">
                      <a16:colId xmlns:a16="http://schemas.microsoft.com/office/drawing/2014/main" val="1065136216"/>
                    </a:ext>
                  </a:extLst>
                </a:gridCol>
                <a:gridCol w="1007124">
                  <a:extLst>
                    <a:ext uri="{9D8B030D-6E8A-4147-A177-3AD203B41FA5}">
                      <a16:colId xmlns:a16="http://schemas.microsoft.com/office/drawing/2014/main" val="1621476196"/>
                    </a:ext>
                  </a:extLst>
                </a:gridCol>
                <a:gridCol w="972094">
                  <a:extLst>
                    <a:ext uri="{9D8B030D-6E8A-4147-A177-3AD203B41FA5}">
                      <a16:colId xmlns:a16="http://schemas.microsoft.com/office/drawing/2014/main" val="1839386582"/>
                    </a:ext>
                  </a:extLst>
                </a:gridCol>
                <a:gridCol w="560486">
                  <a:extLst>
                    <a:ext uri="{9D8B030D-6E8A-4147-A177-3AD203B41FA5}">
                      <a16:colId xmlns:a16="http://schemas.microsoft.com/office/drawing/2014/main" val="1086461956"/>
                    </a:ext>
                  </a:extLst>
                </a:gridCol>
              </a:tblGrid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357828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공고 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2025-8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]2025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간호조무사 보수교육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임상실무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09544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116366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647007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21365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4614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82223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7845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2282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80068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공고 제 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2025-8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호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보수교육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(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임상실무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)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560221"/>
                  </a:ext>
                </a:extLst>
              </a:tr>
            </a:tbl>
          </a:graphicData>
        </a:graphic>
      </p:graphicFrame>
      <p:sp>
        <p:nvSpPr>
          <p:cNvPr id="86" name="Pagination">
            <a:extLst>
              <a:ext uri="{FF2B5EF4-FFF2-40B4-BE49-F238E27FC236}">
                <a16:creationId xmlns:a16="http://schemas.microsoft.com/office/drawing/2014/main" id="{1C3655EB-32E5-B619-277E-D1828CB9A3BE}"/>
              </a:ext>
            </a:extLst>
          </p:cNvPr>
          <p:cNvSpPr txBox="1"/>
          <p:nvPr/>
        </p:nvSpPr>
        <p:spPr>
          <a:xfrm>
            <a:off x="2761942" y="5660434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B5EBF-C9AF-9C6C-7060-F1D0B2B4EFD8}"/>
              </a:ext>
            </a:extLst>
          </p:cNvPr>
          <p:cNvSpPr txBox="1"/>
          <p:nvPr/>
        </p:nvSpPr>
        <p:spPr>
          <a:xfrm>
            <a:off x="592665" y="1944678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521D6F4-003B-99E3-5391-FA9405A93894}"/>
              </a:ext>
            </a:extLst>
          </p:cNvPr>
          <p:cNvSpPr/>
          <p:nvPr/>
        </p:nvSpPr>
        <p:spPr>
          <a:xfrm>
            <a:off x="397815" y="19446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C13677-133F-D6B7-4D77-CC8EB2459E6A}"/>
              </a:ext>
            </a:extLst>
          </p:cNvPr>
          <p:cNvSpPr/>
          <p:nvPr/>
        </p:nvSpPr>
        <p:spPr>
          <a:xfrm>
            <a:off x="5120354" y="119366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84D559-3353-3009-2EA5-5986797AADF8}"/>
              </a:ext>
            </a:extLst>
          </p:cNvPr>
          <p:cNvSpPr/>
          <p:nvPr/>
        </p:nvSpPr>
        <p:spPr>
          <a:xfrm>
            <a:off x="397815" y="21777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05CD9B-5E6D-8C34-2F93-D6C966A47734}"/>
              </a:ext>
            </a:extLst>
          </p:cNvPr>
          <p:cNvSpPr/>
          <p:nvPr/>
        </p:nvSpPr>
        <p:spPr>
          <a:xfrm>
            <a:off x="2671942" y="567741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BABE17-0B36-666F-DFD5-2B401CFD5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3" y="2523491"/>
            <a:ext cx="228600" cy="228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2704529-B5CA-105F-C732-3C0BA8E33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243" y="2824171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8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6498F-4158-7BDA-16BE-1680DBCE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5D2A3EB2-96F9-1F5E-43E2-26091D4B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&gt; </a:t>
            </a:r>
            <a:r>
              <a:rPr lang="ko-KR" altLang="en-US" dirty="0"/>
              <a:t>공지사항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35E33706-AC67-C4DE-9ACE-EFA759FCC27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QLFC_C0002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4D7A9898-A745-0E86-9565-1CEB42E5D0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공지사항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DF23E01-D4F9-E5F2-3392-3F23C5C27CD0}"/>
              </a:ext>
            </a:extLst>
          </p:cNvPr>
          <p:cNvGraphicFramePr/>
          <p:nvPr/>
        </p:nvGraphicFramePr>
        <p:xfrm>
          <a:off x="7514015" y="310181"/>
          <a:ext cx="2338010" cy="2281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가운데 정렬 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 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작성자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날짜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작성 시 수정 가능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수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목록 표시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확장자에 따라 아이콘 변경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그림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게시글의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제목 표시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1023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D7C63BCA-F135-A06C-24A5-9DC194FB9492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CB504BCD-4880-45C8-7C90-BA8061A04537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591374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다운로드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5C47B2D-5DAB-9CB3-C456-0124EF5F46EA}"/>
              </a:ext>
            </a:extLst>
          </p:cNvPr>
          <p:cNvSpPr/>
          <p:nvPr/>
        </p:nvSpPr>
        <p:spPr bwMode="auto">
          <a:xfrm>
            <a:off x="560388" y="1695569"/>
            <a:ext cx="6480175" cy="276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A801424B-0C3C-2C92-8C97-B1EA301B2EF9}"/>
              </a:ext>
            </a:extLst>
          </p:cNvPr>
          <p:cNvSpPr/>
          <p:nvPr/>
        </p:nvSpPr>
        <p:spPr>
          <a:xfrm>
            <a:off x="411438" y="137693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CB30B-4CB3-23E6-F6B1-798166451606}"/>
              </a:ext>
            </a:extLst>
          </p:cNvPr>
          <p:cNvSpPr txBox="1"/>
          <p:nvPr/>
        </p:nvSpPr>
        <p:spPr>
          <a:xfrm>
            <a:off x="2029098" y="1354645"/>
            <a:ext cx="362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공고 제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2025-8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]2025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임상실무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1AA1B-5B58-E24C-D3F5-477C062E3001}"/>
              </a:ext>
            </a:extLst>
          </p:cNvPr>
          <p:cNvSpPr txBox="1"/>
          <p:nvPr/>
        </p:nvSpPr>
        <p:spPr>
          <a:xfrm>
            <a:off x="3191886" y="1729118"/>
            <a:ext cx="1136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2025-05-12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73F27-BB0F-603A-BFC0-D6C66528E090}"/>
              </a:ext>
            </a:extLst>
          </p:cNvPr>
          <p:cNvSpPr txBox="1"/>
          <p:nvPr/>
        </p:nvSpPr>
        <p:spPr>
          <a:xfrm>
            <a:off x="4953000" y="1729118"/>
            <a:ext cx="799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392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D20F6-291D-0E3B-E704-51BDB757882A}"/>
              </a:ext>
            </a:extLst>
          </p:cNvPr>
          <p:cNvSpPr txBox="1"/>
          <p:nvPr/>
        </p:nvSpPr>
        <p:spPr>
          <a:xfrm>
            <a:off x="1767242" y="1729118"/>
            <a:ext cx="951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4464C7-DC5A-B7BB-A70D-13C09924B4ED}"/>
              </a:ext>
            </a:extLst>
          </p:cNvPr>
          <p:cNvSpPr txBox="1"/>
          <p:nvPr/>
        </p:nvSpPr>
        <p:spPr>
          <a:xfrm>
            <a:off x="588479" y="2306864"/>
            <a:ext cx="362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4233F2-E490-6433-D434-36EE835F3CE6}"/>
              </a:ext>
            </a:extLst>
          </p:cNvPr>
          <p:cNvCxnSpPr>
            <a:cxnSpLocks/>
          </p:cNvCxnSpPr>
          <p:nvPr/>
        </p:nvCxnSpPr>
        <p:spPr>
          <a:xfrm>
            <a:off x="529893" y="1276189"/>
            <a:ext cx="65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45A868-D5F7-9ACF-EB05-68A6147F0501}"/>
              </a:ext>
            </a:extLst>
          </p:cNvPr>
          <p:cNvSpPr txBox="1"/>
          <p:nvPr/>
        </p:nvSpPr>
        <p:spPr>
          <a:xfrm>
            <a:off x="588051" y="4508800"/>
            <a:ext cx="641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46D1D7-558C-1EF7-9532-84ADC5DF4EF6}"/>
              </a:ext>
            </a:extLst>
          </p:cNvPr>
          <p:cNvSpPr txBox="1"/>
          <p:nvPr/>
        </p:nvSpPr>
        <p:spPr>
          <a:xfrm>
            <a:off x="831813" y="4749347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제안요청서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hwp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39FB51D1-AB1B-CDE0-1656-8FA68151B5EB}"/>
              </a:ext>
            </a:extLst>
          </p:cNvPr>
          <p:cNvSpPr>
            <a:spLocks/>
          </p:cNvSpPr>
          <p:nvPr/>
        </p:nvSpPr>
        <p:spPr bwMode="auto">
          <a:xfrm>
            <a:off x="6226631" y="4716763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D4FE0B5-BDF7-97B9-8F68-1B82C8D7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14" y="4758923"/>
            <a:ext cx="131681" cy="1316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9CC6FA6-AA82-B687-F049-052925C19A42}"/>
              </a:ext>
            </a:extLst>
          </p:cNvPr>
          <p:cNvCxnSpPr>
            <a:cxnSpLocks/>
          </p:cNvCxnSpPr>
          <p:nvPr/>
        </p:nvCxnSpPr>
        <p:spPr>
          <a:xfrm>
            <a:off x="529893" y="4476975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E393ADA1-297F-1186-CABC-D7304822080F}"/>
              </a:ext>
            </a:extLst>
          </p:cNvPr>
          <p:cNvCxnSpPr>
            <a:cxnSpLocks/>
          </p:cNvCxnSpPr>
          <p:nvPr/>
        </p:nvCxnSpPr>
        <p:spPr>
          <a:xfrm>
            <a:off x="529893" y="5930472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5282769-5800-A6D9-E6E6-1FA678361470}"/>
              </a:ext>
            </a:extLst>
          </p:cNvPr>
          <p:cNvSpPr txBox="1"/>
          <p:nvPr/>
        </p:nvSpPr>
        <p:spPr>
          <a:xfrm>
            <a:off x="836168" y="5014956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사진자료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[jpg, 674kb]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2245867D-E3B9-A997-3BDC-981EA159CEF8}"/>
              </a:ext>
            </a:extLst>
          </p:cNvPr>
          <p:cNvSpPr>
            <a:spLocks/>
          </p:cNvSpPr>
          <p:nvPr/>
        </p:nvSpPr>
        <p:spPr bwMode="auto">
          <a:xfrm>
            <a:off x="6230986" y="4982372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29EE73E7-4F8A-4682-4320-5102081F7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69" y="5024532"/>
            <a:ext cx="131681" cy="13168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C9FCA12D-13B0-AFF1-4E83-EB695DCA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06" y="5003189"/>
            <a:ext cx="185330" cy="185330"/>
          </a:xfrm>
          <a:prstGeom prst="rect">
            <a:avLst/>
          </a:prstGeom>
        </p:spPr>
      </p:pic>
      <p:pic>
        <p:nvPicPr>
          <p:cNvPr id="61" name="그림 60" descr="스크린샷, 일렉트릭 블루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B5CB23-6673-E124-1B50-358ED1864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9319" y="4780085"/>
            <a:ext cx="168621" cy="168621"/>
          </a:xfrm>
          <a:prstGeom prst="rect">
            <a:avLst/>
          </a:prstGeom>
        </p:spPr>
      </p:pic>
      <p:sp>
        <p:nvSpPr>
          <p:cNvPr id="62" name="Button">
            <a:extLst>
              <a:ext uri="{FF2B5EF4-FFF2-40B4-BE49-F238E27FC236}">
                <a16:creationId xmlns:a16="http://schemas.microsoft.com/office/drawing/2014/main" id="{9AA1C951-9C1B-0098-AB70-3157A3A024BC}"/>
              </a:ext>
            </a:extLst>
          </p:cNvPr>
          <p:cNvSpPr>
            <a:spLocks/>
          </p:cNvSpPr>
          <p:nvPr/>
        </p:nvSpPr>
        <p:spPr bwMode="auto">
          <a:xfrm>
            <a:off x="6619434" y="5446283"/>
            <a:ext cx="421129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6FE6B9C-7CE0-AB56-72F9-0551EF7DBB8E}"/>
              </a:ext>
            </a:extLst>
          </p:cNvPr>
          <p:cNvSpPr/>
          <p:nvPr/>
        </p:nvSpPr>
        <p:spPr>
          <a:xfrm>
            <a:off x="411438" y="172578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9A6E40D-AAFD-1A50-B3B9-767E74F286C0}"/>
              </a:ext>
            </a:extLst>
          </p:cNvPr>
          <p:cNvSpPr/>
          <p:nvPr/>
        </p:nvSpPr>
        <p:spPr>
          <a:xfrm>
            <a:off x="411438" y="229091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D0CC32-8D89-E03E-6E1D-3DFE22BB41A1}"/>
              </a:ext>
            </a:extLst>
          </p:cNvPr>
          <p:cNvSpPr/>
          <p:nvPr/>
        </p:nvSpPr>
        <p:spPr>
          <a:xfrm>
            <a:off x="411438" y="45330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7AEE85-7AD6-028F-CF5D-D8F61A0444F2}"/>
              </a:ext>
            </a:extLst>
          </p:cNvPr>
          <p:cNvSpPr/>
          <p:nvPr/>
        </p:nvSpPr>
        <p:spPr>
          <a:xfrm>
            <a:off x="6136631" y="46184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E195AF-D0EE-EB1A-3CF9-0B6DA5A74B36}"/>
              </a:ext>
            </a:extLst>
          </p:cNvPr>
          <p:cNvSpPr/>
          <p:nvPr/>
        </p:nvSpPr>
        <p:spPr>
          <a:xfrm>
            <a:off x="6518426" y="53430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31B4014-08DF-44F7-4F77-6582D64E55E1}"/>
              </a:ext>
            </a:extLst>
          </p:cNvPr>
          <p:cNvCxnSpPr>
            <a:cxnSpLocks/>
          </p:cNvCxnSpPr>
          <p:nvPr/>
        </p:nvCxnSpPr>
        <p:spPr>
          <a:xfrm>
            <a:off x="529893" y="6510888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388B16-A322-0A0E-54AB-D2474CAFCFB2}"/>
              </a:ext>
            </a:extLst>
          </p:cNvPr>
          <p:cNvSpPr txBox="1"/>
          <p:nvPr/>
        </p:nvSpPr>
        <p:spPr>
          <a:xfrm>
            <a:off x="1122364" y="6260744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직무교육 안내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7E2F19-2461-AE11-3343-1F0FFE1430F0}"/>
              </a:ext>
            </a:extLst>
          </p:cNvPr>
          <p:cNvSpPr txBox="1"/>
          <p:nvPr/>
        </p:nvSpPr>
        <p:spPr>
          <a:xfrm>
            <a:off x="1130975" y="5994433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 신청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E119CE-562D-BF35-92AF-A0CD81CA63C5}"/>
              </a:ext>
            </a:extLst>
          </p:cNvPr>
          <p:cNvSpPr txBox="1"/>
          <p:nvPr/>
        </p:nvSpPr>
        <p:spPr>
          <a:xfrm>
            <a:off x="582186" y="5996527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7063A7-F253-1F20-A567-5853C434726D}"/>
              </a:ext>
            </a:extLst>
          </p:cNvPr>
          <p:cNvSpPr txBox="1"/>
          <p:nvPr/>
        </p:nvSpPr>
        <p:spPr>
          <a:xfrm>
            <a:off x="579860" y="6262838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9D391FA-8388-4D2F-A421-CF1A69E6AC77}"/>
              </a:ext>
            </a:extLst>
          </p:cNvPr>
          <p:cNvCxnSpPr>
            <a:cxnSpLocks/>
          </p:cNvCxnSpPr>
          <p:nvPr/>
        </p:nvCxnSpPr>
        <p:spPr>
          <a:xfrm>
            <a:off x="529893" y="6225908"/>
            <a:ext cx="65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AD1EFA5F-ED28-DC03-BB04-8DF172CF41E5}"/>
              </a:ext>
            </a:extLst>
          </p:cNvPr>
          <p:cNvSpPr/>
          <p:nvPr/>
        </p:nvSpPr>
        <p:spPr>
          <a:xfrm>
            <a:off x="411438" y="59696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74B3423-6FB3-F8E2-4EB0-E28127600645}"/>
              </a:ext>
            </a:extLst>
          </p:cNvPr>
          <p:cNvCxnSpPr>
            <a:cxnSpLocks/>
          </p:cNvCxnSpPr>
          <p:nvPr/>
        </p:nvCxnSpPr>
        <p:spPr>
          <a:xfrm>
            <a:off x="529893" y="5347370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504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9960D-4117-7854-69BD-8A20A4DB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5B08F46E-7C49-F222-2F9F-F7125612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&gt; </a:t>
            </a:r>
            <a:r>
              <a:rPr lang="ko-KR" altLang="en-US" dirty="0"/>
              <a:t>관련서식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20F1396F-BC61-0F68-74D6-6C73E018BE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QLFC_C0003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A306B975-9185-FA9D-6440-B580556D1A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관련서식</a:t>
            </a:r>
            <a:r>
              <a:rPr lang="en-US" altLang="ko-KR" dirty="0"/>
              <a:t> </a:t>
            </a:r>
            <a:r>
              <a:rPr lang="ko-KR" altLang="en-US" dirty="0"/>
              <a:t>목록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96C8F4EC-4188-7514-C5A8-6A4831778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893561"/>
              </p:ext>
            </p:extLst>
          </p:nvPr>
        </p:nvGraphicFramePr>
        <p:xfrm>
          <a:off x="7514015" y="310181"/>
          <a:ext cx="2338010" cy="1721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관련서식 목록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입력은 필수 사항 아님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개수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리스트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한페이지 당 리스트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개씩 보기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번호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주요공지 리스트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관리자단에서 선택한 주요공지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(icon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표출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가 리스트 상단에 노출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3A8303-19E1-6AC8-B2D2-1F35D791CA9F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관련서식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E4AACE3-F8B9-0E1D-BEF8-4CF320D65D44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03308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검색 결과에 따라 건수 변함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7C3DD7B8-AC02-7E42-CAD4-3BF39CAD98CD}"/>
              </a:ext>
            </a:extLst>
          </p:cNvPr>
          <p:cNvSpPr/>
          <p:nvPr/>
        </p:nvSpPr>
        <p:spPr bwMode="auto">
          <a:xfrm>
            <a:off x="523876" y="1197566"/>
            <a:ext cx="6516688" cy="513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A9FBC74C-686D-286A-3BD8-D413F210746F}"/>
              </a:ext>
            </a:extLst>
          </p:cNvPr>
          <p:cNvGrpSpPr/>
          <p:nvPr/>
        </p:nvGrpSpPr>
        <p:grpSpPr>
          <a:xfrm>
            <a:off x="2353951" y="1331378"/>
            <a:ext cx="1151353" cy="210314"/>
            <a:chOff x="1198448" y="2036189"/>
            <a:chExt cx="1324835" cy="210314"/>
          </a:xfrm>
        </p:grpSpPr>
        <p:sp>
          <p:nvSpPr>
            <p:cNvPr id="47" name="Text Box">
              <a:extLst>
                <a:ext uri="{FF2B5EF4-FFF2-40B4-BE49-F238E27FC236}">
                  <a16:creationId xmlns:a16="http://schemas.microsoft.com/office/drawing/2014/main" id="{97A9D880-3C01-7D85-669D-3569E8F0509C}"/>
                </a:ext>
              </a:extLst>
            </p:cNvPr>
            <p:cNvSpPr/>
            <p:nvPr/>
          </p:nvSpPr>
          <p:spPr>
            <a:xfrm>
              <a:off x="1198448" y="2036189"/>
              <a:ext cx="1324835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제목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140226F-999A-8E70-4576-1D0D58EB7454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407861" y="2117996"/>
              <a:ext cx="64008" cy="4815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56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BEFC73AE-0743-B772-0FC1-205E75F9CF8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50952" y="1331966"/>
            <a:ext cx="1546286" cy="210314"/>
            <a:chOff x="-520211" y="1281869"/>
            <a:chExt cx="1687736" cy="173358"/>
          </a:xfrm>
          <a:solidFill>
            <a:srgbClr val="FFFFFF"/>
          </a:solidFill>
        </p:grpSpPr>
        <p:sp>
          <p:nvSpPr>
            <p:cNvPr id="57" name="Text Box">
              <a:extLst>
                <a:ext uri="{FF2B5EF4-FFF2-40B4-BE49-F238E27FC236}">
                  <a16:creationId xmlns:a16="http://schemas.microsoft.com/office/drawing/2014/main" id="{9200E92F-E84B-29C8-EB4A-EC3B60CAAF85}"/>
                </a:ext>
              </a:extLst>
            </p:cNvPr>
            <p:cNvSpPr/>
            <p:nvPr userDrawn="1"/>
          </p:nvSpPr>
          <p:spPr>
            <a:xfrm>
              <a:off x="-520211" y="1281869"/>
              <a:ext cx="1687736" cy="17335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 검색어를 입력하세요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7A05AFF-75E3-7A06-5026-EB17CB23B471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2"/>
              </p:custDataLst>
            </p:nvPr>
          </p:nvSpPr>
          <p:spPr bwMode="auto">
            <a:xfrm>
              <a:off x="945396" y="1324106"/>
              <a:ext cx="148104" cy="112844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62" name="Button">
            <a:extLst>
              <a:ext uri="{FF2B5EF4-FFF2-40B4-BE49-F238E27FC236}">
                <a16:creationId xmlns:a16="http://schemas.microsoft.com/office/drawing/2014/main" id="{6F410229-8FBC-222B-7288-EA22F24825BB}"/>
              </a:ext>
            </a:extLst>
          </p:cNvPr>
          <p:cNvSpPr>
            <a:spLocks/>
          </p:cNvSpPr>
          <p:nvPr/>
        </p:nvSpPr>
        <p:spPr bwMode="auto">
          <a:xfrm>
            <a:off x="5170218" y="1331705"/>
            <a:ext cx="378292" cy="2160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960F9BF-3A89-1FEF-CF13-C5151807440E}"/>
              </a:ext>
            </a:extLst>
          </p:cNvPr>
          <p:cNvSpPr/>
          <p:nvPr/>
        </p:nvSpPr>
        <p:spPr>
          <a:xfrm>
            <a:off x="397815" y="131427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A7435719-50F8-71B2-C5F5-1D159F8F445B}"/>
              </a:ext>
            </a:extLst>
          </p:cNvPr>
          <p:cNvGraphicFramePr>
            <a:graphicFrameLocks noGrp="1"/>
          </p:cNvGraphicFramePr>
          <p:nvPr/>
        </p:nvGraphicFramePr>
        <p:xfrm>
          <a:off x="523875" y="2160122"/>
          <a:ext cx="6521360" cy="336032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06999">
                  <a:extLst>
                    <a:ext uri="{9D8B030D-6E8A-4147-A177-3AD203B41FA5}">
                      <a16:colId xmlns:a16="http://schemas.microsoft.com/office/drawing/2014/main" val="1861745470"/>
                    </a:ext>
                  </a:extLst>
                </a:gridCol>
                <a:gridCol w="3663262">
                  <a:extLst>
                    <a:ext uri="{9D8B030D-6E8A-4147-A177-3AD203B41FA5}">
                      <a16:colId xmlns:a16="http://schemas.microsoft.com/office/drawing/2014/main" val="1065136216"/>
                    </a:ext>
                  </a:extLst>
                </a:gridCol>
                <a:gridCol w="504850">
                  <a:extLst>
                    <a:ext uri="{9D8B030D-6E8A-4147-A177-3AD203B41FA5}">
                      <a16:colId xmlns:a16="http://schemas.microsoft.com/office/drawing/2014/main" val="2686945911"/>
                    </a:ext>
                  </a:extLst>
                </a:gridCol>
                <a:gridCol w="618689">
                  <a:extLst>
                    <a:ext uri="{9D8B030D-6E8A-4147-A177-3AD203B41FA5}">
                      <a16:colId xmlns:a16="http://schemas.microsoft.com/office/drawing/2014/main" val="1621476196"/>
                    </a:ext>
                  </a:extLst>
                </a:gridCol>
                <a:gridCol w="742604">
                  <a:extLst>
                    <a:ext uri="{9D8B030D-6E8A-4147-A177-3AD203B41FA5}">
                      <a16:colId xmlns:a16="http://schemas.microsoft.com/office/drawing/2014/main" val="1839386582"/>
                    </a:ext>
                  </a:extLst>
                </a:gridCol>
                <a:gridCol w="584956">
                  <a:extLst>
                    <a:ext uri="{9D8B030D-6E8A-4147-A177-3AD203B41FA5}">
                      <a16:colId xmlns:a16="http://schemas.microsoft.com/office/drawing/2014/main" val="1086461956"/>
                    </a:ext>
                  </a:extLst>
                </a:gridCol>
              </a:tblGrid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357828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]2025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간호조무사 핵심 문제집 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09544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기출문제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]2025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년 간호조무사 기출문제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116366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기출문제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2024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년 간호조무사 기출문제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8647007"/>
                  </a:ext>
                </a:extLst>
              </a:tr>
              <a:tr h="30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출판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]2024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년 간호조무사 핵심 문제집 발간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213651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기출문제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 2023</a:t>
                      </a: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년 간호조무사 기출문제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64614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보건의약관계법규 </a:t>
                      </a:r>
                      <a:r>
                        <a:rPr kumimoji="0" lang="ko-KR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정오료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882223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[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출판</a:t>
                      </a: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]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]2023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년 간호조무사 핵심 문제집 발간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57845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보건의약관계법규 </a:t>
                      </a:r>
                      <a:r>
                        <a:rPr kumimoji="0" lang="ko-KR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정오료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2282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보건의약관계법규 </a:t>
                      </a:r>
                      <a:r>
                        <a:rPr kumimoji="0" lang="ko-KR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정오료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3800689"/>
                  </a:ext>
                </a:extLst>
              </a:tr>
              <a:tr h="3059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보건의약관계법규 </a:t>
                      </a:r>
                      <a:r>
                        <a:rPr kumimoji="0" lang="ko-KR" alt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정오료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2025-05-12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8560221"/>
                  </a:ext>
                </a:extLst>
              </a:tr>
            </a:tbl>
          </a:graphicData>
        </a:graphic>
      </p:graphicFrame>
      <p:sp>
        <p:nvSpPr>
          <p:cNvPr id="86" name="Pagination">
            <a:extLst>
              <a:ext uri="{FF2B5EF4-FFF2-40B4-BE49-F238E27FC236}">
                <a16:creationId xmlns:a16="http://schemas.microsoft.com/office/drawing/2014/main" id="{2550899E-F9B8-E7DC-E2AB-FBAB3F15585C}"/>
              </a:ext>
            </a:extLst>
          </p:cNvPr>
          <p:cNvSpPr txBox="1"/>
          <p:nvPr/>
        </p:nvSpPr>
        <p:spPr>
          <a:xfrm>
            <a:off x="2761942" y="5660434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CA737-D329-21CD-0093-0AA1773B36CD}"/>
              </a:ext>
            </a:extLst>
          </p:cNvPr>
          <p:cNvSpPr txBox="1"/>
          <p:nvPr/>
        </p:nvSpPr>
        <p:spPr>
          <a:xfrm>
            <a:off x="582206" y="1944678"/>
            <a:ext cx="1386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총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건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EA5A7A-7874-39B7-A8A5-5BDBA1BD6DF4}"/>
              </a:ext>
            </a:extLst>
          </p:cNvPr>
          <p:cNvSpPr/>
          <p:nvPr/>
        </p:nvSpPr>
        <p:spPr>
          <a:xfrm>
            <a:off x="397815" y="19446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32AFAE-7366-C23A-F26B-97E1B7D3EA0F}"/>
              </a:ext>
            </a:extLst>
          </p:cNvPr>
          <p:cNvSpPr/>
          <p:nvPr/>
        </p:nvSpPr>
        <p:spPr>
          <a:xfrm>
            <a:off x="5120354" y="119366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F7E608-AC5C-1221-EBF6-A085C138DE47}"/>
              </a:ext>
            </a:extLst>
          </p:cNvPr>
          <p:cNvSpPr/>
          <p:nvPr/>
        </p:nvSpPr>
        <p:spPr>
          <a:xfrm>
            <a:off x="397815" y="21777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BD3732E-E0AE-D511-F469-0C79EE6F9982}"/>
              </a:ext>
            </a:extLst>
          </p:cNvPr>
          <p:cNvSpPr/>
          <p:nvPr/>
        </p:nvSpPr>
        <p:spPr>
          <a:xfrm>
            <a:off x="2671942" y="567741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스크린샷, 일렉트릭 블루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E351FA7-AA83-637B-0D1B-6C9F783F8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4398" y="2542951"/>
            <a:ext cx="168621" cy="168621"/>
          </a:xfrm>
          <a:prstGeom prst="rect">
            <a:avLst/>
          </a:prstGeom>
        </p:spPr>
      </p:pic>
      <p:pic>
        <p:nvPicPr>
          <p:cNvPr id="9" name="그림 8" descr="스크린샷, 일렉트릭 블루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71E6CC4-7102-6F9C-F1DE-9D430779B6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74398" y="3160646"/>
            <a:ext cx="168621" cy="168621"/>
          </a:xfrm>
          <a:prstGeom prst="rect">
            <a:avLst/>
          </a:prstGeom>
        </p:spPr>
      </p:pic>
      <p:pic>
        <p:nvPicPr>
          <p:cNvPr id="10" name="그림 9" descr="스크린샷, 일렉트릭 블루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BC24A4-FEDF-9BC5-8C6E-13C588C3A6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5433" y="3452657"/>
            <a:ext cx="168621" cy="168621"/>
          </a:xfrm>
          <a:prstGeom prst="rect">
            <a:avLst/>
          </a:prstGeom>
        </p:spPr>
      </p:pic>
      <p:pic>
        <p:nvPicPr>
          <p:cNvPr id="12" name="그림 11" descr="스크린샷, 일렉트릭 블루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519BD4-CAC1-8575-908A-EF231042E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65433" y="4052422"/>
            <a:ext cx="168621" cy="1686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7BA59A-F276-A022-EDB4-38AF8DC725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410" y="2533986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6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8F4A7-A9A5-9FA2-FA33-486E66C28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2C356AC0-A85E-9E76-0525-B49F19F8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정보센터 </a:t>
            </a:r>
            <a:r>
              <a:rPr lang="en-US" altLang="ko-KR" dirty="0"/>
              <a:t>&gt; </a:t>
            </a:r>
            <a:r>
              <a:rPr lang="ko-KR" altLang="en-US" dirty="0"/>
              <a:t>관련서식 </a:t>
            </a:r>
            <a:r>
              <a:rPr lang="en-US" altLang="ko-KR" dirty="0"/>
              <a:t>&gt; </a:t>
            </a:r>
            <a:r>
              <a:rPr lang="ko-KR" altLang="en-US" dirty="0"/>
              <a:t>상세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3F66FB47-7376-A4B6-7BE6-BE3163A6CE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QLFC_C0004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78A2D0CE-074F-D0CE-EA08-071A36CE94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관련서식</a:t>
            </a:r>
            <a:r>
              <a:rPr lang="en-US" altLang="ko-KR" dirty="0"/>
              <a:t> </a:t>
            </a:r>
            <a:r>
              <a:rPr lang="ko-KR" altLang="en-US" dirty="0"/>
              <a:t>상세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D9D4F423-1BD8-FD8B-E914-DDC312D037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771327"/>
              </p:ext>
            </p:extLst>
          </p:nvPr>
        </p:nvGraphicFramePr>
        <p:xfrm>
          <a:off x="7514015" y="310181"/>
          <a:ext cx="2338010" cy="2281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관련서식 상세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가운데 정렬 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 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작성자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날짜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 수정 가능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조회수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수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목록 표시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확장자에 따라 아이콘 변경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그림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게시글의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이전글과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제목 표시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1023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FB29A72B-5D49-8723-66EB-CBE86D33FBC5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관련서식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02A8B9F2-0716-68D7-E341-94EA9FF62DEA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2591374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다운로드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63D5C5F-DA4B-0E77-913D-3802910ED321}"/>
              </a:ext>
            </a:extLst>
          </p:cNvPr>
          <p:cNvSpPr/>
          <p:nvPr/>
        </p:nvSpPr>
        <p:spPr bwMode="auto">
          <a:xfrm>
            <a:off x="523876" y="1695569"/>
            <a:ext cx="6516688" cy="2764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252601F-7BFC-6F7C-8C8E-5BE71BE949BA}"/>
              </a:ext>
            </a:extLst>
          </p:cNvPr>
          <p:cNvSpPr/>
          <p:nvPr/>
        </p:nvSpPr>
        <p:spPr>
          <a:xfrm>
            <a:off x="420403" y="137693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6B063-90B6-13C8-CB23-5D4D1C2E9261}"/>
              </a:ext>
            </a:extLst>
          </p:cNvPr>
          <p:cNvSpPr txBox="1"/>
          <p:nvPr/>
        </p:nvSpPr>
        <p:spPr>
          <a:xfrm>
            <a:off x="2029098" y="1354645"/>
            <a:ext cx="36227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latinLnBrk="1">
              <a:defRPr/>
            </a:pP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기출문제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]2025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기출문제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630D5-7F76-8764-6DB8-C7C3CA8A95F5}"/>
              </a:ext>
            </a:extLst>
          </p:cNvPr>
          <p:cNvSpPr txBox="1"/>
          <p:nvPr/>
        </p:nvSpPr>
        <p:spPr>
          <a:xfrm>
            <a:off x="3191886" y="1729118"/>
            <a:ext cx="11363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2025-05-12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4EC5D-0B2C-16AF-23F1-CF800D0CDDAF}"/>
              </a:ext>
            </a:extLst>
          </p:cNvPr>
          <p:cNvSpPr txBox="1"/>
          <p:nvPr/>
        </p:nvSpPr>
        <p:spPr>
          <a:xfrm>
            <a:off x="4953000" y="1729118"/>
            <a:ext cx="7990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조회수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392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FDA48-2BAF-FBEE-2421-F93A044F6859}"/>
              </a:ext>
            </a:extLst>
          </p:cNvPr>
          <p:cNvSpPr txBox="1"/>
          <p:nvPr/>
        </p:nvSpPr>
        <p:spPr>
          <a:xfrm>
            <a:off x="1767242" y="1729118"/>
            <a:ext cx="9511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작성자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중앙회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93D1E-ECEA-6368-E702-1355AD78C1BC}"/>
              </a:ext>
            </a:extLst>
          </p:cNvPr>
          <p:cNvSpPr txBox="1"/>
          <p:nvPr/>
        </p:nvSpPr>
        <p:spPr>
          <a:xfrm>
            <a:off x="591151" y="2306864"/>
            <a:ext cx="3622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내용</a:t>
            </a:r>
            <a:r>
              <a:rPr lang="en-US" altLang="ko-KR" sz="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2D066FF-FAD8-F629-2198-BA9800900D3C}"/>
              </a:ext>
            </a:extLst>
          </p:cNvPr>
          <p:cNvCxnSpPr>
            <a:cxnSpLocks/>
          </p:cNvCxnSpPr>
          <p:nvPr/>
        </p:nvCxnSpPr>
        <p:spPr>
          <a:xfrm>
            <a:off x="529893" y="1276189"/>
            <a:ext cx="65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FE17C0-7672-84C8-4F36-5BE6D815438F}"/>
              </a:ext>
            </a:extLst>
          </p:cNvPr>
          <p:cNvSpPr txBox="1"/>
          <p:nvPr/>
        </p:nvSpPr>
        <p:spPr>
          <a:xfrm>
            <a:off x="588051" y="4508800"/>
            <a:ext cx="6413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B22F2D-50B0-73DD-372F-C1D041E54274}"/>
              </a:ext>
            </a:extLst>
          </p:cNvPr>
          <p:cNvSpPr txBox="1"/>
          <p:nvPr/>
        </p:nvSpPr>
        <p:spPr>
          <a:xfrm>
            <a:off x="804918" y="4749347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제안요청서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hwp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Button">
            <a:extLst>
              <a:ext uri="{FF2B5EF4-FFF2-40B4-BE49-F238E27FC236}">
                <a16:creationId xmlns:a16="http://schemas.microsoft.com/office/drawing/2014/main" id="{2E3065C1-BC1C-C0A7-B538-4BB15FF5A83A}"/>
              </a:ext>
            </a:extLst>
          </p:cNvPr>
          <p:cNvSpPr>
            <a:spLocks/>
          </p:cNvSpPr>
          <p:nvPr/>
        </p:nvSpPr>
        <p:spPr bwMode="auto">
          <a:xfrm>
            <a:off x="6226631" y="4716763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5A469F6B-ABFC-92A5-5958-B92B3F49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814" y="4758923"/>
            <a:ext cx="131681" cy="131681"/>
          </a:xfrm>
          <a:prstGeom prst="rect">
            <a:avLst/>
          </a:prstGeom>
        </p:spPr>
      </p:pic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C9AF260-2EEF-FBC2-FA90-AF6E82AEC688}"/>
              </a:ext>
            </a:extLst>
          </p:cNvPr>
          <p:cNvCxnSpPr>
            <a:cxnSpLocks/>
          </p:cNvCxnSpPr>
          <p:nvPr/>
        </p:nvCxnSpPr>
        <p:spPr>
          <a:xfrm>
            <a:off x="529893" y="4476975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7CE9ACE-3AE4-6535-90A0-A4F03B057C1C}"/>
              </a:ext>
            </a:extLst>
          </p:cNvPr>
          <p:cNvCxnSpPr>
            <a:cxnSpLocks/>
          </p:cNvCxnSpPr>
          <p:nvPr/>
        </p:nvCxnSpPr>
        <p:spPr>
          <a:xfrm>
            <a:off x="529893" y="5299936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F2AE168-422A-9207-78CC-86B2C6B1AE59}"/>
              </a:ext>
            </a:extLst>
          </p:cNvPr>
          <p:cNvSpPr txBox="1"/>
          <p:nvPr/>
        </p:nvSpPr>
        <p:spPr>
          <a:xfrm>
            <a:off x="809273" y="5014956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간호조무사 보수교육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사진자료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[jpg, 674kb]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Button">
            <a:extLst>
              <a:ext uri="{FF2B5EF4-FFF2-40B4-BE49-F238E27FC236}">
                <a16:creationId xmlns:a16="http://schemas.microsoft.com/office/drawing/2014/main" id="{4073DE62-B82C-09D3-95FD-D60F27297984}"/>
              </a:ext>
            </a:extLst>
          </p:cNvPr>
          <p:cNvSpPr>
            <a:spLocks/>
          </p:cNvSpPr>
          <p:nvPr/>
        </p:nvSpPr>
        <p:spPr bwMode="auto">
          <a:xfrm>
            <a:off x="6230986" y="4982372"/>
            <a:ext cx="738251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45D78988-525E-01DA-C186-F56AE48A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169" y="5024532"/>
            <a:ext cx="131681" cy="131681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4EC0439-143C-87C9-1F97-217EBA73C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1" y="5003189"/>
            <a:ext cx="185330" cy="185330"/>
          </a:xfrm>
          <a:prstGeom prst="rect">
            <a:avLst/>
          </a:prstGeom>
        </p:spPr>
      </p:pic>
      <p:pic>
        <p:nvPicPr>
          <p:cNvPr id="61" name="그림 60" descr="스크린샷, 일렉트릭 블루, 그래픽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E1E98D-0D6D-3B57-54FA-D46FFB0B2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2424" y="4780085"/>
            <a:ext cx="168621" cy="168621"/>
          </a:xfrm>
          <a:prstGeom prst="rect">
            <a:avLst/>
          </a:prstGeom>
        </p:spPr>
      </p:pic>
      <p:sp>
        <p:nvSpPr>
          <p:cNvPr id="62" name="Button">
            <a:extLst>
              <a:ext uri="{FF2B5EF4-FFF2-40B4-BE49-F238E27FC236}">
                <a16:creationId xmlns:a16="http://schemas.microsoft.com/office/drawing/2014/main" id="{5FF96772-819B-9EF7-1D3F-959EF46FD234}"/>
              </a:ext>
            </a:extLst>
          </p:cNvPr>
          <p:cNvSpPr>
            <a:spLocks/>
          </p:cNvSpPr>
          <p:nvPr/>
        </p:nvSpPr>
        <p:spPr bwMode="auto">
          <a:xfrm>
            <a:off x="6619434" y="5378483"/>
            <a:ext cx="421129" cy="2160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목록</a:t>
            </a:r>
            <a:endParaRPr 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5902D92-BC50-8C8B-2612-3988F2B1EAD5}"/>
              </a:ext>
            </a:extLst>
          </p:cNvPr>
          <p:cNvSpPr/>
          <p:nvPr/>
        </p:nvSpPr>
        <p:spPr>
          <a:xfrm>
            <a:off x="420403" y="172578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FB90E0A-DEBE-D55A-8600-798AD74D514A}"/>
              </a:ext>
            </a:extLst>
          </p:cNvPr>
          <p:cNvSpPr/>
          <p:nvPr/>
        </p:nvSpPr>
        <p:spPr>
          <a:xfrm>
            <a:off x="420403" y="229091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0F01A75-1DC7-EB6A-9BB6-09344A6CCD3A}"/>
              </a:ext>
            </a:extLst>
          </p:cNvPr>
          <p:cNvSpPr/>
          <p:nvPr/>
        </p:nvSpPr>
        <p:spPr>
          <a:xfrm>
            <a:off x="420403" y="45330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6323F7-78E8-979B-77CB-E80DEE7C7AF2}"/>
              </a:ext>
            </a:extLst>
          </p:cNvPr>
          <p:cNvSpPr/>
          <p:nvPr/>
        </p:nvSpPr>
        <p:spPr>
          <a:xfrm>
            <a:off x="6136631" y="46184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254D2-FB3B-5E9A-BBF2-3D160CC569C5}"/>
              </a:ext>
            </a:extLst>
          </p:cNvPr>
          <p:cNvSpPr/>
          <p:nvPr/>
        </p:nvSpPr>
        <p:spPr>
          <a:xfrm>
            <a:off x="6518426" y="52752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5B4B21-E56C-913A-0975-33FE45065611}"/>
              </a:ext>
            </a:extLst>
          </p:cNvPr>
          <p:cNvCxnSpPr>
            <a:cxnSpLocks/>
          </p:cNvCxnSpPr>
          <p:nvPr/>
        </p:nvCxnSpPr>
        <p:spPr>
          <a:xfrm>
            <a:off x="529893" y="6459766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FF459E-BDE2-A3E9-1470-7D76EF8E177A}"/>
              </a:ext>
            </a:extLst>
          </p:cNvPr>
          <p:cNvSpPr txBox="1"/>
          <p:nvPr/>
        </p:nvSpPr>
        <p:spPr>
          <a:xfrm>
            <a:off x="1131329" y="6209622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어르신 국가예방접종 지원사업 안내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E237E0-80FF-7627-C70E-2F83CB2B8538}"/>
              </a:ext>
            </a:extLst>
          </p:cNvPr>
          <p:cNvSpPr txBox="1"/>
          <p:nvPr/>
        </p:nvSpPr>
        <p:spPr>
          <a:xfrm>
            <a:off x="1139940" y="5943311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노인요양시설 내 전문요양실 개정 안내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5401B3-EADC-D682-7F45-B2DF2C87AD51}"/>
              </a:ext>
            </a:extLst>
          </p:cNvPr>
          <p:cNvSpPr txBox="1"/>
          <p:nvPr/>
        </p:nvSpPr>
        <p:spPr>
          <a:xfrm>
            <a:off x="582186" y="5945405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이전글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53CC39-F1DE-4598-E5C0-C202E101B0AB}"/>
              </a:ext>
            </a:extLst>
          </p:cNvPr>
          <p:cNvSpPr txBox="1"/>
          <p:nvPr/>
        </p:nvSpPr>
        <p:spPr>
          <a:xfrm>
            <a:off x="579860" y="6211716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다음글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67834E-1592-A484-A226-38ADE32212AE}"/>
              </a:ext>
            </a:extLst>
          </p:cNvPr>
          <p:cNvCxnSpPr>
            <a:cxnSpLocks/>
          </p:cNvCxnSpPr>
          <p:nvPr/>
        </p:nvCxnSpPr>
        <p:spPr>
          <a:xfrm>
            <a:off x="529893" y="6174786"/>
            <a:ext cx="651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CED0F941-146A-4004-D039-FF47D562380E}"/>
              </a:ext>
            </a:extLst>
          </p:cNvPr>
          <p:cNvSpPr/>
          <p:nvPr/>
        </p:nvSpPr>
        <p:spPr>
          <a:xfrm>
            <a:off x="420403" y="59185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F52127F-FCCB-0124-3C37-2D18DBD9586C}"/>
              </a:ext>
            </a:extLst>
          </p:cNvPr>
          <p:cNvCxnSpPr>
            <a:cxnSpLocks/>
          </p:cNvCxnSpPr>
          <p:nvPr/>
        </p:nvCxnSpPr>
        <p:spPr>
          <a:xfrm>
            <a:off x="529893" y="5891830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88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6A4B1-42D7-5819-5089-92469C8B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A3502D52-3FBA-963D-33B0-8114A763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</a:t>
            </a:r>
            <a:r>
              <a:rPr lang="en-US" altLang="ko-KR" dirty="0"/>
              <a:t>&gt; </a:t>
            </a:r>
            <a:r>
              <a:rPr lang="ko-KR" altLang="en-US" dirty="0"/>
              <a:t>자주하는 질문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93589F17-B599-1411-F397-8A4525F52D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spc="0" dirty="0"/>
              <a:t>QLFC_C0005</a:t>
            </a:r>
            <a:endParaRPr lang="ko-KR" altLang="en-US" spc="0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DD144048-58B7-6CF5-071C-308F6642C0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자주하는 질문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AA447EE-73BE-CDCD-5083-65A998633C58}"/>
              </a:ext>
            </a:extLst>
          </p:cNvPr>
          <p:cNvSpPr/>
          <p:nvPr/>
        </p:nvSpPr>
        <p:spPr>
          <a:xfrm>
            <a:off x="447272" y="904320"/>
            <a:ext cx="161162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자주하는 질문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oogle Shape;638;p42">
            <a:extLst>
              <a:ext uri="{FF2B5EF4-FFF2-40B4-BE49-F238E27FC236}">
                <a16:creationId xmlns:a16="http://schemas.microsoft.com/office/drawing/2014/main" id="{576523CC-0DAF-AC43-222A-7C8DCE528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993983"/>
              </p:ext>
            </p:extLst>
          </p:nvPr>
        </p:nvGraphicFramePr>
        <p:xfrm>
          <a:off x="7514015" y="310181"/>
          <a:ext cx="2338010" cy="1721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자주하는 질문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검색필터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질문유형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면제유예비대상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박스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리스트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펼침기능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 관리자가 정렬한 순으로 나열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질문유형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 내용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잘문과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관련된 답변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294268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0CCA5F-5C50-A363-399D-41781573C9CB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1939298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검색 결과에 따라 질문 리스트가 바뀜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처리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B8557CC-895B-6BC3-DD3C-28BE5D1D00D2}"/>
              </a:ext>
            </a:extLst>
          </p:cNvPr>
          <p:cNvSpPr/>
          <p:nvPr/>
        </p:nvSpPr>
        <p:spPr bwMode="auto">
          <a:xfrm>
            <a:off x="523875" y="1197566"/>
            <a:ext cx="6516688" cy="513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6F72DD9-8A6C-5090-6FB9-53109E71C31D}"/>
              </a:ext>
            </a:extLst>
          </p:cNvPr>
          <p:cNvGrpSpPr/>
          <p:nvPr/>
        </p:nvGrpSpPr>
        <p:grpSpPr>
          <a:xfrm>
            <a:off x="2353951" y="1331378"/>
            <a:ext cx="1151353" cy="210314"/>
            <a:chOff x="1198448" y="2036189"/>
            <a:chExt cx="1324835" cy="210314"/>
          </a:xfrm>
        </p:grpSpPr>
        <p:sp>
          <p:nvSpPr>
            <p:cNvPr id="7" name="Text Box">
              <a:extLst>
                <a:ext uri="{FF2B5EF4-FFF2-40B4-BE49-F238E27FC236}">
                  <a16:creationId xmlns:a16="http://schemas.microsoft.com/office/drawing/2014/main" id="{1C618E55-EC19-118C-C110-6C056EC6478A}"/>
                </a:ext>
              </a:extLst>
            </p:cNvPr>
            <p:cNvSpPr/>
            <p:nvPr/>
          </p:nvSpPr>
          <p:spPr>
            <a:xfrm>
              <a:off x="1198448" y="2036189"/>
              <a:ext cx="1324835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전체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5246F67-BFE0-A52A-7C59-9E0D667A16A1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2407861" y="2117996"/>
              <a:ext cx="64008" cy="4815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9" name="Search Box" descr="&lt;SmartSettings&gt;&lt;SmartResize enabled=&quot;True&quot; minWidth=&quot;20&quot; minHeight=&quot;13&quot; /&gt;&lt;/SmartSettings&gt;">
            <a:extLst>
              <a:ext uri="{FF2B5EF4-FFF2-40B4-BE49-F238E27FC236}">
                <a16:creationId xmlns:a16="http://schemas.microsoft.com/office/drawing/2014/main" id="{41738EF2-3401-809E-566F-1FC11EC710B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550952" y="1331966"/>
            <a:ext cx="1546286" cy="210314"/>
            <a:chOff x="-520211" y="1281869"/>
            <a:chExt cx="1687736" cy="173358"/>
          </a:xfrm>
          <a:solidFill>
            <a:srgbClr val="FFFFFF"/>
          </a:solidFill>
        </p:grpSpPr>
        <p:sp>
          <p:nvSpPr>
            <p:cNvPr id="10" name="Text Box">
              <a:extLst>
                <a:ext uri="{FF2B5EF4-FFF2-40B4-BE49-F238E27FC236}">
                  <a16:creationId xmlns:a16="http://schemas.microsoft.com/office/drawing/2014/main" id="{56988F78-E658-F0C3-1033-0D3880B06244}"/>
                </a:ext>
              </a:extLst>
            </p:cNvPr>
            <p:cNvSpPr/>
            <p:nvPr userDrawn="1"/>
          </p:nvSpPr>
          <p:spPr>
            <a:xfrm>
              <a:off x="-520211" y="1281869"/>
              <a:ext cx="1687736" cy="173358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  검색어를 입력하세요</a:t>
              </a:r>
              <a:r>
                <a:rPr lang="en-US" altLang="ko-KR" sz="700" dirty="0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Search Icon" descr="&lt;SmartSettings&gt;&lt;SmartResize anchorLeft=&quot;Absolut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74045C7A-4CC6-1D94-1131-7C1DCE8892B0}"/>
                </a:ext>
              </a:extLst>
            </p:cNvPr>
            <p:cNvSpPr>
              <a:spLocks noChangeAspect="1" noEditPoints="1"/>
            </p:cNvSpPr>
            <p:nvPr userDrawn="1">
              <p:custDataLst>
                <p:tags r:id="rId9"/>
              </p:custDataLst>
            </p:nvPr>
          </p:nvSpPr>
          <p:spPr bwMode="auto">
            <a:xfrm>
              <a:off x="945396" y="1324106"/>
              <a:ext cx="148104" cy="112844"/>
            </a:xfrm>
            <a:custGeom>
              <a:avLst/>
              <a:gdLst>
                <a:gd name="T0" fmla="*/ 339 w 537"/>
                <a:gd name="T1" fmla="*/ 338 h 536"/>
                <a:gd name="T2" fmla="*/ 537 w 537"/>
                <a:gd name="T3" fmla="*/ 536 h 536"/>
                <a:gd name="T4" fmla="*/ 392 w 537"/>
                <a:gd name="T5" fmla="*/ 196 h 536"/>
                <a:gd name="T6" fmla="*/ 196 w 537"/>
                <a:gd name="T7" fmla="*/ 392 h 536"/>
                <a:gd name="T8" fmla="*/ 0 w 537"/>
                <a:gd name="T9" fmla="*/ 196 h 536"/>
                <a:gd name="T10" fmla="*/ 196 w 537"/>
                <a:gd name="T11" fmla="*/ 0 h 536"/>
                <a:gd name="T12" fmla="*/ 392 w 537"/>
                <a:gd name="T13" fmla="*/ 196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7" h="536">
                  <a:moveTo>
                    <a:pt x="339" y="338"/>
                  </a:moveTo>
                  <a:lnTo>
                    <a:pt x="537" y="536"/>
                  </a:lnTo>
                  <a:moveTo>
                    <a:pt x="392" y="196"/>
                  </a:moveTo>
                  <a:cubicBezTo>
                    <a:pt x="392" y="304"/>
                    <a:pt x="305" y="392"/>
                    <a:pt x="196" y="392"/>
                  </a:cubicBezTo>
                  <a:cubicBezTo>
                    <a:pt x="88" y="392"/>
                    <a:pt x="0" y="304"/>
                    <a:pt x="0" y="196"/>
                  </a:cubicBezTo>
                  <a:cubicBezTo>
                    <a:pt x="0" y="87"/>
                    <a:pt x="88" y="0"/>
                    <a:pt x="196" y="0"/>
                  </a:cubicBezTo>
                  <a:cubicBezTo>
                    <a:pt x="305" y="0"/>
                    <a:pt x="392" y="87"/>
                    <a:pt x="392" y="196"/>
                  </a:cubicBezTo>
                  <a:close/>
                </a:path>
              </a:pathLst>
            </a:custGeom>
            <a:grp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3" name="Button">
            <a:extLst>
              <a:ext uri="{FF2B5EF4-FFF2-40B4-BE49-F238E27FC236}">
                <a16:creationId xmlns:a16="http://schemas.microsoft.com/office/drawing/2014/main" id="{B35114B7-7D1F-6811-242E-6C3DBC6D9C3D}"/>
              </a:ext>
            </a:extLst>
          </p:cNvPr>
          <p:cNvSpPr>
            <a:spLocks/>
          </p:cNvSpPr>
          <p:nvPr/>
        </p:nvSpPr>
        <p:spPr bwMode="auto">
          <a:xfrm>
            <a:off x="5170218" y="1331705"/>
            <a:ext cx="378292" cy="2160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B8F6E80-DCC3-7A0A-8079-642166E181BC}"/>
              </a:ext>
            </a:extLst>
          </p:cNvPr>
          <p:cNvSpPr/>
          <p:nvPr/>
        </p:nvSpPr>
        <p:spPr>
          <a:xfrm>
            <a:off x="388319" y="13463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Pagination">
            <a:extLst>
              <a:ext uri="{FF2B5EF4-FFF2-40B4-BE49-F238E27FC236}">
                <a16:creationId xmlns:a16="http://schemas.microsoft.com/office/drawing/2014/main" id="{A908FEEC-6020-B636-AD5C-B979C6CB8833}"/>
              </a:ext>
            </a:extLst>
          </p:cNvPr>
          <p:cNvSpPr txBox="1"/>
          <p:nvPr/>
        </p:nvSpPr>
        <p:spPr>
          <a:xfrm>
            <a:off x="2761942" y="5982951"/>
            <a:ext cx="2417585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이전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</a:t>
            </a:r>
            <a:r>
              <a:rPr lang="ko-KR" alt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51ADCC9-D4E6-75A0-6C9D-728EE8772EC5}"/>
              </a:ext>
            </a:extLst>
          </p:cNvPr>
          <p:cNvSpPr/>
          <p:nvPr/>
        </p:nvSpPr>
        <p:spPr>
          <a:xfrm>
            <a:off x="5120354" y="119366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712453B-F4D7-5628-C804-79D940643C60}"/>
              </a:ext>
            </a:extLst>
          </p:cNvPr>
          <p:cNvSpPr/>
          <p:nvPr/>
        </p:nvSpPr>
        <p:spPr>
          <a:xfrm>
            <a:off x="2671942" y="599992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E9159C2-BBC3-1851-E9A0-257FA2C29E0A}"/>
              </a:ext>
            </a:extLst>
          </p:cNvPr>
          <p:cNvSpPr/>
          <p:nvPr/>
        </p:nvSpPr>
        <p:spPr>
          <a:xfrm>
            <a:off x="1667159" y="1298452"/>
            <a:ext cx="73575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질문유형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CE3227B-B616-1F2D-DCFC-499DD98B9174}"/>
              </a:ext>
            </a:extLst>
          </p:cNvPr>
          <p:cNvSpPr/>
          <p:nvPr/>
        </p:nvSpPr>
        <p:spPr>
          <a:xfrm>
            <a:off x="524807" y="1812046"/>
            <a:ext cx="6515755" cy="4051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00FD9B-200D-1F58-28B2-E0946F7C9DB1}"/>
              </a:ext>
            </a:extLst>
          </p:cNvPr>
          <p:cNvSpPr txBox="1"/>
          <p:nvPr/>
        </p:nvSpPr>
        <p:spPr>
          <a:xfrm>
            <a:off x="1757082" y="1898049"/>
            <a:ext cx="2794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질문 최대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 표시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1A1F885-0661-ACC3-C73C-85A17FD662A0}"/>
              </a:ext>
            </a:extLst>
          </p:cNvPr>
          <p:cNvSpPr txBox="1"/>
          <p:nvPr/>
        </p:nvSpPr>
        <p:spPr>
          <a:xfrm>
            <a:off x="811186" y="1899277"/>
            <a:ext cx="945896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면제유예비대상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CABDAFE7-38C8-283A-D4C9-620A6FA984F2}"/>
              </a:ext>
            </a:extLst>
          </p:cNvPr>
          <p:cNvSpPr/>
          <p:nvPr/>
        </p:nvSpPr>
        <p:spPr>
          <a:xfrm>
            <a:off x="524341" y="2262603"/>
            <a:ext cx="6515755" cy="63056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F0A98D-1930-DBCE-6B8B-FD25C5EC21BA}"/>
              </a:ext>
            </a:extLst>
          </p:cNvPr>
          <p:cNvSpPr txBox="1"/>
          <p:nvPr/>
        </p:nvSpPr>
        <p:spPr>
          <a:xfrm>
            <a:off x="723750" y="2367656"/>
            <a:ext cx="6315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700" dirty="0">
                <a:latin typeface="+mn-ea"/>
                <a:ea typeface="+mn-ea"/>
              </a:rPr>
              <a:t>의료법 제</a:t>
            </a:r>
            <a:r>
              <a:rPr lang="en-US" altLang="ko-KR" sz="700" dirty="0">
                <a:latin typeface="+mn-ea"/>
                <a:ea typeface="+mn-ea"/>
              </a:rPr>
              <a:t>27</a:t>
            </a:r>
            <a:r>
              <a:rPr lang="ko-KR" altLang="en-US" sz="700" dirty="0">
                <a:latin typeface="+mn-ea"/>
                <a:ea typeface="+mn-ea"/>
              </a:rPr>
              <a:t>조제</a:t>
            </a:r>
            <a:r>
              <a:rPr lang="en-US" altLang="ko-KR" sz="700" dirty="0">
                <a:latin typeface="+mn-ea"/>
                <a:ea typeface="+mn-ea"/>
              </a:rPr>
              <a:t>1</a:t>
            </a:r>
            <a:r>
              <a:rPr lang="ko-KR" altLang="en-US" sz="700" dirty="0">
                <a:latin typeface="+mn-ea"/>
                <a:ea typeface="+mn-ea"/>
              </a:rPr>
              <a:t>항에 의료인이 아니면 누구든지 의료행위를 할 수 없으며 의료인도 면허된 것 이외의 의료행위를 할 수 없습니다</a:t>
            </a:r>
            <a:r>
              <a:rPr lang="en-US" altLang="ko-KR" sz="700" dirty="0">
                <a:latin typeface="+mn-ea"/>
                <a:ea typeface="+mn-ea"/>
              </a:rPr>
              <a:t>.</a:t>
            </a:r>
            <a:br>
              <a:rPr lang="en-US" altLang="ko-KR" sz="700" dirty="0">
                <a:latin typeface="+mn-ea"/>
                <a:ea typeface="+mn-ea"/>
              </a:rPr>
            </a:br>
            <a:r>
              <a:rPr lang="ko-KR" altLang="en-US" sz="700" dirty="0">
                <a:latin typeface="+mn-ea"/>
                <a:ea typeface="+mn-ea"/>
              </a:rPr>
              <a:t>상세내용</a:t>
            </a:r>
            <a:r>
              <a:rPr lang="en-US" altLang="ko-KR" sz="700" dirty="0">
                <a:latin typeface="+mn-ea"/>
                <a:ea typeface="+mn-ea"/>
              </a:rPr>
              <a:t>…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5E92DF-AE67-9C0C-EECC-5728D31BBA45}"/>
              </a:ext>
            </a:extLst>
          </p:cNvPr>
          <p:cNvSpPr/>
          <p:nvPr/>
        </p:nvSpPr>
        <p:spPr>
          <a:xfrm>
            <a:off x="505815" y="1848942"/>
            <a:ext cx="30537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Q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6B11C6-9288-AB91-ABD9-AEFBCE1A1535}"/>
              </a:ext>
            </a:extLst>
          </p:cNvPr>
          <p:cNvSpPr/>
          <p:nvPr/>
        </p:nvSpPr>
        <p:spPr>
          <a:xfrm>
            <a:off x="519273" y="2332287"/>
            <a:ext cx="30537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</a:p>
        </p:txBody>
      </p:sp>
      <p:sp>
        <p:nvSpPr>
          <p:cNvPr id="69" name="Google Shape;1424;p47" descr="&lt;SmartSettings&gt;&lt;SmartResize anchorLeft=&quot;None&quot; anchorTop=&quot;None&quot; anchorRight=&quot;Absolute&quot; anchorBottom=&quot;None&quot; /&gt;&lt;/SmartSettings&gt;">
            <a:extLst>
              <a:ext uri="{FF2B5EF4-FFF2-40B4-BE49-F238E27FC236}">
                <a16:creationId xmlns:a16="http://schemas.microsoft.com/office/drawing/2014/main" id="{ECB33B3B-8940-5BAB-B2B1-D014DC84E41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0800000" flipH="1">
            <a:off x="6720325" y="1978742"/>
            <a:ext cx="117612" cy="49941"/>
          </a:xfrm>
          <a:custGeom>
            <a:avLst/>
            <a:gdLst/>
            <a:ahLst/>
            <a:cxnLst/>
            <a:rect l="l" t="t" r="r" b="b"/>
            <a:pathLst>
              <a:path w="197" h="115" extrusionOk="0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9525" cap="sq" cmpd="sng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5F5F5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2DC2D2C-D404-D22E-A92E-6120272DFD31}"/>
              </a:ext>
            </a:extLst>
          </p:cNvPr>
          <p:cNvGrpSpPr/>
          <p:nvPr/>
        </p:nvGrpSpPr>
        <p:grpSpPr>
          <a:xfrm>
            <a:off x="519273" y="2994713"/>
            <a:ext cx="6534747" cy="405112"/>
            <a:chOff x="519273" y="2994713"/>
            <a:chExt cx="6534747" cy="405112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547AE6B7-B9A6-287E-7A0C-E4038EBDA846}"/>
                </a:ext>
              </a:extLst>
            </p:cNvPr>
            <p:cNvSpPr/>
            <p:nvPr/>
          </p:nvSpPr>
          <p:spPr>
            <a:xfrm>
              <a:off x="538265" y="2994713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3C4F053-9E86-29B3-387F-BE703C770801}"/>
                </a:ext>
              </a:extLst>
            </p:cNvPr>
            <p:cNvSpPr txBox="1"/>
            <p:nvPr/>
          </p:nvSpPr>
          <p:spPr>
            <a:xfrm>
              <a:off x="1378033" y="3080716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6552393-97BE-9FD9-EE67-509303E90767}"/>
                </a:ext>
              </a:extLst>
            </p:cNvPr>
            <p:cNvSpPr txBox="1"/>
            <p:nvPr/>
          </p:nvSpPr>
          <p:spPr>
            <a:xfrm>
              <a:off x="824644" y="3081944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70C9380-A3E3-867B-1AEB-0E50ED8034E8}"/>
                </a:ext>
              </a:extLst>
            </p:cNvPr>
            <p:cNvSpPr/>
            <p:nvPr/>
          </p:nvSpPr>
          <p:spPr>
            <a:xfrm>
              <a:off x="519273" y="3031609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4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78B3333-ECDC-A86F-0A61-BB81F9933C0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 flipH="1">
              <a:off x="6733783" y="3161409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BE328B-7D34-F580-0FA6-56824C26E183}"/>
              </a:ext>
            </a:extLst>
          </p:cNvPr>
          <p:cNvGrpSpPr/>
          <p:nvPr/>
        </p:nvGrpSpPr>
        <p:grpSpPr>
          <a:xfrm>
            <a:off x="519273" y="3474127"/>
            <a:ext cx="6534747" cy="405112"/>
            <a:chOff x="538265" y="3498095"/>
            <a:chExt cx="6534747" cy="405112"/>
          </a:xfrm>
        </p:grpSpPr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4508D118-7919-C087-BADF-6B152F01DA05}"/>
                </a:ext>
              </a:extLst>
            </p:cNvPr>
            <p:cNvSpPr/>
            <p:nvPr/>
          </p:nvSpPr>
          <p:spPr>
            <a:xfrm>
              <a:off x="557257" y="3498095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9676F7A-912E-8F1C-16F5-5E562F8344D4}"/>
                </a:ext>
              </a:extLst>
            </p:cNvPr>
            <p:cNvSpPr txBox="1"/>
            <p:nvPr/>
          </p:nvSpPr>
          <p:spPr>
            <a:xfrm>
              <a:off x="1397025" y="3584098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61995E-F6AA-AE51-C6A4-19E7D7397724}"/>
                </a:ext>
              </a:extLst>
            </p:cNvPr>
            <p:cNvSpPr txBox="1"/>
            <p:nvPr/>
          </p:nvSpPr>
          <p:spPr>
            <a:xfrm>
              <a:off x="843636" y="3585326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CBD3A10-EF26-669E-32F1-6E3C8F96129F}"/>
                </a:ext>
              </a:extLst>
            </p:cNvPr>
            <p:cNvSpPr/>
            <p:nvPr/>
          </p:nvSpPr>
          <p:spPr>
            <a:xfrm>
              <a:off x="538265" y="3534991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D6765CEC-CF56-CF10-EA8A-AAD5EFA02EB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 flipH="1">
              <a:off x="6752775" y="3664791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DCB31A-CB79-5F10-AC8C-13B6DFDC5F22}"/>
              </a:ext>
            </a:extLst>
          </p:cNvPr>
          <p:cNvGrpSpPr/>
          <p:nvPr/>
        </p:nvGrpSpPr>
        <p:grpSpPr>
          <a:xfrm>
            <a:off x="519273" y="3953542"/>
            <a:ext cx="6534747" cy="405112"/>
            <a:chOff x="557257" y="3953542"/>
            <a:chExt cx="6534747" cy="405112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70022EC7-CD95-584B-FF8C-1F61F072DDA9}"/>
                </a:ext>
              </a:extLst>
            </p:cNvPr>
            <p:cNvSpPr/>
            <p:nvPr/>
          </p:nvSpPr>
          <p:spPr>
            <a:xfrm>
              <a:off x="576249" y="3953542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48CBCB-9920-6FA9-2B41-6DA9B2755C63}"/>
                </a:ext>
              </a:extLst>
            </p:cNvPr>
            <p:cNvSpPr txBox="1"/>
            <p:nvPr/>
          </p:nvSpPr>
          <p:spPr>
            <a:xfrm>
              <a:off x="1416017" y="4039545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9C73D87-1FA8-AF2D-4A99-DF9B4583B85F}"/>
                </a:ext>
              </a:extLst>
            </p:cNvPr>
            <p:cNvSpPr txBox="1"/>
            <p:nvPr/>
          </p:nvSpPr>
          <p:spPr>
            <a:xfrm>
              <a:off x="862628" y="4040773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DA13C7B-FD0C-D9BE-97B6-B1D9477E625C}"/>
                </a:ext>
              </a:extLst>
            </p:cNvPr>
            <p:cNvSpPr/>
            <p:nvPr/>
          </p:nvSpPr>
          <p:spPr>
            <a:xfrm>
              <a:off x="557257" y="3990438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72F0787D-40A3-68DB-3B8B-617AED8B8CD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 flipH="1">
              <a:off x="6771767" y="4120238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76E71B87-06BD-3DAA-112E-0280B42F2051}"/>
              </a:ext>
            </a:extLst>
          </p:cNvPr>
          <p:cNvSpPr/>
          <p:nvPr/>
        </p:nvSpPr>
        <p:spPr>
          <a:xfrm>
            <a:off x="388319" y="176876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D533FAD2-C60A-B3DB-EEDC-FA3A115BBD4D}"/>
              </a:ext>
            </a:extLst>
          </p:cNvPr>
          <p:cNvSpPr/>
          <p:nvPr/>
        </p:nvSpPr>
        <p:spPr>
          <a:xfrm>
            <a:off x="388319" y="22414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A16E1D-2996-C6CC-5C7D-859EEE0842E5}"/>
              </a:ext>
            </a:extLst>
          </p:cNvPr>
          <p:cNvGrpSpPr/>
          <p:nvPr/>
        </p:nvGrpSpPr>
        <p:grpSpPr>
          <a:xfrm>
            <a:off x="519273" y="4419849"/>
            <a:ext cx="6534747" cy="405112"/>
            <a:chOff x="519273" y="2994713"/>
            <a:chExt cx="6534747" cy="405112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6F33743-789E-7FA7-080F-FA76B6F6F7DD}"/>
                </a:ext>
              </a:extLst>
            </p:cNvPr>
            <p:cNvSpPr/>
            <p:nvPr/>
          </p:nvSpPr>
          <p:spPr>
            <a:xfrm>
              <a:off x="538265" y="2994713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73E433D-16F2-9C20-20D9-D627779E256E}"/>
                </a:ext>
              </a:extLst>
            </p:cNvPr>
            <p:cNvSpPr txBox="1"/>
            <p:nvPr/>
          </p:nvSpPr>
          <p:spPr>
            <a:xfrm>
              <a:off x="1378033" y="3080716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BA570D-6A11-D573-E4E1-0A8DFD849E14}"/>
                </a:ext>
              </a:extLst>
            </p:cNvPr>
            <p:cNvSpPr txBox="1"/>
            <p:nvPr/>
          </p:nvSpPr>
          <p:spPr>
            <a:xfrm>
              <a:off x="824644" y="3081944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E857087-820C-604F-157B-17EFD7085559}"/>
                </a:ext>
              </a:extLst>
            </p:cNvPr>
            <p:cNvSpPr/>
            <p:nvPr/>
          </p:nvSpPr>
          <p:spPr>
            <a:xfrm>
              <a:off x="519273" y="3031609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3B0FA11A-DFA8-7C9E-289C-F95C2F613BE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H="1">
              <a:off x="6733783" y="3161409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935872B-2557-12B8-0F4D-5AA7D21A2AC7}"/>
              </a:ext>
            </a:extLst>
          </p:cNvPr>
          <p:cNvGrpSpPr/>
          <p:nvPr/>
        </p:nvGrpSpPr>
        <p:grpSpPr>
          <a:xfrm>
            <a:off x="519273" y="4899263"/>
            <a:ext cx="6534747" cy="405112"/>
            <a:chOff x="538265" y="3498095"/>
            <a:chExt cx="6534747" cy="405112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CB954495-B7F0-B85D-8625-BA7E20ACB9CB}"/>
                </a:ext>
              </a:extLst>
            </p:cNvPr>
            <p:cNvSpPr/>
            <p:nvPr/>
          </p:nvSpPr>
          <p:spPr>
            <a:xfrm>
              <a:off x="557257" y="3498095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E36FFE0-89FC-005C-359F-EB6A9C38F1C6}"/>
                </a:ext>
              </a:extLst>
            </p:cNvPr>
            <p:cNvSpPr txBox="1"/>
            <p:nvPr/>
          </p:nvSpPr>
          <p:spPr>
            <a:xfrm>
              <a:off x="1397025" y="3584098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34D708-1302-76B8-817D-7E7F0C2984FF}"/>
                </a:ext>
              </a:extLst>
            </p:cNvPr>
            <p:cNvSpPr txBox="1"/>
            <p:nvPr/>
          </p:nvSpPr>
          <p:spPr>
            <a:xfrm>
              <a:off x="843636" y="3585326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C728235-92D8-F56C-3BF4-84A387445CA6}"/>
                </a:ext>
              </a:extLst>
            </p:cNvPr>
            <p:cNvSpPr/>
            <p:nvPr/>
          </p:nvSpPr>
          <p:spPr>
            <a:xfrm>
              <a:off x="538265" y="3534991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B538709-C5C9-EF22-E541-57E0285B177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 flipH="1">
              <a:off x="6752775" y="3664791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C27E6DA-22BD-1700-5F3C-8BAA5A81E9AC}"/>
              </a:ext>
            </a:extLst>
          </p:cNvPr>
          <p:cNvGrpSpPr/>
          <p:nvPr/>
        </p:nvGrpSpPr>
        <p:grpSpPr>
          <a:xfrm>
            <a:off x="519273" y="5378678"/>
            <a:ext cx="6534747" cy="405112"/>
            <a:chOff x="557257" y="3953542"/>
            <a:chExt cx="6534747" cy="405112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63AC7FA6-1BD8-F364-F15D-5860433599CC}"/>
                </a:ext>
              </a:extLst>
            </p:cNvPr>
            <p:cNvSpPr/>
            <p:nvPr/>
          </p:nvSpPr>
          <p:spPr>
            <a:xfrm>
              <a:off x="576249" y="3953542"/>
              <a:ext cx="6515755" cy="40511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ACC16A-CAC0-3C5E-DC5F-9A4C84885559}"/>
                </a:ext>
              </a:extLst>
            </p:cNvPr>
            <p:cNvSpPr txBox="1"/>
            <p:nvPr/>
          </p:nvSpPr>
          <p:spPr>
            <a:xfrm>
              <a:off x="1416017" y="4039545"/>
              <a:ext cx="279473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직무교육 신청 시 수업일은 모두 출석 해야 하나요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89E4A6C-2BFA-0EF8-C4C3-03E997513094}"/>
                </a:ext>
              </a:extLst>
            </p:cNvPr>
            <p:cNvSpPr txBox="1"/>
            <p:nvPr/>
          </p:nvSpPr>
          <p:spPr>
            <a:xfrm>
              <a:off x="862628" y="4040773"/>
              <a:ext cx="59977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자격신고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FDC174D-C9B2-7E48-C616-6952B45F0440}"/>
                </a:ext>
              </a:extLst>
            </p:cNvPr>
            <p:cNvSpPr/>
            <p:nvPr/>
          </p:nvSpPr>
          <p:spPr>
            <a:xfrm>
              <a:off x="557257" y="3990438"/>
              <a:ext cx="305371" cy="293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en-US" altLang="ko-KR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Q</a:t>
              </a:r>
              <a:endPara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Google Shape;1424;p47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7303BFA-D6FE-F681-6664-1603C01F0B2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 flipH="1">
              <a:off x="6771767" y="4120238"/>
              <a:ext cx="117612" cy="49941"/>
            </a:xfrm>
            <a:custGeom>
              <a:avLst/>
              <a:gdLst/>
              <a:ahLst/>
              <a:cxnLst/>
              <a:rect l="l" t="t" r="r" b="b"/>
              <a:pathLst>
                <a:path w="197" h="115" extrusionOk="0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9525" cap="sq" cmpd="sng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5304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znRgHpYmis/JB0HS+8o+Rfupj29ApZfvniaEzwGtDgk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12427</TotalTime>
  <Words>2003</Words>
  <Application>Microsoft Office PowerPoint</Application>
  <PresentationFormat>A4 용지(210x297mm)</PresentationFormat>
  <Paragraphs>482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9</vt:i4>
      </vt:variant>
    </vt:vector>
  </HeadingPairs>
  <TitlesOfParts>
    <vt:vector size="23" baseType="lpstr">
      <vt:lpstr>Nanum Gothic</vt:lpstr>
      <vt:lpstr>굴림</vt:lpstr>
      <vt:lpstr>Malgun Gothic</vt:lpstr>
      <vt:lpstr>Malgun Gothic</vt:lpstr>
      <vt:lpstr>Arial</vt:lpstr>
      <vt:lpstr>Quattrocento Sans</vt:lpstr>
      <vt:lpstr>Segoe UI</vt:lpstr>
      <vt:lpstr>Times New Roman</vt:lpstr>
      <vt:lpstr>Wingdings</vt:lpstr>
      <vt:lpstr>1_디자인 사용자 지정</vt:lpstr>
      <vt:lpstr>디자인 사용자 지정</vt:lpstr>
      <vt:lpstr>2_디자인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홈</vt:lpstr>
      <vt:lpstr>홈</vt:lpstr>
      <vt:lpstr>게시판 &gt; 공지사항</vt:lpstr>
      <vt:lpstr>게시판 &gt; 공지사항 &gt; 상세</vt:lpstr>
      <vt:lpstr>게시판 &gt; 관련서식</vt:lpstr>
      <vt:lpstr>정보센터 &gt; 관련서식 &gt; 상세</vt:lpstr>
      <vt:lpstr>게시판 &gt; 자주하는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정 태숙</cp:lastModifiedBy>
  <cp:revision>695</cp:revision>
  <dcterms:modified xsi:type="dcterms:W3CDTF">2025-07-16T08:25:07Z</dcterms:modified>
</cp:coreProperties>
</file>