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3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80" r:id="rId1"/>
    <p:sldMasterId id="2147483702" r:id="rId2"/>
    <p:sldMasterId id="2147483711" r:id="rId3"/>
    <p:sldMasterId id="2147483720" r:id="rId4"/>
  </p:sldMasterIdLst>
  <p:notesMasterIdLst>
    <p:notesMasterId r:id="rId17"/>
  </p:notesMasterIdLst>
  <p:sldIdLst>
    <p:sldId id="256" r:id="rId5"/>
    <p:sldId id="257" r:id="rId6"/>
    <p:sldId id="400" r:id="rId7"/>
    <p:sldId id="399" r:id="rId8"/>
    <p:sldId id="403" r:id="rId9"/>
    <p:sldId id="406" r:id="rId10"/>
    <p:sldId id="407" r:id="rId11"/>
    <p:sldId id="408" r:id="rId12"/>
    <p:sldId id="409" r:id="rId13"/>
    <p:sldId id="410" r:id="rId14"/>
    <p:sldId id="404" r:id="rId15"/>
    <p:sldId id="397" r:id="rId16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공통" id="{707836AF-0706-461D-8B5A-60B3E144CEBA}">
          <p14:sldIdLst>
            <p14:sldId id="256"/>
            <p14:sldId id="257"/>
          </p14:sldIdLst>
        </p14:section>
        <p14:section name="대의원추천" id="{17710AC7-2126-46C2-9630-3B8B1E9AA008}">
          <p14:sldIdLst>
            <p14:sldId id="400"/>
            <p14:sldId id="399"/>
            <p14:sldId id="403"/>
            <p14:sldId id="406"/>
            <p14:sldId id="407"/>
            <p14:sldId id="408"/>
            <p14:sldId id="409"/>
            <p14:sldId id="410"/>
            <p14:sldId id="404"/>
            <p14:sldId id="397"/>
          </p14:sldIdLst>
        </p14:section>
      </p14:sectionLst>
    </p:ext>
    <p:ext uri="{EFAFB233-063F-42B5-8137-9DF3F51BA10A}">
      <p15:sldGuideLst xmlns:p15="http://schemas.microsoft.com/office/powerpoint/2012/main">
        <p15:guide id="2" pos="1941" userDrawn="1">
          <p15:clr>
            <a:srgbClr val="A4A3A4"/>
          </p15:clr>
        </p15:guide>
        <p15:guide id="3" pos="308" userDrawn="1">
          <p15:clr>
            <a:srgbClr val="F26B43"/>
          </p15:clr>
        </p15:guide>
        <p15:guide id="4" pos="5592" userDrawn="1">
          <p15:clr>
            <a:srgbClr val="F26B43"/>
          </p15:clr>
        </p15:guide>
        <p15:guide id="5" pos="1419" userDrawn="1">
          <p15:clr>
            <a:srgbClr val="A4A3A4"/>
          </p15:clr>
        </p15:guide>
        <p15:guide id="6" pos="2773" userDrawn="1">
          <p15:clr>
            <a:srgbClr val="A4A3A4"/>
          </p15:clr>
        </p15:guide>
        <p15:guide id="9" pos="5955" userDrawn="1">
          <p15:clr>
            <a:srgbClr val="A4A3A4"/>
          </p15:clr>
        </p15:guide>
        <p15:guide id="10" pos="262" userDrawn="1">
          <p15:clr>
            <a:srgbClr val="A4A3A4"/>
          </p15:clr>
        </p15:guide>
        <p15:guide id="11" orient="horz" pos="5" userDrawn="1">
          <p15:clr>
            <a:srgbClr val="A4A3A4"/>
          </p15:clr>
        </p15:guide>
        <p15:guide id="13" pos="5433" userDrawn="1">
          <p15:clr>
            <a:srgbClr val="A4A3A4"/>
          </p15:clr>
        </p15:guide>
        <p15:guide id="14" pos="5002" userDrawn="1">
          <p15:clr>
            <a:srgbClr val="A4A3A4"/>
          </p15:clr>
        </p15:guide>
        <p15:guide id="15" pos="3369" userDrawn="1">
          <p15:clr>
            <a:srgbClr val="A4A3A4"/>
          </p15:clr>
        </p15:guide>
        <p15:guide id="16" orient="horz" pos="663" userDrawn="1">
          <p15:clr>
            <a:srgbClr val="A4A3A4"/>
          </p15:clr>
        </p15:guide>
        <p15:guide id="18" orient="horz" pos="3294" userDrawn="1">
          <p15:clr>
            <a:srgbClr val="A4A3A4"/>
          </p15:clr>
        </p15:guide>
        <p15:guide id="19" orient="horz" pos="754" userDrawn="1">
          <p15:clr>
            <a:srgbClr val="A4A3A4"/>
          </p15:clr>
        </p15:guide>
        <p15:guide id="20" pos="3619" userDrawn="1">
          <p15:clr>
            <a:srgbClr val="A4A3A4"/>
          </p15:clr>
        </p15:guide>
        <p15:guide id="21" orient="horz" pos="3543" userDrawn="1">
          <p15:clr>
            <a:srgbClr val="A4A3A4"/>
          </p15:clr>
        </p15:guide>
        <p15:guide id="22" pos="1568" userDrawn="1">
          <p15:clr>
            <a:srgbClr val="A4A3A4"/>
          </p15:clr>
        </p15:guide>
        <p15:guide id="23" pos="710" userDrawn="1">
          <p15:clr>
            <a:srgbClr val="A4A3A4"/>
          </p15:clr>
        </p15:guide>
        <p15:guide id="24" pos="81" userDrawn="1">
          <p15:clr>
            <a:srgbClr val="A4A3A4"/>
          </p15:clr>
        </p15:guide>
        <p15:guide id="26" orient="horz" pos="1185" userDrawn="1">
          <p15:clr>
            <a:srgbClr val="A4A3A4"/>
          </p15:clr>
        </p15:guide>
        <p15:guide id="27" pos="4617" userDrawn="1">
          <p15:clr>
            <a:srgbClr val="A4A3A4"/>
          </p15:clr>
        </p15:guide>
        <p15:guide id="28" pos="1895" userDrawn="1">
          <p15:clr>
            <a:srgbClr val="A4A3A4"/>
          </p15:clr>
        </p15:guide>
        <p15:guide id="29" orient="horz" pos="3906" userDrawn="1">
          <p15:clr>
            <a:srgbClr val="A4A3A4"/>
          </p15:clr>
        </p15:guide>
        <p15:guide id="30" pos="1755" userDrawn="1">
          <p15:clr>
            <a:srgbClr val="A4A3A4"/>
          </p15:clr>
        </p15:guide>
        <p15:guide id="31" orient="horz" pos="1911" userDrawn="1">
          <p15:clr>
            <a:srgbClr val="A4A3A4"/>
          </p15:clr>
        </p15:guide>
        <p15:guide id="32" orient="horz" pos="2568" userDrawn="1">
          <p15:clr>
            <a:srgbClr val="A4A3A4"/>
          </p15:clr>
        </p15:guide>
        <p15:guide id="33" pos="4040" userDrawn="1">
          <p15:clr>
            <a:srgbClr val="A4A3A4"/>
          </p15:clr>
        </p15:guide>
        <p15:guide id="34" pos="1293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42D0979F-06A2-FF48-0598-8C8C16F5AFAB}" name="YSU ." initials="Y." userId="3165a75f3fb2573d" providerId="Windows Liv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821026231135" initials="8" lastIdx="1" clrIdx="0">
    <p:extLst>
      <p:ext uri="{19B8F6BF-5375-455C-9EA6-DF929625EA0E}">
        <p15:presenceInfo xmlns:p15="http://schemas.microsoft.com/office/powerpoint/2012/main" userId="d27d8ca579da25b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B8B8B8"/>
    <a:srgbClr val="F7F7F7"/>
    <a:srgbClr val="E3E3E3"/>
    <a:srgbClr val="A6A6A6"/>
    <a:srgbClr val="F2F2F2"/>
    <a:srgbClr val="2DC823"/>
    <a:srgbClr val="2E75B6"/>
    <a:srgbClr val="00BA7E"/>
    <a:srgbClr val="FFEA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C6370FC-2AAC-49C9-A3DE-E2919F39C1B6}" v="906" dt="2025-07-08T07:35:40.406"/>
  </p1510:revLst>
</p1510:revInfo>
</file>

<file path=ppt/tableStyles.xml><?xml version="1.0" encoding="utf-8"?>
<a:tblStyleLst xmlns:a="http://schemas.openxmlformats.org/drawingml/2006/main" def="{C7E57CFD-42C9-42BC-89F5-0180A5995E4B}">
  <a:tblStyle styleId="{C7E57CFD-42C9-42BC-89F5-0180A5995E4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93D4CE5-F84A-417E-A1D1-496A1020A3E3}" styleName="Table_1">
    <a:wholeTbl>
      <a:tcTxStyle b="off" i="off">
        <a:font>
          <a:latin typeface="맑은 고딕"/>
          <a:ea typeface="맑은 고딕"/>
          <a:cs typeface="맑은 고딕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맑은 고딕"/>
          <a:ea typeface="맑은 고딕"/>
          <a:cs typeface="맑은 고딕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howGuides="1">
      <p:cViewPr varScale="1">
        <p:scale>
          <a:sx n="149" d="100"/>
          <a:sy n="149" d="100"/>
        </p:scale>
        <p:origin x="888" y="108"/>
      </p:cViewPr>
      <p:guideLst>
        <p:guide pos="1941"/>
        <p:guide pos="308"/>
        <p:guide pos="5592"/>
        <p:guide pos="1419"/>
        <p:guide pos="2773"/>
        <p:guide pos="5955"/>
        <p:guide pos="262"/>
        <p:guide orient="horz" pos="5"/>
        <p:guide pos="5433"/>
        <p:guide pos="5002"/>
        <p:guide pos="3369"/>
        <p:guide orient="horz" pos="663"/>
        <p:guide orient="horz" pos="3294"/>
        <p:guide orient="horz" pos="754"/>
        <p:guide pos="3619"/>
        <p:guide orient="horz" pos="3543"/>
        <p:guide pos="1568"/>
        <p:guide pos="710"/>
        <p:guide pos="81"/>
        <p:guide orient="horz" pos="1185"/>
        <p:guide pos="4617"/>
        <p:guide pos="1895"/>
        <p:guide orient="horz" pos="3906"/>
        <p:guide pos="1755"/>
        <p:guide orient="horz" pos="1911"/>
        <p:guide orient="horz" pos="2568"/>
        <p:guide pos="4040"/>
        <p:guide pos="1293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commentAuthors" Target="commentAuthors.xml"/><Relationship Id="rId3" Type="http://schemas.openxmlformats.org/officeDocument/2006/relationships/slideMaster" Target="slideMasters/slideMaster3.xml"/><Relationship Id="rId21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12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0" name="Google Shape;470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표지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표지디자인3">
            <a:extLst>
              <a:ext uri="{FF2B5EF4-FFF2-40B4-BE49-F238E27FC236}">
                <a16:creationId xmlns:a16="http://schemas.microsoft.com/office/drawing/2014/main" id="{926BFE30-AA82-9BE3-B17F-7E3CED9632D6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4663" y="4594432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Picture 2" descr="표지디자인3-1">
            <a:extLst>
              <a:ext uri="{FF2B5EF4-FFF2-40B4-BE49-F238E27FC236}">
                <a16:creationId xmlns:a16="http://schemas.microsoft.com/office/drawing/2014/main" id="{477B9DC0-F8FE-A15C-D5BE-3CA264D4AF77}"/>
              </a:ext>
            </a:extLst>
          </p:cNvPr>
          <p:cNvPicPr preferRelativeResize="0">
            <a:picLocks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58" y="255654"/>
            <a:ext cx="2658461" cy="199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aphicFrame>
        <p:nvGraphicFramePr>
          <p:cNvPr id="5" name="Group 133">
            <a:extLst>
              <a:ext uri="{FF2B5EF4-FFF2-40B4-BE49-F238E27FC236}">
                <a16:creationId xmlns:a16="http://schemas.microsoft.com/office/drawing/2014/main" id="{3AAF028F-73EF-8244-182B-F53A5686856A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942087928"/>
              </p:ext>
            </p:extLst>
          </p:nvPr>
        </p:nvGraphicFramePr>
        <p:xfrm>
          <a:off x="2659675" y="1908060"/>
          <a:ext cx="4952084" cy="766396"/>
        </p:xfrm>
        <a:graphic>
          <a:graphicData uri="http://schemas.openxmlformats.org/drawingml/2006/table">
            <a:tbl>
              <a:tblPr/>
              <a:tblGrid>
                <a:gridCol w="49520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6639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KLPNA </a:t>
                      </a:r>
                      <a:r>
                        <a:rPr kumimoji="1" lang="ko-KR" altLang="en-US" sz="15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9999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통합전산시스템 구축</a:t>
                      </a:r>
                      <a:endParaRPr kumimoji="1" lang="ko-KR" altLang="en-US" sz="15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화면 설계서 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(</a:t>
                      </a:r>
                      <a:r>
                        <a:rPr kumimoji="1" lang="ko-KR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마이페이지</a:t>
                      </a:r>
                      <a:r>
                        <a:rPr kumimoji="1" lang="en-US" altLang="ko-KR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>
                              <a:lumMod val="65000"/>
                              <a:lumOff val="35000"/>
                            </a:schemeClr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)</a:t>
                      </a:r>
                      <a:endParaRPr kumimoji="1" lang="ko-KR" altLang="en-US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>
                            <a:lumMod val="65000"/>
                            <a:lumOff val="35000"/>
                          </a:schemeClr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166154" marR="83077" marT="43200" marB="43200" horzOverflow="overflow">
                    <a:lnL w="762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C96E1573-5D90-73A7-2CE1-72F831C7FD13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61449" y="5949280"/>
            <a:ext cx="1152525" cy="4381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24ACF10E-AA93-CA75-93FB-52979897E5CF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57256" y="620688"/>
            <a:ext cx="2367097" cy="394515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2394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211514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9612562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01759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직무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2882655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2813602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직무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09693948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238453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직무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9042268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5826626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직무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55296194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11767078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직무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155256617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직무교육센터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5846693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076399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567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꼬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ine 79">
            <a:extLst>
              <a:ext uri="{FF2B5EF4-FFF2-40B4-BE49-F238E27FC236}">
                <a16:creationId xmlns:a16="http://schemas.microsoft.com/office/drawing/2014/main" id="{71BD5964-243A-28E5-1175-314A9EDDFF90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64E5A7E0-D757-F15E-8C61-7618DF021F5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44B82EF-9081-97D5-FD6B-97ACCEE5E84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391E73F-5AA6-3361-EBE0-B5EB1C7E337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0860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874983552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5839878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공통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24846647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889460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공통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37447353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49711214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공통_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385559766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56150478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공통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9430324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40007235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공통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74383630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689357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91364971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7466156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공통_마이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650939054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공통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" name="Google Shape;261;p26">
            <a:extLst>
              <a:ext uri="{FF2B5EF4-FFF2-40B4-BE49-F238E27FC236}">
                <a16:creationId xmlns:a16="http://schemas.microsoft.com/office/drawing/2014/main" id="{398155ED-F7D4-CC83-8CFC-86B5A7FDE4BC}"/>
              </a:ext>
            </a:extLst>
          </p:cNvPr>
          <p:cNvSpPr/>
          <p:nvPr userDrawn="1"/>
        </p:nvSpPr>
        <p:spPr>
          <a:xfrm>
            <a:off x="79053" y="551062"/>
            <a:ext cx="7380259" cy="6219373"/>
          </a:xfrm>
          <a:prstGeom prst="rect">
            <a:avLst/>
          </a:prstGeom>
          <a:solidFill>
            <a:schemeClr val="bg1">
              <a:lumMod val="85000"/>
              <a:alpha val="2196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138"/>
          </a:p>
        </p:txBody>
      </p:sp>
      <p:sp>
        <p:nvSpPr>
          <p:cNvPr id="4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85109" y="535485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5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85109" y="6627069"/>
            <a:ext cx="7372800" cy="144247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grpSp>
        <p:nvGrpSpPr>
          <p:cNvPr id="3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6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800" b="1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마이페이지</a:t>
              </a:r>
              <a:endParaRPr sz="1200"/>
            </a:p>
          </p:txBody>
        </p:sp>
        <p:cxnSp>
          <p:nvCxnSpPr>
            <p:cNvPr id="7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6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2013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defTabSz="914400" rtl="0" eaLnBrk="1" fontAlgn="auto" latinLnBrk="0" hangingPunct="1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-KR" altLang="en-US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대의원 추천</a:t>
            </a:r>
            <a:endParaRPr lang="en-US" altLang="ko-KR" sz="700" b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중앙회장단</a:t>
            </a:r>
            <a:endParaRPr lang="en-US" altLang="ko-KR" sz="700" b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시도회장단</a:t>
            </a:r>
            <a:b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</a:b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감사</a:t>
            </a:r>
            <a:endParaRPr lang="en-US" altLang="ko-KR" sz="700" b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</a:t>
            </a:r>
            <a:r>
              <a:rPr lang="ko-KR" altLang="en-US" sz="700" b="0" err="1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나의추천현황</a:t>
            </a:r>
            <a:endParaRPr lang="en-US" altLang="ko-KR" sz="700" b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27929801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슬라이드">
  <p:cSld name="제목 슬라이드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/>
          <p:nvPr/>
        </p:nvSpPr>
        <p:spPr>
          <a:xfrm>
            <a:off x="1822177" y="104884"/>
            <a:ext cx="7990954" cy="311978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541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4" name="Google Shape;24;p3"/>
          <p:cNvSpPr txBox="1"/>
          <p:nvPr/>
        </p:nvSpPr>
        <p:spPr>
          <a:xfrm>
            <a:off x="1822468" y="119778"/>
            <a:ext cx="4501089" cy="3116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Malgun Gothic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5;p3"/>
          <p:cNvSpPr txBox="1">
            <a:spLocks noGrp="1"/>
          </p:cNvSpPr>
          <p:nvPr>
            <p:ph type="body" idx="1"/>
          </p:nvPr>
        </p:nvSpPr>
        <p:spPr>
          <a:xfrm>
            <a:off x="1824074" y="119424"/>
            <a:ext cx="6329130" cy="2895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371475" lvl="0" indent="-185738" algn="l">
              <a:lnSpc>
                <a:spcPct val="90000"/>
              </a:lnSpc>
              <a:spcBef>
                <a:spcPts val="813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894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742950" lvl="1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1625">
                <a:solidFill>
                  <a:srgbClr val="888888"/>
                </a:solidFill>
              </a:defRPr>
            </a:lvl2pPr>
            <a:lvl3pPr marL="1114425" lvl="2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463">
                <a:solidFill>
                  <a:srgbClr val="888888"/>
                </a:solidFill>
              </a:defRPr>
            </a:lvl3pPr>
            <a:lvl4pPr marL="1485900" lvl="3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4pPr>
            <a:lvl5pPr marL="1857375" lvl="4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5pPr>
            <a:lvl6pPr marL="2228850" lvl="5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6pPr>
            <a:lvl7pPr marL="2600325" lvl="6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7pPr>
            <a:lvl8pPr marL="2971800" lvl="7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8pPr>
            <a:lvl9pPr marL="3343275" lvl="8" indent="-185738" algn="l">
              <a:lnSpc>
                <a:spcPct val="90000"/>
              </a:lnSpc>
              <a:spcBef>
                <a:spcPts val="406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3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/>
          <p:nvPr/>
        </p:nvSpPr>
        <p:spPr>
          <a:xfrm>
            <a:off x="9483987" y="97257"/>
            <a:ext cx="306387" cy="1442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7" name="Google Shape;27;p3"/>
          <p:cNvSpPr txBox="1"/>
          <p:nvPr/>
        </p:nvSpPr>
        <p:spPr>
          <a:xfrm>
            <a:off x="65007" y="104885"/>
            <a:ext cx="1757171" cy="304080"/>
          </a:xfrm>
          <a:prstGeom prst="rect">
            <a:avLst/>
          </a:prstGeom>
          <a:solidFill>
            <a:schemeClr val="dk1"/>
          </a:solidFill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"/>
              <a:buFont typeface="Arial"/>
              <a:buNone/>
            </a:pPr>
            <a:endParaRPr sz="975">
              <a:solidFill>
                <a:schemeClr val="lt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8;p3"/>
          <p:cNvSpPr txBox="1">
            <a:spLocks noGrp="1"/>
          </p:cNvSpPr>
          <p:nvPr>
            <p:ph type="title"/>
          </p:nvPr>
        </p:nvSpPr>
        <p:spPr>
          <a:xfrm>
            <a:off x="63878" y="119425"/>
            <a:ext cx="1751481" cy="2959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Malgun Gothic"/>
              <a:buNone/>
              <a:defRPr sz="894" b="1">
                <a:solidFill>
                  <a:schemeClr val="lt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" name="Line 79">
            <a:extLst>
              <a:ext uri="{FF2B5EF4-FFF2-40B4-BE49-F238E27FC236}">
                <a16:creationId xmlns:a16="http://schemas.microsoft.com/office/drawing/2014/main" id="{ABD7FEC2-053B-6F81-057D-15EE4BB4B422}"/>
              </a:ext>
            </a:extLst>
          </p:cNvPr>
          <p:cNvSpPr>
            <a:spLocks noChangeShapeType="1"/>
          </p:cNvSpPr>
          <p:nvPr userDrawn="1"/>
        </p:nvSpPr>
        <p:spPr bwMode="auto">
          <a:xfrm>
            <a:off x="201520" y="6489700"/>
            <a:ext cx="9504000" cy="0"/>
          </a:xfrm>
          <a:prstGeom prst="line">
            <a:avLst/>
          </a:prstGeom>
          <a:noFill/>
          <a:ln w="19050">
            <a:solidFill>
              <a:srgbClr val="C0C0C0"/>
            </a:solidFill>
            <a:round/>
            <a:headEnd/>
            <a:tailEnd/>
          </a:ln>
        </p:spPr>
        <p:txBody>
          <a:bodyPr/>
          <a:lstStyle/>
          <a:p>
            <a:pPr>
              <a:defRPr/>
            </a:pPr>
            <a:endParaRPr lang="ko-KR" altLang="en-US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" name="Rectangle 80">
            <a:extLst>
              <a:ext uri="{FF2B5EF4-FFF2-40B4-BE49-F238E27FC236}">
                <a16:creationId xmlns:a16="http://schemas.microsoft.com/office/drawing/2014/main" id="{8D3ECF33-3BC4-A84C-FF6B-FA135F05331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4341813" y="6538914"/>
            <a:ext cx="1223962" cy="3190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923">
                <a:latin typeface="굴림" panose="020B0600000101010101" pitchFamily="50" charset="-127"/>
                <a:ea typeface="굴림" panose="020B0600000101010101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- </a:t>
            </a:r>
            <a:fld id="{F25A3CA0-5B02-400E-9410-686196DBB7BB}" type="slidenum">
              <a:rPr lang="en-US" altLang="ko-KR" smtClean="0"/>
              <a:pPr>
                <a:defRPr/>
              </a:pPr>
              <a:t>‹#›</a:t>
            </a:fld>
            <a:r>
              <a:rPr lang="en-US" altLang="ko-KR"/>
              <a:t> -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0A3EEB1-9710-5F9A-9A55-3FD502AB14D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027" y="6575346"/>
            <a:ext cx="996140" cy="166022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ED6E570F-21DF-B88A-4853-8C9310D0B1A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290" y="6501164"/>
            <a:ext cx="568174" cy="216000"/>
          </a:xfrm>
          <a:prstGeom prst="rect">
            <a:avLst/>
          </a:prstGeom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LNB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Google Shape;113;p14">
            <a:extLst>
              <a:ext uri="{FF2B5EF4-FFF2-40B4-BE49-F238E27FC236}">
                <a16:creationId xmlns:a16="http://schemas.microsoft.com/office/drawing/2014/main" id="{25511A9E-95C8-58F9-21F0-74012A3B38B3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137612547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0" name="Google Shape;258;p26">
            <a:extLst>
              <a:ext uri="{FF2B5EF4-FFF2-40B4-BE49-F238E27FC236}">
                <a16:creationId xmlns:a16="http://schemas.microsoft.com/office/drawing/2014/main" id="{F7D9B90C-C3E6-D031-B744-C9974B31A3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1" name="Google Shape;260;p26">
            <a:extLst>
              <a:ext uri="{FF2B5EF4-FFF2-40B4-BE49-F238E27FC236}">
                <a16:creationId xmlns:a16="http://schemas.microsoft.com/office/drawing/2014/main" id="{F3CF97B7-6550-C2C9-1778-7796BAAD84C9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0136221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12" name="Google Shape;118;p14">
            <a:extLst>
              <a:ext uri="{FF2B5EF4-FFF2-40B4-BE49-F238E27FC236}">
                <a16:creationId xmlns:a16="http://schemas.microsoft.com/office/drawing/2014/main" id="{79D52227-9EF3-4DAD-0554-D18809DE256C}"/>
              </a:ext>
            </a:extLst>
          </p:cNvPr>
          <p:cNvGrpSpPr/>
          <p:nvPr userDrawn="1"/>
        </p:nvGrpSpPr>
        <p:grpSpPr>
          <a:xfrm>
            <a:off x="81793" y="704778"/>
            <a:ext cx="961063" cy="6077862"/>
            <a:chOff x="100668" y="491986"/>
            <a:chExt cx="1182847" cy="6144177"/>
          </a:xfrm>
        </p:grpSpPr>
        <p:sp>
          <p:nvSpPr>
            <p:cNvPr id="13" name="Google Shape;119;p14">
              <a:extLst>
                <a:ext uri="{FF2B5EF4-FFF2-40B4-BE49-F238E27FC236}">
                  <a16:creationId xmlns:a16="http://schemas.microsoft.com/office/drawing/2014/main" id="{0AED222D-5EE8-5A75-D88C-6FF87CCE27D8}"/>
                </a:ext>
              </a:extLst>
            </p:cNvPr>
            <p:cNvSpPr/>
            <p:nvPr/>
          </p:nvSpPr>
          <p:spPr>
            <a:xfrm>
              <a:off x="100668" y="491986"/>
              <a:ext cx="1182847" cy="269739"/>
            </a:xfrm>
            <a:prstGeom prst="rect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36000" tIns="45700" rIns="36000" bIns="4570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altLang="ko-KR" sz="800" b="1">
                  <a:solidFill>
                    <a:schemeClr val="lt1"/>
                  </a:solidFill>
                  <a:latin typeface="Malgun Gothic"/>
                  <a:ea typeface="Malgun Gothic"/>
                  <a:sym typeface="Malgun Gothic"/>
                </a:rPr>
                <a:t>Level 1</a:t>
              </a:r>
              <a:endParaRPr sz="1200"/>
            </a:p>
          </p:txBody>
        </p:sp>
        <p:cxnSp>
          <p:nvCxnSpPr>
            <p:cNvPr id="14" name="Google Shape;120;p14">
              <a:extLst>
                <a:ext uri="{FF2B5EF4-FFF2-40B4-BE49-F238E27FC236}">
                  <a16:creationId xmlns:a16="http://schemas.microsoft.com/office/drawing/2014/main" id="{45D3F372-67A8-0F65-BF56-B5959090B661}"/>
                </a:ext>
              </a:extLst>
            </p:cNvPr>
            <p:cNvCxnSpPr/>
            <p:nvPr/>
          </p:nvCxnSpPr>
          <p:spPr>
            <a:xfrm flipH="1">
              <a:off x="1275127" y="493070"/>
              <a:ext cx="8067" cy="6143093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miter lim="800000"/>
              <a:headEnd type="none" w="sm" len="sm"/>
              <a:tailEnd type="none" w="sm" len="sm"/>
            </a:ln>
          </p:spPr>
        </p:cxnSp>
      </p:grpSp>
      <p:sp>
        <p:nvSpPr>
          <p:cNvPr id="15" name="Google Shape;121;p14">
            <a:extLst>
              <a:ext uri="{FF2B5EF4-FFF2-40B4-BE49-F238E27FC236}">
                <a16:creationId xmlns:a16="http://schemas.microsoft.com/office/drawing/2014/main" id="{EC5B774D-D708-ED48-46DB-F4704FB455D8}"/>
              </a:ext>
            </a:extLst>
          </p:cNvPr>
          <p:cNvSpPr/>
          <p:nvPr userDrawn="1"/>
        </p:nvSpPr>
        <p:spPr>
          <a:xfrm>
            <a:off x="84319" y="1272110"/>
            <a:ext cx="951722" cy="233519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6" name="Google Shape;261;p26">
            <a:extLst>
              <a:ext uri="{FF2B5EF4-FFF2-40B4-BE49-F238E27FC236}">
                <a16:creationId xmlns:a16="http://schemas.microsoft.com/office/drawing/2014/main" id="{01A6F105-C42F-9B2F-D0FF-7FC403CD1579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7" name="Google Shape;122;p14">
            <a:extLst>
              <a:ext uri="{FF2B5EF4-FFF2-40B4-BE49-F238E27FC236}">
                <a16:creationId xmlns:a16="http://schemas.microsoft.com/office/drawing/2014/main" id="{34D44928-CC0F-0A70-DD45-9A229DEC5EF3}"/>
              </a:ext>
            </a:extLst>
          </p:cNvPr>
          <p:cNvSpPr txBox="1"/>
          <p:nvPr userDrawn="1"/>
        </p:nvSpPr>
        <p:spPr>
          <a:xfrm>
            <a:off x="88115" y="1004995"/>
            <a:ext cx="829472" cy="11522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  Level 3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00" b="0">
                <a:solidFill>
                  <a:schemeClr val="tx1"/>
                </a:solidFill>
                <a:latin typeface="Malgun Gothic"/>
                <a:ea typeface="Malgun Gothic"/>
                <a:cs typeface="Malgun Gothic"/>
                <a:sym typeface="Malgun Gothic"/>
              </a:rPr>
              <a:t>Level 2</a:t>
            </a:r>
            <a:endParaRPr sz="700" b="0">
              <a:solidFill>
                <a:schemeClr val="tx1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5" name="Google Shape;263;p26">
            <a:extLst>
              <a:ext uri="{FF2B5EF4-FFF2-40B4-BE49-F238E27FC236}">
                <a16:creationId xmlns:a16="http://schemas.microsoft.com/office/drawing/2014/main" id="{B89563F4-7B20-4CAF-2BC1-E3C266240004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28" name="Google Shape;262;p26">
            <a:extLst>
              <a:ext uri="{FF2B5EF4-FFF2-40B4-BE49-F238E27FC236}">
                <a16:creationId xmlns:a16="http://schemas.microsoft.com/office/drawing/2014/main" id="{4233DD56-1F9E-70E4-E457-1BC329E42FE3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19" name="텍스트 개체 틀 8">
            <a:extLst>
              <a:ext uri="{FF2B5EF4-FFF2-40B4-BE49-F238E27FC236}">
                <a16:creationId xmlns:a16="http://schemas.microsoft.com/office/drawing/2014/main" id="{98A56E2E-90E1-4E4A-4E06-9C60854A2CF2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2" y="310212"/>
            <a:ext cx="1707300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20" name="텍스트 개체 틀 8">
            <a:extLst>
              <a:ext uri="{FF2B5EF4-FFF2-40B4-BE49-F238E27FC236}">
                <a16:creationId xmlns:a16="http://schemas.microsoft.com/office/drawing/2014/main" id="{2944C47C-7799-3C16-EAF4-CA9E996423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3" y="87564"/>
            <a:ext cx="1707300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75441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NB_보수_다음페이지계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528491690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14" name="Google Shape;113;p14">
            <a:extLst>
              <a:ext uri="{FF2B5EF4-FFF2-40B4-BE49-F238E27FC236}">
                <a16:creationId xmlns:a16="http://schemas.microsoft.com/office/drawing/2014/main" id="{60D847F0-3DFB-CAD4-8C99-28231C972B40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35553542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5" name="Google Shape;258;p26">
            <a:extLst>
              <a:ext uri="{FF2B5EF4-FFF2-40B4-BE49-F238E27FC236}">
                <a16:creationId xmlns:a16="http://schemas.microsoft.com/office/drawing/2014/main" id="{B3524EF7-4DA5-4041-AD39-362E80D1E5C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6" name="Google Shape;260;p26">
            <a:extLst>
              <a:ext uri="{FF2B5EF4-FFF2-40B4-BE49-F238E27FC236}">
                <a16:creationId xmlns:a16="http://schemas.microsoft.com/office/drawing/2014/main" id="{41711A54-2094-46E4-1425-7942D85387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53136188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1" name="Google Shape;261;p26">
            <a:extLst>
              <a:ext uri="{FF2B5EF4-FFF2-40B4-BE49-F238E27FC236}">
                <a16:creationId xmlns:a16="http://schemas.microsoft.com/office/drawing/2014/main" id="{DE247733-99A6-F430-D9D3-F458DF1C83B4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grpSp>
        <p:nvGrpSpPr>
          <p:cNvPr id="27" name="Google Shape;188;p19">
            <a:extLst>
              <a:ext uri="{FF2B5EF4-FFF2-40B4-BE49-F238E27FC236}">
                <a16:creationId xmlns:a16="http://schemas.microsoft.com/office/drawing/2014/main" id="{0D40224A-6019-46C8-9A4B-5FE08175D531}"/>
              </a:ext>
            </a:extLst>
          </p:cNvPr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28" name="Google Shape;189;p19">
              <a:extLst>
                <a:ext uri="{FF2B5EF4-FFF2-40B4-BE49-F238E27FC236}">
                  <a16:creationId xmlns:a16="http://schemas.microsoft.com/office/drawing/2014/main" id="{B14860B9-39E1-4F5F-8B8E-6DA8FB9A04DE}"/>
                </a:ext>
              </a:extLst>
            </p:cNvPr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0" name="Google Shape;190;p19">
                <a:extLst>
                  <a:ext uri="{FF2B5EF4-FFF2-40B4-BE49-F238E27FC236}">
                    <a16:creationId xmlns:a16="http://schemas.microsoft.com/office/drawing/2014/main" id="{05BA287A-5DFE-48C8-81C5-8CF62373C0EE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1" name="Google Shape;191;p19">
                <a:extLst>
                  <a:ext uri="{FF2B5EF4-FFF2-40B4-BE49-F238E27FC236}">
                    <a16:creationId xmlns:a16="http://schemas.microsoft.com/office/drawing/2014/main" id="{2EE3B961-BB57-422C-A30D-12FF9699D2FB}"/>
                  </a:ext>
                </a:extLst>
              </p:cNvPr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9" name="Google Shape;192;p19">
              <a:extLst>
                <a:ext uri="{FF2B5EF4-FFF2-40B4-BE49-F238E27FC236}">
                  <a16:creationId xmlns:a16="http://schemas.microsoft.com/office/drawing/2014/main" id="{B7EE6C25-C762-45DF-92E8-799D50B06402}"/>
                </a:ext>
              </a:extLst>
            </p:cNvPr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08C4438-7B4D-9EC9-EBEF-AD95FC58FCE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4A486D1B-E558-AFBE-67F3-9DBF93803ECF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913E4A77-59C0-6E5E-FA06-30199638FB97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65100186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120" userDrawn="1">
          <p15:clr>
            <a:srgbClr val="FBAE40"/>
          </p15:clr>
        </p15:guide>
        <p15:guide id="2" pos="308" userDrawn="1">
          <p15:clr>
            <a:srgbClr val="FBAE40"/>
          </p15:clr>
        </p15:guide>
        <p15:guide id="3" pos="4435" userDrawn="1">
          <p15:clr>
            <a:srgbClr val="FBAE40"/>
          </p15:clr>
        </p15:guide>
        <p15:guide id="4" pos="2372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Two Content" preserve="1" userDrawn="1">
  <p:cSld name="5_보수_Two Content">
    <p:spTree>
      <p:nvGrpSpPr>
        <p:cNvPr id="1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0" name="Google Shape;140;p16"/>
          <p:cNvGraphicFramePr/>
          <p:nvPr>
            <p:extLst>
              <p:ext uri="{D42A27DB-BD31-4B8C-83A1-F6EECF244321}">
                <p14:modId xmlns:p14="http://schemas.microsoft.com/office/powerpoint/2010/main" val="1852852614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" name="Google Shape;262;p26">
            <a:extLst>
              <a:ext uri="{FF2B5EF4-FFF2-40B4-BE49-F238E27FC236}">
                <a16:creationId xmlns:a16="http://schemas.microsoft.com/office/drawing/2014/main" id="{45B0866D-2A1D-90E7-C852-22B70EF873E3}"/>
              </a:ext>
            </a:extLst>
          </p:cNvPr>
          <p:cNvSpPr/>
          <p:nvPr userDrawn="1"/>
        </p:nvSpPr>
        <p:spPr>
          <a:xfrm>
            <a:off x="79052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D89ED70C-CEF4-1D85-AF68-A40DDA0CDDF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10D88D0B-3CC5-83FA-B4A2-8745EFF1F21D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3420410091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8" name="Google Shape;145;p16"/>
          <p:cNvGrpSpPr/>
          <p:nvPr userDrawn="1"/>
        </p:nvGrpSpPr>
        <p:grpSpPr>
          <a:xfrm>
            <a:off x="79052" y="569435"/>
            <a:ext cx="7389081" cy="179881"/>
            <a:chOff x="97295" y="6485167"/>
            <a:chExt cx="9094253" cy="375576"/>
          </a:xfrm>
        </p:grpSpPr>
        <p:grpSp>
          <p:nvGrpSpPr>
            <p:cNvPr id="15" name="Google Shape;146;p16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18" name="Google Shape;147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22" name="Google Shape;148;p16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17" name="Google Shape;149;p16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10" name="텍스트 개체 틀 8">
            <a:extLst>
              <a:ext uri="{FF2B5EF4-FFF2-40B4-BE49-F238E27FC236}">
                <a16:creationId xmlns:a16="http://schemas.microsoft.com/office/drawing/2014/main" id="{0933A877-9229-1EDE-DAA0-169C0375B58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072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1" name="텍스트 개체 틀 8">
            <a:extLst>
              <a:ext uri="{FF2B5EF4-FFF2-40B4-BE49-F238E27FC236}">
                <a16:creationId xmlns:a16="http://schemas.microsoft.com/office/drawing/2014/main" id="{4E7B1278-F640-E8AE-D224-4BECF2FBD4FD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12" name="Google Shape;263;p26">
            <a:extLst>
              <a:ext uri="{FF2B5EF4-FFF2-40B4-BE49-F238E27FC236}">
                <a16:creationId xmlns:a16="http://schemas.microsoft.com/office/drawing/2014/main" id="{15C65732-9AF3-D553-D030-47DAEF86A6C1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9686831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보수_tw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Google Shape;113;p14">
            <a:extLst>
              <a:ext uri="{FF2B5EF4-FFF2-40B4-BE49-F238E27FC236}">
                <a16:creationId xmlns:a16="http://schemas.microsoft.com/office/drawing/2014/main" id="{1C5888EE-D460-4C36-8C41-09BA6D90F5B8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2705452806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8" name="Google Shape;258;p26">
            <a:extLst>
              <a:ext uri="{FF2B5EF4-FFF2-40B4-BE49-F238E27FC236}">
                <a16:creationId xmlns:a16="http://schemas.microsoft.com/office/drawing/2014/main" id="{5EA69334-BBC0-E360-9D61-D25CA9CFD5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9" name="Google Shape;260;p26">
            <a:extLst>
              <a:ext uri="{FF2B5EF4-FFF2-40B4-BE49-F238E27FC236}">
                <a16:creationId xmlns:a16="http://schemas.microsoft.com/office/drawing/2014/main" id="{884DE170-F242-BB36-744E-01A5C1C083F2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397008020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3" name="Google Shape;261;p26">
            <a:extLst>
              <a:ext uri="{FF2B5EF4-FFF2-40B4-BE49-F238E27FC236}">
                <a16:creationId xmlns:a16="http://schemas.microsoft.com/office/drawing/2014/main" id="{AAEC0F55-43A2-5F06-3E8C-37B2718EE79D}"/>
              </a:ext>
            </a:extLst>
          </p:cNvPr>
          <p:cNvSpPr/>
          <p:nvPr userDrawn="1"/>
        </p:nvSpPr>
        <p:spPr>
          <a:xfrm>
            <a:off x="79053" y="553653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GNB</a:t>
            </a:r>
            <a:endParaRPr sz="1138"/>
          </a:p>
        </p:txBody>
      </p:sp>
      <p:sp>
        <p:nvSpPr>
          <p:cNvPr id="16" name="Google Shape;262;p26">
            <a:extLst>
              <a:ext uri="{FF2B5EF4-FFF2-40B4-BE49-F238E27FC236}">
                <a16:creationId xmlns:a16="http://schemas.microsoft.com/office/drawing/2014/main" id="{2DB13EA3-93C6-D49E-7B90-ED6E56458B44}"/>
              </a:ext>
            </a:extLst>
          </p:cNvPr>
          <p:cNvSpPr/>
          <p:nvPr userDrawn="1"/>
        </p:nvSpPr>
        <p:spPr>
          <a:xfrm>
            <a:off x="79053" y="6633125"/>
            <a:ext cx="7380259" cy="144247"/>
          </a:xfrm>
          <a:prstGeom prst="rect">
            <a:avLst/>
          </a:prstGeom>
          <a:solidFill>
            <a:srgbClr val="7F7F7F">
              <a:alpha val="21960"/>
            </a:srgbClr>
          </a:solidFill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ko-KR" sz="731">
                <a:solidFill>
                  <a:srgbClr val="5F5F5F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Footer</a:t>
            </a:r>
            <a:endParaRPr sz="1138"/>
          </a:p>
        </p:txBody>
      </p:sp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35A070E7-7770-B46E-5941-8B32AF2A4DE9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A467DF33-E0BB-C06F-C1F9-64561D9DCB55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83D8B421-0669-D42E-92DC-71167FC2B99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1028049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Two Content" preserve="1" userDrawn="1">
  <p:cSld name="4_보수_Two Content"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1" name="Google Shape;151;p17"/>
          <p:cNvGraphicFramePr/>
          <p:nvPr>
            <p:extLst>
              <p:ext uri="{D42A27DB-BD31-4B8C-83A1-F6EECF244321}">
                <p14:modId xmlns:p14="http://schemas.microsoft.com/office/powerpoint/2010/main" val="3823920461"/>
              </p:ext>
            </p:extLst>
          </p:nvPr>
        </p:nvGraphicFramePr>
        <p:xfrm>
          <a:off x="7509424" y="71639"/>
          <a:ext cx="2350461" cy="671155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2" name="Google Shape;258;p26">
            <a:extLst>
              <a:ext uri="{FF2B5EF4-FFF2-40B4-BE49-F238E27FC236}">
                <a16:creationId xmlns:a16="http://schemas.microsoft.com/office/drawing/2014/main" id="{0E749A83-2928-C16E-B639-74A4ADAA45D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3" name="Google Shape;260;p26">
            <a:extLst>
              <a:ext uri="{FF2B5EF4-FFF2-40B4-BE49-F238E27FC236}">
                <a16:creationId xmlns:a16="http://schemas.microsoft.com/office/drawing/2014/main" id="{7691E830-FC0F-78DD-A0F6-7E44C522D154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6024629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23" name="Google Shape;160;p17"/>
          <p:cNvGrpSpPr/>
          <p:nvPr userDrawn="1"/>
        </p:nvGrpSpPr>
        <p:grpSpPr>
          <a:xfrm>
            <a:off x="79052" y="582135"/>
            <a:ext cx="7389081" cy="179881"/>
            <a:chOff x="97295" y="6485167"/>
            <a:chExt cx="9094253" cy="375576"/>
          </a:xfrm>
        </p:grpSpPr>
        <p:grpSp>
          <p:nvGrpSpPr>
            <p:cNvPr id="24" name="Google Shape;161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29" name="Google Shape;162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0" name="Google Shape;163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28" name="Google Shape;164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이전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grpSp>
        <p:nvGrpSpPr>
          <p:cNvPr id="31" name="Google Shape;155;p17"/>
          <p:cNvGrpSpPr/>
          <p:nvPr userDrawn="1"/>
        </p:nvGrpSpPr>
        <p:grpSpPr>
          <a:xfrm>
            <a:off x="79052" y="6573752"/>
            <a:ext cx="7389081" cy="179881"/>
            <a:chOff x="97295" y="6485167"/>
            <a:chExt cx="9094253" cy="375576"/>
          </a:xfrm>
        </p:grpSpPr>
        <p:grpSp>
          <p:nvGrpSpPr>
            <p:cNvPr id="32" name="Google Shape;156;p17"/>
            <p:cNvGrpSpPr/>
            <p:nvPr/>
          </p:nvGrpSpPr>
          <p:grpSpPr>
            <a:xfrm rot="5400000">
              <a:off x="4506754" y="2139623"/>
              <a:ext cx="275336" cy="9094253"/>
              <a:chOff x="6402388" y="1584325"/>
              <a:chExt cx="239713" cy="933450"/>
            </a:xfrm>
          </p:grpSpPr>
          <p:sp>
            <p:nvSpPr>
              <p:cNvPr id="34" name="Google Shape;157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151" h="588" extrusionOk="0">
                    <a:moveTo>
                      <a:pt x="74" y="588"/>
                    </a:moveTo>
                    <a:lnTo>
                      <a:pt x="151" y="518"/>
                    </a:lnTo>
                    <a:lnTo>
                      <a:pt x="74" y="441"/>
                    </a:lnTo>
                    <a:lnTo>
                      <a:pt x="151" y="375"/>
                    </a:lnTo>
                    <a:lnTo>
                      <a:pt x="74" y="294"/>
                    </a:lnTo>
                    <a:lnTo>
                      <a:pt x="151" y="231"/>
                    </a:lnTo>
                    <a:lnTo>
                      <a:pt x="74" y="147"/>
                    </a:lnTo>
                    <a:lnTo>
                      <a:pt x="151" y="88"/>
                    </a:lnTo>
                    <a:lnTo>
                      <a:pt x="74" y="0"/>
                    </a:lnTo>
                    <a:lnTo>
                      <a:pt x="0" y="0"/>
                    </a:lnTo>
                    <a:lnTo>
                      <a:pt x="78" y="88"/>
                    </a:lnTo>
                    <a:lnTo>
                      <a:pt x="0" y="147"/>
                    </a:lnTo>
                    <a:lnTo>
                      <a:pt x="78" y="231"/>
                    </a:lnTo>
                    <a:lnTo>
                      <a:pt x="0" y="294"/>
                    </a:lnTo>
                    <a:lnTo>
                      <a:pt x="78" y="375"/>
                    </a:lnTo>
                    <a:lnTo>
                      <a:pt x="0" y="441"/>
                    </a:lnTo>
                    <a:lnTo>
                      <a:pt x="78" y="518"/>
                    </a:lnTo>
                    <a:lnTo>
                      <a:pt x="0" y="588"/>
                    </a:lnTo>
                    <a:lnTo>
                      <a:pt x="74" y="588"/>
                    </a:lnTo>
                    <a:close/>
                  </a:path>
                </a:pathLst>
              </a:custGeom>
              <a:solidFill>
                <a:srgbClr val="F2F2F2"/>
              </a:solidFill>
              <a:ln w="9525" cap="flat" cmpd="sng">
                <a:solidFill>
                  <a:srgbClr val="F2F2F2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650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  <p:sp>
            <p:nvSpPr>
              <p:cNvPr id="35" name="Google Shape;158;p17"/>
              <p:cNvSpPr/>
              <p:nvPr/>
            </p:nvSpPr>
            <p:spPr>
              <a:xfrm>
                <a:off x="6402388" y="1584325"/>
                <a:ext cx="239713" cy="933450"/>
              </a:xfrm>
              <a:custGeom>
                <a:avLst/>
                <a:gdLst/>
                <a:ahLst/>
                <a:cxnLst/>
                <a:rect l="l" t="t" r="r" b="b"/>
                <a:pathLst>
                  <a:path w="909" h="3585" extrusionOk="0">
                    <a:moveTo>
                      <a:pt x="0" y="0"/>
                    </a:moveTo>
                    <a:lnTo>
                      <a:pt x="467" y="535"/>
                    </a:lnTo>
                    <a:lnTo>
                      <a:pt x="0" y="896"/>
                    </a:lnTo>
                    <a:lnTo>
                      <a:pt x="467" y="1409"/>
                    </a:lnTo>
                    <a:lnTo>
                      <a:pt x="0" y="1793"/>
                    </a:lnTo>
                    <a:lnTo>
                      <a:pt x="467" y="2284"/>
                    </a:lnTo>
                    <a:lnTo>
                      <a:pt x="0" y="2689"/>
                    </a:lnTo>
                    <a:lnTo>
                      <a:pt x="467" y="3158"/>
                    </a:lnTo>
                    <a:lnTo>
                      <a:pt x="0" y="3585"/>
                    </a:lnTo>
                    <a:moveTo>
                      <a:pt x="442" y="3585"/>
                    </a:moveTo>
                    <a:lnTo>
                      <a:pt x="909" y="3158"/>
                    </a:lnTo>
                    <a:lnTo>
                      <a:pt x="442" y="2689"/>
                    </a:lnTo>
                    <a:lnTo>
                      <a:pt x="909" y="2284"/>
                    </a:lnTo>
                    <a:lnTo>
                      <a:pt x="442" y="1793"/>
                    </a:lnTo>
                    <a:lnTo>
                      <a:pt x="909" y="1409"/>
                    </a:lnTo>
                    <a:lnTo>
                      <a:pt x="442" y="896"/>
                    </a:lnTo>
                    <a:lnTo>
                      <a:pt x="909" y="535"/>
                    </a:lnTo>
                    <a:lnTo>
                      <a:pt x="442" y="0"/>
                    </a:lnTo>
                  </a:path>
                </a:pathLst>
              </a:custGeom>
              <a:noFill/>
              <a:ln w="9525" cap="flat" cmpd="sng">
                <a:solidFill>
                  <a:srgbClr val="D8D8D8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731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endParaRPr>
              </a:p>
            </p:txBody>
          </p:sp>
        </p:grpSp>
        <p:sp>
          <p:nvSpPr>
            <p:cNvPr id="33" name="Google Shape;159;p17"/>
            <p:cNvSpPr txBox="1"/>
            <p:nvPr/>
          </p:nvSpPr>
          <p:spPr>
            <a:xfrm>
              <a:off x="3762971" y="6485167"/>
              <a:ext cx="1762898" cy="37557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ko-KR" altLang="en-US" sz="569">
                  <a:solidFill>
                    <a:srgbClr val="7F7F7F"/>
                  </a:solidFill>
                  <a:latin typeface="Quattrocento Sans"/>
                  <a:ea typeface="Quattrocento Sans"/>
                  <a:cs typeface="Quattrocento Sans"/>
                  <a:sym typeface="Quattrocento Sans"/>
                </a:rPr>
                <a:t>다음 페이지계속</a:t>
              </a:r>
              <a:endParaRPr sz="569">
                <a:solidFill>
                  <a:srgbClr val="7F7F7F"/>
                </a:solidFill>
                <a:latin typeface="Quattrocento Sans"/>
                <a:ea typeface="Quattrocento Sans"/>
                <a:cs typeface="Quattrocento Sans"/>
                <a:sym typeface="Quattrocento Sans"/>
              </a:endParaRPr>
            </a:p>
          </p:txBody>
        </p:sp>
      </p:grp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0526CE3C-D7C6-9AB1-80F7-CC026615B676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39F3092B-FD37-8A0A-F0AF-F78ADA34AD02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7" name="Google Shape;263;p26">
            <a:extLst>
              <a:ext uri="{FF2B5EF4-FFF2-40B4-BE49-F238E27FC236}">
                <a16:creationId xmlns:a16="http://schemas.microsoft.com/office/drawing/2014/main" id="{AE6D4B11-05D5-1837-3C78-F4CD38995D4C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0515233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빈 화면" preserve="1" userDrawn="1">
  <p:cSld name="3_보수_빈 화면">
    <p:spTree>
      <p:nvGrpSpPr>
        <p:cNvPr id="1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26"/>
          <p:cNvGraphicFramePr/>
          <p:nvPr userDrawn="1">
            <p:extLst>
              <p:ext uri="{D42A27DB-BD31-4B8C-83A1-F6EECF244321}">
                <p14:modId xmlns:p14="http://schemas.microsoft.com/office/powerpoint/2010/main" val="2365007405"/>
              </p:ext>
            </p:extLst>
          </p:nvPr>
        </p:nvGraphicFramePr>
        <p:xfrm>
          <a:off x="7509424" y="71639"/>
          <a:ext cx="2350461" cy="671100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2350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23400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sz="800" b="0" u="none" strike="noStrike" cap="none">
                          <a:solidFill>
                            <a:schemeClr val="lt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Function Description</a:t>
                      </a:r>
                      <a:endParaRPr sz="800" b="0" u="none" strike="noStrike" cap="none">
                        <a:solidFill>
                          <a:schemeClr val="lt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59595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7700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6" name="Google Shape;258;p26">
            <a:extLst>
              <a:ext uri="{FF2B5EF4-FFF2-40B4-BE49-F238E27FC236}">
                <a16:creationId xmlns:a16="http://schemas.microsoft.com/office/drawing/2014/main" id="{A3182A8B-C57F-343E-8270-3614DC4BEC7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72010" y="319706"/>
            <a:ext cx="4080989" cy="2052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2000" tIns="36000" rIns="72000" bIns="360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"/>
              <a:buFont typeface="Malgun Gothic"/>
              <a:buNone/>
              <a:defRPr sz="800" b="0">
                <a:solidFill>
                  <a:schemeClr val="dk1"/>
                </a:solidFill>
                <a:latin typeface="+mj-ea"/>
                <a:ea typeface="+mj-e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graphicFrame>
        <p:nvGraphicFramePr>
          <p:cNvPr id="17" name="Google Shape;260;p26">
            <a:extLst>
              <a:ext uri="{FF2B5EF4-FFF2-40B4-BE49-F238E27FC236}">
                <a16:creationId xmlns:a16="http://schemas.microsoft.com/office/drawing/2014/main" id="{626C5158-D555-B2C5-F8FD-6C2ACA970D9C}"/>
              </a:ext>
            </a:extLst>
          </p:cNvPr>
          <p:cNvGraphicFramePr/>
          <p:nvPr userDrawn="1">
            <p:extLst>
              <p:ext uri="{D42A27DB-BD31-4B8C-83A1-F6EECF244321}">
                <p14:modId xmlns:p14="http://schemas.microsoft.com/office/powerpoint/2010/main" val="1762411098"/>
              </p:ext>
            </p:extLst>
          </p:nvPr>
        </p:nvGraphicFramePr>
        <p:xfrm>
          <a:off x="79053" y="84192"/>
          <a:ext cx="7389058" cy="6693180"/>
        </p:xfrm>
        <a:graphic>
          <a:graphicData uri="http://schemas.openxmlformats.org/drawingml/2006/table">
            <a:tbl>
              <a:tblPr firstRow="1" bandRow="1">
                <a:noFill/>
                <a:tableStyleId>{393D4CE5-F84A-417E-A1D1-496A1020A3E3}</a:tableStyleId>
              </a:tblPr>
              <a:tblGrid>
                <a:gridCol w="7929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0886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22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15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22553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System Name</a:t>
                      </a: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-KR" alt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보수교육센터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</a:pPr>
                      <a:r>
                        <a:rPr lang="en-US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Name</a:t>
                      </a:r>
                      <a:endParaRPr sz="800" b="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2553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Site Path</a:t>
                      </a:r>
                      <a:endParaRPr lang="en-US" altLang="ko-KR" sz="800"/>
                    </a:p>
                  </a:txBody>
                  <a:tcPr marL="74303" marR="74303" marT="45725" marB="45725" anchor="ctr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800"/>
                        <a:buFont typeface="Malgun Gothic"/>
                        <a:buNone/>
                        <a:tabLst/>
                        <a:defRPr/>
                      </a:pPr>
                      <a:r>
                        <a:rPr lang="en-US" altLang="ko-KR" sz="800" b="0" u="none" strike="noStrike" cap="none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Screen ID</a:t>
                      </a:r>
                    </a:p>
                  </a:txBody>
                  <a:tcPr marL="74303" marR="74303" marT="45725" marB="45725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8D8D8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latin typeface="+mj-ea"/>
                        <a:ea typeface="+mj-ea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 anchor="ctr">
                    <a:lnL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4537000"/>
                  </a:ext>
                </a:extLst>
              </a:tr>
              <a:tr h="6248074">
                <a:tc gridSpan="4"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800" u="none" strike="noStrike" cap="none">
                        <a:solidFill>
                          <a:schemeClr val="dk1"/>
                        </a:solidFill>
                        <a:latin typeface="Malgun Gothic"/>
                        <a:ea typeface="Malgun Gothic"/>
                        <a:cs typeface="Malgun Gothic"/>
                        <a:sym typeface="Malgun Gothic"/>
                      </a:endParaRPr>
                    </a:p>
                  </a:txBody>
                  <a:tcPr marL="74303" marR="74303" marT="45725" marB="45725">
                    <a:lnL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A5A5A5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" name="텍스트 개체 틀 8">
            <a:extLst>
              <a:ext uri="{FF2B5EF4-FFF2-40B4-BE49-F238E27FC236}">
                <a16:creationId xmlns:a16="http://schemas.microsoft.com/office/drawing/2014/main" id="{5A6BF5F6-33B1-F2F0-901F-0A803125C357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752011" y="310212"/>
            <a:ext cx="1716099" cy="218659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+mj-ea"/>
                <a:ea typeface="+mj-ea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/>
              <a:t>화면</a:t>
            </a:r>
            <a:r>
              <a:rPr lang="en-US" altLang="ko-KR"/>
              <a:t>ID</a:t>
            </a:r>
            <a:r>
              <a:rPr lang="ko-KR" altLang="en-US"/>
              <a:t>를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텍스트 개체 틀 8">
            <a:extLst>
              <a:ext uri="{FF2B5EF4-FFF2-40B4-BE49-F238E27FC236}">
                <a16:creationId xmlns:a16="http://schemas.microsoft.com/office/drawing/2014/main" id="{70DC1A3D-DBBB-B0DC-765F-9B46756F654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752012" y="87564"/>
            <a:ext cx="1722155" cy="212883"/>
          </a:xfrm>
          <a:prstGeom prst="rect">
            <a:avLst/>
          </a:prstGeom>
        </p:spPr>
        <p:txBody>
          <a:bodyPr wrap="none" lIns="72000" tIns="36000" rIns="72000" bIns="144000" anchor="ctr">
            <a:noAutofit/>
          </a:bodyPr>
          <a:lstStyle>
            <a:lvl1pPr marL="0" indent="0" algn="l">
              <a:buNone/>
              <a:defRPr sz="800" spc="-100" baseline="0"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100"/>
            </a:lvl3pPr>
            <a:lvl4pPr marL="1371600" indent="0" algn="ctr">
              <a:buNone/>
              <a:defRPr sz="1050"/>
            </a:lvl4pPr>
            <a:lvl5pPr marL="1828800" indent="0" algn="ctr">
              <a:buNone/>
              <a:defRPr sz="1050"/>
            </a:lvl5pPr>
          </a:lstStyle>
          <a:p>
            <a:pPr lvl="0"/>
            <a:r>
              <a:rPr lang="ko-KR" altLang="en-US" err="1"/>
              <a:t>화면명을</a:t>
            </a:r>
            <a:r>
              <a:rPr lang="ko-KR" altLang="en-US"/>
              <a:t> 기재합니다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5" name="Google Shape;263;p26">
            <a:extLst>
              <a:ext uri="{FF2B5EF4-FFF2-40B4-BE49-F238E27FC236}">
                <a16:creationId xmlns:a16="http://schemas.microsoft.com/office/drawing/2014/main" id="{1743A26C-A04C-E6B9-52F2-59A2B6DBA806}"/>
              </a:ext>
            </a:extLst>
          </p:cNvPr>
          <p:cNvSpPr txBox="1"/>
          <p:nvPr userDrawn="1"/>
        </p:nvSpPr>
        <p:spPr>
          <a:xfrm>
            <a:off x="7250807" y="310213"/>
            <a:ext cx="306387" cy="2128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altLang="ko-KR" sz="650">
                <a:solidFill>
                  <a:srgbClr val="7F7F7F"/>
                </a:solidFill>
                <a:latin typeface="Malgun Gothic"/>
                <a:ea typeface="Malgun Gothic"/>
                <a:cs typeface="Malgun Gothic"/>
                <a:sym typeface="Malgun Gothic"/>
              </a:rPr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650">
              <a:solidFill>
                <a:srgbClr val="7F7F7F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26004873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12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2" Type="http://schemas.openxmlformats.org/officeDocument/2006/relationships/slideLayout" Target="../slideLayouts/slideLayout5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9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9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4.xml"/><Relationship Id="rId4" Type="http://schemas.openxmlformats.org/officeDocument/2006/relationships/slideLayout" Target="../slideLayouts/slideLayout23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 b="0" i="0" u="none" strike="noStrike" cap="none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92" r:id="rId2"/>
    <p:sldLayoutId id="2147483649" r:id="rId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634073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03" r:id="rId1"/>
    <p:sldLayoutId id="2147483704" r:id="rId2"/>
    <p:sldLayoutId id="2147483705" r:id="rId3"/>
    <p:sldLayoutId id="2147483706" r:id="rId4"/>
    <p:sldLayoutId id="2147483707" r:id="rId5"/>
    <p:sldLayoutId id="2147483708" r:id="rId6"/>
    <p:sldLayoutId id="2147483709" r:id="rId7"/>
    <p:sldLayoutId id="2147483710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6809947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3"/>
          <p:cNvSpPr txBox="1">
            <a:spLocks noGrp="1"/>
          </p:cNvSpPr>
          <p:nvPr>
            <p:ph type="title"/>
          </p:nvPr>
        </p:nvSpPr>
        <p:spPr>
          <a:xfrm>
            <a:off x="681038" y="365126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Malgun Gothic"/>
              <a:buNone/>
              <a:defRPr sz="4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07" name="Google Shape;107;p1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8" name="Google Shape;108;p13"/>
          <p:cNvSpPr txBox="1">
            <a:spLocks noGrp="1"/>
          </p:cNvSpPr>
          <p:nvPr>
            <p:ph type="dt" idx="10"/>
          </p:nvPr>
        </p:nvSpPr>
        <p:spPr>
          <a:xfrm>
            <a:off x="681038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09" name="Google Shape;109;p13"/>
          <p:cNvSpPr txBox="1">
            <a:spLocks noGrp="1"/>
          </p:cNvSpPr>
          <p:nvPr>
            <p:ph type="ftr" idx="11"/>
          </p:nvPr>
        </p:nvSpPr>
        <p:spPr>
          <a:xfrm>
            <a:off x="3281363" y="6356351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463" b="0" i="0" u="none" strike="noStrike" cap="none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endParaRPr/>
          </a:p>
        </p:txBody>
      </p:sp>
      <p:sp>
        <p:nvSpPr>
          <p:cNvPr id="110" name="Google Shape;110;p13"/>
          <p:cNvSpPr txBox="1">
            <a:spLocks noGrp="1"/>
          </p:cNvSpPr>
          <p:nvPr>
            <p:ph type="sldNum" idx="12"/>
          </p:nvPr>
        </p:nvSpPr>
        <p:spPr>
          <a:xfrm>
            <a:off x="6996113" y="6356351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1pPr>
            <a:lvl2pPr marL="0" marR="0" lvl="1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2pPr>
            <a:lvl3pPr marL="0" marR="0" lvl="2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3pPr>
            <a:lvl4pPr marL="0" marR="0" lvl="3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4pPr>
            <a:lvl5pPr marL="0" marR="0" lvl="4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5pPr>
            <a:lvl6pPr marL="0" marR="0" lvl="5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6pPr>
            <a:lvl7pPr marL="0" marR="0" lvl="6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7pPr>
            <a:lvl8pPr marL="0" marR="0" lvl="7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8pPr>
            <a:lvl9pPr marL="0" marR="0" lvl="8" indent="0" algn="r" rtl="0">
              <a:spcBef>
                <a:spcPts val="0"/>
              </a:spcBef>
              <a:buNone/>
              <a:defRPr sz="975">
                <a:solidFill>
                  <a:srgbClr val="888888"/>
                </a:solidFill>
                <a:latin typeface="Malgun Gothic"/>
                <a:ea typeface="Malgun Gothic"/>
                <a:cs typeface="Malgun Gothic"/>
                <a:sym typeface="Malgun Gothic"/>
              </a:defRPr>
            </a:lvl9pPr>
          </a:lstStyle>
          <a:p>
            <a:fld id="{00000000-1234-1234-1234-123412341234}" type="slidenum">
              <a:rPr lang="en-US" altLang="ko-KR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0994874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9" r:id="rId8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138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12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2.xml"/><Relationship Id="rId1" Type="http://schemas.openxmlformats.org/officeDocument/2006/relationships/tags" Target="../tags/tag1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4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8.xml"/><Relationship Id="rId1" Type="http://schemas.openxmlformats.org/officeDocument/2006/relationships/tags" Target="../tags/tag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7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7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Group 112">
            <a:extLst>
              <a:ext uri="{FF2B5EF4-FFF2-40B4-BE49-F238E27FC236}">
                <a16:creationId xmlns:a16="http://schemas.microsoft.com/office/drawing/2014/main" id="{EBBA1175-BC6E-F0D6-C905-02089A0B7A2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8056102"/>
              </p:ext>
            </p:extLst>
          </p:nvPr>
        </p:nvGraphicFramePr>
        <p:xfrm>
          <a:off x="5285347" y="4027220"/>
          <a:ext cx="3124037" cy="911656"/>
        </p:xfrm>
        <a:graphic>
          <a:graphicData uri="http://schemas.openxmlformats.org/drawingml/2006/table">
            <a:tbl>
              <a:tblPr/>
              <a:tblGrid>
                <a:gridCol w="10358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문서번호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kumimoji="0" lang="en-US" altLang="ko-KR" sz="900">
                          <a:cs typeface="Times New Roman" pitchFamily="18" charset="0"/>
                        </a:rPr>
                        <a:t>KLPNA_DEV_</a:t>
                      </a:r>
                      <a:endParaRPr lang="ko-KR" altLang="en-US" sz="900"/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Version</a:t>
                      </a:r>
                      <a:endParaRPr kumimoji="1" lang="en-US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Ver. 0.1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2025.07.08</a:t>
                      </a:r>
                      <a:endParaRPr kumimoji="1" lang="ko-KR" altLang="en-US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79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3077" marR="83077" marT="43200" marB="43200" anchor="ctr" horzOverflow="overflow">
                    <a:lnL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</a:p>
                  </a:txBody>
                  <a:tcPr marL="83077" marR="83077" marT="43200" marB="43200" anchor="ctr" horzOverflow="overflow">
                    <a:lnL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DCAC2E-B643-B28D-4D3B-DA47428B9C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C08526-899A-15E4-8801-B804EDB26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대의원 추천 </a:t>
            </a:r>
            <a:r>
              <a:rPr lang="en-US" altLang="ko-KR" dirty="0"/>
              <a:t>&gt; </a:t>
            </a:r>
            <a:r>
              <a:rPr lang="ko-KR" altLang="en-US" dirty="0"/>
              <a:t>감사 </a:t>
            </a:r>
            <a:r>
              <a:rPr lang="en-US" altLang="ko-KR" dirty="0"/>
              <a:t>&gt; </a:t>
            </a:r>
            <a:r>
              <a:rPr lang="ko-KR" altLang="en-US" dirty="0"/>
              <a:t>추천참여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BEE5247-A9D3-0865-B022-37937CFDF894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13B448C-A151-51CD-E00B-81B5D98A633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감사 추천참여 목록</a:t>
            </a:r>
          </a:p>
        </p:txBody>
      </p:sp>
      <p:grpSp>
        <p:nvGrpSpPr>
          <p:cNvPr id="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3C248228-DFC3-4961-DE68-112A4174617D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27125" y="1076824"/>
            <a:ext cx="6219372" cy="240301"/>
            <a:chOff x="595686" y="2423988"/>
            <a:chExt cx="6219372" cy="240301"/>
          </a:xfrm>
          <a:solidFill>
            <a:srgbClr val="FFFFFF"/>
          </a:solidFill>
        </p:grpSpPr>
        <p:cxnSp>
          <p:nvCxnSpPr>
            <p:cNvPr id="6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F38EAAE4-32BC-BAE7-4CD6-67AEE2CD16C6}"/>
                </a:ext>
              </a:extLst>
            </p:cNvPr>
            <p:cNvCxnSpPr/>
            <p:nvPr/>
          </p:nvCxnSpPr>
          <p:spPr>
            <a:xfrm flipH="1">
              <a:off x="595686" y="2664289"/>
              <a:ext cx="95693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316F7601-5D9D-479A-DB43-DA2F124E5E2F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2351058" y="2664289"/>
              <a:ext cx="44640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2AC58B35-BEED-7DB1-AABD-DA5049D70C71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21" y="2423989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추천참여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D08F064C-966E-A1EE-FCB7-5B3CD7991938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후보소개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7841DCD-A8E1-71DD-C21B-03072476F96E}"/>
              </a:ext>
            </a:extLst>
          </p:cNvPr>
          <p:cNvSpPr/>
          <p:nvPr/>
        </p:nvSpPr>
        <p:spPr>
          <a:xfrm>
            <a:off x="1010446" y="746872"/>
            <a:ext cx="3942553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{2025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감사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대의원추천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0755BC5-696F-B666-4752-726094B763BD}"/>
              </a:ext>
            </a:extLst>
          </p:cNvPr>
          <p:cNvSpPr txBox="1"/>
          <p:nvPr/>
        </p:nvSpPr>
        <p:spPr>
          <a:xfrm>
            <a:off x="1114424" y="1659917"/>
            <a:ext cx="633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>
                <a:solidFill>
                  <a:schemeClr val="tx1"/>
                </a:solidFill>
                <a:latin typeface="Nanum Gothic"/>
              </a:rPr>
              <a:t>※ 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추천할 후보자의 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추천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 버튼을 클릭하여 추천해 주세요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134" name="그룹 133">
            <a:extLst>
              <a:ext uri="{FF2B5EF4-FFF2-40B4-BE49-F238E27FC236}">
                <a16:creationId xmlns:a16="http://schemas.microsoft.com/office/drawing/2014/main" id="{48D4BB05-21A3-D987-980E-2F2A0B82EC5B}"/>
              </a:ext>
            </a:extLst>
          </p:cNvPr>
          <p:cNvGrpSpPr/>
          <p:nvPr/>
        </p:nvGrpSpPr>
        <p:grpSpPr>
          <a:xfrm>
            <a:off x="1385199" y="1783258"/>
            <a:ext cx="1640784" cy="1556842"/>
            <a:chOff x="1385199" y="1783258"/>
            <a:chExt cx="1640784" cy="1556842"/>
          </a:xfrm>
        </p:grpSpPr>
        <p:sp>
          <p:nvSpPr>
            <p:cNvPr id="137" name="직사각형 136">
              <a:extLst>
                <a:ext uri="{FF2B5EF4-FFF2-40B4-BE49-F238E27FC236}">
                  <a16:creationId xmlns:a16="http://schemas.microsoft.com/office/drawing/2014/main" id="{29825949-467C-1B53-96DA-7DDA661E432B}"/>
                </a:ext>
              </a:extLst>
            </p:cNvPr>
            <p:cNvSpPr/>
            <p:nvPr/>
          </p:nvSpPr>
          <p:spPr>
            <a:xfrm>
              <a:off x="1385199" y="2096805"/>
              <a:ext cx="1640784" cy="1243295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080C3F48-B5B5-47E1-5A07-E187A4B33AAF}"/>
                </a:ext>
              </a:extLst>
            </p:cNvPr>
            <p:cNvSpPr/>
            <p:nvPr/>
          </p:nvSpPr>
          <p:spPr>
            <a:xfrm>
              <a:off x="1385199" y="1783258"/>
              <a:ext cx="1636582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기호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1</a:t>
              </a:r>
            </a:p>
          </p:txBody>
        </p:sp>
        <p:grpSp>
          <p:nvGrpSpPr>
            <p:cNvPr id="10" name="Image">
              <a:extLst>
                <a:ext uri="{FF2B5EF4-FFF2-40B4-BE49-F238E27FC236}">
                  <a16:creationId xmlns:a16="http://schemas.microsoft.com/office/drawing/2014/main" id="{0E0D7DF8-3F3E-BA17-26E5-60DEC6D8E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212" y="2275677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13" name="Border">
                <a:extLst>
                  <a:ext uri="{FF2B5EF4-FFF2-40B4-BE49-F238E27FC236}">
                    <a16:creationId xmlns:a16="http://schemas.microsoft.com/office/drawing/2014/main" id="{AB5AFB93-ED3F-9B2C-25F3-A2DA96C4607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2">
                <a:extLst>
                  <a:ext uri="{FF2B5EF4-FFF2-40B4-BE49-F238E27FC236}">
                    <a16:creationId xmlns:a16="http://schemas.microsoft.com/office/drawing/2014/main" id="{9DA7CDEE-7FB5-7FDD-5C85-98FE40501F6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Line 1">
                <a:extLst>
                  <a:ext uri="{FF2B5EF4-FFF2-40B4-BE49-F238E27FC236}">
                    <a16:creationId xmlns:a16="http://schemas.microsoft.com/office/drawing/2014/main" id="{6D65892C-FD04-C6B1-8693-DE909772027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88D560E8-7D91-6072-BAA8-4D8886559003}"/>
                </a:ext>
              </a:extLst>
            </p:cNvPr>
            <p:cNvSpPr txBox="1"/>
            <p:nvPr/>
          </p:nvSpPr>
          <p:spPr>
            <a:xfrm>
              <a:off x="1685212" y="2073349"/>
              <a:ext cx="10029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홍길동</a:t>
              </a:r>
            </a:p>
          </p:txBody>
        </p:sp>
        <p:sp>
          <p:nvSpPr>
            <p:cNvPr id="49" name="Button">
              <a:extLst>
                <a:ext uri="{FF2B5EF4-FFF2-40B4-BE49-F238E27FC236}">
                  <a16:creationId xmlns:a16="http://schemas.microsoft.com/office/drawing/2014/main" id="{11474DC5-5A8D-F60D-8C1C-115924017096}"/>
                </a:ext>
              </a:extLst>
            </p:cNvPr>
            <p:cNvSpPr/>
            <p:nvPr/>
          </p:nvSpPr>
          <p:spPr>
            <a:xfrm>
              <a:off x="1692539" y="3101238"/>
              <a:ext cx="1002900" cy="141376"/>
            </a:xfrm>
            <a:prstGeom prst="roundRect">
              <a:avLst>
                <a:gd name="adj" fmla="val 5000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>
                  <a:solidFill>
                    <a:srgbClr val="FFFFFF"/>
                  </a:solidFill>
                  <a:latin typeface="+mj-lt"/>
                  <a:cs typeface="Segoe UI" panose="020B0502040204020203" pitchFamily="34" charset="0"/>
                </a:rPr>
                <a:t>추천</a:t>
              </a:r>
              <a:endParaRPr 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0BA04601-6811-07E1-3EFB-44998B4269A8}"/>
              </a:ext>
            </a:extLst>
          </p:cNvPr>
          <p:cNvSpPr/>
          <p:nvPr/>
        </p:nvSpPr>
        <p:spPr>
          <a:xfrm>
            <a:off x="3423840" y="2096805"/>
            <a:ext cx="1640784" cy="124329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Border">
            <a:extLst>
              <a:ext uri="{FF2B5EF4-FFF2-40B4-BE49-F238E27FC236}">
                <a16:creationId xmlns:a16="http://schemas.microsoft.com/office/drawing/2014/main" id="{AC5FA97F-E7EC-F8E6-61E8-38AF494B5CE2}"/>
              </a:ext>
            </a:extLst>
          </p:cNvPr>
          <p:cNvSpPr>
            <a:spLocks/>
          </p:cNvSpPr>
          <p:nvPr/>
        </p:nvSpPr>
        <p:spPr bwMode="auto">
          <a:xfrm>
            <a:off x="3766991" y="2275677"/>
            <a:ext cx="1002900" cy="787704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6" name="Line 2">
            <a:extLst>
              <a:ext uri="{FF2B5EF4-FFF2-40B4-BE49-F238E27FC236}">
                <a16:creationId xmlns:a16="http://schemas.microsoft.com/office/drawing/2014/main" id="{5D3E959E-D666-4F3B-921E-1DAFB2C08E53}"/>
              </a:ext>
            </a:extLst>
          </p:cNvPr>
          <p:cNvSpPr>
            <a:spLocks/>
          </p:cNvSpPr>
          <p:nvPr/>
        </p:nvSpPr>
        <p:spPr bwMode="auto">
          <a:xfrm>
            <a:off x="3766991" y="2275677"/>
            <a:ext cx="1002900" cy="787704"/>
          </a:xfrm>
          <a:custGeom>
            <a:avLst/>
            <a:gdLst>
              <a:gd name="connsiteX0" fmla="*/ 0 w 1008112"/>
              <a:gd name="connsiteY0" fmla="*/ 1008112 h 1008112"/>
              <a:gd name="connsiteX1" fmla="*/ 1008112 w 1008112"/>
              <a:gd name="connsiteY1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112" h="1008112">
                <a:moveTo>
                  <a:pt x="0" y="1008112"/>
                </a:moveTo>
                <a:lnTo>
                  <a:pt x="1008112" y="0"/>
                </a:lnTo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7" name="Line 1">
            <a:extLst>
              <a:ext uri="{FF2B5EF4-FFF2-40B4-BE49-F238E27FC236}">
                <a16:creationId xmlns:a16="http://schemas.microsoft.com/office/drawing/2014/main" id="{733605D2-08B5-0537-3817-E1AA4BE343E0}"/>
              </a:ext>
            </a:extLst>
          </p:cNvPr>
          <p:cNvSpPr>
            <a:spLocks/>
          </p:cNvSpPr>
          <p:nvPr/>
        </p:nvSpPr>
        <p:spPr bwMode="auto">
          <a:xfrm>
            <a:off x="3766991" y="2275677"/>
            <a:ext cx="1002900" cy="787704"/>
          </a:xfrm>
          <a:custGeom>
            <a:avLst/>
            <a:gdLst>
              <a:gd name="connsiteX0" fmla="*/ 1008112 w 1008112"/>
              <a:gd name="connsiteY0" fmla="*/ 1008112 h 1008112"/>
              <a:gd name="connsiteX1" fmla="*/ 0 w 1008112"/>
              <a:gd name="connsiteY1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112" h="1008112">
                <a:moveTo>
                  <a:pt x="1008112" y="1008112"/>
                </a:moveTo>
                <a:lnTo>
                  <a:pt x="0" y="0"/>
                </a:lnTo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5DE36E22-EF4C-E1E6-5CC4-CA745DEBA7B1}"/>
              </a:ext>
            </a:extLst>
          </p:cNvPr>
          <p:cNvSpPr txBox="1"/>
          <p:nvPr/>
        </p:nvSpPr>
        <p:spPr>
          <a:xfrm>
            <a:off x="3766991" y="2073349"/>
            <a:ext cx="1002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아무개</a:t>
            </a:r>
          </a:p>
        </p:txBody>
      </p:sp>
      <p:sp>
        <p:nvSpPr>
          <p:cNvPr id="164" name="Button">
            <a:extLst>
              <a:ext uri="{FF2B5EF4-FFF2-40B4-BE49-F238E27FC236}">
                <a16:creationId xmlns:a16="http://schemas.microsoft.com/office/drawing/2014/main" id="{D5BE7574-8A39-EBD7-8D3D-46875A946662}"/>
              </a:ext>
            </a:extLst>
          </p:cNvPr>
          <p:cNvSpPr/>
          <p:nvPr/>
        </p:nvSpPr>
        <p:spPr>
          <a:xfrm>
            <a:off x="3774317" y="3101238"/>
            <a:ext cx="1002900" cy="141376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추천</a:t>
            </a:r>
            <a:endParaRPr lang="en-US" sz="60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3097C23-B213-A720-B5F2-6655573F9E11}"/>
              </a:ext>
            </a:extLst>
          </p:cNvPr>
          <p:cNvSpPr/>
          <p:nvPr/>
        </p:nvSpPr>
        <p:spPr>
          <a:xfrm>
            <a:off x="3423838" y="1783258"/>
            <a:ext cx="1640783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084DED7A-D4C7-4B9C-8211-51DA808A53DD}"/>
              </a:ext>
            </a:extLst>
          </p:cNvPr>
          <p:cNvSpPr/>
          <p:nvPr/>
        </p:nvSpPr>
        <p:spPr>
          <a:xfrm>
            <a:off x="5462479" y="1783258"/>
            <a:ext cx="1632751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A45D98A5-7D97-1139-3C3D-B26E4BA7A6CC}"/>
              </a:ext>
            </a:extLst>
          </p:cNvPr>
          <p:cNvSpPr/>
          <p:nvPr/>
        </p:nvSpPr>
        <p:spPr>
          <a:xfrm>
            <a:off x="5462482" y="2096805"/>
            <a:ext cx="1640784" cy="1243295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6" name="Border">
            <a:extLst>
              <a:ext uri="{FF2B5EF4-FFF2-40B4-BE49-F238E27FC236}">
                <a16:creationId xmlns:a16="http://schemas.microsoft.com/office/drawing/2014/main" id="{4E023190-E137-0848-8757-F15A259A8CA3}"/>
              </a:ext>
            </a:extLst>
          </p:cNvPr>
          <p:cNvSpPr>
            <a:spLocks/>
          </p:cNvSpPr>
          <p:nvPr/>
        </p:nvSpPr>
        <p:spPr bwMode="auto">
          <a:xfrm>
            <a:off x="5760203" y="2275677"/>
            <a:ext cx="1002900" cy="787703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7" name="Line 2">
            <a:extLst>
              <a:ext uri="{FF2B5EF4-FFF2-40B4-BE49-F238E27FC236}">
                <a16:creationId xmlns:a16="http://schemas.microsoft.com/office/drawing/2014/main" id="{66AD2F80-3A63-E221-0E9C-33DDFE432BB4}"/>
              </a:ext>
            </a:extLst>
          </p:cNvPr>
          <p:cNvSpPr>
            <a:spLocks/>
          </p:cNvSpPr>
          <p:nvPr/>
        </p:nvSpPr>
        <p:spPr bwMode="auto">
          <a:xfrm>
            <a:off x="5760203" y="2275677"/>
            <a:ext cx="1002900" cy="787703"/>
          </a:xfrm>
          <a:custGeom>
            <a:avLst/>
            <a:gdLst>
              <a:gd name="connsiteX0" fmla="*/ 0 w 1008112"/>
              <a:gd name="connsiteY0" fmla="*/ 1008112 h 1008112"/>
              <a:gd name="connsiteX1" fmla="*/ 1008112 w 1008112"/>
              <a:gd name="connsiteY1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112" h="1008112">
                <a:moveTo>
                  <a:pt x="0" y="1008112"/>
                </a:moveTo>
                <a:lnTo>
                  <a:pt x="1008112" y="0"/>
                </a:lnTo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8" name="Line 1">
            <a:extLst>
              <a:ext uri="{FF2B5EF4-FFF2-40B4-BE49-F238E27FC236}">
                <a16:creationId xmlns:a16="http://schemas.microsoft.com/office/drawing/2014/main" id="{31666731-36AF-7C71-D342-2F6343625BA1}"/>
              </a:ext>
            </a:extLst>
          </p:cNvPr>
          <p:cNvSpPr>
            <a:spLocks/>
          </p:cNvSpPr>
          <p:nvPr/>
        </p:nvSpPr>
        <p:spPr bwMode="auto">
          <a:xfrm>
            <a:off x="5760203" y="2275677"/>
            <a:ext cx="1002900" cy="787703"/>
          </a:xfrm>
          <a:custGeom>
            <a:avLst/>
            <a:gdLst>
              <a:gd name="connsiteX0" fmla="*/ 1008112 w 1008112"/>
              <a:gd name="connsiteY0" fmla="*/ 1008112 h 1008112"/>
              <a:gd name="connsiteX1" fmla="*/ 0 w 1008112"/>
              <a:gd name="connsiteY1" fmla="*/ 0 h 10081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08112" h="1008112">
                <a:moveTo>
                  <a:pt x="1008112" y="1008112"/>
                </a:moveTo>
                <a:lnTo>
                  <a:pt x="0" y="0"/>
                </a:lnTo>
              </a:path>
            </a:pathLst>
          </a:custGeom>
          <a:solidFill>
            <a:schemeClr val="bg1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90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21DF55F4-BFF9-F871-18A5-9A527791F202}"/>
              </a:ext>
            </a:extLst>
          </p:cNvPr>
          <p:cNvSpPr txBox="1"/>
          <p:nvPr/>
        </p:nvSpPr>
        <p:spPr>
          <a:xfrm>
            <a:off x="5760203" y="2073349"/>
            <a:ext cx="100290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이순신</a:t>
            </a:r>
          </a:p>
        </p:txBody>
      </p:sp>
      <p:sp>
        <p:nvSpPr>
          <p:cNvPr id="195" name="Button">
            <a:extLst>
              <a:ext uri="{FF2B5EF4-FFF2-40B4-BE49-F238E27FC236}">
                <a16:creationId xmlns:a16="http://schemas.microsoft.com/office/drawing/2014/main" id="{E4DA09F1-A6EA-3B87-3DF0-852C6B63FBA9}"/>
              </a:ext>
            </a:extLst>
          </p:cNvPr>
          <p:cNvSpPr/>
          <p:nvPr/>
        </p:nvSpPr>
        <p:spPr>
          <a:xfrm>
            <a:off x="5767530" y="3101237"/>
            <a:ext cx="1002900" cy="141376"/>
          </a:xfrm>
          <a:prstGeom prst="roundRect">
            <a:avLst>
              <a:gd name="adj" fmla="val 5000"/>
            </a:avLst>
          </a:prstGeom>
          <a:solidFill>
            <a:schemeClr val="tx1"/>
          </a:solidFill>
          <a:ln w="6350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76200" tIns="45720" rIns="7620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ko-KR" alt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rPr>
              <a:t>추천</a:t>
            </a:r>
            <a:endParaRPr lang="en-US" sz="600">
              <a:solidFill>
                <a:srgbClr val="FFFFFF"/>
              </a:solidFill>
              <a:latin typeface="+mj-lt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91B31F8-CC90-205D-296A-231A92987958}"/>
              </a:ext>
            </a:extLst>
          </p:cNvPr>
          <p:cNvSpPr txBox="1"/>
          <p:nvPr/>
        </p:nvSpPr>
        <p:spPr>
          <a:xfrm>
            <a:off x="1127125" y="1373409"/>
            <a:ext cx="6219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latin typeface="+mn-ea"/>
                <a:ea typeface="+mn-ea"/>
              </a:rPr>
              <a:t>추천기간</a:t>
            </a:r>
            <a:r>
              <a:rPr lang="en-US" altLang="ko-KR" sz="900" b="1">
                <a:latin typeface="+mn-ea"/>
                <a:ea typeface="+mn-ea"/>
              </a:rPr>
              <a:t>: </a:t>
            </a:r>
            <a:r>
              <a:rPr lang="en-US" altLang="ko-KR" sz="900" b="1">
                <a:solidFill>
                  <a:srgbClr val="0070C0"/>
                </a:solidFill>
                <a:latin typeface="+mn-ea"/>
                <a:ea typeface="+mn-ea"/>
              </a:rPr>
              <a:t>2025.05.01 ~ 2025.05.31</a:t>
            </a:r>
            <a:endParaRPr lang="ko-KR" altLang="en-US" sz="900" b="1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1" name="Google Shape;121;p14">
            <a:extLst>
              <a:ext uri="{FF2B5EF4-FFF2-40B4-BE49-F238E27FC236}">
                <a16:creationId xmlns:a16="http://schemas.microsoft.com/office/drawing/2014/main" id="{23BAFA74-1DB9-6239-59C6-41DF26B0AA8C}"/>
              </a:ext>
            </a:extLst>
          </p:cNvPr>
          <p:cNvSpPr/>
          <p:nvPr/>
        </p:nvSpPr>
        <p:spPr>
          <a:xfrm>
            <a:off x="84319" y="2544784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8BA0350E-C9A9-59BF-A38A-F183948112AF}"/>
              </a:ext>
            </a:extLst>
          </p:cNvPr>
          <p:cNvGrpSpPr/>
          <p:nvPr/>
        </p:nvGrpSpPr>
        <p:grpSpPr>
          <a:xfrm>
            <a:off x="1385199" y="3556413"/>
            <a:ext cx="1640787" cy="1556842"/>
            <a:chOff x="1389030" y="3556413"/>
            <a:chExt cx="1640787" cy="1556842"/>
          </a:xfrm>
        </p:grpSpPr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6F7DC022-6539-BCD9-F75E-5979805EADDA}"/>
                </a:ext>
              </a:extLst>
            </p:cNvPr>
            <p:cNvSpPr/>
            <p:nvPr/>
          </p:nvSpPr>
          <p:spPr>
            <a:xfrm>
              <a:off x="1389030" y="3556413"/>
              <a:ext cx="1632751" cy="31354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ko-KR" altLang="en-US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기호</a:t>
              </a:r>
              <a:r>
                <a:rPr lang="en-US" altLang="ko-KR" sz="1100" b="1" dirty="0">
                  <a:solidFill>
                    <a:schemeClr val="tx1">
                      <a:lumMod val="75000"/>
                      <a:lumOff val="2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4</a:t>
              </a:r>
            </a:p>
          </p:txBody>
        </p:sp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62CC048B-D17A-A422-1753-BF98E790FDB1}"/>
                </a:ext>
              </a:extLst>
            </p:cNvPr>
            <p:cNvSpPr/>
            <p:nvPr/>
          </p:nvSpPr>
          <p:spPr>
            <a:xfrm>
              <a:off x="1389033" y="3869960"/>
              <a:ext cx="1640784" cy="1243295"/>
            </a:xfrm>
            <a:prstGeom prst="rect">
              <a:avLst/>
            </a:prstGeom>
            <a:solidFill>
              <a:schemeClr val="bg1"/>
            </a:solidFill>
            <a:ln w="63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3" name="Border">
              <a:extLst>
                <a:ext uri="{FF2B5EF4-FFF2-40B4-BE49-F238E27FC236}">
                  <a16:creationId xmlns:a16="http://schemas.microsoft.com/office/drawing/2014/main" id="{89B55ECE-B510-CDB5-06C2-2784BB66D551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754" y="4048832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8" name="Line 2">
              <a:extLst>
                <a:ext uri="{FF2B5EF4-FFF2-40B4-BE49-F238E27FC236}">
                  <a16:creationId xmlns:a16="http://schemas.microsoft.com/office/drawing/2014/main" id="{8FDB9056-2100-FBB1-B7DC-023B4D9C0B50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754" y="4048832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29" name="Line 1">
              <a:extLst>
                <a:ext uri="{FF2B5EF4-FFF2-40B4-BE49-F238E27FC236}">
                  <a16:creationId xmlns:a16="http://schemas.microsoft.com/office/drawing/2014/main" id="{E1C30C4C-EC75-247D-C85F-F193433376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686754" y="4048832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BE792570-CB8E-99C8-D2A0-1E7A08260B42}"/>
                </a:ext>
              </a:extLst>
            </p:cNvPr>
            <p:cNvSpPr txBox="1"/>
            <p:nvPr/>
          </p:nvSpPr>
          <p:spPr>
            <a:xfrm>
              <a:off x="1686754" y="3846504"/>
              <a:ext cx="10029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이순신</a:t>
              </a:r>
            </a:p>
          </p:txBody>
        </p:sp>
        <p:sp>
          <p:nvSpPr>
            <p:cNvPr id="131" name="Button">
              <a:extLst>
                <a:ext uri="{FF2B5EF4-FFF2-40B4-BE49-F238E27FC236}">
                  <a16:creationId xmlns:a16="http://schemas.microsoft.com/office/drawing/2014/main" id="{90B9FB87-2770-F9AB-913C-892F6BDB620C}"/>
                </a:ext>
              </a:extLst>
            </p:cNvPr>
            <p:cNvSpPr/>
            <p:nvPr/>
          </p:nvSpPr>
          <p:spPr>
            <a:xfrm>
              <a:off x="1694081" y="4874392"/>
              <a:ext cx="1002900" cy="141376"/>
            </a:xfrm>
            <a:prstGeom prst="roundRect">
              <a:avLst>
                <a:gd name="adj" fmla="val 5000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>
                  <a:solidFill>
                    <a:srgbClr val="FFFFFF"/>
                  </a:solidFill>
                  <a:latin typeface="+mj-lt"/>
                  <a:cs typeface="Segoe UI" panose="020B0502040204020203" pitchFamily="34" charset="0"/>
                </a:rPr>
                <a:t>추천</a:t>
              </a:r>
              <a:endParaRPr 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35" name="그룹 134">
            <a:extLst>
              <a:ext uri="{FF2B5EF4-FFF2-40B4-BE49-F238E27FC236}">
                <a16:creationId xmlns:a16="http://schemas.microsoft.com/office/drawing/2014/main" id="{66D61373-FCB6-C787-2064-5796BEE74C40}"/>
              </a:ext>
            </a:extLst>
          </p:cNvPr>
          <p:cNvGrpSpPr/>
          <p:nvPr/>
        </p:nvGrpSpPr>
        <p:grpSpPr>
          <a:xfrm>
            <a:off x="8090322" y="2434930"/>
            <a:ext cx="1315888" cy="740459"/>
            <a:chOff x="1895151" y="5947212"/>
            <a:chExt cx="1315888" cy="740459"/>
          </a:xfrm>
        </p:grpSpPr>
        <p:sp>
          <p:nvSpPr>
            <p:cNvPr id="139" name="직사각형 138">
              <a:extLst>
                <a:ext uri="{FF2B5EF4-FFF2-40B4-BE49-F238E27FC236}">
                  <a16:creationId xmlns:a16="http://schemas.microsoft.com/office/drawing/2014/main" id="{B5E731F1-0FEF-B5D6-315F-C972609F05D3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0" name="Rectangle 626">
              <a:extLst>
                <a:ext uri="{FF2B5EF4-FFF2-40B4-BE49-F238E27FC236}">
                  <a16:creationId xmlns:a16="http://schemas.microsoft.com/office/drawing/2014/main" id="{E7313765-F90A-D7C4-74C0-6C7A6EDEAD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151" y="5987976"/>
              <a:ext cx="13158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클릭하신 후보에 이미 추천하셨습니다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141" name="AutoShape 181">
              <a:extLst>
                <a:ext uri="{FF2B5EF4-FFF2-40B4-BE49-F238E27FC236}">
                  <a16:creationId xmlns:a16="http://schemas.microsoft.com/office/drawing/2014/main" id="{67B6B8C8-9F5A-3F9B-C5D1-5C710BC5CB0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888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3648386C-114D-9A28-A2CB-CD8AA37CFC5D}"/>
              </a:ext>
            </a:extLst>
          </p:cNvPr>
          <p:cNvSpPr/>
          <p:nvPr/>
        </p:nvSpPr>
        <p:spPr>
          <a:xfrm>
            <a:off x="7985195" y="2342943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43" name="Google Shape;638;p42">
            <a:extLst>
              <a:ext uri="{FF2B5EF4-FFF2-40B4-BE49-F238E27FC236}">
                <a16:creationId xmlns:a16="http://schemas.microsoft.com/office/drawing/2014/main" id="{900B1321-8F74-D832-B91E-BAF6AB413BD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04154429"/>
              </p:ext>
            </p:extLst>
          </p:nvPr>
        </p:nvGraphicFramePr>
        <p:xfrm>
          <a:off x="7514015" y="310181"/>
          <a:ext cx="2338010" cy="79783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감사 추천참여 페이지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좌에서 우로 기호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순으로 노출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이상이 있는 경우 줄 바꿈 하여 노출</a:t>
                      </a:r>
                      <a:endParaRPr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기호 별 후보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각 기호 별로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사진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44" name="표 143">
            <a:extLst>
              <a:ext uri="{FF2B5EF4-FFF2-40B4-BE49-F238E27FC236}">
                <a16:creationId xmlns:a16="http://schemas.microsoft.com/office/drawing/2014/main" id="{764FC172-2808-2B18-6D40-27F2D0D3A9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9035295"/>
              </p:ext>
            </p:extLst>
          </p:nvPr>
        </p:nvGraphicFramePr>
        <p:xfrm>
          <a:off x="7514015" y="1248381"/>
          <a:ext cx="2338010" cy="6911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감사 추천서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페이지 팝업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이미 추천한 회원의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버튼을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#e1-1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 노출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150" name="타원 149">
            <a:extLst>
              <a:ext uri="{FF2B5EF4-FFF2-40B4-BE49-F238E27FC236}">
                <a16:creationId xmlns:a16="http://schemas.microsoft.com/office/drawing/2014/main" id="{DA0F9EBA-BE86-836E-3CF2-0C26B8EC0499}"/>
              </a:ext>
            </a:extLst>
          </p:cNvPr>
          <p:cNvSpPr/>
          <p:nvPr/>
        </p:nvSpPr>
        <p:spPr>
          <a:xfrm>
            <a:off x="1273758" y="19831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19E607F8-B623-1372-68F3-4F38F5221108}"/>
              </a:ext>
            </a:extLst>
          </p:cNvPr>
          <p:cNvSpPr/>
          <p:nvPr/>
        </p:nvSpPr>
        <p:spPr>
          <a:xfrm>
            <a:off x="1601103" y="300382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293271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067D65-3E9E-ACD9-3087-C9AFA0B40B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85B32E-1D4A-AB23-DEA6-E0661B3191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대의원 추천 </a:t>
            </a:r>
            <a:r>
              <a:rPr lang="en-US" altLang="ko-KR"/>
              <a:t>&gt; </a:t>
            </a:r>
            <a:r>
              <a:rPr lang="ko-KR" altLang="en-US"/>
              <a:t>감사 </a:t>
            </a:r>
            <a:r>
              <a:rPr lang="en-US" altLang="ko-KR"/>
              <a:t>&gt; </a:t>
            </a:r>
            <a:r>
              <a:rPr lang="ko-KR" altLang="en-US"/>
              <a:t>추천참여 </a:t>
            </a:r>
            <a:r>
              <a:rPr lang="en-US" altLang="ko-KR"/>
              <a:t>&gt; </a:t>
            </a:r>
            <a:r>
              <a:rPr lang="ko-KR" altLang="en-US"/>
              <a:t>추천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59E323-794F-2F7C-8150-31A148367C5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936B0D9-04D7-842C-3A5F-6173F2F6D3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/>
              <a:t>감사 추천서 팝업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EB8FBE-FB21-8A6F-7AA1-EDFE2B2EA435}"/>
              </a:ext>
            </a:extLst>
          </p:cNvPr>
          <p:cNvSpPr/>
          <p:nvPr/>
        </p:nvSpPr>
        <p:spPr>
          <a:xfrm>
            <a:off x="1769122" y="792231"/>
            <a:ext cx="4914900" cy="430699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elete">
            <a:extLst>
              <a:ext uri="{FF2B5EF4-FFF2-40B4-BE49-F238E27FC236}">
                <a16:creationId xmlns:a16="http://schemas.microsoft.com/office/drawing/2014/main" id="{CBDC214E-2DFE-A3C7-9C64-04BF4E5E7453}"/>
              </a:ext>
            </a:extLst>
          </p:cNvPr>
          <p:cNvSpPr>
            <a:spLocks noChangeAspect="1"/>
          </p:cNvSpPr>
          <p:nvPr/>
        </p:nvSpPr>
        <p:spPr bwMode="auto">
          <a:xfrm>
            <a:off x="6481782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CD02E22-C5AA-082A-2554-4AD75F425991}"/>
              </a:ext>
            </a:extLst>
          </p:cNvPr>
          <p:cNvSpPr txBox="1"/>
          <p:nvPr/>
        </p:nvSpPr>
        <p:spPr>
          <a:xfrm>
            <a:off x="1786751" y="976348"/>
            <a:ext cx="43994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  <a:ea typeface="+mn-ea"/>
              </a:rPr>
              <a:t>{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감사 후보 대의원추천서</a:t>
            </a:r>
            <a:endParaRPr lang="ko-KR" altLang="en-US" sz="1200" b="1">
              <a:latin typeface="+mn-ea"/>
              <a:ea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0F001E6A-E4BD-1FE4-DB07-FDDA1850381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9224698"/>
              </p:ext>
            </p:extLst>
          </p:nvPr>
        </p:nvGraphicFramePr>
        <p:xfrm>
          <a:off x="2056756" y="1528952"/>
          <a:ext cx="4356745" cy="1004254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91202">
                  <a:extLst>
                    <a:ext uri="{9D8B030D-6E8A-4147-A177-3AD203B41FA5}">
                      <a16:colId xmlns:a16="http://schemas.microsoft.com/office/drawing/2014/main" val="4221361094"/>
                    </a:ext>
                  </a:extLst>
                </a:gridCol>
                <a:gridCol w="834897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2330646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</a:tblGrid>
              <a:tr h="502127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후보 기호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502127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700" b="0" i="0" u="none" strike="noStrike" cap="none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감사 후보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</a:tbl>
          </a:graphicData>
        </a:graphic>
      </p:graphicFrame>
      <p:pic>
        <p:nvPicPr>
          <p:cNvPr id="18" name="그래픽 17">
            <a:extLst>
              <a:ext uri="{FF2B5EF4-FFF2-40B4-BE49-F238E27FC236}">
                <a16:creationId xmlns:a16="http://schemas.microsoft.com/office/drawing/2014/main" id="{3AF9A2EC-DD08-7363-1B57-719CA16F11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457" y="1619825"/>
            <a:ext cx="802830" cy="783987"/>
          </a:xfrm>
          <a:prstGeom prst="rect">
            <a:avLst/>
          </a:prstGeom>
        </p:spPr>
      </p:pic>
      <p:sp>
        <p:nvSpPr>
          <p:cNvPr id="55" name="Google Shape;121;p14">
            <a:extLst>
              <a:ext uri="{FF2B5EF4-FFF2-40B4-BE49-F238E27FC236}">
                <a16:creationId xmlns:a16="http://schemas.microsoft.com/office/drawing/2014/main" id="{81F9EF73-4844-5336-E54E-B28E1512A06D}"/>
              </a:ext>
            </a:extLst>
          </p:cNvPr>
          <p:cNvSpPr/>
          <p:nvPr/>
        </p:nvSpPr>
        <p:spPr>
          <a:xfrm>
            <a:off x="84319" y="2540262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738D6B-3A31-3501-5C44-A5D37359552B}"/>
              </a:ext>
            </a:extLst>
          </p:cNvPr>
          <p:cNvSpPr txBox="1"/>
          <p:nvPr/>
        </p:nvSpPr>
        <p:spPr>
          <a:xfrm>
            <a:off x="1955967" y="1279758"/>
            <a:ext cx="439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</a:rPr>
              <a:t>피추천인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7B09A9-84A7-6698-AA96-EAE6FEC82CDD}"/>
              </a:ext>
            </a:extLst>
          </p:cNvPr>
          <p:cNvSpPr txBox="1"/>
          <p:nvPr/>
        </p:nvSpPr>
        <p:spPr>
          <a:xfrm>
            <a:off x="2114424" y="4245222"/>
            <a:ext cx="39450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>
                <a:solidFill>
                  <a:schemeClr val="bg1"/>
                </a:solidFill>
                <a:latin typeface="+mn-ea"/>
                <a:ea typeface="+mn-ea"/>
                <a:cs typeface="+mn-cs"/>
              </a:rPr>
              <a:t>□ </a:t>
            </a: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위 개인정보 처리방침을 숙지하였으며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해당 내용에 동의합니다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8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CED66D8-C4DD-EC6B-D312-EFD1C7BAF98F}"/>
              </a:ext>
            </a:extLst>
          </p:cNvPr>
          <p:cNvSpPr/>
          <p:nvPr/>
        </p:nvSpPr>
        <p:spPr>
          <a:xfrm>
            <a:off x="2052638" y="4176757"/>
            <a:ext cx="4366797" cy="320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192EE3F-DEAF-F697-391B-946BF9B33339}"/>
              </a:ext>
            </a:extLst>
          </p:cNvPr>
          <p:cNvSpPr txBox="1"/>
          <p:nvPr/>
        </p:nvSpPr>
        <p:spPr>
          <a:xfrm>
            <a:off x="2056756" y="4235404"/>
            <a:ext cx="24898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>
                <a:solidFill>
                  <a:schemeClr val="bg1"/>
                </a:solidFill>
                <a:latin typeface="+mn-ea"/>
                <a:ea typeface="+mn-ea"/>
              </a:rPr>
              <a:t>추천인 김좌진</a:t>
            </a:r>
            <a:endParaRPr lang="ko-KR" altLang="en-US" sz="7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2938F55-1A93-E09C-BE0E-F85CFDCD6B40}"/>
              </a:ext>
            </a:extLst>
          </p:cNvPr>
          <p:cNvSpPr txBox="1"/>
          <p:nvPr/>
        </p:nvSpPr>
        <p:spPr>
          <a:xfrm>
            <a:off x="5492212" y="4216036"/>
            <a:ext cx="9042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>
                <a:solidFill>
                  <a:schemeClr val="bg1"/>
                </a:solidFill>
                <a:latin typeface="+mn-ea"/>
                <a:ea typeface="+mn-ea"/>
              </a:rPr>
              <a:t>추천</a:t>
            </a:r>
          </a:p>
        </p:txBody>
      </p:sp>
      <p:sp>
        <p:nvSpPr>
          <p:cNvPr id="20" name="Button">
            <a:extLst>
              <a:ext uri="{FF2B5EF4-FFF2-40B4-BE49-F238E27FC236}">
                <a16:creationId xmlns:a16="http://schemas.microsoft.com/office/drawing/2014/main" id="{F3314DB8-13CA-9392-4DE7-8A22C9C60049}"/>
              </a:ext>
            </a:extLst>
          </p:cNvPr>
          <p:cNvSpPr/>
          <p:nvPr/>
        </p:nvSpPr>
        <p:spPr>
          <a:xfrm>
            <a:off x="5626889" y="4620220"/>
            <a:ext cx="787989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+mn-ea"/>
                <a:sym typeface="Malgun Gothic"/>
              </a:rPr>
              <a:t>       제출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21" name="그래픽 20">
            <a:extLst>
              <a:ext uri="{FF2B5EF4-FFF2-40B4-BE49-F238E27FC236}">
                <a16:creationId xmlns:a16="http://schemas.microsoft.com/office/drawing/2014/main" id="{E9E4D2FD-3AB5-3017-F09F-FCB8068BA6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9232" y="4540614"/>
            <a:ext cx="276606" cy="276606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3E6F1757-F200-A2C9-E5F1-012206FEEC1B}"/>
              </a:ext>
            </a:extLst>
          </p:cNvPr>
          <p:cNvSpPr txBox="1"/>
          <p:nvPr/>
        </p:nvSpPr>
        <p:spPr>
          <a:xfrm>
            <a:off x="1955967" y="2636372"/>
            <a:ext cx="439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</a:rPr>
              <a:t>추천인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1B404B1-B01A-401F-43ED-145EF4864A69}"/>
              </a:ext>
            </a:extLst>
          </p:cNvPr>
          <p:cNvSpPr txBox="1"/>
          <p:nvPr/>
        </p:nvSpPr>
        <p:spPr>
          <a:xfrm>
            <a:off x="2056756" y="2882593"/>
            <a:ext cx="18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/>
              <a:t>성명</a:t>
            </a:r>
            <a:r>
              <a:rPr lang="en-US" altLang="ko-KR" sz="700"/>
              <a:t>: </a:t>
            </a:r>
            <a:r>
              <a:rPr lang="ko-KR" altLang="en-US" sz="700"/>
              <a:t>김좌진</a:t>
            </a:r>
            <a:endParaRPr lang="en-US" altLang="ko-KR" sz="70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/>
              <a:t>소속</a:t>
            </a:r>
            <a:r>
              <a:rPr lang="en-US" altLang="ko-KR" sz="700"/>
              <a:t>:</a:t>
            </a:r>
            <a:r>
              <a:rPr lang="ko-KR" altLang="en-US" sz="700"/>
              <a:t> </a:t>
            </a:r>
            <a:r>
              <a:rPr lang="ko-KR" altLang="en-US" sz="700" err="1"/>
              <a:t>시도회</a:t>
            </a:r>
            <a:r>
              <a:rPr lang="en-US" altLang="ko-KR" sz="700"/>
              <a:t>: </a:t>
            </a:r>
            <a:r>
              <a:rPr lang="ko-KR" altLang="en-US" sz="700"/>
              <a:t>서울시</a:t>
            </a:r>
          </a:p>
        </p:txBody>
      </p:sp>
      <p:sp>
        <p:nvSpPr>
          <p:cNvPr id="25" name="Checkbox">
            <a:extLst>
              <a:ext uri="{FF2B5EF4-FFF2-40B4-BE49-F238E27FC236}">
                <a16:creationId xmlns:a16="http://schemas.microsoft.com/office/drawing/2014/main" id="{F3F1967B-02AD-8F92-631C-548ED71B036D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67574" y="4241947"/>
            <a:ext cx="166979" cy="166979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3F2CE36-EACD-2FDB-85A4-449133ABC227}"/>
              </a:ext>
            </a:extLst>
          </p:cNvPr>
          <p:cNvSpPr txBox="1"/>
          <p:nvPr/>
        </p:nvSpPr>
        <p:spPr>
          <a:xfrm>
            <a:off x="1767922" y="3787924"/>
            <a:ext cx="4511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i="0" err="1">
                <a:solidFill>
                  <a:schemeClr val="tx1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1000" b="1" i="0">
                <a:solidFill>
                  <a:schemeClr val="tx1"/>
                </a:solidFill>
                <a:effectLst/>
                <a:latin typeface="+mn-ea"/>
                <a:ea typeface="+mn-ea"/>
              </a:rPr>
              <a:t> 선거관리위원장</a:t>
            </a:r>
            <a:endParaRPr lang="ko-KR" altLang="en-US" sz="10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7" name="Image">
            <a:extLst>
              <a:ext uri="{FF2B5EF4-FFF2-40B4-BE49-F238E27FC236}">
                <a16:creationId xmlns:a16="http://schemas.microsoft.com/office/drawing/2014/main" id="{4C0405AB-858B-09DB-A375-EA164526D60B}"/>
              </a:ext>
            </a:extLst>
          </p:cNvPr>
          <p:cNvGrpSpPr>
            <a:grpSpLocks/>
          </p:cNvGrpSpPr>
          <p:nvPr/>
        </p:nvGrpSpPr>
        <p:grpSpPr bwMode="auto">
          <a:xfrm>
            <a:off x="5159598" y="3698405"/>
            <a:ext cx="387609" cy="387609"/>
            <a:chOff x="508000" y="1397000"/>
            <a:chExt cx="1008112" cy="1008112"/>
          </a:xfrm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C2E88CB6-5BD1-9C43-D0ED-8D7F6C0ABF3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2">
              <a:extLst>
                <a:ext uri="{FF2B5EF4-FFF2-40B4-BE49-F238E27FC236}">
                  <a16:creationId xmlns:a16="http://schemas.microsoft.com/office/drawing/2014/main" id="{B9B06A00-A37F-8E25-F9C7-B2AF835D803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1">
              <a:extLst>
                <a:ext uri="{FF2B5EF4-FFF2-40B4-BE49-F238E27FC236}">
                  <a16:creationId xmlns:a16="http://schemas.microsoft.com/office/drawing/2014/main" id="{F428FD7B-4BE1-EAE1-9B4A-3037BB8A5D45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E00B9936-1585-23E6-DF7C-7A4EB7FF1FD3}"/>
              </a:ext>
            </a:extLst>
          </p:cNvPr>
          <p:cNvSpPr txBox="1"/>
          <p:nvPr/>
        </p:nvSpPr>
        <p:spPr>
          <a:xfrm>
            <a:off x="5139125" y="3800163"/>
            <a:ext cx="42855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직인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5" name="Google Shape;638;p42">
            <a:extLst>
              <a:ext uri="{FF2B5EF4-FFF2-40B4-BE49-F238E27FC236}">
                <a16:creationId xmlns:a16="http://schemas.microsoft.com/office/drawing/2014/main" id="{4E6B0CD6-2F69-3778-1D52-B0482761072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82164127"/>
              </p:ext>
            </p:extLst>
          </p:nvPr>
        </p:nvGraphicFramePr>
        <p:xfrm>
          <a:off x="7514015" y="310181"/>
          <a:ext cx="2338010" cy="215063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감사 추천서 팝업 화면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감사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추천참여 목록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페이지에서 클릭한</a:t>
                      </a:r>
                      <a:r>
                        <a:rPr lang="en-US" altLang="ko-KR" sz="700" b="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0" dirty="0">
                          <a:latin typeface="+mn-ea"/>
                          <a:ea typeface="+mn-ea"/>
                        </a:rPr>
                        <a:t>후보의 추천서</a:t>
                      </a:r>
                      <a:endParaRPr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추천서 타이틀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종류명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피 추천인 정보 노출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후보 사진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후보 기호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감사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후보명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4772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추천인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 노출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로그인 한 정회원의 성명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소속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시도회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정보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0577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년월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8079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하드코딩 영역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9063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추천인 이름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30165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 체크 박스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필수 선택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506707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FEFEEC-98D9-5A69-724A-5F319FF87B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836593"/>
              </p:ext>
            </p:extLst>
          </p:nvPr>
        </p:nvGraphicFramePr>
        <p:xfrm>
          <a:off x="7514015" y="2680011"/>
          <a:ext cx="2338010" cy="9045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'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'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체크박스 선택 여부 유효성 체크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#e1-1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알럿에서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데이터 저장 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#e1-2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 후 팝업 닫아 짐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＇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미 선택 시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#e1-3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8" name="타원 7">
            <a:extLst>
              <a:ext uri="{FF2B5EF4-FFF2-40B4-BE49-F238E27FC236}">
                <a16:creationId xmlns:a16="http://schemas.microsoft.com/office/drawing/2014/main" id="{FDE11983-CA41-04B3-FB9D-F790F30EF2CF}"/>
              </a:ext>
            </a:extLst>
          </p:cNvPr>
          <p:cNvSpPr/>
          <p:nvPr/>
        </p:nvSpPr>
        <p:spPr>
          <a:xfrm>
            <a:off x="1804813" y="133062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8BC79458-CAC9-2703-91F1-69E50F8B7055}"/>
              </a:ext>
            </a:extLst>
          </p:cNvPr>
          <p:cNvSpPr/>
          <p:nvPr/>
        </p:nvSpPr>
        <p:spPr>
          <a:xfrm>
            <a:off x="1804813" y="27704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45A8801-5AF0-FBCF-5A24-E33A0E6841EB}"/>
              </a:ext>
            </a:extLst>
          </p:cNvPr>
          <p:cNvSpPr/>
          <p:nvPr/>
        </p:nvSpPr>
        <p:spPr>
          <a:xfrm>
            <a:off x="3700981" y="3517781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D115F1C7-BB0C-1D79-88A8-6BF10B19D47E}"/>
              </a:ext>
            </a:extLst>
          </p:cNvPr>
          <p:cNvSpPr/>
          <p:nvPr/>
        </p:nvSpPr>
        <p:spPr>
          <a:xfrm>
            <a:off x="2758168" y="380949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F74DAD65-101D-0CEE-6350-F27A660E2736}"/>
              </a:ext>
            </a:extLst>
          </p:cNvPr>
          <p:cNvSpPr/>
          <p:nvPr/>
        </p:nvSpPr>
        <p:spPr>
          <a:xfrm>
            <a:off x="1804813" y="329538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A0153600-D850-D18A-FE28-374FEC7127F2}"/>
              </a:ext>
            </a:extLst>
          </p:cNvPr>
          <p:cNvSpPr/>
          <p:nvPr/>
        </p:nvSpPr>
        <p:spPr>
          <a:xfrm>
            <a:off x="1916731" y="42196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2" name="타원 31">
            <a:extLst>
              <a:ext uri="{FF2B5EF4-FFF2-40B4-BE49-F238E27FC236}">
                <a16:creationId xmlns:a16="http://schemas.microsoft.com/office/drawing/2014/main" id="{A5CB5FEA-203F-6688-E397-8F505AC69E15}"/>
              </a:ext>
            </a:extLst>
          </p:cNvPr>
          <p:cNvSpPr/>
          <p:nvPr/>
        </p:nvSpPr>
        <p:spPr>
          <a:xfrm>
            <a:off x="5602987" y="421967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4F524C27-6B0E-B62E-D762-4E16555F1A4B}"/>
              </a:ext>
            </a:extLst>
          </p:cNvPr>
          <p:cNvSpPr/>
          <p:nvPr/>
        </p:nvSpPr>
        <p:spPr>
          <a:xfrm>
            <a:off x="5538103" y="4545456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5EC80270-782F-A570-3BF6-3B1907ADDB21}"/>
              </a:ext>
            </a:extLst>
          </p:cNvPr>
          <p:cNvSpPr/>
          <p:nvPr/>
        </p:nvSpPr>
        <p:spPr>
          <a:xfrm>
            <a:off x="2582664" y="10194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3E809B2C-4C04-8265-B6C5-4FD809217DEF}"/>
              </a:ext>
            </a:extLst>
          </p:cNvPr>
          <p:cNvGrpSpPr/>
          <p:nvPr/>
        </p:nvGrpSpPr>
        <p:grpSpPr>
          <a:xfrm>
            <a:off x="2779318" y="5721269"/>
            <a:ext cx="1308585" cy="740459"/>
            <a:chOff x="1902453" y="5947212"/>
            <a:chExt cx="1308585" cy="740459"/>
          </a:xfrm>
        </p:grpSpPr>
        <p:sp>
          <p:nvSpPr>
            <p:cNvPr id="39" name="직사각형 38">
              <a:extLst>
                <a:ext uri="{FF2B5EF4-FFF2-40B4-BE49-F238E27FC236}">
                  <a16:creationId xmlns:a16="http://schemas.microsoft.com/office/drawing/2014/main" id="{D90BB546-D4EA-9609-2631-C6B54BEB5EA1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0" name="Rectangle 626">
              <a:extLst>
                <a:ext uri="{FF2B5EF4-FFF2-40B4-BE49-F238E27FC236}">
                  <a16:creationId xmlns:a16="http://schemas.microsoft.com/office/drawing/2014/main" id="{F2D72DBD-E06E-A9C3-BA12-73C4CFB54E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3" y="5987976"/>
              <a:ext cx="130858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정말로 추천서를 제출 하시겠습니까</a:t>
              </a:r>
              <a:r>
                <a:rPr lang="en-US" altLang="ko-KR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41" name="AutoShape 181">
              <a:extLst>
                <a:ext uri="{FF2B5EF4-FFF2-40B4-BE49-F238E27FC236}">
                  <a16:creationId xmlns:a16="http://schemas.microsoft.com/office/drawing/2014/main" id="{7DC28BDE-9585-171E-0DDC-1ED0C34E40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920" y="6396518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아니요</a:t>
              </a:r>
            </a:p>
          </p:txBody>
        </p:sp>
        <p:sp>
          <p:nvSpPr>
            <p:cNvPr id="42" name="AutoShape 181">
              <a:extLst>
                <a:ext uri="{FF2B5EF4-FFF2-40B4-BE49-F238E27FC236}">
                  <a16:creationId xmlns:a16="http://schemas.microsoft.com/office/drawing/2014/main" id="{AC943D72-E325-E0D3-0C1E-294F20603C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340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  <p:grpSp>
        <p:nvGrpSpPr>
          <p:cNvPr id="43" name="그룹 42">
            <a:extLst>
              <a:ext uri="{FF2B5EF4-FFF2-40B4-BE49-F238E27FC236}">
                <a16:creationId xmlns:a16="http://schemas.microsoft.com/office/drawing/2014/main" id="{9F02A333-171E-EDD3-137C-360C84018A98}"/>
              </a:ext>
            </a:extLst>
          </p:cNvPr>
          <p:cNvGrpSpPr/>
          <p:nvPr/>
        </p:nvGrpSpPr>
        <p:grpSpPr>
          <a:xfrm>
            <a:off x="4187467" y="5721269"/>
            <a:ext cx="1308584" cy="569551"/>
            <a:chOff x="4194126" y="5733669"/>
            <a:chExt cx="1308584" cy="569551"/>
          </a:xfrm>
        </p:grpSpPr>
        <p:sp>
          <p:nvSpPr>
            <p:cNvPr id="56" name="직사각형 55">
              <a:extLst>
                <a:ext uri="{FF2B5EF4-FFF2-40B4-BE49-F238E27FC236}">
                  <a16:creationId xmlns:a16="http://schemas.microsoft.com/office/drawing/2014/main" id="{1808C7B9-0942-659E-E348-3FD6E22718A5}"/>
                </a:ext>
              </a:extLst>
            </p:cNvPr>
            <p:cNvSpPr/>
            <p:nvPr/>
          </p:nvSpPr>
          <p:spPr bwMode="auto">
            <a:xfrm>
              <a:off x="4194126" y="5733669"/>
              <a:ext cx="1308583" cy="56955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7" name="Rectangle 626">
              <a:extLst>
                <a:ext uri="{FF2B5EF4-FFF2-40B4-BE49-F238E27FC236}">
                  <a16:creationId xmlns:a16="http://schemas.microsoft.com/office/drawing/2014/main" id="{F9621DE2-4ECC-C0B9-1CFE-7C3A2BBB18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44" y="5774433"/>
              <a:ext cx="118156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추천이 완료되었습니다</a:t>
              </a:r>
              <a:r>
                <a:rPr lang="en-US" altLang="ko-KR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8" name="AutoShape 181">
              <a:extLst>
                <a:ext uri="{FF2B5EF4-FFF2-40B4-BE49-F238E27FC236}">
                  <a16:creationId xmlns:a16="http://schemas.microsoft.com/office/drawing/2014/main" id="{81B39474-E3ED-ACC1-6E8C-0BE83E95C3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848" y="605081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1EE0195D-FE1E-858E-6E95-EDB5591FDFFC}"/>
              </a:ext>
            </a:extLst>
          </p:cNvPr>
          <p:cNvSpPr/>
          <p:nvPr/>
        </p:nvSpPr>
        <p:spPr>
          <a:xfrm>
            <a:off x="4130760" y="5625718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4137448-08E1-3652-3F41-7D147171D75B}"/>
              </a:ext>
            </a:extLst>
          </p:cNvPr>
          <p:cNvSpPr/>
          <p:nvPr/>
        </p:nvSpPr>
        <p:spPr>
          <a:xfrm>
            <a:off x="2666889" y="5629282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81EB301A-5319-7C83-EAD6-68D2420899FA}"/>
              </a:ext>
            </a:extLst>
          </p:cNvPr>
          <p:cNvGrpSpPr/>
          <p:nvPr/>
        </p:nvGrpSpPr>
        <p:grpSpPr>
          <a:xfrm>
            <a:off x="6017261" y="5721269"/>
            <a:ext cx="1308584" cy="740459"/>
            <a:chOff x="4194126" y="5733669"/>
            <a:chExt cx="1308584" cy="740459"/>
          </a:xfrm>
        </p:grpSpPr>
        <p:sp>
          <p:nvSpPr>
            <p:cNvPr id="62" name="직사각형 61">
              <a:extLst>
                <a:ext uri="{FF2B5EF4-FFF2-40B4-BE49-F238E27FC236}">
                  <a16:creationId xmlns:a16="http://schemas.microsoft.com/office/drawing/2014/main" id="{A35BCF31-F6FE-5C7A-B064-57A96462ACDB}"/>
                </a:ext>
              </a:extLst>
            </p:cNvPr>
            <p:cNvSpPr/>
            <p:nvPr/>
          </p:nvSpPr>
          <p:spPr bwMode="auto">
            <a:xfrm>
              <a:off x="4194126" y="5733669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3" name="Rectangle 626">
              <a:extLst>
                <a:ext uri="{FF2B5EF4-FFF2-40B4-BE49-F238E27FC236}">
                  <a16:creationId xmlns:a16="http://schemas.microsoft.com/office/drawing/2014/main" id="{D6923BB6-D15B-261B-9C92-83EB80676F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44" y="5774433"/>
              <a:ext cx="1181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체크박스를 선택하지 않으셨습니다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64" name="AutoShape 181">
              <a:extLst>
                <a:ext uri="{FF2B5EF4-FFF2-40B4-BE49-F238E27FC236}">
                  <a16:creationId xmlns:a16="http://schemas.microsoft.com/office/drawing/2014/main" id="{34461DB2-898C-32DA-7401-648C86AEDC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848" y="618035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FDDD8A9E-AFFF-842E-03F8-FDD3E0673D83}"/>
              </a:ext>
            </a:extLst>
          </p:cNvPr>
          <p:cNvSpPr/>
          <p:nvPr/>
        </p:nvSpPr>
        <p:spPr>
          <a:xfrm>
            <a:off x="5960554" y="5625718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6BE11E-C23C-E8BE-A87A-C6C40AC640F4}"/>
              </a:ext>
            </a:extLst>
          </p:cNvPr>
          <p:cNvSpPr txBox="1"/>
          <p:nvPr/>
        </p:nvSpPr>
        <p:spPr>
          <a:xfrm>
            <a:off x="1950794" y="3310035"/>
            <a:ext cx="47320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귀하를 </a:t>
            </a:r>
            <a:r>
              <a:rPr lang="ko-KR" altLang="en-US" sz="700" b="0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감사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후보로 추천합니다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2005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일</a:t>
            </a:r>
          </a:p>
        </p:txBody>
      </p:sp>
    </p:spTree>
    <p:extLst>
      <p:ext uri="{BB962C8B-B14F-4D97-AF65-F5344CB8AC3E}">
        <p14:creationId xmlns:p14="http://schemas.microsoft.com/office/powerpoint/2010/main" val="4201694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C3A64C-F2EC-DA20-E9FE-25AC20460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대의원 추천 </a:t>
            </a:r>
            <a:r>
              <a:rPr lang="en-US" altLang="ko-KR" dirty="0"/>
              <a:t>&gt; </a:t>
            </a:r>
            <a:r>
              <a:rPr lang="ko-KR" altLang="en-US" dirty="0" err="1"/>
              <a:t>나의추천현황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AEB53C9-EDFC-EDD2-15D6-84F3CB27512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844FBB4-8B24-CFA3-76A3-14E760CF4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나의 추천현황</a:t>
            </a:r>
          </a:p>
        </p:txBody>
      </p:sp>
      <p:sp>
        <p:nvSpPr>
          <p:cNvPr id="9" name="Google Shape;121;p14">
            <a:extLst>
              <a:ext uri="{FF2B5EF4-FFF2-40B4-BE49-F238E27FC236}">
                <a16:creationId xmlns:a16="http://schemas.microsoft.com/office/drawing/2014/main" id="{380FC872-8DCD-5294-C3E0-F863F0211ABB}"/>
              </a:ext>
            </a:extLst>
          </p:cNvPr>
          <p:cNvSpPr/>
          <p:nvPr/>
        </p:nvSpPr>
        <p:spPr>
          <a:xfrm>
            <a:off x="84319" y="2752210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3A573A6-1E39-6658-D4DE-8616A9F5E9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1435695"/>
              </p:ext>
            </p:extLst>
          </p:nvPr>
        </p:nvGraphicFramePr>
        <p:xfrm>
          <a:off x="1129435" y="1057993"/>
          <a:ext cx="6204949" cy="541845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45966">
                  <a:extLst>
                    <a:ext uri="{9D8B030D-6E8A-4147-A177-3AD203B41FA5}">
                      <a16:colId xmlns:a16="http://schemas.microsoft.com/office/drawing/2014/main" val="1861745470"/>
                    </a:ext>
                  </a:extLst>
                </a:gridCol>
                <a:gridCol w="3207614">
                  <a:extLst>
                    <a:ext uri="{9D8B030D-6E8A-4147-A177-3AD203B41FA5}">
                      <a16:colId xmlns:a16="http://schemas.microsoft.com/office/drawing/2014/main" val="1065136216"/>
                    </a:ext>
                  </a:extLst>
                </a:gridCol>
                <a:gridCol w="1240515">
                  <a:extLst>
                    <a:ext uri="{9D8B030D-6E8A-4147-A177-3AD203B41FA5}">
                      <a16:colId xmlns:a16="http://schemas.microsoft.com/office/drawing/2014/main" val="2066294035"/>
                    </a:ext>
                  </a:extLst>
                </a:gridCol>
                <a:gridCol w="716174">
                  <a:extLst>
                    <a:ext uri="{9D8B030D-6E8A-4147-A177-3AD203B41FA5}">
                      <a16:colId xmlns:a16="http://schemas.microsoft.com/office/drawing/2014/main" val="3473425896"/>
                    </a:ext>
                  </a:extLst>
                </a:gridCol>
                <a:gridCol w="594680">
                  <a:extLst>
                    <a:ext uri="{9D8B030D-6E8A-4147-A177-3AD203B41FA5}">
                      <a16:colId xmlns:a16="http://schemas.microsoft.com/office/drawing/2014/main" val="3905832814"/>
                    </a:ext>
                  </a:extLst>
                </a:gridCol>
              </a:tblGrid>
              <a:tr h="286424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번호</a:t>
                      </a: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 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추천기간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+mn-ea"/>
                        </a:rPr>
                        <a:t>총 추천 수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상세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92357828"/>
                  </a:ext>
                </a:extLst>
              </a:tr>
              <a:tr h="28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7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</a:t>
                      </a:r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년 중앙회장단 추천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2025-05-01 ~ 2025.05.31 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332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▼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68095441"/>
                  </a:ext>
                </a:extLst>
              </a:tr>
              <a:tr h="28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6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추천명이 최대 한 줄 나옵니다</a:t>
                      </a: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.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2022-05-01 ~ 2022.05.31 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160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+mn-cs"/>
                          <a:sym typeface="Arial"/>
                        </a:rPr>
                        <a:t>X</a:t>
                      </a:r>
                      <a:endParaRPr lang="ko-KR" altLang="en-US" dirty="0"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5116366"/>
                  </a:ext>
                </a:extLst>
              </a:tr>
              <a:tr h="286424">
                <a:tc gridSpan="5">
                  <a:txBody>
                    <a:bodyPr/>
                    <a:lstStyle/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  <a:p>
                      <a:pPr latinLnBrk="1">
                        <a:lnSpc>
                          <a:spcPts val="1000"/>
                        </a:lnSpc>
                      </a:pPr>
                      <a:endParaRPr lang="en-US" altLang="ko-KR" sz="700" dirty="0">
                        <a:latin typeface="맑은 고딕" panose="020B0503020000020004" pitchFamily="50" charset="-127"/>
                        <a:ea typeface="+mn-ea"/>
                      </a:endParaRPr>
                    </a:p>
                  </a:txBody>
                  <a:tcPr anchor="ctr"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38647007"/>
                  </a:ext>
                </a:extLst>
              </a:tr>
              <a:tr h="28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5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text...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1999-05-01 ~ 1999.05.31 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300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>
                          <a:latin typeface="맑은 고딕" panose="020B0503020000020004" pitchFamily="50" charset="-127"/>
                          <a:ea typeface="+mn-ea"/>
                        </a:rPr>
                        <a:t>▼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30213651"/>
                  </a:ext>
                </a:extLst>
              </a:tr>
              <a:tr h="28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4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text...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1999-05-01 ~ 1999.05.31 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234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▼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4064614"/>
                  </a:ext>
                </a:extLst>
              </a:tr>
              <a:tr h="28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3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text...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1999-05-01 ~ 1999.05.31 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234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02882223"/>
                  </a:ext>
                </a:extLst>
              </a:tr>
              <a:tr h="28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text...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1999-05-01 ~ 1999.05.31 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234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28578459"/>
                  </a:ext>
                </a:extLst>
              </a:tr>
              <a:tr h="28642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7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</a:t>
                      </a:r>
                      <a:endParaRPr lang="ko-KR" altLang="en-US" sz="7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text...</a:t>
                      </a:r>
                      <a:endParaRPr kumimoji="0" lang="ko-KR" altLang="en-US" sz="700" b="0" i="0" u="none" strike="noStrike" kern="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1999-05-01 ~ 1999.05.31 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en-US" altLang="ko-KR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111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0" lang="ko-KR" altLang="en-US" sz="7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  <a:sym typeface="Arial"/>
                        </a:rPr>
                        <a:t>▼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7622829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id="{C77D400E-AA7B-1AAF-B8E4-FFC0F0344397}"/>
              </a:ext>
            </a:extLst>
          </p:cNvPr>
          <p:cNvSpPr/>
          <p:nvPr/>
        </p:nvSpPr>
        <p:spPr>
          <a:xfrm>
            <a:off x="1010446" y="746872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나의 추천현황</a:t>
            </a:r>
            <a:endParaRPr lang="en-US" altLang="ko-KR" sz="1100" b="1"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79B81CB4-5F96-CD6A-3672-715C844F6D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4880539"/>
              </p:ext>
            </p:extLst>
          </p:nvPr>
        </p:nvGraphicFramePr>
        <p:xfrm>
          <a:off x="2791689" y="2071729"/>
          <a:ext cx="2921000" cy="2817178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460500">
                  <a:extLst>
                    <a:ext uri="{9D8B030D-6E8A-4147-A177-3AD203B41FA5}">
                      <a16:colId xmlns:a16="http://schemas.microsoft.com/office/drawing/2014/main" val="2415642460"/>
                    </a:ext>
                  </a:extLst>
                </a:gridCol>
                <a:gridCol w="1460500">
                  <a:extLst>
                    <a:ext uri="{9D8B030D-6E8A-4147-A177-3AD203B41FA5}">
                      <a16:colId xmlns:a16="http://schemas.microsoft.com/office/drawing/2014/main" val="1660438736"/>
                    </a:ext>
                  </a:extLst>
                </a:gridCol>
              </a:tblGrid>
              <a:tr h="14713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 err="1"/>
                        <a:t>추천자</a:t>
                      </a:r>
                      <a:endParaRPr lang="ko-KR" altLang="en-US" sz="700" dirty="0"/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700" dirty="0"/>
                        <a:t>소속시도</a:t>
                      </a: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00035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홍길동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ko-KR" altLang="en-US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아무개</a:t>
                      </a:r>
                      <a:endParaRPr lang="en-US" altLang="ko-KR" sz="700" b="0" i="0" u="none" strike="noStrike" cap="none" dirty="0">
                        <a:solidFill>
                          <a:srgbClr val="000000"/>
                        </a:solidFill>
                        <a:latin typeface="맑은 고딕" panose="020B0503020000020004" pitchFamily="50" charset="-127"/>
                        <a:ea typeface="Arial"/>
                        <a:cs typeface="Arial"/>
                        <a:sym typeface="Arial"/>
                      </a:endParaRP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algn="ctr"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 dirty="0"/>
                        <a:t>서울시</a:t>
                      </a:r>
                      <a:endParaRPr lang="en-US" altLang="ko-KR" sz="700" dirty="0"/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경기도</a:t>
                      </a:r>
                      <a:endParaRPr lang="en-US" altLang="ko-KR" sz="700" dirty="0"/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</a:p>
                    <a:p>
                      <a:pPr latinLnBrk="1">
                        <a:lnSpc>
                          <a:spcPts val="1000"/>
                        </a:lnSpc>
                      </a:pPr>
                      <a:r>
                        <a:rPr lang="en-US" altLang="ko-KR" sz="700" b="0" i="0" u="none" strike="noStrike" cap="none" dirty="0">
                          <a:solidFill>
                            <a:srgbClr val="000000"/>
                          </a:solidFill>
                          <a:latin typeface="맑은 고딕" panose="020B0503020000020004" pitchFamily="50" charset="-127"/>
                          <a:ea typeface="Arial"/>
                          <a:cs typeface="Arial"/>
                          <a:sym typeface="Arial"/>
                        </a:rPr>
                        <a:t>text</a:t>
                      </a:r>
                      <a:endParaRPr kumimoji="0" lang="ko-KR" altLang="en-US" sz="7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Arial"/>
                        <a:sym typeface="Arial"/>
                      </a:endParaRPr>
                    </a:p>
                  </a:txBody>
                  <a:tcPr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24333644"/>
                  </a:ext>
                </a:extLst>
              </a:tr>
            </a:tbl>
          </a:graphicData>
        </a:graphic>
      </p:graphicFrame>
      <p:sp>
        <p:nvSpPr>
          <p:cNvPr id="33" name="타원 32">
            <a:extLst>
              <a:ext uri="{FF2B5EF4-FFF2-40B4-BE49-F238E27FC236}">
                <a16:creationId xmlns:a16="http://schemas.microsoft.com/office/drawing/2014/main" id="{6421FA1B-02ED-06AB-A0F4-1AFB3830140D}"/>
              </a:ext>
            </a:extLst>
          </p:cNvPr>
          <p:cNvSpPr/>
          <p:nvPr/>
        </p:nvSpPr>
        <p:spPr>
          <a:xfrm>
            <a:off x="6760481" y="137538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ADECEA9-7C8A-5EEC-AE07-36B1AC080139}"/>
              </a:ext>
            </a:extLst>
          </p:cNvPr>
          <p:cNvSpPr/>
          <p:nvPr/>
        </p:nvSpPr>
        <p:spPr>
          <a:xfrm>
            <a:off x="2690110" y="197012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7" name="타원 36">
            <a:extLst>
              <a:ext uri="{FF2B5EF4-FFF2-40B4-BE49-F238E27FC236}">
                <a16:creationId xmlns:a16="http://schemas.microsoft.com/office/drawing/2014/main" id="{ACD9E012-F776-EC4A-FC58-E700E0174B53}"/>
              </a:ext>
            </a:extLst>
          </p:cNvPr>
          <p:cNvSpPr/>
          <p:nvPr/>
        </p:nvSpPr>
        <p:spPr>
          <a:xfrm>
            <a:off x="1022437" y="94273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2C2700D0-AA45-6A46-C88D-D4ED28810A24}"/>
              </a:ext>
            </a:extLst>
          </p:cNvPr>
          <p:cNvSpPr/>
          <p:nvPr/>
        </p:nvSpPr>
        <p:spPr>
          <a:xfrm>
            <a:off x="6760481" y="1665188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41" name="Google Shape;638;p42">
            <a:extLst>
              <a:ext uri="{FF2B5EF4-FFF2-40B4-BE49-F238E27FC236}">
                <a16:creationId xmlns:a16="http://schemas.microsoft.com/office/drawing/2014/main" id="{5DB99CFA-D04D-C751-ABBD-49B247BA4FF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77583134"/>
              </p:ext>
            </p:extLst>
          </p:nvPr>
        </p:nvGraphicFramePr>
        <p:xfrm>
          <a:off x="7514015" y="310181"/>
          <a:ext cx="2338010" cy="157481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나의 추천현황 페이지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-’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나를 추천한 회원 목록 노출</a:t>
                      </a:r>
                      <a:endParaRPr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추천현황 목록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최근 순으로 정렬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페이징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Arial"/>
                          <a:cs typeface="Arial"/>
                          <a:sym typeface="Arial"/>
                        </a:rPr>
                        <a:t> 처리 없음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상세  영역 보기 버튼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아코디언 타입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버튼 클릭 시 하단에 상세 영역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4772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상세 영역 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x(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닫기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버튼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클릭 시 상세 영역 닫아 짐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0577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상세영역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추천자명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추천자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소속시도 목록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80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294232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659">
            <a:extLst>
              <a:ext uri="{FF2B5EF4-FFF2-40B4-BE49-F238E27FC236}">
                <a16:creationId xmlns:a16="http://schemas.microsoft.com/office/drawing/2014/main" id="{68794199-5D64-7579-2DFB-B53C4B69DA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" y="5778372"/>
            <a:ext cx="4229043" cy="3480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altLang="ko-KR" sz="831" baseline="30000">
                <a:cs typeface="Times New Roman" pitchFamily="18" charset="0"/>
                <a:hlinkClick r:id="" action="ppaction://noaction"/>
              </a:rPr>
              <a:t>[1]</a:t>
            </a:r>
            <a:r>
              <a:rPr lang="en-US" altLang="ko-KR" sz="831">
                <a:cs typeface="Times New Roman" pitchFamily="18" charset="0"/>
              </a:rPr>
              <a:t> </a:t>
            </a:r>
            <a:r>
              <a:rPr lang="ko-KR" altLang="en-US" sz="831">
                <a:cs typeface="Times New Roman" pitchFamily="18" charset="0"/>
              </a:rPr>
              <a:t>개정 사유</a:t>
            </a:r>
            <a:r>
              <a:rPr lang="en-US" altLang="ko-KR" sz="831">
                <a:cs typeface="Times New Roman" pitchFamily="18" charset="0"/>
              </a:rPr>
              <a:t>: </a:t>
            </a:r>
            <a:r>
              <a:rPr lang="ko-KR" altLang="en-US" sz="831">
                <a:cs typeface="Times New Roman" pitchFamily="18" charset="0"/>
              </a:rPr>
              <a:t>제정 또는 개정 내용이 이전 문서에 대해 추가</a:t>
            </a:r>
            <a:r>
              <a:rPr lang="en-US" altLang="ko-KR" sz="831">
                <a:cs typeface="Times New Roman" pitchFamily="18" charset="0"/>
              </a:rPr>
              <a:t>/</a:t>
            </a:r>
            <a:r>
              <a:rPr lang="ko-KR" altLang="en-US" sz="831">
                <a:cs typeface="Times New Roman" pitchFamily="18" charset="0"/>
              </a:rPr>
              <a:t>수정</a:t>
            </a:r>
            <a:r>
              <a:rPr lang="en-US" altLang="ko-KR" sz="831">
                <a:cs typeface="Times New Roman" pitchFamily="18" charset="0"/>
              </a:rPr>
              <a:t>/</a:t>
            </a:r>
            <a:r>
              <a:rPr lang="ko-KR" altLang="en-US" sz="831">
                <a:cs typeface="Times New Roman" pitchFamily="18" charset="0"/>
              </a:rPr>
              <a:t>삭제인지 선택 기입</a:t>
            </a:r>
            <a:endParaRPr lang="ko-KR" altLang="en-US" sz="831"/>
          </a:p>
          <a:p>
            <a:pPr eaLnBrk="0" latinLnBrk="0" hangingPunct="0"/>
            <a:r>
              <a:rPr lang="en-US" altLang="ko-KR" sz="831" baseline="30000">
                <a:cs typeface="Times New Roman" pitchFamily="18" charset="0"/>
                <a:hlinkClick r:id="" action="ppaction://noaction"/>
              </a:rPr>
              <a:t>[2]</a:t>
            </a:r>
            <a:r>
              <a:rPr lang="en-US" altLang="ko-KR" sz="831">
                <a:cs typeface="Times New Roman" pitchFamily="18" charset="0"/>
              </a:rPr>
              <a:t> </a:t>
            </a:r>
            <a:r>
              <a:rPr lang="ko-KR" altLang="en-US" sz="831">
                <a:cs typeface="Times New Roman" pitchFamily="18" charset="0"/>
              </a:rPr>
              <a:t>개정 내역</a:t>
            </a:r>
            <a:r>
              <a:rPr lang="en-US" altLang="ko-KR" sz="831">
                <a:cs typeface="Times New Roman" pitchFamily="18" charset="0"/>
              </a:rPr>
              <a:t>: </a:t>
            </a:r>
            <a:r>
              <a:rPr lang="ko-KR" altLang="en-US" sz="831">
                <a:cs typeface="Times New Roman" pitchFamily="18" charset="0"/>
              </a:rPr>
              <a:t>개정이 발생하는 페이지 번호와 변경 내용을 기술</a:t>
            </a:r>
            <a:endParaRPr lang="ko-KR" altLang="en-US" sz="831"/>
          </a:p>
        </p:txBody>
      </p:sp>
      <p:sp>
        <p:nvSpPr>
          <p:cNvPr id="6" name="Rectangle 893">
            <a:extLst>
              <a:ext uri="{FF2B5EF4-FFF2-40B4-BE49-F238E27FC236}">
                <a16:creationId xmlns:a16="http://schemas.microsoft.com/office/drawing/2014/main" id="{7C432DD9-2FBB-9B90-D518-A1135DE003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56780" y="517073"/>
            <a:ext cx="990977" cy="3196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ko-KR" altLang="en-US" sz="1477" b="1"/>
              <a:t>개정 이력</a:t>
            </a:r>
          </a:p>
        </p:txBody>
      </p:sp>
      <p:graphicFrame>
        <p:nvGraphicFramePr>
          <p:cNvPr id="2" name="Group 897">
            <a:extLst>
              <a:ext uri="{FF2B5EF4-FFF2-40B4-BE49-F238E27FC236}">
                <a16:creationId xmlns:a16="http://schemas.microsoft.com/office/drawing/2014/main" id="{845352C0-01F3-2753-6DC5-EBC2253E377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073667"/>
              </p:ext>
            </p:extLst>
          </p:nvPr>
        </p:nvGraphicFramePr>
        <p:xfrm>
          <a:off x="633047" y="908720"/>
          <a:ext cx="8617928" cy="4744320"/>
        </p:xfrm>
        <a:graphic>
          <a:graphicData uri="http://schemas.openxmlformats.org/drawingml/2006/table">
            <a:tbl>
              <a:tblPr/>
              <a:tblGrid>
                <a:gridCol w="85285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675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9024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8026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118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9277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버전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개정일자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[1]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개정사유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  <a:hlinkClick r:id="" action="ppaction://noaction"/>
                        </a:rPr>
                        <a:t>[2]</a:t>
                      </a: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개정내역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작성자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  <a:cs typeface="Times New Roman" pitchFamily="18" charset="0"/>
                        </a:rPr>
                        <a:t>승인자</a:t>
                      </a: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2F2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0.1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en-US" altLang="ko-KR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2025.07.08.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최초 작성</a:t>
                      </a: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유성운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r>
                        <a:rPr kumimoji="1" lang="ko-KR" altLang="en-US" sz="9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굴림" panose="020B0600000101010101" pitchFamily="50" charset="-127"/>
                          <a:ea typeface="굴림" panose="020B0600000101010101" pitchFamily="50" charset="-127"/>
                        </a:rPr>
                        <a:t>장웅철</a:t>
                      </a: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55614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2136750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445726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en-US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  <a:tr h="2259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1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Wingdings" pitchFamily="2" charset="2"/>
                        <a:buNone/>
                        <a:tabLst/>
                      </a:pPr>
                      <a:endParaRPr kumimoji="1" lang="ko-KR" altLang="ko-KR" sz="9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굴림" panose="020B0600000101010101" pitchFamily="50" charset="-127"/>
                        <a:ea typeface="굴림" panose="020B0600000101010101" pitchFamily="50" charset="-127"/>
                      </a:endParaRPr>
                    </a:p>
                  </a:txBody>
                  <a:tcPr marL="84406" marR="84406" marT="42203" marB="42203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D92CB-2810-EC33-59FA-8DE12B78D7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B58982-A58E-20AD-5D25-0332315850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대의원 추천 </a:t>
            </a:r>
            <a:r>
              <a:rPr lang="en-US" altLang="ko-KR"/>
              <a:t>&gt; </a:t>
            </a:r>
            <a:r>
              <a:rPr lang="ko-KR" altLang="en-US"/>
              <a:t>중앙회장단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559555F-3129-1C8E-CBDB-CED52A0674E1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4594626-6571-6D96-53D9-E51FFF4250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중앙회장단 후보소개</a:t>
            </a:r>
          </a:p>
        </p:txBody>
      </p:sp>
      <p:grpSp>
        <p:nvGrpSpPr>
          <p:cNvPr id="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5664789-F5CF-2063-9CEB-7D1781CF1358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27125" y="1076824"/>
            <a:ext cx="6228076" cy="240301"/>
            <a:chOff x="595686" y="2423988"/>
            <a:chExt cx="6228076" cy="240301"/>
          </a:xfrm>
          <a:solidFill>
            <a:srgbClr val="FFFFFF"/>
          </a:solidFill>
        </p:grpSpPr>
        <p:cxnSp>
          <p:nvCxnSpPr>
            <p:cNvPr id="6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340B7B59-AF32-FEC9-449A-8355247731C2}"/>
                </a:ext>
              </a:extLst>
            </p:cNvPr>
            <p:cNvCxnSpPr/>
            <p:nvPr/>
          </p:nvCxnSpPr>
          <p:spPr>
            <a:xfrm flipH="1">
              <a:off x="595686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FD37A8A1-2750-84F0-3758-82ED421ACFBD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1495762" y="2664289"/>
              <a:ext cx="53280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E1DDEB52-970D-0FB2-72E4-7F5AFBA7EA49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후보소개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24986342-62FC-CDF1-F734-AA23D54B006F}"/>
                </a:ext>
              </a:extLst>
            </p:cNvPr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추천참여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2B2778A-9C1B-7513-DA00-88401F0015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3170911"/>
              </p:ext>
            </p:extLst>
          </p:nvPr>
        </p:nvGraphicFramePr>
        <p:xfrm>
          <a:off x="985308" y="1834718"/>
          <a:ext cx="6224588" cy="227650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7238">
                  <a:extLst>
                    <a:ext uri="{9D8B030D-6E8A-4147-A177-3AD203B41FA5}">
                      <a16:colId xmlns:a16="http://schemas.microsoft.com/office/drawing/2014/main" val="538432300"/>
                    </a:ext>
                  </a:extLst>
                </a:gridCol>
                <a:gridCol w="4917350">
                  <a:extLst>
                    <a:ext uri="{9D8B030D-6E8A-4147-A177-3AD203B41FA5}">
                      <a16:colId xmlns:a16="http://schemas.microsoft.com/office/drawing/2014/main" val="3305460895"/>
                    </a:ext>
                  </a:extLst>
                </a:gridCol>
              </a:tblGrid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회장 </a:t>
                      </a:r>
                      <a:r>
                        <a:rPr lang="ko-KR" altLang="en-US" sz="1000" b="1"/>
                        <a:t>홍길동</a:t>
                      </a:r>
                      <a:endParaRPr lang="ko-KR" altLang="en-US" sz="700" b="1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7755"/>
                  </a:ext>
                </a:extLst>
              </a:tr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/>
                        <a:t>부회장</a:t>
                      </a:r>
                      <a:r>
                        <a:rPr lang="ko-KR" altLang="en-US" sz="600"/>
                        <a:t> </a:t>
                      </a:r>
                      <a:r>
                        <a:rPr lang="ko-KR" altLang="en-US" sz="1000" b="1"/>
                        <a:t>아무개</a:t>
                      </a:r>
                    </a:p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6649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E3313A62-4DFE-E7BE-838B-AB77055414C7}"/>
              </a:ext>
            </a:extLst>
          </p:cNvPr>
          <p:cNvSpPr/>
          <p:nvPr/>
        </p:nvSpPr>
        <p:spPr>
          <a:xfrm>
            <a:off x="1010446" y="746872"/>
            <a:ext cx="46048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{2025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중앙회장단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회장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부회장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대의원추천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B0F090AB-61B2-AD18-4422-8E800DB5E99A}"/>
              </a:ext>
            </a:extLst>
          </p:cNvPr>
          <p:cNvSpPr txBox="1"/>
          <p:nvPr/>
        </p:nvSpPr>
        <p:spPr>
          <a:xfrm>
            <a:off x="2220196" y="2028280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9C6E231-9F61-C33D-A2C9-D7E8CEE09D88}"/>
              </a:ext>
            </a:extLst>
          </p:cNvPr>
          <p:cNvSpPr/>
          <p:nvPr/>
        </p:nvSpPr>
        <p:spPr>
          <a:xfrm>
            <a:off x="1022558" y="1549534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 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2C1C80A-DA70-2D1F-0BF3-6E7DB105504A}"/>
              </a:ext>
            </a:extLst>
          </p:cNvPr>
          <p:cNvSpPr txBox="1"/>
          <p:nvPr/>
        </p:nvSpPr>
        <p:spPr>
          <a:xfrm>
            <a:off x="3384132" y="1887975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홍길동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380DC00-9E50-154C-C671-D3E629DF9C2E}"/>
              </a:ext>
            </a:extLst>
          </p:cNvPr>
          <p:cNvSpPr txBox="1"/>
          <p:nvPr/>
        </p:nvSpPr>
        <p:spPr>
          <a:xfrm>
            <a:off x="2221204" y="3186797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8F7D8E6-0320-FD9D-9526-18B19FCD571A}"/>
              </a:ext>
            </a:extLst>
          </p:cNvPr>
          <p:cNvSpPr txBox="1"/>
          <p:nvPr/>
        </p:nvSpPr>
        <p:spPr>
          <a:xfrm>
            <a:off x="3384132" y="3030999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아무개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243EF016-6CD7-04AC-439F-3494612285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6861652"/>
              </p:ext>
            </p:extLst>
          </p:nvPr>
        </p:nvGraphicFramePr>
        <p:xfrm>
          <a:off x="973196" y="4374728"/>
          <a:ext cx="6224588" cy="227650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7238">
                  <a:extLst>
                    <a:ext uri="{9D8B030D-6E8A-4147-A177-3AD203B41FA5}">
                      <a16:colId xmlns:a16="http://schemas.microsoft.com/office/drawing/2014/main" val="538432300"/>
                    </a:ext>
                  </a:extLst>
                </a:gridCol>
                <a:gridCol w="4917350">
                  <a:extLst>
                    <a:ext uri="{9D8B030D-6E8A-4147-A177-3AD203B41FA5}">
                      <a16:colId xmlns:a16="http://schemas.microsoft.com/office/drawing/2014/main" val="3305460895"/>
                    </a:ext>
                  </a:extLst>
                </a:gridCol>
              </a:tblGrid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회장 </a:t>
                      </a:r>
                      <a:r>
                        <a:rPr lang="ko-KR" altLang="en-US" sz="1000" b="1"/>
                        <a:t>이순신</a:t>
                      </a:r>
                      <a:endParaRPr lang="ko-KR" altLang="en-US" sz="700" b="1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7755"/>
                  </a:ext>
                </a:extLst>
              </a:tr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/>
                        <a:t>부회장</a:t>
                      </a:r>
                      <a:r>
                        <a:rPr lang="ko-KR" altLang="en-US" sz="600"/>
                        <a:t> </a:t>
                      </a:r>
                      <a:r>
                        <a:rPr lang="ko-KR" altLang="en-US" sz="1000" b="1"/>
                        <a:t>김좌진</a:t>
                      </a:r>
                    </a:p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66496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6FA8CBBF-58F1-A7C4-C348-5D169F01C5E3}"/>
              </a:ext>
            </a:extLst>
          </p:cNvPr>
          <p:cNvSpPr txBox="1"/>
          <p:nvPr/>
        </p:nvSpPr>
        <p:spPr>
          <a:xfrm>
            <a:off x="2220196" y="4574440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0B58FDB5-538D-8DF8-4594-1668AE6A5728}"/>
              </a:ext>
            </a:extLst>
          </p:cNvPr>
          <p:cNvSpPr/>
          <p:nvPr/>
        </p:nvSpPr>
        <p:spPr>
          <a:xfrm>
            <a:off x="1027650" y="4108688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 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B1F84472-A1F0-E72C-2D98-27597A88DF37}"/>
              </a:ext>
            </a:extLst>
          </p:cNvPr>
          <p:cNvSpPr txBox="1"/>
          <p:nvPr/>
        </p:nvSpPr>
        <p:spPr>
          <a:xfrm>
            <a:off x="3384131" y="4434135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이순신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989689-6E1B-2875-C134-DCE177D62ACB}"/>
              </a:ext>
            </a:extLst>
          </p:cNvPr>
          <p:cNvSpPr txBox="1"/>
          <p:nvPr/>
        </p:nvSpPr>
        <p:spPr>
          <a:xfrm>
            <a:off x="2221204" y="5713907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AD237EC-B5E2-2095-EEC7-072FEB4DDA74}"/>
              </a:ext>
            </a:extLst>
          </p:cNvPr>
          <p:cNvSpPr txBox="1"/>
          <p:nvPr/>
        </p:nvSpPr>
        <p:spPr>
          <a:xfrm>
            <a:off x="3384131" y="5570809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김좌진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16" name="Google Shape;121;p14">
            <a:extLst>
              <a:ext uri="{FF2B5EF4-FFF2-40B4-BE49-F238E27FC236}">
                <a16:creationId xmlns:a16="http://schemas.microsoft.com/office/drawing/2014/main" id="{4BCFFDB1-6AC6-A402-DDA7-F9E8D7553BAE}"/>
              </a:ext>
            </a:extLst>
          </p:cNvPr>
          <p:cNvSpPr/>
          <p:nvPr/>
        </p:nvSpPr>
        <p:spPr>
          <a:xfrm>
            <a:off x="84319" y="2116366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Border">
            <a:extLst>
              <a:ext uri="{FF2B5EF4-FFF2-40B4-BE49-F238E27FC236}">
                <a16:creationId xmlns:a16="http://schemas.microsoft.com/office/drawing/2014/main" id="{609AB781-F1AA-4559-6D9A-E44445AF63D0}"/>
              </a:ext>
            </a:extLst>
          </p:cNvPr>
          <p:cNvSpPr/>
          <p:nvPr/>
        </p:nvSpPr>
        <p:spPr>
          <a:xfrm>
            <a:off x="1131260" y="1894783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order">
            <a:extLst>
              <a:ext uri="{FF2B5EF4-FFF2-40B4-BE49-F238E27FC236}">
                <a16:creationId xmlns:a16="http://schemas.microsoft.com/office/drawing/2014/main" id="{0F2CA10E-B1DC-6446-F1BE-DC439CAB5D46}"/>
              </a:ext>
            </a:extLst>
          </p:cNvPr>
          <p:cNvSpPr/>
          <p:nvPr/>
        </p:nvSpPr>
        <p:spPr>
          <a:xfrm>
            <a:off x="1131260" y="4440032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7" name="Border">
            <a:extLst>
              <a:ext uri="{FF2B5EF4-FFF2-40B4-BE49-F238E27FC236}">
                <a16:creationId xmlns:a16="http://schemas.microsoft.com/office/drawing/2014/main" id="{FD98FCFF-6311-83DE-B5BF-5CACAC0C8661}"/>
              </a:ext>
            </a:extLst>
          </p:cNvPr>
          <p:cNvSpPr/>
          <p:nvPr/>
        </p:nvSpPr>
        <p:spPr>
          <a:xfrm>
            <a:off x="1131260" y="5576984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8503F1AB-9B96-A18C-9827-754E468DB9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2014617"/>
            <a:ext cx="802830" cy="78398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FABFD746-4939-A74A-0443-C572E020502E}"/>
              </a:ext>
            </a:extLst>
          </p:cNvPr>
          <p:cNvGrpSpPr/>
          <p:nvPr/>
        </p:nvGrpSpPr>
        <p:grpSpPr>
          <a:xfrm>
            <a:off x="1131260" y="3005348"/>
            <a:ext cx="1024047" cy="1023655"/>
            <a:chOff x="1131260" y="3005348"/>
            <a:chExt cx="1024047" cy="1023655"/>
          </a:xfrm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DCBD298D-92E0-DD6F-97A1-198D6FD1631D}"/>
                </a:ext>
              </a:extLst>
            </p:cNvPr>
            <p:cNvSpPr/>
            <p:nvPr/>
          </p:nvSpPr>
          <p:spPr>
            <a:xfrm>
              <a:off x="1131260" y="3005348"/>
              <a:ext cx="1024047" cy="1023655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0D657E2A-989B-92CD-178F-B283ADEBB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1868" y="3125182"/>
              <a:ext cx="802830" cy="783987"/>
            </a:xfrm>
            <a:prstGeom prst="rect">
              <a:avLst/>
            </a:prstGeom>
          </p:spPr>
        </p:pic>
      </p:grpSp>
      <p:pic>
        <p:nvPicPr>
          <p:cNvPr id="24" name="그래픽 23">
            <a:extLst>
              <a:ext uri="{FF2B5EF4-FFF2-40B4-BE49-F238E27FC236}">
                <a16:creationId xmlns:a16="http://schemas.microsoft.com/office/drawing/2014/main" id="{7296A0FD-08CD-14E9-3D83-31B0A2B15A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4559865"/>
            <a:ext cx="802830" cy="78398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40D83788-8E14-8D5C-1ED7-DC16B8263E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5696818"/>
            <a:ext cx="802830" cy="783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FFEE1CA-9A30-A582-8641-BC7E37250CA6}"/>
              </a:ext>
            </a:extLst>
          </p:cNvPr>
          <p:cNvSpPr txBox="1"/>
          <p:nvPr/>
        </p:nvSpPr>
        <p:spPr>
          <a:xfrm>
            <a:off x="1127125" y="1373409"/>
            <a:ext cx="6219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latin typeface="+mn-ea"/>
                <a:ea typeface="+mn-ea"/>
              </a:rPr>
              <a:t>추천기간</a:t>
            </a:r>
            <a:r>
              <a:rPr lang="en-US" altLang="ko-KR" sz="900" b="1">
                <a:latin typeface="+mn-ea"/>
                <a:ea typeface="+mn-ea"/>
              </a:rPr>
              <a:t>: </a:t>
            </a:r>
            <a:r>
              <a:rPr lang="en-US" altLang="ko-KR" sz="900" b="1">
                <a:solidFill>
                  <a:srgbClr val="0070C0"/>
                </a:solidFill>
                <a:latin typeface="+mn-ea"/>
                <a:ea typeface="+mn-ea"/>
              </a:rPr>
              <a:t>2025.05.01 ~ 2025.05.31</a:t>
            </a:r>
            <a:endParaRPr lang="ko-KR" altLang="en-US" sz="900" b="1">
              <a:solidFill>
                <a:srgbClr val="0070C0"/>
              </a:solidFill>
              <a:latin typeface="+mn-ea"/>
              <a:ea typeface="+mn-ea"/>
            </a:endParaRPr>
          </a:p>
        </p:txBody>
      </p:sp>
      <p:graphicFrame>
        <p:nvGraphicFramePr>
          <p:cNvPr id="13" name="Google Shape;638;p42">
            <a:extLst>
              <a:ext uri="{FF2B5EF4-FFF2-40B4-BE49-F238E27FC236}">
                <a16:creationId xmlns:a16="http://schemas.microsoft.com/office/drawing/2014/main" id="{8FF9B761-2067-22B9-9718-243A176EA48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480048"/>
              </p:ext>
            </p:extLst>
          </p:nvPr>
        </p:nvGraphicFramePr>
        <p:xfrm>
          <a:off x="7514015" y="310181"/>
          <a:ext cx="2338010" cy="17980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중앙회장단 후보소개 페이지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관리자단에서 생성한 중앙회장단 후보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추천기간 동안 노출 됨</a:t>
                      </a:r>
                      <a:endParaRPr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추천기간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추천기간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2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후보 정보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3...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순으로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각 기호 별로 회장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부회장 순으로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후보별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이름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출생년도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소속시도회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인사말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양력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인사말은 관리자단에서 에디터로 등록된 정보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sym typeface="Malgun Gothic"/>
                        </a:rPr>
                        <a:t>3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기호 </a:t>
                      </a: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 </a:t>
                      </a:r>
                      <a:r>
                        <a:rPr lang="ko-KR" altLang="en-US" sz="700" b="1" dirty="0">
                          <a:latin typeface="+mn-ea"/>
                          <a:ea typeface="+mn-ea"/>
                        </a:rPr>
                        <a:t>후보 정보</a:t>
                      </a:r>
                      <a:endParaRPr sz="700" dirty="0"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96233232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146F4EFE-CF4F-B82B-2466-BC87212E61C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8369215"/>
              </p:ext>
            </p:extLst>
          </p:nvPr>
        </p:nvGraphicFramePr>
        <p:xfrm>
          <a:off x="7514015" y="2169131"/>
          <a:ext cx="2338010" cy="47779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tab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메뉴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해당 페이지 활성화</a:t>
                      </a: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20" name="타원 19">
            <a:extLst>
              <a:ext uri="{FF2B5EF4-FFF2-40B4-BE49-F238E27FC236}">
                <a16:creationId xmlns:a16="http://schemas.microsoft.com/office/drawing/2014/main" id="{38E372B7-B6F8-8882-B4DB-061795547E46}"/>
              </a:ext>
            </a:extLst>
          </p:cNvPr>
          <p:cNvSpPr/>
          <p:nvPr/>
        </p:nvSpPr>
        <p:spPr>
          <a:xfrm>
            <a:off x="3057526" y="1368236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58279EDF-6F0E-B0A2-9FAE-9A190BF7F6E8}"/>
              </a:ext>
            </a:extLst>
          </p:cNvPr>
          <p:cNvSpPr/>
          <p:nvPr/>
        </p:nvSpPr>
        <p:spPr>
          <a:xfrm>
            <a:off x="880058" y="162121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0C2CBDCC-6B2B-6960-6AE4-A3D5C9985209}"/>
              </a:ext>
            </a:extLst>
          </p:cNvPr>
          <p:cNvSpPr/>
          <p:nvPr/>
        </p:nvSpPr>
        <p:spPr>
          <a:xfrm>
            <a:off x="880058" y="4173443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700" dirty="0"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EF689163-940C-381D-FAE2-1DFCB76A7D1D}"/>
              </a:ext>
            </a:extLst>
          </p:cNvPr>
          <p:cNvSpPr/>
          <p:nvPr/>
        </p:nvSpPr>
        <p:spPr>
          <a:xfrm>
            <a:off x="1143903" y="99087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7600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D53EA1-7D64-5BC1-0866-AF3669AC2D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FDFC06-BF73-882B-1DC9-E47FCB653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대의원 추천 </a:t>
            </a:r>
            <a:r>
              <a:rPr lang="en-US" altLang="ko-KR"/>
              <a:t>&gt; </a:t>
            </a:r>
            <a:r>
              <a:rPr lang="ko-KR" altLang="en-US"/>
              <a:t>중앙회장단 </a:t>
            </a:r>
            <a:r>
              <a:rPr lang="en-US" altLang="ko-KR"/>
              <a:t>&gt; </a:t>
            </a:r>
            <a:r>
              <a:rPr lang="ko-KR" altLang="en-US"/>
              <a:t>추천참여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F0BC3D4-B2D0-A48B-D3C4-8AA482E0919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367757-0B9B-53BD-D528-C26AA0C6A126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중앙회장단 추천참여 목록</a:t>
            </a:r>
          </a:p>
        </p:txBody>
      </p:sp>
      <p:grpSp>
        <p:nvGrpSpPr>
          <p:cNvPr id="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2A8BF74F-3BE4-6117-442F-0172AF9AAFD2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27125" y="1076824"/>
            <a:ext cx="6219372" cy="240301"/>
            <a:chOff x="595686" y="2423988"/>
            <a:chExt cx="6219372" cy="240301"/>
          </a:xfrm>
          <a:solidFill>
            <a:srgbClr val="FFFFFF"/>
          </a:solidFill>
        </p:grpSpPr>
        <p:cxnSp>
          <p:nvCxnSpPr>
            <p:cNvPr id="6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C785D091-EBD8-64F6-DBCD-E78CCD220441}"/>
                </a:ext>
              </a:extLst>
            </p:cNvPr>
            <p:cNvCxnSpPr/>
            <p:nvPr/>
          </p:nvCxnSpPr>
          <p:spPr>
            <a:xfrm flipH="1">
              <a:off x="595686" y="2664289"/>
              <a:ext cx="95693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EA2AE1F0-25D1-814F-AE1E-1DB11853D643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2351058" y="2664289"/>
              <a:ext cx="44640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D84E0B85-7558-DC57-190C-C5D011DD606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21" y="2423989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추천참여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6E841877-07F1-0DB6-E5E4-FBE90D778819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후보소개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E2A2A23-B520-04C0-AD86-ABE264940494}"/>
              </a:ext>
            </a:extLst>
          </p:cNvPr>
          <p:cNvSpPr/>
          <p:nvPr/>
        </p:nvSpPr>
        <p:spPr>
          <a:xfrm>
            <a:off x="1010446" y="746872"/>
            <a:ext cx="3942553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{2025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중앙회장단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회장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부회장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대의원추천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A0B6B79-394C-6F5A-9729-6B01D63500E8}"/>
              </a:ext>
            </a:extLst>
          </p:cNvPr>
          <p:cNvSpPr txBox="1"/>
          <p:nvPr/>
        </p:nvSpPr>
        <p:spPr>
          <a:xfrm>
            <a:off x="1114424" y="1659917"/>
            <a:ext cx="633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>
                <a:solidFill>
                  <a:schemeClr val="tx1"/>
                </a:solidFill>
                <a:latin typeface="Nanum Gothic"/>
              </a:rPr>
              <a:t>※ 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추천할 후보자의 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추천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 버튼을 클릭하여 추천해 주세요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37" name="직사각형 136">
            <a:extLst>
              <a:ext uri="{FF2B5EF4-FFF2-40B4-BE49-F238E27FC236}">
                <a16:creationId xmlns:a16="http://schemas.microsoft.com/office/drawing/2014/main" id="{D796FE5B-220B-C542-4C80-9855B947BD2A}"/>
              </a:ext>
            </a:extLst>
          </p:cNvPr>
          <p:cNvSpPr/>
          <p:nvPr/>
        </p:nvSpPr>
        <p:spPr>
          <a:xfrm>
            <a:off x="1385199" y="2096804"/>
            <a:ext cx="1640784" cy="552532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62E20A0-E4A6-5C4B-0A3A-4163BD4DCB5F}"/>
              </a:ext>
            </a:extLst>
          </p:cNvPr>
          <p:cNvSpPr/>
          <p:nvPr/>
        </p:nvSpPr>
        <p:spPr>
          <a:xfrm>
            <a:off x="1385199" y="1783258"/>
            <a:ext cx="164078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38" name="직사각형 137">
            <a:extLst>
              <a:ext uri="{FF2B5EF4-FFF2-40B4-BE49-F238E27FC236}">
                <a16:creationId xmlns:a16="http://schemas.microsoft.com/office/drawing/2014/main" id="{99C4A565-B8CA-58A3-2AFB-ED4AA165FA21}"/>
              </a:ext>
            </a:extLst>
          </p:cNvPr>
          <p:cNvSpPr/>
          <p:nvPr/>
        </p:nvSpPr>
        <p:spPr>
          <a:xfrm>
            <a:off x="3423840" y="2096804"/>
            <a:ext cx="1640784" cy="552532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0495E3A3-5E47-4C7A-C55C-E9635FDB26BF}"/>
              </a:ext>
            </a:extLst>
          </p:cNvPr>
          <p:cNvSpPr/>
          <p:nvPr/>
        </p:nvSpPr>
        <p:spPr>
          <a:xfrm>
            <a:off x="3423838" y="1783258"/>
            <a:ext cx="1640783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94A7B415-A3C7-A7D7-CAF2-3C498E56E222}"/>
              </a:ext>
            </a:extLst>
          </p:cNvPr>
          <p:cNvSpPr/>
          <p:nvPr/>
        </p:nvSpPr>
        <p:spPr>
          <a:xfrm>
            <a:off x="5462479" y="1783258"/>
            <a:ext cx="1632751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69" name="직사각형 168">
            <a:extLst>
              <a:ext uri="{FF2B5EF4-FFF2-40B4-BE49-F238E27FC236}">
                <a16:creationId xmlns:a16="http://schemas.microsoft.com/office/drawing/2014/main" id="{62E52741-3F40-5605-537C-FCEF8B28E4A8}"/>
              </a:ext>
            </a:extLst>
          </p:cNvPr>
          <p:cNvSpPr/>
          <p:nvPr/>
        </p:nvSpPr>
        <p:spPr>
          <a:xfrm>
            <a:off x="5462482" y="2096804"/>
            <a:ext cx="1640784" cy="552532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28" name="그룹 127">
            <a:extLst>
              <a:ext uri="{FF2B5EF4-FFF2-40B4-BE49-F238E27FC236}">
                <a16:creationId xmlns:a16="http://schemas.microsoft.com/office/drawing/2014/main" id="{7BFBBAF3-4E7C-7D95-9479-B0CD934AD18A}"/>
              </a:ext>
            </a:extLst>
          </p:cNvPr>
          <p:cNvGrpSpPr/>
          <p:nvPr/>
        </p:nvGrpSpPr>
        <p:grpSpPr>
          <a:xfrm>
            <a:off x="1685212" y="2073349"/>
            <a:ext cx="5085218" cy="1169265"/>
            <a:chOff x="1685212" y="2073349"/>
            <a:chExt cx="5085218" cy="1169265"/>
          </a:xfrm>
        </p:grpSpPr>
        <p:grpSp>
          <p:nvGrpSpPr>
            <p:cNvPr id="10" name="Image">
              <a:extLst>
                <a:ext uri="{FF2B5EF4-FFF2-40B4-BE49-F238E27FC236}">
                  <a16:creationId xmlns:a16="http://schemas.microsoft.com/office/drawing/2014/main" id="{8DF0E929-302A-5D18-F6B2-B4E83DB31C7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212" y="2275677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13" name="Border">
                <a:extLst>
                  <a:ext uri="{FF2B5EF4-FFF2-40B4-BE49-F238E27FC236}">
                    <a16:creationId xmlns:a16="http://schemas.microsoft.com/office/drawing/2014/main" id="{B68DFDD6-4CBD-AE0A-187A-9645DF95E6B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" name="Line 2">
                <a:extLst>
                  <a:ext uri="{FF2B5EF4-FFF2-40B4-BE49-F238E27FC236}">
                    <a16:creationId xmlns:a16="http://schemas.microsoft.com/office/drawing/2014/main" id="{ED053D61-D668-6096-6287-309B5799C38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6" name="Line 1">
                <a:extLst>
                  <a:ext uri="{FF2B5EF4-FFF2-40B4-BE49-F238E27FC236}">
                    <a16:creationId xmlns:a16="http://schemas.microsoft.com/office/drawing/2014/main" id="{490CCF37-4F8B-2C34-97A3-955EE6C2E23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9CFEEE9-3106-E185-9223-52162285A9EB}"/>
                </a:ext>
              </a:extLst>
            </p:cNvPr>
            <p:cNvSpPr txBox="1"/>
            <p:nvPr/>
          </p:nvSpPr>
          <p:spPr>
            <a:xfrm>
              <a:off x="1685212" y="2073349"/>
              <a:ext cx="1002900" cy="20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회장 홍길동</a:t>
              </a:r>
            </a:p>
          </p:txBody>
        </p:sp>
        <p:sp>
          <p:nvSpPr>
            <p:cNvPr id="49" name="Button">
              <a:extLst>
                <a:ext uri="{FF2B5EF4-FFF2-40B4-BE49-F238E27FC236}">
                  <a16:creationId xmlns:a16="http://schemas.microsoft.com/office/drawing/2014/main" id="{6B6CCFC9-483B-574A-2557-9986C1C2FA2F}"/>
                </a:ext>
              </a:extLst>
            </p:cNvPr>
            <p:cNvSpPr/>
            <p:nvPr/>
          </p:nvSpPr>
          <p:spPr>
            <a:xfrm>
              <a:off x="1692539" y="3101238"/>
              <a:ext cx="1002900" cy="141376"/>
            </a:xfrm>
            <a:prstGeom prst="roundRect">
              <a:avLst>
                <a:gd name="adj" fmla="val 5000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>
                  <a:solidFill>
                    <a:srgbClr val="FFFFFF"/>
                  </a:solidFill>
                  <a:latin typeface="+mj-lt"/>
                  <a:cs typeface="Segoe UI" panose="020B0502040204020203" pitchFamily="34" charset="0"/>
                </a:rPr>
                <a:t>추천</a:t>
              </a:r>
              <a:endParaRPr 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65" name="Border">
              <a:extLst>
                <a:ext uri="{FF2B5EF4-FFF2-40B4-BE49-F238E27FC236}">
                  <a16:creationId xmlns:a16="http://schemas.microsoft.com/office/drawing/2014/main" id="{A6F3A5DC-921D-3887-69C7-5457D9A551A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2275677"/>
              <a:ext cx="1002900" cy="787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6" name="Line 2">
              <a:extLst>
                <a:ext uri="{FF2B5EF4-FFF2-40B4-BE49-F238E27FC236}">
                  <a16:creationId xmlns:a16="http://schemas.microsoft.com/office/drawing/2014/main" id="{B5589FF0-9C65-BA6F-22A6-6FC8B04CA26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2275677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7" name="Line 1">
              <a:extLst>
                <a:ext uri="{FF2B5EF4-FFF2-40B4-BE49-F238E27FC236}">
                  <a16:creationId xmlns:a16="http://schemas.microsoft.com/office/drawing/2014/main" id="{B1CC77F8-AA22-D34E-1F72-3B3E209E8C5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2275677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3" name="TextBox 162">
              <a:extLst>
                <a:ext uri="{FF2B5EF4-FFF2-40B4-BE49-F238E27FC236}">
                  <a16:creationId xmlns:a16="http://schemas.microsoft.com/office/drawing/2014/main" id="{E012047B-D639-3682-594A-F91345123DD0}"/>
                </a:ext>
              </a:extLst>
            </p:cNvPr>
            <p:cNvSpPr txBox="1"/>
            <p:nvPr/>
          </p:nvSpPr>
          <p:spPr>
            <a:xfrm>
              <a:off x="3766991" y="2073349"/>
              <a:ext cx="10029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회장 </a:t>
              </a:r>
              <a:r>
                <a:rPr lang="ko-KR" altLang="en-US" sz="800" dirty="0" err="1"/>
                <a:t>유길동</a:t>
              </a:r>
              <a:endParaRPr lang="ko-KR" altLang="en-US" sz="800" dirty="0"/>
            </a:p>
          </p:txBody>
        </p:sp>
        <p:sp>
          <p:nvSpPr>
            <p:cNvPr id="164" name="Button">
              <a:extLst>
                <a:ext uri="{FF2B5EF4-FFF2-40B4-BE49-F238E27FC236}">
                  <a16:creationId xmlns:a16="http://schemas.microsoft.com/office/drawing/2014/main" id="{5AF534FA-FCDA-E794-5C5E-A08300182FC3}"/>
                </a:ext>
              </a:extLst>
            </p:cNvPr>
            <p:cNvSpPr/>
            <p:nvPr/>
          </p:nvSpPr>
          <p:spPr>
            <a:xfrm>
              <a:off x="3774317" y="3101238"/>
              <a:ext cx="1002900" cy="141376"/>
            </a:xfrm>
            <a:prstGeom prst="roundRect">
              <a:avLst>
                <a:gd name="adj" fmla="val 5000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>
                  <a:solidFill>
                    <a:srgbClr val="FFFFFF"/>
                  </a:solidFill>
                  <a:latin typeface="+mj-lt"/>
                  <a:cs typeface="Segoe UI" panose="020B0502040204020203" pitchFamily="34" charset="0"/>
                </a:rPr>
                <a:t>추천</a:t>
              </a:r>
              <a:endParaRPr 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96" name="Border">
              <a:extLst>
                <a:ext uri="{FF2B5EF4-FFF2-40B4-BE49-F238E27FC236}">
                  <a16:creationId xmlns:a16="http://schemas.microsoft.com/office/drawing/2014/main" id="{B9912398-87C4-C8ED-BD4B-E31F478BEAD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2275677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7" name="Line 2">
              <a:extLst>
                <a:ext uri="{FF2B5EF4-FFF2-40B4-BE49-F238E27FC236}">
                  <a16:creationId xmlns:a16="http://schemas.microsoft.com/office/drawing/2014/main" id="{32AEE624-111F-AE02-16D0-CC1C53CCC8C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2275677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8" name="Line 1">
              <a:extLst>
                <a:ext uri="{FF2B5EF4-FFF2-40B4-BE49-F238E27FC236}">
                  <a16:creationId xmlns:a16="http://schemas.microsoft.com/office/drawing/2014/main" id="{4C2CD657-3C31-585A-A488-632E77FAEBB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2275677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4" name="TextBox 193">
              <a:extLst>
                <a:ext uri="{FF2B5EF4-FFF2-40B4-BE49-F238E27FC236}">
                  <a16:creationId xmlns:a16="http://schemas.microsoft.com/office/drawing/2014/main" id="{4B074924-3FE4-246D-5A7E-532485989153}"/>
                </a:ext>
              </a:extLst>
            </p:cNvPr>
            <p:cNvSpPr txBox="1"/>
            <p:nvPr/>
          </p:nvSpPr>
          <p:spPr>
            <a:xfrm>
              <a:off x="5760203" y="2073349"/>
              <a:ext cx="10029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회장 </a:t>
              </a:r>
              <a:r>
                <a:rPr lang="ko-KR" altLang="en-US" sz="800" dirty="0" err="1"/>
                <a:t>김길동</a:t>
              </a:r>
              <a:endParaRPr lang="ko-KR" altLang="en-US" sz="800" dirty="0"/>
            </a:p>
          </p:txBody>
        </p:sp>
        <p:sp>
          <p:nvSpPr>
            <p:cNvPr id="195" name="Button">
              <a:extLst>
                <a:ext uri="{FF2B5EF4-FFF2-40B4-BE49-F238E27FC236}">
                  <a16:creationId xmlns:a16="http://schemas.microsoft.com/office/drawing/2014/main" id="{3B3CAABD-3BFA-6A9A-688E-E7EDB75907A0}"/>
                </a:ext>
              </a:extLst>
            </p:cNvPr>
            <p:cNvSpPr/>
            <p:nvPr/>
          </p:nvSpPr>
          <p:spPr>
            <a:xfrm>
              <a:off x="5767530" y="3101237"/>
              <a:ext cx="1002900" cy="141376"/>
            </a:xfrm>
            <a:prstGeom prst="roundRect">
              <a:avLst>
                <a:gd name="adj" fmla="val 5000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>
                  <a:solidFill>
                    <a:srgbClr val="FFFFFF"/>
                  </a:solidFill>
                  <a:latin typeface="+mj-lt"/>
                  <a:cs typeface="Segoe UI" panose="020B0502040204020203" pitchFamily="34" charset="0"/>
                </a:rPr>
                <a:t>추천</a:t>
              </a:r>
              <a:endParaRPr 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C09C0C66-BA26-F0E1-E734-C4E83CB2F914}"/>
              </a:ext>
            </a:extLst>
          </p:cNvPr>
          <p:cNvGrpSpPr/>
          <p:nvPr/>
        </p:nvGrpSpPr>
        <p:grpSpPr>
          <a:xfrm>
            <a:off x="1685212" y="3316052"/>
            <a:ext cx="5077891" cy="990033"/>
            <a:chOff x="1685212" y="3328361"/>
            <a:chExt cx="5077891" cy="990033"/>
          </a:xfrm>
        </p:grpSpPr>
        <p:grpSp>
          <p:nvGrpSpPr>
            <p:cNvPr id="24" name="Image">
              <a:extLst>
                <a:ext uri="{FF2B5EF4-FFF2-40B4-BE49-F238E27FC236}">
                  <a16:creationId xmlns:a16="http://schemas.microsoft.com/office/drawing/2014/main" id="{BE9EA7AD-EF74-37C5-2B2B-90694C107B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212" y="3530690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28" name="Border">
                <a:extLst>
                  <a:ext uri="{FF2B5EF4-FFF2-40B4-BE49-F238E27FC236}">
                    <a16:creationId xmlns:a16="http://schemas.microsoft.com/office/drawing/2014/main" id="{36F9022C-E502-AFA8-8D53-1867A4E7FD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9" name="Line 2">
                <a:extLst>
                  <a:ext uri="{FF2B5EF4-FFF2-40B4-BE49-F238E27FC236}">
                    <a16:creationId xmlns:a16="http://schemas.microsoft.com/office/drawing/2014/main" id="{E920876B-FB91-59CC-89B1-2553E123A31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0" name="Line 1">
                <a:extLst>
                  <a:ext uri="{FF2B5EF4-FFF2-40B4-BE49-F238E27FC236}">
                    <a16:creationId xmlns:a16="http://schemas.microsoft.com/office/drawing/2014/main" id="{BB8BB1EA-2804-E957-1F88-35C5E8A5FF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DBE93-D5AF-C08E-66DB-95A534B33A60}"/>
                </a:ext>
              </a:extLst>
            </p:cNvPr>
            <p:cNvSpPr txBox="1"/>
            <p:nvPr/>
          </p:nvSpPr>
          <p:spPr>
            <a:xfrm>
              <a:off x="1685212" y="3328362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159" name="Border">
              <a:extLst>
                <a:ext uri="{FF2B5EF4-FFF2-40B4-BE49-F238E27FC236}">
                  <a16:creationId xmlns:a16="http://schemas.microsoft.com/office/drawing/2014/main" id="{26D49E90-3092-0FDF-CBB0-E4AD2423C95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3530689"/>
              <a:ext cx="1002900" cy="787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0" name="Line 2">
              <a:extLst>
                <a:ext uri="{FF2B5EF4-FFF2-40B4-BE49-F238E27FC236}">
                  <a16:creationId xmlns:a16="http://schemas.microsoft.com/office/drawing/2014/main" id="{FC306FC0-C57C-8A0E-FCDB-7729B020DA4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3530689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61" name="Line 1">
              <a:extLst>
                <a:ext uri="{FF2B5EF4-FFF2-40B4-BE49-F238E27FC236}">
                  <a16:creationId xmlns:a16="http://schemas.microsoft.com/office/drawing/2014/main" id="{842EF3A1-BEAE-EB85-BB94-853A659B49D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3530689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7" name="TextBox 156">
              <a:extLst>
                <a:ext uri="{FF2B5EF4-FFF2-40B4-BE49-F238E27FC236}">
                  <a16:creationId xmlns:a16="http://schemas.microsoft.com/office/drawing/2014/main" id="{89B75089-AB6D-8807-3D5B-BA0B868F5FB7}"/>
                </a:ext>
              </a:extLst>
            </p:cNvPr>
            <p:cNvSpPr txBox="1"/>
            <p:nvPr/>
          </p:nvSpPr>
          <p:spPr>
            <a:xfrm>
              <a:off x="3766991" y="3328361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190" name="Border">
              <a:extLst>
                <a:ext uri="{FF2B5EF4-FFF2-40B4-BE49-F238E27FC236}">
                  <a16:creationId xmlns:a16="http://schemas.microsoft.com/office/drawing/2014/main" id="{FD5C6661-82DB-E77E-C3D8-04CBC9F008A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3530689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1" name="Line 2">
              <a:extLst>
                <a:ext uri="{FF2B5EF4-FFF2-40B4-BE49-F238E27FC236}">
                  <a16:creationId xmlns:a16="http://schemas.microsoft.com/office/drawing/2014/main" id="{CC2E0D12-D42D-DC91-7093-29F303F250B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3530689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2" name="Line 1">
              <a:extLst>
                <a:ext uri="{FF2B5EF4-FFF2-40B4-BE49-F238E27FC236}">
                  <a16:creationId xmlns:a16="http://schemas.microsoft.com/office/drawing/2014/main" id="{F29055FE-5475-3FD1-ABCD-A91FBC11FCF6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3530689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4849C562-7EF1-04F7-1154-262D8DCFD6AD}"/>
                </a:ext>
              </a:extLst>
            </p:cNvPr>
            <p:cNvSpPr txBox="1"/>
            <p:nvPr/>
          </p:nvSpPr>
          <p:spPr>
            <a:xfrm>
              <a:off x="5760203" y="3328361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</p:grp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24D78AE1-1E57-09C8-BB5D-E63DB9F73B57}"/>
              </a:ext>
            </a:extLst>
          </p:cNvPr>
          <p:cNvGrpSpPr/>
          <p:nvPr/>
        </p:nvGrpSpPr>
        <p:grpSpPr>
          <a:xfrm>
            <a:off x="1685212" y="4379523"/>
            <a:ext cx="5077891" cy="990034"/>
            <a:chOff x="1685212" y="4378828"/>
            <a:chExt cx="5077891" cy="990034"/>
          </a:xfrm>
        </p:grpSpPr>
        <p:grpSp>
          <p:nvGrpSpPr>
            <p:cNvPr id="32" name="Image">
              <a:extLst>
                <a:ext uri="{FF2B5EF4-FFF2-40B4-BE49-F238E27FC236}">
                  <a16:creationId xmlns:a16="http://schemas.microsoft.com/office/drawing/2014/main" id="{812D4C48-444C-44AA-C6E7-959F8436471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212" y="4581158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33" name="Border">
                <a:extLst>
                  <a:ext uri="{FF2B5EF4-FFF2-40B4-BE49-F238E27FC236}">
                    <a16:creationId xmlns:a16="http://schemas.microsoft.com/office/drawing/2014/main" id="{E2F748FA-C44A-5CAC-E031-09B91F946A3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4" name="Line 2">
                <a:extLst>
                  <a:ext uri="{FF2B5EF4-FFF2-40B4-BE49-F238E27FC236}">
                    <a16:creationId xmlns:a16="http://schemas.microsoft.com/office/drawing/2014/main" id="{6390AB6F-DBD4-9D46-CCD1-49CC4627180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5" name="Line 1">
                <a:extLst>
                  <a:ext uri="{FF2B5EF4-FFF2-40B4-BE49-F238E27FC236}">
                    <a16:creationId xmlns:a16="http://schemas.microsoft.com/office/drawing/2014/main" id="{770C8175-8FA3-9120-0D31-C1FC3F0DA5E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0AF4DB0-F0A5-2F49-F6AC-CC487BAFD03C}"/>
                </a:ext>
              </a:extLst>
            </p:cNvPr>
            <p:cNvSpPr txBox="1"/>
            <p:nvPr/>
          </p:nvSpPr>
          <p:spPr>
            <a:xfrm>
              <a:off x="1685212" y="4378830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153" name="Border">
              <a:extLst>
                <a:ext uri="{FF2B5EF4-FFF2-40B4-BE49-F238E27FC236}">
                  <a16:creationId xmlns:a16="http://schemas.microsoft.com/office/drawing/2014/main" id="{FA48ACEE-7676-19A0-3980-CB496B8DF7D1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4581157"/>
              <a:ext cx="1002900" cy="787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4" name="Line 2">
              <a:extLst>
                <a:ext uri="{FF2B5EF4-FFF2-40B4-BE49-F238E27FC236}">
                  <a16:creationId xmlns:a16="http://schemas.microsoft.com/office/drawing/2014/main" id="{B7FDACBC-E5F2-BFD1-5635-BC92DE4E55A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4581157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5" name="Line 1">
              <a:extLst>
                <a:ext uri="{FF2B5EF4-FFF2-40B4-BE49-F238E27FC236}">
                  <a16:creationId xmlns:a16="http://schemas.microsoft.com/office/drawing/2014/main" id="{36D06298-9484-7C72-7EC6-97DF73E5801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4581157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51" name="TextBox 150">
              <a:extLst>
                <a:ext uri="{FF2B5EF4-FFF2-40B4-BE49-F238E27FC236}">
                  <a16:creationId xmlns:a16="http://schemas.microsoft.com/office/drawing/2014/main" id="{035738E0-A2FF-98C2-A8DE-EF87F1F76A17}"/>
                </a:ext>
              </a:extLst>
            </p:cNvPr>
            <p:cNvSpPr txBox="1"/>
            <p:nvPr/>
          </p:nvSpPr>
          <p:spPr>
            <a:xfrm>
              <a:off x="3766991" y="4378829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184" name="Border">
              <a:extLst>
                <a:ext uri="{FF2B5EF4-FFF2-40B4-BE49-F238E27FC236}">
                  <a16:creationId xmlns:a16="http://schemas.microsoft.com/office/drawing/2014/main" id="{CEA420E9-BC76-053E-B7A8-F774B45FADF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4581156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5" name="Line 2">
              <a:extLst>
                <a:ext uri="{FF2B5EF4-FFF2-40B4-BE49-F238E27FC236}">
                  <a16:creationId xmlns:a16="http://schemas.microsoft.com/office/drawing/2014/main" id="{A2BCDAE3-8D3B-2E1E-B4F1-E385AC6026E7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4581156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6" name="Line 1">
              <a:extLst>
                <a:ext uri="{FF2B5EF4-FFF2-40B4-BE49-F238E27FC236}">
                  <a16:creationId xmlns:a16="http://schemas.microsoft.com/office/drawing/2014/main" id="{9E22AC81-483B-5A0C-BDC4-373B77AC9F6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4581156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78839E7E-1A37-BD4A-53A9-3D7C25E01495}"/>
                </a:ext>
              </a:extLst>
            </p:cNvPr>
            <p:cNvSpPr txBox="1"/>
            <p:nvPr/>
          </p:nvSpPr>
          <p:spPr>
            <a:xfrm>
              <a:off x="5760203" y="4378828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11AC643C-EE7F-B435-BBC0-F37725C10BA5}"/>
              </a:ext>
            </a:extLst>
          </p:cNvPr>
          <p:cNvGrpSpPr/>
          <p:nvPr/>
        </p:nvGrpSpPr>
        <p:grpSpPr>
          <a:xfrm>
            <a:off x="1692539" y="5442995"/>
            <a:ext cx="5077891" cy="990035"/>
            <a:chOff x="1692539" y="5633912"/>
            <a:chExt cx="5077891" cy="990035"/>
          </a:xfrm>
        </p:grpSpPr>
        <p:grpSp>
          <p:nvGrpSpPr>
            <p:cNvPr id="42" name="Image">
              <a:extLst>
                <a:ext uri="{FF2B5EF4-FFF2-40B4-BE49-F238E27FC236}">
                  <a16:creationId xmlns:a16="http://schemas.microsoft.com/office/drawing/2014/main" id="{8CB8EDB3-1C32-29EF-4B04-3DDC11B1724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539" y="5836243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43" name="Border">
                <a:extLst>
                  <a:ext uri="{FF2B5EF4-FFF2-40B4-BE49-F238E27FC236}">
                    <a16:creationId xmlns:a16="http://schemas.microsoft.com/office/drawing/2014/main" id="{D3E0DD83-A91D-2789-97C1-8C9C267CA2F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4" name="Line 2">
                <a:extLst>
                  <a:ext uri="{FF2B5EF4-FFF2-40B4-BE49-F238E27FC236}">
                    <a16:creationId xmlns:a16="http://schemas.microsoft.com/office/drawing/2014/main" id="{6CF9CB58-6B26-E727-3A84-447DB7BA5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45" name="Line 1">
                <a:extLst>
                  <a:ext uri="{FF2B5EF4-FFF2-40B4-BE49-F238E27FC236}">
                    <a16:creationId xmlns:a16="http://schemas.microsoft.com/office/drawing/2014/main" id="{1F722CA9-8955-72E3-37DC-6716349C0E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DABC7907-7F5B-C9A3-C4C0-D6BC93F06037}"/>
                </a:ext>
              </a:extLst>
            </p:cNvPr>
            <p:cNvSpPr txBox="1"/>
            <p:nvPr/>
          </p:nvSpPr>
          <p:spPr>
            <a:xfrm>
              <a:off x="1692539" y="5633915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147" name="Border">
              <a:extLst>
                <a:ext uri="{FF2B5EF4-FFF2-40B4-BE49-F238E27FC236}">
                  <a16:creationId xmlns:a16="http://schemas.microsoft.com/office/drawing/2014/main" id="{02D29C77-4650-6A99-7FFA-317C0AC59B32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5836242"/>
              <a:ext cx="1002900" cy="787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8" name="Line 2">
              <a:extLst>
                <a:ext uri="{FF2B5EF4-FFF2-40B4-BE49-F238E27FC236}">
                  <a16:creationId xmlns:a16="http://schemas.microsoft.com/office/drawing/2014/main" id="{D329337A-FE52-1A18-0E99-ADDD2115B52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5836242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9" name="Line 1">
              <a:extLst>
                <a:ext uri="{FF2B5EF4-FFF2-40B4-BE49-F238E27FC236}">
                  <a16:creationId xmlns:a16="http://schemas.microsoft.com/office/drawing/2014/main" id="{7679617E-7C9E-B89F-5534-3F3E6B76794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5836242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147AA4F3-D334-5C54-5C80-26E5A14CC94F}"/>
                </a:ext>
              </a:extLst>
            </p:cNvPr>
            <p:cNvSpPr txBox="1"/>
            <p:nvPr/>
          </p:nvSpPr>
          <p:spPr>
            <a:xfrm>
              <a:off x="3774317" y="5633914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178" name="Border">
              <a:extLst>
                <a:ext uri="{FF2B5EF4-FFF2-40B4-BE49-F238E27FC236}">
                  <a16:creationId xmlns:a16="http://schemas.microsoft.com/office/drawing/2014/main" id="{6573D59F-D047-07D5-8E55-C3EE34C9A1B1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5836240"/>
              <a:ext cx="1002900" cy="787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9" name="Line 2">
              <a:extLst>
                <a:ext uri="{FF2B5EF4-FFF2-40B4-BE49-F238E27FC236}">
                  <a16:creationId xmlns:a16="http://schemas.microsoft.com/office/drawing/2014/main" id="{5B08C534-5B89-F234-7BF4-B466F8507B0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5836240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0" name="Line 1">
              <a:extLst>
                <a:ext uri="{FF2B5EF4-FFF2-40B4-BE49-F238E27FC236}">
                  <a16:creationId xmlns:a16="http://schemas.microsoft.com/office/drawing/2014/main" id="{8729DCF8-535E-1B13-67F1-A66B96DE3A4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5836240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9BF753BC-96A6-1DC8-1906-B87989623027}"/>
                </a:ext>
              </a:extLst>
            </p:cNvPr>
            <p:cNvSpPr txBox="1"/>
            <p:nvPr/>
          </p:nvSpPr>
          <p:spPr>
            <a:xfrm>
              <a:off x="5767530" y="5633912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</p:grp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186FEFCD-20F9-CFA9-B9FE-345D46CE6414}"/>
              </a:ext>
            </a:extLst>
          </p:cNvPr>
          <p:cNvGrpSpPr/>
          <p:nvPr/>
        </p:nvGrpSpPr>
        <p:grpSpPr>
          <a:xfrm>
            <a:off x="1692539" y="6506467"/>
            <a:ext cx="5077891" cy="990035"/>
            <a:chOff x="1692539" y="6890129"/>
            <a:chExt cx="5077891" cy="990035"/>
          </a:xfrm>
        </p:grpSpPr>
        <p:grpSp>
          <p:nvGrpSpPr>
            <p:cNvPr id="22" name="Image">
              <a:extLst>
                <a:ext uri="{FF2B5EF4-FFF2-40B4-BE49-F238E27FC236}">
                  <a16:creationId xmlns:a16="http://schemas.microsoft.com/office/drawing/2014/main" id="{E4D5934C-32D0-7554-F26F-903C9F1CE7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539" y="7092460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37" name="Border">
                <a:extLst>
                  <a:ext uri="{FF2B5EF4-FFF2-40B4-BE49-F238E27FC236}">
                    <a16:creationId xmlns:a16="http://schemas.microsoft.com/office/drawing/2014/main" id="{8133061A-061E-3184-0D7A-2C2BF2CCCA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8" name="Line 2">
                <a:extLst>
                  <a:ext uri="{FF2B5EF4-FFF2-40B4-BE49-F238E27FC236}">
                    <a16:creationId xmlns:a16="http://schemas.microsoft.com/office/drawing/2014/main" id="{2B96C46D-77C0-FE1B-A811-4B123538EC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39" name="Line 1">
                <a:extLst>
                  <a:ext uri="{FF2B5EF4-FFF2-40B4-BE49-F238E27FC236}">
                    <a16:creationId xmlns:a16="http://schemas.microsoft.com/office/drawing/2014/main" id="{E3AD1940-E28E-036C-A14F-30DCC4B2A26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D8B14C4-D9BD-6F0B-7758-8317A08B954D}"/>
                </a:ext>
              </a:extLst>
            </p:cNvPr>
            <p:cNvSpPr txBox="1"/>
            <p:nvPr/>
          </p:nvSpPr>
          <p:spPr>
            <a:xfrm>
              <a:off x="1692539" y="6890132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41" name="Border">
              <a:extLst>
                <a:ext uri="{FF2B5EF4-FFF2-40B4-BE49-F238E27FC236}">
                  <a16:creationId xmlns:a16="http://schemas.microsoft.com/office/drawing/2014/main" id="{DACA3041-69BC-3A22-767B-1929A02B905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7092459"/>
              <a:ext cx="1002900" cy="787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7" name="Line 2">
              <a:extLst>
                <a:ext uri="{FF2B5EF4-FFF2-40B4-BE49-F238E27FC236}">
                  <a16:creationId xmlns:a16="http://schemas.microsoft.com/office/drawing/2014/main" id="{83BA6FAB-3583-259D-6138-B1F695044E7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7092459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48" name="Line 1">
              <a:extLst>
                <a:ext uri="{FF2B5EF4-FFF2-40B4-BE49-F238E27FC236}">
                  <a16:creationId xmlns:a16="http://schemas.microsoft.com/office/drawing/2014/main" id="{22E7BB01-D206-61CA-5DAC-4DD5B7D497BE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7092459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76B8E606-9B5E-FF86-9466-8B6D4EA5F080}"/>
                </a:ext>
              </a:extLst>
            </p:cNvPr>
            <p:cNvSpPr txBox="1"/>
            <p:nvPr/>
          </p:nvSpPr>
          <p:spPr>
            <a:xfrm>
              <a:off x="3774317" y="6890131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56" name="Border">
              <a:extLst>
                <a:ext uri="{FF2B5EF4-FFF2-40B4-BE49-F238E27FC236}">
                  <a16:creationId xmlns:a16="http://schemas.microsoft.com/office/drawing/2014/main" id="{331C64C4-96D3-8031-BDC4-F6EC15A52E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7092457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7" name="Line 2">
              <a:extLst>
                <a:ext uri="{FF2B5EF4-FFF2-40B4-BE49-F238E27FC236}">
                  <a16:creationId xmlns:a16="http://schemas.microsoft.com/office/drawing/2014/main" id="{93D64090-EA21-E916-7F1F-D2EBD27DE0B9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7092457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8" name="Line 1">
              <a:extLst>
                <a:ext uri="{FF2B5EF4-FFF2-40B4-BE49-F238E27FC236}">
                  <a16:creationId xmlns:a16="http://schemas.microsoft.com/office/drawing/2014/main" id="{60870759-C980-A6B6-5E6D-E2B48E442DAD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7092457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226EDB99-ECFD-5BFD-49C4-45ED34A53745}"/>
                </a:ext>
              </a:extLst>
            </p:cNvPr>
            <p:cNvSpPr txBox="1"/>
            <p:nvPr/>
          </p:nvSpPr>
          <p:spPr>
            <a:xfrm>
              <a:off x="5767530" y="6890129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</p:grpSp>
      <p:sp>
        <p:nvSpPr>
          <p:cNvPr id="11" name="Google Shape;121;p14">
            <a:extLst>
              <a:ext uri="{FF2B5EF4-FFF2-40B4-BE49-F238E27FC236}">
                <a16:creationId xmlns:a16="http://schemas.microsoft.com/office/drawing/2014/main" id="{577E7F3B-278F-B20B-5E95-23E9AFAACC45}"/>
              </a:ext>
            </a:extLst>
          </p:cNvPr>
          <p:cNvSpPr/>
          <p:nvPr/>
        </p:nvSpPr>
        <p:spPr>
          <a:xfrm>
            <a:off x="84319" y="2116366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E98AF8A-E048-F4C1-5743-63F881C9EB27}"/>
              </a:ext>
            </a:extLst>
          </p:cNvPr>
          <p:cNvSpPr txBox="1"/>
          <p:nvPr/>
        </p:nvSpPr>
        <p:spPr>
          <a:xfrm>
            <a:off x="1127125" y="1373409"/>
            <a:ext cx="6219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latin typeface="+mn-ea"/>
                <a:ea typeface="+mn-ea"/>
              </a:rPr>
              <a:t>추천기간</a:t>
            </a:r>
            <a:r>
              <a:rPr lang="en-US" altLang="ko-KR" sz="900" b="1">
                <a:latin typeface="+mn-ea"/>
                <a:ea typeface="+mn-ea"/>
              </a:rPr>
              <a:t>: </a:t>
            </a:r>
            <a:r>
              <a:rPr lang="en-US" altLang="ko-KR" sz="900" b="1">
                <a:solidFill>
                  <a:srgbClr val="0070C0"/>
                </a:solidFill>
                <a:latin typeface="+mn-ea"/>
                <a:ea typeface="+mn-ea"/>
              </a:rPr>
              <a:t>2025.05.01 ~ 2025.05.31</a:t>
            </a:r>
            <a:endParaRPr lang="ko-KR" altLang="en-US" sz="900" b="1">
              <a:solidFill>
                <a:srgbClr val="0070C0"/>
              </a:solidFill>
              <a:latin typeface="+mn-ea"/>
              <a:ea typeface="+mn-ea"/>
            </a:endParaRP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5DF6D248-6A28-858E-BE07-AA24F919FA95}"/>
              </a:ext>
            </a:extLst>
          </p:cNvPr>
          <p:cNvGrpSpPr/>
          <p:nvPr/>
        </p:nvGrpSpPr>
        <p:grpSpPr>
          <a:xfrm>
            <a:off x="8090322" y="2434930"/>
            <a:ext cx="1315888" cy="740459"/>
            <a:chOff x="1895151" y="5947212"/>
            <a:chExt cx="1315888" cy="740459"/>
          </a:xfrm>
        </p:grpSpPr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B9765875-10CE-1BA1-F7D1-BA388502BA12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20" name="Rectangle 626">
              <a:extLst>
                <a:ext uri="{FF2B5EF4-FFF2-40B4-BE49-F238E27FC236}">
                  <a16:creationId xmlns:a16="http://schemas.microsoft.com/office/drawing/2014/main" id="{1BDFE211-1929-E0FF-7102-97C1356BB5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95151" y="5987976"/>
              <a:ext cx="1315888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클릭하신 후보에 이미 추천하셨습니다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40" name="AutoShape 181">
              <a:extLst>
                <a:ext uri="{FF2B5EF4-FFF2-40B4-BE49-F238E27FC236}">
                  <a16:creationId xmlns:a16="http://schemas.microsoft.com/office/drawing/2014/main" id="{808650AB-1932-CEC2-748B-C930260913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19888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48AC1596-82A8-D610-F041-A9E0A379027F}"/>
              </a:ext>
            </a:extLst>
          </p:cNvPr>
          <p:cNvSpPr/>
          <p:nvPr/>
        </p:nvSpPr>
        <p:spPr>
          <a:xfrm>
            <a:off x="7985195" y="2342943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graphicFrame>
        <p:nvGraphicFramePr>
          <p:cNvPr id="129" name="Google Shape;638;p42">
            <a:extLst>
              <a:ext uri="{FF2B5EF4-FFF2-40B4-BE49-F238E27FC236}">
                <a16:creationId xmlns:a16="http://schemas.microsoft.com/office/drawing/2014/main" id="{BD642A52-9FBB-DD18-B38B-0CCAE644DA8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948149895"/>
              </p:ext>
            </p:extLst>
          </p:nvPr>
        </p:nvGraphicFramePr>
        <p:xfrm>
          <a:off x="7514015" y="310181"/>
          <a:ext cx="2338010" cy="9045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중앙회장단 추천참여 페이지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좌에서 우로 기호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순으로 노출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4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이상이 있는 경우 줄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바꿈하여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기호 별 후보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각 기호 별로 회장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부회장 순으로 노출</a:t>
                      </a:r>
                      <a:b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후보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직책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이름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사진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30" name="표 129">
            <a:extLst>
              <a:ext uri="{FF2B5EF4-FFF2-40B4-BE49-F238E27FC236}">
                <a16:creationId xmlns:a16="http://schemas.microsoft.com/office/drawing/2014/main" id="{CAE18317-2170-4826-3746-595DDC4E9D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0674046"/>
              </p:ext>
            </p:extLst>
          </p:nvPr>
        </p:nvGraphicFramePr>
        <p:xfrm>
          <a:off x="7514015" y="1248381"/>
          <a:ext cx="2338010" cy="6911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‘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중앙회장단 추천서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페이지 팝업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이미 추천한 회원의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버튼을 클릭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#e1-1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 노출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131" name="타원 130">
            <a:extLst>
              <a:ext uri="{FF2B5EF4-FFF2-40B4-BE49-F238E27FC236}">
                <a16:creationId xmlns:a16="http://schemas.microsoft.com/office/drawing/2014/main" id="{576FB06B-2023-3BAC-A7C9-22336978B796}"/>
              </a:ext>
            </a:extLst>
          </p:cNvPr>
          <p:cNvSpPr/>
          <p:nvPr/>
        </p:nvSpPr>
        <p:spPr>
          <a:xfrm>
            <a:off x="1273758" y="19831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5A4F700E-D7BA-9280-993A-D6709D0FFF78}"/>
              </a:ext>
            </a:extLst>
          </p:cNvPr>
          <p:cNvSpPr/>
          <p:nvPr/>
        </p:nvSpPr>
        <p:spPr>
          <a:xfrm>
            <a:off x="1601103" y="300382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9074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B6A214-00D7-057B-5D30-274556D9EF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51F119-9EBE-FC65-6816-692FBBDC09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대의원 추천 </a:t>
            </a:r>
            <a:r>
              <a:rPr lang="en-US" altLang="ko-KR"/>
              <a:t>&gt; </a:t>
            </a:r>
            <a:r>
              <a:rPr lang="ko-KR" altLang="en-US"/>
              <a:t>중앙회장단 </a:t>
            </a:r>
            <a:r>
              <a:rPr lang="en-US" altLang="ko-KR"/>
              <a:t>&gt; </a:t>
            </a:r>
            <a:r>
              <a:rPr lang="ko-KR" altLang="en-US"/>
              <a:t>추천참여 </a:t>
            </a:r>
            <a:r>
              <a:rPr lang="en-US" altLang="ko-KR"/>
              <a:t>&gt; </a:t>
            </a:r>
            <a:r>
              <a:rPr lang="ko-KR" altLang="en-US"/>
              <a:t>추천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0AEF3B-76C4-AF3B-466C-4A974418BD5B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CCA37DE-4582-D61E-ED69-33B0A3359C9C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중앙회장단 추천서 팝업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73AB178-659C-97DD-11B7-4DDFB288E659}"/>
              </a:ext>
            </a:extLst>
          </p:cNvPr>
          <p:cNvSpPr/>
          <p:nvPr/>
        </p:nvSpPr>
        <p:spPr>
          <a:xfrm>
            <a:off x="1769122" y="792231"/>
            <a:ext cx="4914900" cy="4391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elete">
            <a:extLst>
              <a:ext uri="{FF2B5EF4-FFF2-40B4-BE49-F238E27FC236}">
                <a16:creationId xmlns:a16="http://schemas.microsoft.com/office/drawing/2014/main" id="{E6C93B64-3B67-534B-5A4D-ACF715F45466}"/>
              </a:ext>
            </a:extLst>
          </p:cNvPr>
          <p:cNvSpPr>
            <a:spLocks noChangeAspect="1"/>
          </p:cNvSpPr>
          <p:nvPr/>
        </p:nvSpPr>
        <p:spPr bwMode="auto">
          <a:xfrm>
            <a:off x="6481782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63B86D-AD98-D445-C747-287402B3D3A2}"/>
              </a:ext>
            </a:extLst>
          </p:cNvPr>
          <p:cNvSpPr txBox="1"/>
          <p:nvPr/>
        </p:nvSpPr>
        <p:spPr>
          <a:xfrm>
            <a:off x="1786751" y="976348"/>
            <a:ext cx="489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>
                <a:latin typeface="+mn-ea"/>
                <a:ea typeface="+mn-ea"/>
              </a:rPr>
              <a:t>{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중앙회장단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회장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부회장</a:t>
            </a:r>
            <a:r>
              <a:rPr lang="en-US" altLang="ko-KR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대의원추천서</a:t>
            </a:r>
            <a:endParaRPr lang="ko-KR" altLang="en-US" sz="1200" b="1">
              <a:latin typeface="+mn-ea"/>
              <a:ea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7599A7C5-9CC6-ACDF-2077-389655063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7965024"/>
              </p:ext>
            </p:extLst>
          </p:nvPr>
        </p:nvGraphicFramePr>
        <p:xfrm>
          <a:off x="2056756" y="1528952"/>
          <a:ext cx="4356745" cy="1074969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91202">
                  <a:extLst>
                    <a:ext uri="{9D8B030D-6E8A-4147-A177-3AD203B41FA5}">
                      <a16:colId xmlns:a16="http://schemas.microsoft.com/office/drawing/2014/main" val="4221361094"/>
                    </a:ext>
                  </a:extLst>
                </a:gridCol>
                <a:gridCol w="834897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2330646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</a:tblGrid>
              <a:tr h="35832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후보 기호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358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700" b="0" i="0" u="none" strike="noStrike" cap="none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회장 후보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358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부회장 후보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아무개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박영숙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pic>
        <p:nvPicPr>
          <p:cNvPr id="18" name="그래픽 17">
            <a:extLst>
              <a:ext uri="{FF2B5EF4-FFF2-40B4-BE49-F238E27FC236}">
                <a16:creationId xmlns:a16="http://schemas.microsoft.com/office/drawing/2014/main" id="{786A70DF-DE8A-0F82-36A2-D6A6ED24DF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457" y="1619825"/>
            <a:ext cx="802830" cy="7839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EC11AFA4-A37B-CE53-6FBA-8BC812B5E29B}"/>
              </a:ext>
            </a:extLst>
          </p:cNvPr>
          <p:cNvSpPr txBox="1"/>
          <p:nvPr/>
        </p:nvSpPr>
        <p:spPr>
          <a:xfrm>
            <a:off x="2114424" y="4463221"/>
            <a:ext cx="39450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>
                <a:solidFill>
                  <a:schemeClr val="bg1"/>
                </a:solidFill>
                <a:latin typeface="+mn-ea"/>
                <a:ea typeface="+mn-ea"/>
                <a:cs typeface="+mn-cs"/>
              </a:rPr>
              <a:t>□ </a:t>
            </a: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위 개인정보 처리방침을 숙지하였으며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해당 내용에 동의합니다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8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EE037F0-2018-F90D-68A3-50493DF13CAC}"/>
              </a:ext>
            </a:extLst>
          </p:cNvPr>
          <p:cNvSpPr/>
          <p:nvPr/>
        </p:nvSpPr>
        <p:spPr>
          <a:xfrm>
            <a:off x="2052638" y="4394756"/>
            <a:ext cx="4366797" cy="320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1E1F9E3-050C-7238-5DE1-DDDDC08DF423}"/>
              </a:ext>
            </a:extLst>
          </p:cNvPr>
          <p:cNvSpPr txBox="1"/>
          <p:nvPr/>
        </p:nvSpPr>
        <p:spPr>
          <a:xfrm>
            <a:off x="2056756" y="4453403"/>
            <a:ext cx="24898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>
                <a:solidFill>
                  <a:schemeClr val="bg1"/>
                </a:solidFill>
                <a:latin typeface="+mn-ea"/>
                <a:ea typeface="+mn-ea"/>
              </a:rPr>
              <a:t>추천인 김좌진</a:t>
            </a:r>
            <a:endParaRPr lang="ko-KR" altLang="en-US" sz="7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1ECB1D9-4BEC-BB31-2477-0C0D2DEA6BE1}"/>
              </a:ext>
            </a:extLst>
          </p:cNvPr>
          <p:cNvSpPr txBox="1"/>
          <p:nvPr/>
        </p:nvSpPr>
        <p:spPr>
          <a:xfrm>
            <a:off x="5492212" y="4434035"/>
            <a:ext cx="9042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>
                <a:solidFill>
                  <a:schemeClr val="bg1"/>
                </a:solidFill>
                <a:latin typeface="+mn-ea"/>
                <a:ea typeface="+mn-ea"/>
              </a:rPr>
              <a:t>추천</a:t>
            </a: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456BA8C6-DF37-08C1-0C79-3FD377C0B583}"/>
              </a:ext>
            </a:extLst>
          </p:cNvPr>
          <p:cNvSpPr/>
          <p:nvPr/>
        </p:nvSpPr>
        <p:spPr>
          <a:xfrm>
            <a:off x="5626889" y="4838219"/>
            <a:ext cx="787989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+mn-ea"/>
                <a:sym typeface="Malgun Gothic"/>
              </a:rPr>
              <a:t>       제출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5" name="그래픽 34">
            <a:extLst>
              <a:ext uri="{FF2B5EF4-FFF2-40B4-BE49-F238E27FC236}">
                <a16:creationId xmlns:a16="http://schemas.microsoft.com/office/drawing/2014/main" id="{5DA908A9-AA8C-6B60-5FCB-88D7B9E0E3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9232" y="4758613"/>
            <a:ext cx="276606" cy="27660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524894FC-AB94-98D5-9FD0-011DF087921E}"/>
              </a:ext>
            </a:extLst>
          </p:cNvPr>
          <p:cNvGrpSpPr/>
          <p:nvPr/>
        </p:nvGrpSpPr>
        <p:grpSpPr>
          <a:xfrm>
            <a:off x="2779318" y="5721269"/>
            <a:ext cx="1308585" cy="740459"/>
            <a:chOff x="1902453" y="5947212"/>
            <a:chExt cx="1308585" cy="7404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EC963174-2923-3BB8-27CF-1430D56F1209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6CB9801E-CA36-5268-E472-093E73DC0FD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3" y="5987976"/>
              <a:ext cx="130858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정말로 추천서를 제출 하시겠습니까</a:t>
              </a:r>
              <a:r>
                <a:rPr lang="en-US" altLang="ko-KR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47" name="AutoShape 181">
              <a:extLst>
                <a:ext uri="{FF2B5EF4-FFF2-40B4-BE49-F238E27FC236}">
                  <a16:creationId xmlns:a16="http://schemas.microsoft.com/office/drawing/2014/main" id="{BEE1D608-6E2F-EDAF-BDAB-22D2C2ED58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920" y="6396518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아니요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223F6F48-AD58-0863-389B-E870164E43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340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826980EF-19E0-2EEC-D639-B9C68E1ACC30}"/>
              </a:ext>
            </a:extLst>
          </p:cNvPr>
          <p:cNvGrpSpPr/>
          <p:nvPr/>
        </p:nvGrpSpPr>
        <p:grpSpPr>
          <a:xfrm>
            <a:off x="4187467" y="5721269"/>
            <a:ext cx="1308584" cy="569551"/>
            <a:chOff x="4194126" y="5733669"/>
            <a:chExt cx="1308584" cy="56955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F93A89C3-2853-271B-84EC-8E50B7F067B6}"/>
                </a:ext>
              </a:extLst>
            </p:cNvPr>
            <p:cNvSpPr/>
            <p:nvPr/>
          </p:nvSpPr>
          <p:spPr bwMode="auto">
            <a:xfrm>
              <a:off x="4194126" y="5733669"/>
              <a:ext cx="1308583" cy="56955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F5EFE911-0730-956F-D26D-58BC766DC4B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44" y="5774433"/>
              <a:ext cx="118156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추천이 완료되었습니다</a:t>
              </a:r>
              <a:r>
                <a:rPr lang="en-US" altLang="ko-KR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502C531B-0E80-3100-1951-E9F0925FE07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848" y="605081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209D45-2DB7-4F32-3307-3FF9F7936F89}"/>
              </a:ext>
            </a:extLst>
          </p:cNvPr>
          <p:cNvSpPr/>
          <p:nvPr/>
        </p:nvSpPr>
        <p:spPr>
          <a:xfrm>
            <a:off x="4130760" y="5625718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A78EB66-38EA-263C-1FC8-A50BF3498F1A}"/>
              </a:ext>
            </a:extLst>
          </p:cNvPr>
          <p:cNvSpPr/>
          <p:nvPr/>
        </p:nvSpPr>
        <p:spPr>
          <a:xfrm>
            <a:off x="2666889" y="5629282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5" name="Google Shape;121;p14">
            <a:extLst>
              <a:ext uri="{FF2B5EF4-FFF2-40B4-BE49-F238E27FC236}">
                <a16:creationId xmlns:a16="http://schemas.microsoft.com/office/drawing/2014/main" id="{714C8F9B-7DF9-CDA3-C46D-0EA9FD9F7E02}"/>
              </a:ext>
            </a:extLst>
          </p:cNvPr>
          <p:cNvSpPr/>
          <p:nvPr/>
        </p:nvSpPr>
        <p:spPr>
          <a:xfrm>
            <a:off x="84319" y="2116366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4CC499-7C3E-5721-9A0C-55CE7C91EECC}"/>
              </a:ext>
            </a:extLst>
          </p:cNvPr>
          <p:cNvSpPr txBox="1"/>
          <p:nvPr/>
        </p:nvSpPr>
        <p:spPr>
          <a:xfrm>
            <a:off x="2056756" y="2412436"/>
            <a:ext cx="11769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회장 홍길동</a:t>
            </a:r>
            <a:endParaRPr lang="ko-KR" altLang="en-US" sz="7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ABC8D0-E341-577C-88D8-048F3293B01A}"/>
              </a:ext>
            </a:extLst>
          </p:cNvPr>
          <p:cNvSpPr txBox="1"/>
          <p:nvPr/>
        </p:nvSpPr>
        <p:spPr>
          <a:xfrm>
            <a:off x="1955967" y="1279758"/>
            <a:ext cx="439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</a:rPr>
              <a:t>피추천인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0E425D-A7D0-2121-E311-970DD5EF3B3E}"/>
              </a:ext>
            </a:extLst>
          </p:cNvPr>
          <p:cNvSpPr txBox="1"/>
          <p:nvPr/>
        </p:nvSpPr>
        <p:spPr>
          <a:xfrm>
            <a:off x="1955967" y="2775651"/>
            <a:ext cx="439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</a:rPr>
              <a:t>추천인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1096B6-8E7B-8E37-5D99-CD075E72EFF0}"/>
              </a:ext>
            </a:extLst>
          </p:cNvPr>
          <p:cNvSpPr txBox="1"/>
          <p:nvPr/>
        </p:nvSpPr>
        <p:spPr>
          <a:xfrm>
            <a:off x="2056756" y="3021872"/>
            <a:ext cx="18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/>
              <a:t>성명</a:t>
            </a:r>
            <a:r>
              <a:rPr lang="en-US" altLang="ko-KR" sz="700"/>
              <a:t>: </a:t>
            </a:r>
            <a:r>
              <a:rPr lang="ko-KR" altLang="en-US" sz="700"/>
              <a:t>김좌진</a:t>
            </a:r>
            <a:endParaRPr lang="en-US" altLang="ko-KR" sz="70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/>
              <a:t>소속</a:t>
            </a:r>
            <a:r>
              <a:rPr lang="en-US" altLang="ko-KR" sz="700"/>
              <a:t>:</a:t>
            </a:r>
            <a:r>
              <a:rPr lang="ko-KR" altLang="en-US" sz="700"/>
              <a:t> </a:t>
            </a:r>
            <a:r>
              <a:rPr lang="ko-KR" altLang="en-US" sz="700" err="1"/>
              <a:t>시도회</a:t>
            </a:r>
            <a:r>
              <a:rPr lang="en-US" altLang="ko-KR" sz="700"/>
              <a:t>: </a:t>
            </a:r>
            <a:r>
              <a:rPr lang="ko-KR" altLang="en-US" sz="700"/>
              <a:t>서울시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D5DEC48-490C-4060-C486-C4EC62D6ECA9}"/>
              </a:ext>
            </a:extLst>
          </p:cNvPr>
          <p:cNvSpPr txBox="1"/>
          <p:nvPr/>
        </p:nvSpPr>
        <p:spPr>
          <a:xfrm>
            <a:off x="1950794" y="3437920"/>
            <a:ext cx="47320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귀하를 </a:t>
            </a:r>
            <a:r>
              <a:rPr lang="ko-KR" altLang="en-US" sz="700" b="0" i="0" err="1">
                <a:solidFill>
                  <a:schemeClr val="tx1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 회장단</a:t>
            </a:r>
            <a:r>
              <a:rPr lang="en-US" altLang="ko-KR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회장</a:t>
            </a:r>
            <a:r>
              <a:rPr lang="en-US" altLang="ko-KR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부회장</a:t>
            </a:r>
            <a:r>
              <a:rPr lang="en-US" altLang="ko-KR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후보로 추천합니다</a:t>
            </a:r>
            <a:r>
              <a:rPr lang="en-US" altLang="ko-KR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lang="en-US" altLang="ko-KR" sz="70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70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2005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월 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일</a:t>
            </a:r>
          </a:p>
        </p:txBody>
      </p:sp>
      <p:sp>
        <p:nvSpPr>
          <p:cNvPr id="10" name="Checkbox">
            <a:extLst>
              <a:ext uri="{FF2B5EF4-FFF2-40B4-BE49-F238E27FC236}">
                <a16:creationId xmlns:a16="http://schemas.microsoft.com/office/drawing/2014/main" id="{9EBBF785-DDEC-388D-18F4-056090A34C3F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67574" y="4459946"/>
            <a:ext cx="166979" cy="166979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7F765DA-0861-0551-E25F-A2FE182495BC}"/>
              </a:ext>
            </a:extLst>
          </p:cNvPr>
          <p:cNvSpPr txBox="1"/>
          <p:nvPr/>
        </p:nvSpPr>
        <p:spPr>
          <a:xfrm>
            <a:off x="1767922" y="4005923"/>
            <a:ext cx="4511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i="0" err="1">
                <a:solidFill>
                  <a:schemeClr val="tx1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1000" b="1" i="0">
                <a:solidFill>
                  <a:schemeClr val="tx1"/>
                </a:solidFill>
                <a:effectLst/>
                <a:latin typeface="+mn-ea"/>
                <a:ea typeface="+mn-ea"/>
              </a:rPr>
              <a:t> 선거관리위원장</a:t>
            </a:r>
            <a:endParaRPr lang="ko-KR" altLang="en-US" sz="1000" b="1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4" name="Image">
            <a:extLst>
              <a:ext uri="{FF2B5EF4-FFF2-40B4-BE49-F238E27FC236}">
                <a16:creationId xmlns:a16="http://schemas.microsoft.com/office/drawing/2014/main" id="{32D8BD43-7427-9C75-E697-CF7D0C683B36}"/>
              </a:ext>
            </a:extLst>
          </p:cNvPr>
          <p:cNvGrpSpPr>
            <a:grpSpLocks/>
          </p:cNvGrpSpPr>
          <p:nvPr/>
        </p:nvGrpSpPr>
        <p:grpSpPr bwMode="auto">
          <a:xfrm>
            <a:off x="5159598" y="3916404"/>
            <a:ext cx="387609" cy="387609"/>
            <a:chOff x="508000" y="1397000"/>
            <a:chExt cx="1008112" cy="1008112"/>
          </a:xfrm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42F138B1-89F1-AA95-1CDA-506850B2B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2">
              <a:extLst>
                <a:ext uri="{FF2B5EF4-FFF2-40B4-BE49-F238E27FC236}">
                  <a16:creationId xmlns:a16="http://schemas.microsoft.com/office/drawing/2014/main" id="{C3996C93-9B32-9438-1E45-112298A25B4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1">
              <a:extLst>
                <a:ext uri="{FF2B5EF4-FFF2-40B4-BE49-F238E27FC236}">
                  <a16:creationId xmlns:a16="http://schemas.microsoft.com/office/drawing/2014/main" id="{91BCB207-81E2-89C3-20E7-90450CD782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623AE3F-3EF7-D095-317A-FE55789DD885}"/>
              </a:ext>
            </a:extLst>
          </p:cNvPr>
          <p:cNvSpPr txBox="1"/>
          <p:nvPr/>
        </p:nvSpPr>
        <p:spPr>
          <a:xfrm>
            <a:off x="5139125" y="4005374"/>
            <a:ext cx="42855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직인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aphicFrame>
        <p:nvGraphicFramePr>
          <p:cNvPr id="16" name="Google Shape;638;p42">
            <a:extLst>
              <a:ext uri="{FF2B5EF4-FFF2-40B4-BE49-F238E27FC236}">
                <a16:creationId xmlns:a16="http://schemas.microsoft.com/office/drawing/2014/main" id="{F0A0C612-15A3-B306-93E3-9E9F7897B69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5070718"/>
              </p:ext>
            </p:extLst>
          </p:nvPr>
        </p:nvGraphicFramePr>
        <p:xfrm>
          <a:off x="7514015" y="310181"/>
          <a:ext cx="2338010" cy="23193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중앙회장단 추천서 팝업 화면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-’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중앙회장단 추천참여 목록</a:t>
                      </a: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’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페이지에서 클릭한</a:t>
                      </a:r>
                      <a:br>
                        <a:rPr lang="en-US" altLang="ko-KR" sz="700" dirty="0">
                          <a:latin typeface="+mn-ea"/>
                          <a:ea typeface="+mn-ea"/>
                        </a:rPr>
                      </a:br>
                      <a:r>
                        <a:rPr lang="en-US" altLang="ko-KR" sz="700" dirty="0"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dirty="0">
                          <a:latin typeface="+mn-ea"/>
                          <a:ea typeface="+mn-ea"/>
                        </a:rPr>
                        <a:t>  후보의 추천서</a:t>
                      </a:r>
                      <a:endParaRPr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i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추천서 타이틀</a:t>
                      </a:r>
                      <a:br>
                        <a:rPr lang="en-US" altLang="ko-KR" sz="7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년도 </a:t>
                      </a: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+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추천서 </a:t>
                      </a:r>
                      <a:r>
                        <a:rPr lang="ko-KR" altLang="en-US" sz="700" b="0" i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종류명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16849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2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피 추천인 정보 노출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회장 사진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후보 기호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회장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후보명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부회장 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후보명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(N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)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8477212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3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추천인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정보 노출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-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로그인 한 정회원의 성명</a:t>
                      </a: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,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소속 </a:t>
                      </a:r>
                      <a:r>
                        <a:rPr lang="ko-KR" altLang="en-US" sz="7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시도회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정보 </a:t>
                      </a:r>
                      <a:b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</a:br>
                      <a:r>
                        <a:rPr lang="en-US" altLang="ko-KR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 </a:t>
                      </a:r>
                      <a:r>
                        <a:rPr lang="ko-KR" altLang="en-US" sz="7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노출</a:t>
                      </a:r>
                      <a:endParaRPr lang="en-US" altLang="ko-KR" sz="7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1405779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4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현재 </a:t>
                      </a:r>
                      <a:r>
                        <a:rPr lang="ko-KR" altLang="en-US" sz="700" b="1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년월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8980794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5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하드코딩 영역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8906366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6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추천인 이름 노출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14301653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7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추천 체크 박스</a:t>
                      </a:r>
                      <a:r>
                        <a:rPr lang="en-US" altLang="ko-KR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: </a:t>
                      </a:r>
                      <a:r>
                        <a:rPr lang="ko-KR" altLang="en-US" sz="700" b="1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ea"/>
                          <a:ea typeface="+mn-ea"/>
                        </a:rPr>
                        <a:t>필수 선택</a:t>
                      </a:r>
                      <a:endParaRPr lang="en-US" altLang="ko-KR" sz="700" b="1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ea"/>
                        <a:ea typeface="+mn-ea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0506707"/>
                  </a:ext>
                </a:extLst>
              </a:tr>
            </a:tbl>
          </a:graphicData>
        </a:graphic>
      </p:graphicFrame>
      <p:graphicFrame>
        <p:nvGraphicFramePr>
          <p:cNvPr id="17" name="표 16">
            <a:extLst>
              <a:ext uri="{FF2B5EF4-FFF2-40B4-BE49-F238E27FC236}">
                <a16:creationId xmlns:a16="http://schemas.microsoft.com/office/drawing/2014/main" id="{0B9E2952-97E0-F3FC-1DEB-5B226EE219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3529381"/>
              </p:ext>
            </p:extLst>
          </p:nvPr>
        </p:nvGraphicFramePr>
        <p:xfrm>
          <a:off x="7514015" y="2724773"/>
          <a:ext cx="2338010" cy="90451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4167268861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3082624605"/>
                    </a:ext>
                  </a:extLst>
                </a:gridCol>
              </a:tblGrid>
              <a:tr h="187200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chemeClr val="dk1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Event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9D9D9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098379"/>
                  </a:ext>
                </a:extLst>
              </a:tr>
              <a:tr h="2411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>
                          <a:solidFill>
                            <a:srgbClr val="9900FF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E1</a:t>
                      </a:r>
                      <a:endParaRPr dirty="0"/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Arial"/>
                        <a:buChar char="•"/>
                        <a:tabLst/>
                        <a:defRPr/>
                      </a:pP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[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제출</a:t>
                      </a:r>
                      <a:r>
                        <a:rPr lang="en-US" altLang="ko-KR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1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버튼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클릭 시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'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'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체크박스 선택 여부 유효성 체크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후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#e1-1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알럿에서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[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예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]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 시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데이터 저장 후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#e1-2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 후 팝업 닫아 짐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＇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’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체크박스 미 선택 시 </a:t>
                      </a:r>
                      <a:r>
                        <a:rPr lang="ko-KR" altLang="en-US" sz="700" b="0" u="none" strike="noStrike" cap="none" dirty="0" err="1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알럿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메시지 </a:t>
                      </a: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#e1-3 </a:t>
                      </a:r>
                      <a:b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 </a:t>
                      </a:r>
                      <a:r>
                        <a:rPr lang="ko-KR" altLang="en-US" sz="700" b="0" u="none" strike="noStrike" cap="none" dirty="0">
                          <a:solidFill>
                            <a:srgbClr val="00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u="none" strike="noStrike" cap="none" dirty="0">
                        <a:solidFill>
                          <a:srgbClr val="000000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512912"/>
                  </a:ext>
                </a:extLst>
              </a:tr>
            </a:tbl>
          </a:graphicData>
        </a:graphic>
      </p:graphicFrame>
      <p:sp>
        <p:nvSpPr>
          <p:cNvPr id="19" name="타원 18">
            <a:extLst>
              <a:ext uri="{FF2B5EF4-FFF2-40B4-BE49-F238E27FC236}">
                <a16:creationId xmlns:a16="http://schemas.microsoft.com/office/drawing/2014/main" id="{FD8C6D4C-8524-5A57-B073-D77174E8CFED}"/>
              </a:ext>
            </a:extLst>
          </p:cNvPr>
          <p:cNvSpPr/>
          <p:nvPr/>
        </p:nvSpPr>
        <p:spPr>
          <a:xfrm>
            <a:off x="1804813" y="133062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2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7DAE565B-E08D-721A-3EAF-43873A56867D}"/>
              </a:ext>
            </a:extLst>
          </p:cNvPr>
          <p:cNvSpPr/>
          <p:nvPr/>
        </p:nvSpPr>
        <p:spPr>
          <a:xfrm>
            <a:off x="1804813" y="2770482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11DA418B-D8C0-52C0-1E27-8C1E46B4D6D0}"/>
              </a:ext>
            </a:extLst>
          </p:cNvPr>
          <p:cNvSpPr/>
          <p:nvPr/>
        </p:nvSpPr>
        <p:spPr>
          <a:xfrm>
            <a:off x="3700981" y="36456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4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C4F15665-59DD-B4DE-3FBB-A3A7F00F7ABE}"/>
              </a:ext>
            </a:extLst>
          </p:cNvPr>
          <p:cNvSpPr/>
          <p:nvPr/>
        </p:nvSpPr>
        <p:spPr>
          <a:xfrm>
            <a:off x="2758168" y="400132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F141D3E9-25D7-71DA-D42C-FB22E806CCE2}"/>
              </a:ext>
            </a:extLst>
          </p:cNvPr>
          <p:cNvSpPr/>
          <p:nvPr/>
        </p:nvSpPr>
        <p:spPr>
          <a:xfrm>
            <a:off x="1804813" y="3429669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5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337E2558-8100-283E-8C70-6C68818301C9}"/>
              </a:ext>
            </a:extLst>
          </p:cNvPr>
          <p:cNvSpPr/>
          <p:nvPr/>
        </p:nvSpPr>
        <p:spPr>
          <a:xfrm>
            <a:off x="1916731" y="4462665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6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8" name="타원 37">
            <a:extLst>
              <a:ext uri="{FF2B5EF4-FFF2-40B4-BE49-F238E27FC236}">
                <a16:creationId xmlns:a16="http://schemas.microsoft.com/office/drawing/2014/main" id="{3FCE5A6B-635B-5934-18DC-4A58C138D569}"/>
              </a:ext>
            </a:extLst>
          </p:cNvPr>
          <p:cNvSpPr/>
          <p:nvPr/>
        </p:nvSpPr>
        <p:spPr>
          <a:xfrm>
            <a:off x="5602987" y="444886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7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E61DE87-6059-F673-9DD4-91811B57A320}"/>
              </a:ext>
            </a:extLst>
          </p:cNvPr>
          <p:cNvSpPr/>
          <p:nvPr/>
        </p:nvSpPr>
        <p:spPr>
          <a:xfrm>
            <a:off x="5538103" y="4750074"/>
            <a:ext cx="18000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802230DA-7E7D-D470-20D9-458F0543CDB4}"/>
              </a:ext>
            </a:extLst>
          </p:cNvPr>
          <p:cNvSpPr/>
          <p:nvPr/>
        </p:nvSpPr>
        <p:spPr>
          <a:xfrm>
            <a:off x="2128663" y="1019474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B7E754D-A4BA-E847-307B-19578A7BBCA6}"/>
              </a:ext>
            </a:extLst>
          </p:cNvPr>
          <p:cNvGrpSpPr/>
          <p:nvPr/>
        </p:nvGrpSpPr>
        <p:grpSpPr>
          <a:xfrm>
            <a:off x="6017261" y="5721269"/>
            <a:ext cx="1308584" cy="740459"/>
            <a:chOff x="4194126" y="5733669"/>
            <a:chExt cx="1308584" cy="740459"/>
          </a:xfrm>
        </p:grpSpPr>
        <p:sp>
          <p:nvSpPr>
            <p:cNvPr id="42" name="직사각형 41">
              <a:extLst>
                <a:ext uri="{FF2B5EF4-FFF2-40B4-BE49-F238E27FC236}">
                  <a16:creationId xmlns:a16="http://schemas.microsoft.com/office/drawing/2014/main" id="{24378BA0-30A6-BAE1-4EE7-816785832085}"/>
                </a:ext>
              </a:extLst>
            </p:cNvPr>
            <p:cNvSpPr/>
            <p:nvPr/>
          </p:nvSpPr>
          <p:spPr bwMode="auto">
            <a:xfrm>
              <a:off x="4194126" y="5733669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3" name="Rectangle 626">
              <a:extLst>
                <a:ext uri="{FF2B5EF4-FFF2-40B4-BE49-F238E27FC236}">
                  <a16:creationId xmlns:a16="http://schemas.microsoft.com/office/drawing/2014/main" id="{B638552F-938D-4102-8F17-3CDDEF1582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44" y="5774433"/>
              <a:ext cx="1181566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‘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’</a:t>
              </a:r>
              <a:r>
                <a:rPr lang="ko-KR" altLang="en-US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 체크박스를 선택하지 않으셨습니다</a:t>
              </a:r>
              <a:r>
                <a:rPr lang="en-US" altLang="ko-KR" sz="800" spc="-80" dirty="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6" name="AutoShape 181">
              <a:extLst>
                <a:ext uri="{FF2B5EF4-FFF2-40B4-BE49-F238E27FC236}">
                  <a16:creationId xmlns:a16="http://schemas.microsoft.com/office/drawing/2014/main" id="{19C191B4-B186-AB22-0ABA-93D1370028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848" y="618035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B782A9C-921B-9BE7-DC30-18CC5B40CE2A}"/>
              </a:ext>
            </a:extLst>
          </p:cNvPr>
          <p:cNvSpPr/>
          <p:nvPr/>
        </p:nvSpPr>
        <p:spPr>
          <a:xfrm>
            <a:off x="5960554" y="5625718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e1-3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1196603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886553-EF6B-7B6F-07FF-B833BA251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89BDE8-DD73-9B21-9295-3B5B4BE3EF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대의원 추천 </a:t>
            </a:r>
            <a:r>
              <a:rPr lang="en-US" altLang="ko-KR" dirty="0"/>
              <a:t>&gt; </a:t>
            </a:r>
            <a:r>
              <a:rPr lang="ko-KR" altLang="en-US" dirty="0"/>
              <a:t>시도회장단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7748339-9B31-016D-6847-2D618B742C4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DC1E204-4441-E336-E60C-EF8B51A0D9E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시도회장단 후보소개</a:t>
            </a:r>
          </a:p>
        </p:txBody>
      </p:sp>
      <p:grpSp>
        <p:nvGrpSpPr>
          <p:cNvPr id="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785B265F-BD55-7134-90E9-5359AF4B0C24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27125" y="1076824"/>
            <a:ext cx="6228076" cy="240301"/>
            <a:chOff x="595686" y="2423988"/>
            <a:chExt cx="6228076" cy="240301"/>
          </a:xfrm>
          <a:solidFill>
            <a:srgbClr val="FFFFFF"/>
          </a:solidFill>
        </p:grpSpPr>
        <p:cxnSp>
          <p:nvCxnSpPr>
            <p:cNvPr id="6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92438FA3-9BBD-2E1D-43F3-A2F32757A265}"/>
                </a:ext>
              </a:extLst>
            </p:cNvPr>
            <p:cNvCxnSpPr/>
            <p:nvPr/>
          </p:nvCxnSpPr>
          <p:spPr>
            <a:xfrm flipH="1">
              <a:off x="595686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61D0FD50-DB83-48FC-AF00-FC8C180948CB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1495762" y="2664289"/>
              <a:ext cx="53280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01448FD4-0B09-B7EC-B7C3-A32404E517A2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후보소개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BD3D38BD-ECB5-C4C6-9DD8-641B7D2266F5}"/>
                </a:ext>
              </a:extLst>
            </p:cNvPr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추천참여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21A19352-A3B4-EE51-449A-5962E219223F}"/>
              </a:ext>
            </a:extLst>
          </p:cNvPr>
          <p:cNvGraphicFramePr>
            <a:graphicFrameLocks noGrp="1"/>
          </p:cNvGraphicFramePr>
          <p:nvPr/>
        </p:nvGraphicFramePr>
        <p:xfrm>
          <a:off x="985308" y="1834718"/>
          <a:ext cx="6224588" cy="227650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7238">
                  <a:extLst>
                    <a:ext uri="{9D8B030D-6E8A-4147-A177-3AD203B41FA5}">
                      <a16:colId xmlns:a16="http://schemas.microsoft.com/office/drawing/2014/main" val="538432300"/>
                    </a:ext>
                  </a:extLst>
                </a:gridCol>
                <a:gridCol w="4917350">
                  <a:extLst>
                    <a:ext uri="{9D8B030D-6E8A-4147-A177-3AD203B41FA5}">
                      <a16:colId xmlns:a16="http://schemas.microsoft.com/office/drawing/2014/main" val="3305460895"/>
                    </a:ext>
                  </a:extLst>
                </a:gridCol>
              </a:tblGrid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회장 </a:t>
                      </a:r>
                      <a:r>
                        <a:rPr lang="ko-KR" altLang="en-US" sz="1000" b="1"/>
                        <a:t>홍길동</a:t>
                      </a:r>
                      <a:endParaRPr lang="ko-KR" altLang="en-US" sz="700" b="1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7755"/>
                  </a:ext>
                </a:extLst>
              </a:tr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/>
                        <a:t>부회장</a:t>
                      </a:r>
                      <a:r>
                        <a:rPr lang="ko-KR" altLang="en-US" sz="600"/>
                        <a:t> </a:t>
                      </a:r>
                      <a:r>
                        <a:rPr lang="ko-KR" altLang="en-US" sz="1000" b="1"/>
                        <a:t>아무개</a:t>
                      </a:r>
                    </a:p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66496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F71B94E-1343-6B7F-49A0-C041CA60ED61}"/>
              </a:ext>
            </a:extLst>
          </p:cNvPr>
          <p:cNvSpPr/>
          <p:nvPr/>
        </p:nvSpPr>
        <p:spPr>
          <a:xfrm>
            <a:off x="1010446" y="746872"/>
            <a:ext cx="46048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{2025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시도회장단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부회장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대의원추천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9AAC3C-227E-F011-BD43-DDCC5C6F34E6}"/>
              </a:ext>
            </a:extLst>
          </p:cNvPr>
          <p:cNvSpPr txBox="1"/>
          <p:nvPr/>
        </p:nvSpPr>
        <p:spPr>
          <a:xfrm>
            <a:off x="2220196" y="2028280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86D510E-5260-1421-4FFB-52A02B6BC4C9}"/>
              </a:ext>
            </a:extLst>
          </p:cNvPr>
          <p:cNvSpPr/>
          <p:nvPr/>
        </p:nvSpPr>
        <p:spPr>
          <a:xfrm>
            <a:off x="1022558" y="1549534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 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067EED4-F7B2-E660-EF6D-848C4A2E46CD}"/>
              </a:ext>
            </a:extLst>
          </p:cNvPr>
          <p:cNvSpPr txBox="1"/>
          <p:nvPr/>
        </p:nvSpPr>
        <p:spPr>
          <a:xfrm>
            <a:off x="3384132" y="1887975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홍길동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878DC7D-E7CA-3292-7AB2-C7D83E923B4E}"/>
              </a:ext>
            </a:extLst>
          </p:cNvPr>
          <p:cNvSpPr txBox="1"/>
          <p:nvPr/>
        </p:nvSpPr>
        <p:spPr>
          <a:xfrm>
            <a:off x="2221204" y="3186797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24B081D-FF76-11E6-071B-C9B4A0F47BFB}"/>
              </a:ext>
            </a:extLst>
          </p:cNvPr>
          <p:cNvSpPr txBox="1"/>
          <p:nvPr/>
        </p:nvSpPr>
        <p:spPr>
          <a:xfrm>
            <a:off x="3384132" y="3030999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아무개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688971D9-0408-A992-4BC7-0F38B7FCEC5E}"/>
              </a:ext>
            </a:extLst>
          </p:cNvPr>
          <p:cNvGraphicFramePr>
            <a:graphicFrameLocks noGrp="1"/>
          </p:cNvGraphicFramePr>
          <p:nvPr/>
        </p:nvGraphicFramePr>
        <p:xfrm>
          <a:off x="973196" y="4374728"/>
          <a:ext cx="6224588" cy="227650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7238">
                  <a:extLst>
                    <a:ext uri="{9D8B030D-6E8A-4147-A177-3AD203B41FA5}">
                      <a16:colId xmlns:a16="http://schemas.microsoft.com/office/drawing/2014/main" val="538432300"/>
                    </a:ext>
                  </a:extLst>
                </a:gridCol>
                <a:gridCol w="4917350">
                  <a:extLst>
                    <a:ext uri="{9D8B030D-6E8A-4147-A177-3AD203B41FA5}">
                      <a16:colId xmlns:a16="http://schemas.microsoft.com/office/drawing/2014/main" val="3305460895"/>
                    </a:ext>
                  </a:extLst>
                </a:gridCol>
              </a:tblGrid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700"/>
                        <a:t>회장 </a:t>
                      </a:r>
                      <a:r>
                        <a:rPr lang="ko-KR" altLang="en-US" sz="1000" b="1"/>
                        <a:t>이순신</a:t>
                      </a:r>
                      <a:endParaRPr lang="ko-KR" altLang="en-US" sz="700" b="1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7755"/>
                  </a:ext>
                </a:extLst>
              </a:tr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/>
                        <a:t>부회장</a:t>
                      </a:r>
                      <a:r>
                        <a:rPr lang="ko-KR" altLang="en-US" sz="600"/>
                        <a:t> </a:t>
                      </a:r>
                      <a:r>
                        <a:rPr lang="ko-KR" altLang="en-US" sz="1000" b="1"/>
                        <a:t>김좌진</a:t>
                      </a:r>
                    </a:p>
                    <a:p>
                      <a:pPr latinLnBrk="1"/>
                      <a:endParaRPr lang="ko-KR" altLang="en-US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66496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5C0A71EF-2F97-03E9-5B73-65BC6259290D}"/>
              </a:ext>
            </a:extLst>
          </p:cNvPr>
          <p:cNvSpPr txBox="1"/>
          <p:nvPr/>
        </p:nvSpPr>
        <p:spPr>
          <a:xfrm>
            <a:off x="2220196" y="4574440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61E4989B-B8AD-F5EF-E08E-4B2EA4EC8F46}"/>
              </a:ext>
            </a:extLst>
          </p:cNvPr>
          <p:cNvSpPr/>
          <p:nvPr/>
        </p:nvSpPr>
        <p:spPr>
          <a:xfrm>
            <a:off x="1027650" y="4108688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 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0A6F0F2F-4440-6AF4-CABB-2B129D23E81C}"/>
              </a:ext>
            </a:extLst>
          </p:cNvPr>
          <p:cNvSpPr txBox="1"/>
          <p:nvPr/>
        </p:nvSpPr>
        <p:spPr>
          <a:xfrm>
            <a:off x="3384131" y="4434135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이순신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BDE6A704-83D7-0C28-7C12-1CEA4EAA8BE3}"/>
              </a:ext>
            </a:extLst>
          </p:cNvPr>
          <p:cNvSpPr txBox="1"/>
          <p:nvPr/>
        </p:nvSpPr>
        <p:spPr>
          <a:xfrm>
            <a:off x="2221204" y="5713907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09CCD6D4-FDEC-2E07-F2CF-9BE7E3BF4D95}"/>
              </a:ext>
            </a:extLst>
          </p:cNvPr>
          <p:cNvSpPr txBox="1"/>
          <p:nvPr/>
        </p:nvSpPr>
        <p:spPr>
          <a:xfrm>
            <a:off x="3384131" y="5570809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김좌진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14" name="Border">
            <a:extLst>
              <a:ext uri="{FF2B5EF4-FFF2-40B4-BE49-F238E27FC236}">
                <a16:creationId xmlns:a16="http://schemas.microsoft.com/office/drawing/2014/main" id="{82E14100-4A18-798F-6C39-575C437DBAC5}"/>
              </a:ext>
            </a:extLst>
          </p:cNvPr>
          <p:cNvSpPr/>
          <p:nvPr/>
        </p:nvSpPr>
        <p:spPr>
          <a:xfrm>
            <a:off x="1131260" y="1894783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order">
            <a:extLst>
              <a:ext uri="{FF2B5EF4-FFF2-40B4-BE49-F238E27FC236}">
                <a16:creationId xmlns:a16="http://schemas.microsoft.com/office/drawing/2014/main" id="{41F719EB-6B05-E3B0-8AED-8A8547BC4BBB}"/>
              </a:ext>
            </a:extLst>
          </p:cNvPr>
          <p:cNvSpPr/>
          <p:nvPr/>
        </p:nvSpPr>
        <p:spPr>
          <a:xfrm>
            <a:off x="1131260" y="4440032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7" name="Border">
            <a:extLst>
              <a:ext uri="{FF2B5EF4-FFF2-40B4-BE49-F238E27FC236}">
                <a16:creationId xmlns:a16="http://schemas.microsoft.com/office/drawing/2014/main" id="{D5457B51-C5E6-C2A0-7A5A-10182CF5B3BA}"/>
              </a:ext>
            </a:extLst>
          </p:cNvPr>
          <p:cNvSpPr/>
          <p:nvPr/>
        </p:nvSpPr>
        <p:spPr>
          <a:xfrm>
            <a:off x="1131260" y="5576984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190B3B96-90F0-8E9C-449E-C55F9EF0F26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2014617"/>
            <a:ext cx="802830" cy="783987"/>
          </a:xfrm>
          <a:prstGeom prst="rect">
            <a:avLst/>
          </a:prstGeom>
        </p:spPr>
      </p:pic>
      <p:grpSp>
        <p:nvGrpSpPr>
          <p:cNvPr id="15" name="그룹 14">
            <a:extLst>
              <a:ext uri="{FF2B5EF4-FFF2-40B4-BE49-F238E27FC236}">
                <a16:creationId xmlns:a16="http://schemas.microsoft.com/office/drawing/2014/main" id="{7457F974-F276-3CDF-D53A-E6BE6CD7E26C}"/>
              </a:ext>
            </a:extLst>
          </p:cNvPr>
          <p:cNvGrpSpPr/>
          <p:nvPr/>
        </p:nvGrpSpPr>
        <p:grpSpPr>
          <a:xfrm>
            <a:off x="1131260" y="3005348"/>
            <a:ext cx="1024047" cy="1023655"/>
            <a:chOff x="1131260" y="3005348"/>
            <a:chExt cx="1024047" cy="1023655"/>
          </a:xfrm>
        </p:grpSpPr>
        <p:sp>
          <p:nvSpPr>
            <p:cNvPr id="28" name="Border">
              <a:extLst>
                <a:ext uri="{FF2B5EF4-FFF2-40B4-BE49-F238E27FC236}">
                  <a16:creationId xmlns:a16="http://schemas.microsoft.com/office/drawing/2014/main" id="{D57B3773-0554-8A04-3D40-F9C3B4ACEF95}"/>
                </a:ext>
              </a:extLst>
            </p:cNvPr>
            <p:cNvSpPr/>
            <p:nvPr/>
          </p:nvSpPr>
          <p:spPr>
            <a:xfrm>
              <a:off x="1131260" y="3005348"/>
              <a:ext cx="1024047" cy="1023655"/>
            </a:xfrm>
            <a:prstGeom prst="roundRect">
              <a:avLst>
                <a:gd name="adj" fmla="val 6118"/>
              </a:avLst>
            </a:prstGeom>
            <a:solidFill>
              <a:schemeClr val="bg1"/>
            </a:solidFill>
            <a:ln w="635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altLang="ko-KR" sz="700" u="sng">
                <a:solidFill>
                  <a:srgbClr val="5F5F5F"/>
                </a:solidFill>
                <a:latin typeface="+mn-ea"/>
                <a:cs typeface="Segoe UI" panose="020B0502040204020203" pitchFamily="34" charset="0"/>
              </a:endParaRPr>
            </a:p>
          </p:txBody>
        </p:sp>
        <p:pic>
          <p:nvPicPr>
            <p:cNvPr id="23" name="그래픽 22">
              <a:extLst>
                <a:ext uri="{FF2B5EF4-FFF2-40B4-BE49-F238E27FC236}">
                  <a16:creationId xmlns:a16="http://schemas.microsoft.com/office/drawing/2014/main" id="{51621150-CA40-6CDC-1906-4D47A8F0A73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1241868" y="3125182"/>
              <a:ext cx="802830" cy="783987"/>
            </a:xfrm>
            <a:prstGeom prst="rect">
              <a:avLst/>
            </a:prstGeom>
          </p:spPr>
        </p:pic>
      </p:grpSp>
      <p:pic>
        <p:nvPicPr>
          <p:cNvPr id="24" name="그래픽 23">
            <a:extLst>
              <a:ext uri="{FF2B5EF4-FFF2-40B4-BE49-F238E27FC236}">
                <a16:creationId xmlns:a16="http://schemas.microsoft.com/office/drawing/2014/main" id="{2AA5812E-87B2-5DEC-A792-264D135D2D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4559865"/>
            <a:ext cx="802830" cy="783987"/>
          </a:xfrm>
          <a:prstGeom prst="rect">
            <a:avLst/>
          </a:prstGeom>
        </p:spPr>
      </p:pic>
      <p:pic>
        <p:nvPicPr>
          <p:cNvPr id="32" name="그래픽 31">
            <a:extLst>
              <a:ext uri="{FF2B5EF4-FFF2-40B4-BE49-F238E27FC236}">
                <a16:creationId xmlns:a16="http://schemas.microsoft.com/office/drawing/2014/main" id="{0EECC53C-92D0-0F2C-CDE0-EE86EC3C873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5696818"/>
            <a:ext cx="802830" cy="783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302A2FE-FFA9-9E17-BA77-D3B20B5DBFC8}"/>
              </a:ext>
            </a:extLst>
          </p:cNvPr>
          <p:cNvSpPr txBox="1"/>
          <p:nvPr/>
        </p:nvSpPr>
        <p:spPr>
          <a:xfrm>
            <a:off x="1127125" y="1373409"/>
            <a:ext cx="6219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latin typeface="+mn-ea"/>
                <a:ea typeface="+mn-ea"/>
              </a:rPr>
              <a:t>추천기간</a:t>
            </a:r>
            <a:r>
              <a:rPr lang="en-US" altLang="ko-KR" sz="900" b="1">
                <a:latin typeface="+mn-ea"/>
                <a:ea typeface="+mn-ea"/>
              </a:rPr>
              <a:t>: </a:t>
            </a:r>
            <a:r>
              <a:rPr lang="en-US" altLang="ko-KR" sz="900" b="1">
                <a:solidFill>
                  <a:srgbClr val="0070C0"/>
                </a:solidFill>
                <a:latin typeface="+mn-ea"/>
                <a:ea typeface="+mn-ea"/>
              </a:rPr>
              <a:t>2025.05.01 ~ 2025.05.31</a:t>
            </a:r>
            <a:endParaRPr lang="ko-KR" altLang="en-US" sz="900" b="1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" name="Google Shape;121;p14">
            <a:extLst>
              <a:ext uri="{FF2B5EF4-FFF2-40B4-BE49-F238E27FC236}">
                <a16:creationId xmlns:a16="http://schemas.microsoft.com/office/drawing/2014/main" id="{917F42AA-CEBC-3C61-1A37-2EC03C15157F}"/>
              </a:ext>
            </a:extLst>
          </p:cNvPr>
          <p:cNvSpPr/>
          <p:nvPr/>
        </p:nvSpPr>
        <p:spPr>
          <a:xfrm>
            <a:off x="84319" y="2327376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29" name="Google Shape;638;p42">
            <a:extLst>
              <a:ext uri="{FF2B5EF4-FFF2-40B4-BE49-F238E27FC236}">
                <a16:creationId xmlns:a16="http://schemas.microsoft.com/office/drawing/2014/main" id="{2516BE7A-467A-2B1D-42DC-F1C3D41B29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3071822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시도회장단 후보소개 페이지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Arial"/>
                          <a:cs typeface="Malgun Gothic"/>
                          <a:sym typeface="Malgun Gothic"/>
                        </a:rPr>
                        <a:t>* 중앙회장단 페이지와 기능 동일</a:t>
                      </a:r>
                      <a:endParaRPr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24938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0A1146-6921-437B-63D0-3860526A30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6323AD6-F630-3E44-EF78-E5876E89EF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대의원 추천 </a:t>
            </a:r>
            <a:r>
              <a:rPr lang="en-US" altLang="ko-KR"/>
              <a:t>&gt; </a:t>
            </a:r>
            <a:r>
              <a:rPr lang="ko-KR" altLang="en-US"/>
              <a:t>중앙회장단 </a:t>
            </a:r>
            <a:r>
              <a:rPr lang="en-US" altLang="ko-KR"/>
              <a:t>&gt; </a:t>
            </a:r>
            <a:r>
              <a:rPr lang="ko-KR" altLang="en-US"/>
              <a:t>추천참여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BC97CA-1543-35F9-9063-4CBCA756664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79D8923-C94B-7FB6-89C6-37DF326486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시도회장단 추천참여 목록</a:t>
            </a:r>
          </a:p>
        </p:txBody>
      </p:sp>
      <p:grpSp>
        <p:nvGrpSpPr>
          <p:cNvPr id="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027FDB49-D40C-2171-4E6E-EFF9B4A8249A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27125" y="1076824"/>
            <a:ext cx="6219372" cy="240301"/>
            <a:chOff x="595686" y="2423988"/>
            <a:chExt cx="6219372" cy="240301"/>
          </a:xfrm>
          <a:solidFill>
            <a:srgbClr val="FFFFFF"/>
          </a:solidFill>
        </p:grpSpPr>
        <p:cxnSp>
          <p:nvCxnSpPr>
            <p:cNvPr id="6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2BE7A35C-B130-6CE5-2CE1-F3B5BFB8C74F}"/>
                </a:ext>
              </a:extLst>
            </p:cNvPr>
            <p:cNvCxnSpPr/>
            <p:nvPr/>
          </p:nvCxnSpPr>
          <p:spPr>
            <a:xfrm flipH="1">
              <a:off x="595686" y="2664289"/>
              <a:ext cx="956935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8530000A-A855-4673-216E-B4B0F5623A1F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2351058" y="2664289"/>
              <a:ext cx="44640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64AE0853-05B5-8B71-0492-39DCD5D99AD6}"/>
                </a:ext>
              </a:extLst>
            </p:cNvPr>
            <p:cNvSpPr>
              <a:spLocks/>
            </p:cNvSpPr>
            <p:nvPr/>
          </p:nvSpPr>
          <p:spPr bwMode="auto">
            <a:xfrm>
              <a:off x="1552621" y="2423989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추천참여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908CEBF5-101E-F4F2-E3F6-DAB9B864BBA1}"/>
                </a:ext>
              </a:extLst>
            </p:cNvPr>
            <p:cNvSpPr/>
            <p:nvPr/>
          </p:nvSpPr>
          <p:spPr>
            <a:xfrm>
              <a:off x="694111" y="2423988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후보소개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49676A7-10B5-565D-B3A3-B74F71D18CE5}"/>
              </a:ext>
            </a:extLst>
          </p:cNvPr>
          <p:cNvSpPr/>
          <p:nvPr/>
        </p:nvSpPr>
        <p:spPr>
          <a:xfrm>
            <a:off x="1010446" y="746872"/>
            <a:ext cx="3942553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{2025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시도회장단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부회장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대의원추천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55B9DD0-AB96-8AB5-4AA8-B6084BBFE1F8}"/>
              </a:ext>
            </a:extLst>
          </p:cNvPr>
          <p:cNvSpPr txBox="1"/>
          <p:nvPr/>
        </p:nvSpPr>
        <p:spPr>
          <a:xfrm>
            <a:off x="1114424" y="1659917"/>
            <a:ext cx="6332187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altLang="ko-KR" sz="700">
                <a:solidFill>
                  <a:schemeClr val="tx1"/>
                </a:solidFill>
                <a:latin typeface="Nanum Gothic"/>
              </a:rPr>
              <a:t>※ 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추천할 후보자의 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추천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ko-KR" altLang="en-US" sz="700">
                <a:solidFill>
                  <a:schemeClr val="tx1"/>
                </a:solidFill>
                <a:latin typeface="+mn-ea"/>
                <a:ea typeface="+mn-ea"/>
              </a:rPr>
              <a:t> 버튼을 클릭하여 추천해 주세요</a:t>
            </a:r>
            <a:r>
              <a:rPr lang="en-US" altLang="ko-KR" sz="700">
                <a:solidFill>
                  <a:schemeClr val="tx1"/>
                </a:solidFill>
                <a:latin typeface="+mn-ea"/>
                <a:ea typeface="+mn-ea"/>
              </a:rPr>
              <a:t>.</a:t>
            </a:r>
            <a:endParaRPr lang="ko-KR" altLang="en-US" sz="7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42CEB0D-5F30-D6E8-00CA-75620D5CFD5A}"/>
              </a:ext>
            </a:extLst>
          </p:cNvPr>
          <p:cNvSpPr/>
          <p:nvPr/>
        </p:nvSpPr>
        <p:spPr>
          <a:xfrm>
            <a:off x="1385199" y="1783258"/>
            <a:ext cx="1640784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168" name="직사각형 167">
            <a:extLst>
              <a:ext uri="{FF2B5EF4-FFF2-40B4-BE49-F238E27FC236}">
                <a16:creationId xmlns:a16="http://schemas.microsoft.com/office/drawing/2014/main" id="{D86F5F9C-E042-F5E3-244A-55A9C4EDA433}"/>
              </a:ext>
            </a:extLst>
          </p:cNvPr>
          <p:cNvSpPr/>
          <p:nvPr/>
        </p:nvSpPr>
        <p:spPr>
          <a:xfrm>
            <a:off x="3423838" y="1783258"/>
            <a:ext cx="1640783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136" name="직사각형 135">
            <a:extLst>
              <a:ext uri="{FF2B5EF4-FFF2-40B4-BE49-F238E27FC236}">
                <a16:creationId xmlns:a16="http://schemas.microsoft.com/office/drawing/2014/main" id="{7FBF1C02-E487-763F-A4E4-3D8BFE0C8E94}"/>
              </a:ext>
            </a:extLst>
          </p:cNvPr>
          <p:cNvSpPr/>
          <p:nvPr/>
        </p:nvSpPr>
        <p:spPr>
          <a:xfrm>
            <a:off x="5462479" y="1783258"/>
            <a:ext cx="1632751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11" name="Google Shape;121;p14">
            <a:extLst>
              <a:ext uri="{FF2B5EF4-FFF2-40B4-BE49-F238E27FC236}">
                <a16:creationId xmlns:a16="http://schemas.microsoft.com/office/drawing/2014/main" id="{1F48F7E0-0232-5C4C-589A-47C676783C5F}"/>
              </a:ext>
            </a:extLst>
          </p:cNvPr>
          <p:cNvSpPr/>
          <p:nvPr/>
        </p:nvSpPr>
        <p:spPr>
          <a:xfrm>
            <a:off x="84319" y="2327376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24FA0B4-CCB5-2665-A249-17206FA7B4DC}"/>
              </a:ext>
            </a:extLst>
          </p:cNvPr>
          <p:cNvSpPr txBox="1"/>
          <p:nvPr/>
        </p:nvSpPr>
        <p:spPr>
          <a:xfrm>
            <a:off x="1127125" y="1373409"/>
            <a:ext cx="6219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latin typeface="+mn-ea"/>
                <a:ea typeface="+mn-ea"/>
              </a:rPr>
              <a:t>추천기간</a:t>
            </a:r>
            <a:r>
              <a:rPr lang="en-US" altLang="ko-KR" sz="900" b="1">
                <a:latin typeface="+mn-ea"/>
                <a:ea typeface="+mn-ea"/>
              </a:rPr>
              <a:t>: </a:t>
            </a:r>
            <a:r>
              <a:rPr lang="en-US" altLang="ko-KR" sz="900" b="1">
                <a:solidFill>
                  <a:srgbClr val="0070C0"/>
                </a:solidFill>
                <a:latin typeface="+mn-ea"/>
                <a:ea typeface="+mn-ea"/>
              </a:rPr>
              <a:t>2025.05.01 ~ 2025.05.31</a:t>
            </a:r>
            <a:endParaRPr lang="ko-KR" altLang="en-US" sz="900" b="1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1CAFA3D-DAD7-B695-ADF7-A45A2F1DDB17}"/>
              </a:ext>
            </a:extLst>
          </p:cNvPr>
          <p:cNvSpPr/>
          <p:nvPr/>
        </p:nvSpPr>
        <p:spPr>
          <a:xfrm>
            <a:off x="1385199" y="2096804"/>
            <a:ext cx="1640784" cy="552532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317C12E6-15B4-6B6D-9D4D-7F5221CF2C76}"/>
              </a:ext>
            </a:extLst>
          </p:cNvPr>
          <p:cNvSpPr/>
          <p:nvPr/>
        </p:nvSpPr>
        <p:spPr>
          <a:xfrm>
            <a:off x="3423840" y="2096804"/>
            <a:ext cx="1640784" cy="552532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5280B9D6-F570-593C-D4A1-2775C4D2EB57}"/>
              </a:ext>
            </a:extLst>
          </p:cNvPr>
          <p:cNvSpPr/>
          <p:nvPr/>
        </p:nvSpPr>
        <p:spPr>
          <a:xfrm>
            <a:off x="5462482" y="2096804"/>
            <a:ext cx="1640784" cy="5525327"/>
          </a:xfrm>
          <a:prstGeom prst="rect">
            <a:avLst/>
          </a:prstGeom>
          <a:solidFill>
            <a:schemeClr val="bg1"/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3" name="그룹 62">
            <a:extLst>
              <a:ext uri="{FF2B5EF4-FFF2-40B4-BE49-F238E27FC236}">
                <a16:creationId xmlns:a16="http://schemas.microsoft.com/office/drawing/2014/main" id="{78D326C5-77FD-8667-E7EA-818997FD43F3}"/>
              </a:ext>
            </a:extLst>
          </p:cNvPr>
          <p:cNvGrpSpPr/>
          <p:nvPr/>
        </p:nvGrpSpPr>
        <p:grpSpPr>
          <a:xfrm>
            <a:off x="1685212" y="2073349"/>
            <a:ext cx="5085218" cy="1169265"/>
            <a:chOff x="1685212" y="2073349"/>
            <a:chExt cx="5085218" cy="1169265"/>
          </a:xfrm>
        </p:grpSpPr>
        <p:grpSp>
          <p:nvGrpSpPr>
            <p:cNvPr id="128" name="Image">
              <a:extLst>
                <a:ext uri="{FF2B5EF4-FFF2-40B4-BE49-F238E27FC236}">
                  <a16:creationId xmlns:a16="http://schemas.microsoft.com/office/drawing/2014/main" id="{A2B35823-B964-FE13-9ABF-11232A1427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212" y="2275677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144" name="Border">
                <a:extLst>
                  <a:ext uri="{FF2B5EF4-FFF2-40B4-BE49-F238E27FC236}">
                    <a16:creationId xmlns:a16="http://schemas.microsoft.com/office/drawing/2014/main" id="{ADF7FAE7-908C-A1EB-E54A-C27E4EAF524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0" name="Line 2">
                <a:extLst>
                  <a:ext uri="{FF2B5EF4-FFF2-40B4-BE49-F238E27FC236}">
                    <a16:creationId xmlns:a16="http://schemas.microsoft.com/office/drawing/2014/main" id="{1F040F4D-8D19-E031-4C38-EDAEEE5FB2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156" name="Line 1">
                <a:extLst>
                  <a:ext uri="{FF2B5EF4-FFF2-40B4-BE49-F238E27FC236}">
                    <a16:creationId xmlns:a16="http://schemas.microsoft.com/office/drawing/2014/main" id="{37716089-432C-DA95-463C-C5B54D19063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20736EE-9ED6-2653-B626-62E4FEF6670A}"/>
                </a:ext>
              </a:extLst>
            </p:cNvPr>
            <p:cNvSpPr txBox="1"/>
            <p:nvPr/>
          </p:nvSpPr>
          <p:spPr>
            <a:xfrm>
              <a:off x="1685212" y="2073349"/>
              <a:ext cx="1002900" cy="20475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회장 홍길동</a:t>
              </a:r>
            </a:p>
          </p:txBody>
        </p:sp>
        <p:sp>
          <p:nvSpPr>
            <p:cNvPr id="130" name="Button">
              <a:extLst>
                <a:ext uri="{FF2B5EF4-FFF2-40B4-BE49-F238E27FC236}">
                  <a16:creationId xmlns:a16="http://schemas.microsoft.com/office/drawing/2014/main" id="{A4447DBC-4FA2-97C3-7431-A209BA8935F6}"/>
                </a:ext>
              </a:extLst>
            </p:cNvPr>
            <p:cNvSpPr/>
            <p:nvPr/>
          </p:nvSpPr>
          <p:spPr>
            <a:xfrm>
              <a:off x="1692539" y="3101238"/>
              <a:ext cx="1002900" cy="141376"/>
            </a:xfrm>
            <a:prstGeom prst="roundRect">
              <a:avLst>
                <a:gd name="adj" fmla="val 5000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>
                  <a:solidFill>
                    <a:srgbClr val="FFFFFF"/>
                  </a:solidFill>
                  <a:latin typeface="+mj-lt"/>
                  <a:cs typeface="Segoe UI" panose="020B0502040204020203" pitchFamily="34" charset="0"/>
                </a:rPr>
                <a:t>추천</a:t>
              </a:r>
              <a:endParaRPr 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31" name="Border">
              <a:extLst>
                <a:ext uri="{FF2B5EF4-FFF2-40B4-BE49-F238E27FC236}">
                  <a16:creationId xmlns:a16="http://schemas.microsoft.com/office/drawing/2014/main" id="{8A0B85D5-87FF-DE78-A12B-0CDADE60912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2275677"/>
              <a:ext cx="1002900" cy="787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2" name="Line 2">
              <a:extLst>
                <a:ext uri="{FF2B5EF4-FFF2-40B4-BE49-F238E27FC236}">
                  <a16:creationId xmlns:a16="http://schemas.microsoft.com/office/drawing/2014/main" id="{EC9CE472-B536-33A6-EC3E-8C337E54A18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2275677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3" name="Line 1">
              <a:extLst>
                <a:ext uri="{FF2B5EF4-FFF2-40B4-BE49-F238E27FC236}">
                  <a16:creationId xmlns:a16="http://schemas.microsoft.com/office/drawing/2014/main" id="{796827A0-47F0-BEAD-2759-04304C72F1E5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2275677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41D3BB8E-9BAB-6CF0-2695-676441302378}"/>
                </a:ext>
              </a:extLst>
            </p:cNvPr>
            <p:cNvSpPr txBox="1"/>
            <p:nvPr/>
          </p:nvSpPr>
          <p:spPr>
            <a:xfrm>
              <a:off x="3766991" y="2073349"/>
              <a:ext cx="10029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회장 </a:t>
              </a:r>
              <a:r>
                <a:rPr lang="ko-KR" altLang="en-US" sz="800" dirty="0" err="1"/>
                <a:t>유길동</a:t>
              </a:r>
              <a:endParaRPr lang="ko-KR" altLang="en-US" sz="800" dirty="0"/>
            </a:p>
          </p:txBody>
        </p:sp>
        <p:sp>
          <p:nvSpPr>
            <p:cNvPr id="135" name="Button">
              <a:extLst>
                <a:ext uri="{FF2B5EF4-FFF2-40B4-BE49-F238E27FC236}">
                  <a16:creationId xmlns:a16="http://schemas.microsoft.com/office/drawing/2014/main" id="{C375D55D-8915-283C-1671-67D196631991}"/>
                </a:ext>
              </a:extLst>
            </p:cNvPr>
            <p:cNvSpPr/>
            <p:nvPr/>
          </p:nvSpPr>
          <p:spPr>
            <a:xfrm>
              <a:off x="3774317" y="3101238"/>
              <a:ext cx="1002900" cy="141376"/>
            </a:xfrm>
            <a:prstGeom prst="roundRect">
              <a:avLst>
                <a:gd name="adj" fmla="val 5000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>
                  <a:solidFill>
                    <a:srgbClr val="FFFFFF"/>
                  </a:solidFill>
                  <a:latin typeface="+mj-lt"/>
                  <a:cs typeface="Segoe UI" panose="020B0502040204020203" pitchFamily="34" charset="0"/>
                </a:rPr>
                <a:t>추천</a:t>
              </a:r>
              <a:endParaRPr 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endParaRPr>
            </a:p>
          </p:txBody>
        </p:sp>
        <p:sp>
          <p:nvSpPr>
            <p:cNvPr id="139" name="Border">
              <a:extLst>
                <a:ext uri="{FF2B5EF4-FFF2-40B4-BE49-F238E27FC236}">
                  <a16:creationId xmlns:a16="http://schemas.microsoft.com/office/drawing/2014/main" id="{0FCEF4B8-B091-2073-DB32-7339B76AFC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2275677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0" name="Line 2">
              <a:extLst>
                <a:ext uri="{FF2B5EF4-FFF2-40B4-BE49-F238E27FC236}">
                  <a16:creationId xmlns:a16="http://schemas.microsoft.com/office/drawing/2014/main" id="{80FD556C-428A-2AF5-1B9B-C3E8D384B5DF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2275677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1" name="Line 1">
              <a:extLst>
                <a:ext uri="{FF2B5EF4-FFF2-40B4-BE49-F238E27FC236}">
                  <a16:creationId xmlns:a16="http://schemas.microsoft.com/office/drawing/2014/main" id="{FC9954D0-E4BA-71F7-7467-5F2E56DCC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2275677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42" name="TextBox 141">
              <a:extLst>
                <a:ext uri="{FF2B5EF4-FFF2-40B4-BE49-F238E27FC236}">
                  <a16:creationId xmlns:a16="http://schemas.microsoft.com/office/drawing/2014/main" id="{03AB2E7C-50EC-DFEF-D4CF-7AA9ADA12655}"/>
                </a:ext>
              </a:extLst>
            </p:cNvPr>
            <p:cNvSpPr txBox="1"/>
            <p:nvPr/>
          </p:nvSpPr>
          <p:spPr>
            <a:xfrm>
              <a:off x="5760203" y="2073349"/>
              <a:ext cx="1002900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 dirty="0"/>
                <a:t>회장 </a:t>
              </a:r>
              <a:r>
                <a:rPr lang="ko-KR" altLang="en-US" sz="800" dirty="0" err="1"/>
                <a:t>김길동</a:t>
              </a:r>
              <a:endParaRPr lang="ko-KR" altLang="en-US" sz="800" dirty="0"/>
            </a:p>
          </p:txBody>
        </p:sp>
        <p:sp>
          <p:nvSpPr>
            <p:cNvPr id="143" name="Button">
              <a:extLst>
                <a:ext uri="{FF2B5EF4-FFF2-40B4-BE49-F238E27FC236}">
                  <a16:creationId xmlns:a16="http://schemas.microsoft.com/office/drawing/2014/main" id="{51176C3C-1B9D-BBD4-229A-200D32B7B373}"/>
                </a:ext>
              </a:extLst>
            </p:cNvPr>
            <p:cNvSpPr/>
            <p:nvPr/>
          </p:nvSpPr>
          <p:spPr>
            <a:xfrm>
              <a:off x="5767530" y="3101237"/>
              <a:ext cx="1002900" cy="141376"/>
            </a:xfrm>
            <a:prstGeom prst="roundRect">
              <a:avLst>
                <a:gd name="adj" fmla="val 5000"/>
              </a:avLst>
            </a:prstGeom>
            <a:solidFill>
              <a:schemeClr val="tx1"/>
            </a:solidFill>
            <a:ln w="6350"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76200" tIns="45720" rIns="7620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600">
                  <a:solidFill>
                    <a:srgbClr val="FFFFFF"/>
                  </a:solidFill>
                  <a:latin typeface="+mj-lt"/>
                  <a:cs typeface="Segoe UI" panose="020B0502040204020203" pitchFamily="34" charset="0"/>
                </a:rPr>
                <a:t>추천</a:t>
              </a:r>
              <a:endParaRPr lang="en-US" sz="600">
                <a:solidFill>
                  <a:srgbClr val="FFFFFF"/>
                </a:solidFill>
                <a:latin typeface="+mj-lt"/>
                <a:cs typeface="Segoe UI" panose="020B0502040204020203" pitchFamily="34" charset="0"/>
              </a:endParaRPr>
            </a:p>
          </p:txBody>
        </p:sp>
      </p:grpSp>
      <p:grpSp>
        <p:nvGrpSpPr>
          <p:cNvPr id="162" name="그룹 161">
            <a:extLst>
              <a:ext uri="{FF2B5EF4-FFF2-40B4-BE49-F238E27FC236}">
                <a16:creationId xmlns:a16="http://schemas.microsoft.com/office/drawing/2014/main" id="{AF8C3981-2AC2-BD64-FE1D-9D8BC190FC53}"/>
              </a:ext>
            </a:extLst>
          </p:cNvPr>
          <p:cNvGrpSpPr/>
          <p:nvPr/>
        </p:nvGrpSpPr>
        <p:grpSpPr>
          <a:xfrm>
            <a:off x="1685212" y="3316052"/>
            <a:ext cx="5077891" cy="990033"/>
            <a:chOff x="1685212" y="3328361"/>
            <a:chExt cx="5077891" cy="990033"/>
          </a:xfrm>
        </p:grpSpPr>
        <p:grpSp>
          <p:nvGrpSpPr>
            <p:cNvPr id="170" name="Image">
              <a:extLst>
                <a:ext uri="{FF2B5EF4-FFF2-40B4-BE49-F238E27FC236}">
                  <a16:creationId xmlns:a16="http://schemas.microsoft.com/office/drawing/2014/main" id="{01D7DD8C-2796-7C90-46E0-FF6C6FB401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212" y="3530690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200" name="Border">
                <a:extLst>
                  <a:ext uri="{FF2B5EF4-FFF2-40B4-BE49-F238E27FC236}">
                    <a16:creationId xmlns:a16="http://schemas.microsoft.com/office/drawing/2014/main" id="{1FEC0DE5-60A8-7176-8A24-4ED8D2B3C23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1" name="Line 2">
                <a:extLst>
                  <a:ext uri="{FF2B5EF4-FFF2-40B4-BE49-F238E27FC236}">
                    <a16:creationId xmlns:a16="http://schemas.microsoft.com/office/drawing/2014/main" id="{4EBB377C-1ACA-DD4B-0763-095A2F5DC11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02" name="Line 1">
                <a:extLst>
                  <a:ext uri="{FF2B5EF4-FFF2-40B4-BE49-F238E27FC236}">
                    <a16:creationId xmlns:a16="http://schemas.microsoft.com/office/drawing/2014/main" id="{D8CFFAF3-6E4F-9F23-D220-1F9A8D89E56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171" name="TextBox 170">
              <a:extLst>
                <a:ext uri="{FF2B5EF4-FFF2-40B4-BE49-F238E27FC236}">
                  <a16:creationId xmlns:a16="http://schemas.microsoft.com/office/drawing/2014/main" id="{641A67A6-99E9-4D2B-D86D-6E950727CFE0}"/>
                </a:ext>
              </a:extLst>
            </p:cNvPr>
            <p:cNvSpPr txBox="1"/>
            <p:nvPr/>
          </p:nvSpPr>
          <p:spPr>
            <a:xfrm>
              <a:off x="1685212" y="3328362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172" name="Border">
              <a:extLst>
                <a:ext uri="{FF2B5EF4-FFF2-40B4-BE49-F238E27FC236}">
                  <a16:creationId xmlns:a16="http://schemas.microsoft.com/office/drawing/2014/main" id="{ACE9F468-F2B7-8E8E-9417-E94369595F46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3530689"/>
              <a:ext cx="1002900" cy="787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3" name="Line 2">
              <a:extLst>
                <a:ext uri="{FF2B5EF4-FFF2-40B4-BE49-F238E27FC236}">
                  <a16:creationId xmlns:a16="http://schemas.microsoft.com/office/drawing/2014/main" id="{CE4811BF-8E66-01C1-C58C-A567D92991D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3530689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4" name="Line 1">
              <a:extLst>
                <a:ext uri="{FF2B5EF4-FFF2-40B4-BE49-F238E27FC236}">
                  <a16:creationId xmlns:a16="http://schemas.microsoft.com/office/drawing/2014/main" id="{A15203ED-6E94-F3C5-247E-1CED2614A5E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3530689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75" name="TextBox 174">
              <a:extLst>
                <a:ext uri="{FF2B5EF4-FFF2-40B4-BE49-F238E27FC236}">
                  <a16:creationId xmlns:a16="http://schemas.microsoft.com/office/drawing/2014/main" id="{276796D6-1E40-114C-67A8-8ABCDE86653F}"/>
                </a:ext>
              </a:extLst>
            </p:cNvPr>
            <p:cNvSpPr txBox="1"/>
            <p:nvPr/>
          </p:nvSpPr>
          <p:spPr>
            <a:xfrm>
              <a:off x="3766991" y="3328361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181" name="Border">
              <a:extLst>
                <a:ext uri="{FF2B5EF4-FFF2-40B4-BE49-F238E27FC236}">
                  <a16:creationId xmlns:a16="http://schemas.microsoft.com/office/drawing/2014/main" id="{5F9FA82A-E2AA-ED46-3D8D-4046C2CBB54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3530689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87" name="Line 2">
              <a:extLst>
                <a:ext uri="{FF2B5EF4-FFF2-40B4-BE49-F238E27FC236}">
                  <a16:creationId xmlns:a16="http://schemas.microsoft.com/office/drawing/2014/main" id="{5B1B42DE-66A1-8A41-4B3B-6961BBCD82D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3530689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3" name="Line 1">
              <a:extLst>
                <a:ext uri="{FF2B5EF4-FFF2-40B4-BE49-F238E27FC236}">
                  <a16:creationId xmlns:a16="http://schemas.microsoft.com/office/drawing/2014/main" id="{8493CEE0-D8D4-DD24-B0FB-3282E23E3A8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3530689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199" name="TextBox 198">
              <a:extLst>
                <a:ext uri="{FF2B5EF4-FFF2-40B4-BE49-F238E27FC236}">
                  <a16:creationId xmlns:a16="http://schemas.microsoft.com/office/drawing/2014/main" id="{B7F46D00-CF9E-C813-D333-B2D3FEA576F0}"/>
                </a:ext>
              </a:extLst>
            </p:cNvPr>
            <p:cNvSpPr txBox="1"/>
            <p:nvPr/>
          </p:nvSpPr>
          <p:spPr>
            <a:xfrm>
              <a:off x="5760203" y="3328361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</p:grpSp>
      <p:grpSp>
        <p:nvGrpSpPr>
          <p:cNvPr id="203" name="그룹 202">
            <a:extLst>
              <a:ext uri="{FF2B5EF4-FFF2-40B4-BE49-F238E27FC236}">
                <a16:creationId xmlns:a16="http://schemas.microsoft.com/office/drawing/2014/main" id="{5891FAF1-5E8E-3408-588E-A804233D098E}"/>
              </a:ext>
            </a:extLst>
          </p:cNvPr>
          <p:cNvGrpSpPr/>
          <p:nvPr/>
        </p:nvGrpSpPr>
        <p:grpSpPr>
          <a:xfrm>
            <a:off x="1685212" y="4379523"/>
            <a:ext cx="5077891" cy="990034"/>
            <a:chOff x="1685212" y="4378828"/>
            <a:chExt cx="5077891" cy="990034"/>
          </a:xfrm>
        </p:grpSpPr>
        <p:grpSp>
          <p:nvGrpSpPr>
            <p:cNvPr id="204" name="Image">
              <a:extLst>
                <a:ext uri="{FF2B5EF4-FFF2-40B4-BE49-F238E27FC236}">
                  <a16:creationId xmlns:a16="http://schemas.microsoft.com/office/drawing/2014/main" id="{D7406D76-D731-D4CD-50D8-3D4E7ACDC9D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85212" y="4581158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214" name="Border">
                <a:extLst>
                  <a:ext uri="{FF2B5EF4-FFF2-40B4-BE49-F238E27FC236}">
                    <a16:creationId xmlns:a16="http://schemas.microsoft.com/office/drawing/2014/main" id="{730E471D-5197-3951-0131-D765B917C00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5" name="Line 2">
                <a:extLst>
                  <a:ext uri="{FF2B5EF4-FFF2-40B4-BE49-F238E27FC236}">
                    <a16:creationId xmlns:a16="http://schemas.microsoft.com/office/drawing/2014/main" id="{5F11EB25-67DE-F23C-E0F3-D01EF70AA5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16" name="Line 1">
                <a:extLst>
                  <a:ext uri="{FF2B5EF4-FFF2-40B4-BE49-F238E27FC236}">
                    <a16:creationId xmlns:a16="http://schemas.microsoft.com/office/drawing/2014/main" id="{37BD329B-EE49-1589-E1C4-957AD357CFA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FCAFEA6A-E0BE-B0E6-F114-995FE2B2F5D4}"/>
                </a:ext>
              </a:extLst>
            </p:cNvPr>
            <p:cNvSpPr txBox="1"/>
            <p:nvPr/>
          </p:nvSpPr>
          <p:spPr>
            <a:xfrm>
              <a:off x="1685212" y="4378830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206" name="Border">
              <a:extLst>
                <a:ext uri="{FF2B5EF4-FFF2-40B4-BE49-F238E27FC236}">
                  <a16:creationId xmlns:a16="http://schemas.microsoft.com/office/drawing/2014/main" id="{3F91B1F3-B6C6-A445-8FD9-D4A796F56C5A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4581157"/>
              <a:ext cx="1002900" cy="787704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7" name="Line 2">
              <a:extLst>
                <a:ext uri="{FF2B5EF4-FFF2-40B4-BE49-F238E27FC236}">
                  <a16:creationId xmlns:a16="http://schemas.microsoft.com/office/drawing/2014/main" id="{88D25653-8F82-43E9-0031-88BA19FC9E03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4581157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8" name="Line 1">
              <a:extLst>
                <a:ext uri="{FF2B5EF4-FFF2-40B4-BE49-F238E27FC236}">
                  <a16:creationId xmlns:a16="http://schemas.microsoft.com/office/drawing/2014/main" id="{D16456ED-553F-5A1E-A064-B798C132AA5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66991" y="4581157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62BE3DF5-FE7C-6359-391F-777BBD5B8614}"/>
                </a:ext>
              </a:extLst>
            </p:cNvPr>
            <p:cNvSpPr txBox="1"/>
            <p:nvPr/>
          </p:nvSpPr>
          <p:spPr>
            <a:xfrm>
              <a:off x="3766991" y="4378829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210" name="Border">
              <a:extLst>
                <a:ext uri="{FF2B5EF4-FFF2-40B4-BE49-F238E27FC236}">
                  <a16:creationId xmlns:a16="http://schemas.microsoft.com/office/drawing/2014/main" id="{2D338591-9551-8B57-890E-03B7EB8429A2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4581156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1" name="Line 2">
              <a:extLst>
                <a:ext uri="{FF2B5EF4-FFF2-40B4-BE49-F238E27FC236}">
                  <a16:creationId xmlns:a16="http://schemas.microsoft.com/office/drawing/2014/main" id="{F448AD66-E389-72D5-623F-FB82E2B0F77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4581156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2" name="Line 1">
              <a:extLst>
                <a:ext uri="{FF2B5EF4-FFF2-40B4-BE49-F238E27FC236}">
                  <a16:creationId xmlns:a16="http://schemas.microsoft.com/office/drawing/2014/main" id="{7552812E-5741-9ECF-4057-91C6E0EFB8A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0203" y="4581156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13" name="TextBox 212">
              <a:extLst>
                <a:ext uri="{FF2B5EF4-FFF2-40B4-BE49-F238E27FC236}">
                  <a16:creationId xmlns:a16="http://schemas.microsoft.com/office/drawing/2014/main" id="{B3862697-A8CF-4AAA-311B-72C5FAFEB4C0}"/>
                </a:ext>
              </a:extLst>
            </p:cNvPr>
            <p:cNvSpPr txBox="1"/>
            <p:nvPr/>
          </p:nvSpPr>
          <p:spPr>
            <a:xfrm>
              <a:off x="5760203" y="4378828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</p:grpSp>
      <p:grpSp>
        <p:nvGrpSpPr>
          <p:cNvPr id="217" name="그룹 216">
            <a:extLst>
              <a:ext uri="{FF2B5EF4-FFF2-40B4-BE49-F238E27FC236}">
                <a16:creationId xmlns:a16="http://schemas.microsoft.com/office/drawing/2014/main" id="{23E357F0-89BB-D077-6F66-F0928B6F5359}"/>
              </a:ext>
            </a:extLst>
          </p:cNvPr>
          <p:cNvGrpSpPr/>
          <p:nvPr/>
        </p:nvGrpSpPr>
        <p:grpSpPr>
          <a:xfrm>
            <a:off x="1692539" y="5442995"/>
            <a:ext cx="5077891" cy="990035"/>
            <a:chOff x="1692539" y="5633912"/>
            <a:chExt cx="5077891" cy="990035"/>
          </a:xfrm>
        </p:grpSpPr>
        <p:grpSp>
          <p:nvGrpSpPr>
            <p:cNvPr id="218" name="Image">
              <a:extLst>
                <a:ext uri="{FF2B5EF4-FFF2-40B4-BE49-F238E27FC236}">
                  <a16:creationId xmlns:a16="http://schemas.microsoft.com/office/drawing/2014/main" id="{1C018127-5A4E-868B-53D6-83570CD02C8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539" y="5836243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228" name="Border">
                <a:extLst>
                  <a:ext uri="{FF2B5EF4-FFF2-40B4-BE49-F238E27FC236}">
                    <a16:creationId xmlns:a16="http://schemas.microsoft.com/office/drawing/2014/main" id="{1DB8C649-F3F3-5EFC-3879-2293CF234A3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29" name="Line 2">
                <a:extLst>
                  <a:ext uri="{FF2B5EF4-FFF2-40B4-BE49-F238E27FC236}">
                    <a16:creationId xmlns:a16="http://schemas.microsoft.com/office/drawing/2014/main" id="{01E88B71-DD0C-2321-1FA7-DFF58BB834A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30" name="Line 1">
                <a:extLst>
                  <a:ext uri="{FF2B5EF4-FFF2-40B4-BE49-F238E27FC236}">
                    <a16:creationId xmlns:a16="http://schemas.microsoft.com/office/drawing/2014/main" id="{726AB673-1DB1-C194-9479-6A5EDC46351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19" name="TextBox 218">
              <a:extLst>
                <a:ext uri="{FF2B5EF4-FFF2-40B4-BE49-F238E27FC236}">
                  <a16:creationId xmlns:a16="http://schemas.microsoft.com/office/drawing/2014/main" id="{61AD3536-66DE-FD11-B5BC-D0AAB795AF61}"/>
                </a:ext>
              </a:extLst>
            </p:cNvPr>
            <p:cNvSpPr txBox="1"/>
            <p:nvPr/>
          </p:nvSpPr>
          <p:spPr>
            <a:xfrm>
              <a:off x="1692539" y="5633915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220" name="Border">
              <a:extLst>
                <a:ext uri="{FF2B5EF4-FFF2-40B4-BE49-F238E27FC236}">
                  <a16:creationId xmlns:a16="http://schemas.microsoft.com/office/drawing/2014/main" id="{6E4CA448-34AB-DF0F-B639-CD2E2F7852C0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5836242"/>
              <a:ext cx="1002900" cy="787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1" name="Line 2">
              <a:extLst>
                <a:ext uri="{FF2B5EF4-FFF2-40B4-BE49-F238E27FC236}">
                  <a16:creationId xmlns:a16="http://schemas.microsoft.com/office/drawing/2014/main" id="{D38B1A4E-20AF-D80E-55F2-4EEDC1B895AD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5836242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2" name="Line 1">
              <a:extLst>
                <a:ext uri="{FF2B5EF4-FFF2-40B4-BE49-F238E27FC236}">
                  <a16:creationId xmlns:a16="http://schemas.microsoft.com/office/drawing/2014/main" id="{1741BB50-5789-8812-3AFE-10AB5E968867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5836242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FF92A129-B8A6-FCE5-D279-E8D53EAF0906}"/>
                </a:ext>
              </a:extLst>
            </p:cNvPr>
            <p:cNvSpPr txBox="1"/>
            <p:nvPr/>
          </p:nvSpPr>
          <p:spPr>
            <a:xfrm>
              <a:off x="3774317" y="5633914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224" name="Border">
              <a:extLst>
                <a:ext uri="{FF2B5EF4-FFF2-40B4-BE49-F238E27FC236}">
                  <a16:creationId xmlns:a16="http://schemas.microsoft.com/office/drawing/2014/main" id="{6433EBC0-E505-14D1-0980-52F0A063C7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5836240"/>
              <a:ext cx="1002900" cy="787703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5" name="Line 2">
              <a:extLst>
                <a:ext uri="{FF2B5EF4-FFF2-40B4-BE49-F238E27FC236}">
                  <a16:creationId xmlns:a16="http://schemas.microsoft.com/office/drawing/2014/main" id="{648A2B2C-DA48-2DF7-9E61-371608FD9ACB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5836240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6" name="Line 1">
              <a:extLst>
                <a:ext uri="{FF2B5EF4-FFF2-40B4-BE49-F238E27FC236}">
                  <a16:creationId xmlns:a16="http://schemas.microsoft.com/office/drawing/2014/main" id="{83AA6169-DD06-9C0A-64EE-F31D70F387D3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5836240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D347019A-6999-2EEC-EAE5-1206E270E36E}"/>
                </a:ext>
              </a:extLst>
            </p:cNvPr>
            <p:cNvSpPr txBox="1"/>
            <p:nvPr/>
          </p:nvSpPr>
          <p:spPr>
            <a:xfrm>
              <a:off x="5767530" y="5633912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</p:grpSp>
      <p:grpSp>
        <p:nvGrpSpPr>
          <p:cNvPr id="231" name="그룹 230">
            <a:extLst>
              <a:ext uri="{FF2B5EF4-FFF2-40B4-BE49-F238E27FC236}">
                <a16:creationId xmlns:a16="http://schemas.microsoft.com/office/drawing/2014/main" id="{D01DE7C7-A1FD-7FF2-29E5-5C04F92DB84E}"/>
              </a:ext>
            </a:extLst>
          </p:cNvPr>
          <p:cNvGrpSpPr/>
          <p:nvPr/>
        </p:nvGrpSpPr>
        <p:grpSpPr>
          <a:xfrm>
            <a:off x="1692539" y="6506467"/>
            <a:ext cx="5077891" cy="990035"/>
            <a:chOff x="1692539" y="6890129"/>
            <a:chExt cx="5077891" cy="990035"/>
          </a:xfrm>
        </p:grpSpPr>
        <p:grpSp>
          <p:nvGrpSpPr>
            <p:cNvPr id="232" name="Image">
              <a:extLst>
                <a:ext uri="{FF2B5EF4-FFF2-40B4-BE49-F238E27FC236}">
                  <a16:creationId xmlns:a16="http://schemas.microsoft.com/office/drawing/2014/main" id="{C28CC83B-01E0-A0EC-F76A-3FFB5F9E0C3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2539" y="7092460"/>
              <a:ext cx="1002900" cy="787704"/>
              <a:chOff x="508000" y="1397000"/>
              <a:chExt cx="1008112" cy="1008112"/>
            </a:xfrm>
            <a:solidFill>
              <a:schemeClr val="bg1">
                <a:lumMod val="95000"/>
              </a:schemeClr>
            </a:solidFill>
          </p:grpSpPr>
          <p:sp>
            <p:nvSpPr>
              <p:cNvPr id="242" name="Border">
                <a:extLst>
                  <a:ext uri="{FF2B5EF4-FFF2-40B4-BE49-F238E27FC236}">
                    <a16:creationId xmlns:a16="http://schemas.microsoft.com/office/drawing/2014/main" id="{A51AD0CA-C82A-EDC5-13FB-C2B37B1F94B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prstGeom prst="rect">
                <a:avLst/>
              </a:pr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3" name="Line 2">
                <a:extLst>
                  <a:ext uri="{FF2B5EF4-FFF2-40B4-BE49-F238E27FC236}">
                    <a16:creationId xmlns:a16="http://schemas.microsoft.com/office/drawing/2014/main" id="{2BD48A3D-54B7-D922-D218-44F4A67DC8A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0 w 1008112"/>
                  <a:gd name="connsiteY0" fmla="*/ 1008112 h 1008112"/>
                  <a:gd name="connsiteX1" fmla="*/ 1008112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0" y="1008112"/>
                    </a:moveTo>
                    <a:lnTo>
                      <a:pt x="1008112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  <p:sp>
            <p:nvSpPr>
              <p:cNvPr id="244" name="Line 1">
                <a:extLst>
                  <a:ext uri="{FF2B5EF4-FFF2-40B4-BE49-F238E27FC236}">
                    <a16:creationId xmlns:a16="http://schemas.microsoft.com/office/drawing/2014/main" id="{2EFC023F-439C-FD2C-1A06-4574EBC59B5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08000" y="1397000"/>
                <a:ext cx="1008112" cy="1008112"/>
              </a:xfrm>
              <a:custGeom>
                <a:avLst/>
                <a:gdLst>
                  <a:gd name="connsiteX0" fmla="*/ 1008112 w 1008112"/>
                  <a:gd name="connsiteY0" fmla="*/ 1008112 h 1008112"/>
                  <a:gd name="connsiteX1" fmla="*/ 0 w 1008112"/>
                  <a:gd name="connsiteY1" fmla="*/ 0 h 100811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08112" h="1008112">
                    <a:moveTo>
                      <a:pt x="1008112" y="1008112"/>
                    </a:moveTo>
                    <a:lnTo>
                      <a:pt x="0" y="0"/>
                    </a:lnTo>
                  </a:path>
                </a:pathLst>
              </a:custGeom>
              <a:grpFill/>
              <a:ln w="6350">
                <a:solidFill>
                  <a:srgbClr val="80808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lt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algn="ctr"/>
                <a:endParaRPr 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endParaRPr>
              </a:p>
            </p:txBody>
          </p:sp>
        </p:grpSp>
        <p:sp>
          <p:nvSpPr>
            <p:cNvPr id="233" name="TextBox 232">
              <a:extLst>
                <a:ext uri="{FF2B5EF4-FFF2-40B4-BE49-F238E27FC236}">
                  <a16:creationId xmlns:a16="http://schemas.microsoft.com/office/drawing/2014/main" id="{20831F95-3992-2585-BD2C-4DC92483BD49}"/>
                </a:ext>
              </a:extLst>
            </p:cNvPr>
            <p:cNvSpPr txBox="1"/>
            <p:nvPr/>
          </p:nvSpPr>
          <p:spPr>
            <a:xfrm>
              <a:off x="1692539" y="6890132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234" name="Border">
              <a:extLst>
                <a:ext uri="{FF2B5EF4-FFF2-40B4-BE49-F238E27FC236}">
                  <a16:creationId xmlns:a16="http://schemas.microsoft.com/office/drawing/2014/main" id="{C8E39B56-702E-20AE-C587-311B7D24C649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7092459"/>
              <a:ext cx="1002900" cy="787704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5" name="Line 2">
              <a:extLst>
                <a:ext uri="{FF2B5EF4-FFF2-40B4-BE49-F238E27FC236}">
                  <a16:creationId xmlns:a16="http://schemas.microsoft.com/office/drawing/2014/main" id="{3EAEDC69-65D5-7A35-3B67-EA336CD52D3C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7092459"/>
              <a:ext cx="1002900" cy="787704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6" name="Line 1">
              <a:extLst>
                <a:ext uri="{FF2B5EF4-FFF2-40B4-BE49-F238E27FC236}">
                  <a16:creationId xmlns:a16="http://schemas.microsoft.com/office/drawing/2014/main" id="{8C0DD3E4-D822-5C60-91A7-E5684980E59F}"/>
                </a:ext>
              </a:extLst>
            </p:cNvPr>
            <p:cNvSpPr>
              <a:spLocks/>
            </p:cNvSpPr>
            <p:nvPr/>
          </p:nvSpPr>
          <p:spPr bwMode="auto">
            <a:xfrm>
              <a:off x="3774317" y="7092459"/>
              <a:ext cx="1002900" cy="787704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7" name="TextBox 236">
              <a:extLst>
                <a:ext uri="{FF2B5EF4-FFF2-40B4-BE49-F238E27FC236}">
                  <a16:creationId xmlns:a16="http://schemas.microsoft.com/office/drawing/2014/main" id="{F11D9529-9094-3AFF-F8D7-D1ADBFE0EB36}"/>
                </a:ext>
              </a:extLst>
            </p:cNvPr>
            <p:cNvSpPr txBox="1"/>
            <p:nvPr/>
          </p:nvSpPr>
          <p:spPr>
            <a:xfrm>
              <a:off x="3774317" y="6890131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  <p:sp>
          <p:nvSpPr>
            <p:cNvPr id="238" name="Border">
              <a:extLst>
                <a:ext uri="{FF2B5EF4-FFF2-40B4-BE49-F238E27FC236}">
                  <a16:creationId xmlns:a16="http://schemas.microsoft.com/office/drawing/2014/main" id="{EB2B7635-6011-4E41-4E08-8CFE36C27AFC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7092457"/>
              <a:ext cx="1002900" cy="7877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39" name="Line 2">
              <a:extLst>
                <a:ext uri="{FF2B5EF4-FFF2-40B4-BE49-F238E27FC236}">
                  <a16:creationId xmlns:a16="http://schemas.microsoft.com/office/drawing/2014/main" id="{9DA7CE0A-D38E-4516-E4CB-598326EFA8C8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7092457"/>
              <a:ext cx="1002900" cy="787703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0" name="Line 1">
              <a:extLst>
                <a:ext uri="{FF2B5EF4-FFF2-40B4-BE49-F238E27FC236}">
                  <a16:creationId xmlns:a16="http://schemas.microsoft.com/office/drawing/2014/main" id="{7521623A-1FE7-BE93-772C-DC86C549ECC0}"/>
                </a:ext>
              </a:extLst>
            </p:cNvPr>
            <p:cNvSpPr>
              <a:spLocks/>
            </p:cNvSpPr>
            <p:nvPr/>
          </p:nvSpPr>
          <p:spPr bwMode="auto">
            <a:xfrm>
              <a:off x="5767530" y="7092457"/>
              <a:ext cx="1002900" cy="787703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241" name="TextBox 240">
              <a:extLst>
                <a:ext uri="{FF2B5EF4-FFF2-40B4-BE49-F238E27FC236}">
                  <a16:creationId xmlns:a16="http://schemas.microsoft.com/office/drawing/2014/main" id="{E6FCBEC3-A9E2-33C3-57F9-352BF8740DFA}"/>
                </a:ext>
              </a:extLst>
            </p:cNvPr>
            <p:cNvSpPr txBox="1"/>
            <p:nvPr/>
          </p:nvSpPr>
          <p:spPr>
            <a:xfrm>
              <a:off x="5767530" y="6890129"/>
              <a:ext cx="1002900" cy="20475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800"/>
                <a:t>부회장 아무개</a:t>
              </a:r>
            </a:p>
          </p:txBody>
        </p:sp>
      </p:grpSp>
      <p:graphicFrame>
        <p:nvGraphicFramePr>
          <p:cNvPr id="245" name="Google Shape;638;p42">
            <a:extLst>
              <a:ext uri="{FF2B5EF4-FFF2-40B4-BE49-F238E27FC236}">
                <a16:creationId xmlns:a16="http://schemas.microsoft.com/office/drawing/2014/main" id="{CC774538-41F4-0235-E9D9-B253D452FA7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57009042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시도회장단 추천참여 페이지</a:t>
                      </a:r>
                      <a:endParaRPr lang="en-US" altLang="ko-KR" sz="700" b="1" i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 중앙회장단 페이지와 기능 동일</a:t>
                      </a:r>
                      <a:endParaRPr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59862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9E6C94-8598-F972-17DC-380FC457FA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9A0215-C152-FD50-BB74-A4A4AD385A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마이페이지 </a:t>
            </a:r>
            <a:r>
              <a:rPr lang="en-US" altLang="ko-KR"/>
              <a:t>&gt; </a:t>
            </a:r>
            <a:r>
              <a:rPr lang="ko-KR" altLang="en-US"/>
              <a:t>대의원 추천 </a:t>
            </a:r>
            <a:r>
              <a:rPr lang="en-US" altLang="ko-KR"/>
              <a:t>&gt; </a:t>
            </a:r>
            <a:r>
              <a:rPr lang="ko-KR" altLang="en-US"/>
              <a:t>중앙회장단 </a:t>
            </a:r>
            <a:r>
              <a:rPr lang="en-US" altLang="ko-KR"/>
              <a:t>&gt; </a:t>
            </a:r>
            <a:r>
              <a:rPr lang="ko-KR" altLang="en-US"/>
              <a:t>추천참여 </a:t>
            </a:r>
            <a:r>
              <a:rPr lang="en-US" altLang="ko-KR"/>
              <a:t>&gt; </a:t>
            </a:r>
            <a:r>
              <a:rPr lang="ko-KR" altLang="en-US"/>
              <a:t>추천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E226BD-39E7-132F-670B-6BECEC9BCA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A67C162-3B70-31B3-9801-F65654BB59B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시도회장단 추천서 팝업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FC4829-0172-84DA-EA15-DD926F7FAF61}"/>
              </a:ext>
            </a:extLst>
          </p:cNvPr>
          <p:cNvSpPr/>
          <p:nvPr/>
        </p:nvSpPr>
        <p:spPr>
          <a:xfrm>
            <a:off x="1769122" y="792231"/>
            <a:ext cx="4914900" cy="439138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Delete">
            <a:extLst>
              <a:ext uri="{FF2B5EF4-FFF2-40B4-BE49-F238E27FC236}">
                <a16:creationId xmlns:a16="http://schemas.microsoft.com/office/drawing/2014/main" id="{EE45CE4D-868A-4940-BF00-CC27DA59786F}"/>
              </a:ext>
            </a:extLst>
          </p:cNvPr>
          <p:cNvSpPr>
            <a:spLocks noChangeAspect="1"/>
          </p:cNvSpPr>
          <p:nvPr/>
        </p:nvSpPr>
        <p:spPr bwMode="auto">
          <a:xfrm>
            <a:off x="6481782" y="879952"/>
            <a:ext cx="122238" cy="122237"/>
          </a:xfrm>
          <a:custGeom>
            <a:avLst/>
            <a:gdLst>
              <a:gd name="T0" fmla="*/ 3 w 77"/>
              <a:gd name="T1" fmla="*/ 0 h 77"/>
              <a:gd name="T2" fmla="*/ 0 w 77"/>
              <a:gd name="T3" fmla="*/ 3 h 77"/>
              <a:gd name="T4" fmla="*/ 36 w 77"/>
              <a:gd name="T5" fmla="*/ 38 h 77"/>
              <a:gd name="T6" fmla="*/ 0 w 77"/>
              <a:gd name="T7" fmla="*/ 74 h 77"/>
              <a:gd name="T8" fmla="*/ 3 w 77"/>
              <a:gd name="T9" fmla="*/ 77 h 77"/>
              <a:gd name="T10" fmla="*/ 39 w 77"/>
              <a:gd name="T11" fmla="*/ 41 h 77"/>
              <a:gd name="T12" fmla="*/ 74 w 77"/>
              <a:gd name="T13" fmla="*/ 77 h 77"/>
              <a:gd name="T14" fmla="*/ 77 w 77"/>
              <a:gd name="T15" fmla="*/ 74 h 77"/>
              <a:gd name="T16" fmla="*/ 42 w 77"/>
              <a:gd name="T17" fmla="*/ 38 h 77"/>
              <a:gd name="T18" fmla="*/ 77 w 77"/>
              <a:gd name="T19" fmla="*/ 3 h 77"/>
              <a:gd name="T20" fmla="*/ 74 w 77"/>
              <a:gd name="T21" fmla="*/ 0 h 77"/>
              <a:gd name="T22" fmla="*/ 39 w 77"/>
              <a:gd name="T23" fmla="*/ 35 h 77"/>
              <a:gd name="T24" fmla="*/ 3 w 77"/>
              <a:gd name="T25" fmla="*/ 0 h 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77" h="77">
                <a:moveTo>
                  <a:pt x="3" y="0"/>
                </a:moveTo>
                <a:lnTo>
                  <a:pt x="0" y="3"/>
                </a:lnTo>
                <a:lnTo>
                  <a:pt x="36" y="38"/>
                </a:lnTo>
                <a:lnTo>
                  <a:pt x="0" y="74"/>
                </a:lnTo>
                <a:lnTo>
                  <a:pt x="3" y="77"/>
                </a:lnTo>
                <a:lnTo>
                  <a:pt x="39" y="41"/>
                </a:lnTo>
                <a:lnTo>
                  <a:pt x="74" y="77"/>
                </a:lnTo>
                <a:lnTo>
                  <a:pt x="77" y="74"/>
                </a:lnTo>
                <a:lnTo>
                  <a:pt x="42" y="38"/>
                </a:lnTo>
                <a:lnTo>
                  <a:pt x="77" y="3"/>
                </a:lnTo>
                <a:lnTo>
                  <a:pt x="74" y="0"/>
                </a:lnTo>
                <a:lnTo>
                  <a:pt x="39" y="35"/>
                </a:lnTo>
                <a:lnTo>
                  <a:pt x="3" y="0"/>
                </a:ln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233B99-ACB4-C284-273D-2D4564A5FC19}"/>
              </a:ext>
            </a:extLst>
          </p:cNvPr>
          <p:cNvSpPr txBox="1"/>
          <p:nvPr/>
        </p:nvSpPr>
        <p:spPr>
          <a:xfrm>
            <a:off x="1786751" y="976348"/>
            <a:ext cx="489607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>
                <a:latin typeface="+mn-ea"/>
                <a:ea typeface="+mn-ea"/>
              </a:rPr>
              <a:t>{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2025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시도회장단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회장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부회장</a:t>
            </a:r>
            <a:r>
              <a:rPr lang="en-US" altLang="ko-KR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 </a:t>
            </a:r>
            <a:r>
              <a:rPr lang="ko-KR" altLang="en-US" sz="12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후보 대의원추천서</a:t>
            </a:r>
            <a:endParaRPr lang="ko-KR" altLang="en-US" sz="1200" b="1" dirty="0">
              <a:latin typeface="+mn-ea"/>
              <a:ea typeface="+mn-ea"/>
            </a:endParaRPr>
          </a:p>
        </p:txBody>
      </p:sp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3BA62015-EB8A-2A76-3A51-382DDC56A467}"/>
              </a:ext>
            </a:extLst>
          </p:cNvPr>
          <p:cNvGraphicFramePr>
            <a:graphicFrameLocks noGrp="1"/>
          </p:cNvGraphicFramePr>
          <p:nvPr/>
        </p:nvGraphicFramePr>
        <p:xfrm>
          <a:off x="2056756" y="1528952"/>
          <a:ext cx="4356745" cy="1074969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191202">
                  <a:extLst>
                    <a:ext uri="{9D8B030D-6E8A-4147-A177-3AD203B41FA5}">
                      <a16:colId xmlns:a16="http://schemas.microsoft.com/office/drawing/2014/main" val="4221361094"/>
                    </a:ext>
                  </a:extLst>
                </a:gridCol>
                <a:gridCol w="834897">
                  <a:extLst>
                    <a:ext uri="{9D8B030D-6E8A-4147-A177-3AD203B41FA5}">
                      <a16:colId xmlns:a16="http://schemas.microsoft.com/office/drawing/2014/main" val="2321366886"/>
                    </a:ext>
                  </a:extLst>
                </a:gridCol>
                <a:gridCol w="2330646">
                  <a:extLst>
                    <a:ext uri="{9D8B030D-6E8A-4147-A177-3AD203B41FA5}">
                      <a16:colId xmlns:a16="http://schemas.microsoft.com/office/drawing/2014/main" val="1465722574"/>
                    </a:ext>
                  </a:extLst>
                </a:gridCol>
              </a:tblGrid>
              <a:tr h="35832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endParaRPr lang="ko-KR" altLang="en-US" sz="8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후보 기호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1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40379090"/>
                  </a:ext>
                </a:extLst>
              </a:tr>
              <a:tr h="358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 i="0" u="none" strike="noStrike" cap="none">
                        <a:solidFill>
                          <a:schemeClr val="tx1"/>
                        </a:solidFill>
                        <a:latin typeface="+mn-ea"/>
                        <a:ea typeface="Arial"/>
                        <a:cs typeface="Arial"/>
                        <a:sym typeface="Arial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1" lang="ko-KR" altLang="en-US" sz="700" b="0" i="0" u="none" strike="noStrike" cap="none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회장 후보</a:t>
                      </a:r>
                      <a:endParaRPr lang="ko-KR" altLang="en-US" sz="700" b="0" i="0" u="none" strike="noStrike" cap="none">
                        <a:solidFill>
                          <a:schemeClr val="tx1"/>
                        </a:solidFill>
                        <a:latin typeface="+mn-ea"/>
                        <a:ea typeface="+mn-ea"/>
                        <a:cs typeface="Arial"/>
                        <a:sym typeface="Arial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700" b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홍길동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9466141"/>
                  </a:ext>
                </a:extLst>
              </a:tr>
              <a:tr h="358323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8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kumimoji="1" lang="ko-KR" altLang="en-US" sz="700" b="0" i="0" u="none" strike="noStrike" cap="none" spc="-50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부회장 후보</a:t>
                      </a:r>
                      <a:endParaRPr lang="ko-KR" altLang="en-US" sz="700" b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아무개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이순신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박영숙</a:t>
                      </a:r>
                      <a:r>
                        <a:rPr lang="en-US" altLang="ko-KR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, </a:t>
                      </a:r>
                      <a:r>
                        <a:rPr lang="ko-KR" altLang="en-US" sz="700" b="0" i="0" u="none" strike="noStrike" cap="none">
                          <a:solidFill>
                            <a:schemeClr val="tx1"/>
                          </a:solidFill>
                          <a:latin typeface="+mn-ea"/>
                          <a:ea typeface="+mn-ea"/>
                          <a:cs typeface="Arial"/>
                          <a:sym typeface="Arial"/>
                        </a:rPr>
                        <a:t>김좌진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7051040"/>
                  </a:ext>
                </a:extLst>
              </a:tr>
            </a:tbl>
          </a:graphicData>
        </a:graphic>
      </p:graphicFrame>
      <p:pic>
        <p:nvPicPr>
          <p:cNvPr id="18" name="그래픽 17">
            <a:extLst>
              <a:ext uri="{FF2B5EF4-FFF2-40B4-BE49-F238E27FC236}">
                <a16:creationId xmlns:a16="http://schemas.microsoft.com/office/drawing/2014/main" id="{19B2A557-FAC4-52DC-F535-88BF664072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4457" y="1619825"/>
            <a:ext cx="802830" cy="783987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18D865-5446-E1CA-F3BC-8EC21EBFE9E1}"/>
              </a:ext>
            </a:extLst>
          </p:cNvPr>
          <p:cNvSpPr txBox="1"/>
          <p:nvPr/>
        </p:nvSpPr>
        <p:spPr>
          <a:xfrm>
            <a:off x="2114424" y="4463221"/>
            <a:ext cx="3945014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ko-KR" altLang="en-US" sz="800" kern="1200">
                <a:solidFill>
                  <a:schemeClr val="bg1"/>
                </a:solidFill>
                <a:latin typeface="+mn-ea"/>
                <a:ea typeface="+mn-ea"/>
                <a:cs typeface="+mn-cs"/>
              </a:rPr>
              <a:t>□ </a:t>
            </a: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위 개인정보 처리방침을 숙지하였으며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, </a:t>
            </a:r>
            <a:r>
              <a:rPr lang="ko-KR" altLang="en-US" sz="800" b="0">
                <a:solidFill>
                  <a:schemeClr val="bg1"/>
                </a:solidFill>
                <a:latin typeface="+mn-ea"/>
                <a:ea typeface="+mn-ea"/>
              </a:rPr>
              <a:t>해당 내용에 동의합니다</a:t>
            </a:r>
            <a:r>
              <a:rPr lang="en-US" altLang="ko-KR" sz="800" b="0">
                <a:solidFill>
                  <a:schemeClr val="bg1"/>
                </a:solidFill>
                <a:latin typeface="+mn-ea"/>
                <a:ea typeface="+mn-ea"/>
              </a:rPr>
              <a:t>.</a:t>
            </a:r>
            <a:endParaRPr lang="ko-KR" altLang="en-US" sz="8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A15BD6A-8EAD-F094-8EEA-A0E51CEC0B6F}"/>
              </a:ext>
            </a:extLst>
          </p:cNvPr>
          <p:cNvSpPr/>
          <p:nvPr/>
        </p:nvSpPr>
        <p:spPr>
          <a:xfrm>
            <a:off x="2052638" y="4394756"/>
            <a:ext cx="4366797" cy="32033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bg1"/>
              </a:solidFill>
              <a:latin typeface="+mn-ea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29EDC717-90DB-D6B1-27B2-5208264B579B}"/>
              </a:ext>
            </a:extLst>
          </p:cNvPr>
          <p:cNvSpPr txBox="1"/>
          <p:nvPr/>
        </p:nvSpPr>
        <p:spPr>
          <a:xfrm>
            <a:off x="2056756" y="4453403"/>
            <a:ext cx="248984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>
                <a:solidFill>
                  <a:schemeClr val="bg1"/>
                </a:solidFill>
                <a:latin typeface="+mn-ea"/>
                <a:ea typeface="+mn-ea"/>
              </a:rPr>
              <a:t>추천인 김좌진</a:t>
            </a:r>
            <a:endParaRPr lang="ko-KR" altLang="en-US" sz="700">
              <a:solidFill>
                <a:schemeClr val="bg1"/>
              </a:solidFill>
              <a:latin typeface="+mn-ea"/>
              <a:ea typeface="+mn-ea"/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0E93E5-DD11-1C9E-3C8F-B406E4062697}"/>
              </a:ext>
            </a:extLst>
          </p:cNvPr>
          <p:cNvSpPr txBox="1"/>
          <p:nvPr/>
        </p:nvSpPr>
        <p:spPr>
          <a:xfrm>
            <a:off x="5492212" y="4434035"/>
            <a:ext cx="904256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ko-KR" altLang="en-US" sz="900">
                <a:solidFill>
                  <a:schemeClr val="bg1"/>
                </a:solidFill>
                <a:latin typeface="+mn-ea"/>
                <a:ea typeface="+mn-ea"/>
              </a:rPr>
              <a:t>추천</a:t>
            </a:r>
          </a:p>
        </p:txBody>
      </p:sp>
      <p:sp>
        <p:nvSpPr>
          <p:cNvPr id="33" name="Button">
            <a:extLst>
              <a:ext uri="{FF2B5EF4-FFF2-40B4-BE49-F238E27FC236}">
                <a16:creationId xmlns:a16="http://schemas.microsoft.com/office/drawing/2014/main" id="{9584D3A0-CE05-1DD9-0DC6-3C2A38888964}"/>
              </a:ext>
            </a:extLst>
          </p:cNvPr>
          <p:cNvSpPr/>
          <p:nvPr/>
        </p:nvSpPr>
        <p:spPr>
          <a:xfrm>
            <a:off x="5626889" y="4838219"/>
            <a:ext cx="787989" cy="192639"/>
          </a:xfrm>
          <a:prstGeom prst="roundRect">
            <a:avLst>
              <a:gd name="adj" fmla="val 11182"/>
            </a:avLst>
          </a:prstGeom>
          <a:solidFill>
            <a:schemeClr val="bg1">
              <a:lumMod val="75000"/>
            </a:schemeClr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36000" rIns="91440" bIns="36000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defRPr lang="en-US"/>
            </a:defPPr>
            <a:lvl1pPr marL="0" marR="0" lvl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1pPr>
            <a:lvl2pPr marL="457200" marR="0" lvl="1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2pPr>
            <a:lvl3pPr marL="914400" marR="0" lvl="2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3pPr>
            <a:lvl4pPr marL="1371600" marR="0" lvl="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4pPr>
            <a:lvl5pPr marL="1828800" marR="0" lvl="4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5pPr>
            <a:lvl6pPr marL="2286000" marR="0" lvl="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6pPr>
            <a:lvl7pPr marL="2743200" marR="0" lvl="6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7pPr>
            <a:lvl8pPr marL="3200400" marR="0" lvl="7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8pPr>
            <a:lvl9pPr marL="3657600" marR="0" lvl="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800" b="0" i="0" u="none" strike="noStrike" kern="1200" cap="none">
                <a:solidFill>
                  <a:schemeClr val="lt1"/>
                </a:solidFill>
                <a:latin typeface="+mn-lt"/>
                <a:ea typeface="+mn-ea"/>
                <a:cs typeface="+mn-cs"/>
                <a:sym typeface="Arial"/>
              </a:defRPr>
            </a:lvl9pPr>
          </a:lstStyle>
          <a:p>
            <a:pPr algn="ctr"/>
            <a:r>
              <a:rPr lang="ko-KR" altLang="en-US" sz="700">
                <a:solidFill>
                  <a:schemeClr val="tx1"/>
                </a:solidFill>
                <a:latin typeface="+mn-ea"/>
                <a:sym typeface="Malgun Gothic"/>
              </a:rPr>
              <a:t>       제출</a:t>
            </a:r>
            <a:endParaRPr lang="ko-KR" altLang="en-US" sz="800">
              <a:solidFill>
                <a:schemeClr val="tx1"/>
              </a:solidFill>
              <a:latin typeface="+mn-ea"/>
            </a:endParaRPr>
          </a:p>
        </p:txBody>
      </p:sp>
      <p:pic>
        <p:nvPicPr>
          <p:cNvPr id="35" name="그래픽 34">
            <a:extLst>
              <a:ext uri="{FF2B5EF4-FFF2-40B4-BE49-F238E27FC236}">
                <a16:creationId xmlns:a16="http://schemas.microsoft.com/office/drawing/2014/main" id="{64B02180-7670-02F5-4404-ABE0F9F4760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749232" y="4758613"/>
            <a:ext cx="276606" cy="276606"/>
          </a:xfrm>
          <a:prstGeom prst="rect">
            <a:avLst/>
          </a:prstGeom>
        </p:spPr>
      </p:pic>
      <p:grpSp>
        <p:nvGrpSpPr>
          <p:cNvPr id="44" name="그룹 43">
            <a:extLst>
              <a:ext uri="{FF2B5EF4-FFF2-40B4-BE49-F238E27FC236}">
                <a16:creationId xmlns:a16="http://schemas.microsoft.com/office/drawing/2014/main" id="{4C971EFE-3581-6CA6-0D5B-8663734CB03C}"/>
              </a:ext>
            </a:extLst>
          </p:cNvPr>
          <p:cNvGrpSpPr/>
          <p:nvPr/>
        </p:nvGrpSpPr>
        <p:grpSpPr>
          <a:xfrm>
            <a:off x="4143298" y="5721269"/>
            <a:ext cx="1308585" cy="740459"/>
            <a:chOff x="1902453" y="5947212"/>
            <a:chExt cx="1308585" cy="740459"/>
          </a:xfrm>
        </p:grpSpPr>
        <p:sp>
          <p:nvSpPr>
            <p:cNvPr id="45" name="직사각형 44">
              <a:extLst>
                <a:ext uri="{FF2B5EF4-FFF2-40B4-BE49-F238E27FC236}">
                  <a16:creationId xmlns:a16="http://schemas.microsoft.com/office/drawing/2014/main" id="{B0F55DDF-4E6C-A691-3B96-9521D4ACE4D0}"/>
                </a:ext>
              </a:extLst>
            </p:cNvPr>
            <p:cNvSpPr/>
            <p:nvPr/>
          </p:nvSpPr>
          <p:spPr bwMode="auto">
            <a:xfrm>
              <a:off x="1902454" y="5947212"/>
              <a:ext cx="1308583" cy="740459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46" name="Rectangle 626">
              <a:extLst>
                <a:ext uri="{FF2B5EF4-FFF2-40B4-BE49-F238E27FC236}">
                  <a16:creationId xmlns:a16="http://schemas.microsoft.com/office/drawing/2014/main" id="{DA28680C-D3A5-BEA1-8787-B87EB1B339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2453" y="5987976"/>
              <a:ext cx="1308585" cy="3385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정말로 추천서를 제출 하시겠습니까</a:t>
              </a:r>
              <a:r>
                <a:rPr lang="en-US" altLang="ko-KR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?</a:t>
              </a:r>
            </a:p>
          </p:txBody>
        </p:sp>
        <p:sp>
          <p:nvSpPr>
            <p:cNvPr id="47" name="AutoShape 181">
              <a:extLst>
                <a:ext uri="{FF2B5EF4-FFF2-40B4-BE49-F238E27FC236}">
                  <a16:creationId xmlns:a16="http://schemas.microsoft.com/office/drawing/2014/main" id="{87ED529A-540A-8AEC-50C8-7A57F38598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84920" y="6396518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아니요</a:t>
              </a:r>
            </a:p>
          </p:txBody>
        </p:sp>
        <p:sp>
          <p:nvSpPr>
            <p:cNvPr id="48" name="AutoShape 181">
              <a:extLst>
                <a:ext uri="{FF2B5EF4-FFF2-40B4-BE49-F238E27FC236}">
                  <a16:creationId xmlns:a16="http://schemas.microsoft.com/office/drawing/2014/main" id="{634A6881-E3B3-1278-95AE-B1E09B61F0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6340" y="639960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예</a:t>
              </a:r>
            </a:p>
          </p:txBody>
        </p:sp>
      </p:grpSp>
      <p:grpSp>
        <p:nvGrpSpPr>
          <p:cNvPr id="49" name="그룹 48">
            <a:extLst>
              <a:ext uri="{FF2B5EF4-FFF2-40B4-BE49-F238E27FC236}">
                <a16:creationId xmlns:a16="http://schemas.microsoft.com/office/drawing/2014/main" id="{35AAEFE6-1CF5-DD50-46ED-5DB2BE72E945}"/>
              </a:ext>
            </a:extLst>
          </p:cNvPr>
          <p:cNvGrpSpPr/>
          <p:nvPr/>
        </p:nvGrpSpPr>
        <p:grpSpPr>
          <a:xfrm>
            <a:off x="5627647" y="5721269"/>
            <a:ext cx="1308584" cy="569551"/>
            <a:chOff x="4194126" y="5733669"/>
            <a:chExt cx="1308584" cy="569551"/>
          </a:xfrm>
        </p:grpSpPr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7448C7FC-B8C0-12C4-9C01-3B9A6D73B816}"/>
                </a:ext>
              </a:extLst>
            </p:cNvPr>
            <p:cNvSpPr/>
            <p:nvPr/>
          </p:nvSpPr>
          <p:spPr bwMode="auto">
            <a:xfrm>
              <a:off x="4194126" y="5733669"/>
              <a:ext cx="1308583" cy="569551"/>
            </a:xfrm>
            <a:prstGeom prst="rect">
              <a:avLst/>
            </a:prstGeom>
            <a:solidFill>
              <a:srgbClr val="FFFFFF"/>
            </a:solidFill>
            <a:ln w="9525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ko-KR" altLang="en-US" sz="800" b="0" i="0" u="none" strike="noStrike" cap="none" normalizeH="0" baseline="0">
                <a:ln>
                  <a:noFill/>
                </a:ln>
                <a:solidFill>
                  <a:schemeClr val="tx2"/>
                </a:solidFill>
                <a:effectLst/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51" name="Rectangle 626">
              <a:extLst>
                <a:ext uri="{FF2B5EF4-FFF2-40B4-BE49-F238E27FC236}">
                  <a16:creationId xmlns:a16="http://schemas.microsoft.com/office/drawing/2014/main" id="{A707B912-EBD0-6229-7CD5-C46391E27A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1144" y="5774433"/>
              <a:ext cx="1181566" cy="21544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>
                <a:defRPr/>
              </a:pPr>
              <a:r>
                <a:rPr lang="ko-KR" altLang="en-US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추천이 완료되었습니다</a:t>
              </a:r>
              <a:r>
                <a:rPr lang="en-US" altLang="ko-KR" sz="800" spc="-8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.</a:t>
              </a:r>
            </a:p>
          </p:txBody>
        </p:sp>
        <p:sp>
          <p:nvSpPr>
            <p:cNvPr id="52" name="AutoShape 181">
              <a:extLst>
                <a:ext uri="{FF2B5EF4-FFF2-40B4-BE49-F238E27FC236}">
                  <a16:creationId xmlns:a16="http://schemas.microsoft.com/office/drawing/2014/main" id="{D045D0B7-985E-9EA5-8411-0604C7B5B4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15848" y="6050817"/>
              <a:ext cx="465138" cy="177224"/>
            </a:xfrm>
            <a:prstGeom prst="roundRect">
              <a:avLst>
                <a:gd name="adj" fmla="val 16667"/>
              </a:avLst>
            </a:prstGeom>
            <a:solidFill>
              <a:srgbClr val="EAEAEA"/>
            </a:solidFill>
            <a:ln w="3175" algn="ctr">
              <a:solidFill>
                <a:schemeClr val="tx1">
                  <a:lumMod val="65000"/>
                  <a:lumOff val="35000"/>
                </a:schemeClr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defPPr>
                <a:defRPr lang="ko-KR"/>
              </a:defPPr>
              <a:lvl1pPr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1pPr>
              <a:lvl2pPr marL="4572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2pPr>
              <a:lvl3pPr marL="9144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3pPr>
              <a:lvl4pPr marL="13716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4pPr>
              <a:lvl5pPr marL="1828800" algn="l" rtl="0" eaLnBrk="0" fontAlgn="base" hangingPunct="0">
                <a:spcBef>
                  <a:spcPct val="0"/>
                </a:spcBef>
                <a:spcAft>
                  <a:spcPct val="0"/>
                </a:spcAft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5pPr>
              <a:lvl6pPr marL="22860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6pPr>
              <a:lvl7pPr marL="27432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7pPr>
              <a:lvl8pPr marL="32004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8pPr>
              <a:lvl9pPr marL="3657600" algn="l" defTabSz="914400" rtl="0" eaLnBrk="1" latinLnBrk="1" hangingPunct="1">
                <a:defRPr kumimoji="1" kern="1200">
                  <a:solidFill>
                    <a:schemeClr val="tx1"/>
                  </a:solidFill>
                  <a:latin typeface="굴림" pitchFamily="50" charset="-127"/>
                  <a:ea typeface="굴림" pitchFamily="50" charset="-127"/>
                  <a:cs typeface="+mn-cs"/>
                </a:defRPr>
              </a:lvl9pPr>
            </a:lstStyle>
            <a:p>
              <a:pPr algn="ctr">
                <a:defRPr/>
              </a:pPr>
              <a:r>
                <a:rPr lang="ko-KR" altLang="en-US" sz="700">
                  <a:solidFill>
                    <a:schemeClr val="tx1">
                      <a:lumMod val="65000"/>
                      <a:lumOff val="35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확인</a:t>
              </a:r>
            </a:p>
          </p:txBody>
        </p:sp>
      </p:grp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0958C64-8435-14D9-D479-6B7480D9296D}"/>
              </a:ext>
            </a:extLst>
          </p:cNvPr>
          <p:cNvSpPr/>
          <p:nvPr/>
        </p:nvSpPr>
        <p:spPr>
          <a:xfrm>
            <a:off x="5570940" y="5625718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e1-2</a:t>
            </a:r>
            <a:endParaRPr kumimoji="0" lang="ko-KR" altLang="en-US" sz="7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1066C4F4-8D7C-3122-CE8E-D5A38C595EA9}"/>
              </a:ext>
            </a:extLst>
          </p:cNvPr>
          <p:cNvSpPr/>
          <p:nvPr/>
        </p:nvSpPr>
        <p:spPr>
          <a:xfrm>
            <a:off x="4030869" y="5629282"/>
            <a:ext cx="239580" cy="180000"/>
          </a:xfrm>
          <a:prstGeom prst="rect">
            <a:avLst/>
          </a:prstGeom>
          <a:solidFill>
            <a:srgbClr val="00206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</a:rPr>
              <a:t>e1-1</a:t>
            </a:r>
            <a:endParaRPr kumimoji="0" lang="ko-KR" altLang="en-US" sz="70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B6C63B-A525-BF43-830D-4367F22B2E64}"/>
              </a:ext>
            </a:extLst>
          </p:cNvPr>
          <p:cNvSpPr txBox="1"/>
          <p:nvPr/>
        </p:nvSpPr>
        <p:spPr>
          <a:xfrm>
            <a:off x="2056756" y="2412436"/>
            <a:ext cx="117695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i="0">
                <a:solidFill>
                  <a:schemeClr val="tx1"/>
                </a:solidFill>
                <a:effectLst/>
                <a:latin typeface="+mn-ea"/>
                <a:ea typeface="+mn-ea"/>
              </a:rPr>
              <a:t>회장 홍길동</a:t>
            </a:r>
            <a:endParaRPr lang="ko-KR" altLang="en-US" sz="70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BF7C17-89CB-DB87-88F0-1635D8512432}"/>
              </a:ext>
            </a:extLst>
          </p:cNvPr>
          <p:cNvSpPr txBox="1"/>
          <p:nvPr/>
        </p:nvSpPr>
        <p:spPr>
          <a:xfrm>
            <a:off x="1955967" y="1279758"/>
            <a:ext cx="439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</a:rPr>
              <a:t>피추천인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AAE8C-8BD6-F282-E319-48369ECE9522}"/>
              </a:ext>
            </a:extLst>
          </p:cNvPr>
          <p:cNvSpPr txBox="1"/>
          <p:nvPr/>
        </p:nvSpPr>
        <p:spPr>
          <a:xfrm>
            <a:off x="1955967" y="2775651"/>
            <a:ext cx="439946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>
                <a:latin typeface="+mn-ea"/>
                <a:ea typeface="+mn-ea"/>
              </a:rPr>
              <a:t>추천인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954C4-177D-2A71-6FFB-AE283268077F}"/>
              </a:ext>
            </a:extLst>
          </p:cNvPr>
          <p:cNvSpPr txBox="1"/>
          <p:nvPr/>
        </p:nvSpPr>
        <p:spPr>
          <a:xfrm>
            <a:off x="2056756" y="3021872"/>
            <a:ext cx="183482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/>
              <a:t>성명</a:t>
            </a:r>
            <a:r>
              <a:rPr lang="en-US" altLang="ko-KR" sz="700"/>
              <a:t>: </a:t>
            </a:r>
            <a:r>
              <a:rPr lang="ko-KR" altLang="en-US" sz="700"/>
              <a:t>김좌진</a:t>
            </a:r>
            <a:endParaRPr lang="en-US" altLang="ko-KR" sz="700"/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/>
              <a:t>소속</a:t>
            </a:r>
            <a:r>
              <a:rPr lang="en-US" altLang="ko-KR" sz="700"/>
              <a:t>:</a:t>
            </a:r>
            <a:r>
              <a:rPr lang="ko-KR" altLang="en-US" sz="700"/>
              <a:t> </a:t>
            </a:r>
            <a:r>
              <a:rPr lang="ko-KR" altLang="en-US" sz="700" err="1"/>
              <a:t>시도회</a:t>
            </a:r>
            <a:r>
              <a:rPr lang="en-US" altLang="ko-KR" sz="700"/>
              <a:t>: </a:t>
            </a:r>
            <a:r>
              <a:rPr lang="ko-KR" altLang="en-US" sz="700"/>
              <a:t>서울시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50E52C-E7A7-AC79-0E75-FA9457CF90AB}"/>
              </a:ext>
            </a:extLst>
          </p:cNvPr>
          <p:cNvSpPr txBox="1"/>
          <p:nvPr/>
        </p:nvSpPr>
        <p:spPr>
          <a:xfrm>
            <a:off x="1950794" y="3437920"/>
            <a:ext cx="4732029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귀하를 </a:t>
            </a:r>
            <a:r>
              <a:rPr lang="ko-KR" altLang="en-US" sz="700" b="0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회장단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(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회장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, 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부회장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) </a:t>
            </a:r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후보로 추천합니다</a:t>
            </a:r>
            <a:r>
              <a:rPr lang="en-US" altLang="ko-KR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.</a:t>
            </a:r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endParaRPr lang="en-US" altLang="ko-KR" sz="700" dirty="0">
              <a:solidFill>
                <a:schemeClr val="tx1"/>
              </a:solidFill>
              <a:latin typeface="+mn-ea"/>
              <a:ea typeface="+mn-ea"/>
            </a:endParaRPr>
          </a:p>
          <a:p>
            <a:pPr algn="ctr"/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2005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년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월 </a:t>
            </a:r>
            <a:r>
              <a:rPr lang="en-US" altLang="ko-KR" sz="700" dirty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ko-KR" altLang="en-US" sz="700" dirty="0">
                <a:solidFill>
                  <a:schemeClr val="tx1"/>
                </a:solidFill>
                <a:latin typeface="+mn-ea"/>
                <a:ea typeface="+mn-ea"/>
              </a:rPr>
              <a:t>일</a:t>
            </a:r>
          </a:p>
        </p:txBody>
      </p:sp>
      <p:sp>
        <p:nvSpPr>
          <p:cNvPr id="10" name="Checkbox">
            <a:extLst>
              <a:ext uri="{FF2B5EF4-FFF2-40B4-BE49-F238E27FC236}">
                <a16:creationId xmlns:a16="http://schemas.microsoft.com/office/drawing/2014/main" id="{0781E17D-D1F1-8F82-2521-8D50348322A6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5867574" y="4459946"/>
            <a:ext cx="166979" cy="166979"/>
          </a:xfrm>
          <a:custGeom>
            <a:avLst/>
            <a:gdLst>
              <a:gd name="T0" fmla="*/ 562 w 635"/>
              <a:gd name="T1" fmla="*/ 0 h 635"/>
              <a:gd name="T2" fmla="*/ 68 w 635"/>
              <a:gd name="T3" fmla="*/ 0 h 635"/>
              <a:gd name="T4" fmla="*/ 0 w 635"/>
              <a:gd name="T5" fmla="*/ 73 h 635"/>
              <a:gd name="T6" fmla="*/ 0 w 635"/>
              <a:gd name="T7" fmla="*/ 567 h 635"/>
              <a:gd name="T8" fmla="*/ 68 w 635"/>
              <a:gd name="T9" fmla="*/ 635 h 635"/>
              <a:gd name="T10" fmla="*/ 562 w 635"/>
              <a:gd name="T11" fmla="*/ 635 h 635"/>
              <a:gd name="T12" fmla="*/ 635 w 635"/>
              <a:gd name="T13" fmla="*/ 567 h 635"/>
              <a:gd name="T14" fmla="*/ 635 w 635"/>
              <a:gd name="T15" fmla="*/ 73 h 635"/>
              <a:gd name="T16" fmla="*/ 562 w 635"/>
              <a:gd name="T17" fmla="*/ 0 h 635"/>
              <a:gd name="T18" fmla="*/ 564 w 635"/>
              <a:gd name="T19" fmla="*/ 71 h 635"/>
              <a:gd name="T20" fmla="*/ 564 w 635"/>
              <a:gd name="T21" fmla="*/ 567 h 635"/>
              <a:gd name="T22" fmla="*/ 71 w 635"/>
              <a:gd name="T23" fmla="*/ 567 h 635"/>
              <a:gd name="T24" fmla="*/ 71 w 635"/>
              <a:gd name="T25" fmla="*/ 70 h 635"/>
              <a:gd name="T26" fmla="*/ 564 w 635"/>
              <a:gd name="T27" fmla="*/ 70 h 63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</a:cxnLst>
            <a:rect l="0" t="0" r="r" b="b"/>
            <a:pathLst>
              <a:path w="635" h="635">
                <a:moveTo>
                  <a:pt x="562" y="0"/>
                </a:moveTo>
                <a:lnTo>
                  <a:pt x="68" y="0"/>
                </a:lnTo>
                <a:cubicBezTo>
                  <a:pt x="29" y="0"/>
                  <a:pt x="0" y="34"/>
                  <a:pt x="0" y="73"/>
                </a:cubicBezTo>
                <a:lnTo>
                  <a:pt x="0" y="567"/>
                </a:lnTo>
                <a:cubicBezTo>
                  <a:pt x="0" y="606"/>
                  <a:pt x="29" y="635"/>
                  <a:pt x="68" y="635"/>
                </a:cubicBezTo>
                <a:lnTo>
                  <a:pt x="562" y="635"/>
                </a:lnTo>
                <a:cubicBezTo>
                  <a:pt x="600" y="635"/>
                  <a:pt x="635" y="606"/>
                  <a:pt x="635" y="567"/>
                </a:cubicBezTo>
                <a:lnTo>
                  <a:pt x="635" y="73"/>
                </a:lnTo>
                <a:cubicBezTo>
                  <a:pt x="635" y="34"/>
                  <a:pt x="600" y="0"/>
                  <a:pt x="562" y="0"/>
                </a:cubicBezTo>
                <a:moveTo>
                  <a:pt x="564" y="71"/>
                </a:moveTo>
                <a:lnTo>
                  <a:pt x="564" y="567"/>
                </a:lnTo>
                <a:lnTo>
                  <a:pt x="71" y="567"/>
                </a:lnTo>
                <a:lnTo>
                  <a:pt x="71" y="70"/>
                </a:lnTo>
                <a:lnTo>
                  <a:pt x="564" y="70"/>
                </a:lnTo>
              </a:path>
            </a:pathLst>
          </a:custGeom>
          <a:solidFill>
            <a:schemeClr val="bg1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920B741-98C8-6141-9FB9-636FCC74ED37}"/>
              </a:ext>
            </a:extLst>
          </p:cNvPr>
          <p:cNvSpPr txBox="1"/>
          <p:nvPr/>
        </p:nvSpPr>
        <p:spPr>
          <a:xfrm>
            <a:off x="1767922" y="4005923"/>
            <a:ext cx="451176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000" b="1" i="0" dirty="0" err="1">
                <a:solidFill>
                  <a:schemeClr val="tx1"/>
                </a:solidFill>
                <a:effectLst/>
                <a:latin typeface="+mn-ea"/>
                <a:ea typeface="+mn-ea"/>
              </a:rPr>
              <a:t>대한간호조무사협회</a:t>
            </a:r>
            <a:r>
              <a:rPr lang="ko-KR" altLang="en-US" sz="1000" b="1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 선거관리위원장</a:t>
            </a:r>
            <a:endParaRPr lang="ko-KR" altLang="en-US" sz="1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24" name="Image">
            <a:extLst>
              <a:ext uri="{FF2B5EF4-FFF2-40B4-BE49-F238E27FC236}">
                <a16:creationId xmlns:a16="http://schemas.microsoft.com/office/drawing/2014/main" id="{AB652A68-5930-17C8-6EA8-C0D03F402F1E}"/>
              </a:ext>
            </a:extLst>
          </p:cNvPr>
          <p:cNvGrpSpPr>
            <a:grpSpLocks/>
          </p:cNvGrpSpPr>
          <p:nvPr/>
        </p:nvGrpSpPr>
        <p:grpSpPr bwMode="auto">
          <a:xfrm>
            <a:off x="5159598" y="3916404"/>
            <a:ext cx="387609" cy="387609"/>
            <a:chOff x="508000" y="1397000"/>
            <a:chExt cx="1008112" cy="1008112"/>
          </a:xfrm>
        </p:grpSpPr>
        <p:sp>
          <p:nvSpPr>
            <p:cNvPr id="25" name="Border">
              <a:extLst>
                <a:ext uri="{FF2B5EF4-FFF2-40B4-BE49-F238E27FC236}">
                  <a16:creationId xmlns:a16="http://schemas.microsoft.com/office/drawing/2014/main" id="{D1F3F38A-3D6F-E673-DC7A-404F09A1293F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prstGeom prst="rect">
              <a:avLst/>
            </a:prstGeom>
            <a:solidFill>
              <a:srgbClr val="FFFFFF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4" name="Line 2">
              <a:extLst>
                <a:ext uri="{FF2B5EF4-FFF2-40B4-BE49-F238E27FC236}">
                  <a16:creationId xmlns:a16="http://schemas.microsoft.com/office/drawing/2014/main" id="{31FF0B3E-A99F-B068-076E-871BB3AFD38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0 w 1008112"/>
                <a:gd name="connsiteY0" fmla="*/ 1008112 h 1008112"/>
                <a:gd name="connsiteX1" fmla="*/ 1008112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0" y="1008112"/>
                  </a:moveTo>
                  <a:lnTo>
                    <a:pt x="1008112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36" name="Line 1">
              <a:extLst>
                <a:ext uri="{FF2B5EF4-FFF2-40B4-BE49-F238E27FC236}">
                  <a16:creationId xmlns:a16="http://schemas.microsoft.com/office/drawing/2014/main" id="{7F960C87-9E89-23E7-F53C-E73B469B84C3}"/>
                </a:ext>
              </a:extLst>
            </p:cNvPr>
            <p:cNvSpPr>
              <a:spLocks/>
            </p:cNvSpPr>
            <p:nvPr/>
          </p:nvSpPr>
          <p:spPr bwMode="auto">
            <a:xfrm>
              <a:off x="508000" y="1397000"/>
              <a:ext cx="1008112" cy="1008112"/>
            </a:xfrm>
            <a:custGeom>
              <a:avLst/>
              <a:gdLst>
                <a:gd name="connsiteX0" fmla="*/ 1008112 w 1008112"/>
                <a:gd name="connsiteY0" fmla="*/ 1008112 h 1008112"/>
                <a:gd name="connsiteX1" fmla="*/ 0 w 1008112"/>
                <a:gd name="connsiteY1" fmla="*/ 0 h 10081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1008112" h="1008112">
                  <a:moveTo>
                    <a:pt x="1008112" y="1008112"/>
                  </a:moveTo>
                  <a:lnTo>
                    <a:pt x="0" y="0"/>
                  </a:lnTo>
                </a:path>
              </a:pathLst>
            </a:custGeom>
            <a:solidFill>
              <a:schemeClr val="bg1"/>
            </a:solidFill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24AEA6E5-5569-6248-7A7A-2C3C86C4B19C}"/>
              </a:ext>
            </a:extLst>
          </p:cNvPr>
          <p:cNvSpPr txBox="1"/>
          <p:nvPr/>
        </p:nvSpPr>
        <p:spPr>
          <a:xfrm>
            <a:off x="5158605" y="4024562"/>
            <a:ext cx="389595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700" b="0" i="0" dirty="0">
                <a:solidFill>
                  <a:schemeClr val="tx1"/>
                </a:solidFill>
                <a:effectLst/>
                <a:latin typeface="+mn-ea"/>
                <a:ea typeface="+mn-ea"/>
              </a:rPr>
              <a:t>직인</a:t>
            </a:r>
            <a:endParaRPr lang="ko-KR" altLang="en-US" sz="7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6" name="Google Shape;121;p14">
            <a:extLst>
              <a:ext uri="{FF2B5EF4-FFF2-40B4-BE49-F238E27FC236}">
                <a16:creationId xmlns:a16="http://schemas.microsoft.com/office/drawing/2014/main" id="{A55BAFD0-842D-6340-1188-FC5482193292}"/>
              </a:ext>
            </a:extLst>
          </p:cNvPr>
          <p:cNvSpPr/>
          <p:nvPr/>
        </p:nvSpPr>
        <p:spPr>
          <a:xfrm>
            <a:off x="84319" y="2327376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7" name="Google Shape;638;p42">
            <a:extLst>
              <a:ext uri="{FF2B5EF4-FFF2-40B4-BE49-F238E27FC236}">
                <a16:creationId xmlns:a16="http://schemas.microsoft.com/office/drawing/2014/main" id="{2D7E1CF4-1634-D0FF-8AD8-2898425A315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1391199"/>
              </p:ext>
            </p:extLst>
          </p:nvPr>
        </p:nvGraphicFramePr>
        <p:xfrm>
          <a:off x="7514015" y="310181"/>
          <a:ext cx="2338010" cy="456173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338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1472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  <a:tabLst/>
                        <a:defRPr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시도회장단 추천서 팝업 화면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* 중앙회장단 페이지와 기능 동일</a:t>
                      </a:r>
                      <a:endParaRPr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4271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8B24E1-143A-E04B-65AB-2B4BFD258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1E431-D7B0-4C35-D268-FDDE444604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마이페이지 </a:t>
            </a:r>
            <a:r>
              <a:rPr lang="en-US" altLang="ko-KR" dirty="0"/>
              <a:t>&gt; </a:t>
            </a:r>
            <a:r>
              <a:rPr lang="ko-KR" altLang="en-US" dirty="0"/>
              <a:t>대의원 추천 </a:t>
            </a:r>
            <a:r>
              <a:rPr lang="en-US" altLang="ko-KR" dirty="0"/>
              <a:t>&gt; </a:t>
            </a:r>
            <a:r>
              <a:rPr lang="ko-KR" altLang="en-US" dirty="0"/>
              <a:t>감사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C6D278E-A51F-1403-7E90-3012A1944485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5D27E3E-6BE6-94F4-EC65-52739EC1BAF1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ko-KR" altLang="en-US" dirty="0"/>
              <a:t>감사 후보소개</a:t>
            </a:r>
          </a:p>
        </p:txBody>
      </p:sp>
      <p:grpSp>
        <p:nvGrpSpPr>
          <p:cNvPr id="5" name="Tab Bar" descr="&lt;SmartSettings&gt;&lt;SmartOptions&gt;&lt;Code&gt;H4sIAAAAAAAEAO29B2AcSZYlJi9tynt/SvVK1+B0oQiAYBMk2JBAEOzBiM3mkuwdaUcjKasqgcplVmVdZhZAzO2dvPfee++999577733ujudTif33/8/XGZkAWz2zkrayZ4hgKrIHz9+fB8/ItZNsbxIvyimddVU5+34y/PzYpqPz5ZtXler8cvqKq9fVsWyPfyNE2n7+rpp80Xnz/FJVZb5tC2qZTP+PF/mdTHd1OTLyU/Tr19Us7zsNnu1XrbFwqLwOq8vCaOm2+xN/s7h9N11ec7oM75fVNO369X49SKr29N3bb5sqE+Bd55N86/3FqG/bOuqdIi83+unl/myxcu/cbLMFnmzog/TsPVvnPzi3zhJ6VmtJ2UxTadl1jTS5ssV0y19FPz5JGtyeUNfxHP37t30cbNeULvro/DjN/M8nRW1TEJanactfdCsV6uqbvNZ2maTdJLV4w6su31gq7q4zNo8nRISbfommzzJ6jfXq9z79Sezcp2nn3mfjN9UKx7/LTFdZO+KxXqRLteLSV4zutmkeW/siHfTL7J3hEdD6OzufBgK03lWZ1Oa1CY9r+o0Y6K1xIsfgBdY+Xm+vGjnhOC9EEHzDrPPt7PlrMzr79bZakXooNuTeba8yGf+1wRkuS7LEIxwVHWZ13Uxy9NJVZXp2bJot858hnpW1Yu06XwwSs+OV6uU+rzjAHoMh2dCnDhmeP238WKADB4RoS3hjtfzbJU3IKX7gwaRXyn3yEfa2DIXQx6/zqFU8pm0kd48PCO44inO0y2/u/FZI9A7rw68jocm+Xg2AxcsMKOsG+ItuyQZ03vPs0lebn0Ernz0EcgTe/EMnHFc5xlPNf/yWRSaabf10UejdG9nZwigATP+bjFjbqO2NzUFbGoZUOtN9bqtaQK3+hNrHpCnbbPpPM3Bm+lcmHO4swFOJiaI8P6WGfHv/8a9euOovbbpJ58N9Tr2/xgcX52363qZtvU6j3T7S/of5aVR1v4zwFwK/Tyjl24G7/35SzZJ/WVVzNKnRbOqmnxrWJhZOAZm5HcV5XKzhA0R13YfGdaNCs1vHIwUD+ugGPiQJqpQmRYxLtqq2DdJm3w5y+uRcN9xfdGk+TDJ2vr6Ror8MFXeAAp43kf1mSdo/9VqRgR8VlcLUG1ra8uqqTtCszssaLEJHuZbPNOsJXWxdfpumrN6S/N3N/MZCPK8uriA3NZ1VW999CwrSngzVbpmTEHRlNBPG+A/Jg1JcPvM5P3q/tjgH7wuFquyOC9o4rIpOagNeuQuGjgKWfqR9vvR+7gG7PIFLPIoPROmzialp0A6pDAAjKmOy4xp5Xlsrf11oO3zomkfMy5HaBzwqvddT6DN+/w1kagtLvM3+v5m7KRJWSzz3fdqvddpHbYfmErzFZyXIiuLH2A+eXCPm5wmpM7PP/vIn5CP7h6R79a02ZIc+HOSAvGiV/kUzDDrQxae8JjAYhNhBDyqtgcUgTdjIxn8K+gt6YZ/jTpseGJqel40Y+EX+jemk9HAdWk9AeWY/gsgJJSDQ23LoRaRu+jYxT9VxXTjIC7yNv3FxmZ2OE0N1mFE97wXf3yetyTXpETwk2ecwbfzrKWeV3XeIL7jb6bruqY/ymvFBRR7n+kPGPs4GM6HkKJHAjw0nP6HGyzH72pVAAfEGUnC1iVMU8wCmaed19UVyxTZ0fWCaGN1/NZHMsyiSZdVS5K3yE2oZfBuxh8Nu5nAqT/jglH8jYHB4elZcf/Z8B4eWISrAgaMVHUh0Tq5L+zTbH7zvKyIh4g6z/NzeNqM/Bh/RMQx+iIF1vY9CbI3vdaw687viWvPPgVI91VblEjftGzYhYg3AEMUS5DOyO6/E91gvAp88uW5g7IZjhs0EAom9DaksGPvv30zQTrjf+2PXz2uPnXCXu7cRCdLmO/1SdQB9X0zlzcSLUInMcy3oFifSvLq1yZXCHBk+Ov2hDFs9P3eHN5ICBI+8UrZD2huYFlSGZ5zEY9ous8N0o/HOdZiKLu5r/RnfsaznZ3vn1RtWy1uQMI8DnsbyBv1se1/eQs2wBOPTGOPB/vbeXExV3bD4IKOb2aiiCnyHzNH6tL9f2yOboEIHjdAO41fZO18TFlBb/Ai1p/0W297ky76jz8fUY7z/CapM0+3G8dIn/gwbwHthgnFczs+e3/iWVaMUQ+TGhBPW287xpWByudfl3q+/rS0E5C3AHYD8TZ8veErDadPvvxiQ0TtPzdQPrs50vb83WiY7T8DmEc+vslz76a51MFxScqweWSY0vDJuigpfZE2Ew1vg48Hcp3QKO+fPKascZ5hdkS/GSNI7pQziO/vvwKXZjLWtYSjdOcGXUVtKVCknM1zYuQNuVw8qjkFzc+6Fvrrc5XFYeujd+lgJhxPb979R+e8ldWUYafWDGFTRzpUtB+/binb3ny3aOeE30ebghw8/mBoLOyYnDZTkKzMsxkwfLdxFPZ97X8IzbiU9D/UQJDgBin7je+pOHGCtJPrM1QGZjcKlTT+3vfFJ0NwwASlpFm7Bemy3//i9KPft/59l6Qx6Cf/u/wo/SUjFT9+Qdc7xi+q5UAwQZR+VlC85VRQRFYpWLF8a0KW7d0IjbG2t4XmBbXYOaQfj9W6FEu2Lo1K2cisLdJsF598cnsNYDyc5nvF97tclv7CX5j+rvEvh3lwg5z1xlzYIfcbT0gzvf1AtsPij0k/YCoQ3tf5L1rT2nMnQYYniOEFxceDuks4OsoCLPJYHXuVN5THO10iYzqj4Q4to0Tj/QE62hDjbjbjpfIm3u4b5Bw8G2ZVhREwqSvDLjcq8SLQ3kzuG7Sa18P4Vb4gO7u1Q34SpfnrYsHcGV3NMQ/cPsvut+Vm8wz1feMw+Q1rCbsL7e/R6+v1RCiNjntwNuLRMe7RNLb/yPQ89rIoJ9V62VW1/nODcfW6tjCFRza9NRDgGwgjpsvXcO3w3BwDeDhjZTubbJnuvmm+DlOrHo2Gtd+gbhDeJO00Wy9nGYl/Q0t0MFnxN67m5Dk7h0onmhl1o6p4fy0hiD3PmhakfD9/ovvRebHMyvL2OnNQId9u1XyjZxJZxsYTweSEXK/6Zrfnhvz/64rUFuWnS1ryQna64XmDw541U/LYoIqrGuHD5BqrAEWdPp4eUTT4+O70SOLB91oD0kUAWmdqzZCBwpPrn8xr+iQrn1cU4CGD7i/QCVY300TajQFxa0bLyRfUl8Yi/NWuLi3JX3u3d2uMw8lAEBUTZy9WWZ2/qbYEFj6Mrg3/3MwQkh3f9BR9u6qLH2B15P8TkwQK9GcJn/6sTNNHL7O6oWVUXiq7IAW89FdaeUC8VIh1VjhTOo3hQhte7oNewbXA1AM03M5JVn+NCeWZjCxjul8FKVnRvHEanf7pf/c+HihH97bfsUlQflFM66qpaA6/PD8vpjlNZZ2Pv2gqRpcTl4um+ryu1ivEFR4EsTkEYrfzxauqZa7Fdzvn9GUcITz9MPtFtghWfAHkI7I9KSVIPnp/+8WIi5FML/D7WZsvEE16+H5uP7/BufIA3JxSvsm32rRYiOeG9/EEwcIuBwufeaOUGdoUHvjPLfrD46mM1O/sZr/QPLw4P82Wr0gnZU3+WkENGPXYcyPtzHPLMeGx4vGeknG8buWDjXwee6S3b2cN3ONnNfH9xl4pWqLgp+VO3xCtvmZ/L7QfyNSQPMWe9yAlHueakhcuhL1tWtw8fRYZCsSHnlssKpjHRplhYhKUgpx/TWK/Hys9q/OcRHrxNTv7ueSk9DXN1LTNZ//vZqnu5MpI3hPIzw1fuuXRHypPIrX/NTuy/MEwdn8WOcOnzf/HpnTv/8NTuvezPKWGNv/vntJbNhtMfsSe9yAWGKkz1veYFTxfUEA1z8qxgqBQ7svJT5Myfz8VewsyfP1lajy3IuAtCDc4XOfL3jTmzQvqw19qloFjSyZug1wC5aEKhEvD7+mKIkVARtLf2L+QD0l/5mfSwe+fVG1bLW7gicHEgzW6N6XobwO/l3u6EfrtEosEDYvhJ19+cfpumvNaXxpN3w6wB6LQ59XFRV6PT+u6qrc+epYVSDW2FeV/aHKykvKPSlRBmD6nxM1ymqfnFOVTulbcH53WMS1DEgLRmB1PPKeI56Yc5g3ZkWNe/kUaC0uk4DMaAtIZNoT+GgkNUaCaTX+vNVx/1d8lqWNrcwMzMxjpbRB0QbeUlLVR/haL73Xx2U53N0WuAoDS8dVy9qbSRHgPqh3bbvp7bOxr7/vpo5vWcfgVSRTRLJru5INbLQIFY/9dvWWNm8zDDeqTeOXpmtbTp+AKdOI02eYXI8PwcRxbqCQTm+Bs1LtDX1l/KzqJH5zICYgiXUDoPpA8MVx/9sn03kQwLwdE8Bbuv97gQ34Nhv1+sMY2OyOGcdhDDhrCSxYgpNQJTrnJbdxo8cF2vQF+MMvdmP+6hRsUw2yjhu4+t+gDj0iZ1xNUWKff723UwP7jFCpyAB6czQu8/vOz70yZ55YUwnNeVhkt+q6yKYxrXPwN35CFCZQnllrIskQ1xqbvvlvM2jlZo/3x3t7+3qfnt5wCPB7hpYuOPufPPgk/k+4+MYP8mr1hgjqd0Ue3BHaLGAXPze6seX5IM4xBD0zihq/M/N4b7+3f+6Zn92uCi0/fN8MqGxWx//gISUZDsuG37CcL16xe5y3Srr4yGol7fGuVRNbz9N0qI8cBaQ9a0jknHKd505BPfktd08kn3Wxi/Oc92PiHpz3xvAdieEIiWC3kPhHGetzn8E+Cjwz/7e6cvwey5un1Fxi8G/ojYe6M4JZcieeW+g3P7XUcng+bB5Vw98G38+Ji3nbmQVr5n2izb2AeFFI4EZs7DCfi9jYGzy3n4dYKq87bdb30Ub0FMv8vz7Z1fcAPy7m9x8e3Thbh2TDCTUmjbDbzUjANs5BNCcWAxfNc/Q8NJ/RzAO+bKXqVL6pLymMhOWRjVc5lfWi66LIqZgpe/ZGtr5sp2v3/X6YomhPaALWXz/nsPfI5eI57a54RDDcgECZqSIxviMPd+IQHAuw3vTioKm4D4OdQ2GseZihIX1vkO3++p0g3eSsS/bjJ83Ra5+efQZJt1vqju0c2cf11JVtz1zdK9HlVkydLDF5EEqUkSof0xdFn6Q793N6+vZwPcomTsOL7QzTv8uZxu1UMZOHjKspbaR52sd8Xcwd0CO9ggXsgARzhp1sHBV8H470bMdZuN2Hc/zDUbfGXvaEGMAbkAx+/XuXT4rxQgzcrahoGlEF1ToYaEjvJak8ihqTBSEK+XC+8yMY16FDyBol9M+c0Ka3X1ECqWZXZNSmVbGIUCmnqNl+27yGr5KmO3lNvDGAxycvq6mtiIZHeN4RIiYhJ17HeHxXEUN8QIjWHB18bk1d4PWBd/fFL/h/0QEWyR1cAAA==&lt;/Code&gt;&lt;CodeSignature&gt;jCu+5ge7H3MmU+YJ8OVg5UfykE4rOnzmp5RsiEZm+GW/oOFA4Ls33pmDI3q9blBI/Dk74wejzG7FY4C4vOdaS6iR2PA4epListS9pOdEl2Bnl9mQD5WlY4XegJIofLU3Qx5j8gyCWGYlqrXqYrGlV474IaRsay6ULCtEGqvabvwrzICYpXApQXQ4Z0tHpnTJSAqwYx5L0Y63faAhBE5o1gVoynBULr+GxsFyWEIuJVTDfzXg/i82Atowvhe87/oZWKS89ognxHa6fk74HNBu0jgPB0cr4/PgruWujwdENusfo4pJLLjrBEiW5fBuRAzsTtoLzxHklpTV2CZz4qUefA==&lt;/CodeSignature&gt;&lt;/SmartOptions&gt;&lt;SmartResize enabled=&quot;True&quot; minWidth=&quot;0&quot; minHeight=&quot;0&quot; /&gt;&lt;/SmartSettings&gt;">
            <a:extLst>
              <a:ext uri="{FF2B5EF4-FFF2-40B4-BE49-F238E27FC236}">
                <a16:creationId xmlns:a16="http://schemas.microsoft.com/office/drawing/2014/main" id="{9AFA749F-F772-B2F9-4EBF-730DFFAEF77F}"/>
              </a:ext>
            </a:extLst>
          </p:cNvPr>
          <p:cNvGrpSpPr/>
          <p:nvPr>
            <p:custDataLst>
              <p:tags r:id="rId1"/>
            </p:custDataLst>
          </p:nvPr>
        </p:nvGrpSpPr>
        <p:grpSpPr>
          <a:xfrm>
            <a:off x="1127125" y="1076824"/>
            <a:ext cx="6228076" cy="240301"/>
            <a:chOff x="595686" y="2423988"/>
            <a:chExt cx="6228076" cy="240301"/>
          </a:xfrm>
          <a:solidFill>
            <a:srgbClr val="FFFFFF"/>
          </a:solidFill>
        </p:grpSpPr>
        <p:cxnSp>
          <p:nvCxnSpPr>
            <p:cNvPr id="6" name="Line 1" descr="&lt;Tags&gt;&lt;SMARTRESIZEANCHORS&gt;None,Absolute,Absolute,None&lt;/SMARTRESIZEANCHORS&gt;&lt;/Tags&gt;">
              <a:extLst>
                <a:ext uri="{FF2B5EF4-FFF2-40B4-BE49-F238E27FC236}">
                  <a16:creationId xmlns:a16="http://schemas.microsoft.com/office/drawing/2014/main" id="{98B1B977-F675-018A-742C-2D1CD2DD3544}"/>
                </a:ext>
              </a:extLst>
            </p:cNvPr>
            <p:cNvCxnSpPr/>
            <p:nvPr/>
          </p:nvCxnSpPr>
          <p:spPr>
            <a:xfrm flipH="1">
              <a:off x="595686" y="2664289"/>
              <a:ext cx="98426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Line 2" descr="&lt;SmartSettings&gt;&lt;SmartResize anchorLeft=&quot;Absolute&quot; anchorTop=&quot;None&quot; anchorRight=&quot;Absolute&quot; anchorBottom=&quot;Absolute&quot; /&gt;&lt;/SmartSettings&gt;">
              <a:extLst>
                <a:ext uri="{FF2B5EF4-FFF2-40B4-BE49-F238E27FC236}">
                  <a16:creationId xmlns:a16="http://schemas.microsoft.com/office/drawing/2014/main" id="{AE27A091-F499-ADEA-1739-DE20B63FDCF5}"/>
                </a:ext>
              </a:extLst>
            </p:cNvPr>
            <p:cNvCxnSpPr/>
            <p:nvPr>
              <p:custDataLst>
                <p:tags r:id="rId2"/>
              </p:custDataLst>
            </p:nvPr>
          </p:nvCxnSpPr>
          <p:spPr>
            <a:xfrm>
              <a:off x="1495762" y="2664289"/>
              <a:ext cx="5328000" cy="0"/>
            </a:xfrm>
            <a:prstGeom prst="line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ab Selected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FB2AF4E2-16CD-7332-9E53-B7A77B6827BF}"/>
                </a:ext>
              </a:extLst>
            </p:cNvPr>
            <p:cNvSpPr>
              <a:spLocks/>
            </p:cNvSpPr>
            <p:nvPr/>
          </p:nvSpPr>
          <p:spPr bwMode="auto">
            <a:xfrm>
              <a:off x="694111" y="2423988"/>
              <a:ext cx="804863" cy="240299"/>
            </a:xfrm>
            <a:custGeom>
              <a:avLst/>
              <a:gdLst>
                <a:gd name="T0" fmla="*/ 0 w 2218"/>
                <a:gd name="T1" fmla="*/ 670 h 670"/>
                <a:gd name="T2" fmla="*/ 0 w 2218"/>
                <a:gd name="T3" fmla="*/ 0 h 670"/>
                <a:gd name="T4" fmla="*/ 2218 w 2218"/>
                <a:gd name="T5" fmla="*/ 0 h 670"/>
                <a:gd name="T6" fmla="*/ 2218 w 2218"/>
                <a:gd name="T7" fmla="*/ 670 h 67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218" h="670">
                  <a:moveTo>
                    <a:pt x="0" y="670"/>
                  </a:moveTo>
                  <a:lnTo>
                    <a:pt x="0" y="0"/>
                  </a:lnTo>
                  <a:lnTo>
                    <a:pt x="2218" y="0"/>
                  </a:lnTo>
                  <a:lnTo>
                    <a:pt x="2218" y="670"/>
                  </a:lnTo>
                </a:path>
              </a:pathLst>
            </a:custGeom>
            <a:grpFill/>
            <a:ln w="6350" cap="sq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후보소개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  <p:sp>
          <p:nvSpPr>
            <p:cNvPr id="9" name="Tab" descr="&lt;Tags&gt;&lt;SMARTRESIZEANCHORS&gt;Absolute,Absolute,Absolute,None&lt;/SMARTRESIZEANCHORS&gt;&lt;/Tags&gt;">
              <a:extLst>
                <a:ext uri="{FF2B5EF4-FFF2-40B4-BE49-F238E27FC236}">
                  <a16:creationId xmlns:a16="http://schemas.microsoft.com/office/drawing/2014/main" id="{A20E7045-745E-EDA8-7270-68F649F826DF}"/>
                </a:ext>
              </a:extLst>
            </p:cNvPr>
            <p:cNvSpPr/>
            <p:nvPr/>
          </p:nvSpPr>
          <p:spPr>
            <a:xfrm>
              <a:off x="1552621" y="2423989"/>
              <a:ext cx="798438" cy="240299"/>
            </a:xfrm>
            <a:prstGeom prst="rect">
              <a:avLst/>
            </a:prstGeom>
            <a:grpFill/>
            <a:ln w="6350">
              <a:solidFill>
                <a:srgbClr val="80808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45720" tIns="45720" rIns="4572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ko-KR" altLang="en-US" sz="900">
                  <a:solidFill>
                    <a:srgbClr val="5F5F5F"/>
                  </a:solidFill>
                  <a:latin typeface="Segoe UI" panose="020B0502040204020203" pitchFamily="34" charset="0"/>
                  <a:cs typeface="Segoe UI" panose="020B0502040204020203" pitchFamily="34" charset="0"/>
                </a:rPr>
                <a:t>추천참여</a:t>
              </a:r>
              <a:endParaRPr lang="en-US" sz="90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endParaRPr>
            </a:p>
          </p:txBody>
        </p:sp>
      </p:grp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49D8193-B39D-ADC6-ABEC-E74ABCF775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7140250"/>
              </p:ext>
            </p:extLst>
          </p:nvPr>
        </p:nvGraphicFramePr>
        <p:xfrm>
          <a:off x="985308" y="1834718"/>
          <a:ext cx="6224588" cy="113825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7238">
                  <a:extLst>
                    <a:ext uri="{9D8B030D-6E8A-4147-A177-3AD203B41FA5}">
                      <a16:colId xmlns:a16="http://schemas.microsoft.com/office/drawing/2014/main" val="538432300"/>
                    </a:ext>
                  </a:extLst>
                </a:gridCol>
                <a:gridCol w="4917350">
                  <a:extLst>
                    <a:ext uri="{9D8B030D-6E8A-4147-A177-3AD203B41FA5}">
                      <a16:colId xmlns:a16="http://schemas.microsoft.com/office/drawing/2014/main" val="3305460895"/>
                    </a:ext>
                  </a:extLst>
                </a:gridCol>
              </a:tblGrid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홍길동</a:t>
                      </a:r>
                      <a:endParaRPr lang="ko-KR" altLang="en-US" sz="700" b="1" dirty="0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7755"/>
                  </a:ext>
                </a:extLst>
              </a:tr>
            </a:tbl>
          </a:graphicData>
        </a:graphic>
      </p:graphicFrame>
      <p:sp>
        <p:nvSpPr>
          <p:cNvPr id="12" name="직사각형 11">
            <a:extLst>
              <a:ext uri="{FF2B5EF4-FFF2-40B4-BE49-F238E27FC236}">
                <a16:creationId xmlns:a16="http://schemas.microsoft.com/office/drawing/2014/main" id="{08062C7F-8557-A97B-5D5F-A36FA1FC59FD}"/>
              </a:ext>
            </a:extLst>
          </p:cNvPr>
          <p:cNvSpPr/>
          <p:nvPr/>
        </p:nvSpPr>
        <p:spPr>
          <a:xfrm>
            <a:off x="1010446" y="746872"/>
            <a:ext cx="4604829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{2025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년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}</a:t>
            </a: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 감사 후보 대의원추천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C3E5CB-9BC2-C246-C443-4CD475D06969}"/>
              </a:ext>
            </a:extLst>
          </p:cNvPr>
          <p:cNvSpPr txBox="1"/>
          <p:nvPr/>
        </p:nvSpPr>
        <p:spPr>
          <a:xfrm>
            <a:off x="2220196" y="2028280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4D45178-10AA-B0BC-5FA4-3BB1D8BA5838}"/>
              </a:ext>
            </a:extLst>
          </p:cNvPr>
          <p:cNvSpPr/>
          <p:nvPr/>
        </p:nvSpPr>
        <p:spPr>
          <a:xfrm>
            <a:off x="1022558" y="1549534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 </a:t>
            </a:r>
            <a:r>
              <a:rPr lang="en-US" altLang="ko-KR" sz="1100" b="1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5D5F1CC-9D2D-9BDB-1229-443661E1DD04}"/>
              </a:ext>
            </a:extLst>
          </p:cNvPr>
          <p:cNvSpPr txBox="1"/>
          <p:nvPr/>
        </p:nvSpPr>
        <p:spPr>
          <a:xfrm>
            <a:off x="3384132" y="1887975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홍길동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graphicFrame>
        <p:nvGraphicFramePr>
          <p:cNvPr id="59" name="표 58">
            <a:extLst>
              <a:ext uri="{FF2B5EF4-FFF2-40B4-BE49-F238E27FC236}">
                <a16:creationId xmlns:a16="http://schemas.microsoft.com/office/drawing/2014/main" id="{CA86F9F1-7BAF-7976-8294-2CE2BD3AED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5824212"/>
              </p:ext>
            </p:extLst>
          </p:nvPr>
        </p:nvGraphicFramePr>
        <p:xfrm>
          <a:off x="973196" y="3191768"/>
          <a:ext cx="6224588" cy="113825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7238">
                  <a:extLst>
                    <a:ext uri="{9D8B030D-6E8A-4147-A177-3AD203B41FA5}">
                      <a16:colId xmlns:a16="http://schemas.microsoft.com/office/drawing/2014/main" val="538432300"/>
                    </a:ext>
                  </a:extLst>
                </a:gridCol>
                <a:gridCol w="4917350">
                  <a:extLst>
                    <a:ext uri="{9D8B030D-6E8A-4147-A177-3AD203B41FA5}">
                      <a16:colId xmlns:a16="http://schemas.microsoft.com/office/drawing/2014/main" val="3305460895"/>
                    </a:ext>
                  </a:extLst>
                </a:gridCol>
              </a:tblGrid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이순신</a:t>
                      </a:r>
                      <a:endParaRPr lang="ko-KR" altLang="en-US" sz="700" b="1" dirty="0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7755"/>
                  </a:ext>
                </a:extLst>
              </a:tr>
            </a:tbl>
          </a:graphicData>
        </a:graphic>
      </p:graphicFrame>
      <p:sp>
        <p:nvSpPr>
          <p:cNvPr id="63" name="TextBox 62">
            <a:extLst>
              <a:ext uri="{FF2B5EF4-FFF2-40B4-BE49-F238E27FC236}">
                <a16:creationId xmlns:a16="http://schemas.microsoft.com/office/drawing/2014/main" id="{12A9E6FD-9BF7-3D0A-61A9-A5EB925E4E8F}"/>
              </a:ext>
            </a:extLst>
          </p:cNvPr>
          <p:cNvSpPr txBox="1"/>
          <p:nvPr/>
        </p:nvSpPr>
        <p:spPr>
          <a:xfrm>
            <a:off x="2220196" y="3391480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878FA31A-8B48-8EEB-E064-26AA133BC54F}"/>
              </a:ext>
            </a:extLst>
          </p:cNvPr>
          <p:cNvSpPr/>
          <p:nvPr/>
        </p:nvSpPr>
        <p:spPr>
          <a:xfrm>
            <a:off x="1027650" y="2925728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2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38FF2F2E-86DA-0681-2943-69D0CB9111F0}"/>
              </a:ext>
            </a:extLst>
          </p:cNvPr>
          <p:cNvSpPr txBox="1"/>
          <p:nvPr/>
        </p:nvSpPr>
        <p:spPr>
          <a:xfrm>
            <a:off x="3384131" y="3251175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이순신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14" name="Border">
            <a:extLst>
              <a:ext uri="{FF2B5EF4-FFF2-40B4-BE49-F238E27FC236}">
                <a16:creationId xmlns:a16="http://schemas.microsoft.com/office/drawing/2014/main" id="{4A587326-E61C-518E-A7DC-57C8D92BFBBB}"/>
              </a:ext>
            </a:extLst>
          </p:cNvPr>
          <p:cNvSpPr/>
          <p:nvPr/>
        </p:nvSpPr>
        <p:spPr>
          <a:xfrm>
            <a:off x="1131260" y="1894783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sp>
        <p:nvSpPr>
          <p:cNvPr id="60" name="Border">
            <a:extLst>
              <a:ext uri="{FF2B5EF4-FFF2-40B4-BE49-F238E27FC236}">
                <a16:creationId xmlns:a16="http://schemas.microsoft.com/office/drawing/2014/main" id="{7A0ECED5-C946-6A79-2017-49AAEB0C29AF}"/>
              </a:ext>
            </a:extLst>
          </p:cNvPr>
          <p:cNvSpPr/>
          <p:nvPr/>
        </p:nvSpPr>
        <p:spPr>
          <a:xfrm>
            <a:off x="1131260" y="3257072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22" name="그래픽 21">
            <a:extLst>
              <a:ext uri="{FF2B5EF4-FFF2-40B4-BE49-F238E27FC236}">
                <a16:creationId xmlns:a16="http://schemas.microsoft.com/office/drawing/2014/main" id="{1AD10CDE-C58B-9E36-EB21-F4A4B696D8B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2014617"/>
            <a:ext cx="802830" cy="783987"/>
          </a:xfrm>
          <a:prstGeom prst="rect">
            <a:avLst/>
          </a:prstGeom>
        </p:spPr>
      </p:pic>
      <p:pic>
        <p:nvPicPr>
          <p:cNvPr id="24" name="그래픽 23">
            <a:extLst>
              <a:ext uri="{FF2B5EF4-FFF2-40B4-BE49-F238E27FC236}">
                <a16:creationId xmlns:a16="http://schemas.microsoft.com/office/drawing/2014/main" id="{D37E7AC7-8E5F-67D5-EBAF-3EBA7BDF7B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3376905"/>
            <a:ext cx="802830" cy="78398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930E872-8095-4280-B14E-9F13F2B5BDEF}"/>
              </a:ext>
            </a:extLst>
          </p:cNvPr>
          <p:cNvSpPr txBox="1"/>
          <p:nvPr/>
        </p:nvSpPr>
        <p:spPr>
          <a:xfrm>
            <a:off x="1127125" y="1373409"/>
            <a:ext cx="6219372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900" b="1">
                <a:latin typeface="+mn-ea"/>
                <a:ea typeface="+mn-ea"/>
              </a:rPr>
              <a:t>추천기간</a:t>
            </a:r>
            <a:r>
              <a:rPr lang="en-US" altLang="ko-KR" sz="900" b="1">
                <a:latin typeface="+mn-ea"/>
                <a:ea typeface="+mn-ea"/>
              </a:rPr>
              <a:t>: </a:t>
            </a:r>
            <a:r>
              <a:rPr lang="en-US" altLang="ko-KR" sz="900" b="1">
                <a:solidFill>
                  <a:srgbClr val="0070C0"/>
                </a:solidFill>
                <a:latin typeface="+mn-ea"/>
                <a:ea typeface="+mn-ea"/>
              </a:rPr>
              <a:t>2025.05.01 ~ 2025.05.31</a:t>
            </a:r>
            <a:endParaRPr lang="ko-KR" altLang="en-US" sz="900" b="1">
              <a:solidFill>
                <a:srgbClr val="0070C0"/>
              </a:solidFill>
              <a:latin typeface="+mn-ea"/>
              <a:ea typeface="+mn-ea"/>
            </a:endParaRPr>
          </a:p>
        </p:txBody>
      </p:sp>
      <p:sp>
        <p:nvSpPr>
          <p:cNvPr id="13" name="Google Shape;121;p14">
            <a:extLst>
              <a:ext uri="{FF2B5EF4-FFF2-40B4-BE49-F238E27FC236}">
                <a16:creationId xmlns:a16="http://schemas.microsoft.com/office/drawing/2014/main" id="{042F4585-EB6E-34DA-9746-A32AE89D3932}"/>
              </a:ext>
            </a:extLst>
          </p:cNvPr>
          <p:cNvSpPr/>
          <p:nvPr/>
        </p:nvSpPr>
        <p:spPr>
          <a:xfrm>
            <a:off x="84319" y="2544784"/>
            <a:ext cx="951722" cy="233519"/>
          </a:xfrm>
          <a:prstGeom prst="rect">
            <a:avLst/>
          </a:prstGeom>
          <a:solidFill>
            <a:srgbClr val="0070C0">
              <a:alpha val="20000"/>
            </a:srgbClr>
          </a:solidFill>
          <a:ln w="9525" cap="flat" cmpd="sng">
            <a:noFill/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74283" tIns="37131" rIns="74283" bIns="37131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700" b="0">
              <a:solidFill>
                <a:srgbClr val="000000"/>
              </a:solidFill>
              <a:latin typeface="Malgun Gothic"/>
              <a:ea typeface="Malgun Gothic"/>
              <a:cs typeface="Malgun Gothic"/>
              <a:sym typeface="Malgun Gothic"/>
            </a:endParaRPr>
          </a:p>
        </p:txBody>
      </p:sp>
      <p:graphicFrame>
        <p:nvGraphicFramePr>
          <p:cNvPr id="16" name="Google Shape;638;p42">
            <a:extLst>
              <a:ext uri="{FF2B5EF4-FFF2-40B4-BE49-F238E27FC236}">
                <a16:creationId xmlns:a16="http://schemas.microsoft.com/office/drawing/2014/main" id="{AC3D414E-5B80-5AD4-2257-80EA4F41DEB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09046599"/>
              </p:ext>
            </p:extLst>
          </p:nvPr>
        </p:nvGraphicFramePr>
        <p:xfrm>
          <a:off x="7514015" y="310181"/>
          <a:ext cx="2338010" cy="1224550"/>
        </p:xfrm>
        <a:graphic>
          <a:graphicData uri="http://schemas.openxmlformats.org/drawingml/2006/table">
            <a:tbl>
              <a:tblPr>
                <a:noFill/>
                <a:tableStyleId>{C7E57CFD-42C9-42BC-89F5-0180A5995E4B}</a:tableStyleId>
              </a:tblPr>
              <a:tblGrid>
                <a:gridCol w="2603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7763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275">
                <a:tc gridSpan="2"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sz="700" b="1" i="0" u="none" strike="noStrike" cap="none" dirty="0" err="1">
                          <a:solidFill>
                            <a:srgbClr val="000000"/>
                          </a:solidFill>
                          <a:latin typeface="Malgun Gothic"/>
                          <a:ea typeface="Malgun Gothic"/>
                          <a:cs typeface="Malgun Gothic"/>
                          <a:sym typeface="Malgun Gothic"/>
                        </a:rPr>
                        <a:t>Description</a:t>
                      </a:r>
                      <a:endParaRPr dirty="0"/>
                    </a:p>
                  </a:txBody>
                  <a:tcPr marL="45725" marR="45725" marT="45725" marB="45725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DDDDDD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8043">
                <a:tc gridSpan="2"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ko-KR" altLang="en-US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감사 후보소개 페이지</a:t>
                      </a:r>
                      <a:br>
                        <a:rPr lang="en-US" altLang="ko-KR" sz="700" b="1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- </a:t>
                      </a:r>
                      <a:r>
                        <a:rPr lang="ko-KR" altLang="en-US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관리자단에서 생성한 감사 후보 노출</a:t>
                      </a:r>
                      <a:b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i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en-US" altLang="ko-KR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i="0" u="none" strike="noStrike" cap="none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추천기간 동안 노출 됨</a:t>
                      </a:r>
                      <a:endParaRPr sz="700" b="0" dirty="0">
                        <a:solidFill>
                          <a:srgbClr val="FF0000"/>
                        </a:solidFill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ko-KR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72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700"/>
                        <a:buFont typeface="Malgun Gothic"/>
                        <a:buNone/>
                      </a:pPr>
                      <a:r>
                        <a:rPr lang="en-US" altLang="ko-KR" sz="700" b="1" dirty="0">
                          <a:latin typeface="+mn-ea"/>
                          <a:ea typeface="+mn-ea"/>
                        </a:rPr>
                        <a:t>1</a:t>
                      </a:r>
                      <a:endParaRPr sz="700" b="1" dirty="0">
                        <a:latin typeface="+mn-ea"/>
                        <a:ea typeface="+mn-ea"/>
                      </a:endParaRPr>
                    </a:p>
                  </a:txBody>
                  <a:tcPr marL="0" marR="0" marT="0" marB="0" anchor="ctr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36000" marR="0" lvl="0" indent="-4445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700"/>
                        <a:buFont typeface="Arial"/>
                        <a:buChar char="•"/>
                      </a:pP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 </a:t>
                      </a:r>
                      <a:r>
                        <a:rPr lang="en-US" altLang="ko-KR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 </a:t>
                      </a:r>
                      <a:r>
                        <a:rPr lang="ko-KR" altLang="en-US" sz="700" b="1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후보 정보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1,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2,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기호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3...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순으로 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 err="1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후보별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이름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출생년도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소속시도회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,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인사말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(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양력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등</a:t>
                      </a: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)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-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인사말은 관리자단에서 에디터로 등록된 정보 </a:t>
                      </a:r>
                      <a:b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</a:br>
                      <a:r>
                        <a:rPr lang="en-US" altLang="ko-KR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  </a:t>
                      </a:r>
                      <a:r>
                        <a:rPr lang="ko-KR" altLang="en-US" sz="700" b="0" u="none" strike="noStrike" cap="none" dirty="0">
                          <a:solidFill>
                            <a:schemeClr val="dk1"/>
                          </a:solidFill>
                          <a:latin typeface="+mn-ea"/>
                          <a:ea typeface="+mn-ea"/>
                          <a:cs typeface="Malgun Gothic"/>
                          <a:sym typeface="Malgun Gothic"/>
                        </a:rPr>
                        <a:t>노출</a:t>
                      </a:r>
                      <a:endParaRPr lang="en-US" altLang="ko-KR" sz="700" b="0" u="none" strike="noStrike" cap="none" dirty="0">
                        <a:solidFill>
                          <a:schemeClr val="dk1"/>
                        </a:solidFill>
                        <a:latin typeface="+mn-ea"/>
                        <a:ea typeface="+mn-ea"/>
                        <a:cs typeface="Malgun Gothic"/>
                        <a:sym typeface="Malgun Gothic"/>
                      </a:endParaRPr>
                    </a:p>
                  </a:txBody>
                  <a:tcPr marL="33150" marR="33150" marT="33150" marB="33150">
                    <a:lnL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BFBFBF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8" name="타원 17">
            <a:extLst>
              <a:ext uri="{FF2B5EF4-FFF2-40B4-BE49-F238E27FC236}">
                <a16:creationId xmlns:a16="http://schemas.microsoft.com/office/drawing/2014/main" id="{A9F6BC77-EDF1-C359-57F7-57AB1587B9B1}"/>
              </a:ext>
            </a:extLst>
          </p:cNvPr>
          <p:cNvSpPr/>
          <p:nvPr/>
        </p:nvSpPr>
        <p:spPr>
          <a:xfrm>
            <a:off x="880058" y="1621217"/>
            <a:ext cx="216000" cy="216000"/>
          </a:xfrm>
          <a:prstGeom prst="ellipse">
            <a:avLst/>
          </a:prstGeom>
          <a:solidFill>
            <a:srgbClr val="FF0000"/>
          </a:solidFill>
          <a:ln w="25400" cap="flat" cmpd="sng" algn="ctr">
            <a:noFill/>
            <a:prstDash val="solid"/>
          </a:ln>
          <a:effectLst/>
        </p:spPr>
        <p:txBody>
          <a:bodyPr lIns="0" tIns="0" rIns="0" bIns="0" rtlCol="0" anchor="ctr"/>
          <a:lstStyle/>
          <a:p>
            <a:pPr marL="0" marR="0" lvl="0" indent="0" algn="ctr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70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1</a:t>
            </a:r>
            <a:endParaRPr kumimoji="0" lang="ko-KR" altLang="en-US" sz="70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맑은 고딕" panose="020B0503020000020004" pitchFamily="50" charset="-127"/>
              <a:ea typeface="맑은 고딕" panose="020B0503020000020004" pitchFamily="50" charset="-127"/>
              <a:cs typeface="+mn-cs"/>
            </a:endParaRPr>
          </a:p>
        </p:txBody>
      </p:sp>
      <p:graphicFrame>
        <p:nvGraphicFramePr>
          <p:cNvPr id="19" name="표 18">
            <a:extLst>
              <a:ext uri="{FF2B5EF4-FFF2-40B4-BE49-F238E27FC236}">
                <a16:creationId xmlns:a16="http://schemas.microsoft.com/office/drawing/2014/main" id="{2222773E-CA9B-1D94-99B1-CB36FF197B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2720880"/>
              </p:ext>
            </p:extLst>
          </p:nvPr>
        </p:nvGraphicFramePr>
        <p:xfrm>
          <a:off x="973196" y="4554134"/>
          <a:ext cx="6224588" cy="113825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7238">
                  <a:extLst>
                    <a:ext uri="{9D8B030D-6E8A-4147-A177-3AD203B41FA5}">
                      <a16:colId xmlns:a16="http://schemas.microsoft.com/office/drawing/2014/main" val="538432300"/>
                    </a:ext>
                  </a:extLst>
                </a:gridCol>
                <a:gridCol w="4917350">
                  <a:extLst>
                    <a:ext uri="{9D8B030D-6E8A-4147-A177-3AD203B41FA5}">
                      <a16:colId xmlns:a16="http://schemas.microsoft.com/office/drawing/2014/main" val="3305460895"/>
                    </a:ext>
                  </a:extLst>
                </a:gridCol>
              </a:tblGrid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아무개</a:t>
                      </a:r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7755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D217CB49-0C6B-1AD3-FBA1-22658CAE9B46}"/>
              </a:ext>
            </a:extLst>
          </p:cNvPr>
          <p:cNvSpPr txBox="1"/>
          <p:nvPr/>
        </p:nvSpPr>
        <p:spPr>
          <a:xfrm>
            <a:off x="2220196" y="4753846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DCEADE2-B73E-BDC2-6F07-B48E65CED557}"/>
              </a:ext>
            </a:extLst>
          </p:cNvPr>
          <p:cNvSpPr/>
          <p:nvPr/>
        </p:nvSpPr>
        <p:spPr>
          <a:xfrm>
            <a:off x="1027650" y="4288094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3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93FE8F23-88A7-8AB9-27EA-145C5EC771D2}"/>
              </a:ext>
            </a:extLst>
          </p:cNvPr>
          <p:cNvSpPr txBox="1"/>
          <p:nvPr/>
        </p:nvSpPr>
        <p:spPr>
          <a:xfrm>
            <a:off x="3384131" y="4613541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이순신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30" name="Border">
            <a:extLst>
              <a:ext uri="{FF2B5EF4-FFF2-40B4-BE49-F238E27FC236}">
                <a16:creationId xmlns:a16="http://schemas.microsoft.com/office/drawing/2014/main" id="{606B28F9-0879-0036-AD2B-C707244993BA}"/>
              </a:ext>
            </a:extLst>
          </p:cNvPr>
          <p:cNvSpPr/>
          <p:nvPr/>
        </p:nvSpPr>
        <p:spPr>
          <a:xfrm>
            <a:off x="1131260" y="4619438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3" name="그래픽 32">
            <a:extLst>
              <a:ext uri="{FF2B5EF4-FFF2-40B4-BE49-F238E27FC236}">
                <a16:creationId xmlns:a16="http://schemas.microsoft.com/office/drawing/2014/main" id="{E69DBE6A-988F-C727-EC74-9D125DA879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41868" y="4739271"/>
            <a:ext cx="802830" cy="783987"/>
          </a:xfrm>
          <a:prstGeom prst="rect">
            <a:avLst/>
          </a:prstGeom>
        </p:spPr>
      </p:pic>
      <p:graphicFrame>
        <p:nvGraphicFramePr>
          <p:cNvPr id="34" name="표 33">
            <a:extLst>
              <a:ext uri="{FF2B5EF4-FFF2-40B4-BE49-F238E27FC236}">
                <a16:creationId xmlns:a16="http://schemas.microsoft.com/office/drawing/2014/main" id="{F9F658A4-624C-16A0-5164-48B40278509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544883"/>
              </p:ext>
            </p:extLst>
          </p:nvPr>
        </p:nvGraphicFramePr>
        <p:xfrm>
          <a:off x="966723" y="5914800"/>
          <a:ext cx="6224588" cy="1138250"/>
        </p:xfrm>
        <a:graphic>
          <a:graphicData uri="http://schemas.openxmlformats.org/drawingml/2006/table">
            <a:tbl>
              <a:tblPr firstRow="1" bandRow="1">
                <a:tableStyleId>{C7E57CFD-42C9-42BC-89F5-0180A5995E4B}</a:tableStyleId>
              </a:tblPr>
              <a:tblGrid>
                <a:gridCol w="1307238">
                  <a:extLst>
                    <a:ext uri="{9D8B030D-6E8A-4147-A177-3AD203B41FA5}">
                      <a16:colId xmlns:a16="http://schemas.microsoft.com/office/drawing/2014/main" val="538432300"/>
                    </a:ext>
                  </a:extLst>
                </a:gridCol>
                <a:gridCol w="4917350">
                  <a:extLst>
                    <a:ext uri="{9D8B030D-6E8A-4147-A177-3AD203B41FA5}">
                      <a16:colId xmlns:a16="http://schemas.microsoft.com/office/drawing/2014/main" val="3305460895"/>
                    </a:ext>
                  </a:extLst>
                </a:gridCol>
              </a:tblGrid>
              <a:tr h="113825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b="1" dirty="0"/>
                        <a:t>김좌진</a:t>
                      </a:r>
                    </a:p>
                  </a:txBody>
                  <a:tcPr marL="0">
                    <a:lnL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37217755"/>
                  </a:ext>
                </a:extLst>
              </a:tr>
            </a:tbl>
          </a:graphicData>
        </a:graphic>
      </p:graphicFrame>
      <p:sp>
        <p:nvSpPr>
          <p:cNvPr id="35" name="TextBox 34">
            <a:extLst>
              <a:ext uri="{FF2B5EF4-FFF2-40B4-BE49-F238E27FC236}">
                <a16:creationId xmlns:a16="http://schemas.microsoft.com/office/drawing/2014/main" id="{99AB63A2-65B6-DC12-1CD3-11FF7BA1268B}"/>
              </a:ext>
            </a:extLst>
          </p:cNvPr>
          <p:cNvSpPr txBox="1"/>
          <p:nvPr/>
        </p:nvSpPr>
        <p:spPr>
          <a:xfrm>
            <a:off x="2213723" y="6114512"/>
            <a:ext cx="40936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출생  </a:t>
            </a:r>
            <a:r>
              <a:rPr lang="en-US" altLang="ko-KR" sz="700">
                <a:latin typeface="+mn-ea"/>
                <a:ea typeface="+mn-ea"/>
              </a:rPr>
              <a:t>1970.01.01</a:t>
            </a:r>
          </a:p>
          <a:p>
            <a:pPr marL="90488" indent="-90488">
              <a:buFont typeface="Arial" panose="020B0604020202020204" pitchFamily="34" charset="0"/>
              <a:buChar char="•"/>
            </a:pPr>
            <a:r>
              <a:rPr lang="ko-KR" altLang="en-US" sz="700">
                <a:latin typeface="+mn-ea"/>
                <a:ea typeface="+mn-ea"/>
              </a:rPr>
              <a:t>소속시도회  서울시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79E2B304-0757-20D5-5F38-B375E7B06348}"/>
              </a:ext>
            </a:extLst>
          </p:cNvPr>
          <p:cNvSpPr/>
          <p:nvPr/>
        </p:nvSpPr>
        <p:spPr>
          <a:xfrm>
            <a:off x="1021177" y="5648760"/>
            <a:ext cx="2338317" cy="3135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</a:pPr>
            <a:r>
              <a:rPr lang="ko-KR" altLang="en-US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기호 </a:t>
            </a:r>
            <a:r>
              <a:rPr lang="en-US" altLang="ko-KR" sz="1100" b="1" dirty="0"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F745085-FC5A-7244-EFD0-58BB78C2C8C3}"/>
              </a:ext>
            </a:extLst>
          </p:cNvPr>
          <p:cNvSpPr txBox="1"/>
          <p:nvPr/>
        </p:nvSpPr>
        <p:spPr>
          <a:xfrm>
            <a:off x="3377658" y="5974207"/>
            <a:ext cx="3960000" cy="977512"/>
          </a:xfrm>
          <a:prstGeom prst="rect">
            <a:avLst/>
          </a:prstGeom>
          <a:solidFill>
            <a:schemeClr val="bg1"/>
          </a:solidFill>
          <a:ln w="6350">
            <a:solidFill>
              <a:schemeClr val="bg1">
                <a:lumMod val="85000"/>
              </a:schemeClr>
            </a:solidFill>
          </a:ln>
        </p:spPr>
        <p:txBody>
          <a:bodyPr wrap="square" rtlCol="0">
            <a:spAutoFit/>
          </a:bodyPr>
          <a:lstStyle/>
          <a:p>
            <a:pPr>
              <a:lnSpc>
                <a:spcPts val="1000"/>
              </a:lnSpc>
            </a:pPr>
            <a:r>
              <a:rPr lang="ko-KR" altLang="en-US" sz="700">
                <a:latin typeface="+mn-ea"/>
                <a:ea typeface="+mn-ea"/>
              </a:rPr>
              <a:t>안녕하세요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ko-KR" altLang="en-US" sz="700">
                <a:latin typeface="+mn-ea"/>
                <a:ea typeface="+mn-ea"/>
              </a:rPr>
              <a:t>이순신 입니다</a:t>
            </a:r>
            <a:r>
              <a:rPr lang="en-US" altLang="ko-KR" sz="700">
                <a:latin typeface="+mn-ea"/>
                <a:ea typeface="+mn-ea"/>
              </a:rPr>
              <a:t>.</a:t>
            </a:r>
            <a:br>
              <a:rPr lang="en-US" altLang="ko-KR" sz="700">
                <a:latin typeface="+mn-ea"/>
                <a:ea typeface="+mn-ea"/>
              </a:rPr>
            </a:br>
            <a:r>
              <a:rPr lang="en-US" altLang="ko-KR" sz="700">
                <a:latin typeface="+mn-ea"/>
                <a:ea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  <a:p>
            <a:pPr>
              <a:lnSpc>
                <a:spcPts val="1000"/>
              </a:lnSpc>
            </a:pPr>
            <a:r>
              <a:rPr lang="en-US" altLang="ko-KR" sz="700">
                <a:latin typeface="+mn-ea"/>
              </a:rPr>
              <a:t>text...</a:t>
            </a:r>
          </a:p>
        </p:txBody>
      </p:sp>
      <p:sp>
        <p:nvSpPr>
          <p:cNvPr id="38" name="Border">
            <a:extLst>
              <a:ext uri="{FF2B5EF4-FFF2-40B4-BE49-F238E27FC236}">
                <a16:creationId xmlns:a16="http://schemas.microsoft.com/office/drawing/2014/main" id="{0F3FB66B-418A-25D6-F960-12D79D6838DC}"/>
              </a:ext>
            </a:extLst>
          </p:cNvPr>
          <p:cNvSpPr/>
          <p:nvPr/>
        </p:nvSpPr>
        <p:spPr>
          <a:xfrm>
            <a:off x="1124787" y="5980104"/>
            <a:ext cx="1024047" cy="1023655"/>
          </a:xfrm>
          <a:prstGeom prst="roundRect">
            <a:avLst>
              <a:gd name="adj" fmla="val 6118"/>
            </a:avLst>
          </a:prstGeom>
          <a:solidFill>
            <a:schemeClr val="bg1"/>
          </a:solidFill>
          <a:ln w="6350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altLang="ko-KR" sz="700" u="sng">
              <a:solidFill>
                <a:srgbClr val="5F5F5F"/>
              </a:solidFill>
              <a:latin typeface="+mn-ea"/>
              <a:cs typeface="Segoe UI" panose="020B0502040204020203" pitchFamily="34" charset="0"/>
            </a:endParaRPr>
          </a:p>
        </p:txBody>
      </p:sp>
      <p:pic>
        <p:nvPicPr>
          <p:cNvPr id="39" name="그래픽 38">
            <a:extLst>
              <a:ext uri="{FF2B5EF4-FFF2-40B4-BE49-F238E27FC236}">
                <a16:creationId xmlns:a16="http://schemas.microsoft.com/office/drawing/2014/main" id="{DC1D5FA5-88C8-62EC-3091-0DE566DFA5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235395" y="6099937"/>
            <a:ext cx="802830" cy="783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91206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vDQdCLjBzuNDMcjREtDKQ+AoKO0QGBD/nb6CP3H9hyU=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SMARTSETTINGSHASH" val="MiCPcBciJSuT3YS/PyKxI0+nAoAdZBcdnM4Bzsb1u78="/>
</p:tagLst>
</file>

<file path=ppt/theme/theme1.xml><?xml version="1.0" encoding="utf-8"?>
<a:theme xmlns:a="http://schemas.openxmlformats.org/drawingml/2006/main" name="1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3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4_디자인 사용자 지정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132</TotalTime>
  <Words>1849</Words>
  <Application>Microsoft Office PowerPoint</Application>
  <PresentationFormat>A4 용지(210x297mm)</PresentationFormat>
  <Paragraphs>541</Paragraphs>
  <Slides>12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4</vt:i4>
      </vt:variant>
      <vt:variant>
        <vt:lpstr>슬라이드 제목</vt:lpstr>
      </vt:variant>
      <vt:variant>
        <vt:i4>12</vt:i4>
      </vt:variant>
    </vt:vector>
  </HeadingPairs>
  <TitlesOfParts>
    <vt:vector size="25" baseType="lpstr">
      <vt:lpstr>Nanum Gothic</vt:lpstr>
      <vt:lpstr>굴림</vt:lpstr>
      <vt:lpstr>Malgun Gothic</vt:lpstr>
      <vt:lpstr>Malgun Gothic</vt:lpstr>
      <vt:lpstr>Arial</vt:lpstr>
      <vt:lpstr>Quattrocento Sans</vt:lpstr>
      <vt:lpstr>Segoe UI</vt:lpstr>
      <vt:lpstr>Times New Roman</vt:lpstr>
      <vt:lpstr>Wingdings</vt:lpstr>
      <vt:lpstr>1_디자인 사용자 지정</vt:lpstr>
      <vt:lpstr>2_디자인 사용자 지정</vt:lpstr>
      <vt:lpstr>3_디자인 사용자 지정</vt:lpstr>
      <vt:lpstr>4_디자인 사용자 지정</vt:lpstr>
      <vt:lpstr>PowerPoint 프레젠테이션</vt:lpstr>
      <vt:lpstr>PowerPoint 프레젠테이션</vt:lpstr>
      <vt:lpstr>마이페이지 &gt; 대의원 추천 &gt; 중앙회장단</vt:lpstr>
      <vt:lpstr>마이페이지 &gt; 대의원 추천 &gt; 중앙회장단 &gt; 추천참여</vt:lpstr>
      <vt:lpstr>마이페이지 &gt; 대의원 추천 &gt; 중앙회장단 &gt; 추천참여 &gt; 추천</vt:lpstr>
      <vt:lpstr>마이페이지 &gt; 대의원 추천 &gt; 시도회장단</vt:lpstr>
      <vt:lpstr>마이페이지 &gt; 대의원 추천 &gt; 중앙회장단 &gt; 추천참여</vt:lpstr>
      <vt:lpstr>마이페이지 &gt; 대의원 추천 &gt; 중앙회장단 &gt; 추천참여 &gt; 추천</vt:lpstr>
      <vt:lpstr>마이페이지 &gt; 대의원 추천 &gt; 감사</vt:lpstr>
      <vt:lpstr>마이페이지 &gt; 대의원 추천 &gt; 감사 &gt; 추천참여</vt:lpstr>
      <vt:lpstr>마이페이지 &gt; 대의원 추천 &gt; 감사 &gt; 추천참여 &gt; 추천</vt:lpstr>
      <vt:lpstr>마이페이지 &gt; 대의원 추천 &gt; 나의추천현황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wonil choi</dc:creator>
  <cp:lastModifiedBy>YSU .</cp:lastModifiedBy>
  <cp:revision>2</cp:revision>
  <dcterms:modified xsi:type="dcterms:W3CDTF">2025-07-08T07:39:03Z</dcterms:modified>
</cp:coreProperties>
</file>