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omments/modernComment_184_898C134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2" r:id="rId2"/>
    <p:sldMasterId id="2147483702" r:id="rId3"/>
    <p:sldMasterId id="2147483711" r:id="rId4"/>
    <p:sldMasterId id="2147483720" r:id="rId5"/>
  </p:sldMasterIdLst>
  <p:notesMasterIdLst>
    <p:notesMasterId r:id="rId15"/>
  </p:notesMasterIdLst>
  <p:sldIdLst>
    <p:sldId id="256" r:id="rId6"/>
    <p:sldId id="257" r:id="rId7"/>
    <p:sldId id="372" r:id="rId8"/>
    <p:sldId id="384" r:id="rId9"/>
    <p:sldId id="386" r:id="rId10"/>
    <p:sldId id="385" r:id="rId11"/>
    <p:sldId id="389" r:id="rId12"/>
    <p:sldId id="387" r:id="rId13"/>
    <p:sldId id="388" r:id="rId1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공통" id="{707836AF-0706-461D-8B5A-60B3E144CEBA}">
          <p14:sldIdLst>
            <p14:sldId id="256"/>
            <p14:sldId id="257"/>
          </p14:sldIdLst>
        </p14:section>
        <p14:section name="대표_메인" id="{095A0839-85CB-4900-9C08-A5CD23B742C6}">
          <p14:sldIdLst>
            <p14:sldId id="372"/>
            <p14:sldId id="384"/>
          </p14:sldIdLst>
        </p14:section>
        <p14:section name="공통_GNB" id="{D7C13847-86FF-45C0-8E62-17B70AAFFF5E}">
          <p14:sldIdLst>
            <p14:sldId id="386"/>
          </p14:sldIdLst>
        </p14:section>
        <p14:section name="공통_전체메뉴" id="{7C9AABEC-1334-4051-90D7-32F50B7A39A4}">
          <p14:sldIdLst>
            <p14:sldId id="385"/>
          </p14:sldIdLst>
        </p14:section>
        <p14:section name="보수_메인" id="{4C03B2FC-354F-46CE-A75C-9B81CFED7F38}">
          <p14:sldIdLst>
            <p14:sldId id="389"/>
          </p14:sldIdLst>
        </p14:section>
        <p14:section name="직무_메인" id="{0D191DA5-644E-4698-B5D0-B07784F8F435}">
          <p14:sldIdLst>
            <p14:sldId id="387"/>
          </p14:sldIdLst>
        </p14:section>
        <p14:section name="마이페이지홈" id="{131FE7F1-03DC-40CF-9631-1DFC7C3E2710}">
          <p14:sldIdLst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2" pos="1941" userDrawn="1">
          <p15:clr>
            <a:srgbClr val="A4A3A4"/>
          </p15:clr>
        </p15:guide>
        <p15:guide id="3" pos="308" userDrawn="1">
          <p15:clr>
            <a:srgbClr val="F26B43"/>
          </p15:clr>
        </p15:guide>
        <p15:guide id="4" pos="4435" userDrawn="1">
          <p15:clr>
            <a:srgbClr val="F26B43"/>
          </p15:clr>
        </p15:guide>
        <p15:guide id="5" pos="1419" userDrawn="1">
          <p15:clr>
            <a:srgbClr val="A4A3A4"/>
          </p15:clr>
        </p15:guide>
        <p15:guide id="6" pos="2773" userDrawn="1">
          <p15:clr>
            <a:srgbClr val="A4A3A4"/>
          </p15:clr>
        </p15:guide>
        <p15:guide id="9" pos="5978" userDrawn="1">
          <p15:clr>
            <a:srgbClr val="A4A3A4"/>
          </p15:clr>
        </p15:guide>
        <p15:guide id="10" pos="262" userDrawn="1">
          <p15:clr>
            <a:srgbClr val="A4A3A4"/>
          </p15:clr>
        </p15:guide>
        <p15:guide id="11" orient="horz" pos="5" userDrawn="1">
          <p15:clr>
            <a:srgbClr val="A4A3A4"/>
          </p15:clr>
        </p15:guide>
        <p15:guide id="13" pos="5456" userDrawn="1">
          <p15:clr>
            <a:srgbClr val="A4A3A4"/>
          </p15:clr>
        </p15:guide>
        <p15:guide id="14" pos="5002" userDrawn="1">
          <p15:clr>
            <a:srgbClr val="A4A3A4"/>
          </p15:clr>
        </p15:guide>
        <p15:guide id="15" pos="3369" userDrawn="1">
          <p15:clr>
            <a:srgbClr val="A4A3A4"/>
          </p15:clr>
        </p15:guide>
        <p15:guide id="16" orient="horz" pos="663" userDrawn="1">
          <p15:clr>
            <a:srgbClr val="A4A3A4"/>
          </p15:clr>
        </p15:guide>
        <p15:guide id="18" orient="horz" pos="2931" userDrawn="1">
          <p15:clr>
            <a:srgbClr val="A4A3A4"/>
          </p15:clr>
        </p15:guide>
        <p15:guide id="19" orient="horz" pos="754" userDrawn="1">
          <p15:clr>
            <a:srgbClr val="A4A3A4"/>
          </p15:clr>
        </p15:guide>
        <p15:guide id="20" pos="3619" userDrawn="1">
          <p15:clr>
            <a:srgbClr val="A4A3A4"/>
          </p15:clr>
        </p15:guide>
        <p15:guide id="21" orient="horz" pos="1593" userDrawn="1">
          <p15:clr>
            <a:srgbClr val="A4A3A4"/>
          </p15:clr>
        </p15:guide>
        <p15:guide id="22" pos="1568" userDrawn="1">
          <p15:clr>
            <a:srgbClr val="A4A3A4"/>
          </p15:clr>
        </p15:guide>
        <p15:guide id="23" pos="710" userDrawn="1">
          <p15:clr>
            <a:srgbClr val="A4A3A4"/>
          </p15:clr>
        </p15:guide>
        <p15:guide id="24" pos="81" userDrawn="1">
          <p15:clr>
            <a:srgbClr val="A4A3A4"/>
          </p15:clr>
        </p15:guide>
        <p15:guide id="26" orient="horz" pos="1275" userDrawn="1">
          <p15:clr>
            <a:srgbClr val="A4A3A4"/>
          </p15:clr>
        </p15:guide>
        <p15:guide id="27" pos="4631" userDrawn="1">
          <p15:clr>
            <a:srgbClr val="A4A3A4"/>
          </p15:clr>
        </p15:guide>
        <p15:guide id="28" pos="1895" userDrawn="1">
          <p15:clr>
            <a:srgbClr val="A4A3A4"/>
          </p15:clr>
        </p15:guide>
        <p15:guide id="29" orient="horz" pos="3906" userDrawn="1">
          <p15:clr>
            <a:srgbClr val="A4A3A4"/>
          </p15:clr>
        </p15:guide>
        <p15:guide id="30" pos="175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D0979F-06A2-FF48-0598-8C8C16F5AFAB}" name="YSU ." initials="Y." userId="3165a75f3fb2573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F7F7F7"/>
    <a:srgbClr val="FFFFFF"/>
    <a:srgbClr val="E3E3E3"/>
    <a:srgbClr val="A6A6A6"/>
    <a:srgbClr val="F2F2F2"/>
    <a:srgbClr val="2DC823"/>
    <a:srgbClr val="2E75B6"/>
    <a:srgbClr val="00BA7E"/>
    <a:srgbClr val="FF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4E514-2807-459F-8DA1-6D59F9DF2E19}" v="597" dt="2025-07-07T23:53:11.303"/>
  </p1510:revLst>
</p1510:revInfo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7" autoAdjust="0"/>
    <p:restoredTop sz="95519" autoAdjust="0"/>
  </p:normalViewPr>
  <p:slideViewPr>
    <p:cSldViewPr snapToGrid="0">
      <p:cViewPr varScale="1">
        <p:scale>
          <a:sx n="156" d="100"/>
          <a:sy n="156" d="100"/>
        </p:scale>
        <p:origin x="150" y="114"/>
      </p:cViewPr>
      <p:guideLst>
        <p:guide pos="1941"/>
        <p:guide pos="308"/>
        <p:guide pos="4435"/>
        <p:guide pos="1419"/>
        <p:guide pos="2773"/>
        <p:guide pos="5978"/>
        <p:guide pos="262"/>
        <p:guide orient="horz" pos="5"/>
        <p:guide pos="5456"/>
        <p:guide pos="5002"/>
        <p:guide pos="3369"/>
        <p:guide orient="horz" pos="663"/>
        <p:guide orient="horz" pos="2931"/>
        <p:guide orient="horz" pos="754"/>
        <p:guide pos="3619"/>
        <p:guide orient="horz" pos="1593"/>
        <p:guide pos="1568"/>
        <p:guide pos="710"/>
        <p:guide pos="81"/>
        <p:guide orient="horz" pos="1275"/>
        <p:guide pos="4631"/>
        <p:guide pos="1895"/>
        <p:guide orient="horz" pos="3906"/>
        <p:guide pos="17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SU ." userId="3165a75f3fb2573d" providerId="LiveId" clId="{F684E514-2807-459F-8DA1-6D59F9DF2E19}"/>
    <pc:docChg chg="undo redo custSel addSld delSld modSld modSection">
      <pc:chgData name="YSU ." userId="3165a75f3fb2573d" providerId="LiveId" clId="{F684E514-2807-459F-8DA1-6D59F9DF2E19}" dt="2025-07-08T07:59:46.701" v="8205" actId="2696"/>
      <pc:docMkLst>
        <pc:docMk/>
      </pc:docMkLst>
      <pc:sldChg chg="modSp mod">
        <pc:chgData name="YSU ." userId="3165a75f3fb2573d" providerId="LiveId" clId="{F684E514-2807-459F-8DA1-6D59F9DF2E19}" dt="2025-06-25T02:09:58.512" v="3689" actId="1076"/>
        <pc:sldMkLst>
          <pc:docMk/>
          <pc:sldMk cId="4294728943" sldId="372"/>
        </pc:sldMkLst>
        <pc:spChg chg="mod">
          <ac:chgData name="YSU ." userId="3165a75f3fb2573d" providerId="LiveId" clId="{F684E514-2807-459F-8DA1-6D59F9DF2E19}" dt="2025-06-25T02:09:58.512" v="3689" actId="1076"/>
          <ac:spMkLst>
            <pc:docMk/>
            <pc:sldMk cId="4294728943" sldId="372"/>
            <ac:spMk id="1080" creationId="{A682DC19-2420-76D3-F96D-9905969C4151}"/>
          </ac:spMkLst>
        </pc:spChg>
        <pc:graphicFrameChg chg="modGraphic">
          <ac:chgData name="YSU ." userId="3165a75f3fb2573d" providerId="LiveId" clId="{F684E514-2807-459F-8DA1-6D59F9DF2E19}" dt="2025-05-26T23:43:24.379" v="5" actId="113"/>
          <ac:graphicFrameMkLst>
            <pc:docMk/>
            <pc:sldMk cId="4294728943" sldId="372"/>
            <ac:graphicFrameMk id="13" creationId="{5667835C-6A13-5659-3567-FB76A7591DEC}"/>
          </ac:graphicFrameMkLst>
        </pc:graphicFrameChg>
      </pc:sldChg>
      <pc:sldChg chg="modSp mod">
        <pc:chgData name="YSU ." userId="3165a75f3fb2573d" providerId="LiveId" clId="{F684E514-2807-459F-8DA1-6D59F9DF2E19}" dt="2025-05-26T23:43:37.729" v="6" actId="113"/>
        <pc:sldMkLst>
          <pc:docMk/>
          <pc:sldMk cId="67875270" sldId="384"/>
        </pc:sldMkLst>
        <pc:graphicFrameChg chg="modGraphic">
          <ac:chgData name="YSU ." userId="3165a75f3fb2573d" providerId="LiveId" clId="{F684E514-2807-459F-8DA1-6D59F9DF2E19}" dt="2025-05-26T23:43:37.729" v="6" actId="113"/>
          <ac:graphicFrameMkLst>
            <pc:docMk/>
            <pc:sldMk cId="67875270" sldId="384"/>
            <ac:graphicFrameMk id="13" creationId="{EE771D1F-1904-0E00-02E9-6FD6881EA67C}"/>
          </ac:graphicFrameMkLst>
        </pc:graphicFrameChg>
      </pc:sldChg>
      <pc:sldChg chg="modSp mod">
        <pc:chgData name="YSU ." userId="3165a75f3fb2573d" providerId="LiveId" clId="{F684E514-2807-459F-8DA1-6D59F9DF2E19}" dt="2025-05-26T23:44:04.706" v="10" actId="113"/>
        <pc:sldMkLst>
          <pc:docMk/>
          <pc:sldMk cId="582506982" sldId="385"/>
        </pc:sldMkLst>
        <pc:graphicFrameChg chg="modGraphic">
          <ac:chgData name="YSU ." userId="3165a75f3fb2573d" providerId="LiveId" clId="{F684E514-2807-459F-8DA1-6D59F9DF2E19}" dt="2025-05-26T23:44:04.706" v="10" actId="113"/>
          <ac:graphicFrameMkLst>
            <pc:docMk/>
            <pc:sldMk cId="582506982" sldId="385"/>
            <ac:graphicFrameMk id="1396" creationId="{FFCA3686-1616-F250-1A85-12F4C0CB37A2}"/>
          </ac:graphicFrameMkLst>
        </pc:graphicFrameChg>
      </pc:sldChg>
      <pc:sldChg chg="modSp mod">
        <pc:chgData name="YSU ." userId="3165a75f3fb2573d" providerId="LiveId" clId="{F684E514-2807-459F-8DA1-6D59F9DF2E19}" dt="2025-05-26T23:43:54.588" v="9" actId="113"/>
        <pc:sldMkLst>
          <pc:docMk/>
          <pc:sldMk cId="3174772726" sldId="386"/>
        </pc:sldMkLst>
        <pc:graphicFrameChg chg="mod modGraphic">
          <ac:chgData name="YSU ." userId="3165a75f3fb2573d" providerId="LiveId" clId="{F684E514-2807-459F-8DA1-6D59F9DF2E19}" dt="2025-05-26T23:43:54.588" v="9" actId="113"/>
          <ac:graphicFrameMkLst>
            <pc:docMk/>
            <pc:sldMk cId="3174772726" sldId="386"/>
            <ac:graphicFrameMk id="13" creationId="{586D6E70-08F9-6711-7335-A571431EC789}"/>
          </ac:graphicFrameMkLst>
        </pc:graphicFrameChg>
      </pc:sldChg>
      <pc:sldChg chg="modSp mod">
        <pc:chgData name="YSU ." userId="3165a75f3fb2573d" providerId="LiveId" clId="{F684E514-2807-459F-8DA1-6D59F9DF2E19}" dt="2025-05-26T23:44:26.614" v="14" actId="113"/>
        <pc:sldMkLst>
          <pc:docMk/>
          <pc:sldMk cId="3571787360" sldId="387"/>
        </pc:sldMkLst>
        <pc:graphicFrameChg chg="modGraphic">
          <ac:chgData name="YSU ." userId="3165a75f3fb2573d" providerId="LiveId" clId="{F684E514-2807-459F-8DA1-6D59F9DF2E19}" dt="2025-05-26T23:44:26.614" v="14" actId="113"/>
          <ac:graphicFrameMkLst>
            <pc:docMk/>
            <pc:sldMk cId="3571787360" sldId="387"/>
            <ac:graphicFrameMk id="83" creationId="{58B2D947-6C84-5C01-69ED-BB1DF2AE0D9E}"/>
          </ac:graphicFrameMkLst>
        </pc:graphicFrameChg>
      </pc:sldChg>
      <pc:sldChg chg="addSp delSp modSp mod">
        <pc:chgData name="YSU ." userId="3165a75f3fb2573d" providerId="LiveId" clId="{F684E514-2807-459F-8DA1-6D59F9DF2E19}" dt="2025-07-07T23:53:11.306" v="8202" actId="20577"/>
        <pc:sldMkLst>
          <pc:docMk/>
          <pc:sldMk cId="2307658563" sldId="388"/>
        </pc:sldMkLst>
        <pc:spChg chg="add mod">
          <ac:chgData name="YSU ." userId="3165a75f3fb2573d" providerId="LiveId" clId="{F684E514-2807-459F-8DA1-6D59F9DF2E19}" dt="2025-07-07T04:32:10.116" v="3940" actId="1036"/>
          <ac:spMkLst>
            <pc:docMk/>
            <pc:sldMk cId="2307658563" sldId="388"/>
            <ac:spMk id="3" creationId="{B9A483E0-3105-2B5B-ABE4-675B966BCAD2}"/>
          </ac:spMkLst>
        </pc:spChg>
        <pc:spChg chg="mod">
          <ac:chgData name="YSU ." userId="3165a75f3fb2573d" providerId="LiveId" clId="{F684E514-2807-459F-8DA1-6D59F9DF2E19}" dt="2025-07-07T23:50:35.726" v="7989" actId="20577"/>
          <ac:spMkLst>
            <pc:docMk/>
            <pc:sldMk cId="2307658563" sldId="388"/>
            <ac:spMk id="4" creationId="{F03CDF41-63DA-F7B2-7DA9-CB6ADAEF2CCA}"/>
          </ac:spMkLst>
        </pc:spChg>
        <pc:spChg chg="add mod">
          <ac:chgData name="YSU ." userId="3165a75f3fb2573d" providerId="LiveId" clId="{F684E514-2807-459F-8DA1-6D59F9DF2E19}" dt="2025-07-07T04:33:38.151" v="4126" actId="1035"/>
          <ac:spMkLst>
            <pc:docMk/>
            <pc:sldMk cId="2307658563" sldId="388"/>
            <ac:spMk id="5" creationId="{8DECDD68-3BBC-7976-F919-3B4AC6DC18FF}"/>
          </ac:spMkLst>
        </pc:spChg>
        <pc:spChg chg="add mod">
          <ac:chgData name="YSU ." userId="3165a75f3fb2573d" providerId="LiveId" clId="{F684E514-2807-459F-8DA1-6D59F9DF2E19}" dt="2025-07-07T04:34:28.059" v="4130" actId="1076"/>
          <ac:spMkLst>
            <pc:docMk/>
            <pc:sldMk cId="2307658563" sldId="388"/>
            <ac:spMk id="6" creationId="{06027FF9-3A94-A38D-5869-0153746A9BFC}"/>
          </ac:spMkLst>
        </pc:spChg>
        <pc:spChg chg="add mod">
          <ac:chgData name="YSU ." userId="3165a75f3fb2573d" providerId="LiveId" clId="{F684E514-2807-459F-8DA1-6D59F9DF2E19}" dt="2025-07-07T04:33:45.934" v="4128" actId="20577"/>
          <ac:spMkLst>
            <pc:docMk/>
            <pc:sldMk cId="2307658563" sldId="388"/>
            <ac:spMk id="7" creationId="{C3AAF246-08B6-FC90-49E4-FAFB8513B0DC}"/>
          </ac:spMkLst>
        </pc:spChg>
        <pc:spChg chg="add mod topLvl">
          <ac:chgData name="YSU ." userId="3165a75f3fb2573d" providerId="LiveId" clId="{F684E514-2807-459F-8DA1-6D59F9DF2E19}" dt="2025-06-19T04:13:49.690" v="3335" actId="20577"/>
          <ac:spMkLst>
            <pc:docMk/>
            <pc:sldMk cId="2307658563" sldId="388"/>
            <ac:spMk id="8" creationId="{7D87B033-9641-A7E3-BEB9-CEEE580F74CD}"/>
          </ac:spMkLst>
        </pc:spChg>
        <pc:spChg chg="add mod">
          <ac:chgData name="YSU ." userId="3165a75f3fb2573d" providerId="LiveId" clId="{F684E514-2807-459F-8DA1-6D59F9DF2E19}" dt="2025-07-07T04:36:03.756" v="4138" actId="1076"/>
          <ac:spMkLst>
            <pc:docMk/>
            <pc:sldMk cId="2307658563" sldId="388"/>
            <ac:spMk id="9" creationId="{32B490CA-7721-7A1F-A7FE-AFF516427224}"/>
          </ac:spMkLst>
        </pc:spChg>
        <pc:spChg chg="add mod">
          <ac:chgData name="YSU ." userId="3165a75f3fb2573d" providerId="LiveId" clId="{F684E514-2807-459F-8DA1-6D59F9DF2E19}" dt="2025-07-07T04:45:29.964" v="4892" actId="1076"/>
          <ac:spMkLst>
            <pc:docMk/>
            <pc:sldMk cId="2307658563" sldId="388"/>
            <ac:spMk id="10" creationId="{73D4FDC4-062F-BE94-D98F-0D85E4904A09}"/>
          </ac:spMkLst>
        </pc:spChg>
        <pc:spChg chg="add mod">
          <ac:chgData name="YSU ." userId="3165a75f3fb2573d" providerId="LiveId" clId="{F684E514-2807-459F-8DA1-6D59F9DF2E19}" dt="2025-07-03T01:05:00.542" v="3782" actId="1035"/>
          <ac:spMkLst>
            <pc:docMk/>
            <pc:sldMk cId="2307658563" sldId="388"/>
            <ac:spMk id="11" creationId="{48368771-A517-848B-0C2B-2146E22C447A}"/>
          </ac:spMkLst>
        </pc:spChg>
        <pc:spChg chg="add mod">
          <ac:chgData name="YSU ." userId="3165a75f3fb2573d" providerId="LiveId" clId="{F684E514-2807-459F-8DA1-6D59F9DF2E19}" dt="2025-07-03T01:05:00.542" v="3782" actId="1035"/>
          <ac:spMkLst>
            <pc:docMk/>
            <pc:sldMk cId="2307658563" sldId="388"/>
            <ac:spMk id="12" creationId="{0348F883-ADFE-2259-FAB4-36B19B1A0C04}"/>
          </ac:spMkLst>
        </pc:spChg>
        <pc:spChg chg="add del mod">
          <ac:chgData name="YSU ." userId="3165a75f3fb2573d" providerId="LiveId" clId="{F684E514-2807-459F-8DA1-6D59F9DF2E19}" dt="2025-07-07T04:46:59.792" v="4979" actId="478"/>
          <ac:spMkLst>
            <pc:docMk/>
            <pc:sldMk cId="2307658563" sldId="388"/>
            <ac:spMk id="13" creationId="{C2FD2A7E-73A8-99B7-922E-E01511D2A387}"/>
          </ac:spMkLst>
        </pc:spChg>
        <pc:spChg chg="add del mod">
          <ac:chgData name="YSU ." userId="3165a75f3fb2573d" providerId="LiveId" clId="{F684E514-2807-459F-8DA1-6D59F9DF2E19}" dt="2025-07-07T04:46:59.792" v="4979" actId="478"/>
          <ac:spMkLst>
            <pc:docMk/>
            <pc:sldMk cId="2307658563" sldId="388"/>
            <ac:spMk id="14" creationId="{8F993619-D6BA-8E7C-D2E4-3F2EA1BEAC21}"/>
          </ac:spMkLst>
        </pc:spChg>
        <pc:spChg chg="add mod">
          <ac:chgData name="YSU ." userId="3165a75f3fb2573d" providerId="LiveId" clId="{F684E514-2807-459F-8DA1-6D59F9DF2E19}" dt="2025-07-07T04:45:34.986" v="4894" actId="20577"/>
          <ac:spMkLst>
            <pc:docMk/>
            <pc:sldMk cId="2307658563" sldId="388"/>
            <ac:spMk id="16" creationId="{1F56E9CD-7B32-27B1-6525-D3D871FB01D3}"/>
          </ac:spMkLst>
        </pc:spChg>
        <pc:spChg chg="add mod">
          <ac:chgData name="YSU ." userId="3165a75f3fb2573d" providerId="LiveId" clId="{F684E514-2807-459F-8DA1-6D59F9DF2E19}" dt="2025-07-07T04:45:37.550" v="4896" actId="20577"/>
          <ac:spMkLst>
            <pc:docMk/>
            <pc:sldMk cId="2307658563" sldId="388"/>
            <ac:spMk id="17" creationId="{ED212B25-BA05-2EE0-287F-D53876C519DB}"/>
          </ac:spMkLst>
        </pc:spChg>
        <pc:spChg chg="add mod">
          <ac:chgData name="YSU ." userId="3165a75f3fb2573d" providerId="LiveId" clId="{F684E514-2807-459F-8DA1-6D59F9DF2E19}" dt="2025-07-07T04:45:23.266" v="4889" actId="571"/>
          <ac:spMkLst>
            <pc:docMk/>
            <pc:sldMk cId="2307658563" sldId="388"/>
            <ac:spMk id="18" creationId="{33790525-BF8A-B37D-2F3C-FDB1A0F64B77}"/>
          </ac:spMkLst>
        </pc:spChg>
        <pc:spChg chg="add del mod">
          <ac:chgData name="YSU ." userId="3165a75f3fb2573d" providerId="LiveId" clId="{F684E514-2807-459F-8DA1-6D59F9DF2E19}" dt="2025-07-07T04:45:25.269" v="4890" actId="478"/>
          <ac:spMkLst>
            <pc:docMk/>
            <pc:sldMk cId="2307658563" sldId="388"/>
            <ac:spMk id="19" creationId="{43380A32-446F-4612-4DE1-98DA7C18C8BA}"/>
          </ac:spMkLst>
        </pc:spChg>
        <pc:spChg chg="add mod">
          <ac:chgData name="YSU ." userId="3165a75f3fb2573d" providerId="LiveId" clId="{F684E514-2807-459F-8DA1-6D59F9DF2E19}" dt="2025-07-07T04:47:19.215" v="5040" actId="20577"/>
          <ac:spMkLst>
            <pc:docMk/>
            <pc:sldMk cId="2307658563" sldId="388"/>
            <ac:spMk id="20" creationId="{A4A7A16A-675B-0904-BAB1-C40FE0110CD1}"/>
          </ac:spMkLst>
        </pc:spChg>
        <pc:spChg chg="add mod">
          <ac:chgData name="YSU ." userId="3165a75f3fb2573d" providerId="LiveId" clId="{F684E514-2807-459F-8DA1-6D59F9DF2E19}" dt="2025-07-07T04:47:21.666" v="5042" actId="20577"/>
          <ac:spMkLst>
            <pc:docMk/>
            <pc:sldMk cId="2307658563" sldId="388"/>
            <ac:spMk id="21" creationId="{E42D59EB-4FE5-BF31-B60E-8C98FEE993B6}"/>
          </ac:spMkLst>
        </pc:spChg>
        <pc:spChg chg="add mod">
          <ac:chgData name="YSU ." userId="3165a75f3fb2573d" providerId="LiveId" clId="{F684E514-2807-459F-8DA1-6D59F9DF2E19}" dt="2025-07-07T04:54:14.219" v="5509" actId="1035"/>
          <ac:spMkLst>
            <pc:docMk/>
            <pc:sldMk cId="2307658563" sldId="388"/>
            <ac:spMk id="22" creationId="{E7834F18-9222-DD91-73C5-8DC4B79C5DC8}"/>
          </ac:spMkLst>
        </pc:spChg>
        <pc:spChg chg="add mod">
          <ac:chgData name="YSU ." userId="3165a75f3fb2573d" providerId="LiveId" clId="{F684E514-2807-459F-8DA1-6D59F9DF2E19}" dt="2025-07-07T04:54:36.353" v="5616" actId="20577"/>
          <ac:spMkLst>
            <pc:docMk/>
            <pc:sldMk cId="2307658563" sldId="388"/>
            <ac:spMk id="23" creationId="{720A6D87-226F-F34A-05C4-7BD7E582E853}"/>
          </ac:spMkLst>
        </pc:spChg>
        <pc:spChg chg="mod">
          <ac:chgData name="YSU ." userId="3165a75f3fb2573d" providerId="LiveId" clId="{F684E514-2807-459F-8DA1-6D59F9DF2E19}" dt="2025-07-03T01:05:00.542" v="3782" actId="1035"/>
          <ac:spMkLst>
            <pc:docMk/>
            <pc:sldMk cId="2307658563" sldId="388"/>
            <ac:spMk id="98" creationId="{AB194A6F-F63D-695F-D64B-561C5F486389}"/>
          </ac:spMkLst>
        </pc:spChg>
        <pc:spChg chg="mod">
          <ac:chgData name="YSU ." userId="3165a75f3fb2573d" providerId="LiveId" clId="{F684E514-2807-459F-8DA1-6D59F9DF2E19}" dt="2025-07-07T23:50:04.174" v="7987" actId="20577"/>
          <ac:spMkLst>
            <pc:docMk/>
            <pc:sldMk cId="2307658563" sldId="388"/>
            <ac:spMk id="253" creationId="{D82FB939-84F4-E912-854A-31F3F929282F}"/>
          </ac:spMkLst>
        </pc:spChg>
        <pc:spChg chg="mod">
          <ac:chgData name="YSU ." userId="3165a75f3fb2573d" providerId="LiveId" clId="{F684E514-2807-459F-8DA1-6D59F9DF2E19}" dt="2025-07-07T07:17:28.666" v="5789" actId="14100"/>
          <ac:spMkLst>
            <pc:docMk/>
            <pc:sldMk cId="2307658563" sldId="388"/>
            <ac:spMk id="479" creationId="{3C06CDFE-9878-AEE3-02D9-67CA591B179C}"/>
          </ac:spMkLst>
        </pc:spChg>
        <pc:spChg chg="mod">
          <ac:chgData name="YSU ." userId="3165a75f3fb2573d" providerId="LiveId" clId="{F684E514-2807-459F-8DA1-6D59F9DF2E19}" dt="2025-05-26T23:52:19.211" v="660" actId="113"/>
          <ac:spMkLst>
            <pc:docMk/>
            <pc:sldMk cId="2307658563" sldId="388"/>
            <ac:spMk id="481" creationId="{DD1FF634-ADEE-FEF2-8A61-6587981E38CC}"/>
          </ac:spMkLst>
        </pc:spChg>
        <pc:spChg chg="mod">
          <ac:chgData name="YSU ." userId="3165a75f3fb2573d" providerId="LiveId" clId="{F684E514-2807-459F-8DA1-6D59F9DF2E19}" dt="2025-07-07T07:17:19.828" v="5761" actId="14100"/>
          <ac:spMkLst>
            <pc:docMk/>
            <pc:sldMk cId="2307658563" sldId="388"/>
            <ac:spMk id="482" creationId="{E048004E-D205-9EEF-981F-EDA2DA28A620}"/>
          </ac:spMkLst>
        </pc:spChg>
        <pc:spChg chg="del">
          <ac:chgData name="YSU ." userId="3165a75f3fb2573d" providerId="LiveId" clId="{F684E514-2807-459F-8DA1-6D59F9DF2E19}" dt="2025-07-07T07:15:47.580" v="5720" actId="478"/>
          <ac:spMkLst>
            <pc:docMk/>
            <pc:sldMk cId="2307658563" sldId="388"/>
            <ac:spMk id="502" creationId="{6A64721C-9E2D-7970-2170-1770B05550DD}"/>
          </ac:spMkLst>
        </pc:spChg>
        <pc:spChg chg="add del">
          <ac:chgData name="YSU ." userId="3165a75f3fb2573d" providerId="LiveId" clId="{F684E514-2807-459F-8DA1-6D59F9DF2E19}" dt="2025-07-07T07:15:50.487" v="5721" actId="478"/>
          <ac:spMkLst>
            <pc:docMk/>
            <pc:sldMk cId="2307658563" sldId="388"/>
            <ac:spMk id="503" creationId="{58B2C6B3-EA99-1924-1C15-9D3D101B8230}"/>
          </ac:spMkLst>
        </pc:spChg>
        <pc:spChg chg="mod">
          <ac:chgData name="YSU ." userId="3165a75f3fb2573d" providerId="LiveId" clId="{F684E514-2807-459F-8DA1-6D59F9DF2E19}" dt="2025-07-07T23:49:59.524" v="7985" actId="1035"/>
          <ac:spMkLst>
            <pc:docMk/>
            <pc:sldMk cId="2307658563" sldId="388"/>
            <ac:spMk id="516" creationId="{18AB80F3-8081-E7AA-7B6D-16202FC962F6}"/>
          </ac:spMkLst>
        </pc:spChg>
        <pc:spChg chg="add del mod">
          <ac:chgData name="YSU ." userId="3165a75f3fb2573d" providerId="LiveId" clId="{F684E514-2807-459F-8DA1-6D59F9DF2E19}" dt="2025-05-26T23:52:29.282" v="662" actId="478"/>
          <ac:spMkLst>
            <pc:docMk/>
            <pc:sldMk cId="2307658563" sldId="388"/>
            <ac:spMk id="529" creationId="{9E3EFE31-9A65-7DBA-8014-19A67E9D01C7}"/>
          </ac:spMkLst>
        </pc:spChg>
        <pc:spChg chg="mod">
          <ac:chgData name="YSU ." userId="3165a75f3fb2573d" providerId="LiveId" clId="{F684E514-2807-459F-8DA1-6D59F9DF2E19}" dt="2025-07-03T01:01:49.937" v="3714" actId="14100"/>
          <ac:spMkLst>
            <pc:docMk/>
            <pc:sldMk cId="2307658563" sldId="388"/>
            <ac:spMk id="530" creationId="{9243260A-D238-0AF6-F43C-05D64A6D8535}"/>
          </ac:spMkLst>
        </pc:spChg>
        <pc:spChg chg="topLvl">
          <ac:chgData name="YSU ." userId="3165a75f3fb2573d" providerId="LiveId" clId="{F684E514-2807-459F-8DA1-6D59F9DF2E19}" dt="2025-06-19T04:10:39.993" v="3271" actId="478"/>
          <ac:spMkLst>
            <pc:docMk/>
            <pc:sldMk cId="2307658563" sldId="388"/>
            <ac:spMk id="532" creationId="{C7FE3A5A-C9A7-8AB3-6D7F-6714D391A9A6}"/>
          </ac:spMkLst>
        </pc:spChg>
        <pc:spChg chg="mod">
          <ac:chgData name="YSU ." userId="3165a75f3fb2573d" providerId="LiveId" clId="{F684E514-2807-459F-8DA1-6D59F9DF2E19}" dt="2025-05-26T23:59:25.385" v="872" actId="20577"/>
          <ac:spMkLst>
            <pc:docMk/>
            <pc:sldMk cId="2307658563" sldId="388"/>
            <ac:spMk id="646" creationId="{D04F92CF-50C6-F021-B777-1B524FCE3D33}"/>
          </ac:spMkLst>
        </pc:spChg>
        <pc:spChg chg="mod">
          <ac:chgData name="YSU ." userId="3165a75f3fb2573d" providerId="LiveId" clId="{F684E514-2807-459F-8DA1-6D59F9DF2E19}" dt="2025-07-03T01:05:00.542" v="3782" actId="1035"/>
          <ac:spMkLst>
            <pc:docMk/>
            <pc:sldMk cId="2307658563" sldId="388"/>
            <ac:spMk id="670" creationId="{4EEB9E9D-7379-A40B-6821-C80709EFA3D7}"/>
          </ac:spMkLst>
        </pc:spChg>
        <pc:spChg chg="mod">
          <ac:chgData name="YSU ." userId="3165a75f3fb2573d" providerId="LiveId" clId="{F684E514-2807-459F-8DA1-6D59F9DF2E19}" dt="2025-07-03T01:05:00.542" v="3782" actId="1035"/>
          <ac:spMkLst>
            <pc:docMk/>
            <pc:sldMk cId="2307658563" sldId="388"/>
            <ac:spMk id="671" creationId="{B67CF21B-D3F2-3ED1-9955-17FA5ADA9D4C}"/>
          </ac:spMkLst>
        </pc:spChg>
        <pc:spChg chg="mod">
          <ac:chgData name="YSU ." userId="3165a75f3fb2573d" providerId="LiveId" clId="{F684E514-2807-459F-8DA1-6D59F9DF2E19}" dt="2025-07-03T01:05:00.542" v="3782" actId="1035"/>
          <ac:spMkLst>
            <pc:docMk/>
            <pc:sldMk cId="2307658563" sldId="388"/>
            <ac:spMk id="672" creationId="{826DEF8B-F35D-90B8-024D-57B0457317FC}"/>
          </ac:spMkLst>
        </pc:spChg>
        <pc:spChg chg="mod">
          <ac:chgData name="YSU ." userId="3165a75f3fb2573d" providerId="LiveId" clId="{F684E514-2807-459F-8DA1-6D59F9DF2E19}" dt="2025-07-03T01:05:00.542" v="3782" actId="1035"/>
          <ac:spMkLst>
            <pc:docMk/>
            <pc:sldMk cId="2307658563" sldId="388"/>
            <ac:spMk id="697" creationId="{7611F1D1-2D26-4D71-25F0-2C63FF1E0FE1}"/>
          </ac:spMkLst>
        </pc:spChg>
        <pc:spChg chg="mod">
          <ac:chgData name="YSU ." userId="3165a75f3fb2573d" providerId="LiveId" clId="{F684E514-2807-459F-8DA1-6D59F9DF2E19}" dt="2025-07-07T04:43:41.647" v="4795" actId="20577"/>
          <ac:spMkLst>
            <pc:docMk/>
            <pc:sldMk cId="2307658563" sldId="388"/>
            <ac:spMk id="706" creationId="{6A35F3D1-B741-2E08-C325-EC2E38523E9F}"/>
          </ac:spMkLst>
        </pc:spChg>
        <pc:grpChg chg="mod">
          <ac:chgData name="YSU ." userId="3165a75f3fb2573d" providerId="LiveId" clId="{F684E514-2807-459F-8DA1-6D59F9DF2E19}" dt="2025-07-03T01:05:00.542" v="3782" actId="1035"/>
          <ac:grpSpMkLst>
            <pc:docMk/>
            <pc:sldMk cId="2307658563" sldId="388"/>
            <ac:grpSpMk id="99" creationId="{0E7B238B-C869-3517-3B9E-2FCDE68D9E81}"/>
          </ac:grpSpMkLst>
        </pc:grpChg>
        <pc:grpChg chg="add del">
          <ac:chgData name="YSU ." userId="3165a75f3fb2573d" providerId="LiveId" clId="{F684E514-2807-459F-8DA1-6D59F9DF2E19}" dt="2025-07-07T07:15:50.487" v="5721" actId="478"/>
          <ac:grpSpMkLst>
            <pc:docMk/>
            <pc:sldMk cId="2307658563" sldId="388"/>
            <ac:grpSpMk id="504" creationId="{6735B4DE-6729-2871-B01A-E9EEE1D20BF8}"/>
          </ac:grpSpMkLst>
        </pc:grpChg>
        <pc:grpChg chg="del">
          <ac:chgData name="YSU ." userId="3165a75f3fb2573d" providerId="LiveId" clId="{F684E514-2807-459F-8DA1-6D59F9DF2E19}" dt="2025-07-07T07:15:47.580" v="5720" actId="478"/>
          <ac:grpSpMkLst>
            <pc:docMk/>
            <pc:sldMk cId="2307658563" sldId="388"/>
            <ac:grpSpMk id="507" creationId="{74742E29-8D51-82DD-8243-52E96591FDC8}"/>
          </ac:grpSpMkLst>
        </pc:grpChg>
        <pc:grpChg chg="mod">
          <ac:chgData name="YSU ." userId="3165a75f3fb2573d" providerId="LiveId" clId="{F684E514-2807-459F-8DA1-6D59F9DF2E19}" dt="2025-07-03T01:05:00.542" v="3782" actId="1035"/>
          <ac:grpSpMkLst>
            <pc:docMk/>
            <pc:sldMk cId="2307658563" sldId="388"/>
            <ac:grpSpMk id="703" creationId="{EE6E2873-03E5-EBA5-8E5D-178B6FE61A46}"/>
          </ac:grpSpMkLst>
        </pc:grpChg>
        <pc:grpChg chg="mod">
          <ac:chgData name="YSU ." userId="3165a75f3fb2573d" providerId="LiveId" clId="{F684E514-2807-459F-8DA1-6D59F9DF2E19}" dt="2025-07-03T01:04:52.713" v="3756" actId="1035"/>
          <ac:grpSpMkLst>
            <pc:docMk/>
            <pc:sldMk cId="2307658563" sldId="388"/>
            <ac:grpSpMk id="704" creationId="{0083508F-DD32-A166-4308-F7CD8A06C207}"/>
          </ac:grpSpMkLst>
        </pc:grpChg>
        <pc:graphicFrameChg chg="mod modGraphic">
          <ac:chgData name="YSU ." userId="3165a75f3fb2573d" providerId="LiveId" clId="{F684E514-2807-459F-8DA1-6D59F9DF2E19}" dt="2025-07-07T07:18:24.315" v="5842" actId="20577"/>
          <ac:graphicFrameMkLst>
            <pc:docMk/>
            <pc:sldMk cId="2307658563" sldId="388"/>
            <ac:graphicFrameMk id="2" creationId="{5EC70E7B-0537-D332-7048-3875BB832BB2}"/>
          </ac:graphicFrameMkLst>
        </pc:graphicFrameChg>
        <pc:graphicFrameChg chg="add mod modGraphic">
          <ac:chgData name="YSU ." userId="3165a75f3fb2573d" providerId="LiveId" clId="{F684E514-2807-459F-8DA1-6D59F9DF2E19}" dt="2025-07-07T23:53:11.306" v="8202" actId="20577"/>
          <ac:graphicFrameMkLst>
            <pc:docMk/>
            <pc:sldMk cId="2307658563" sldId="388"/>
            <ac:graphicFrameMk id="15" creationId="{74239318-4465-3A71-1DA7-E93554DCE8E4}"/>
          </ac:graphicFrameMkLst>
        </pc:graphicFrameChg>
        <pc:graphicFrameChg chg="mod modGraphic">
          <ac:chgData name="YSU ." userId="3165a75f3fb2573d" providerId="LiveId" clId="{F684E514-2807-459F-8DA1-6D59F9DF2E19}" dt="2025-07-07T04:34:40.867" v="4132" actId="20577"/>
          <ac:graphicFrameMkLst>
            <pc:docMk/>
            <pc:sldMk cId="2307658563" sldId="388"/>
            <ac:graphicFrameMk id="611" creationId="{97CE45D9-1F54-DE0B-647B-9DB5903FB6AC}"/>
          </ac:graphicFrameMkLst>
        </pc:graphicFrameChg>
        <pc:cxnChg chg="add mod">
          <ac:chgData name="YSU ." userId="3165a75f3fb2573d" providerId="LiveId" clId="{F684E514-2807-459F-8DA1-6D59F9DF2E19}" dt="2025-07-07T07:17:24.754" v="5788" actId="1036"/>
          <ac:cxnSpMkLst>
            <pc:docMk/>
            <pc:sldMk cId="2307658563" sldId="388"/>
            <ac:cxnSpMk id="13" creationId="{63ADD168-0BFF-ADAF-E548-AF1B19A16A14}"/>
          </ac:cxnSpMkLst>
        </pc:cxnChg>
        <pc:cxnChg chg="add del">
          <ac:chgData name="YSU ." userId="3165a75f3fb2573d" providerId="LiveId" clId="{F684E514-2807-459F-8DA1-6D59F9DF2E19}" dt="2025-07-07T07:15:43.673" v="5719" actId="478"/>
          <ac:cxnSpMkLst>
            <pc:docMk/>
            <pc:sldMk cId="2307658563" sldId="388"/>
            <ac:cxnSpMk id="489" creationId="{ADCCE33D-DAE9-5EDD-2131-53E2D7CB4250}"/>
          </ac:cxnSpMkLst>
        </pc:cxnChg>
        <pc:cxnChg chg="add del">
          <ac:chgData name="YSU ." userId="3165a75f3fb2573d" providerId="LiveId" clId="{F684E514-2807-459F-8DA1-6D59F9DF2E19}" dt="2025-07-07T07:15:53.214" v="5722" actId="478"/>
          <ac:cxnSpMkLst>
            <pc:docMk/>
            <pc:sldMk cId="2307658563" sldId="388"/>
            <ac:cxnSpMk id="490" creationId="{AF866200-8862-BCB5-6258-3E25F65920C2}"/>
          </ac:cxnSpMkLst>
        </pc:cxnChg>
        <pc:cxnChg chg="mod">
          <ac:chgData name="YSU ." userId="3165a75f3fb2573d" providerId="LiveId" clId="{F684E514-2807-459F-8DA1-6D59F9DF2E19}" dt="2025-07-07T07:17:00.693" v="5738" actId="14100"/>
          <ac:cxnSpMkLst>
            <pc:docMk/>
            <pc:sldMk cId="2307658563" sldId="388"/>
            <ac:cxnSpMk id="491" creationId="{EF6131E9-E020-823A-D8BF-53465F957362}"/>
          </ac:cxnSpMkLst>
        </pc:cxnChg>
        <pc:cxnChg chg="mod">
          <ac:chgData name="YSU ." userId="3165a75f3fb2573d" providerId="LiveId" clId="{F684E514-2807-459F-8DA1-6D59F9DF2E19}" dt="2025-07-07T07:17:00.693" v="5738" actId="14100"/>
          <ac:cxnSpMkLst>
            <pc:docMk/>
            <pc:sldMk cId="2307658563" sldId="388"/>
            <ac:cxnSpMk id="492" creationId="{59FD1AA8-BE4F-7B46-2A6D-2FE6078679E5}"/>
          </ac:cxnSpMkLst>
        </pc:cxnChg>
        <pc:cxnChg chg="add del mod">
          <ac:chgData name="YSU ." userId="3165a75f3fb2573d" providerId="LiveId" clId="{F684E514-2807-459F-8DA1-6D59F9DF2E19}" dt="2025-07-07T07:17:14.157" v="5760" actId="21"/>
          <ac:cxnSpMkLst>
            <pc:docMk/>
            <pc:sldMk cId="2307658563" sldId="388"/>
            <ac:cxnSpMk id="714" creationId="{63ADD168-0BFF-ADAF-E548-AF1B19A16A14}"/>
          </ac:cxnSpMkLst>
        </pc:cxnChg>
      </pc:sldChg>
      <pc:sldChg chg="modSp mod">
        <pc:chgData name="YSU ." userId="3165a75f3fb2573d" providerId="LiveId" clId="{F684E514-2807-459F-8DA1-6D59F9DF2E19}" dt="2025-05-26T23:44:14.848" v="12" actId="113"/>
        <pc:sldMkLst>
          <pc:docMk/>
          <pc:sldMk cId="854771569" sldId="389"/>
        </pc:sldMkLst>
        <pc:graphicFrameChg chg="modGraphic">
          <ac:chgData name="YSU ." userId="3165a75f3fb2573d" providerId="LiveId" clId="{F684E514-2807-459F-8DA1-6D59F9DF2E19}" dt="2025-05-26T23:44:14.848" v="12" actId="113"/>
          <ac:graphicFrameMkLst>
            <pc:docMk/>
            <pc:sldMk cId="854771569" sldId="389"/>
            <ac:graphicFrameMk id="14" creationId="{92955275-7282-91CC-F272-8707B8BFA566}"/>
          </ac:graphicFrameMkLst>
        </pc:graphicFrameChg>
      </pc:sldChg>
      <pc:sldChg chg="addSp delSp modSp new mod modClrScheme chgLayout">
        <pc:chgData name="YSU ." userId="3165a75f3fb2573d" providerId="LiveId" clId="{F684E514-2807-459F-8DA1-6D59F9DF2E19}" dt="2025-05-27T04:26:01.185" v="3202"/>
        <pc:sldMkLst>
          <pc:docMk/>
          <pc:sldMk cId="1819737423" sldId="390"/>
        </pc:sldMkLst>
        <pc:spChg chg="add mod">
          <ac:chgData name="YSU ." userId="3165a75f3fb2573d" providerId="LiveId" clId="{F684E514-2807-459F-8DA1-6D59F9DF2E19}" dt="2025-05-27T04:26:01.185" v="3202"/>
          <ac:spMkLst>
            <pc:docMk/>
            <pc:sldMk cId="1819737423" sldId="390"/>
            <ac:spMk id="5" creationId="{506A5032-9EE9-5E4B-CC17-A39D547761C2}"/>
          </ac:spMkLst>
        </pc:spChg>
        <pc:graphicFrameChg chg="add mod modGraphic">
          <ac:chgData name="YSU ." userId="3165a75f3fb2573d" providerId="LiveId" clId="{F684E514-2807-459F-8DA1-6D59F9DF2E19}" dt="2025-05-27T04:12:05.423" v="2759" actId="20577"/>
          <ac:graphicFrameMkLst>
            <pc:docMk/>
            <pc:sldMk cId="1819737423" sldId="390"/>
            <ac:graphicFrameMk id="6" creationId="{AF11802F-C1F7-2DC4-8B19-FFE6314B16E8}"/>
          </ac:graphicFrameMkLst>
        </pc:graphicFrameChg>
        <pc:graphicFrameChg chg="add mod modGraphic">
          <ac:chgData name="YSU ." userId="3165a75f3fb2573d" providerId="LiveId" clId="{F684E514-2807-459F-8DA1-6D59F9DF2E19}" dt="2025-05-27T03:59:50.068" v="2391" actId="14734"/>
          <ac:graphicFrameMkLst>
            <pc:docMk/>
            <pc:sldMk cId="1819737423" sldId="390"/>
            <ac:graphicFrameMk id="7" creationId="{CC05BB95-4F9A-A85D-5CF7-D7F6CDBF9B08}"/>
          </ac:graphicFrameMkLst>
        </pc:graphicFrameChg>
      </pc:sldChg>
      <pc:sldChg chg="addSp delSp modSp new mod">
        <pc:chgData name="YSU ." userId="3165a75f3fb2573d" providerId="LiveId" clId="{F684E514-2807-459F-8DA1-6D59F9DF2E19}" dt="2025-05-27T04:25:56.090" v="3198"/>
        <pc:sldMkLst>
          <pc:docMk/>
          <pc:sldMk cId="537364133" sldId="391"/>
        </pc:sldMkLst>
        <pc:spChg chg="add mod">
          <ac:chgData name="YSU ." userId="3165a75f3fb2573d" providerId="LiveId" clId="{F684E514-2807-459F-8DA1-6D59F9DF2E19}" dt="2025-05-27T04:25:56.090" v="3198"/>
          <ac:spMkLst>
            <pc:docMk/>
            <pc:sldMk cId="537364133" sldId="391"/>
            <ac:spMk id="2" creationId="{8AC5B785-7B3A-8D15-4200-91E07840C3ED}"/>
          </ac:spMkLst>
        </pc:spChg>
        <pc:graphicFrameChg chg="add mod modGraphic">
          <ac:chgData name="YSU ." userId="3165a75f3fb2573d" providerId="LiveId" clId="{F684E514-2807-459F-8DA1-6D59F9DF2E19}" dt="2025-05-27T04:24:57.869" v="3160"/>
          <ac:graphicFrameMkLst>
            <pc:docMk/>
            <pc:sldMk cId="537364133" sldId="391"/>
            <ac:graphicFrameMk id="5" creationId="{56619BB1-AEE9-0E59-8A20-3702F68F8F26}"/>
          </ac:graphicFrameMkLst>
        </pc:graphicFrameChg>
        <pc:graphicFrameChg chg="add mod modGraphic">
          <ac:chgData name="YSU ." userId="3165a75f3fb2573d" providerId="LiveId" clId="{F684E514-2807-459F-8DA1-6D59F9DF2E19}" dt="2025-05-27T04:21:45.967" v="3091" actId="2164"/>
          <ac:graphicFrameMkLst>
            <pc:docMk/>
            <pc:sldMk cId="537364133" sldId="391"/>
            <ac:graphicFrameMk id="9" creationId="{1AABFD0A-7EC1-6E17-3262-8FC0251AF7C7}"/>
          </ac:graphicFrameMkLst>
        </pc:graphicFrameChg>
      </pc:sldChg>
      <pc:sldChg chg="addSp delSp modSp add mod">
        <pc:chgData name="YSU ." userId="3165a75f3fb2573d" providerId="LiveId" clId="{F684E514-2807-459F-8DA1-6D59F9DF2E19}" dt="2025-05-27T04:26:20.380" v="3204" actId="2164"/>
        <pc:sldMkLst>
          <pc:docMk/>
          <pc:sldMk cId="3341496760" sldId="392"/>
        </pc:sldMkLst>
        <pc:spChg chg="mod">
          <ac:chgData name="YSU ." userId="3165a75f3fb2573d" providerId="LiveId" clId="{F684E514-2807-459F-8DA1-6D59F9DF2E19}" dt="2025-05-27T04:25:48.479" v="3190"/>
          <ac:spMkLst>
            <pc:docMk/>
            <pc:sldMk cId="3341496760" sldId="392"/>
            <ac:spMk id="2" creationId="{84DD0CB3-8E92-7475-61A5-ABE4926C4119}"/>
          </ac:spMkLst>
        </pc:spChg>
        <pc:graphicFrameChg chg="add mod modGraphic">
          <ac:chgData name="YSU ." userId="3165a75f3fb2573d" providerId="LiveId" clId="{F684E514-2807-459F-8DA1-6D59F9DF2E19}" dt="2025-05-27T04:26:20.380" v="3204" actId="2164"/>
          <ac:graphicFrameMkLst>
            <pc:docMk/>
            <pc:sldMk cId="3341496760" sldId="392"/>
            <ac:graphicFrameMk id="3" creationId="{4CE88EFB-9C29-4055-6AE8-DFC5B2C91717}"/>
          </ac:graphicFrameMkLst>
        </pc:graphicFrameChg>
        <pc:graphicFrameChg chg="add mod modGraphic">
          <ac:chgData name="YSU ." userId="3165a75f3fb2573d" providerId="LiveId" clId="{F684E514-2807-459F-8DA1-6D59F9DF2E19}" dt="2025-05-27T04:25:09.763" v="3166" actId="20577"/>
          <ac:graphicFrameMkLst>
            <pc:docMk/>
            <pc:sldMk cId="3341496760" sldId="392"/>
            <ac:graphicFrameMk id="4" creationId="{7CCADDF9-A4A9-6286-6E97-19F7D175AB40}"/>
          </ac:graphicFrameMkLst>
        </pc:graphicFrameChg>
      </pc:sldChg>
      <pc:sldChg chg="addSp delSp modSp add mod">
        <pc:chgData name="YSU ." userId="3165a75f3fb2573d" providerId="LiveId" clId="{F684E514-2807-459F-8DA1-6D59F9DF2E19}" dt="2025-05-27T04:26:13.819" v="3203" actId="207"/>
        <pc:sldMkLst>
          <pc:docMk/>
          <pc:sldMk cId="1960167068" sldId="393"/>
        </pc:sldMkLst>
        <pc:spChg chg="mod">
          <ac:chgData name="YSU ." userId="3165a75f3fb2573d" providerId="LiveId" clId="{F684E514-2807-459F-8DA1-6D59F9DF2E19}" dt="2025-05-27T04:25:52.604" v="3194"/>
          <ac:spMkLst>
            <pc:docMk/>
            <pc:sldMk cId="1960167068" sldId="393"/>
            <ac:spMk id="2" creationId="{225A8D7C-FF53-1350-0264-FE8716EF4373}"/>
          </ac:spMkLst>
        </pc:spChg>
        <pc:graphicFrameChg chg="mod modGraphic">
          <ac:chgData name="YSU ." userId="3165a75f3fb2573d" providerId="LiveId" clId="{F684E514-2807-459F-8DA1-6D59F9DF2E19}" dt="2025-05-27T04:25:05.526" v="3164"/>
          <ac:graphicFrameMkLst>
            <pc:docMk/>
            <pc:sldMk cId="1960167068" sldId="393"/>
            <ac:graphicFrameMk id="5" creationId="{B6FD27CA-D521-2EEA-931C-5B5A04FC93BD}"/>
          </ac:graphicFrameMkLst>
        </pc:graphicFrameChg>
        <pc:graphicFrameChg chg="add mod modGraphic">
          <ac:chgData name="YSU ." userId="3165a75f3fb2573d" providerId="LiveId" clId="{F684E514-2807-459F-8DA1-6D59F9DF2E19}" dt="2025-05-27T04:26:13.819" v="3203" actId="207"/>
          <ac:graphicFrameMkLst>
            <pc:docMk/>
            <pc:sldMk cId="1960167068" sldId="393"/>
            <ac:graphicFrameMk id="6" creationId="{20ECFBCC-24DA-6AFD-67F7-ECA1C0375399}"/>
          </ac:graphicFrameMkLst>
        </pc:graphicFrameChg>
      </pc:sldChg>
      <pc:sldChg chg="addSp modSp add mod">
        <pc:chgData name="YSU ." userId="3165a75f3fb2573d" providerId="LiveId" clId="{F684E514-2807-459F-8DA1-6D59F9DF2E19}" dt="2025-07-07T07:29:36.532" v="6069"/>
        <pc:sldMkLst>
          <pc:docMk/>
          <pc:sldMk cId="2727010354" sldId="394"/>
        </pc:sldMkLst>
        <pc:spChg chg="mod">
          <ac:chgData name="YSU ." userId="3165a75f3fb2573d" providerId="LiveId" clId="{F684E514-2807-459F-8DA1-6D59F9DF2E19}" dt="2025-05-27T04:25:43.717" v="3186"/>
          <ac:spMkLst>
            <pc:docMk/>
            <pc:sldMk cId="2727010354" sldId="394"/>
            <ac:spMk id="2" creationId="{BD3B5DC2-8E53-48FD-F555-3D6742AA955A}"/>
          </ac:spMkLst>
        </pc:spChg>
        <pc:spChg chg="add mod">
          <ac:chgData name="YSU ." userId="3165a75f3fb2573d" providerId="LiveId" clId="{F684E514-2807-459F-8DA1-6D59F9DF2E19}" dt="2025-07-07T07:29:36.532" v="6069"/>
          <ac:spMkLst>
            <pc:docMk/>
            <pc:sldMk cId="2727010354" sldId="394"/>
            <ac:spMk id="5" creationId="{71936C70-7485-A2A5-7E5F-D542E057655D}"/>
          </ac:spMkLst>
        </pc:spChg>
        <pc:graphicFrameChg chg="modGraphic">
          <ac:chgData name="YSU ." userId="3165a75f3fb2573d" providerId="LiveId" clId="{F684E514-2807-459F-8DA1-6D59F9DF2E19}" dt="2025-05-27T04:26:49.964" v="3205" actId="207"/>
          <ac:graphicFrameMkLst>
            <pc:docMk/>
            <pc:sldMk cId="2727010354" sldId="394"/>
            <ac:graphicFrameMk id="3" creationId="{1B05201E-55AF-D1A7-4AED-21181A9DB654}"/>
          </ac:graphicFrameMkLst>
        </pc:graphicFrameChg>
        <pc:graphicFrameChg chg="mod modGraphic">
          <ac:chgData name="YSU ." userId="3165a75f3fb2573d" providerId="LiveId" clId="{F684E514-2807-459F-8DA1-6D59F9DF2E19}" dt="2025-05-27T04:25:15.060" v="3170"/>
          <ac:graphicFrameMkLst>
            <pc:docMk/>
            <pc:sldMk cId="2727010354" sldId="394"/>
            <ac:graphicFrameMk id="4" creationId="{4240F8E1-E022-6167-2A72-0BCC6A9C73AF}"/>
          </ac:graphicFrameMkLst>
        </pc:graphicFrameChg>
      </pc:sldChg>
      <pc:sldChg chg="addSp delSp modSp new del mod">
        <pc:chgData name="YSU ." userId="3165a75f3fb2573d" providerId="LiveId" clId="{F684E514-2807-459F-8DA1-6D59F9DF2E19}" dt="2025-07-08T07:59:41.063" v="8203" actId="2696"/>
        <pc:sldMkLst>
          <pc:docMk/>
          <pc:sldMk cId="2722833033" sldId="395"/>
        </pc:sldMkLst>
        <pc:spChg chg="mod">
          <ac:chgData name="YSU ." userId="3165a75f3fb2573d" providerId="LiveId" clId="{F684E514-2807-459F-8DA1-6D59F9DF2E19}" dt="2025-07-07T07:19:37.415" v="5890"/>
          <ac:spMkLst>
            <pc:docMk/>
            <pc:sldMk cId="2722833033" sldId="395"/>
            <ac:spMk id="2" creationId="{416741E3-82D5-E262-8DAE-F940E8558E16}"/>
          </ac:spMkLst>
        </pc:spChg>
        <pc:spChg chg="add mod">
          <ac:chgData name="YSU ." userId="3165a75f3fb2573d" providerId="LiveId" clId="{F684E514-2807-459F-8DA1-6D59F9DF2E19}" dt="2025-07-07T07:51:35.447" v="6655"/>
          <ac:spMkLst>
            <pc:docMk/>
            <pc:sldMk cId="2722833033" sldId="395"/>
            <ac:spMk id="8" creationId="{6DF7EB9D-E591-A643-FD9B-17047EBF9AB2}"/>
          </ac:spMkLst>
        </pc:spChg>
        <pc:spChg chg="add mod">
          <ac:chgData name="YSU ." userId="3165a75f3fb2573d" providerId="LiveId" clId="{F684E514-2807-459F-8DA1-6D59F9DF2E19}" dt="2025-07-07T09:24:59.275" v="7527"/>
          <ac:spMkLst>
            <pc:docMk/>
            <pc:sldMk cId="2722833033" sldId="395"/>
            <ac:spMk id="9" creationId="{8FF13A15-86CB-8B3F-F9A6-C563E4CD1B8C}"/>
          </ac:spMkLst>
        </pc:spChg>
        <pc:spChg chg="add del mod">
          <ac:chgData name="YSU ." userId="3165a75f3fb2573d" providerId="LiveId" clId="{F684E514-2807-459F-8DA1-6D59F9DF2E19}" dt="2025-07-07T07:21:40.862" v="5973"/>
          <ac:spMkLst>
            <pc:docMk/>
            <pc:sldMk cId="2722833033" sldId="395"/>
            <ac:spMk id="10" creationId="{C8787F7E-C1FC-E67A-2F2F-7BB443DC20D3}"/>
          </ac:spMkLst>
        </pc:spChg>
        <pc:spChg chg="add mod">
          <ac:chgData name="YSU ." userId="3165a75f3fb2573d" providerId="LiveId" clId="{F684E514-2807-459F-8DA1-6D59F9DF2E19}" dt="2025-07-07T07:42:30.559" v="6352"/>
          <ac:spMkLst>
            <pc:docMk/>
            <pc:sldMk cId="2722833033" sldId="395"/>
            <ac:spMk id="12" creationId="{6FE09E7C-547D-4853-D3E4-F4EB263C7037}"/>
          </ac:spMkLst>
        </pc:spChg>
        <pc:spChg chg="add del mod">
          <ac:chgData name="YSU ." userId="3165a75f3fb2573d" providerId="LiveId" clId="{F684E514-2807-459F-8DA1-6D59F9DF2E19}" dt="2025-07-07T07:25:44.210" v="6028" actId="478"/>
          <ac:spMkLst>
            <pc:docMk/>
            <pc:sldMk cId="2722833033" sldId="395"/>
            <ac:spMk id="13" creationId="{A503131B-9F5D-6A2E-AD36-52D103DB597F}"/>
          </ac:spMkLst>
        </pc:spChg>
        <pc:spChg chg="add mod">
          <ac:chgData name="YSU ." userId="3165a75f3fb2573d" providerId="LiveId" clId="{F684E514-2807-459F-8DA1-6D59F9DF2E19}" dt="2025-07-07T09:29:34.011" v="7742" actId="1035"/>
          <ac:spMkLst>
            <pc:docMk/>
            <pc:sldMk cId="2722833033" sldId="395"/>
            <ac:spMk id="14" creationId="{D25FB114-7E13-D2E7-C7C5-04DC7FA36B41}"/>
          </ac:spMkLst>
        </pc:spChg>
        <pc:spChg chg="add del mod">
          <ac:chgData name="YSU ." userId="3165a75f3fb2573d" providerId="LiveId" clId="{F684E514-2807-459F-8DA1-6D59F9DF2E19}" dt="2025-07-07T07:33:09.710" v="6094" actId="478"/>
          <ac:spMkLst>
            <pc:docMk/>
            <pc:sldMk cId="2722833033" sldId="395"/>
            <ac:spMk id="15" creationId="{03207AD2-399F-AF2E-1560-463688FB8AF2}"/>
          </ac:spMkLst>
        </pc:spChg>
        <pc:spChg chg="add del mod">
          <ac:chgData name="YSU ." userId="3165a75f3fb2573d" providerId="LiveId" clId="{F684E514-2807-459F-8DA1-6D59F9DF2E19}" dt="2025-07-07T07:34:58.893" v="6138" actId="478"/>
          <ac:spMkLst>
            <pc:docMk/>
            <pc:sldMk cId="2722833033" sldId="395"/>
            <ac:spMk id="20" creationId="{3527846A-0D0D-CC11-1BD3-2AD746D1017E}"/>
          </ac:spMkLst>
        </pc:spChg>
        <pc:spChg chg="add del mod">
          <ac:chgData name="YSU ." userId="3165a75f3fb2573d" providerId="LiveId" clId="{F684E514-2807-459F-8DA1-6D59F9DF2E19}" dt="2025-07-07T07:37:16.928" v="6237" actId="478"/>
          <ac:spMkLst>
            <pc:docMk/>
            <pc:sldMk cId="2722833033" sldId="395"/>
            <ac:spMk id="21" creationId="{6E9ED598-0B18-88FE-C370-ACF0DF9544F2}"/>
          </ac:spMkLst>
        </pc:spChg>
        <pc:spChg chg="add del">
          <ac:chgData name="YSU ." userId="3165a75f3fb2573d" providerId="LiveId" clId="{F684E514-2807-459F-8DA1-6D59F9DF2E19}" dt="2025-07-07T07:36:16.323" v="6170" actId="478"/>
          <ac:spMkLst>
            <pc:docMk/>
            <pc:sldMk cId="2722833033" sldId="395"/>
            <ac:spMk id="22" creationId="{C8C52EC8-AF31-AAE6-6D94-C94B606DA7D9}"/>
          </ac:spMkLst>
        </pc:spChg>
        <pc:spChg chg="add del mod">
          <ac:chgData name="YSU ." userId="3165a75f3fb2573d" providerId="LiveId" clId="{F684E514-2807-459F-8DA1-6D59F9DF2E19}" dt="2025-07-07T07:38:18.180" v="6254" actId="478"/>
          <ac:spMkLst>
            <pc:docMk/>
            <pc:sldMk cId="2722833033" sldId="395"/>
            <ac:spMk id="23" creationId="{7149B12B-DED5-E77A-AAC5-5E4BB518FAD5}"/>
          </ac:spMkLst>
        </pc:spChg>
        <pc:spChg chg="add del mod">
          <ac:chgData name="YSU ." userId="3165a75f3fb2573d" providerId="LiveId" clId="{F684E514-2807-459F-8DA1-6D59F9DF2E19}" dt="2025-07-07T07:38:19.165" v="6255" actId="478"/>
          <ac:spMkLst>
            <pc:docMk/>
            <pc:sldMk cId="2722833033" sldId="395"/>
            <ac:spMk id="24" creationId="{04C8E0D4-BD1A-EF07-0982-E814CDCA02FB}"/>
          </ac:spMkLst>
        </pc:spChg>
        <pc:spChg chg="add mod">
          <ac:chgData name="YSU ." userId="3165a75f3fb2573d" providerId="LiveId" clId="{F684E514-2807-459F-8DA1-6D59F9DF2E19}" dt="2025-07-07T09:29:34.011" v="7742" actId="1035"/>
          <ac:spMkLst>
            <pc:docMk/>
            <pc:sldMk cId="2722833033" sldId="395"/>
            <ac:spMk id="25" creationId="{A4B49C36-696F-B6CF-0B8A-272ABB277C6F}"/>
          </ac:spMkLst>
        </pc:spChg>
        <pc:spChg chg="add mod">
          <ac:chgData name="YSU ." userId="3165a75f3fb2573d" providerId="LiveId" clId="{F684E514-2807-459F-8DA1-6D59F9DF2E19}" dt="2025-07-07T09:25:39.089" v="7541"/>
          <ac:spMkLst>
            <pc:docMk/>
            <pc:sldMk cId="2722833033" sldId="395"/>
            <ac:spMk id="26" creationId="{01DEA78E-B74A-84D6-9F31-CD3355E38C99}"/>
          </ac:spMkLst>
        </pc:spChg>
        <pc:spChg chg="add mod">
          <ac:chgData name="YSU ." userId="3165a75f3fb2573d" providerId="LiveId" clId="{F684E514-2807-459F-8DA1-6D59F9DF2E19}" dt="2025-07-07T09:29:34.011" v="7742" actId="1035"/>
          <ac:spMkLst>
            <pc:docMk/>
            <pc:sldMk cId="2722833033" sldId="395"/>
            <ac:spMk id="27" creationId="{2DB4D4FD-8DDF-6CEE-4B88-F72444FF475B}"/>
          </ac:spMkLst>
        </pc:spChg>
        <pc:spChg chg="add mod">
          <ac:chgData name="YSU ." userId="3165a75f3fb2573d" providerId="LiveId" clId="{F684E514-2807-459F-8DA1-6D59F9DF2E19}" dt="2025-07-07T09:28:51.088" v="7714" actId="164"/>
          <ac:spMkLst>
            <pc:docMk/>
            <pc:sldMk cId="2722833033" sldId="395"/>
            <ac:spMk id="28" creationId="{8CBB26F1-9126-AACB-FC39-C49E62A8BD35}"/>
          </ac:spMkLst>
        </pc:spChg>
        <pc:spChg chg="add mod">
          <ac:chgData name="YSU ." userId="3165a75f3fb2573d" providerId="LiveId" clId="{F684E514-2807-459F-8DA1-6D59F9DF2E19}" dt="2025-07-07T09:29:34.011" v="7742" actId="1035"/>
          <ac:spMkLst>
            <pc:docMk/>
            <pc:sldMk cId="2722833033" sldId="395"/>
            <ac:spMk id="31" creationId="{D8539D95-CCAB-4E80-12A8-7EC914BD80CE}"/>
          </ac:spMkLst>
        </pc:spChg>
        <pc:spChg chg="add del mod">
          <ac:chgData name="YSU ." userId="3165a75f3fb2573d" providerId="LiveId" clId="{F684E514-2807-459F-8DA1-6D59F9DF2E19}" dt="2025-07-07T09:27:36.089" v="7674" actId="21"/>
          <ac:spMkLst>
            <pc:docMk/>
            <pc:sldMk cId="2722833033" sldId="395"/>
            <ac:spMk id="32" creationId="{67A3D14A-806C-6E01-A2DA-D3411B35C0F5}"/>
          </ac:spMkLst>
        </pc:spChg>
        <pc:spChg chg="add mod">
          <ac:chgData name="YSU ." userId="3165a75f3fb2573d" providerId="LiveId" clId="{F684E514-2807-459F-8DA1-6D59F9DF2E19}" dt="2025-07-07T09:25:47.690" v="7543"/>
          <ac:spMkLst>
            <pc:docMk/>
            <pc:sldMk cId="2722833033" sldId="395"/>
            <ac:spMk id="34" creationId="{0C90CA32-EEA7-DC0A-C624-E980D2A0641E}"/>
          </ac:spMkLst>
        </pc:spChg>
        <pc:spChg chg="add mod">
          <ac:chgData name="YSU ." userId="3165a75f3fb2573d" providerId="LiveId" clId="{F684E514-2807-459F-8DA1-6D59F9DF2E19}" dt="2025-07-07T09:25:47.690" v="7543"/>
          <ac:spMkLst>
            <pc:docMk/>
            <pc:sldMk cId="2722833033" sldId="395"/>
            <ac:spMk id="37" creationId="{46A0FC5E-B98D-1670-2B7A-51219FA26846}"/>
          </ac:spMkLst>
        </pc:spChg>
        <pc:spChg chg="add mod">
          <ac:chgData name="YSU ." userId="3165a75f3fb2573d" providerId="LiveId" clId="{F684E514-2807-459F-8DA1-6D59F9DF2E19}" dt="2025-07-07T09:25:47.690" v="7543"/>
          <ac:spMkLst>
            <pc:docMk/>
            <pc:sldMk cId="2722833033" sldId="395"/>
            <ac:spMk id="38" creationId="{8610DE22-F78C-22D1-A8E0-DD3E4F41C457}"/>
          </ac:spMkLst>
        </pc:spChg>
        <pc:spChg chg="add mod">
          <ac:chgData name="YSU ." userId="3165a75f3fb2573d" providerId="LiveId" clId="{F684E514-2807-459F-8DA1-6D59F9DF2E19}" dt="2025-07-07T09:25:47.690" v="7543"/>
          <ac:spMkLst>
            <pc:docMk/>
            <pc:sldMk cId="2722833033" sldId="395"/>
            <ac:spMk id="39" creationId="{647F60B0-B461-7EAA-A10D-751BD422007A}"/>
          </ac:spMkLst>
        </pc:spChg>
        <pc:spChg chg="add mod">
          <ac:chgData name="YSU ." userId="3165a75f3fb2573d" providerId="LiveId" clId="{F684E514-2807-459F-8DA1-6D59F9DF2E19}" dt="2025-07-07T09:25:47.690" v="7543"/>
          <ac:spMkLst>
            <pc:docMk/>
            <pc:sldMk cId="2722833033" sldId="395"/>
            <ac:spMk id="40" creationId="{779F49EF-7726-AA3E-A085-8B1D70529BB2}"/>
          </ac:spMkLst>
        </pc:spChg>
        <pc:spChg chg="add mod">
          <ac:chgData name="YSU ." userId="3165a75f3fb2573d" providerId="LiveId" clId="{F684E514-2807-459F-8DA1-6D59F9DF2E19}" dt="2025-07-07T09:25:47.690" v="7543"/>
          <ac:spMkLst>
            <pc:docMk/>
            <pc:sldMk cId="2722833033" sldId="395"/>
            <ac:spMk id="43" creationId="{2F267487-AD46-AC18-CC47-6FAC51C25CBF}"/>
          </ac:spMkLst>
        </pc:spChg>
        <pc:spChg chg="add mod">
          <ac:chgData name="YSU ." userId="3165a75f3fb2573d" providerId="LiveId" clId="{F684E514-2807-459F-8DA1-6D59F9DF2E19}" dt="2025-07-07T09:25:47.690" v="7543"/>
          <ac:spMkLst>
            <pc:docMk/>
            <pc:sldMk cId="2722833033" sldId="395"/>
            <ac:spMk id="44" creationId="{C1E4D021-9B17-80EC-A706-47F089A4600E}"/>
          </ac:spMkLst>
        </pc:spChg>
        <pc:spChg chg="add del mod">
          <ac:chgData name="YSU ." userId="3165a75f3fb2573d" providerId="LiveId" clId="{F684E514-2807-459F-8DA1-6D59F9DF2E19}" dt="2025-07-07T09:26:27.631" v="7616" actId="478"/>
          <ac:spMkLst>
            <pc:docMk/>
            <pc:sldMk cId="2722833033" sldId="395"/>
            <ac:spMk id="46" creationId="{8FC02686-6A79-7616-03B8-A0CA45181EDD}"/>
          </ac:spMkLst>
        </pc:spChg>
        <pc:spChg chg="add del mod">
          <ac:chgData name="YSU ." userId="3165a75f3fb2573d" providerId="LiveId" clId="{F684E514-2807-459F-8DA1-6D59F9DF2E19}" dt="2025-07-07T09:26:27.631" v="7616" actId="478"/>
          <ac:spMkLst>
            <pc:docMk/>
            <pc:sldMk cId="2722833033" sldId="395"/>
            <ac:spMk id="49" creationId="{43FFE47F-F512-135A-3F02-98B990A06687}"/>
          </ac:spMkLst>
        </pc:spChg>
        <pc:spChg chg="add del mod">
          <ac:chgData name="YSU ." userId="3165a75f3fb2573d" providerId="LiveId" clId="{F684E514-2807-459F-8DA1-6D59F9DF2E19}" dt="2025-07-07T09:26:27.631" v="7616" actId="478"/>
          <ac:spMkLst>
            <pc:docMk/>
            <pc:sldMk cId="2722833033" sldId="395"/>
            <ac:spMk id="50" creationId="{0D983E48-05EA-0E54-5120-039B548D9C49}"/>
          </ac:spMkLst>
        </pc:spChg>
        <pc:spChg chg="add del mod">
          <ac:chgData name="YSU ." userId="3165a75f3fb2573d" providerId="LiveId" clId="{F684E514-2807-459F-8DA1-6D59F9DF2E19}" dt="2025-07-07T09:26:27.631" v="7616" actId="478"/>
          <ac:spMkLst>
            <pc:docMk/>
            <pc:sldMk cId="2722833033" sldId="395"/>
            <ac:spMk id="51" creationId="{0E3AAD6F-C495-0321-1D89-8E54294F3181}"/>
          </ac:spMkLst>
        </pc:spChg>
        <pc:spChg chg="add del mod">
          <ac:chgData name="YSU ." userId="3165a75f3fb2573d" providerId="LiveId" clId="{F684E514-2807-459F-8DA1-6D59F9DF2E19}" dt="2025-07-07T09:26:27.631" v="7616" actId="478"/>
          <ac:spMkLst>
            <pc:docMk/>
            <pc:sldMk cId="2722833033" sldId="395"/>
            <ac:spMk id="52" creationId="{7590A521-B299-2F2D-CD37-7EBBE0135200}"/>
          </ac:spMkLst>
        </pc:spChg>
        <pc:spChg chg="add del mod">
          <ac:chgData name="YSU ." userId="3165a75f3fb2573d" providerId="LiveId" clId="{F684E514-2807-459F-8DA1-6D59F9DF2E19}" dt="2025-07-07T09:26:27.631" v="7616" actId="478"/>
          <ac:spMkLst>
            <pc:docMk/>
            <pc:sldMk cId="2722833033" sldId="395"/>
            <ac:spMk id="55" creationId="{35A6A2DF-D733-9DB4-F2A3-1C031D11034C}"/>
          </ac:spMkLst>
        </pc:spChg>
        <pc:spChg chg="add del mod">
          <ac:chgData name="YSU ." userId="3165a75f3fb2573d" providerId="LiveId" clId="{F684E514-2807-459F-8DA1-6D59F9DF2E19}" dt="2025-07-07T09:26:27.631" v="7616" actId="478"/>
          <ac:spMkLst>
            <pc:docMk/>
            <pc:sldMk cId="2722833033" sldId="395"/>
            <ac:spMk id="56" creationId="{6280DCEA-1BAF-8193-33FE-C15101049C9F}"/>
          </ac:spMkLst>
        </pc:spChg>
        <pc:spChg chg="add mod">
          <ac:chgData name="YSU ." userId="3165a75f3fb2573d" providerId="LiveId" clId="{F684E514-2807-459F-8DA1-6D59F9DF2E19}" dt="2025-07-07T09:29:34.011" v="7742" actId="1035"/>
          <ac:spMkLst>
            <pc:docMk/>
            <pc:sldMk cId="2722833033" sldId="395"/>
            <ac:spMk id="57" creationId="{67A3D14A-806C-6E01-A2DA-D3411B35C0F5}"/>
          </ac:spMkLst>
        </pc:spChg>
        <pc:spChg chg="add mod">
          <ac:chgData name="YSU ." userId="3165a75f3fb2573d" providerId="LiveId" clId="{F684E514-2807-459F-8DA1-6D59F9DF2E19}" dt="2025-07-07T09:29:45.125" v="7789" actId="1035"/>
          <ac:spMkLst>
            <pc:docMk/>
            <pc:sldMk cId="2722833033" sldId="395"/>
            <ac:spMk id="60" creationId="{154FF0AA-FE5D-0F09-5643-7839BFDCDCA7}"/>
          </ac:spMkLst>
        </pc:spChg>
        <pc:spChg chg="add mod">
          <ac:chgData name="YSU ." userId="3165a75f3fb2573d" providerId="LiveId" clId="{F684E514-2807-459F-8DA1-6D59F9DF2E19}" dt="2025-07-07T09:29:45.125" v="7789" actId="1035"/>
          <ac:spMkLst>
            <pc:docMk/>
            <pc:sldMk cId="2722833033" sldId="395"/>
            <ac:spMk id="63" creationId="{C2ADFB19-BA18-99C9-0E64-AB0AEC1C3FAA}"/>
          </ac:spMkLst>
        </pc:spChg>
        <pc:spChg chg="add mod">
          <ac:chgData name="YSU ." userId="3165a75f3fb2573d" providerId="LiveId" clId="{F684E514-2807-459F-8DA1-6D59F9DF2E19}" dt="2025-07-07T09:29:50.496" v="7793"/>
          <ac:spMkLst>
            <pc:docMk/>
            <pc:sldMk cId="2722833033" sldId="395"/>
            <ac:spMk id="64" creationId="{96605404-AA08-A1FE-3585-0DFECB20D4DA}"/>
          </ac:spMkLst>
        </pc:spChg>
        <pc:spChg chg="add mod">
          <ac:chgData name="YSU ." userId="3165a75f3fb2573d" providerId="LiveId" clId="{F684E514-2807-459F-8DA1-6D59F9DF2E19}" dt="2025-07-07T09:29:45.125" v="7789" actId="1035"/>
          <ac:spMkLst>
            <pc:docMk/>
            <pc:sldMk cId="2722833033" sldId="395"/>
            <ac:spMk id="65" creationId="{B938F6AA-25B7-E392-F51B-9380DC07F1EF}"/>
          </ac:spMkLst>
        </pc:spChg>
        <pc:spChg chg="mod">
          <ac:chgData name="YSU ." userId="3165a75f3fb2573d" providerId="LiveId" clId="{F684E514-2807-459F-8DA1-6D59F9DF2E19}" dt="2025-07-07T09:29:36.954" v="7743"/>
          <ac:spMkLst>
            <pc:docMk/>
            <pc:sldMk cId="2722833033" sldId="395"/>
            <ac:spMk id="67" creationId="{51B2FDF4-3B3D-3494-289E-C536B9952F0A}"/>
          </ac:spMkLst>
        </pc:spChg>
        <pc:spChg chg="add mod">
          <ac:chgData name="YSU ." userId="3165a75f3fb2573d" providerId="LiveId" clId="{F684E514-2807-459F-8DA1-6D59F9DF2E19}" dt="2025-07-07T09:29:45.125" v="7789" actId="1035"/>
          <ac:spMkLst>
            <pc:docMk/>
            <pc:sldMk cId="2722833033" sldId="395"/>
            <ac:spMk id="70" creationId="{17039E4A-9F8F-43A2-45A3-94D59C33B000}"/>
          </ac:spMkLst>
        </pc:spChg>
        <pc:spChg chg="add mod">
          <ac:chgData name="YSU ." userId="3165a75f3fb2573d" providerId="LiveId" clId="{F684E514-2807-459F-8DA1-6D59F9DF2E19}" dt="2025-07-07T09:29:45.125" v="7789" actId="1035"/>
          <ac:spMkLst>
            <pc:docMk/>
            <pc:sldMk cId="2722833033" sldId="395"/>
            <ac:spMk id="71" creationId="{0CB5CE1A-01AF-6F30-DB57-70C7FB2C0854}"/>
          </ac:spMkLst>
        </pc:spChg>
        <pc:grpChg chg="add mod">
          <ac:chgData name="YSU ." userId="3165a75f3fb2573d" providerId="LiveId" clId="{F684E514-2807-459F-8DA1-6D59F9DF2E19}" dt="2025-07-07T07:21:40.862" v="5973"/>
          <ac:grpSpMkLst>
            <pc:docMk/>
            <pc:sldMk cId="2722833033" sldId="395"/>
            <ac:grpSpMk id="5" creationId="{C44C5FC5-81C4-6EC8-CD11-F521C1B8F8B6}"/>
          </ac:grpSpMkLst>
        </pc:grpChg>
        <pc:grpChg chg="add mod">
          <ac:chgData name="YSU ." userId="3165a75f3fb2573d" providerId="LiveId" clId="{F684E514-2807-459F-8DA1-6D59F9DF2E19}" dt="2025-07-07T09:29:34.011" v="7742" actId="1035"/>
          <ac:grpSpMkLst>
            <pc:docMk/>
            <pc:sldMk cId="2722833033" sldId="395"/>
            <ac:grpSpMk id="58" creationId="{8B6C0221-2C6D-601E-50D5-186917A1F2AC}"/>
          </ac:grpSpMkLst>
        </pc:grpChg>
        <pc:grpChg chg="mod">
          <ac:chgData name="YSU ." userId="3165a75f3fb2573d" providerId="LiveId" clId="{F684E514-2807-459F-8DA1-6D59F9DF2E19}" dt="2025-07-07T09:29:45.125" v="7789" actId="1035"/>
          <ac:grpSpMkLst>
            <pc:docMk/>
            <pc:sldMk cId="2722833033" sldId="395"/>
            <ac:grpSpMk id="66" creationId="{2CA6CFF9-89AE-086C-99F6-F6F4A6D7ED5D}"/>
          </ac:grpSpMkLst>
        </pc:grpChg>
        <pc:graphicFrameChg chg="add mod modGraphic">
          <ac:chgData name="YSU ." userId="3165a75f3fb2573d" providerId="LiveId" clId="{F684E514-2807-459F-8DA1-6D59F9DF2E19}" dt="2025-07-07T09:29:34.011" v="7742" actId="1035"/>
          <ac:graphicFrameMkLst>
            <pc:docMk/>
            <pc:sldMk cId="2722833033" sldId="395"/>
            <ac:graphicFrameMk id="11" creationId="{858429C5-09B8-C9E4-C7DD-28D24E809BD7}"/>
          </ac:graphicFrameMkLst>
        </pc:graphicFrameChg>
        <pc:graphicFrameChg chg="add mod">
          <ac:chgData name="YSU ." userId="3165a75f3fb2573d" providerId="LiveId" clId="{F684E514-2807-459F-8DA1-6D59F9DF2E19}" dt="2025-07-07T09:25:47.690" v="7543"/>
          <ac:graphicFrameMkLst>
            <pc:docMk/>
            <pc:sldMk cId="2722833033" sldId="395"/>
            <ac:graphicFrameMk id="33" creationId="{DA802BF1-BA61-6D0D-622C-8416B68B4BE3}"/>
          </ac:graphicFrameMkLst>
        </pc:graphicFrameChg>
        <pc:graphicFrameChg chg="add del mod">
          <ac:chgData name="YSU ." userId="3165a75f3fb2573d" providerId="LiveId" clId="{F684E514-2807-459F-8DA1-6D59F9DF2E19}" dt="2025-07-07T09:26:27.631" v="7616" actId="478"/>
          <ac:graphicFrameMkLst>
            <pc:docMk/>
            <pc:sldMk cId="2722833033" sldId="395"/>
            <ac:graphicFrameMk id="45" creationId="{2A4E858D-F00A-B2D6-4308-C82B68915F9F}"/>
          </ac:graphicFrameMkLst>
        </pc:graphicFrameChg>
        <pc:graphicFrameChg chg="add mod">
          <ac:chgData name="YSU ." userId="3165a75f3fb2573d" providerId="LiveId" clId="{F684E514-2807-459F-8DA1-6D59F9DF2E19}" dt="2025-07-07T09:29:45.125" v="7789" actId="1035"/>
          <ac:graphicFrameMkLst>
            <pc:docMk/>
            <pc:sldMk cId="2722833033" sldId="395"/>
            <ac:graphicFrameMk id="59" creationId="{40A88EBA-A693-18B0-A0F4-CF1E80DE7C99}"/>
          </ac:graphicFrameMkLst>
        </pc:graphicFrameChg>
        <pc:picChg chg="add mod">
          <ac:chgData name="YSU ." userId="3165a75f3fb2573d" providerId="LiveId" clId="{F684E514-2807-459F-8DA1-6D59F9DF2E19}" dt="2025-07-07T09:29:34.011" v="7742" actId="1035"/>
          <ac:picMkLst>
            <pc:docMk/>
            <pc:sldMk cId="2722833033" sldId="395"/>
            <ac:picMk id="17" creationId="{8A3E2F90-9F04-7B0B-F089-8B5DF9A0CD73}"/>
          </ac:picMkLst>
        </pc:picChg>
        <pc:picChg chg="add mod">
          <ac:chgData name="YSU ." userId="3165a75f3fb2573d" providerId="LiveId" clId="{F684E514-2807-459F-8DA1-6D59F9DF2E19}" dt="2025-07-07T09:28:51.088" v="7714" actId="164"/>
          <ac:picMkLst>
            <pc:docMk/>
            <pc:sldMk cId="2722833033" sldId="395"/>
            <ac:picMk id="29" creationId="{FB328CE4-6878-3C7E-9893-10A7A9D93D27}"/>
          </ac:picMkLst>
        </pc:picChg>
        <pc:picChg chg="add mod">
          <ac:chgData name="YSU ." userId="3165a75f3fb2573d" providerId="LiveId" clId="{F684E514-2807-459F-8DA1-6D59F9DF2E19}" dt="2025-07-07T09:25:47.690" v="7543"/>
          <ac:picMkLst>
            <pc:docMk/>
            <pc:sldMk cId="2722833033" sldId="395"/>
            <ac:picMk id="35" creationId="{E5006B22-FFEC-9984-97D5-6EA0C11A741E}"/>
          </ac:picMkLst>
        </pc:picChg>
        <pc:picChg chg="add mod">
          <ac:chgData name="YSU ." userId="3165a75f3fb2573d" providerId="LiveId" clId="{F684E514-2807-459F-8DA1-6D59F9DF2E19}" dt="2025-07-07T09:25:47.690" v="7543"/>
          <ac:picMkLst>
            <pc:docMk/>
            <pc:sldMk cId="2722833033" sldId="395"/>
            <ac:picMk id="41" creationId="{EDA062E0-E938-2DF2-78A8-8E127BD598F1}"/>
          </ac:picMkLst>
        </pc:picChg>
        <pc:picChg chg="add del mod">
          <ac:chgData name="YSU ." userId="3165a75f3fb2573d" providerId="LiveId" clId="{F684E514-2807-459F-8DA1-6D59F9DF2E19}" dt="2025-07-07T09:26:27.631" v="7616" actId="478"/>
          <ac:picMkLst>
            <pc:docMk/>
            <pc:sldMk cId="2722833033" sldId="395"/>
            <ac:picMk id="47" creationId="{7DC230C6-EDCC-C93C-3B1D-320AC9E8B3E7}"/>
          </ac:picMkLst>
        </pc:picChg>
        <pc:picChg chg="add del mod">
          <ac:chgData name="YSU ." userId="3165a75f3fb2573d" providerId="LiveId" clId="{F684E514-2807-459F-8DA1-6D59F9DF2E19}" dt="2025-07-07T09:26:27.631" v="7616" actId="478"/>
          <ac:picMkLst>
            <pc:docMk/>
            <pc:sldMk cId="2722833033" sldId="395"/>
            <ac:picMk id="53" creationId="{44F534DF-3B75-B388-055D-A4E244933FBC}"/>
          </ac:picMkLst>
        </pc:picChg>
        <pc:picChg chg="add mod">
          <ac:chgData name="YSU ." userId="3165a75f3fb2573d" providerId="LiveId" clId="{F684E514-2807-459F-8DA1-6D59F9DF2E19}" dt="2025-07-07T09:29:45.125" v="7789" actId="1035"/>
          <ac:picMkLst>
            <pc:docMk/>
            <pc:sldMk cId="2722833033" sldId="395"/>
            <ac:picMk id="61" creationId="{974D076C-D86D-ABB2-A026-19E8939B655E}"/>
          </ac:picMkLst>
        </pc:picChg>
        <pc:picChg chg="mod">
          <ac:chgData name="YSU ." userId="3165a75f3fb2573d" providerId="LiveId" clId="{F684E514-2807-459F-8DA1-6D59F9DF2E19}" dt="2025-07-07T09:29:36.954" v="7743"/>
          <ac:picMkLst>
            <pc:docMk/>
            <pc:sldMk cId="2722833033" sldId="395"/>
            <ac:picMk id="68" creationId="{75764605-E603-A7FA-5DAE-0CCB3230EC09}"/>
          </ac:picMkLst>
        </pc:picChg>
        <pc:cxnChg chg="add mod">
          <ac:chgData name="YSU ." userId="3165a75f3fb2573d" providerId="LiveId" clId="{F684E514-2807-459F-8DA1-6D59F9DF2E19}" dt="2025-07-07T07:21:40.862" v="5973"/>
          <ac:cxnSpMkLst>
            <pc:docMk/>
            <pc:sldMk cId="2722833033" sldId="395"/>
            <ac:cxnSpMk id="6" creationId="{FAF65D0D-74B2-7DD5-1C8F-5B71596F699E}"/>
          </ac:cxnSpMkLst>
        </pc:cxnChg>
        <pc:cxnChg chg="add mod">
          <ac:chgData name="YSU ." userId="3165a75f3fb2573d" providerId="LiveId" clId="{F684E514-2807-459F-8DA1-6D59F9DF2E19}" dt="2025-07-07T07:52:08.263" v="6765" actId="14100"/>
          <ac:cxnSpMkLst>
            <pc:docMk/>
            <pc:sldMk cId="2722833033" sldId="395"/>
            <ac:cxnSpMk id="7" creationId="{C73B41AA-8878-7D6F-CC8A-F08D95A82947}"/>
          </ac:cxnSpMkLst>
        </pc:cxnChg>
        <pc:cxnChg chg="add mod">
          <ac:chgData name="YSU ." userId="3165a75f3fb2573d" providerId="LiveId" clId="{F684E514-2807-459F-8DA1-6D59F9DF2E19}" dt="2025-07-07T09:29:34.011" v="7742" actId="1035"/>
          <ac:cxnSpMkLst>
            <pc:docMk/>
            <pc:sldMk cId="2722833033" sldId="395"/>
            <ac:cxnSpMk id="19" creationId="{898E4775-DD6C-90D4-A22F-64433A1B4C5B}"/>
          </ac:cxnSpMkLst>
        </pc:cxnChg>
        <pc:cxnChg chg="add mod">
          <ac:chgData name="YSU ." userId="3165a75f3fb2573d" providerId="LiveId" clId="{F684E514-2807-459F-8DA1-6D59F9DF2E19}" dt="2025-07-07T09:29:34.011" v="7742" actId="1035"/>
          <ac:cxnSpMkLst>
            <pc:docMk/>
            <pc:sldMk cId="2722833033" sldId="395"/>
            <ac:cxnSpMk id="30" creationId="{15FAA79E-8579-DA72-F9ED-3A26FCD1D10F}"/>
          </ac:cxnSpMkLst>
        </pc:cxnChg>
        <pc:cxnChg chg="mod">
          <ac:chgData name="YSU ." userId="3165a75f3fb2573d" providerId="LiveId" clId="{F684E514-2807-459F-8DA1-6D59F9DF2E19}" dt="2025-07-07T09:29:45.125" v="7789" actId="1035"/>
          <ac:cxnSpMkLst>
            <pc:docMk/>
            <pc:sldMk cId="2722833033" sldId="395"/>
            <ac:cxnSpMk id="62" creationId="{2094D5E0-79BD-E09C-373E-0E9510824835}"/>
          </ac:cxnSpMkLst>
        </pc:cxnChg>
      </pc:sldChg>
      <pc:sldChg chg="addSp delSp modSp add del mod">
        <pc:chgData name="YSU ." userId="3165a75f3fb2573d" providerId="LiveId" clId="{F684E514-2807-459F-8DA1-6D59F9DF2E19}" dt="2025-07-07T09:24:06.809" v="7518" actId="2696"/>
        <pc:sldMkLst>
          <pc:docMk/>
          <pc:sldMk cId="1137362718" sldId="396"/>
        </pc:sldMkLst>
        <pc:spChg chg="mod">
          <ac:chgData name="YSU ." userId="3165a75f3fb2573d" providerId="LiveId" clId="{F684E514-2807-459F-8DA1-6D59F9DF2E19}" dt="2025-07-07T07:51:48.172" v="6675"/>
          <ac:spMkLst>
            <pc:docMk/>
            <pc:sldMk cId="1137362718" sldId="396"/>
            <ac:spMk id="8" creationId="{3708699B-6CCC-9A55-4EE5-A49C75CDE3BB}"/>
          </ac:spMkLst>
        </pc:spChg>
        <pc:spChg chg="mod">
          <ac:chgData name="YSU ." userId="3165a75f3fb2573d" providerId="LiveId" clId="{F684E514-2807-459F-8DA1-6D59F9DF2E19}" dt="2025-07-07T07:51:48.172" v="6675"/>
          <ac:spMkLst>
            <pc:docMk/>
            <pc:sldMk cId="1137362718" sldId="396"/>
            <ac:spMk id="9" creationId="{EFDC150B-6236-A570-D89B-A850D066F22B}"/>
          </ac:spMkLst>
        </pc:spChg>
        <pc:spChg chg="add mod">
          <ac:chgData name="YSU ." userId="3165a75f3fb2573d" providerId="LiveId" clId="{F684E514-2807-459F-8DA1-6D59F9DF2E19}" dt="2025-07-07T07:53:19.936" v="6861"/>
          <ac:spMkLst>
            <pc:docMk/>
            <pc:sldMk cId="1137362718" sldId="396"/>
            <ac:spMk id="13" creationId="{172B1318-0277-55C4-CF77-45A4C031C3BE}"/>
          </ac:spMkLst>
        </pc:spChg>
        <pc:spChg chg="del">
          <ac:chgData name="YSU ." userId="3165a75f3fb2573d" providerId="LiveId" clId="{F684E514-2807-459F-8DA1-6D59F9DF2E19}" dt="2025-07-07T07:52:35.681" v="6856" actId="478"/>
          <ac:spMkLst>
            <pc:docMk/>
            <pc:sldMk cId="1137362718" sldId="396"/>
            <ac:spMk id="14" creationId="{C6495AD6-EF9D-EE11-775A-52AE3423DF72}"/>
          </ac:spMkLst>
        </pc:spChg>
        <pc:spChg chg="add mod">
          <ac:chgData name="YSU ." userId="3165a75f3fb2573d" providerId="LiveId" clId="{F684E514-2807-459F-8DA1-6D59F9DF2E19}" dt="2025-07-07T07:53:19.936" v="6861"/>
          <ac:spMkLst>
            <pc:docMk/>
            <pc:sldMk cId="1137362718" sldId="396"/>
            <ac:spMk id="15" creationId="{E5376E12-2262-6697-FAA4-BE57E993570B}"/>
          </ac:spMkLst>
        </pc:spChg>
        <pc:spChg chg="add mod">
          <ac:chgData name="YSU ." userId="3165a75f3fb2573d" providerId="LiveId" clId="{F684E514-2807-459F-8DA1-6D59F9DF2E19}" dt="2025-07-07T07:53:19.936" v="6861"/>
          <ac:spMkLst>
            <pc:docMk/>
            <pc:sldMk cId="1137362718" sldId="396"/>
            <ac:spMk id="16" creationId="{88003C3E-635B-C28F-294B-E711B7319923}"/>
          </ac:spMkLst>
        </pc:spChg>
        <pc:spChg chg="add mod">
          <ac:chgData name="YSU ." userId="3165a75f3fb2573d" providerId="LiveId" clId="{F684E514-2807-459F-8DA1-6D59F9DF2E19}" dt="2025-07-07T07:53:21.707" v="6866"/>
          <ac:spMkLst>
            <pc:docMk/>
            <pc:sldMk cId="1137362718" sldId="396"/>
            <ac:spMk id="20" creationId="{0479F0BB-F6B2-4CAE-33D5-C022CB05ACC1}"/>
          </ac:spMkLst>
        </pc:spChg>
        <pc:spChg chg="add mod">
          <ac:chgData name="YSU ." userId="3165a75f3fb2573d" providerId="LiveId" clId="{F684E514-2807-459F-8DA1-6D59F9DF2E19}" dt="2025-07-07T07:56:19.571" v="7017" actId="1036"/>
          <ac:spMkLst>
            <pc:docMk/>
            <pc:sldMk cId="1137362718" sldId="396"/>
            <ac:spMk id="23" creationId="{67B61DE7-B468-DD61-7D26-79492BC29E08}"/>
          </ac:spMkLst>
        </pc:spChg>
        <pc:spChg chg="del">
          <ac:chgData name="YSU ." userId="3165a75f3fb2573d" providerId="LiveId" clId="{F684E514-2807-459F-8DA1-6D59F9DF2E19}" dt="2025-07-07T07:52:35.681" v="6856" actId="478"/>
          <ac:spMkLst>
            <pc:docMk/>
            <pc:sldMk cId="1137362718" sldId="396"/>
            <ac:spMk id="25" creationId="{D56BF4A2-F3AF-D08D-0D21-4E49556B2579}"/>
          </ac:spMkLst>
        </pc:spChg>
        <pc:spChg chg="del">
          <ac:chgData name="YSU ." userId="3165a75f3fb2573d" providerId="LiveId" clId="{F684E514-2807-459F-8DA1-6D59F9DF2E19}" dt="2025-07-07T07:52:35.681" v="6856" actId="478"/>
          <ac:spMkLst>
            <pc:docMk/>
            <pc:sldMk cId="1137362718" sldId="396"/>
            <ac:spMk id="27" creationId="{1F71EE52-6CCB-5C05-3791-1C76B33AA37E}"/>
          </ac:spMkLst>
        </pc:spChg>
        <pc:spChg chg="mod">
          <ac:chgData name="YSU ." userId="3165a75f3fb2573d" providerId="LiveId" clId="{F684E514-2807-459F-8DA1-6D59F9DF2E19}" dt="2025-07-07T07:54:36.285" v="6912"/>
          <ac:spMkLst>
            <pc:docMk/>
            <pc:sldMk cId="1137362718" sldId="396"/>
            <ac:spMk id="28" creationId="{B1D68BF8-3877-F4A8-2E2C-98982D69F08D}"/>
          </ac:spMkLst>
        </pc:spChg>
        <pc:spChg chg="mod">
          <ac:chgData name="YSU ." userId="3165a75f3fb2573d" providerId="LiveId" clId="{F684E514-2807-459F-8DA1-6D59F9DF2E19}" dt="2025-07-07T07:54:36.285" v="6912"/>
          <ac:spMkLst>
            <pc:docMk/>
            <pc:sldMk cId="1137362718" sldId="396"/>
            <ac:spMk id="29" creationId="{844B378D-DF55-2D97-8C10-C68A99318DF3}"/>
          </ac:spMkLst>
        </pc:spChg>
        <pc:spChg chg="mod">
          <ac:chgData name="YSU ." userId="3165a75f3fb2573d" providerId="LiveId" clId="{F684E514-2807-459F-8DA1-6D59F9DF2E19}" dt="2025-07-07T07:54:36.285" v="6912"/>
          <ac:spMkLst>
            <pc:docMk/>
            <pc:sldMk cId="1137362718" sldId="396"/>
            <ac:spMk id="30" creationId="{0D28C62A-60EF-EB51-B860-9A9CC493E433}"/>
          </ac:spMkLst>
        </pc:spChg>
        <pc:spChg chg="add mod">
          <ac:chgData name="YSU ." userId="3165a75f3fb2573d" providerId="LiveId" clId="{F684E514-2807-459F-8DA1-6D59F9DF2E19}" dt="2025-07-07T09:11:59.256" v="7194" actId="1076"/>
          <ac:spMkLst>
            <pc:docMk/>
            <pc:sldMk cId="1137362718" sldId="396"/>
            <ac:spMk id="31" creationId="{00007051-D8BE-3DFA-E9DD-A9C3A456A3E6}"/>
          </ac:spMkLst>
        </pc:spChg>
        <pc:spChg chg="mod">
          <ac:chgData name="YSU ." userId="3165a75f3fb2573d" providerId="LiveId" clId="{F684E514-2807-459F-8DA1-6D59F9DF2E19}" dt="2025-07-07T07:54:56.345" v="6926"/>
          <ac:spMkLst>
            <pc:docMk/>
            <pc:sldMk cId="1137362718" sldId="396"/>
            <ac:spMk id="33" creationId="{888337A8-0C17-CD47-2F92-95C6B8E7B422}"/>
          </ac:spMkLst>
        </pc:spChg>
        <pc:spChg chg="mod">
          <ac:chgData name="YSU ." userId="3165a75f3fb2573d" providerId="LiveId" clId="{F684E514-2807-459F-8DA1-6D59F9DF2E19}" dt="2025-07-07T07:54:56.345" v="6926"/>
          <ac:spMkLst>
            <pc:docMk/>
            <pc:sldMk cId="1137362718" sldId="396"/>
            <ac:spMk id="34" creationId="{477BE324-2935-90DE-97CE-0A9807BD2D9D}"/>
          </ac:spMkLst>
        </pc:spChg>
        <pc:spChg chg="mod">
          <ac:chgData name="YSU ." userId="3165a75f3fb2573d" providerId="LiveId" clId="{F684E514-2807-459F-8DA1-6D59F9DF2E19}" dt="2025-07-07T07:54:56.345" v="6926"/>
          <ac:spMkLst>
            <pc:docMk/>
            <pc:sldMk cId="1137362718" sldId="396"/>
            <ac:spMk id="35" creationId="{59A1E3A2-0B8F-A46F-E388-B37A9D3F4D27}"/>
          </ac:spMkLst>
        </pc:spChg>
        <pc:spChg chg="add mod">
          <ac:chgData name="YSU ." userId="3165a75f3fb2573d" providerId="LiveId" clId="{F684E514-2807-459F-8DA1-6D59F9DF2E19}" dt="2025-07-07T09:11:59.256" v="7194" actId="1076"/>
          <ac:spMkLst>
            <pc:docMk/>
            <pc:sldMk cId="1137362718" sldId="396"/>
            <ac:spMk id="36" creationId="{1A953C3B-03F8-8AE0-7F24-124CBA3A78C1}"/>
          </ac:spMkLst>
        </pc:spChg>
        <pc:spChg chg="mod">
          <ac:chgData name="YSU ." userId="3165a75f3fb2573d" providerId="LiveId" clId="{F684E514-2807-459F-8DA1-6D59F9DF2E19}" dt="2025-07-07T07:55:02.917" v="6928" actId="571"/>
          <ac:spMkLst>
            <pc:docMk/>
            <pc:sldMk cId="1137362718" sldId="396"/>
            <ac:spMk id="38" creationId="{0DF6305A-50AE-4AF7-60CB-C01A1F262D23}"/>
          </ac:spMkLst>
        </pc:spChg>
        <pc:spChg chg="mod">
          <ac:chgData name="YSU ." userId="3165a75f3fb2573d" providerId="LiveId" clId="{F684E514-2807-459F-8DA1-6D59F9DF2E19}" dt="2025-07-07T07:55:02.917" v="6928" actId="571"/>
          <ac:spMkLst>
            <pc:docMk/>
            <pc:sldMk cId="1137362718" sldId="396"/>
            <ac:spMk id="39" creationId="{1C9B37F8-9E88-2DED-C97E-AF08F01921E6}"/>
          </ac:spMkLst>
        </pc:spChg>
        <pc:spChg chg="mod">
          <ac:chgData name="YSU ." userId="3165a75f3fb2573d" providerId="LiveId" clId="{F684E514-2807-459F-8DA1-6D59F9DF2E19}" dt="2025-07-07T07:55:02.917" v="6928" actId="571"/>
          <ac:spMkLst>
            <pc:docMk/>
            <pc:sldMk cId="1137362718" sldId="396"/>
            <ac:spMk id="40" creationId="{9FC70EBF-9D7E-3364-E637-5B7994F89DD2}"/>
          </ac:spMkLst>
        </pc:spChg>
        <pc:spChg chg="add mod">
          <ac:chgData name="YSU ." userId="3165a75f3fb2573d" providerId="LiveId" clId="{F684E514-2807-459F-8DA1-6D59F9DF2E19}" dt="2025-07-07T09:11:59.256" v="7194" actId="1076"/>
          <ac:spMkLst>
            <pc:docMk/>
            <pc:sldMk cId="1137362718" sldId="396"/>
            <ac:spMk id="41" creationId="{A3BC5EE5-F9E5-C9DD-6376-7CA53029AE33}"/>
          </ac:spMkLst>
        </pc:spChg>
        <pc:spChg chg="mod">
          <ac:chgData name="YSU ." userId="3165a75f3fb2573d" providerId="LiveId" clId="{F684E514-2807-459F-8DA1-6D59F9DF2E19}" dt="2025-07-07T07:55:07.172" v="6929" actId="571"/>
          <ac:spMkLst>
            <pc:docMk/>
            <pc:sldMk cId="1137362718" sldId="396"/>
            <ac:spMk id="43" creationId="{22D2941A-453B-49A7-5DB3-F500E05FBDB8}"/>
          </ac:spMkLst>
        </pc:spChg>
        <pc:spChg chg="mod">
          <ac:chgData name="YSU ." userId="3165a75f3fb2573d" providerId="LiveId" clId="{F684E514-2807-459F-8DA1-6D59F9DF2E19}" dt="2025-07-07T07:55:07.172" v="6929" actId="571"/>
          <ac:spMkLst>
            <pc:docMk/>
            <pc:sldMk cId="1137362718" sldId="396"/>
            <ac:spMk id="44" creationId="{28D9E3D4-772C-D274-6B41-85AC50870EA2}"/>
          </ac:spMkLst>
        </pc:spChg>
        <pc:spChg chg="mod">
          <ac:chgData name="YSU ." userId="3165a75f3fb2573d" providerId="LiveId" clId="{F684E514-2807-459F-8DA1-6D59F9DF2E19}" dt="2025-07-07T07:55:07.172" v="6929" actId="571"/>
          <ac:spMkLst>
            <pc:docMk/>
            <pc:sldMk cId="1137362718" sldId="396"/>
            <ac:spMk id="45" creationId="{FB7D661D-4CFB-B707-A062-7C04D9AD5A86}"/>
          </ac:spMkLst>
        </pc:spChg>
        <pc:spChg chg="add mod">
          <ac:chgData name="YSU ." userId="3165a75f3fb2573d" providerId="LiveId" clId="{F684E514-2807-459F-8DA1-6D59F9DF2E19}" dt="2025-07-07T09:11:59.256" v="7194" actId="1076"/>
          <ac:spMkLst>
            <pc:docMk/>
            <pc:sldMk cId="1137362718" sldId="396"/>
            <ac:spMk id="46" creationId="{01EFD9F7-EDF4-11D2-56F4-69B3ED47D7DD}"/>
          </ac:spMkLst>
        </pc:spChg>
        <pc:spChg chg="del mod">
          <ac:chgData name="YSU ." userId="3165a75f3fb2573d" providerId="LiveId" clId="{F684E514-2807-459F-8DA1-6D59F9DF2E19}" dt="2025-07-07T07:56:59.717" v="7021" actId="478"/>
          <ac:spMkLst>
            <pc:docMk/>
            <pc:sldMk cId="1137362718" sldId="396"/>
            <ac:spMk id="48" creationId="{3DA46DD6-F95A-A9E3-F8C9-BF5DED901926}"/>
          </ac:spMkLst>
        </pc:spChg>
        <pc:spChg chg="add mod">
          <ac:chgData name="YSU ." userId="3165a75f3fb2573d" providerId="LiveId" clId="{F684E514-2807-459F-8DA1-6D59F9DF2E19}" dt="2025-07-07T07:58:17.076" v="7047" actId="1036"/>
          <ac:spMkLst>
            <pc:docMk/>
            <pc:sldMk cId="1137362718" sldId="396"/>
            <ac:spMk id="49" creationId="{CF0D0393-CE8C-3EAA-9A65-32E21A23FA90}"/>
          </ac:spMkLst>
        </pc:spChg>
        <pc:spChg chg="add mod">
          <ac:chgData name="YSU ." userId="3165a75f3fb2573d" providerId="LiveId" clId="{F684E514-2807-459F-8DA1-6D59F9DF2E19}" dt="2025-07-07T09:11:59.256" v="7194" actId="1076"/>
          <ac:spMkLst>
            <pc:docMk/>
            <pc:sldMk cId="1137362718" sldId="396"/>
            <ac:spMk id="50" creationId="{10229DA9-8C0D-9CBA-31E5-97ECABCCB38D}"/>
          </ac:spMkLst>
        </pc:spChg>
        <pc:spChg chg="add mod">
          <ac:chgData name="YSU ." userId="3165a75f3fb2573d" providerId="LiveId" clId="{F684E514-2807-459F-8DA1-6D59F9DF2E19}" dt="2025-07-07T09:11:59.256" v="7194" actId="1076"/>
          <ac:spMkLst>
            <pc:docMk/>
            <pc:sldMk cId="1137362718" sldId="396"/>
            <ac:spMk id="51" creationId="{52621F8E-0487-1A61-39D9-A6FCE9E563B1}"/>
          </ac:spMkLst>
        </pc:spChg>
        <pc:spChg chg="add mod">
          <ac:chgData name="YSU ." userId="3165a75f3fb2573d" providerId="LiveId" clId="{F684E514-2807-459F-8DA1-6D59F9DF2E19}" dt="2025-07-07T09:11:59.256" v="7194" actId="1076"/>
          <ac:spMkLst>
            <pc:docMk/>
            <pc:sldMk cId="1137362718" sldId="396"/>
            <ac:spMk id="52" creationId="{064AB310-98F2-769D-1542-76B73659CA95}"/>
          </ac:spMkLst>
        </pc:spChg>
        <pc:spChg chg="add mod">
          <ac:chgData name="YSU ." userId="3165a75f3fb2573d" providerId="LiveId" clId="{F684E514-2807-459F-8DA1-6D59F9DF2E19}" dt="2025-07-07T09:11:59.256" v="7194" actId="1076"/>
          <ac:spMkLst>
            <pc:docMk/>
            <pc:sldMk cId="1137362718" sldId="396"/>
            <ac:spMk id="53" creationId="{5450E8D5-CFBA-7D4E-954B-70363D0E0970}"/>
          </ac:spMkLst>
        </pc:spChg>
        <pc:grpChg chg="mod">
          <ac:chgData name="YSU ." userId="3165a75f3fb2573d" providerId="LiveId" clId="{F684E514-2807-459F-8DA1-6D59F9DF2E19}" dt="2025-07-07T07:51:48.172" v="6675"/>
          <ac:grpSpMkLst>
            <pc:docMk/>
            <pc:sldMk cId="1137362718" sldId="396"/>
            <ac:grpSpMk id="5" creationId="{F8851232-E9BF-0E1F-ED3D-41D2C7EF85DF}"/>
          </ac:grpSpMkLst>
        </pc:grpChg>
        <pc:grpChg chg="add mod">
          <ac:chgData name="YSU ." userId="3165a75f3fb2573d" providerId="LiveId" clId="{F684E514-2807-459F-8DA1-6D59F9DF2E19}" dt="2025-07-07T07:55:45.064" v="6975" actId="1038"/>
          <ac:grpSpMkLst>
            <pc:docMk/>
            <pc:sldMk cId="1137362718" sldId="396"/>
            <ac:grpSpMk id="10" creationId="{1339F0B6-5346-4D9D-E79B-C2AD3FD9EB74}"/>
          </ac:grpSpMkLst>
        </pc:grpChg>
        <pc:grpChg chg="add del mod">
          <ac:chgData name="YSU ." userId="3165a75f3fb2573d" providerId="LiveId" clId="{F684E514-2807-459F-8DA1-6D59F9DF2E19}" dt="2025-07-07T08:02:49.532" v="7189" actId="478"/>
          <ac:grpSpMkLst>
            <pc:docMk/>
            <pc:sldMk cId="1137362718" sldId="396"/>
            <ac:grpSpMk id="18" creationId="{020747A7-9DF2-6530-469C-A678AA1A9A15}"/>
          </ac:grpSpMkLst>
        </pc:grpChg>
        <pc:grpChg chg="add mod">
          <ac:chgData name="YSU ." userId="3165a75f3fb2573d" providerId="LiveId" clId="{F684E514-2807-459F-8DA1-6D59F9DF2E19}" dt="2025-07-07T07:54:42.736" v="6913" actId="1076"/>
          <ac:grpSpMkLst>
            <pc:docMk/>
            <pc:sldMk cId="1137362718" sldId="396"/>
            <ac:grpSpMk id="24" creationId="{149FCC52-4165-F8CD-2F86-EAF893936D82}"/>
          </ac:grpSpMkLst>
        </pc:grpChg>
        <pc:grpChg chg="add mod">
          <ac:chgData name="YSU ." userId="3165a75f3fb2573d" providerId="LiveId" clId="{F684E514-2807-459F-8DA1-6D59F9DF2E19}" dt="2025-07-07T09:11:59.256" v="7194" actId="1076"/>
          <ac:grpSpMkLst>
            <pc:docMk/>
            <pc:sldMk cId="1137362718" sldId="396"/>
            <ac:grpSpMk id="32" creationId="{2B180140-9233-C50C-893E-5920F6D8F2F7}"/>
          </ac:grpSpMkLst>
        </pc:grpChg>
        <pc:grpChg chg="add mod">
          <ac:chgData name="YSU ." userId="3165a75f3fb2573d" providerId="LiveId" clId="{F684E514-2807-459F-8DA1-6D59F9DF2E19}" dt="2025-07-07T09:11:59.256" v="7194" actId="1076"/>
          <ac:grpSpMkLst>
            <pc:docMk/>
            <pc:sldMk cId="1137362718" sldId="396"/>
            <ac:grpSpMk id="37" creationId="{C6DC5DB3-3E4E-EED3-0560-B8377BA510C2}"/>
          </ac:grpSpMkLst>
        </pc:grpChg>
        <pc:grpChg chg="add mod">
          <ac:chgData name="YSU ." userId="3165a75f3fb2573d" providerId="LiveId" clId="{F684E514-2807-459F-8DA1-6D59F9DF2E19}" dt="2025-07-07T07:55:07.172" v="6929" actId="571"/>
          <ac:grpSpMkLst>
            <pc:docMk/>
            <pc:sldMk cId="1137362718" sldId="396"/>
            <ac:grpSpMk id="42" creationId="{878D051F-AB11-6A79-C642-64F85AA764C3}"/>
          </ac:grpSpMkLst>
        </pc:grpChg>
        <pc:graphicFrameChg chg="del">
          <ac:chgData name="YSU ." userId="3165a75f3fb2573d" providerId="LiveId" clId="{F684E514-2807-459F-8DA1-6D59F9DF2E19}" dt="2025-07-07T07:52:35.681" v="6856" actId="478"/>
          <ac:graphicFrameMkLst>
            <pc:docMk/>
            <pc:sldMk cId="1137362718" sldId="396"/>
            <ac:graphicFrameMk id="11" creationId="{9B4B779A-8852-33BD-6749-2E5BE34DA91D}"/>
          </ac:graphicFrameMkLst>
        </pc:graphicFrameChg>
        <pc:picChg chg="del">
          <ac:chgData name="YSU ." userId="3165a75f3fb2573d" providerId="LiveId" clId="{F684E514-2807-459F-8DA1-6D59F9DF2E19}" dt="2025-07-07T07:52:35.681" v="6856" actId="478"/>
          <ac:picMkLst>
            <pc:docMk/>
            <pc:sldMk cId="1137362718" sldId="396"/>
            <ac:picMk id="17" creationId="{27F7B0A5-4B30-4A1D-5C43-2A67EB9297A2}"/>
          </ac:picMkLst>
        </pc:picChg>
        <pc:picChg chg="add del mod">
          <ac:chgData name="YSU ." userId="3165a75f3fb2573d" providerId="LiveId" clId="{F684E514-2807-459F-8DA1-6D59F9DF2E19}" dt="2025-07-07T07:56:49.813" v="7020" actId="27803"/>
          <ac:picMkLst>
            <pc:docMk/>
            <pc:sldMk cId="1137362718" sldId="396"/>
            <ac:picMk id="47" creationId="{3DA46DD6-F95A-A9E3-F8C9-BF5DED901926}"/>
          </ac:picMkLst>
        </pc:picChg>
        <pc:cxnChg chg="mod">
          <ac:chgData name="YSU ." userId="3165a75f3fb2573d" providerId="LiveId" clId="{F684E514-2807-459F-8DA1-6D59F9DF2E19}" dt="2025-07-07T07:51:48.172" v="6675"/>
          <ac:cxnSpMkLst>
            <pc:docMk/>
            <pc:sldMk cId="1137362718" sldId="396"/>
            <ac:cxnSpMk id="6" creationId="{301567DF-B2AB-6372-05A2-D9A199DD9E29}"/>
          </ac:cxnSpMkLst>
        </pc:cxnChg>
        <pc:cxnChg chg="mod">
          <ac:chgData name="YSU ." userId="3165a75f3fb2573d" providerId="LiveId" clId="{F684E514-2807-459F-8DA1-6D59F9DF2E19}" dt="2025-07-07T07:52:22.904" v="6855" actId="14100"/>
          <ac:cxnSpMkLst>
            <pc:docMk/>
            <pc:sldMk cId="1137362718" sldId="396"/>
            <ac:cxnSpMk id="7" creationId="{2ABD3FBB-11A3-0A1C-0DC6-D4F70E71CE95}"/>
          </ac:cxnSpMkLst>
        </pc:cxnChg>
        <pc:cxnChg chg="del">
          <ac:chgData name="YSU ." userId="3165a75f3fb2573d" providerId="LiveId" clId="{F684E514-2807-459F-8DA1-6D59F9DF2E19}" dt="2025-07-07T07:52:35.681" v="6856" actId="478"/>
          <ac:cxnSpMkLst>
            <pc:docMk/>
            <pc:sldMk cId="1137362718" sldId="396"/>
            <ac:cxnSpMk id="19" creationId="{40DB38EA-E8E0-5888-3AE7-023D2321E36D}"/>
          </ac:cxnSpMkLst>
        </pc:cxnChg>
        <pc:cxnChg chg="add mod">
          <ac:chgData name="YSU ." userId="3165a75f3fb2573d" providerId="LiveId" clId="{F684E514-2807-459F-8DA1-6D59F9DF2E19}" dt="2025-07-07T07:53:21.707" v="6866"/>
          <ac:cxnSpMkLst>
            <pc:docMk/>
            <pc:sldMk cId="1137362718" sldId="396"/>
            <ac:cxnSpMk id="21" creationId="{3DEC5D5F-7380-C9C6-C22A-FDD4C9C2751F}"/>
          </ac:cxnSpMkLst>
        </pc:cxnChg>
        <pc:cxnChg chg="add mod">
          <ac:chgData name="YSU ." userId="3165a75f3fb2573d" providerId="LiveId" clId="{F684E514-2807-459F-8DA1-6D59F9DF2E19}" dt="2025-07-07T07:53:21.707" v="6866"/>
          <ac:cxnSpMkLst>
            <pc:docMk/>
            <pc:sldMk cId="1137362718" sldId="396"/>
            <ac:cxnSpMk id="22" creationId="{A2AB2E49-B05D-4CC8-3D8A-2084489F66A4}"/>
          </ac:cxnSpMkLst>
        </pc:cxnChg>
      </pc:sldChg>
      <pc:sldChg chg="addSp delSp new del mod">
        <pc:chgData name="YSU ." userId="3165a75f3fb2573d" providerId="LiveId" clId="{F684E514-2807-459F-8DA1-6D59F9DF2E19}" dt="2025-07-07T07:49:54.539" v="6597" actId="680"/>
        <pc:sldMkLst>
          <pc:docMk/>
          <pc:sldMk cId="3374463531" sldId="396"/>
        </pc:sldMkLst>
        <pc:spChg chg="add del">
          <ac:chgData name="YSU ." userId="3165a75f3fb2573d" providerId="LiveId" clId="{F684E514-2807-459F-8DA1-6D59F9DF2E19}" dt="2025-07-07T07:49:53.978" v="6596" actId="22"/>
          <ac:spMkLst>
            <pc:docMk/>
            <pc:sldMk cId="3374463531" sldId="396"/>
            <ac:spMk id="6" creationId="{53D35DC5-3E8C-5F13-79FE-B1D57684DACD}"/>
          </ac:spMkLst>
        </pc:spChg>
      </pc:sldChg>
      <pc:sldChg chg="addSp delSp modSp new del mod">
        <pc:chgData name="YSU ." userId="3165a75f3fb2573d" providerId="LiveId" clId="{F684E514-2807-459F-8DA1-6D59F9DF2E19}" dt="2025-07-08T07:59:46.701" v="8205" actId="2696"/>
        <pc:sldMkLst>
          <pc:docMk/>
          <pc:sldMk cId="3029423213" sldId="397"/>
        </pc:sldMkLst>
        <pc:spChg chg="add mod">
          <ac:chgData name="YSU ." userId="3165a75f3fb2573d" providerId="LiveId" clId="{F684E514-2807-459F-8DA1-6D59F9DF2E19}" dt="2025-07-07T09:30:53.541" v="7794"/>
          <ac:spMkLst>
            <pc:docMk/>
            <pc:sldMk cId="3029423213" sldId="397"/>
            <ac:spMk id="5" creationId="{69FD59A4-3676-9B87-5346-F7557F0E4643}"/>
          </ac:spMkLst>
        </pc:spChg>
        <pc:spChg chg="add mod">
          <ac:chgData name="YSU ." userId="3165a75f3fb2573d" providerId="LiveId" clId="{F684E514-2807-459F-8DA1-6D59F9DF2E19}" dt="2025-07-07T09:30:53.541" v="7794"/>
          <ac:spMkLst>
            <pc:docMk/>
            <pc:sldMk cId="3029423213" sldId="397"/>
            <ac:spMk id="6" creationId="{2A9B0B0F-48F7-AD7D-A67C-043E65EA2D6C}"/>
          </ac:spMkLst>
        </pc:spChg>
        <pc:spChg chg="add mod">
          <ac:chgData name="YSU ." userId="3165a75f3fb2573d" providerId="LiveId" clId="{F684E514-2807-459F-8DA1-6D59F9DF2E19}" dt="2025-07-07T09:34:28.055" v="7932" actId="14100"/>
          <ac:spMkLst>
            <pc:docMk/>
            <pc:sldMk cId="3029423213" sldId="397"/>
            <ac:spMk id="7" creationId="{2CAA7D9C-D3F5-8B6C-9A54-E8E0F78C2763}"/>
          </ac:spMkLst>
        </pc:spChg>
        <pc:spChg chg="add del mod">
          <ac:chgData name="YSU ." userId="3165a75f3fb2573d" providerId="LiveId" clId="{F684E514-2807-459F-8DA1-6D59F9DF2E19}" dt="2025-07-07T09:33:38.134" v="7875" actId="478"/>
          <ac:spMkLst>
            <pc:docMk/>
            <pc:sldMk cId="3029423213" sldId="397"/>
            <ac:spMk id="9" creationId="{5B588213-6FFC-AE00-FD43-F07E9DEDE8DF}"/>
          </ac:spMkLst>
        </pc:spChg>
        <pc:spChg chg="add del mod">
          <ac:chgData name="YSU ." userId="3165a75f3fb2573d" providerId="LiveId" clId="{F684E514-2807-459F-8DA1-6D59F9DF2E19}" dt="2025-07-07T09:30:58.371" v="7795" actId="478"/>
          <ac:spMkLst>
            <pc:docMk/>
            <pc:sldMk cId="3029423213" sldId="397"/>
            <ac:spMk id="10" creationId="{EDAB1712-88F2-EF1D-07CD-8736B7E7DD8C}"/>
          </ac:spMkLst>
        </pc:spChg>
        <pc:spChg chg="add mod">
          <ac:chgData name="YSU ." userId="3165a75f3fb2573d" providerId="LiveId" clId="{F684E514-2807-459F-8DA1-6D59F9DF2E19}" dt="2025-07-07T09:34:04.503" v="7876"/>
          <ac:spMkLst>
            <pc:docMk/>
            <pc:sldMk cId="3029423213" sldId="397"/>
            <ac:spMk id="11" creationId="{1E79B2D2-2AF0-0564-4A35-C882752812B9}"/>
          </ac:spMkLst>
        </pc:spChg>
        <pc:spChg chg="add mod">
          <ac:chgData name="YSU ." userId="3165a75f3fb2573d" providerId="LiveId" clId="{F684E514-2807-459F-8DA1-6D59F9DF2E19}" dt="2025-07-07T09:34:04.503" v="7876"/>
          <ac:spMkLst>
            <pc:docMk/>
            <pc:sldMk cId="3029423213" sldId="397"/>
            <ac:spMk id="12" creationId="{8995C969-3EA9-8022-3444-1B6DCFF0B763}"/>
          </ac:spMkLst>
        </pc:spChg>
        <pc:spChg chg="add mod">
          <ac:chgData name="YSU ." userId="3165a75f3fb2573d" providerId="LiveId" clId="{F684E514-2807-459F-8DA1-6D59F9DF2E19}" dt="2025-07-07T09:37:34.988" v="7966"/>
          <ac:spMkLst>
            <pc:docMk/>
            <pc:sldMk cId="3029423213" sldId="397"/>
            <ac:spMk id="13" creationId="{69761A6F-206E-7985-7FB6-512015266069}"/>
          </ac:spMkLst>
        </pc:spChg>
        <pc:spChg chg="add del mod">
          <ac:chgData name="YSU ." userId="3165a75f3fb2573d" providerId="LiveId" clId="{F684E514-2807-459F-8DA1-6D59F9DF2E19}" dt="2025-07-07T09:37:27.301" v="7957" actId="478"/>
          <ac:spMkLst>
            <pc:docMk/>
            <pc:sldMk cId="3029423213" sldId="397"/>
            <ac:spMk id="14" creationId="{2FAC1BCA-57A7-113D-90AA-7A12B9C722B0}"/>
          </ac:spMkLst>
        </pc:spChg>
        <pc:spChg chg="add del mod">
          <ac:chgData name="YSU ." userId="3165a75f3fb2573d" providerId="LiveId" clId="{F684E514-2807-459F-8DA1-6D59F9DF2E19}" dt="2025-07-07T09:37:12.283" v="7954" actId="478"/>
          <ac:spMkLst>
            <pc:docMk/>
            <pc:sldMk cId="3029423213" sldId="397"/>
            <ac:spMk id="15" creationId="{735F2901-4781-4BA1-4A98-9D121D925125}"/>
          </ac:spMkLst>
        </pc:spChg>
        <pc:spChg chg="add del mod">
          <ac:chgData name="YSU ." userId="3165a75f3fb2573d" providerId="LiveId" clId="{F684E514-2807-459F-8DA1-6D59F9DF2E19}" dt="2025-07-07T09:37:17.338" v="7955" actId="478"/>
          <ac:spMkLst>
            <pc:docMk/>
            <pc:sldMk cId="3029423213" sldId="397"/>
            <ac:spMk id="16" creationId="{554D4287-701C-A631-40DC-DA80C90DE775}"/>
          </ac:spMkLst>
        </pc:spChg>
        <pc:spChg chg="add del mod">
          <ac:chgData name="YSU ." userId="3165a75f3fb2573d" providerId="LiveId" clId="{F684E514-2807-459F-8DA1-6D59F9DF2E19}" dt="2025-07-07T09:34:44.974" v="7935" actId="478"/>
          <ac:spMkLst>
            <pc:docMk/>
            <pc:sldMk cId="3029423213" sldId="397"/>
            <ac:spMk id="17" creationId="{98A7E31C-D801-6C74-FD32-A9F6F330CCE5}"/>
          </ac:spMkLst>
        </pc:spChg>
        <pc:spChg chg="add mod">
          <ac:chgData name="YSU ." userId="3165a75f3fb2573d" providerId="LiveId" clId="{F684E514-2807-459F-8DA1-6D59F9DF2E19}" dt="2025-07-07T09:37:23.724" v="7956" actId="1076"/>
          <ac:spMkLst>
            <pc:docMk/>
            <pc:sldMk cId="3029423213" sldId="397"/>
            <ac:spMk id="18" creationId="{524CDF5C-3E3B-DE99-245E-D84937CA0CF8}"/>
          </ac:spMkLst>
        </pc:spChg>
        <pc:spChg chg="add del mod">
          <ac:chgData name="YSU ." userId="3165a75f3fb2573d" providerId="LiveId" clId="{F684E514-2807-459F-8DA1-6D59F9DF2E19}" dt="2025-07-07T09:37:27.301" v="7957" actId="478"/>
          <ac:spMkLst>
            <pc:docMk/>
            <pc:sldMk cId="3029423213" sldId="397"/>
            <ac:spMk id="19" creationId="{1ABAE2EA-93C5-35FF-3B48-129D69475E81}"/>
          </ac:spMkLst>
        </pc:spChg>
        <pc:spChg chg="add del mod">
          <ac:chgData name="YSU ." userId="3165a75f3fb2573d" providerId="LiveId" clId="{F684E514-2807-459F-8DA1-6D59F9DF2E19}" dt="2025-07-07T09:37:12.283" v="7954" actId="478"/>
          <ac:spMkLst>
            <pc:docMk/>
            <pc:sldMk cId="3029423213" sldId="397"/>
            <ac:spMk id="20" creationId="{8B9314EC-C922-FDE4-E17F-947F17B774A0}"/>
          </ac:spMkLst>
        </pc:spChg>
        <pc:graphicFrameChg chg="add mod modGraphic">
          <ac:chgData name="YSU ." userId="3165a75f3fb2573d" providerId="LiveId" clId="{F684E514-2807-459F-8DA1-6D59F9DF2E19}" dt="2025-07-07T09:37:04.833" v="7953" actId="2711"/>
          <ac:graphicFrameMkLst>
            <pc:docMk/>
            <pc:sldMk cId="3029423213" sldId="397"/>
            <ac:graphicFrameMk id="8" creationId="{9B01BDD5-F236-E0AD-AA28-49C14281444B}"/>
          </ac:graphicFrameMkLst>
        </pc:graphicFrameChg>
      </pc:sldChg>
      <pc:sldChg chg="addSp modSp new del">
        <pc:chgData name="YSU ." userId="3165a75f3fb2573d" providerId="LiveId" clId="{F684E514-2807-459F-8DA1-6D59F9DF2E19}" dt="2025-07-07T09:24:14.093" v="7519" actId="2696"/>
        <pc:sldMkLst>
          <pc:docMk/>
          <pc:sldMk cId="87518126" sldId="398"/>
        </pc:sldMkLst>
        <pc:spChg chg="add mod">
          <ac:chgData name="YSU ." userId="3165a75f3fb2573d" providerId="LiveId" clId="{F684E514-2807-459F-8DA1-6D59F9DF2E19}" dt="2025-07-07T09:08:45.068" v="7192"/>
          <ac:spMkLst>
            <pc:docMk/>
            <pc:sldMk cId="87518126" sldId="398"/>
            <ac:spMk id="6" creationId="{D24E591F-83D2-1677-4E87-A3D8DB9C8A1E}"/>
          </ac:spMkLst>
        </pc:spChg>
        <pc:spChg chg="add mod">
          <ac:chgData name="YSU ." userId="3165a75f3fb2573d" providerId="LiveId" clId="{F684E514-2807-459F-8DA1-6D59F9DF2E19}" dt="2025-07-07T09:08:45.068" v="7192"/>
          <ac:spMkLst>
            <pc:docMk/>
            <pc:sldMk cId="87518126" sldId="398"/>
            <ac:spMk id="9" creationId="{1E2B3A77-A138-5B50-AE9E-9A13C33B8D58}"/>
          </ac:spMkLst>
        </pc:spChg>
        <pc:spChg chg="add mod">
          <ac:chgData name="YSU ." userId="3165a75f3fb2573d" providerId="LiveId" clId="{F684E514-2807-459F-8DA1-6D59F9DF2E19}" dt="2025-07-07T09:08:45.068" v="7192"/>
          <ac:spMkLst>
            <pc:docMk/>
            <pc:sldMk cId="87518126" sldId="398"/>
            <ac:spMk id="10" creationId="{2A6046A3-1A60-89F8-5689-391B927D44A5}"/>
          </ac:spMkLst>
        </pc:spChg>
        <pc:spChg chg="add mod">
          <ac:chgData name="YSU ." userId="3165a75f3fb2573d" providerId="LiveId" clId="{F684E514-2807-459F-8DA1-6D59F9DF2E19}" dt="2025-07-07T09:08:45.068" v="7192"/>
          <ac:spMkLst>
            <pc:docMk/>
            <pc:sldMk cId="87518126" sldId="398"/>
            <ac:spMk id="11" creationId="{5EBDBA5A-A82D-3178-8089-8E9BC7C1277B}"/>
          </ac:spMkLst>
        </pc:spChg>
        <pc:spChg chg="add mod">
          <ac:chgData name="YSU ." userId="3165a75f3fb2573d" providerId="LiveId" clId="{F684E514-2807-459F-8DA1-6D59F9DF2E19}" dt="2025-07-07T09:08:45.068" v="7192"/>
          <ac:spMkLst>
            <pc:docMk/>
            <pc:sldMk cId="87518126" sldId="398"/>
            <ac:spMk id="12" creationId="{122BF406-3A8A-EB05-3822-67901647B0E2}"/>
          </ac:spMkLst>
        </pc:spChg>
        <pc:spChg chg="add mod">
          <ac:chgData name="YSU ." userId="3165a75f3fb2573d" providerId="LiveId" clId="{F684E514-2807-459F-8DA1-6D59F9DF2E19}" dt="2025-07-07T09:08:45.068" v="7192"/>
          <ac:spMkLst>
            <pc:docMk/>
            <pc:sldMk cId="87518126" sldId="398"/>
            <ac:spMk id="15" creationId="{369D86E9-B105-8EC6-9850-920E8DA0A648}"/>
          </ac:spMkLst>
        </pc:spChg>
        <pc:spChg chg="add mod">
          <ac:chgData name="YSU ." userId="3165a75f3fb2573d" providerId="LiveId" clId="{F684E514-2807-459F-8DA1-6D59F9DF2E19}" dt="2025-07-07T09:08:45.068" v="7192"/>
          <ac:spMkLst>
            <pc:docMk/>
            <pc:sldMk cId="87518126" sldId="398"/>
            <ac:spMk id="16" creationId="{4B84102A-0734-046C-0A48-E3A54253511F}"/>
          </ac:spMkLst>
        </pc:spChg>
        <pc:graphicFrameChg chg="add mod">
          <ac:chgData name="YSU ." userId="3165a75f3fb2573d" providerId="LiveId" clId="{F684E514-2807-459F-8DA1-6D59F9DF2E19}" dt="2025-07-07T09:08:45.068" v="7192"/>
          <ac:graphicFrameMkLst>
            <pc:docMk/>
            <pc:sldMk cId="87518126" sldId="398"/>
            <ac:graphicFrameMk id="5" creationId="{0E8BD656-28A6-75C3-40B4-19EA5FEB3647}"/>
          </ac:graphicFrameMkLst>
        </pc:graphicFrameChg>
        <pc:picChg chg="add mod">
          <ac:chgData name="YSU ." userId="3165a75f3fb2573d" providerId="LiveId" clId="{F684E514-2807-459F-8DA1-6D59F9DF2E19}" dt="2025-07-07T09:08:45.068" v="7192"/>
          <ac:picMkLst>
            <pc:docMk/>
            <pc:sldMk cId="87518126" sldId="398"/>
            <ac:picMk id="7" creationId="{913ECE0D-137A-C780-682E-DB6E08DEF5EE}"/>
          </ac:picMkLst>
        </pc:picChg>
        <pc:picChg chg="add mod">
          <ac:chgData name="YSU ." userId="3165a75f3fb2573d" providerId="LiveId" clId="{F684E514-2807-459F-8DA1-6D59F9DF2E19}" dt="2025-07-07T09:08:45.068" v="7192"/>
          <ac:picMkLst>
            <pc:docMk/>
            <pc:sldMk cId="87518126" sldId="398"/>
            <ac:picMk id="13" creationId="{86E6BB22-752F-8830-3BBD-34D12FF094AD}"/>
          </ac:picMkLst>
        </pc:picChg>
      </pc:sldChg>
      <pc:sldChg chg="addSp delSp modSp add del mod">
        <pc:chgData name="YSU ." userId="3165a75f3fb2573d" providerId="LiveId" clId="{F684E514-2807-459F-8DA1-6D59F9DF2E19}" dt="2025-07-08T07:59:43.427" v="8204" actId="2696"/>
        <pc:sldMkLst>
          <pc:docMk/>
          <pc:sldMk cId="2039074077" sldId="399"/>
        </pc:sldMkLst>
        <pc:spChg chg="mod">
          <ac:chgData name="YSU ." userId="3165a75f3fb2573d" providerId="LiveId" clId="{F684E514-2807-459F-8DA1-6D59F9DF2E19}" dt="2025-07-07T09:25:06.105" v="7535"/>
          <ac:spMkLst>
            <pc:docMk/>
            <pc:sldMk cId="2039074077" sldId="399"/>
            <ac:spMk id="8" creationId="{D84E0B85-7558-DC57-190C-C5D011DD6066}"/>
          </ac:spMkLst>
        </pc:spChg>
        <pc:spChg chg="mod">
          <ac:chgData name="YSU ." userId="3165a75f3fb2573d" providerId="LiveId" clId="{F684E514-2807-459F-8DA1-6D59F9DF2E19}" dt="2025-07-07T09:12:44.652" v="7201" actId="164"/>
          <ac:spMkLst>
            <pc:docMk/>
            <pc:sldMk cId="2039074077" sldId="399"/>
            <ac:spMk id="23" creationId="{99CFEEE9-3106-E185-9223-52162285A9EB}"/>
          </ac:spMkLst>
        </pc:spChg>
        <pc:spChg chg="mod">
          <ac:chgData name="YSU ." userId="3165a75f3fb2573d" providerId="LiveId" clId="{F684E514-2807-459F-8DA1-6D59F9DF2E19}" dt="2025-07-07T09:22:50.594" v="7468" actId="164"/>
          <ac:spMkLst>
            <pc:docMk/>
            <pc:sldMk cId="2039074077" sldId="399"/>
            <ac:spMk id="26" creationId="{C62E20A0-E4A6-5C4B-0A3A-4163BD4DCB5F}"/>
          </ac:spMkLst>
        </pc:spChg>
        <pc:spChg chg="mod">
          <ac:chgData name="YSU ." userId="3165a75f3fb2573d" providerId="LiveId" clId="{F684E514-2807-459F-8DA1-6D59F9DF2E19}" dt="2025-07-07T09:12:41.239" v="7200" actId="164"/>
          <ac:spMkLst>
            <pc:docMk/>
            <pc:sldMk cId="2039074077" sldId="399"/>
            <ac:spMk id="31" creationId="{478DBE93-D5AF-C08E-66DB-95A534B33A60}"/>
          </ac:spMkLst>
        </pc:spChg>
        <pc:spChg chg="mod">
          <ac:chgData name="YSU ." userId="3165a75f3fb2573d" providerId="LiveId" clId="{F684E514-2807-459F-8DA1-6D59F9DF2E19}" dt="2025-07-07T09:12:37.878" v="7199" actId="164"/>
          <ac:spMkLst>
            <pc:docMk/>
            <pc:sldMk cId="2039074077" sldId="399"/>
            <ac:spMk id="36" creationId="{80AF4DB0-F0A5-2F49-F6AC-CC487BAFD03C}"/>
          </ac:spMkLst>
        </pc:spChg>
        <pc:spChg chg="mod">
          <ac:chgData name="YSU ." userId="3165a75f3fb2573d" providerId="LiveId" clId="{F684E514-2807-459F-8DA1-6D59F9DF2E19}" dt="2025-07-07T09:12:48.730" v="7202" actId="164"/>
          <ac:spMkLst>
            <pc:docMk/>
            <pc:sldMk cId="2039074077" sldId="399"/>
            <ac:spMk id="41" creationId="{51CD954F-82F4-C910-7587-53A6A9AED2D1}"/>
          </ac:spMkLst>
        </pc:spChg>
        <pc:spChg chg="mod">
          <ac:chgData name="YSU ." userId="3165a75f3fb2573d" providerId="LiveId" clId="{F684E514-2807-459F-8DA1-6D59F9DF2E19}" dt="2025-07-07T09:12:52.007" v="7203" actId="164"/>
          <ac:spMkLst>
            <pc:docMk/>
            <pc:sldMk cId="2039074077" sldId="399"/>
            <ac:spMk id="46" creationId="{DABC7907-7F5B-C9A3-C4C0-D6BC93F06037}"/>
          </ac:spMkLst>
        </pc:spChg>
        <pc:spChg chg="mod">
          <ac:chgData name="YSU ." userId="3165a75f3fb2573d" providerId="LiveId" clId="{F684E514-2807-459F-8DA1-6D59F9DF2E19}" dt="2025-07-07T09:12:44.652" v="7201" actId="164"/>
          <ac:spMkLst>
            <pc:docMk/>
            <pc:sldMk cId="2039074077" sldId="399"/>
            <ac:spMk id="49" creationId="{6B6CCFC9-483B-574A-2557-9986C1C2FA2F}"/>
          </ac:spMkLst>
        </pc:spChg>
        <pc:spChg chg="mod">
          <ac:chgData name="YSU ." userId="3165a75f3fb2573d" providerId="LiveId" clId="{F684E514-2807-459F-8DA1-6D59F9DF2E19}" dt="2025-07-07T09:12:41.239" v="7200" actId="164"/>
          <ac:spMkLst>
            <pc:docMk/>
            <pc:sldMk cId="2039074077" sldId="399"/>
            <ac:spMk id="50" creationId="{CFFEF6B3-1972-3CA3-1ED4-87774C01090B}"/>
          </ac:spMkLst>
        </pc:spChg>
        <pc:spChg chg="mod">
          <ac:chgData name="YSU ." userId="3165a75f3fb2573d" providerId="LiveId" clId="{F684E514-2807-459F-8DA1-6D59F9DF2E19}" dt="2025-07-07T09:12:37.878" v="7199" actId="164"/>
          <ac:spMkLst>
            <pc:docMk/>
            <pc:sldMk cId="2039074077" sldId="399"/>
            <ac:spMk id="51" creationId="{4CDF6692-13E6-A403-6E75-4FC1CB7BB0F4}"/>
          </ac:spMkLst>
        </pc:spChg>
        <pc:spChg chg="mod">
          <ac:chgData name="YSU ." userId="3165a75f3fb2573d" providerId="LiveId" clId="{F684E514-2807-459F-8DA1-6D59F9DF2E19}" dt="2025-07-07T09:12:48.730" v="7202" actId="164"/>
          <ac:spMkLst>
            <pc:docMk/>
            <pc:sldMk cId="2039074077" sldId="399"/>
            <ac:spMk id="52" creationId="{4650B3E4-FB32-D8D4-E6DE-817532E66E7E}"/>
          </ac:spMkLst>
        </pc:spChg>
        <pc:spChg chg="mod">
          <ac:chgData name="YSU ." userId="3165a75f3fb2573d" providerId="LiveId" clId="{F684E514-2807-459F-8DA1-6D59F9DF2E19}" dt="2025-07-07T09:12:52.007" v="7203" actId="164"/>
          <ac:spMkLst>
            <pc:docMk/>
            <pc:sldMk cId="2039074077" sldId="399"/>
            <ac:spMk id="53" creationId="{5CFFA3E0-F48B-9BC4-FC8D-9318CD6C9198}"/>
          </ac:spMkLst>
        </pc:spChg>
        <pc:spChg chg="mod">
          <ac:chgData name="YSU ." userId="3165a75f3fb2573d" providerId="LiveId" clId="{F684E514-2807-459F-8DA1-6D59F9DF2E19}" dt="2025-07-07T09:14:26.500" v="7233" actId="571"/>
          <ac:spMkLst>
            <pc:docMk/>
            <pc:sldMk cId="2039074077" sldId="399"/>
            <ac:spMk id="54" creationId="{147AA4F3-D334-5C54-5C80-26E5A14CC94F}"/>
          </ac:spMkLst>
        </pc:spChg>
        <pc:spChg chg="mod">
          <ac:chgData name="YSU ." userId="3165a75f3fb2573d" providerId="LiveId" clId="{F684E514-2807-459F-8DA1-6D59F9DF2E19}" dt="2025-07-07T09:14:26.500" v="7233" actId="571"/>
          <ac:spMkLst>
            <pc:docMk/>
            <pc:sldMk cId="2039074077" sldId="399"/>
            <ac:spMk id="55" creationId="{0880EE15-535D-450F-0422-C3CFBA1B0E07}"/>
          </ac:spMkLst>
        </pc:spChg>
        <pc:spChg chg="mod">
          <ac:chgData name="YSU ." userId="3165a75f3fb2573d" providerId="LiveId" clId="{F684E514-2807-459F-8DA1-6D59F9DF2E19}" dt="2025-07-07T09:14:26.500" v="7233" actId="571"/>
          <ac:spMkLst>
            <pc:docMk/>
            <pc:sldMk cId="2039074077" sldId="399"/>
            <ac:spMk id="60" creationId="{035738E0-A2FF-98C2-A8DE-EF87F1F76A17}"/>
          </ac:spMkLst>
        </pc:spChg>
        <pc:spChg chg="mod">
          <ac:chgData name="YSU ." userId="3165a75f3fb2573d" providerId="LiveId" clId="{F684E514-2807-459F-8DA1-6D59F9DF2E19}" dt="2025-07-07T09:14:26.500" v="7233" actId="571"/>
          <ac:spMkLst>
            <pc:docMk/>
            <pc:sldMk cId="2039074077" sldId="399"/>
            <ac:spMk id="62" creationId="{FA48ACEE-7676-19A0-3980-CB496B8DF7D1}"/>
          </ac:spMkLst>
        </pc:spChg>
        <pc:spChg chg="mod">
          <ac:chgData name="YSU ." userId="3165a75f3fb2573d" providerId="LiveId" clId="{F684E514-2807-459F-8DA1-6D59F9DF2E19}" dt="2025-07-07T09:14:26.500" v="7233" actId="571"/>
          <ac:spMkLst>
            <pc:docMk/>
            <pc:sldMk cId="2039074077" sldId="399"/>
            <ac:spMk id="63" creationId="{B7FDACBC-E5F2-BFD1-5635-BC92DE4E55AF}"/>
          </ac:spMkLst>
        </pc:spChg>
        <pc:spChg chg="mod">
          <ac:chgData name="YSU ." userId="3165a75f3fb2573d" providerId="LiveId" clId="{F684E514-2807-459F-8DA1-6D59F9DF2E19}" dt="2025-07-07T09:14:26.500" v="7233" actId="571"/>
          <ac:spMkLst>
            <pc:docMk/>
            <pc:sldMk cId="2039074077" sldId="399"/>
            <ac:spMk id="64" creationId="{36D06298-9484-7C72-7EC6-97DF73E5801C}"/>
          </ac:spMkLst>
        </pc:spChg>
        <pc:spChg chg="mod">
          <ac:chgData name="YSU ." userId="3165a75f3fb2573d" providerId="LiveId" clId="{F684E514-2807-459F-8DA1-6D59F9DF2E19}" dt="2025-07-07T09:14:26.500" v="7233" actId="571"/>
          <ac:spMkLst>
            <pc:docMk/>
            <pc:sldMk cId="2039074077" sldId="399"/>
            <ac:spMk id="68" creationId="{26D49E90-3092-0FDF-CBB0-E4AD2423C957}"/>
          </ac:spMkLst>
        </pc:spChg>
        <pc:spChg chg="mod">
          <ac:chgData name="YSU ." userId="3165a75f3fb2573d" providerId="LiveId" clId="{F684E514-2807-459F-8DA1-6D59F9DF2E19}" dt="2025-07-07T09:14:26.500" v="7233" actId="571"/>
          <ac:spMkLst>
            <pc:docMk/>
            <pc:sldMk cId="2039074077" sldId="399"/>
            <ac:spMk id="73" creationId="{5AF534FA-FCDA-E794-5C5E-A08300182FC3}"/>
          </ac:spMkLst>
        </pc:spChg>
        <pc:spChg chg="mod">
          <ac:chgData name="YSU ." userId="3165a75f3fb2573d" providerId="LiveId" clId="{F684E514-2807-459F-8DA1-6D59F9DF2E19}" dt="2025-07-07T09:14:26.500" v="7233" actId="571"/>
          <ac:spMkLst>
            <pc:docMk/>
            <pc:sldMk cId="2039074077" sldId="399"/>
            <ac:spMk id="75" creationId="{B5589FF0-9C65-BA6F-22A6-6FC8B04CA266}"/>
          </ac:spMkLst>
        </pc:spChg>
        <pc:spChg chg="mod">
          <ac:chgData name="YSU ." userId="3165a75f3fb2573d" providerId="LiveId" clId="{F684E514-2807-459F-8DA1-6D59F9DF2E19}" dt="2025-07-07T09:14:26.500" v="7233" actId="571"/>
          <ac:spMkLst>
            <pc:docMk/>
            <pc:sldMk cId="2039074077" sldId="399"/>
            <ac:spMk id="76" creationId="{B1CC77F8-AA22-D34E-1F72-3B3E209E8C59}"/>
          </ac:spMkLst>
        </pc:spChg>
        <pc:spChg chg="add del mod">
          <ac:chgData name="YSU ." userId="3165a75f3fb2573d" providerId="LiveId" clId="{F684E514-2807-459F-8DA1-6D59F9DF2E19}" dt="2025-07-07T09:21:14.380" v="7450" actId="21"/>
          <ac:spMkLst>
            <pc:docMk/>
            <pc:sldMk cId="2039074077" sldId="399"/>
            <ac:spMk id="77" creationId="{0495E3A3-5E47-4C7A-C55C-E9635FDB26BF}"/>
          </ac:spMkLst>
        </pc:spChg>
        <pc:spChg chg="mod">
          <ac:chgData name="YSU ." userId="3165a75f3fb2573d" providerId="LiveId" clId="{F684E514-2807-459F-8DA1-6D59F9DF2E19}" dt="2025-07-07T09:14:58.935" v="7239" actId="571"/>
          <ac:spMkLst>
            <pc:docMk/>
            <pc:sldMk cId="2039074077" sldId="399"/>
            <ac:spMk id="85" creationId="{BD407CAA-279F-818E-CBBC-465E95258575}"/>
          </ac:spMkLst>
        </pc:spChg>
        <pc:spChg chg="mod">
          <ac:chgData name="YSU ." userId="3165a75f3fb2573d" providerId="LiveId" clId="{F684E514-2807-459F-8DA1-6D59F9DF2E19}" dt="2025-07-07T09:14:58.935" v="7239" actId="571"/>
          <ac:spMkLst>
            <pc:docMk/>
            <pc:sldMk cId="2039074077" sldId="399"/>
            <ac:spMk id="88" creationId="{0D022EA7-9537-21C1-F500-04EF854A8E3D}"/>
          </ac:spMkLst>
        </pc:spChg>
        <pc:spChg chg="mod">
          <ac:chgData name="YSU ." userId="3165a75f3fb2573d" providerId="LiveId" clId="{F684E514-2807-459F-8DA1-6D59F9DF2E19}" dt="2025-07-07T09:14:58.935" v="7239" actId="571"/>
          <ac:spMkLst>
            <pc:docMk/>
            <pc:sldMk cId="2039074077" sldId="399"/>
            <ac:spMk id="90" creationId="{47CB559B-725F-F556-C3FA-74131730F8DA}"/>
          </ac:spMkLst>
        </pc:spChg>
        <pc:spChg chg="mod">
          <ac:chgData name="YSU ." userId="3165a75f3fb2573d" providerId="LiveId" clId="{F684E514-2807-459F-8DA1-6D59F9DF2E19}" dt="2025-07-07T09:14:58.935" v="7239" actId="571"/>
          <ac:spMkLst>
            <pc:docMk/>
            <pc:sldMk cId="2039074077" sldId="399"/>
            <ac:spMk id="92" creationId="{3F205E2D-5B84-05C8-19BC-A2C18FAA0649}"/>
          </ac:spMkLst>
        </pc:spChg>
        <pc:spChg chg="mod">
          <ac:chgData name="YSU ." userId="3165a75f3fb2573d" providerId="LiveId" clId="{F684E514-2807-459F-8DA1-6D59F9DF2E19}" dt="2025-07-07T09:14:58.935" v="7239" actId="571"/>
          <ac:spMkLst>
            <pc:docMk/>
            <pc:sldMk cId="2039074077" sldId="399"/>
            <ac:spMk id="93" creationId="{12B4D432-972F-097B-2358-26288498E8B3}"/>
          </ac:spMkLst>
        </pc:spChg>
        <pc:spChg chg="mod">
          <ac:chgData name="YSU ." userId="3165a75f3fb2573d" providerId="LiveId" clId="{F684E514-2807-459F-8DA1-6D59F9DF2E19}" dt="2025-07-07T09:14:58.935" v="7239" actId="571"/>
          <ac:spMkLst>
            <pc:docMk/>
            <pc:sldMk cId="2039074077" sldId="399"/>
            <ac:spMk id="97" creationId="{DF63BAEC-BDCB-60DA-9D38-74F5D671B729}"/>
          </ac:spMkLst>
        </pc:spChg>
        <pc:spChg chg="mod">
          <ac:chgData name="YSU ." userId="3165a75f3fb2573d" providerId="LiveId" clId="{F684E514-2807-459F-8DA1-6D59F9DF2E19}" dt="2025-07-07T09:14:58.935" v="7239" actId="571"/>
          <ac:spMkLst>
            <pc:docMk/>
            <pc:sldMk cId="2039074077" sldId="399"/>
            <ac:spMk id="98" creationId="{61388CD7-EBA7-ABCE-BEA0-ED1774E62DB4}"/>
          </ac:spMkLst>
        </pc:spChg>
        <pc:spChg chg="mod">
          <ac:chgData name="YSU ." userId="3165a75f3fb2573d" providerId="LiveId" clId="{F684E514-2807-459F-8DA1-6D59F9DF2E19}" dt="2025-07-07T09:14:58.935" v="7239" actId="571"/>
          <ac:spMkLst>
            <pc:docMk/>
            <pc:sldMk cId="2039074077" sldId="399"/>
            <ac:spMk id="99" creationId="{9C154C51-DD64-0DE5-B6EA-2989FDD828AB}"/>
          </ac:spMkLst>
        </pc:spChg>
        <pc:spChg chg="mod">
          <ac:chgData name="YSU ." userId="3165a75f3fb2573d" providerId="LiveId" clId="{F684E514-2807-459F-8DA1-6D59F9DF2E19}" dt="2025-07-07T09:14:58.935" v="7239" actId="571"/>
          <ac:spMkLst>
            <pc:docMk/>
            <pc:sldMk cId="2039074077" sldId="399"/>
            <ac:spMk id="103" creationId="{B2B3B41F-5DB3-030A-4A65-8CA8CE932D8A}"/>
          </ac:spMkLst>
        </pc:spChg>
        <pc:spChg chg="mod">
          <ac:chgData name="YSU ." userId="3165a75f3fb2573d" providerId="LiveId" clId="{F684E514-2807-459F-8DA1-6D59F9DF2E19}" dt="2025-07-07T09:14:58.935" v="7239" actId="571"/>
          <ac:spMkLst>
            <pc:docMk/>
            <pc:sldMk cId="2039074077" sldId="399"/>
            <ac:spMk id="105" creationId="{5F176E20-46C0-4EAE-5755-C1B4499DF6F7}"/>
          </ac:spMkLst>
        </pc:spChg>
        <pc:spChg chg="mod">
          <ac:chgData name="YSU ." userId="3165a75f3fb2573d" providerId="LiveId" clId="{F684E514-2807-459F-8DA1-6D59F9DF2E19}" dt="2025-07-07T09:15:01.347" v="7240"/>
          <ac:spMkLst>
            <pc:docMk/>
            <pc:sldMk cId="2039074077" sldId="399"/>
            <ac:spMk id="117" creationId="{8729DCF8-535E-1B13-67F1-A66B96DE3A4E}"/>
          </ac:spMkLst>
        </pc:spChg>
        <pc:spChg chg="mod">
          <ac:chgData name="YSU ." userId="3165a75f3fb2573d" providerId="LiveId" clId="{F684E514-2807-459F-8DA1-6D59F9DF2E19}" dt="2025-07-07T09:15:01.347" v="7240"/>
          <ac:spMkLst>
            <pc:docMk/>
            <pc:sldMk cId="2039074077" sldId="399"/>
            <ac:spMk id="119" creationId="{78839E7E-1A37-BD4A-53A9-3D7C25E01495}"/>
          </ac:spMkLst>
        </pc:spChg>
        <pc:spChg chg="mod">
          <ac:chgData name="YSU ." userId="3165a75f3fb2573d" providerId="LiveId" clId="{F684E514-2807-459F-8DA1-6D59F9DF2E19}" dt="2025-07-07T09:15:01.347" v="7240"/>
          <ac:spMkLst>
            <pc:docMk/>
            <pc:sldMk cId="2039074077" sldId="399"/>
            <ac:spMk id="120" creationId="{5D2C7DD7-3BFD-3FB7-3293-97F399C86B91}"/>
          </ac:spMkLst>
        </pc:spChg>
        <pc:spChg chg="mod">
          <ac:chgData name="YSU ." userId="3165a75f3fb2573d" providerId="LiveId" clId="{F684E514-2807-459F-8DA1-6D59F9DF2E19}" dt="2025-07-07T09:15:01.347" v="7240"/>
          <ac:spMkLst>
            <pc:docMk/>
            <pc:sldMk cId="2039074077" sldId="399"/>
            <ac:spMk id="121" creationId="{CEA420E9-BC76-053E-B7A8-F774B45FADF0}"/>
          </ac:spMkLst>
        </pc:spChg>
        <pc:spChg chg="mod">
          <ac:chgData name="YSU ." userId="3165a75f3fb2573d" providerId="LiveId" clId="{F684E514-2807-459F-8DA1-6D59F9DF2E19}" dt="2025-07-07T09:15:01.347" v="7240"/>
          <ac:spMkLst>
            <pc:docMk/>
            <pc:sldMk cId="2039074077" sldId="399"/>
            <ac:spMk id="122" creationId="{A2BCDAE3-8D3B-2E1E-B4F1-E385AC6026E7}"/>
          </ac:spMkLst>
        </pc:spChg>
        <pc:spChg chg="mod">
          <ac:chgData name="YSU ." userId="3165a75f3fb2573d" providerId="LiveId" clId="{F684E514-2807-459F-8DA1-6D59F9DF2E19}" dt="2025-07-07T09:15:01.347" v="7240"/>
          <ac:spMkLst>
            <pc:docMk/>
            <pc:sldMk cId="2039074077" sldId="399"/>
            <ac:spMk id="127" creationId="{FD5C6661-82DB-E77E-C3D8-04CBC9F008A1}"/>
          </ac:spMkLst>
        </pc:spChg>
        <pc:spChg chg="mod">
          <ac:chgData name="YSU ." userId="3165a75f3fb2573d" providerId="LiveId" clId="{F684E514-2807-459F-8DA1-6D59F9DF2E19}" dt="2025-07-07T09:15:01.347" v="7240"/>
          <ac:spMkLst>
            <pc:docMk/>
            <pc:sldMk cId="2039074077" sldId="399"/>
            <ac:spMk id="128" creationId="{CC2E0D12-D42D-DC91-7093-29F303F250B6}"/>
          </ac:spMkLst>
        </pc:spChg>
        <pc:spChg chg="mod">
          <ac:chgData name="YSU ." userId="3165a75f3fb2573d" providerId="LiveId" clId="{F684E514-2807-459F-8DA1-6D59F9DF2E19}" dt="2025-07-07T09:15:01.347" v="7240"/>
          <ac:spMkLst>
            <pc:docMk/>
            <pc:sldMk cId="2039074077" sldId="399"/>
            <ac:spMk id="133" creationId="{B9912398-87C4-C8ED-BD4B-E31F478BEADB}"/>
          </ac:spMkLst>
        </pc:spChg>
        <pc:spChg chg="mod">
          <ac:chgData name="YSU ." userId="3165a75f3fb2573d" providerId="LiveId" clId="{F684E514-2807-459F-8DA1-6D59F9DF2E19}" dt="2025-07-07T09:15:01.347" v="7240"/>
          <ac:spMkLst>
            <pc:docMk/>
            <pc:sldMk cId="2039074077" sldId="399"/>
            <ac:spMk id="134" creationId="{32AEE624-111F-AE02-16D0-CC1C53CCC8CF}"/>
          </ac:spMkLst>
        </pc:spChg>
        <pc:spChg chg="mod">
          <ac:chgData name="YSU ." userId="3165a75f3fb2573d" providerId="LiveId" clId="{F684E514-2807-459F-8DA1-6D59F9DF2E19}" dt="2025-07-07T09:15:01.347" v="7240"/>
          <ac:spMkLst>
            <pc:docMk/>
            <pc:sldMk cId="2039074077" sldId="399"/>
            <ac:spMk id="135" creationId="{4C2CD657-3C31-585A-A488-632E77FAEBBE}"/>
          </ac:spMkLst>
        </pc:spChg>
        <pc:spChg chg="mod">
          <ac:chgData name="YSU ." userId="3165a75f3fb2573d" providerId="LiveId" clId="{F684E514-2807-459F-8DA1-6D59F9DF2E19}" dt="2025-07-07T09:22:33.833" v="7463" actId="164"/>
          <ac:spMkLst>
            <pc:docMk/>
            <pc:sldMk cId="2039074077" sldId="399"/>
            <ac:spMk id="136" creationId="{94A7B415-A3C7-A7D7-CAF2-3C498E56E222}"/>
          </ac:spMkLst>
        </pc:spChg>
        <pc:spChg chg="add mod ord">
          <ac:chgData name="YSU ." userId="3165a75f3fb2573d" providerId="LiveId" clId="{F684E514-2807-459F-8DA1-6D59F9DF2E19}" dt="2025-07-07T09:22:50.594" v="7468" actId="164"/>
          <ac:spMkLst>
            <pc:docMk/>
            <pc:sldMk cId="2039074077" sldId="399"/>
            <ac:spMk id="137" creationId="{D796FE5B-220B-C542-4C80-9855B947BD2A}"/>
          </ac:spMkLst>
        </pc:spChg>
        <pc:spChg chg="add mod">
          <ac:chgData name="YSU ." userId="3165a75f3fb2573d" providerId="LiveId" clId="{F684E514-2807-459F-8DA1-6D59F9DF2E19}" dt="2025-07-07T09:22:42.673" v="7466" actId="164"/>
          <ac:spMkLst>
            <pc:docMk/>
            <pc:sldMk cId="2039074077" sldId="399"/>
            <ac:spMk id="138" creationId="{99C4A565-B8CA-58A3-2AFB-ED4AA165FA21}"/>
          </ac:spMkLst>
        </pc:spChg>
        <pc:spChg chg="mod">
          <ac:chgData name="YSU ." userId="3165a75f3fb2573d" providerId="LiveId" clId="{F684E514-2807-459F-8DA1-6D59F9DF2E19}" dt="2025-07-07T09:21:14.818" v="7451"/>
          <ac:spMkLst>
            <pc:docMk/>
            <pc:sldMk cId="2039074077" sldId="399"/>
            <ac:spMk id="147" creationId="{02D29C77-4650-6A99-7FFA-317C0AC59B32}"/>
          </ac:spMkLst>
        </pc:spChg>
        <pc:spChg chg="mod">
          <ac:chgData name="YSU ." userId="3165a75f3fb2573d" providerId="LiveId" clId="{F684E514-2807-459F-8DA1-6D59F9DF2E19}" dt="2025-07-07T09:21:14.818" v="7451"/>
          <ac:spMkLst>
            <pc:docMk/>
            <pc:sldMk cId="2039074077" sldId="399"/>
            <ac:spMk id="148" creationId="{D329337A-FE52-1A18-0E99-ADDD2115B52D}"/>
          </ac:spMkLst>
        </pc:spChg>
        <pc:spChg chg="mod">
          <ac:chgData name="YSU ." userId="3165a75f3fb2573d" providerId="LiveId" clId="{F684E514-2807-459F-8DA1-6D59F9DF2E19}" dt="2025-07-07T09:21:14.818" v="7451"/>
          <ac:spMkLst>
            <pc:docMk/>
            <pc:sldMk cId="2039074077" sldId="399"/>
            <ac:spMk id="149" creationId="{7679617E-7C9E-B89F-5534-3F3E6B767945}"/>
          </ac:spMkLst>
        </pc:spChg>
        <pc:spChg chg="mod">
          <ac:chgData name="YSU ." userId="3165a75f3fb2573d" providerId="LiveId" clId="{F684E514-2807-459F-8DA1-6D59F9DF2E19}" dt="2025-07-07T09:21:14.818" v="7451"/>
          <ac:spMkLst>
            <pc:docMk/>
            <pc:sldMk cId="2039074077" sldId="399"/>
            <ac:spMk id="151" creationId="{035738E0-A2FF-98C2-A8DE-EF87F1F76A17}"/>
          </ac:spMkLst>
        </pc:spChg>
        <pc:spChg chg="mod">
          <ac:chgData name="YSU ." userId="3165a75f3fb2573d" providerId="LiveId" clId="{F684E514-2807-459F-8DA1-6D59F9DF2E19}" dt="2025-07-07T09:21:14.818" v="7451"/>
          <ac:spMkLst>
            <pc:docMk/>
            <pc:sldMk cId="2039074077" sldId="399"/>
            <ac:spMk id="152" creationId="{AE85F509-98E4-BEBE-11E5-5E01988B9270}"/>
          </ac:spMkLst>
        </pc:spChg>
        <pc:spChg chg="mod">
          <ac:chgData name="YSU ." userId="3165a75f3fb2573d" providerId="LiveId" clId="{F684E514-2807-459F-8DA1-6D59F9DF2E19}" dt="2025-07-07T09:21:14.818" v="7451"/>
          <ac:spMkLst>
            <pc:docMk/>
            <pc:sldMk cId="2039074077" sldId="399"/>
            <ac:spMk id="155" creationId="{36D06298-9484-7C72-7EC6-97DF73E5801C}"/>
          </ac:spMkLst>
        </pc:spChg>
        <pc:spChg chg="mod">
          <ac:chgData name="YSU ." userId="3165a75f3fb2573d" providerId="LiveId" clId="{F684E514-2807-459F-8DA1-6D59F9DF2E19}" dt="2025-07-07T09:21:14.818" v="7451"/>
          <ac:spMkLst>
            <pc:docMk/>
            <pc:sldMk cId="2039074077" sldId="399"/>
            <ac:spMk id="161" creationId="{842EF3A1-BEAE-EB85-BB94-853A659B49DA}"/>
          </ac:spMkLst>
        </pc:spChg>
        <pc:spChg chg="mod">
          <ac:chgData name="YSU ." userId="3165a75f3fb2573d" providerId="LiveId" clId="{F684E514-2807-459F-8DA1-6D59F9DF2E19}" dt="2025-07-07T09:21:14.818" v="7451"/>
          <ac:spMkLst>
            <pc:docMk/>
            <pc:sldMk cId="2039074077" sldId="399"/>
            <ac:spMk id="166" creationId="{B5589FF0-9C65-BA6F-22A6-6FC8B04CA266}"/>
          </ac:spMkLst>
        </pc:spChg>
        <pc:spChg chg="mod">
          <ac:chgData name="YSU ." userId="3165a75f3fb2573d" providerId="LiveId" clId="{F684E514-2807-459F-8DA1-6D59F9DF2E19}" dt="2025-07-07T09:21:14.818" v="7451"/>
          <ac:spMkLst>
            <pc:docMk/>
            <pc:sldMk cId="2039074077" sldId="399"/>
            <ac:spMk id="167" creationId="{B1CC77F8-AA22-D34E-1F72-3B3E209E8C59}"/>
          </ac:spMkLst>
        </pc:spChg>
        <pc:spChg chg="add mod">
          <ac:chgData name="YSU ." userId="3165a75f3fb2573d" providerId="LiveId" clId="{F684E514-2807-459F-8DA1-6D59F9DF2E19}" dt="2025-07-07T09:22:46.068" v="7467" actId="164"/>
          <ac:spMkLst>
            <pc:docMk/>
            <pc:sldMk cId="2039074077" sldId="399"/>
            <ac:spMk id="168" creationId="{0495E3A3-5E47-4C7A-C55C-E9635FDB26BF}"/>
          </ac:spMkLst>
        </pc:spChg>
        <pc:spChg chg="add mod">
          <ac:chgData name="YSU ." userId="3165a75f3fb2573d" providerId="LiveId" clId="{F684E514-2807-459F-8DA1-6D59F9DF2E19}" dt="2025-07-07T09:22:33.833" v="7463" actId="164"/>
          <ac:spMkLst>
            <pc:docMk/>
            <pc:sldMk cId="2039074077" sldId="399"/>
            <ac:spMk id="169" creationId="{62E52741-3F40-5605-537C-FCEF8B28E4A8}"/>
          </ac:spMkLst>
        </pc:spChg>
        <pc:spChg chg="mod">
          <ac:chgData name="YSU ." userId="3165a75f3fb2573d" providerId="LiveId" clId="{F684E514-2807-459F-8DA1-6D59F9DF2E19}" dt="2025-07-07T09:21:27.145" v="7454"/>
          <ac:spMkLst>
            <pc:docMk/>
            <pc:sldMk cId="2039074077" sldId="399"/>
            <ac:spMk id="177" creationId="{EF3632AE-5999-BC82-60A0-9E69ABFDD7B6}"/>
          </ac:spMkLst>
        </pc:spChg>
        <pc:spChg chg="mod">
          <ac:chgData name="YSU ." userId="3165a75f3fb2573d" providerId="LiveId" clId="{F684E514-2807-459F-8DA1-6D59F9DF2E19}" dt="2025-07-07T09:21:27.145" v="7454"/>
          <ac:spMkLst>
            <pc:docMk/>
            <pc:sldMk cId="2039074077" sldId="399"/>
            <ac:spMk id="178" creationId="{6573D59F-D047-07D5-8E55-C3EE34C9A1B1}"/>
          </ac:spMkLst>
        </pc:spChg>
        <pc:spChg chg="mod">
          <ac:chgData name="YSU ." userId="3165a75f3fb2573d" providerId="LiveId" clId="{F684E514-2807-459F-8DA1-6D59F9DF2E19}" dt="2025-07-07T09:21:27.145" v="7454"/>
          <ac:spMkLst>
            <pc:docMk/>
            <pc:sldMk cId="2039074077" sldId="399"/>
            <ac:spMk id="179" creationId="{5B08C534-5B89-F234-7BF4-B466F8507B03}"/>
          </ac:spMkLst>
        </pc:spChg>
        <pc:spChg chg="mod">
          <ac:chgData name="YSU ." userId="3165a75f3fb2573d" providerId="LiveId" clId="{F684E514-2807-459F-8DA1-6D59F9DF2E19}" dt="2025-07-07T09:21:27.145" v="7454"/>
          <ac:spMkLst>
            <pc:docMk/>
            <pc:sldMk cId="2039074077" sldId="399"/>
            <ac:spMk id="188" creationId="{4849C562-7EF1-04F7-1154-262D8DCFD6AD}"/>
          </ac:spMkLst>
        </pc:spChg>
        <pc:spChg chg="mod">
          <ac:chgData name="YSU ." userId="3165a75f3fb2573d" providerId="LiveId" clId="{F684E514-2807-459F-8DA1-6D59F9DF2E19}" dt="2025-07-07T09:21:27.145" v="7454"/>
          <ac:spMkLst>
            <pc:docMk/>
            <pc:sldMk cId="2039074077" sldId="399"/>
            <ac:spMk id="189" creationId="{D77884FE-033F-FCEE-AE8C-94CAE089704A}"/>
          </ac:spMkLst>
        </pc:spChg>
        <pc:spChg chg="mod">
          <ac:chgData name="YSU ." userId="3165a75f3fb2573d" providerId="LiveId" clId="{F684E514-2807-459F-8DA1-6D59F9DF2E19}" dt="2025-07-07T09:21:27.145" v="7454"/>
          <ac:spMkLst>
            <pc:docMk/>
            <pc:sldMk cId="2039074077" sldId="399"/>
            <ac:spMk id="190" creationId="{FD5C6661-82DB-E77E-C3D8-04CBC9F008A1}"/>
          </ac:spMkLst>
        </pc:spChg>
        <pc:spChg chg="mod">
          <ac:chgData name="YSU ." userId="3165a75f3fb2573d" providerId="LiveId" clId="{F684E514-2807-459F-8DA1-6D59F9DF2E19}" dt="2025-07-07T09:21:27.145" v="7454"/>
          <ac:spMkLst>
            <pc:docMk/>
            <pc:sldMk cId="2039074077" sldId="399"/>
            <ac:spMk id="191" creationId="{CC2E0D12-D42D-DC91-7093-29F303F250B6}"/>
          </ac:spMkLst>
        </pc:spChg>
        <pc:spChg chg="mod">
          <ac:chgData name="YSU ." userId="3165a75f3fb2573d" providerId="LiveId" clId="{F684E514-2807-459F-8DA1-6D59F9DF2E19}" dt="2025-07-07T09:21:27.145" v="7454"/>
          <ac:spMkLst>
            <pc:docMk/>
            <pc:sldMk cId="2039074077" sldId="399"/>
            <ac:spMk id="194" creationId="{4B074924-3FE4-246D-5A7E-532485989153}"/>
          </ac:spMkLst>
        </pc:spChg>
        <pc:spChg chg="mod">
          <ac:chgData name="YSU ." userId="3165a75f3fb2573d" providerId="LiveId" clId="{F684E514-2807-459F-8DA1-6D59F9DF2E19}" dt="2025-07-07T09:21:27.145" v="7454"/>
          <ac:spMkLst>
            <pc:docMk/>
            <pc:sldMk cId="2039074077" sldId="399"/>
            <ac:spMk id="196" creationId="{B9912398-87C4-C8ED-BD4B-E31F478BEADB}"/>
          </ac:spMkLst>
        </pc:spChg>
        <pc:spChg chg="mod">
          <ac:chgData name="YSU ." userId="3165a75f3fb2573d" providerId="LiveId" clId="{F684E514-2807-459F-8DA1-6D59F9DF2E19}" dt="2025-07-07T09:21:27.145" v="7454"/>
          <ac:spMkLst>
            <pc:docMk/>
            <pc:sldMk cId="2039074077" sldId="399"/>
            <ac:spMk id="197" creationId="{32AEE624-111F-AE02-16D0-CC1C53CCC8CF}"/>
          </ac:spMkLst>
        </pc:spChg>
        <pc:spChg chg="mod">
          <ac:chgData name="YSU ." userId="3165a75f3fb2573d" providerId="LiveId" clId="{F684E514-2807-459F-8DA1-6D59F9DF2E19}" dt="2025-07-07T09:22:30.458" v="7462"/>
          <ac:spMkLst>
            <pc:docMk/>
            <pc:sldMk cId="2039074077" sldId="399"/>
            <ac:spMk id="205" creationId="{DB951F94-A6D7-E953-ED9A-0CA0390C9FD0}"/>
          </ac:spMkLst>
        </pc:spChg>
        <pc:spChg chg="mod">
          <ac:chgData name="YSU ." userId="3165a75f3fb2573d" providerId="LiveId" clId="{F684E514-2807-459F-8DA1-6D59F9DF2E19}" dt="2025-07-07T09:22:30.458" v="7462"/>
          <ac:spMkLst>
            <pc:docMk/>
            <pc:sldMk cId="2039074077" sldId="399"/>
            <ac:spMk id="207" creationId="{A1FD916F-8CAD-B3BB-A2CE-9AA6423E7D59}"/>
          </ac:spMkLst>
        </pc:spChg>
        <pc:spChg chg="mod">
          <ac:chgData name="YSU ." userId="3165a75f3fb2573d" providerId="LiveId" clId="{F684E514-2807-459F-8DA1-6D59F9DF2E19}" dt="2025-07-07T09:22:30.458" v="7462"/>
          <ac:spMkLst>
            <pc:docMk/>
            <pc:sldMk cId="2039074077" sldId="399"/>
            <ac:spMk id="208" creationId="{DAABC352-11BB-4582-874D-B6A6FA1760B6}"/>
          </ac:spMkLst>
        </pc:spChg>
        <pc:spChg chg="mod">
          <ac:chgData name="YSU ." userId="3165a75f3fb2573d" providerId="LiveId" clId="{F684E514-2807-459F-8DA1-6D59F9DF2E19}" dt="2025-07-07T09:22:30.458" v="7462"/>
          <ac:spMkLst>
            <pc:docMk/>
            <pc:sldMk cId="2039074077" sldId="399"/>
            <ac:spMk id="209" creationId="{4B03E35E-A425-9ADD-D702-383719BE76DB}"/>
          </ac:spMkLst>
        </pc:spChg>
        <pc:spChg chg="mod">
          <ac:chgData name="YSU ." userId="3165a75f3fb2573d" providerId="LiveId" clId="{F684E514-2807-459F-8DA1-6D59F9DF2E19}" dt="2025-07-07T09:22:30.458" v="7462"/>
          <ac:spMkLst>
            <pc:docMk/>
            <pc:sldMk cId="2039074077" sldId="399"/>
            <ac:spMk id="211" creationId="{52C685AD-58F3-CA3C-34BF-24F683636883}"/>
          </ac:spMkLst>
        </pc:spChg>
        <pc:spChg chg="mod">
          <ac:chgData name="YSU ." userId="3165a75f3fb2573d" providerId="LiveId" clId="{F684E514-2807-459F-8DA1-6D59F9DF2E19}" dt="2025-07-07T09:22:30.458" v="7462"/>
          <ac:spMkLst>
            <pc:docMk/>
            <pc:sldMk cId="2039074077" sldId="399"/>
            <ac:spMk id="212" creationId="{8B1C3A4A-784D-DFD4-B6EE-477F48395222}"/>
          </ac:spMkLst>
        </pc:spChg>
        <pc:spChg chg="mod">
          <ac:chgData name="YSU ." userId="3165a75f3fb2573d" providerId="LiveId" clId="{F684E514-2807-459F-8DA1-6D59F9DF2E19}" dt="2025-07-07T09:22:30.458" v="7462"/>
          <ac:spMkLst>
            <pc:docMk/>
            <pc:sldMk cId="2039074077" sldId="399"/>
            <ac:spMk id="214" creationId="{DEF3F08E-59EA-947F-5B51-45F3CEC16A94}"/>
          </ac:spMkLst>
        </pc:spChg>
        <pc:spChg chg="mod">
          <ac:chgData name="YSU ." userId="3165a75f3fb2573d" providerId="LiveId" clId="{F684E514-2807-459F-8DA1-6D59F9DF2E19}" dt="2025-07-07T09:22:30.458" v="7462"/>
          <ac:spMkLst>
            <pc:docMk/>
            <pc:sldMk cId="2039074077" sldId="399"/>
            <ac:spMk id="215" creationId="{99A39EDE-37AC-7986-ADDB-56FDC7BB9C20}"/>
          </ac:spMkLst>
        </pc:spChg>
        <pc:spChg chg="mod">
          <ac:chgData name="YSU ." userId="3165a75f3fb2573d" providerId="LiveId" clId="{F684E514-2807-459F-8DA1-6D59F9DF2E19}" dt="2025-07-07T09:22:30.458" v="7462"/>
          <ac:spMkLst>
            <pc:docMk/>
            <pc:sldMk cId="2039074077" sldId="399"/>
            <ac:spMk id="217" creationId="{278E4D91-B0EA-A4CE-3214-DCECAF98B92A}"/>
          </ac:spMkLst>
        </pc:spChg>
        <pc:spChg chg="mod">
          <ac:chgData name="YSU ." userId="3165a75f3fb2573d" providerId="LiveId" clId="{F684E514-2807-459F-8DA1-6D59F9DF2E19}" dt="2025-07-07T09:22:30.458" v="7462"/>
          <ac:spMkLst>
            <pc:docMk/>
            <pc:sldMk cId="2039074077" sldId="399"/>
            <ac:spMk id="225" creationId="{CDE6BA8C-A29B-DF75-2BFA-A31233E0E974}"/>
          </ac:spMkLst>
        </pc:spChg>
        <pc:spChg chg="mod">
          <ac:chgData name="YSU ." userId="3165a75f3fb2573d" providerId="LiveId" clId="{F684E514-2807-459F-8DA1-6D59F9DF2E19}" dt="2025-07-07T09:22:38.229" v="7464"/>
          <ac:spMkLst>
            <pc:docMk/>
            <pc:sldMk cId="2039074077" sldId="399"/>
            <ac:spMk id="236" creationId="{58F7EE33-03DA-69CF-57E2-B4FF6E6AAF63}"/>
          </ac:spMkLst>
        </pc:spChg>
        <pc:spChg chg="mod">
          <ac:chgData name="YSU ." userId="3165a75f3fb2573d" providerId="LiveId" clId="{F684E514-2807-459F-8DA1-6D59F9DF2E19}" dt="2025-07-07T09:22:38.229" v="7464"/>
          <ac:spMkLst>
            <pc:docMk/>
            <pc:sldMk cId="2039074077" sldId="399"/>
            <ac:spMk id="237" creationId="{CCE4EDF0-29D2-86B8-2A8E-EAF42101481D}"/>
          </ac:spMkLst>
        </pc:spChg>
        <pc:spChg chg="mod">
          <ac:chgData name="YSU ." userId="3165a75f3fb2573d" providerId="LiveId" clId="{F684E514-2807-459F-8DA1-6D59F9DF2E19}" dt="2025-07-07T09:22:38.229" v="7464"/>
          <ac:spMkLst>
            <pc:docMk/>
            <pc:sldMk cId="2039074077" sldId="399"/>
            <ac:spMk id="238" creationId="{BC1C2FAD-D210-927C-8553-C2612052DDDE}"/>
          </ac:spMkLst>
        </pc:spChg>
        <pc:spChg chg="mod">
          <ac:chgData name="YSU ." userId="3165a75f3fb2573d" providerId="LiveId" clId="{F684E514-2807-459F-8DA1-6D59F9DF2E19}" dt="2025-07-07T09:22:38.229" v="7464"/>
          <ac:spMkLst>
            <pc:docMk/>
            <pc:sldMk cId="2039074077" sldId="399"/>
            <ac:spMk id="239" creationId="{53007274-8093-8208-55D9-FD45060D35CE}"/>
          </ac:spMkLst>
        </pc:spChg>
        <pc:spChg chg="mod">
          <ac:chgData name="YSU ." userId="3165a75f3fb2573d" providerId="LiveId" clId="{F684E514-2807-459F-8DA1-6D59F9DF2E19}" dt="2025-07-07T09:22:38.229" v="7464"/>
          <ac:spMkLst>
            <pc:docMk/>
            <pc:sldMk cId="2039074077" sldId="399"/>
            <ac:spMk id="244" creationId="{A52478D1-06A9-E0B0-B36F-8C0158F983DC}"/>
          </ac:spMkLst>
        </pc:spChg>
        <pc:spChg chg="mod">
          <ac:chgData name="YSU ." userId="3165a75f3fb2573d" providerId="LiveId" clId="{F684E514-2807-459F-8DA1-6D59F9DF2E19}" dt="2025-07-07T09:22:38.229" v="7464"/>
          <ac:spMkLst>
            <pc:docMk/>
            <pc:sldMk cId="2039074077" sldId="399"/>
            <ac:spMk id="249" creationId="{DD5ECD29-B0CB-B9AF-796A-291DDA60E03D}"/>
          </ac:spMkLst>
        </pc:spChg>
        <pc:spChg chg="mod">
          <ac:chgData name="YSU ." userId="3165a75f3fb2573d" providerId="LiveId" clId="{F684E514-2807-459F-8DA1-6D59F9DF2E19}" dt="2025-07-07T09:22:38.229" v="7464"/>
          <ac:spMkLst>
            <pc:docMk/>
            <pc:sldMk cId="2039074077" sldId="399"/>
            <ac:spMk id="250" creationId="{DD9D59DB-C1BE-B7F8-4693-9D74ECBF6B20}"/>
          </ac:spMkLst>
        </pc:spChg>
        <pc:spChg chg="mod">
          <ac:chgData name="YSU ." userId="3165a75f3fb2573d" providerId="LiveId" clId="{F684E514-2807-459F-8DA1-6D59F9DF2E19}" dt="2025-07-07T09:22:38.229" v="7464"/>
          <ac:spMkLst>
            <pc:docMk/>
            <pc:sldMk cId="2039074077" sldId="399"/>
            <ac:spMk id="253" creationId="{E524FD4E-535C-ED3B-6098-3D330CBF6C67}"/>
          </ac:spMkLst>
        </pc:spChg>
        <pc:spChg chg="mod">
          <ac:chgData name="YSU ." userId="3165a75f3fb2573d" providerId="LiveId" clId="{F684E514-2807-459F-8DA1-6D59F9DF2E19}" dt="2025-07-07T09:22:38.229" v="7464"/>
          <ac:spMkLst>
            <pc:docMk/>
            <pc:sldMk cId="2039074077" sldId="399"/>
            <ac:spMk id="254" creationId="{98C97A8E-7B78-A692-4D71-432F98FC3F8E}"/>
          </ac:spMkLst>
        </pc:spChg>
        <pc:spChg chg="mod">
          <ac:chgData name="YSU ." userId="3165a75f3fb2573d" providerId="LiveId" clId="{F684E514-2807-459F-8DA1-6D59F9DF2E19}" dt="2025-07-07T09:22:38.229" v="7464"/>
          <ac:spMkLst>
            <pc:docMk/>
            <pc:sldMk cId="2039074077" sldId="399"/>
            <ac:spMk id="256" creationId="{5F787DE0-480F-5F1F-AAB3-043E8381B5CE}"/>
          </ac:spMkLst>
        </pc:spChg>
        <pc:spChg chg="mod">
          <ac:chgData name="YSU ." userId="3165a75f3fb2573d" providerId="LiveId" clId="{F684E514-2807-459F-8DA1-6D59F9DF2E19}" dt="2025-07-07T09:22:40.267" v="7465"/>
          <ac:spMkLst>
            <pc:docMk/>
            <pc:sldMk cId="2039074077" sldId="399"/>
            <ac:spMk id="266" creationId="{3364EC1E-6BBF-BBE4-E5BB-7238841070FA}"/>
          </ac:spMkLst>
        </pc:spChg>
        <pc:spChg chg="mod">
          <ac:chgData name="YSU ." userId="3165a75f3fb2573d" providerId="LiveId" clId="{F684E514-2807-459F-8DA1-6D59F9DF2E19}" dt="2025-07-07T09:22:40.267" v="7465"/>
          <ac:spMkLst>
            <pc:docMk/>
            <pc:sldMk cId="2039074077" sldId="399"/>
            <ac:spMk id="270" creationId="{45B31184-4988-7724-EEF7-F6280EFDD235}"/>
          </ac:spMkLst>
        </pc:spChg>
        <pc:spChg chg="mod">
          <ac:chgData name="YSU ." userId="3165a75f3fb2573d" providerId="LiveId" clId="{F684E514-2807-459F-8DA1-6D59F9DF2E19}" dt="2025-07-07T09:22:40.267" v="7465"/>
          <ac:spMkLst>
            <pc:docMk/>
            <pc:sldMk cId="2039074077" sldId="399"/>
            <ac:spMk id="272" creationId="{29B2F0AB-BF36-A54D-E6C9-D0EE279563E4}"/>
          </ac:spMkLst>
        </pc:spChg>
        <pc:spChg chg="mod">
          <ac:chgData name="YSU ." userId="3165a75f3fb2573d" providerId="LiveId" clId="{F684E514-2807-459F-8DA1-6D59F9DF2E19}" dt="2025-07-07T09:22:40.267" v="7465"/>
          <ac:spMkLst>
            <pc:docMk/>
            <pc:sldMk cId="2039074077" sldId="399"/>
            <ac:spMk id="274" creationId="{5FF22807-AC9E-0F60-8931-1B88FD1CDB49}"/>
          </ac:spMkLst>
        </pc:spChg>
        <pc:spChg chg="mod">
          <ac:chgData name="YSU ." userId="3165a75f3fb2573d" providerId="LiveId" clId="{F684E514-2807-459F-8DA1-6D59F9DF2E19}" dt="2025-07-07T09:22:40.267" v="7465"/>
          <ac:spMkLst>
            <pc:docMk/>
            <pc:sldMk cId="2039074077" sldId="399"/>
            <ac:spMk id="276" creationId="{DE2113C5-7B1A-0A5A-8B34-54888C717C71}"/>
          </ac:spMkLst>
        </pc:spChg>
        <pc:spChg chg="mod">
          <ac:chgData name="YSU ." userId="3165a75f3fb2573d" providerId="LiveId" clId="{F684E514-2807-459F-8DA1-6D59F9DF2E19}" dt="2025-07-07T09:22:40.267" v="7465"/>
          <ac:spMkLst>
            <pc:docMk/>
            <pc:sldMk cId="2039074077" sldId="399"/>
            <ac:spMk id="280" creationId="{0FF87B79-D6BD-5F88-64AD-8E896D4DDD3F}"/>
          </ac:spMkLst>
        </pc:spChg>
        <pc:spChg chg="mod">
          <ac:chgData name="YSU ." userId="3165a75f3fb2573d" providerId="LiveId" clId="{F684E514-2807-459F-8DA1-6D59F9DF2E19}" dt="2025-07-07T09:22:40.267" v="7465"/>
          <ac:spMkLst>
            <pc:docMk/>
            <pc:sldMk cId="2039074077" sldId="399"/>
            <ac:spMk id="283" creationId="{4E2B7A32-D938-A2DF-2CE5-8963208CF833}"/>
          </ac:spMkLst>
        </pc:spChg>
        <pc:spChg chg="mod">
          <ac:chgData name="YSU ." userId="3165a75f3fb2573d" providerId="LiveId" clId="{F684E514-2807-459F-8DA1-6D59F9DF2E19}" dt="2025-07-07T09:22:40.267" v="7465"/>
          <ac:spMkLst>
            <pc:docMk/>
            <pc:sldMk cId="2039074077" sldId="399"/>
            <ac:spMk id="284" creationId="{B587A77F-00CB-AE63-7C81-46F15F7692A3}"/>
          </ac:spMkLst>
        </pc:spChg>
        <pc:spChg chg="mod">
          <ac:chgData name="YSU ." userId="3165a75f3fb2573d" providerId="LiveId" clId="{F684E514-2807-459F-8DA1-6D59F9DF2E19}" dt="2025-07-07T09:22:40.267" v="7465"/>
          <ac:spMkLst>
            <pc:docMk/>
            <pc:sldMk cId="2039074077" sldId="399"/>
            <ac:spMk id="285" creationId="{AC78CA52-74DB-0AFF-88AD-352AB5AD7A45}"/>
          </ac:spMkLst>
        </pc:spChg>
        <pc:spChg chg="mod">
          <ac:chgData name="YSU ." userId="3165a75f3fb2573d" providerId="LiveId" clId="{F684E514-2807-459F-8DA1-6D59F9DF2E19}" dt="2025-07-07T09:22:40.267" v="7465"/>
          <ac:spMkLst>
            <pc:docMk/>
            <pc:sldMk cId="2039074077" sldId="399"/>
            <ac:spMk id="286" creationId="{AC4E2D99-1659-2DE1-22CF-B7FC8BC036B5}"/>
          </ac:spMkLst>
        </pc:spChg>
        <pc:grpChg chg="mod">
          <ac:chgData name="YSU ." userId="3165a75f3fb2573d" providerId="LiveId" clId="{F684E514-2807-459F-8DA1-6D59F9DF2E19}" dt="2025-07-07T09:12:44.652" v="7201" actId="164"/>
          <ac:grpSpMkLst>
            <pc:docMk/>
            <pc:sldMk cId="2039074077" sldId="399"/>
            <ac:grpSpMk id="10" creationId="{8DF0E929-302A-5D18-F6B2-B4E83DB31C7B}"/>
          </ac:grpSpMkLst>
        </pc:grpChg>
        <pc:grpChg chg="add mod">
          <ac:chgData name="YSU ." userId="3165a75f3fb2573d" providerId="LiveId" clId="{F684E514-2807-459F-8DA1-6D59F9DF2E19}" dt="2025-07-07T09:13:25.768" v="7221" actId="164"/>
          <ac:grpSpMkLst>
            <pc:docMk/>
            <pc:sldMk cId="2039074077" sldId="399"/>
            <ac:grpSpMk id="11" creationId="{E3F56A0B-FB68-301A-8F51-D28CACF268DC}"/>
          </ac:grpSpMkLst>
        </pc:grpChg>
        <pc:grpChg chg="add mod">
          <ac:chgData name="YSU ." userId="3165a75f3fb2573d" providerId="LiveId" clId="{F684E514-2807-459F-8DA1-6D59F9DF2E19}" dt="2025-07-07T09:13:25.768" v="7221" actId="164"/>
          <ac:grpSpMkLst>
            <pc:docMk/>
            <pc:sldMk cId="2039074077" sldId="399"/>
            <ac:grpSpMk id="14" creationId="{20FE1C32-38AD-99C5-543C-8558B633DAC2}"/>
          </ac:grpSpMkLst>
        </pc:grpChg>
        <pc:grpChg chg="add mod">
          <ac:chgData name="YSU ." userId="3165a75f3fb2573d" providerId="LiveId" clId="{F684E514-2807-459F-8DA1-6D59F9DF2E19}" dt="2025-07-07T09:13:25.768" v="7221" actId="164"/>
          <ac:grpSpMkLst>
            <pc:docMk/>
            <pc:sldMk cId="2039074077" sldId="399"/>
            <ac:grpSpMk id="17" creationId="{F5D36FF2-B52D-11E5-B84A-218C0B31FD11}"/>
          </ac:grpSpMkLst>
        </pc:grpChg>
        <pc:grpChg chg="add del mod">
          <ac:chgData name="YSU ." userId="3165a75f3fb2573d" providerId="LiveId" clId="{F684E514-2807-459F-8DA1-6D59F9DF2E19}" dt="2025-07-07T09:23:54.679" v="7517" actId="478"/>
          <ac:grpSpMkLst>
            <pc:docMk/>
            <pc:sldMk cId="2039074077" sldId="399"/>
            <ac:grpSpMk id="18" creationId="{5FA62CA7-2ABB-FD1E-1C03-D92F0D34291B}"/>
          </ac:grpSpMkLst>
        </pc:grpChg>
        <pc:grpChg chg="add mod">
          <ac:chgData name="YSU ." userId="3165a75f3fb2573d" providerId="LiveId" clId="{F684E514-2807-459F-8DA1-6D59F9DF2E19}" dt="2025-07-07T09:13:25.768" v="7221" actId="164"/>
          <ac:grpSpMkLst>
            <pc:docMk/>
            <pc:sldMk cId="2039074077" sldId="399"/>
            <ac:grpSpMk id="19" creationId="{C0205B39-F31A-2291-F931-AB474B005454}"/>
          </ac:grpSpMkLst>
        </pc:grpChg>
        <pc:grpChg chg="add mod">
          <ac:chgData name="YSU ." userId="3165a75f3fb2573d" providerId="LiveId" clId="{F684E514-2807-459F-8DA1-6D59F9DF2E19}" dt="2025-07-07T09:22:50.594" v="7468" actId="164"/>
          <ac:grpSpMkLst>
            <pc:docMk/>
            <pc:sldMk cId="2039074077" sldId="399"/>
            <ac:grpSpMk id="20" creationId="{CD5F4AF6-3E65-8874-94B0-EFF02E91C005}"/>
          </ac:grpSpMkLst>
        </pc:grpChg>
        <pc:grpChg chg="del mod">
          <ac:chgData name="YSU ." userId="3165a75f3fb2573d" providerId="LiveId" clId="{F684E514-2807-459F-8DA1-6D59F9DF2E19}" dt="2025-07-07T09:21:14.380" v="7450" actId="21"/>
          <ac:grpSpMkLst>
            <pc:docMk/>
            <pc:sldMk cId="2039074077" sldId="399"/>
            <ac:grpSpMk id="21" creationId="{41BAD8C4-3770-2600-24AF-5F3D962593C8}"/>
          </ac:grpSpMkLst>
        </pc:grpChg>
        <pc:grpChg chg="mod">
          <ac:chgData name="YSU ." userId="3165a75f3fb2573d" providerId="LiveId" clId="{F684E514-2807-459F-8DA1-6D59F9DF2E19}" dt="2025-07-07T09:12:41.239" v="7200" actId="164"/>
          <ac:grpSpMkLst>
            <pc:docMk/>
            <pc:sldMk cId="2039074077" sldId="399"/>
            <ac:grpSpMk id="24" creationId="{BE9EA7AD-EF74-37C5-2B2B-90694C107BA0}"/>
          </ac:grpSpMkLst>
        </pc:grpChg>
        <pc:grpChg chg="mod">
          <ac:chgData name="YSU ." userId="3165a75f3fb2573d" providerId="LiveId" clId="{F684E514-2807-459F-8DA1-6D59F9DF2E19}" dt="2025-07-07T09:12:37.878" v="7199" actId="164"/>
          <ac:grpSpMkLst>
            <pc:docMk/>
            <pc:sldMk cId="2039074077" sldId="399"/>
            <ac:grpSpMk id="32" creationId="{812D4C48-444C-44AA-C6E7-959F84364714}"/>
          </ac:grpSpMkLst>
        </pc:grpChg>
        <pc:grpChg chg="mod">
          <ac:chgData name="YSU ." userId="3165a75f3fb2573d" providerId="LiveId" clId="{F684E514-2807-459F-8DA1-6D59F9DF2E19}" dt="2025-07-07T09:12:48.730" v="7202" actId="164"/>
          <ac:grpSpMkLst>
            <pc:docMk/>
            <pc:sldMk cId="2039074077" sldId="399"/>
            <ac:grpSpMk id="37" creationId="{DEBC1DDD-BF08-773C-FCAD-5A7270A4E80D}"/>
          </ac:grpSpMkLst>
        </pc:grpChg>
        <pc:grpChg chg="mod">
          <ac:chgData name="YSU ." userId="3165a75f3fb2573d" providerId="LiveId" clId="{F684E514-2807-459F-8DA1-6D59F9DF2E19}" dt="2025-07-07T09:12:52.007" v="7203" actId="164"/>
          <ac:grpSpMkLst>
            <pc:docMk/>
            <pc:sldMk cId="2039074077" sldId="399"/>
            <ac:grpSpMk id="42" creationId="{8CB8EDB3-1C32-29EF-4B04-3DDC11B17243}"/>
          </ac:grpSpMkLst>
        </pc:grpChg>
        <pc:grpChg chg="del mod">
          <ac:chgData name="YSU ." userId="3165a75f3fb2573d" providerId="LiveId" clId="{F684E514-2807-459F-8DA1-6D59F9DF2E19}" dt="2025-07-07T09:21:26.768" v="7453" actId="21"/>
          <ac:grpSpMkLst>
            <pc:docMk/>
            <pc:sldMk cId="2039074077" sldId="399"/>
            <ac:grpSpMk id="107" creationId="{4C513885-5546-5ED3-200B-1603BE633D8E}"/>
          </ac:grpSpMkLst>
        </pc:grpChg>
        <pc:grpChg chg="mod">
          <ac:chgData name="YSU ." userId="3165a75f3fb2573d" providerId="LiveId" clId="{F684E514-2807-459F-8DA1-6D59F9DF2E19}" dt="2025-07-07T09:22:42.673" v="7466" actId="164"/>
          <ac:grpSpMkLst>
            <pc:docMk/>
            <pc:sldMk cId="2039074077" sldId="399"/>
            <ac:grpSpMk id="139" creationId="{41BAD8C4-3770-2600-24AF-5F3D962593C8}"/>
          </ac:grpSpMkLst>
        </pc:grpChg>
        <pc:grpChg chg="mod">
          <ac:chgData name="YSU ." userId="3165a75f3fb2573d" providerId="LiveId" clId="{F684E514-2807-459F-8DA1-6D59F9DF2E19}" dt="2025-07-07T09:22:33.833" v="7463" actId="164"/>
          <ac:grpSpMkLst>
            <pc:docMk/>
            <pc:sldMk cId="2039074077" sldId="399"/>
            <ac:grpSpMk id="170" creationId="{4C513885-5546-5ED3-200B-1603BE633D8E}"/>
          </ac:grpSpMkLst>
        </pc:grpChg>
        <pc:grpChg chg="add mod">
          <ac:chgData name="YSU ." userId="3165a75f3fb2573d" providerId="LiveId" clId="{F684E514-2807-459F-8DA1-6D59F9DF2E19}" dt="2025-07-07T09:23:08.748" v="7516" actId="1037"/>
          <ac:grpSpMkLst>
            <pc:docMk/>
            <pc:sldMk cId="2039074077" sldId="399"/>
            <ac:grpSpMk id="228" creationId="{54305A81-8737-D095-0DEE-528D9E043EEB}"/>
          </ac:grpSpMkLst>
        </pc:grpChg>
        <pc:grpChg chg="add mod">
          <ac:chgData name="YSU ." userId="3165a75f3fb2573d" providerId="LiveId" clId="{F684E514-2807-459F-8DA1-6D59F9DF2E19}" dt="2025-07-07T09:22:46.068" v="7467" actId="164"/>
          <ac:grpSpMkLst>
            <pc:docMk/>
            <pc:sldMk cId="2039074077" sldId="399"/>
            <ac:grpSpMk id="287" creationId="{DCEF4E57-2252-6624-1A3F-7576B2DF6E0E}"/>
          </ac:grpSpMkLst>
        </pc:grpChg>
        <pc:grpChg chg="add mod">
          <ac:chgData name="YSU ." userId="3165a75f3fb2573d" providerId="LiveId" clId="{F684E514-2807-459F-8DA1-6D59F9DF2E19}" dt="2025-07-07T09:23:08.748" v="7516" actId="1037"/>
          <ac:grpSpMkLst>
            <pc:docMk/>
            <pc:sldMk cId="2039074077" sldId="399"/>
            <ac:grpSpMk id="288" creationId="{5B4987A7-A40B-0FBD-2619-FE7BA422E3BE}"/>
          </ac:grpSpMkLst>
        </pc:grpChg>
        <pc:grpChg chg="add mod">
          <ac:chgData name="YSU ." userId="3165a75f3fb2573d" providerId="LiveId" clId="{F684E514-2807-459F-8DA1-6D59F9DF2E19}" dt="2025-07-07T09:23:08.748" v="7516" actId="1037"/>
          <ac:grpSpMkLst>
            <pc:docMk/>
            <pc:sldMk cId="2039074077" sldId="399"/>
            <ac:grpSpMk id="289" creationId="{10E09D38-0F56-437C-E349-37CE8889DC92}"/>
          </ac:grpSpMkLst>
        </pc:grpChg>
      </pc:sldChg>
    </pc:docChg>
  </pc:docChgLst>
</pc:chgInfo>
</file>

<file path=ppt/comments/modernComment_184_898C13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A97095-236F-430D-ADE8-3698FAED09FD}" authorId="{42D0979F-06A2-FF48-0598-8C8C16F5AFAB}" created="2025-05-26T00:08:54.711">
    <pc:sldMkLst xmlns:pc="http://schemas.microsoft.com/office/powerpoint/2013/main/command">
      <pc:docMk/>
      <pc:sldMk cId="2307658563" sldId="388"/>
    </pc:sldMkLst>
    <p188:txBody>
      <a:bodyPr/>
      <a:lstStyle/>
      <a:p>
        <a:r>
          <a:rPr lang="ko-KR" altLang="en-US"/>
          <a:t>1. 나의교육현황: 변경은 개별적으로, 취소는 따로따로?
2. 나의교육현황: 보수/직무 모두 노출?
3. 최근 (비)대면 교육일정: 나의교육현황가 겹치지 않나?
4. 최종 자격신고년도: ‘자격신고현황'과 중복 되지 않는지?
4. 자격신고 현황: 몇 년까지 노출?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1795311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대표홈페이지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6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0136221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54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보수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3136188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100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보수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2041009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868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9700802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280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보수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02462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1523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보수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624110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004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9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5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612562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175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직무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2882655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8136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직무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9693948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845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9042268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266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직무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5296194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76707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직무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15525661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8466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3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67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749835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398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공통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4846647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8946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공통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374473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7112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855597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15047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공통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430324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0072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공통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4383630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935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661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공통_마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650939054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Google Shape;261;p26">
            <a:extLst>
              <a:ext uri="{FF2B5EF4-FFF2-40B4-BE49-F238E27FC236}">
                <a16:creationId xmlns:a16="http://schemas.microsoft.com/office/drawing/2014/main" id="{398155ED-F7D4-CC83-8CFC-86B5A7FDE4BC}"/>
              </a:ext>
            </a:extLst>
          </p:cNvPr>
          <p:cNvSpPr/>
          <p:nvPr userDrawn="1"/>
        </p:nvSpPr>
        <p:spPr>
          <a:xfrm>
            <a:off x="79053" y="551062"/>
            <a:ext cx="7380259" cy="6219373"/>
          </a:xfrm>
          <a:prstGeom prst="rect">
            <a:avLst/>
          </a:prstGeom>
          <a:solidFill>
            <a:schemeClr val="bg1">
              <a:lumMod val="85000"/>
              <a:alpha val="2196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38" dirty="0"/>
          </a:p>
        </p:txBody>
      </p:sp>
      <p:sp>
        <p:nvSpPr>
          <p:cNvPr id="4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85109" y="535485"/>
            <a:ext cx="7372800" cy="144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 dirty="0"/>
          </a:p>
        </p:txBody>
      </p:sp>
      <p:sp>
        <p:nvSpPr>
          <p:cNvPr id="5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85109" y="6627069"/>
            <a:ext cx="7372800" cy="144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</p:spTree>
    <p:extLst>
      <p:ext uri="{BB962C8B-B14F-4D97-AF65-F5344CB8AC3E}">
        <p14:creationId xmlns:p14="http://schemas.microsoft.com/office/powerpoint/2010/main" val="279298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735593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44941575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4794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이전페이지계속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8540913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48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2758610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95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이전페이지,다음페이지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142360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576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userDrawn="1">
  <p:cSld name="3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5980202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8" r:id="rId3"/>
    <p:sldLayoutId id="2147483700" r:id="rId4"/>
    <p:sldLayoutId id="2147483699" r:id="rId5"/>
    <p:sldLayoutId id="2147483670" r:id="rId6"/>
    <p:sldLayoutId id="2147483690" r:id="rId7"/>
    <p:sldLayoutId id="214748369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40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09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948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26" Type="http://schemas.openxmlformats.org/officeDocument/2006/relationships/hyperlink" Target="https://youtube.com/channel/UCc1_k--PwEoPYc8i6FUzxsg?si=btX-MbTqRD7HAAFB" TargetMode="External"/><Relationship Id="rId39" Type="http://schemas.openxmlformats.org/officeDocument/2006/relationships/image" Target="../media/image27.svg"/><Relationship Id="rId21" Type="http://schemas.openxmlformats.org/officeDocument/2006/relationships/image" Target="../media/image13.png"/><Relationship Id="rId34" Type="http://schemas.openxmlformats.org/officeDocument/2006/relationships/image" Target="../media/image22.png"/><Relationship Id="rId42" Type="http://schemas.openxmlformats.org/officeDocument/2006/relationships/image" Target="../media/image30.png"/><Relationship Id="rId47" Type="http://schemas.openxmlformats.org/officeDocument/2006/relationships/image" Target="../media/image35.png"/><Relationship Id="rId50" Type="http://schemas.openxmlformats.org/officeDocument/2006/relationships/hyperlink" Target="https://www.instagram.com/lpnnews" TargetMode="External"/><Relationship Id="rId55" Type="http://schemas.openxmlformats.org/officeDocument/2006/relationships/image" Target="../media/image40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image" Target="../media/image8.svg"/><Relationship Id="rId29" Type="http://schemas.openxmlformats.org/officeDocument/2006/relationships/image" Target="../media/image17.png"/><Relationship Id="rId11" Type="http://schemas.openxmlformats.org/officeDocument/2006/relationships/hyperlink" Target="https://klpna.or.kr/index.klpn?contentId=10" TargetMode="External"/><Relationship Id="rId24" Type="http://schemas.openxmlformats.org/officeDocument/2006/relationships/image" Target="../media/image15.png"/><Relationship Id="rId32" Type="http://schemas.openxmlformats.org/officeDocument/2006/relationships/image" Target="../media/image20.png"/><Relationship Id="rId37" Type="http://schemas.openxmlformats.org/officeDocument/2006/relationships/image" Target="../media/image25.svg"/><Relationship Id="rId40" Type="http://schemas.openxmlformats.org/officeDocument/2006/relationships/image" Target="../media/image28.png"/><Relationship Id="rId45" Type="http://schemas.openxmlformats.org/officeDocument/2006/relationships/image" Target="../media/image33.png"/><Relationship Id="rId53" Type="http://schemas.openxmlformats.org/officeDocument/2006/relationships/image" Target="../media/image38.png"/><Relationship Id="rId5" Type="http://schemas.openxmlformats.org/officeDocument/2006/relationships/tags" Target="../tags/tag5.xml"/><Relationship Id="rId19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6.png"/><Relationship Id="rId22" Type="http://schemas.openxmlformats.org/officeDocument/2006/relationships/image" Target="../media/image14.svg"/><Relationship Id="rId27" Type="http://schemas.openxmlformats.org/officeDocument/2006/relationships/image" Target="../media/image16.png"/><Relationship Id="rId30" Type="http://schemas.openxmlformats.org/officeDocument/2006/relationships/image" Target="../media/image18.png"/><Relationship Id="rId35" Type="http://schemas.openxmlformats.org/officeDocument/2006/relationships/image" Target="../media/image23.svg"/><Relationship Id="rId43" Type="http://schemas.openxmlformats.org/officeDocument/2006/relationships/image" Target="../media/image31.svg"/><Relationship Id="rId48" Type="http://schemas.openxmlformats.org/officeDocument/2006/relationships/hyperlink" Target="https://youtu.be/ML-MIXJ_eh0" TargetMode="External"/><Relationship Id="rId56" Type="http://schemas.openxmlformats.org/officeDocument/2006/relationships/image" Target="../media/image41.svg"/><Relationship Id="rId8" Type="http://schemas.openxmlformats.org/officeDocument/2006/relationships/tags" Target="../tags/tag8.xml"/><Relationship Id="rId51" Type="http://schemas.openxmlformats.org/officeDocument/2006/relationships/image" Target="../media/image36.png"/><Relationship Id="rId3" Type="http://schemas.openxmlformats.org/officeDocument/2006/relationships/tags" Target="../tags/tag3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5" Type="http://schemas.microsoft.com/office/2007/relationships/hdphoto" Target="../media/hdphoto1.wdp"/><Relationship Id="rId33" Type="http://schemas.openxmlformats.org/officeDocument/2006/relationships/image" Target="../media/image21.svg"/><Relationship Id="rId38" Type="http://schemas.openxmlformats.org/officeDocument/2006/relationships/image" Target="../media/image26.png"/><Relationship Id="rId46" Type="http://schemas.openxmlformats.org/officeDocument/2006/relationships/image" Target="../media/image34.svg"/><Relationship Id="rId20" Type="http://schemas.openxmlformats.org/officeDocument/2006/relationships/image" Target="../media/image12.png"/><Relationship Id="rId41" Type="http://schemas.openxmlformats.org/officeDocument/2006/relationships/image" Target="../media/image29.svg"/><Relationship Id="rId54" Type="http://schemas.openxmlformats.org/officeDocument/2006/relationships/image" Target="../media/image39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image" Target="../media/image7.png"/><Relationship Id="rId23" Type="http://schemas.openxmlformats.org/officeDocument/2006/relationships/hyperlink" Target="https://pf.kakao.com/_cbkxexl" TargetMode="External"/><Relationship Id="rId28" Type="http://schemas.openxmlformats.org/officeDocument/2006/relationships/hyperlink" Target="https://www.instagram.com/lpnnews/" TargetMode="External"/><Relationship Id="rId36" Type="http://schemas.openxmlformats.org/officeDocument/2006/relationships/image" Target="../media/image24.png"/><Relationship Id="rId49" Type="http://schemas.openxmlformats.org/officeDocument/2006/relationships/hyperlink" Target="http://www.youtube.com/@KLPNA_%EA%B0%84%ED%98%B8%EC%A1%B0%EB%AC%B4%EC%82%AC%ED%98%91%ED%9A%8C" TargetMode="External"/><Relationship Id="rId57" Type="http://schemas.openxmlformats.org/officeDocument/2006/relationships/image" Target="../media/image42.png"/><Relationship Id="rId10" Type="http://schemas.openxmlformats.org/officeDocument/2006/relationships/slideLayout" Target="../slideLayouts/slideLayout9.xml"/><Relationship Id="rId31" Type="http://schemas.openxmlformats.org/officeDocument/2006/relationships/image" Target="../media/image19.svg"/><Relationship Id="rId44" Type="http://schemas.openxmlformats.org/officeDocument/2006/relationships/image" Target="../media/image32.png"/><Relationship Id="rId52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7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26" Type="http://schemas.openxmlformats.org/officeDocument/2006/relationships/image" Target="../media/image14.svg"/><Relationship Id="rId39" Type="http://schemas.openxmlformats.org/officeDocument/2006/relationships/image" Target="../media/image41.svg"/><Relationship Id="rId21" Type="http://schemas.openxmlformats.org/officeDocument/2006/relationships/image" Target="../media/image9.png"/><Relationship Id="rId34" Type="http://schemas.openxmlformats.org/officeDocument/2006/relationships/image" Target="../media/image36.png"/><Relationship Id="rId7" Type="http://schemas.openxmlformats.org/officeDocument/2006/relationships/image" Target="../media/image51.svg"/><Relationship Id="rId12" Type="http://schemas.openxmlformats.org/officeDocument/2006/relationships/image" Target="../media/image8.svg"/><Relationship Id="rId17" Type="http://schemas.openxmlformats.org/officeDocument/2006/relationships/image" Target="../media/image22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40.png"/><Relationship Id="rId2" Type="http://schemas.openxmlformats.org/officeDocument/2006/relationships/tags" Target="../tags/tag11.xml"/><Relationship Id="rId16" Type="http://schemas.openxmlformats.org/officeDocument/2006/relationships/image" Target="../media/image21.svg"/><Relationship Id="rId20" Type="http://schemas.openxmlformats.org/officeDocument/2006/relationships/image" Target="../media/image27.svg"/><Relationship Id="rId29" Type="http://schemas.microsoft.com/office/2007/relationships/hdphoto" Target="../media/hdphoto1.wdp"/><Relationship Id="rId1" Type="http://schemas.openxmlformats.org/officeDocument/2006/relationships/tags" Target="../tags/tag10.xml"/><Relationship Id="rId6" Type="http://schemas.openxmlformats.org/officeDocument/2006/relationships/image" Target="../media/image50.png"/><Relationship Id="rId11" Type="http://schemas.openxmlformats.org/officeDocument/2006/relationships/image" Target="../media/image7.png"/><Relationship Id="rId24" Type="http://schemas.openxmlformats.org/officeDocument/2006/relationships/image" Target="../media/image12.png"/><Relationship Id="rId32" Type="http://schemas.openxmlformats.org/officeDocument/2006/relationships/hyperlink" Target="https://www.instagram.com/lpnnews/" TargetMode="External"/><Relationship Id="rId37" Type="http://schemas.openxmlformats.org/officeDocument/2006/relationships/image" Target="../media/image39.svg"/><Relationship Id="rId5" Type="http://schemas.openxmlformats.org/officeDocument/2006/relationships/image" Target="../media/image49.svg"/><Relationship Id="rId15" Type="http://schemas.openxmlformats.org/officeDocument/2006/relationships/image" Target="../media/image20.png"/><Relationship Id="rId23" Type="http://schemas.openxmlformats.org/officeDocument/2006/relationships/image" Target="../media/image52.png"/><Relationship Id="rId28" Type="http://schemas.openxmlformats.org/officeDocument/2006/relationships/image" Target="../media/image15.png"/><Relationship Id="rId36" Type="http://schemas.openxmlformats.org/officeDocument/2006/relationships/image" Target="../media/image38.png"/><Relationship Id="rId10" Type="http://schemas.openxmlformats.org/officeDocument/2006/relationships/image" Target="../media/image6.png"/><Relationship Id="rId19" Type="http://schemas.openxmlformats.org/officeDocument/2006/relationships/image" Target="../media/image26.png"/><Relationship Id="rId31" Type="http://schemas.openxmlformats.org/officeDocument/2006/relationships/image" Target="../media/image16.png"/><Relationship Id="rId4" Type="http://schemas.openxmlformats.org/officeDocument/2006/relationships/image" Target="../media/image48.png"/><Relationship Id="rId9" Type="http://schemas.openxmlformats.org/officeDocument/2006/relationships/image" Target="../media/image5.png"/><Relationship Id="rId14" Type="http://schemas.openxmlformats.org/officeDocument/2006/relationships/image" Target="../media/image19.svg"/><Relationship Id="rId22" Type="http://schemas.openxmlformats.org/officeDocument/2006/relationships/image" Target="../media/image10.svg"/><Relationship Id="rId27" Type="http://schemas.openxmlformats.org/officeDocument/2006/relationships/hyperlink" Target="https://pf.kakao.com/_cbkxexl" TargetMode="External"/><Relationship Id="rId30" Type="http://schemas.openxmlformats.org/officeDocument/2006/relationships/hyperlink" Target="https://youtube.com/channel/UCc1_k--PwEoPYc8i6FUzxsg?si=btX-MbTqRD7HAAFB" TargetMode="External"/><Relationship Id="rId35" Type="http://schemas.openxmlformats.org/officeDocument/2006/relationships/image" Target="../media/image37.svg"/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svg"/><Relationship Id="rId18" Type="http://schemas.openxmlformats.org/officeDocument/2006/relationships/image" Target="../media/image55.jfif"/><Relationship Id="rId26" Type="http://schemas.openxmlformats.org/officeDocument/2006/relationships/hyperlink" Target="https://youtube.com/channel/UCc1_k--PwEoPYc8i6FUzxsg?si=btX-MbTqRD7HAAFB" TargetMode="External"/><Relationship Id="rId39" Type="http://schemas.openxmlformats.org/officeDocument/2006/relationships/image" Target="../media/image39.svg"/><Relationship Id="rId21" Type="http://schemas.openxmlformats.org/officeDocument/2006/relationships/image" Target="../media/image13.png"/><Relationship Id="rId34" Type="http://schemas.openxmlformats.org/officeDocument/2006/relationships/image" Target="../media/image50.png"/><Relationship Id="rId7" Type="http://schemas.openxmlformats.org/officeDocument/2006/relationships/image" Target="../media/image8.svg"/><Relationship Id="rId2" Type="http://schemas.openxmlformats.org/officeDocument/2006/relationships/tags" Target="../tags/tag13.xml"/><Relationship Id="rId16" Type="http://schemas.openxmlformats.org/officeDocument/2006/relationships/image" Target="../media/image26.png"/><Relationship Id="rId20" Type="http://schemas.openxmlformats.org/officeDocument/2006/relationships/image" Target="../media/image12.png"/><Relationship Id="rId29" Type="http://schemas.openxmlformats.org/officeDocument/2006/relationships/image" Target="../media/image17.png"/><Relationship Id="rId41" Type="http://schemas.openxmlformats.org/officeDocument/2006/relationships/image" Target="../media/image41.svg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11" Type="http://schemas.openxmlformats.org/officeDocument/2006/relationships/image" Target="../media/image19.svg"/><Relationship Id="rId24" Type="http://schemas.openxmlformats.org/officeDocument/2006/relationships/image" Target="../media/image15.png"/><Relationship Id="rId32" Type="http://schemas.openxmlformats.org/officeDocument/2006/relationships/image" Target="../media/image5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5" Type="http://schemas.openxmlformats.org/officeDocument/2006/relationships/image" Target="../media/image6.png"/><Relationship Id="rId15" Type="http://schemas.openxmlformats.org/officeDocument/2006/relationships/image" Target="../media/image23.svg"/><Relationship Id="rId23" Type="http://schemas.openxmlformats.org/officeDocument/2006/relationships/hyperlink" Target="https://pf.kakao.com/_cbkxexl" TargetMode="External"/><Relationship Id="rId28" Type="http://schemas.openxmlformats.org/officeDocument/2006/relationships/hyperlink" Target="https://www.instagram.com/lpnnews/" TargetMode="External"/><Relationship Id="rId36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56.png"/><Relationship Id="rId31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54.svg"/><Relationship Id="rId14" Type="http://schemas.openxmlformats.org/officeDocument/2006/relationships/image" Target="../media/image22.png"/><Relationship Id="rId22" Type="http://schemas.openxmlformats.org/officeDocument/2006/relationships/image" Target="../media/image14.svg"/><Relationship Id="rId27" Type="http://schemas.openxmlformats.org/officeDocument/2006/relationships/image" Target="../media/image16.png"/><Relationship Id="rId30" Type="http://schemas.openxmlformats.org/officeDocument/2006/relationships/image" Target="../media/image9.png"/><Relationship Id="rId35" Type="http://schemas.openxmlformats.org/officeDocument/2006/relationships/image" Target="../media/image51.svg"/><Relationship Id="rId8" Type="http://schemas.openxmlformats.org/officeDocument/2006/relationships/image" Target="../media/image53.png"/><Relationship Id="rId3" Type="http://schemas.openxmlformats.org/officeDocument/2006/relationships/slideLayout" Target="../slideLayouts/slideLayout25.xml"/><Relationship Id="rId12" Type="http://schemas.openxmlformats.org/officeDocument/2006/relationships/image" Target="../media/image20.png"/><Relationship Id="rId17" Type="http://schemas.openxmlformats.org/officeDocument/2006/relationships/image" Target="../media/image27.svg"/><Relationship Id="rId25" Type="http://schemas.microsoft.com/office/2007/relationships/hdphoto" Target="../media/hdphoto1.wdp"/><Relationship Id="rId33" Type="http://schemas.openxmlformats.org/officeDocument/2006/relationships/image" Target="../media/image32.png"/><Relationship Id="rId38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59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58.png"/><Relationship Id="rId2" Type="http://schemas.microsoft.com/office/2018/10/relationships/comments" Target="../comments/modernComment_184_898C134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1.svg"/><Relationship Id="rId11" Type="http://schemas.openxmlformats.org/officeDocument/2006/relationships/image" Target="../media/image27.sv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svg"/><Relationship Id="rId9" Type="http://schemas.openxmlformats.org/officeDocument/2006/relationships/image" Target="../media/image57.png"/><Relationship Id="rId14" Type="http://schemas.openxmlformats.org/officeDocument/2006/relationships/image" Target="../media/image6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16651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cs typeface="Times New Roman" pitchFamily="18" charset="0"/>
                        </a:rPr>
                        <a:t>KLPNA_DEV_</a:t>
                      </a:r>
                      <a:endParaRPr lang="ko-KR" altLang="en-US" sz="900" dirty="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2025.05.21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78372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사유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수정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삭제인지 선택 기입</a:t>
            </a:r>
            <a:endParaRPr lang="ko-KR" altLang="en-US" sz="831" dirty="0"/>
          </a:p>
          <a:p>
            <a:pPr eaLnBrk="0" latinLnBrk="0" hangingPunct="0"/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내역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 dirty="0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 dirty="0"/>
              <a:t>개정 이력</a:t>
            </a:r>
          </a:p>
        </p:txBody>
      </p:sp>
      <p:graphicFrame>
        <p:nvGraphicFramePr>
          <p:cNvPr id="2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78775"/>
              </p:ext>
            </p:extLst>
          </p:nvPr>
        </p:nvGraphicFramePr>
        <p:xfrm>
          <a:off x="633047" y="908720"/>
          <a:ext cx="8617928" cy="4744320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2025.05.21.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최초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통합홈페이지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메인페이지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636221D-8315-E7B4-967F-0900AF4E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334CF-3A55-947C-D0C4-593E5E3D00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DBC23B-45CC-3C60-7A42-81DE955FE6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1E151B-7259-BE76-4392-6F3B52AA2172}"/>
              </a:ext>
            </a:extLst>
          </p:cNvPr>
          <p:cNvSpPr/>
          <p:nvPr/>
        </p:nvSpPr>
        <p:spPr>
          <a:xfrm>
            <a:off x="79780" y="560269"/>
            <a:ext cx="738833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A57D3C2-B55E-BE2C-C88D-92034323A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31385"/>
              </p:ext>
            </p:extLst>
          </p:nvPr>
        </p:nvGraphicFramePr>
        <p:xfrm>
          <a:off x="2089041" y="873491"/>
          <a:ext cx="4878672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564425">
                  <a:extLst>
                    <a:ext uri="{9D8B030D-6E8A-4147-A177-3AD203B41FA5}">
                      <a16:colId xmlns:a16="http://schemas.microsoft.com/office/drawing/2014/main" val="439946191"/>
                    </a:ext>
                  </a:extLst>
                </a:gridCol>
                <a:gridCol w="655243">
                  <a:extLst>
                    <a:ext uri="{9D8B030D-6E8A-4147-A177-3AD203B41FA5}">
                      <a16:colId xmlns:a16="http://schemas.microsoft.com/office/drawing/2014/main" val="3514965545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2643276324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1692524987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3968321521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2712551461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214623183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1790344814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협회안내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간호조무사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홍보센터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정보센터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회원혜택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취업정보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회원소통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91994"/>
                  </a:ext>
                </a:extLst>
              </a:tr>
            </a:tbl>
          </a:graphicData>
        </a:graphic>
      </p:graphicFrame>
      <p:pic>
        <p:nvPicPr>
          <p:cNvPr id="1026" name="Picture 2">
            <a:hlinkClick r:id="rId11"/>
            <a:extLst>
              <a:ext uri="{FF2B5EF4-FFF2-40B4-BE49-F238E27FC236}">
                <a16:creationId xmlns:a16="http://schemas.microsoft.com/office/drawing/2014/main" id="{446972CA-5A76-C693-CA1C-17E29DE24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4" y="883963"/>
            <a:ext cx="1231733" cy="20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BD5B34E-B20A-8965-3125-13E3A06260A7}"/>
              </a:ext>
            </a:extLst>
          </p:cNvPr>
          <p:cNvSpPr txBox="1"/>
          <p:nvPr/>
        </p:nvSpPr>
        <p:spPr>
          <a:xfrm>
            <a:off x="5494790" y="593173"/>
            <a:ext cx="13524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</a:rPr>
              <a:t>로그아웃    </a:t>
            </a:r>
            <a:r>
              <a:rPr lang="en-US" altLang="ko-KR" sz="700" dirty="0">
                <a:solidFill>
                  <a:schemeClr val="bg1"/>
                </a:solidFill>
              </a:rPr>
              <a:t>1:1</a:t>
            </a:r>
            <a:r>
              <a:rPr lang="ko-KR" altLang="en-US" sz="700" dirty="0">
                <a:solidFill>
                  <a:schemeClr val="bg1"/>
                </a:solidFill>
              </a:rPr>
              <a:t>문의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  </a:t>
            </a:r>
          </a:p>
        </p:txBody>
      </p:sp>
      <p:graphicFrame>
        <p:nvGraphicFramePr>
          <p:cNvPr id="1033" name="표 1032">
            <a:extLst>
              <a:ext uri="{FF2B5EF4-FFF2-40B4-BE49-F238E27FC236}">
                <a16:creationId xmlns:a16="http://schemas.microsoft.com/office/drawing/2014/main" id="{EED66B90-74E5-7372-EA81-54A252B5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73817"/>
              </p:ext>
            </p:extLst>
          </p:nvPr>
        </p:nvGraphicFramePr>
        <p:xfrm>
          <a:off x="5410644" y="1182149"/>
          <a:ext cx="1635388" cy="1884901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817694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  <a:gridCol w="817694">
                  <a:extLst>
                    <a:ext uri="{9D8B030D-6E8A-4147-A177-3AD203B41FA5}">
                      <a16:colId xmlns:a16="http://schemas.microsoft.com/office/drawing/2014/main" val="4135239323"/>
                    </a:ext>
                  </a:extLst>
                </a:gridCol>
              </a:tblGrid>
              <a:tr h="136578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교육이수</a:t>
                      </a:r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교육미이수</a:t>
                      </a:r>
                      <a:endParaRPr lang="ko-KR" altLang="en-US" sz="700" dirty="0"/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grpSp>
        <p:nvGrpSpPr>
          <p:cNvPr id="1295" name="그룹 1294">
            <a:extLst>
              <a:ext uri="{FF2B5EF4-FFF2-40B4-BE49-F238E27FC236}">
                <a16:creationId xmlns:a16="http://schemas.microsoft.com/office/drawing/2014/main" id="{A9A43BC7-2DD4-339D-5437-35DC4C832A9F}"/>
              </a:ext>
            </a:extLst>
          </p:cNvPr>
          <p:cNvGrpSpPr/>
          <p:nvPr/>
        </p:nvGrpSpPr>
        <p:grpSpPr>
          <a:xfrm>
            <a:off x="75220" y="1183120"/>
            <a:ext cx="5214330" cy="1875726"/>
            <a:chOff x="75220" y="1183120"/>
            <a:chExt cx="5302800" cy="1875726"/>
          </a:xfrm>
        </p:grpSpPr>
        <p:grpSp>
          <p:nvGrpSpPr>
            <p:cNvPr id="1029" name="Image">
              <a:extLst>
                <a:ext uri="{FF2B5EF4-FFF2-40B4-BE49-F238E27FC236}">
                  <a16:creationId xmlns:a16="http://schemas.microsoft.com/office/drawing/2014/main" id="{92AF8A1F-08C2-FCAC-4F50-32F2FF904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1030" name="Border">
                <a:extLst>
                  <a:ext uri="{FF2B5EF4-FFF2-40B4-BE49-F238E27FC236}">
                    <a16:creationId xmlns:a16="http://schemas.microsoft.com/office/drawing/2014/main" id="{B5E9A325-808A-93FC-348E-15B4A96F6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1" name="Line 2">
                <a:extLst>
                  <a:ext uri="{FF2B5EF4-FFF2-40B4-BE49-F238E27FC236}">
                    <a16:creationId xmlns:a16="http://schemas.microsoft.com/office/drawing/2014/main" id="{8A51FF48-4F5F-DFC7-14BA-4E302F55C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2" name="Line 1">
                <a:extLst>
                  <a:ext uri="{FF2B5EF4-FFF2-40B4-BE49-F238E27FC236}">
                    <a16:creationId xmlns:a16="http://schemas.microsoft.com/office/drawing/2014/main" id="{3C424061-4211-20CA-3AF9-B984B0CC0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60" name="Border">
              <a:extLst>
                <a:ext uri="{FF2B5EF4-FFF2-40B4-BE49-F238E27FC236}">
                  <a16:creationId xmlns:a16="http://schemas.microsoft.com/office/drawing/2014/main" id="{8291851C-04D6-E960-8F39-39EE887A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94" name="TextBox 1193">
            <a:extLst>
              <a:ext uri="{FF2B5EF4-FFF2-40B4-BE49-F238E27FC236}">
                <a16:creationId xmlns:a16="http://schemas.microsoft.com/office/drawing/2014/main" id="{39E74E31-6B80-2F68-35AB-A0369952609A}"/>
              </a:ext>
            </a:extLst>
          </p:cNvPr>
          <p:cNvSpPr txBox="1"/>
          <p:nvPr/>
        </p:nvSpPr>
        <p:spPr>
          <a:xfrm>
            <a:off x="4029880" y="2844994"/>
            <a:ext cx="4645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2/5 </a:t>
            </a:r>
            <a:r>
              <a:rPr lang="ko-KR" altLang="en-US" sz="700" dirty="0" err="1">
                <a:solidFill>
                  <a:schemeClr val="bg1"/>
                </a:solidFill>
              </a:rPr>
              <a:t>ㅣ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03" name="TextBox 1202">
            <a:extLst>
              <a:ext uri="{FF2B5EF4-FFF2-40B4-BE49-F238E27FC236}">
                <a16:creationId xmlns:a16="http://schemas.microsoft.com/office/drawing/2014/main" id="{4A910E37-CCDE-D9BA-0328-13D1BCE9ACE4}"/>
              </a:ext>
            </a:extLst>
          </p:cNvPr>
          <p:cNvSpPr txBox="1"/>
          <p:nvPr/>
        </p:nvSpPr>
        <p:spPr>
          <a:xfrm>
            <a:off x="4807889" y="2844994"/>
            <a:ext cx="625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전체보기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92D9101-6314-E0C7-00F0-0E1DC3A9E3CD}"/>
              </a:ext>
            </a:extLst>
          </p:cNvPr>
          <p:cNvGrpSpPr/>
          <p:nvPr/>
        </p:nvGrpSpPr>
        <p:grpSpPr>
          <a:xfrm>
            <a:off x="6805388" y="883671"/>
            <a:ext cx="328387" cy="336285"/>
            <a:chOff x="6863744" y="609157"/>
            <a:chExt cx="230595" cy="23614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6FAB99A-4085-ADAE-2EEA-00ECCAFF747C}"/>
                </a:ext>
              </a:extLst>
            </p:cNvPr>
            <p:cNvGrpSpPr/>
            <p:nvPr/>
          </p:nvGrpSpPr>
          <p:grpSpPr>
            <a:xfrm>
              <a:off x="6863744" y="609157"/>
              <a:ext cx="168086" cy="168086"/>
              <a:chOff x="7163786" y="614085"/>
              <a:chExt cx="216000" cy="216000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F12D18E7-D66D-5E2E-EA5F-1D2CC223580F}"/>
                  </a:ext>
                </a:extLst>
              </p:cNvPr>
              <p:cNvSpPr/>
              <p:nvPr/>
            </p:nvSpPr>
            <p:spPr>
              <a:xfrm>
                <a:off x="7163786" y="614085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User">
                <a:extLst>
                  <a:ext uri="{FF2B5EF4-FFF2-40B4-BE49-F238E27FC236}">
                    <a16:creationId xmlns:a16="http://schemas.microsoft.com/office/drawing/2014/main" id="{791A1761-2E45-6D8B-3666-2975AAC9E4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3524" y="641123"/>
                <a:ext cx="136525" cy="161925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D522E52-27C6-9DE0-8657-82F25CAD1243}"/>
                </a:ext>
              </a:extLst>
            </p:cNvPr>
            <p:cNvGrpSpPr/>
            <p:nvPr/>
          </p:nvGrpSpPr>
          <p:grpSpPr>
            <a:xfrm>
              <a:off x="6955840" y="632413"/>
              <a:ext cx="138499" cy="212884"/>
              <a:chOff x="7062997" y="563357"/>
              <a:chExt cx="138499" cy="212884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1D4F00F-9901-25E9-775A-2C153F8DD14C}"/>
                  </a:ext>
                </a:extLst>
              </p:cNvPr>
              <p:cNvSpPr/>
              <p:nvPr/>
            </p:nvSpPr>
            <p:spPr>
              <a:xfrm rot="16200000">
                <a:off x="7078564" y="630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F1666C-A38D-67F3-CF9B-90E47DB27B78}"/>
                  </a:ext>
                </a:extLst>
              </p:cNvPr>
              <p:cNvSpPr txBox="1"/>
              <p:nvPr/>
            </p:nvSpPr>
            <p:spPr>
              <a:xfrm rot="16200000">
                <a:off x="7025805" y="600549"/>
                <a:ext cx="212884" cy="1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" dirty="0">
                    <a:solidFill>
                      <a:schemeClr val="tx1"/>
                    </a:solidFill>
                  </a:rPr>
                  <a:t>◀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CF61D6-05F0-F63C-AA8C-6802E5329F9E}"/>
              </a:ext>
            </a:extLst>
          </p:cNvPr>
          <p:cNvSpPr txBox="1"/>
          <p:nvPr/>
        </p:nvSpPr>
        <p:spPr>
          <a:xfrm>
            <a:off x="5396413" y="1211222"/>
            <a:ext cx="911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</a:rPr>
              <a:t>홍길동</a:t>
            </a:r>
            <a:r>
              <a:rPr lang="ko-KR" altLang="en-US" sz="700" dirty="0" err="1">
                <a:solidFill>
                  <a:schemeClr val="bg1"/>
                </a:solidFill>
              </a:rPr>
              <a:t>님</a:t>
            </a:r>
            <a:r>
              <a:rPr lang="ko-KR" altLang="en-US" sz="700" dirty="0">
                <a:solidFill>
                  <a:schemeClr val="bg1"/>
                </a:solidFill>
              </a:rPr>
              <a:t> 정회원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69A3004-6D29-4ECF-6830-EA6D5327EA17}"/>
              </a:ext>
            </a:extLst>
          </p:cNvPr>
          <p:cNvSpPr/>
          <p:nvPr/>
        </p:nvSpPr>
        <p:spPr>
          <a:xfrm>
            <a:off x="6576091" y="1238801"/>
            <a:ext cx="403732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수정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E130BA-5CF4-466E-82F8-1B4129FAC8EA}"/>
              </a:ext>
            </a:extLst>
          </p:cNvPr>
          <p:cNvSpPr txBox="1"/>
          <p:nvPr/>
        </p:nvSpPr>
        <p:spPr>
          <a:xfrm>
            <a:off x="543397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2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15AAA7-E6FB-B995-5BF4-7F60145D139F}"/>
              </a:ext>
            </a:extLst>
          </p:cNvPr>
          <p:cNvSpPr txBox="1"/>
          <p:nvPr/>
        </p:nvSpPr>
        <p:spPr>
          <a:xfrm>
            <a:off x="625312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1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graphicFrame>
        <p:nvGraphicFramePr>
          <p:cNvPr id="1051" name="표 1050">
            <a:extLst>
              <a:ext uri="{FF2B5EF4-FFF2-40B4-BE49-F238E27FC236}">
                <a16:creationId xmlns:a16="http://schemas.microsoft.com/office/drawing/2014/main" id="{C1090958-1F6D-A919-0BF5-572F94918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89007"/>
              </p:ext>
            </p:extLst>
          </p:nvPr>
        </p:nvGraphicFramePr>
        <p:xfrm>
          <a:off x="10016320" y="1179025"/>
          <a:ext cx="1612060" cy="188595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612060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</a:tblGrid>
              <a:tr h="13620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90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sp>
        <p:nvSpPr>
          <p:cNvPr id="1074" name="TextBox 1073">
            <a:extLst>
              <a:ext uri="{FF2B5EF4-FFF2-40B4-BE49-F238E27FC236}">
                <a16:creationId xmlns:a16="http://schemas.microsoft.com/office/drawing/2014/main" id="{4D1089C8-DC55-20D9-320C-A53405043E8B}"/>
              </a:ext>
            </a:extLst>
          </p:cNvPr>
          <p:cNvSpPr txBox="1"/>
          <p:nvPr/>
        </p:nvSpPr>
        <p:spPr>
          <a:xfrm>
            <a:off x="10010599" y="1206098"/>
            <a:ext cx="765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    로그인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A36C1A12-B9DB-DCED-C7E0-4DF2369ABBD8}"/>
              </a:ext>
            </a:extLst>
          </p:cNvPr>
          <p:cNvSpPr txBox="1"/>
          <p:nvPr/>
        </p:nvSpPr>
        <p:spPr>
          <a:xfrm>
            <a:off x="10010771" y="2255108"/>
            <a:ext cx="1340918" cy="21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100"/>
              </a:lnSpc>
            </a:pPr>
            <a:r>
              <a:rPr lang="ko-KR" altLang="en-US" sz="700" i="0" u="sng" dirty="0">
                <a:solidFill>
                  <a:schemeClr val="bg1"/>
                </a:solidFill>
                <a:effectLst/>
                <a:latin typeface="+mj-lt"/>
              </a:rPr>
              <a:t>회원가입</a:t>
            </a:r>
            <a:r>
              <a:rPr lang="ko-KR" altLang="en-US" sz="700" i="0" dirty="0">
                <a:solidFill>
                  <a:schemeClr val="bg1"/>
                </a:solidFill>
                <a:effectLst/>
                <a:latin typeface="+mj-lt"/>
              </a:rPr>
              <a:t>    </a:t>
            </a:r>
            <a:r>
              <a:rPr lang="en-US" altLang="ko-KR" sz="700" i="0" u="sng" dirty="0">
                <a:solidFill>
                  <a:schemeClr val="bg1"/>
                </a:solidFill>
                <a:effectLst/>
                <a:latin typeface="+mj-lt"/>
              </a:rPr>
              <a:t>IP/PW </a:t>
            </a:r>
            <a:r>
              <a:rPr lang="ko-KR" altLang="en-US" sz="700" i="0" u="sng" dirty="0">
                <a:solidFill>
                  <a:schemeClr val="bg1"/>
                </a:solidFill>
                <a:effectLst/>
                <a:latin typeface="+mj-lt"/>
              </a:rPr>
              <a:t>찾기</a:t>
            </a:r>
          </a:p>
        </p:txBody>
      </p:sp>
      <p:sp>
        <p:nvSpPr>
          <p:cNvPr id="1087" name="Button">
            <a:extLst>
              <a:ext uri="{FF2B5EF4-FFF2-40B4-BE49-F238E27FC236}">
                <a16:creationId xmlns:a16="http://schemas.microsoft.com/office/drawing/2014/main" id="{DB4C6243-EF8E-C706-0793-A2AD01FAC964}"/>
              </a:ext>
            </a:extLst>
          </p:cNvPr>
          <p:cNvSpPr/>
          <p:nvPr/>
        </p:nvSpPr>
        <p:spPr>
          <a:xfrm>
            <a:off x="11233439" y="1638257"/>
            <a:ext cx="335297" cy="230831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Login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C2416DC3-2FA8-F77E-23D0-8AB3C9DE3323}"/>
              </a:ext>
            </a:extLst>
          </p:cNvPr>
          <p:cNvSpPr txBox="1"/>
          <p:nvPr/>
        </p:nvSpPr>
        <p:spPr>
          <a:xfrm>
            <a:off x="10005837" y="1435030"/>
            <a:ext cx="1623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+mj-lt"/>
                <a:ea typeface="Batang" panose="02030600000101010101" pitchFamily="18" charset="-127"/>
              </a:rPr>
              <a:t>    </a:t>
            </a:r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개인   </a:t>
            </a:r>
            <a:r>
              <a:rPr lang="en-US" altLang="ko-KR" sz="800" dirty="0">
                <a:solidFill>
                  <a:schemeClr val="bg1"/>
                </a:solidFill>
                <a:latin typeface="+mj-lt"/>
                <a:ea typeface="Batang" panose="02030600000101010101" pitchFamily="18" charset="-127"/>
              </a:rPr>
              <a:t>    </a:t>
            </a:r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기관</a:t>
            </a:r>
            <a:r>
              <a:rPr lang="en-US" altLang="ko-KR" sz="8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단체</a:t>
            </a:r>
          </a:p>
        </p:txBody>
      </p:sp>
      <p:grpSp>
        <p:nvGrpSpPr>
          <p:cNvPr id="1140" name="그룹 1139">
            <a:extLst>
              <a:ext uri="{FF2B5EF4-FFF2-40B4-BE49-F238E27FC236}">
                <a16:creationId xmlns:a16="http://schemas.microsoft.com/office/drawing/2014/main" id="{28B99826-E140-48C3-304E-53A3DD378AEA}"/>
              </a:ext>
            </a:extLst>
          </p:cNvPr>
          <p:cNvGrpSpPr/>
          <p:nvPr/>
        </p:nvGrpSpPr>
        <p:grpSpPr>
          <a:xfrm>
            <a:off x="4415325" y="2894990"/>
            <a:ext cx="302878" cy="100063"/>
            <a:chOff x="-2599010" y="4900301"/>
            <a:chExt cx="14763443" cy="4877481"/>
          </a:xfrm>
        </p:grpSpPr>
        <p:pic>
          <p:nvPicPr>
            <p:cNvPr id="1141" name="그림 1140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DDE5FF4-079A-BA98-DEE1-F9252219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lum bright="70000" contrast="-70000"/>
            </a:blip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1142" name="그림 1141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205EB60-70EF-7F35-D8E7-BBFEE7A71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lum bright="70000" contrast="-70000"/>
            </a:blip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1143" name="그림 1142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E3F4FE7-0415-4091-E471-721AE43A1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lum bright="70000" contrast="-70000"/>
            </a:blip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pic>
        <p:nvPicPr>
          <p:cNvPr id="1178" name="그래픽 1177">
            <a:extLst>
              <a:ext uri="{FF2B5EF4-FFF2-40B4-BE49-F238E27FC236}">
                <a16:creationId xmlns:a16="http://schemas.microsoft.com/office/drawing/2014/main" id="{F2BDE93D-79F6-0CD6-2A18-75C92BF695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03903" y="2902900"/>
            <a:ext cx="84242" cy="84242"/>
          </a:xfrm>
          <a:prstGeom prst="rect">
            <a:avLst/>
          </a:prstGeom>
        </p:spPr>
      </p:pic>
      <p:pic>
        <p:nvPicPr>
          <p:cNvPr id="1155" name="그래픽 1154">
            <a:extLst>
              <a:ext uri="{FF2B5EF4-FFF2-40B4-BE49-F238E27FC236}">
                <a16:creationId xmlns:a16="http://schemas.microsoft.com/office/drawing/2014/main" id="{005A3818-B03C-2FD6-F805-C74CEE01A7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42239" y="573143"/>
            <a:ext cx="228600" cy="228600"/>
          </a:xfrm>
          <a:prstGeom prst="rect">
            <a:avLst/>
          </a:prstGeom>
        </p:spPr>
      </p:pic>
      <p:grpSp>
        <p:nvGrpSpPr>
          <p:cNvPr id="1081" name="그룹 1080">
            <a:extLst>
              <a:ext uri="{FF2B5EF4-FFF2-40B4-BE49-F238E27FC236}">
                <a16:creationId xmlns:a16="http://schemas.microsoft.com/office/drawing/2014/main" id="{566159E5-0F09-138E-A00B-7EF114A8ECF9}"/>
              </a:ext>
            </a:extLst>
          </p:cNvPr>
          <p:cNvGrpSpPr/>
          <p:nvPr/>
        </p:nvGrpSpPr>
        <p:grpSpPr>
          <a:xfrm>
            <a:off x="10114898" y="1649644"/>
            <a:ext cx="1064187" cy="206375"/>
            <a:chOff x="7924800" y="3506301"/>
            <a:chExt cx="1376297" cy="206375"/>
          </a:xfrm>
        </p:grpSpPr>
        <p:sp>
          <p:nvSpPr>
            <p:cNvPr id="1082" name="Input Field">
              <a:extLst>
                <a:ext uri="{FF2B5EF4-FFF2-40B4-BE49-F238E27FC236}">
                  <a16:creationId xmlns:a16="http://schemas.microsoft.com/office/drawing/2014/main" id="{E2931B07-8366-85EB-2FC7-3F0724D4B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3506301"/>
              <a:ext cx="672452" cy="206375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54864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3" name="Input Field">
              <a:extLst>
                <a:ext uri="{FF2B5EF4-FFF2-40B4-BE49-F238E27FC236}">
                  <a16:creationId xmlns:a16="http://schemas.microsoft.com/office/drawing/2014/main" id="{AAC7F8A5-317E-5F1B-3628-5C0A613C5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645" y="3506301"/>
              <a:ext cx="672452" cy="206375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54864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PW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89" name="Enter">
            <a:extLst>
              <a:ext uri="{FF2B5EF4-FFF2-40B4-BE49-F238E27FC236}">
                <a16:creationId xmlns:a16="http://schemas.microsoft.com/office/drawing/2014/main" id="{2681CF51-98F0-C9C7-C5F6-0D2ACB63A7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04651" y="1264661"/>
            <a:ext cx="80649" cy="91403"/>
          </a:xfrm>
          <a:custGeom>
            <a:avLst/>
            <a:gdLst>
              <a:gd name="T0" fmla="*/ 326 w 1249"/>
              <a:gd name="T1" fmla="*/ 0 h 1411"/>
              <a:gd name="T2" fmla="*/ 163 w 1249"/>
              <a:gd name="T3" fmla="*/ 162 h 1411"/>
              <a:gd name="T4" fmla="*/ 163 w 1249"/>
              <a:gd name="T5" fmla="*/ 434 h 1411"/>
              <a:gd name="T6" fmla="*/ 272 w 1249"/>
              <a:gd name="T7" fmla="*/ 434 h 1411"/>
              <a:gd name="T8" fmla="*/ 272 w 1249"/>
              <a:gd name="T9" fmla="*/ 162 h 1411"/>
              <a:gd name="T10" fmla="*/ 326 w 1249"/>
              <a:gd name="T11" fmla="*/ 108 h 1411"/>
              <a:gd name="T12" fmla="*/ 1086 w 1249"/>
              <a:gd name="T13" fmla="*/ 108 h 1411"/>
              <a:gd name="T14" fmla="*/ 1140 w 1249"/>
              <a:gd name="T15" fmla="*/ 162 h 1411"/>
              <a:gd name="T16" fmla="*/ 1140 w 1249"/>
              <a:gd name="T17" fmla="*/ 1248 h 1411"/>
              <a:gd name="T18" fmla="*/ 1086 w 1249"/>
              <a:gd name="T19" fmla="*/ 1302 h 1411"/>
              <a:gd name="T20" fmla="*/ 326 w 1249"/>
              <a:gd name="T21" fmla="*/ 1302 h 1411"/>
              <a:gd name="T22" fmla="*/ 272 w 1249"/>
              <a:gd name="T23" fmla="*/ 1248 h 1411"/>
              <a:gd name="T24" fmla="*/ 272 w 1249"/>
              <a:gd name="T25" fmla="*/ 976 h 1411"/>
              <a:gd name="T26" fmla="*/ 163 w 1249"/>
              <a:gd name="T27" fmla="*/ 976 h 1411"/>
              <a:gd name="T28" fmla="*/ 163 w 1249"/>
              <a:gd name="T29" fmla="*/ 1248 h 1411"/>
              <a:gd name="T30" fmla="*/ 326 w 1249"/>
              <a:gd name="T31" fmla="*/ 1411 h 1411"/>
              <a:gd name="T32" fmla="*/ 1086 w 1249"/>
              <a:gd name="T33" fmla="*/ 1411 h 1411"/>
              <a:gd name="T34" fmla="*/ 1249 w 1249"/>
              <a:gd name="T35" fmla="*/ 1248 h 1411"/>
              <a:gd name="T36" fmla="*/ 1249 w 1249"/>
              <a:gd name="T37" fmla="*/ 162 h 1411"/>
              <a:gd name="T38" fmla="*/ 1086 w 1249"/>
              <a:gd name="T39" fmla="*/ 0 h 1411"/>
              <a:gd name="T40" fmla="*/ 326 w 1249"/>
              <a:gd name="T41" fmla="*/ 0 h 1411"/>
              <a:gd name="T42" fmla="*/ 426 w 1249"/>
              <a:gd name="T43" fmla="*/ 349 h 1411"/>
              <a:gd name="T44" fmla="*/ 380 w 1249"/>
              <a:gd name="T45" fmla="*/ 405 h 1411"/>
              <a:gd name="T46" fmla="*/ 380 w 1249"/>
              <a:gd name="T47" fmla="*/ 542 h 1411"/>
              <a:gd name="T48" fmla="*/ 55 w 1249"/>
              <a:gd name="T49" fmla="*/ 542 h 1411"/>
              <a:gd name="T50" fmla="*/ 0 w 1249"/>
              <a:gd name="T51" fmla="*/ 597 h 1411"/>
              <a:gd name="T52" fmla="*/ 0 w 1249"/>
              <a:gd name="T53" fmla="*/ 814 h 1411"/>
              <a:gd name="T54" fmla="*/ 55 w 1249"/>
              <a:gd name="T55" fmla="*/ 868 h 1411"/>
              <a:gd name="T56" fmla="*/ 380 w 1249"/>
              <a:gd name="T57" fmla="*/ 868 h 1411"/>
              <a:gd name="T58" fmla="*/ 380 w 1249"/>
              <a:gd name="T59" fmla="*/ 1004 h 1411"/>
              <a:gd name="T60" fmla="*/ 435 w 1249"/>
              <a:gd name="T61" fmla="*/ 1058 h 1411"/>
              <a:gd name="T62" fmla="*/ 842 w 1249"/>
              <a:gd name="T63" fmla="*/ 705 h 1411"/>
              <a:gd name="T64" fmla="*/ 435 w 1249"/>
              <a:gd name="T65" fmla="*/ 352 h 1411"/>
              <a:gd name="T66" fmla="*/ 426 w 1249"/>
              <a:gd name="T67" fmla="*/ 349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49" h="1411">
                <a:moveTo>
                  <a:pt x="326" y="0"/>
                </a:moveTo>
                <a:cubicBezTo>
                  <a:pt x="236" y="0"/>
                  <a:pt x="163" y="73"/>
                  <a:pt x="163" y="162"/>
                </a:cubicBezTo>
                <a:lnTo>
                  <a:pt x="163" y="434"/>
                </a:lnTo>
                <a:lnTo>
                  <a:pt x="272" y="434"/>
                </a:lnTo>
                <a:lnTo>
                  <a:pt x="272" y="162"/>
                </a:lnTo>
                <a:cubicBezTo>
                  <a:pt x="272" y="132"/>
                  <a:pt x="296" y="108"/>
                  <a:pt x="326" y="108"/>
                </a:cubicBezTo>
                <a:lnTo>
                  <a:pt x="1086" y="108"/>
                </a:lnTo>
                <a:cubicBezTo>
                  <a:pt x="1116" y="108"/>
                  <a:pt x="1140" y="132"/>
                  <a:pt x="1140" y="162"/>
                </a:cubicBezTo>
                <a:lnTo>
                  <a:pt x="1140" y="1248"/>
                </a:lnTo>
                <a:cubicBezTo>
                  <a:pt x="1140" y="1278"/>
                  <a:pt x="1116" y="1302"/>
                  <a:pt x="1086" y="1302"/>
                </a:cubicBezTo>
                <a:lnTo>
                  <a:pt x="326" y="1302"/>
                </a:lnTo>
                <a:cubicBezTo>
                  <a:pt x="296" y="1302"/>
                  <a:pt x="272" y="1278"/>
                  <a:pt x="272" y="1248"/>
                </a:cubicBezTo>
                <a:lnTo>
                  <a:pt x="272" y="976"/>
                </a:lnTo>
                <a:lnTo>
                  <a:pt x="163" y="976"/>
                </a:lnTo>
                <a:lnTo>
                  <a:pt x="163" y="1248"/>
                </a:lnTo>
                <a:cubicBezTo>
                  <a:pt x="163" y="1338"/>
                  <a:pt x="236" y="1411"/>
                  <a:pt x="326" y="1411"/>
                </a:cubicBezTo>
                <a:lnTo>
                  <a:pt x="1086" y="1411"/>
                </a:lnTo>
                <a:cubicBezTo>
                  <a:pt x="1176" y="1411"/>
                  <a:pt x="1249" y="1338"/>
                  <a:pt x="1249" y="1248"/>
                </a:cubicBezTo>
                <a:lnTo>
                  <a:pt x="1249" y="162"/>
                </a:lnTo>
                <a:cubicBezTo>
                  <a:pt x="1249" y="73"/>
                  <a:pt x="1176" y="0"/>
                  <a:pt x="1086" y="0"/>
                </a:cubicBezTo>
                <a:lnTo>
                  <a:pt x="326" y="0"/>
                </a:lnTo>
                <a:close/>
                <a:moveTo>
                  <a:pt x="426" y="349"/>
                </a:moveTo>
                <a:cubicBezTo>
                  <a:pt x="411" y="347"/>
                  <a:pt x="380" y="350"/>
                  <a:pt x="380" y="405"/>
                </a:cubicBezTo>
                <a:lnTo>
                  <a:pt x="380" y="542"/>
                </a:lnTo>
                <a:lnTo>
                  <a:pt x="55" y="542"/>
                </a:lnTo>
                <a:cubicBezTo>
                  <a:pt x="25" y="542"/>
                  <a:pt x="0" y="567"/>
                  <a:pt x="0" y="597"/>
                </a:cubicBezTo>
                <a:lnTo>
                  <a:pt x="0" y="814"/>
                </a:lnTo>
                <a:cubicBezTo>
                  <a:pt x="0" y="844"/>
                  <a:pt x="25" y="868"/>
                  <a:pt x="55" y="868"/>
                </a:cubicBezTo>
                <a:lnTo>
                  <a:pt x="380" y="868"/>
                </a:lnTo>
                <a:lnTo>
                  <a:pt x="380" y="1004"/>
                </a:lnTo>
                <a:cubicBezTo>
                  <a:pt x="380" y="1073"/>
                  <a:pt x="435" y="1058"/>
                  <a:pt x="435" y="1058"/>
                </a:cubicBezTo>
                <a:lnTo>
                  <a:pt x="842" y="705"/>
                </a:lnTo>
                <a:lnTo>
                  <a:pt x="435" y="352"/>
                </a:lnTo>
                <a:cubicBezTo>
                  <a:pt x="435" y="352"/>
                  <a:pt x="431" y="350"/>
                  <a:pt x="426" y="3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90" name="Option">
            <a:extLst>
              <a:ext uri="{FF2B5EF4-FFF2-40B4-BE49-F238E27FC236}">
                <a16:creationId xmlns:a16="http://schemas.microsoft.com/office/drawing/2014/main" id="{04697610-CBEA-6435-92A5-FA3C018D9706}"/>
              </a:ext>
            </a:extLst>
          </p:cNvPr>
          <p:cNvGrpSpPr/>
          <p:nvPr/>
        </p:nvGrpSpPr>
        <p:grpSpPr>
          <a:xfrm>
            <a:off x="10107830" y="1503527"/>
            <a:ext cx="77470" cy="78451"/>
            <a:chOff x="1068388" y="1876425"/>
            <a:chExt cx="125412" cy="127000"/>
          </a:xfrm>
        </p:grpSpPr>
        <p:sp>
          <p:nvSpPr>
            <p:cNvPr id="1191" name="Circle">
              <a:extLst>
                <a:ext uri="{FF2B5EF4-FFF2-40B4-BE49-F238E27FC236}">
                  <a16:creationId xmlns:a16="http://schemas.microsoft.com/office/drawing/2014/main" id="{42018085-C9C2-D952-4B5B-22DAFE572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no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2" name="Check">
              <a:extLst>
                <a:ext uri="{FF2B5EF4-FFF2-40B4-BE49-F238E27FC236}">
                  <a16:creationId xmlns:a16="http://schemas.microsoft.com/office/drawing/2014/main" id="{344B6C47-5978-6280-6672-DC12D4616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98" name="Circle">
            <a:extLst>
              <a:ext uri="{FF2B5EF4-FFF2-40B4-BE49-F238E27FC236}">
                <a16:creationId xmlns:a16="http://schemas.microsoft.com/office/drawing/2014/main" id="{DD205120-7F43-4AF5-2D4C-755E604A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6935" y="1503527"/>
            <a:ext cx="77470" cy="78451"/>
          </a:xfrm>
          <a:prstGeom prst="ellips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0" name="직사각형 1209">
            <a:extLst>
              <a:ext uri="{FF2B5EF4-FFF2-40B4-BE49-F238E27FC236}">
                <a16:creationId xmlns:a16="http://schemas.microsoft.com/office/drawing/2014/main" id="{D33A0C93-DF83-B0CF-2698-F78B24197E34}"/>
              </a:ext>
            </a:extLst>
          </p:cNvPr>
          <p:cNvSpPr/>
          <p:nvPr/>
        </p:nvSpPr>
        <p:spPr>
          <a:xfrm>
            <a:off x="75371" y="6773706"/>
            <a:ext cx="7390800" cy="695956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3" name="TextBox 1282">
            <a:extLst>
              <a:ext uri="{FF2B5EF4-FFF2-40B4-BE49-F238E27FC236}">
                <a16:creationId xmlns:a16="http://schemas.microsoft.com/office/drawing/2014/main" id="{0DED35F0-0852-3B9A-B29A-FF16F0BA887B}"/>
              </a:ext>
            </a:extLst>
          </p:cNvPr>
          <p:cNvSpPr txBox="1"/>
          <p:nvPr/>
        </p:nvSpPr>
        <p:spPr>
          <a:xfrm>
            <a:off x="392157" y="9556826"/>
            <a:ext cx="1639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함께하는  시도협회 소식</a:t>
            </a:r>
          </a:p>
        </p:txBody>
      </p:sp>
      <p:grpSp>
        <p:nvGrpSpPr>
          <p:cNvPr id="1553" name="그룹 1552">
            <a:extLst>
              <a:ext uri="{FF2B5EF4-FFF2-40B4-BE49-F238E27FC236}">
                <a16:creationId xmlns:a16="http://schemas.microsoft.com/office/drawing/2014/main" id="{A3DE72C8-20AC-D7A9-EA66-C4E7CE46172D}"/>
              </a:ext>
            </a:extLst>
          </p:cNvPr>
          <p:cNvGrpSpPr/>
          <p:nvPr/>
        </p:nvGrpSpPr>
        <p:grpSpPr>
          <a:xfrm>
            <a:off x="77166" y="12590781"/>
            <a:ext cx="7385672" cy="547935"/>
            <a:chOff x="77166" y="11747722"/>
            <a:chExt cx="7385672" cy="547935"/>
          </a:xfrm>
        </p:grpSpPr>
        <p:sp>
          <p:nvSpPr>
            <p:cNvPr id="1554" name="Border">
              <a:extLst>
                <a:ext uri="{FF2B5EF4-FFF2-40B4-BE49-F238E27FC236}">
                  <a16:creationId xmlns:a16="http://schemas.microsoft.com/office/drawing/2014/main" id="{730D06B8-CA2D-F602-550B-7E10152A9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66" y="11747722"/>
              <a:ext cx="7385672" cy="547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55" name="그룹 1554">
              <a:extLst>
                <a:ext uri="{FF2B5EF4-FFF2-40B4-BE49-F238E27FC236}">
                  <a16:creationId xmlns:a16="http://schemas.microsoft.com/office/drawing/2014/main" id="{FC4774BB-AA5A-5F40-6FC9-5147900213D3}"/>
                </a:ext>
              </a:extLst>
            </p:cNvPr>
            <p:cNvGrpSpPr/>
            <p:nvPr/>
          </p:nvGrpSpPr>
          <p:grpSpPr>
            <a:xfrm>
              <a:off x="488950" y="11800883"/>
              <a:ext cx="6741471" cy="337116"/>
              <a:chOff x="488950" y="11843275"/>
              <a:chExt cx="6556261" cy="337116"/>
            </a:xfrm>
          </p:grpSpPr>
          <p:grpSp>
            <p:nvGrpSpPr>
              <p:cNvPr id="1558" name="Banner">
                <a:extLst>
                  <a:ext uri="{FF2B5EF4-FFF2-40B4-BE49-F238E27FC236}">
                    <a16:creationId xmlns:a16="http://schemas.microsoft.com/office/drawing/2014/main" id="{6EFEFD8F-8D38-1631-25DD-9FF56D6A77E0}"/>
                  </a:ext>
                </a:extLst>
              </p:cNvPr>
              <p:cNvGrpSpPr/>
              <p:nvPr/>
            </p:nvGrpSpPr>
            <p:grpSpPr>
              <a:xfrm>
                <a:off x="488950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89" name="Background">
                  <a:extLst>
                    <a:ext uri="{FF2B5EF4-FFF2-40B4-BE49-F238E27FC236}">
                      <a16:creationId xmlns:a16="http://schemas.microsoft.com/office/drawing/2014/main" id="{536C5BED-8B18-EF65-3249-9150C484A4D4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0" name="App Icon">
                  <a:extLst>
                    <a:ext uri="{FF2B5EF4-FFF2-40B4-BE49-F238E27FC236}">
                      <a16:creationId xmlns:a16="http://schemas.microsoft.com/office/drawing/2014/main" id="{24DC249C-BEFB-A2BE-FA07-908E0222F35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1" name="Handle">
                  <a:extLst>
                    <a:ext uri="{FF2B5EF4-FFF2-40B4-BE49-F238E27FC236}">
                      <a16:creationId xmlns:a16="http://schemas.microsoft.com/office/drawing/2014/main" id="{E7BF05F8-16D7-FEAE-F5D1-CB2F9BF262F8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2" name="App Title">
                  <a:extLst>
                    <a:ext uri="{FF2B5EF4-FFF2-40B4-BE49-F238E27FC236}">
                      <a16:creationId xmlns:a16="http://schemas.microsoft.com/office/drawing/2014/main" id="{647CE119-E2F5-CDCF-CF75-2D6DF3F7B4C6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93" name="Notification Message">
                  <a:extLst>
                    <a:ext uri="{FF2B5EF4-FFF2-40B4-BE49-F238E27FC236}">
                      <a16:creationId xmlns:a16="http://schemas.microsoft.com/office/drawing/2014/main" id="{B110D0F2-1695-2E71-2910-7D3D4350A50F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59" name="Banner">
                <a:extLst>
                  <a:ext uri="{FF2B5EF4-FFF2-40B4-BE49-F238E27FC236}">
                    <a16:creationId xmlns:a16="http://schemas.microsoft.com/office/drawing/2014/main" id="{76A4B9BE-69DF-7391-7594-803FEC243F4A}"/>
                  </a:ext>
                </a:extLst>
              </p:cNvPr>
              <p:cNvGrpSpPr/>
              <p:nvPr/>
            </p:nvGrpSpPr>
            <p:grpSpPr>
              <a:xfrm>
                <a:off x="1596931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84" name="Background">
                  <a:extLst>
                    <a:ext uri="{FF2B5EF4-FFF2-40B4-BE49-F238E27FC236}">
                      <a16:creationId xmlns:a16="http://schemas.microsoft.com/office/drawing/2014/main" id="{C3724E4D-807D-FD50-E0E8-C72199D72419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5" name="App Icon">
                  <a:extLst>
                    <a:ext uri="{FF2B5EF4-FFF2-40B4-BE49-F238E27FC236}">
                      <a16:creationId xmlns:a16="http://schemas.microsoft.com/office/drawing/2014/main" id="{23E49941-828D-9A9E-672D-CC1D78FF57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6" name="Handle">
                  <a:extLst>
                    <a:ext uri="{FF2B5EF4-FFF2-40B4-BE49-F238E27FC236}">
                      <a16:creationId xmlns:a16="http://schemas.microsoft.com/office/drawing/2014/main" id="{21DBDAF8-1656-924B-AE05-D25BA48D6E0F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7" name="App Title">
                  <a:extLst>
                    <a:ext uri="{FF2B5EF4-FFF2-40B4-BE49-F238E27FC236}">
                      <a16:creationId xmlns:a16="http://schemas.microsoft.com/office/drawing/2014/main" id="{5154DD41-1A7A-5ADC-4B2D-C3C3844761F7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88" name="Notification Message">
                  <a:extLst>
                    <a:ext uri="{FF2B5EF4-FFF2-40B4-BE49-F238E27FC236}">
                      <a16:creationId xmlns:a16="http://schemas.microsoft.com/office/drawing/2014/main" id="{154570C9-5CEB-49D8-E93E-332292841A88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60" name="Banner">
                <a:extLst>
                  <a:ext uri="{FF2B5EF4-FFF2-40B4-BE49-F238E27FC236}">
                    <a16:creationId xmlns:a16="http://schemas.microsoft.com/office/drawing/2014/main" id="{D457689B-F21A-BC41-9005-856466DECC5E}"/>
                  </a:ext>
                </a:extLst>
              </p:cNvPr>
              <p:cNvGrpSpPr/>
              <p:nvPr/>
            </p:nvGrpSpPr>
            <p:grpSpPr>
              <a:xfrm>
                <a:off x="2704912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79" name="Background">
                  <a:extLst>
                    <a:ext uri="{FF2B5EF4-FFF2-40B4-BE49-F238E27FC236}">
                      <a16:creationId xmlns:a16="http://schemas.microsoft.com/office/drawing/2014/main" id="{666076CE-E066-8F83-B7F4-7DDD9AA8F91D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0" name="App Icon">
                  <a:extLst>
                    <a:ext uri="{FF2B5EF4-FFF2-40B4-BE49-F238E27FC236}">
                      <a16:creationId xmlns:a16="http://schemas.microsoft.com/office/drawing/2014/main" id="{9C453CA7-A9EB-E717-B1AE-102C8C2D10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1" name="Handle">
                  <a:extLst>
                    <a:ext uri="{FF2B5EF4-FFF2-40B4-BE49-F238E27FC236}">
                      <a16:creationId xmlns:a16="http://schemas.microsoft.com/office/drawing/2014/main" id="{1EE05B4A-50A8-4CDD-14D0-6FE0E2F01750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2" name="App Title">
                  <a:extLst>
                    <a:ext uri="{FF2B5EF4-FFF2-40B4-BE49-F238E27FC236}">
                      <a16:creationId xmlns:a16="http://schemas.microsoft.com/office/drawing/2014/main" id="{FB53D36E-9833-9B9A-E153-9FCF0F3E4E89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83" name="Notification Message">
                  <a:extLst>
                    <a:ext uri="{FF2B5EF4-FFF2-40B4-BE49-F238E27FC236}">
                      <a16:creationId xmlns:a16="http://schemas.microsoft.com/office/drawing/2014/main" id="{A576803E-F841-EFCA-906E-F7D45F5270B6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61" name="Banner">
                <a:extLst>
                  <a:ext uri="{FF2B5EF4-FFF2-40B4-BE49-F238E27FC236}">
                    <a16:creationId xmlns:a16="http://schemas.microsoft.com/office/drawing/2014/main" id="{38614225-BF63-AAD8-61D3-378D1D7A354F}"/>
                  </a:ext>
                </a:extLst>
              </p:cNvPr>
              <p:cNvGrpSpPr/>
              <p:nvPr/>
            </p:nvGrpSpPr>
            <p:grpSpPr>
              <a:xfrm>
                <a:off x="3812893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74" name="Background">
                  <a:extLst>
                    <a:ext uri="{FF2B5EF4-FFF2-40B4-BE49-F238E27FC236}">
                      <a16:creationId xmlns:a16="http://schemas.microsoft.com/office/drawing/2014/main" id="{EB5E720B-33B8-A538-19D1-10124AECBD28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5" name="App Icon">
                  <a:extLst>
                    <a:ext uri="{FF2B5EF4-FFF2-40B4-BE49-F238E27FC236}">
                      <a16:creationId xmlns:a16="http://schemas.microsoft.com/office/drawing/2014/main" id="{0219EB6A-108D-564C-2EAC-C7C7CD79C9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6" name="Handle">
                  <a:extLst>
                    <a:ext uri="{FF2B5EF4-FFF2-40B4-BE49-F238E27FC236}">
                      <a16:creationId xmlns:a16="http://schemas.microsoft.com/office/drawing/2014/main" id="{2DB6B6BF-58F7-E10D-4826-405C452A3571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7" name="App Title">
                  <a:extLst>
                    <a:ext uri="{FF2B5EF4-FFF2-40B4-BE49-F238E27FC236}">
                      <a16:creationId xmlns:a16="http://schemas.microsoft.com/office/drawing/2014/main" id="{9372FF79-28BB-6D17-94AC-5BD6CA7D57B0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78" name="Notification Message">
                  <a:extLst>
                    <a:ext uri="{FF2B5EF4-FFF2-40B4-BE49-F238E27FC236}">
                      <a16:creationId xmlns:a16="http://schemas.microsoft.com/office/drawing/2014/main" id="{040BF081-18F9-0A12-69CA-7E64E4B58286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62" name="Banner">
                <a:extLst>
                  <a:ext uri="{FF2B5EF4-FFF2-40B4-BE49-F238E27FC236}">
                    <a16:creationId xmlns:a16="http://schemas.microsoft.com/office/drawing/2014/main" id="{0296A359-5822-F182-197A-C1B6500435F8}"/>
                  </a:ext>
                </a:extLst>
              </p:cNvPr>
              <p:cNvGrpSpPr/>
              <p:nvPr/>
            </p:nvGrpSpPr>
            <p:grpSpPr>
              <a:xfrm>
                <a:off x="4920874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69" name="Background">
                  <a:extLst>
                    <a:ext uri="{FF2B5EF4-FFF2-40B4-BE49-F238E27FC236}">
                      <a16:creationId xmlns:a16="http://schemas.microsoft.com/office/drawing/2014/main" id="{4265A228-7564-44D3-B806-FF1F044C0B00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0" name="App Icon">
                  <a:extLst>
                    <a:ext uri="{FF2B5EF4-FFF2-40B4-BE49-F238E27FC236}">
                      <a16:creationId xmlns:a16="http://schemas.microsoft.com/office/drawing/2014/main" id="{52E4F0E3-51B4-5195-24EF-A01C361E1D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1" name="Handle">
                  <a:extLst>
                    <a:ext uri="{FF2B5EF4-FFF2-40B4-BE49-F238E27FC236}">
                      <a16:creationId xmlns:a16="http://schemas.microsoft.com/office/drawing/2014/main" id="{2A500EEA-820F-0761-68AB-AF3D9F2D1BF2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2" name="App Title">
                  <a:extLst>
                    <a:ext uri="{FF2B5EF4-FFF2-40B4-BE49-F238E27FC236}">
                      <a16:creationId xmlns:a16="http://schemas.microsoft.com/office/drawing/2014/main" id="{1B6F5B22-FED5-D827-8EEB-5882A3ABA93E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73" name="Notification Message">
                  <a:extLst>
                    <a:ext uri="{FF2B5EF4-FFF2-40B4-BE49-F238E27FC236}">
                      <a16:creationId xmlns:a16="http://schemas.microsoft.com/office/drawing/2014/main" id="{F35D27E5-AF9C-9D08-694D-630F2B02CFBC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63" name="Banner">
                <a:extLst>
                  <a:ext uri="{FF2B5EF4-FFF2-40B4-BE49-F238E27FC236}">
                    <a16:creationId xmlns:a16="http://schemas.microsoft.com/office/drawing/2014/main" id="{E89FF011-2234-8348-7327-933797F289DA}"/>
                  </a:ext>
                </a:extLst>
              </p:cNvPr>
              <p:cNvGrpSpPr/>
              <p:nvPr/>
            </p:nvGrpSpPr>
            <p:grpSpPr>
              <a:xfrm>
                <a:off x="6028856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64" name="Background">
                  <a:extLst>
                    <a:ext uri="{FF2B5EF4-FFF2-40B4-BE49-F238E27FC236}">
                      <a16:creationId xmlns:a16="http://schemas.microsoft.com/office/drawing/2014/main" id="{9B54BBE8-A64D-8DC2-6F21-530EE59BEC7B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65" name="App Icon">
                  <a:extLst>
                    <a:ext uri="{FF2B5EF4-FFF2-40B4-BE49-F238E27FC236}">
                      <a16:creationId xmlns:a16="http://schemas.microsoft.com/office/drawing/2014/main" id="{C88A3195-AFA2-5C52-0B94-91ADC21E70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66" name="Handle">
                  <a:extLst>
                    <a:ext uri="{FF2B5EF4-FFF2-40B4-BE49-F238E27FC236}">
                      <a16:creationId xmlns:a16="http://schemas.microsoft.com/office/drawing/2014/main" id="{93A11E6E-BB6F-B523-5F0A-00503AE6E4B3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67" name="App Title">
                  <a:extLst>
                    <a:ext uri="{FF2B5EF4-FFF2-40B4-BE49-F238E27FC236}">
                      <a16:creationId xmlns:a16="http://schemas.microsoft.com/office/drawing/2014/main" id="{9CF9C7D4-49E3-2062-133C-32F72050A4DB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68" name="Notification Message">
                  <a:extLst>
                    <a:ext uri="{FF2B5EF4-FFF2-40B4-BE49-F238E27FC236}">
                      <a16:creationId xmlns:a16="http://schemas.microsoft.com/office/drawing/2014/main" id="{3CE293CC-9D68-585F-D9C6-62D651530EA6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556" name="직사각형 1555">
              <a:extLst>
                <a:ext uri="{FF2B5EF4-FFF2-40B4-BE49-F238E27FC236}">
                  <a16:creationId xmlns:a16="http://schemas.microsoft.com/office/drawing/2014/main" id="{DAA768EE-BCDA-04AB-49B5-D52B197F4585}"/>
                </a:ext>
              </a:extLst>
            </p:cNvPr>
            <p:cNvSpPr/>
            <p:nvPr/>
          </p:nvSpPr>
          <p:spPr>
            <a:xfrm>
              <a:off x="7040563" y="11778196"/>
              <a:ext cx="249237" cy="411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1557" name="그림 1556">
              <a:extLst>
                <a:ext uri="{FF2B5EF4-FFF2-40B4-BE49-F238E27FC236}">
                  <a16:creationId xmlns:a16="http://schemas.microsoft.com/office/drawing/2014/main" id="{FBB68DA5-9C2A-3E10-57C7-8262A90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16594" b="19656"/>
            <a:stretch/>
          </p:blipFill>
          <p:spPr>
            <a:xfrm>
              <a:off x="6624002" y="12151990"/>
              <a:ext cx="426947" cy="106737"/>
            </a:xfrm>
            <a:prstGeom prst="rect">
              <a:avLst/>
            </a:prstGeom>
          </p:spPr>
        </p:pic>
      </p:grpSp>
      <p:sp>
        <p:nvSpPr>
          <p:cNvPr id="1599" name="Border">
            <a:extLst>
              <a:ext uri="{FF2B5EF4-FFF2-40B4-BE49-F238E27FC236}">
                <a16:creationId xmlns:a16="http://schemas.microsoft.com/office/drawing/2014/main" id="{553DEDB7-FAFA-FAAB-DC02-028DC382D073}"/>
              </a:ext>
            </a:extLst>
          </p:cNvPr>
          <p:cNvSpPr>
            <a:spLocks/>
          </p:cNvSpPr>
          <p:nvPr/>
        </p:nvSpPr>
        <p:spPr bwMode="auto">
          <a:xfrm>
            <a:off x="75795" y="13257349"/>
            <a:ext cx="7385672" cy="114974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F65427CA-1C59-C8A3-9B74-5B0632363CDC}"/>
              </a:ext>
            </a:extLst>
          </p:cNvPr>
          <p:cNvSpPr txBox="1"/>
          <p:nvPr/>
        </p:nvSpPr>
        <p:spPr>
          <a:xfrm>
            <a:off x="386001" y="13503098"/>
            <a:ext cx="65516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dirty="0">
                <a:solidFill>
                  <a:srgbClr val="666666"/>
                </a:solidFill>
                <a:latin typeface="+mn-ea"/>
                <a:ea typeface="+mn-ea"/>
              </a:rPr>
              <a:t>이용약관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u="sng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개인정보 처리방침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이메일무단수집거부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오시는길</a:t>
            </a:r>
            <a:endParaRPr lang="ko-KR" altLang="en-US" sz="70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17D430C9-96CF-C4BE-7B17-DA9D9A9A6C4F}"/>
              </a:ext>
            </a:extLst>
          </p:cNvPr>
          <p:cNvSpPr txBox="1"/>
          <p:nvPr/>
        </p:nvSpPr>
        <p:spPr>
          <a:xfrm>
            <a:off x="394761" y="13883785"/>
            <a:ext cx="5071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서울특별시 용산구 한강대로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15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길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11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04379)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업무시간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9:00~18:00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점심시간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12:00~13:00,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상담센터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12:30~13:30)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대표자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700" b="0" i="0" dirty="0" err="1">
                <a:solidFill>
                  <a:srgbClr val="555555"/>
                </a:solidFill>
                <a:effectLst/>
                <a:latin typeface="+mn-ea"/>
                <a:ea typeface="+mn-ea"/>
              </a:rPr>
              <a:t>곽지연사업자등록번호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113-82-03615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대표전화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1661-6933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팩스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02) 859-8917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이메일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mylpn@klpna.or.kr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602" name="Border">
            <a:extLst>
              <a:ext uri="{FF2B5EF4-FFF2-40B4-BE49-F238E27FC236}">
                <a16:creationId xmlns:a16="http://schemas.microsoft.com/office/drawing/2014/main" id="{3236CCCA-1CE5-54AF-3DD3-FBC494C0572F}"/>
              </a:ext>
            </a:extLst>
          </p:cNvPr>
          <p:cNvSpPr/>
          <p:nvPr/>
        </p:nvSpPr>
        <p:spPr>
          <a:xfrm>
            <a:off x="4307583" y="13537275"/>
            <a:ext cx="1317926" cy="793152"/>
          </a:xfrm>
          <a:prstGeom prst="roundRect">
            <a:avLst>
              <a:gd name="adj" fmla="val 6118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603" name="그룹 1602">
            <a:extLst>
              <a:ext uri="{FF2B5EF4-FFF2-40B4-BE49-F238E27FC236}">
                <a16:creationId xmlns:a16="http://schemas.microsoft.com/office/drawing/2014/main" id="{B5CAEA03-C8D9-64B6-DB55-251FDD3B21F8}"/>
              </a:ext>
            </a:extLst>
          </p:cNvPr>
          <p:cNvGrpSpPr/>
          <p:nvPr/>
        </p:nvGrpSpPr>
        <p:grpSpPr>
          <a:xfrm>
            <a:off x="5695361" y="13537275"/>
            <a:ext cx="1371038" cy="793152"/>
            <a:chOff x="5846757" y="12722540"/>
            <a:chExt cx="1371038" cy="793152"/>
          </a:xfrm>
        </p:grpSpPr>
        <p:sp>
          <p:nvSpPr>
            <p:cNvPr id="1612" name="Border">
              <a:extLst>
                <a:ext uri="{FF2B5EF4-FFF2-40B4-BE49-F238E27FC236}">
                  <a16:creationId xmlns:a16="http://schemas.microsoft.com/office/drawing/2014/main" id="{9C68C3C7-B24E-4FC6-0F52-A7B599783E0A}"/>
                </a:ext>
              </a:extLst>
            </p:cNvPr>
            <p:cNvSpPr/>
            <p:nvPr/>
          </p:nvSpPr>
          <p:spPr>
            <a:xfrm>
              <a:off x="5873313" y="12722540"/>
              <a:ext cx="1317926" cy="793152"/>
            </a:xfrm>
            <a:prstGeom prst="roundRect">
              <a:avLst>
                <a:gd name="adj" fmla="val 611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DEDFA0BA-9074-44D2-58C6-AA7ABC84ADA5}"/>
                </a:ext>
              </a:extLst>
            </p:cNvPr>
            <p:cNvSpPr txBox="1"/>
            <p:nvPr/>
          </p:nvSpPr>
          <p:spPr>
            <a:xfrm>
              <a:off x="5846757" y="12729392"/>
              <a:ext cx="137103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ko-KR" altLang="en-US" sz="700" i="0" dirty="0">
                  <a:solidFill>
                    <a:srgbClr val="000000"/>
                  </a:solidFill>
                  <a:effectLst/>
                  <a:latin typeface="Nanum Gothic"/>
                </a:rPr>
                <a:t>원격지원</a:t>
              </a:r>
              <a:endParaRPr lang="en-US" altLang="ko-KR" sz="1000" b="1" i="0" dirty="0">
                <a:solidFill>
                  <a:srgbClr val="0BC1C1"/>
                </a:solidFill>
                <a:effectLst/>
                <a:latin typeface="Nanum Gothic"/>
              </a:endParaRPr>
            </a:p>
            <a:p>
              <a:pPr algn="l"/>
              <a:br>
                <a:rPr lang="ko-KR" altLang="en-US" sz="700" dirty="0"/>
              </a:br>
              <a:endParaRPr lang="en-US" altLang="ko-KR" sz="700" i="0" dirty="0">
                <a:solidFill>
                  <a:srgbClr val="969799"/>
                </a:solidFill>
                <a:effectLst/>
                <a:latin typeface="Nanum Gothic"/>
              </a:endParaRPr>
            </a:p>
          </p:txBody>
        </p:sp>
        <p:sp>
          <p:nvSpPr>
            <p:cNvPr id="1614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C676A82-9E7B-5C4B-1B89-1EA748FD2DE7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929540" y="1291720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 사전예약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5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83A0C4D-E0B1-5673-84D8-C4B1191FE518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929540" y="1320787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원격지원프로그램</a:t>
              </a:r>
              <a:br>
                <a:rPr lang="en-US" altLang="ko-KR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다운로드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04" name="TextBox 1603">
            <a:extLst>
              <a:ext uri="{FF2B5EF4-FFF2-40B4-BE49-F238E27FC236}">
                <a16:creationId xmlns:a16="http://schemas.microsoft.com/office/drawing/2014/main" id="{69CBE920-91BC-EE14-CA85-44E6FCEF9D41}"/>
              </a:ext>
            </a:extLst>
          </p:cNvPr>
          <p:cNvSpPr txBox="1"/>
          <p:nvPr/>
        </p:nvSpPr>
        <p:spPr>
          <a:xfrm>
            <a:off x="4315180" y="13534752"/>
            <a:ext cx="137103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Nanum Gothic"/>
              </a:rPr>
              <a:t>상담센터</a:t>
            </a:r>
            <a:br>
              <a:rPr lang="en-US" altLang="ko-KR" sz="700" b="1" i="0" dirty="0">
                <a:solidFill>
                  <a:srgbClr val="000000"/>
                </a:solidFill>
                <a:effectLst/>
                <a:latin typeface="Nanum Gothic"/>
              </a:rPr>
            </a:br>
            <a:r>
              <a:rPr lang="en-US" altLang="ko-KR" sz="1100" b="1" i="0" dirty="0">
                <a:solidFill>
                  <a:srgbClr val="0070C0"/>
                </a:solidFill>
                <a:effectLst/>
                <a:latin typeface="Nanum Gothic"/>
              </a:rPr>
              <a:t>1661-6933</a:t>
            </a:r>
          </a:p>
          <a:p>
            <a:pPr algn="l"/>
            <a:br>
              <a:rPr lang="ko-KR" altLang="en-US" sz="700" dirty="0"/>
            </a:b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평일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09:00 ~ 18:00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상담센터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12:30 ~ 13:30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 err="1">
                <a:solidFill>
                  <a:srgbClr val="969799"/>
                </a:solidFill>
                <a:effectLst/>
                <a:latin typeface="+mn-lt"/>
              </a:rPr>
              <a:t>시도회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12:00 ~ 13:00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188E2E50-EF25-6C82-6B66-3188B634F007}"/>
              </a:ext>
            </a:extLst>
          </p:cNvPr>
          <p:cNvSpPr txBox="1"/>
          <p:nvPr/>
        </p:nvSpPr>
        <p:spPr>
          <a:xfrm>
            <a:off x="77166" y="13261323"/>
            <a:ext cx="7385671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        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서비스</a:t>
            </a: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바로가기                 시도협회 바로가기 </a:t>
            </a:r>
          </a:p>
        </p:txBody>
      </p:sp>
      <p:pic>
        <p:nvPicPr>
          <p:cNvPr id="1606" name="그림 1605">
            <a:extLst>
              <a:ext uri="{FF2B5EF4-FFF2-40B4-BE49-F238E27FC236}">
                <a16:creationId xmlns:a16="http://schemas.microsoft.com/office/drawing/2014/main" id="{0B98D2FC-DB58-AC4A-1CB9-9A50C37F7E26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684" t="10695" b="-1"/>
          <a:stretch/>
        </p:blipFill>
        <p:spPr>
          <a:xfrm>
            <a:off x="6833900" y="13261179"/>
            <a:ext cx="208238" cy="197646"/>
          </a:xfrm>
          <a:prstGeom prst="rect">
            <a:avLst/>
          </a:prstGeom>
        </p:spPr>
      </p:pic>
      <p:sp>
        <p:nvSpPr>
          <p:cNvPr id="1607" name="Border">
            <a:extLst>
              <a:ext uri="{FF2B5EF4-FFF2-40B4-BE49-F238E27FC236}">
                <a16:creationId xmlns:a16="http://schemas.microsoft.com/office/drawing/2014/main" id="{A5872BD7-3B69-F6A4-3811-9BE6E2DED348}"/>
              </a:ext>
            </a:extLst>
          </p:cNvPr>
          <p:cNvSpPr>
            <a:spLocks/>
          </p:cNvSpPr>
          <p:nvPr/>
        </p:nvSpPr>
        <p:spPr bwMode="auto">
          <a:xfrm>
            <a:off x="75795" y="13259258"/>
            <a:ext cx="7385672" cy="20274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08" name="그룹 1607">
            <a:extLst>
              <a:ext uri="{FF2B5EF4-FFF2-40B4-BE49-F238E27FC236}">
                <a16:creationId xmlns:a16="http://schemas.microsoft.com/office/drawing/2014/main" id="{DE61A393-4336-94A4-6EEE-52E0C7EF7406}"/>
              </a:ext>
            </a:extLst>
          </p:cNvPr>
          <p:cNvGrpSpPr/>
          <p:nvPr/>
        </p:nvGrpSpPr>
        <p:grpSpPr>
          <a:xfrm>
            <a:off x="488157" y="13256419"/>
            <a:ext cx="1111863" cy="204787"/>
            <a:chOff x="488157" y="12456319"/>
            <a:chExt cx="1111863" cy="204787"/>
          </a:xfrm>
        </p:grpSpPr>
        <p:cxnSp>
          <p:nvCxnSpPr>
            <p:cNvPr id="1609" name="직선 연결선 1608">
              <a:extLst>
                <a:ext uri="{FF2B5EF4-FFF2-40B4-BE49-F238E27FC236}">
                  <a16:creationId xmlns:a16="http://schemas.microsoft.com/office/drawing/2014/main" id="{6F3148D9-956B-8B3B-0A45-413E64E297B4}"/>
                </a:ext>
              </a:extLst>
            </p:cNvPr>
            <p:cNvCxnSpPr/>
            <p:nvPr/>
          </p:nvCxnSpPr>
          <p:spPr>
            <a:xfrm>
              <a:off x="1600020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0" name="그래픽 1609">
              <a:extLst>
                <a:ext uri="{FF2B5EF4-FFF2-40B4-BE49-F238E27FC236}">
                  <a16:creationId xmlns:a16="http://schemas.microsoft.com/office/drawing/2014/main" id="{9014F933-72C9-414A-8073-0EC8CFA9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436434" y="12515349"/>
              <a:ext cx="86225" cy="86225"/>
            </a:xfrm>
            <a:prstGeom prst="rect">
              <a:avLst/>
            </a:prstGeom>
          </p:spPr>
        </p:pic>
        <p:cxnSp>
          <p:nvCxnSpPr>
            <p:cNvPr id="1611" name="직선 연결선 1610">
              <a:extLst>
                <a:ext uri="{FF2B5EF4-FFF2-40B4-BE49-F238E27FC236}">
                  <a16:creationId xmlns:a16="http://schemas.microsoft.com/office/drawing/2014/main" id="{6CBA30BE-5E17-1266-4B75-9A92B1DDA3BA}"/>
                </a:ext>
              </a:extLst>
            </p:cNvPr>
            <p:cNvCxnSpPr/>
            <p:nvPr/>
          </p:nvCxnSpPr>
          <p:spPr>
            <a:xfrm>
              <a:off x="488157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6" name="그룹 1615">
            <a:extLst>
              <a:ext uri="{FF2B5EF4-FFF2-40B4-BE49-F238E27FC236}">
                <a16:creationId xmlns:a16="http://schemas.microsoft.com/office/drawing/2014/main" id="{F53D73AC-CFCD-458E-06A4-220ECD34E721}"/>
              </a:ext>
            </a:extLst>
          </p:cNvPr>
          <p:cNvGrpSpPr/>
          <p:nvPr/>
        </p:nvGrpSpPr>
        <p:grpSpPr>
          <a:xfrm>
            <a:off x="6130931" y="13273452"/>
            <a:ext cx="581816" cy="170956"/>
            <a:chOff x="5868990" y="12459065"/>
            <a:chExt cx="701453" cy="206109"/>
          </a:xfrm>
        </p:grpSpPr>
        <p:pic>
          <p:nvPicPr>
            <p:cNvPr id="1617" name="Picture 2">
              <a:hlinkClick r:id="rId23" tooltip="카카오채널가기"/>
              <a:extLst>
                <a:ext uri="{FF2B5EF4-FFF2-40B4-BE49-F238E27FC236}">
                  <a16:creationId xmlns:a16="http://schemas.microsoft.com/office/drawing/2014/main" id="{3D27127E-71BD-22CE-1BFC-7776156AC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990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8" name="Picture 3">
              <a:hlinkClick r:id="rId26" tooltip="유튜브가기"/>
              <a:extLst>
                <a:ext uri="{FF2B5EF4-FFF2-40B4-BE49-F238E27FC236}">
                  <a16:creationId xmlns:a16="http://schemas.microsoft.com/office/drawing/2014/main" id="{C1138C93-27A5-1BCA-1EE6-D2389D5E8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693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9" name="Picture 4">
              <a:hlinkClick r:id="rId28" tooltip="인스타그램가기"/>
              <a:extLst>
                <a:ext uri="{FF2B5EF4-FFF2-40B4-BE49-F238E27FC236}">
                  <a16:creationId xmlns:a16="http://schemas.microsoft.com/office/drawing/2014/main" id="{E0E53176-E328-EE77-C723-A0B020E89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396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52" name="직사각형 1651">
            <a:extLst>
              <a:ext uri="{FF2B5EF4-FFF2-40B4-BE49-F238E27FC236}">
                <a16:creationId xmlns:a16="http://schemas.microsoft.com/office/drawing/2014/main" id="{AD3AE8FD-41F6-61E6-C956-020974D6A411}"/>
              </a:ext>
            </a:extLst>
          </p:cNvPr>
          <p:cNvSpPr/>
          <p:nvPr/>
        </p:nvSpPr>
        <p:spPr>
          <a:xfrm>
            <a:off x="87400" y="6713220"/>
            <a:ext cx="7373135" cy="214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CFD487F-FBFB-6616-A870-549A4B404262}"/>
              </a:ext>
            </a:extLst>
          </p:cNvPr>
          <p:cNvSpPr/>
          <p:nvPr/>
        </p:nvSpPr>
        <p:spPr>
          <a:xfrm>
            <a:off x="5307980" y="109012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74D65A2-FE0C-2885-F413-8890F4371A11}"/>
              </a:ext>
            </a:extLst>
          </p:cNvPr>
          <p:cNvSpPr/>
          <p:nvPr/>
        </p:nvSpPr>
        <p:spPr>
          <a:xfrm>
            <a:off x="6616080" y="84882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FD16890-3072-5457-2B27-A2AD942665BC}"/>
              </a:ext>
            </a:extLst>
          </p:cNvPr>
          <p:cNvSpPr/>
          <p:nvPr/>
        </p:nvSpPr>
        <p:spPr>
          <a:xfrm>
            <a:off x="344004" y="940523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F7F3B0D-217F-D786-3223-1A7821DB97E7}"/>
              </a:ext>
            </a:extLst>
          </p:cNvPr>
          <p:cNvSpPr/>
          <p:nvPr/>
        </p:nvSpPr>
        <p:spPr>
          <a:xfrm>
            <a:off x="9913301" y="108724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75" name="그래픽 1174">
            <a:extLst>
              <a:ext uri="{FF2B5EF4-FFF2-40B4-BE49-F238E27FC236}">
                <a16:creationId xmlns:a16="http://schemas.microsoft.com/office/drawing/2014/main" id="{0D33FFCD-7EC9-5394-06DC-2EF8746B24E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500447" y="1543870"/>
            <a:ext cx="84242" cy="84242"/>
          </a:xfrm>
          <a:prstGeom prst="rect">
            <a:avLst/>
          </a:prstGeom>
        </p:spPr>
      </p:pic>
      <p:pic>
        <p:nvPicPr>
          <p:cNvPr id="1177" name="그래픽 1176">
            <a:extLst>
              <a:ext uri="{FF2B5EF4-FFF2-40B4-BE49-F238E27FC236}">
                <a16:creationId xmlns:a16="http://schemas.microsoft.com/office/drawing/2014/main" id="{C5344AB8-1B14-4192-96DA-457F77FCF19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504053" y="2165294"/>
            <a:ext cx="77031" cy="77031"/>
          </a:xfrm>
          <a:prstGeom prst="rect">
            <a:avLst/>
          </a:prstGeom>
        </p:spPr>
      </p:pic>
      <p:pic>
        <p:nvPicPr>
          <p:cNvPr id="1535" name="그래픽 1534">
            <a:extLst>
              <a:ext uri="{FF2B5EF4-FFF2-40B4-BE49-F238E27FC236}">
                <a16:creationId xmlns:a16="http://schemas.microsoft.com/office/drawing/2014/main" id="{A298A7B5-2823-7C26-0F9A-50392029C22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501168" y="2007232"/>
            <a:ext cx="82800" cy="82800"/>
          </a:xfrm>
          <a:prstGeom prst="rect">
            <a:avLst/>
          </a:prstGeom>
        </p:spPr>
      </p:pic>
      <p:sp>
        <p:nvSpPr>
          <p:cNvPr id="1349" name="그래픽 9">
            <a:extLst>
              <a:ext uri="{FF2B5EF4-FFF2-40B4-BE49-F238E27FC236}">
                <a16:creationId xmlns:a16="http://schemas.microsoft.com/office/drawing/2014/main" id="{DBB088A2-1D4D-38AC-2A21-24A8188B128E}"/>
              </a:ext>
            </a:extLst>
          </p:cNvPr>
          <p:cNvSpPr/>
          <p:nvPr/>
        </p:nvSpPr>
        <p:spPr>
          <a:xfrm>
            <a:off x="5506568" y="1845421"/>
            <a:ext cx="72000" cy="82800"/>
          </a:xfrm>
          <a:custGeom>
            <a:avLst/>
            <a:gdLst>
              <a:gd name="connsiteX0" fmla="*/ 0 w 152400"/>
              <a:gd name="connsiteY0" fmla="*/ 190500 h 190500"/>
              <a:gd name="connsiteX1" fmla="*/ 0 w 152400"/>
              <a:gd name="connsiteY1" fmla="*/ 133350 h 190500"/>
              <a:gd name="connsiteX2" fmla="*/ 5596 w 152400"/>
              <a:gd name="connsiteY2" fmla="*/ 119896 h 190500"/>
              <a:gd name="connsiteX3" fmla="*/ 19050 w 152400"/>
              <a:gd name="connsiteY3" fmla="*/ 114300 h 190500"/>
              <a:gd name="connsiteX4" fmla="*/ 133350 w 152400"/>
              <a:gd name="connsiteY4" fmla="*/ 114300 h 190500"/>
              <a:gd name="connsiteX5" fmla="*/ 146804 w 152400"/>
              <a:gd name="connsiteY5" fmla="*/ 119896 h 190500"/>
              <a:gd name="connsiteX6" fmla="*/ 152400 w 152400"/>
              <a:gd name="connsiteY6" fmla="*/ 133350 h 190500"/>
              <a:gd name="connsiteX7" fmla="*/ 152400 w 152400"/>
              <a:gd name="connsiteY7" fmla="*/ 190500 h 190500"/>
              <a:gd name="connsiteX8" fmla="*/ 0 w 152400"/>
              <a:gd name="connsiteY8" fmla="*/ 190500 h 190500"/>
              <a:gd name="connsiteX9" fmla="*/ 19050 w 152400"/>
              <a:gd name="connsiteY9" fmla="*/ 152400 h 190500"/>
              <a:gd name="connsiteX10" fmla="*/ 133350 w 152400"/>
              <a:gd name="connsiteY10" fmla="*/ 152400 h 190500"/>
              <a:gd name="connsiteX11" fmla="*/ 133350 w 152400"/>
              <a:gd name="connsiteY11" fmla="*/ 133350 h 190500"/>
              <a:gd name="connsiteX12" fmla="*/ 19050 w 152400"/>
              <a:gd name="connsiteY12" fmla="*/ 133350 h 190500"/>
              <a:gd name="connsiteX13" fmla="*/ 19050 w 152400"/>
              <a:gd name="connsiteY13" fmla="*/ 152400 h 190500"/>
              <a:gd name="connsiteX14" fmla="*/ 76200 w 152400"/>
              <a:gd name="connsiteY14" fmla="*/ 114300 h 190500"/>
              <a:gd name="connsiteX15" fmla="*/ 28575 w 152400"/>
              <a:gd name="connsiteY15" fmla="*/ 47625 h 190500"/>
              <a:gd name="connsiteX16" fmla="*/ 42505 w 152400"/>
              <a:gd name="connsiteY16" fmla="*/ 13930 h 190500"/>
              <a:gd name="connsiteX17" fmla="*/ 76200 w 152400"/>
              <a:gd name="connsiteY17" fmla="*/ 0 h 190500"/>
              <a:gd name="connsiteX18" fmla="*/ 109895 w 152400"/>
              <a:gd name="connsiteY18" fmla="*/ 13930 h 190500"/>
              <a:gd name="connsiteX19" fmla="*/ 123825 w 152400"/>
              <a:gd name="connsiteY19" fmla="*/ 47625 h 190500"/>
              <a:gd name="connsiteX20" fmla="*/ 76200 w 152400"/>
              <a:gd name="connsiteY20" fmla="*/ 114300 h 190500"/>
              <a:gd name="connsiteX21" fmla="*/ 76200 w 152400"/>
              <a:gd name="connsiteY21" fmla="*/ 87630 h 190500"/>
              <a:gd name="connsiteX22" fmla="*/ 104775 w 152400"/>
              <a:gd name="connsiteY22" fmla="*/ 47625 h 190500"/>
              <a:gd name="connsiteX23" fmla="*/ 96441 w 152400"/>
              <a:gd name="connsiteY23" fmla="*/ 27384 h 190500"/>
              <a:gd name="connsiteX24" fmla="*/ 76200 w 152400"/>
              <a:gd name="connsiteY24" fmla="*/ 19050 h 190500"/>
              <a:gd name="connsiteX25" fmla="*/ 55959 w 152400"/>
              <a:gd name="connsiteY25" fmla="*/ 27384 h 190500"/>
              <a:gd name="connsiteX26" fmla="*/ 47625 w 152400"/>
              <a:gd name="connsiteY26" fmla="*/ 47625 h 190500"/>
              <a:gd name="connsiteX27" fmla="*/ 76200 w 152400"/>
              <a:gd name="connsiteY27" fmla="*/ 8763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400" h="190500">
                <a:moveTo>
                  <a:pt x="0" y="190500"/>
                </a:moveTo>
                <a:lnTo>
                  <a:pt x="0" y="133350"/>
                </a:lnTo>
                <a:cubicBezTo>
                  <a:pt x="0" y="128111"/>
                  <a:pt x="1865" y="123627"/>
                  <a:pt x="5596" y="119896"/>
                </a:cubicBezTo>
                <a:cubicBezTo>
                  <a:pt x="9327" y="116165"/>
                  <a:pt x="13811" y="114300"/>
                  <a:pt x="19050" y="114300"/>
                </a:cubicBezTo>
                <a:lnTo>
                  <a:pt x="133350" y="114300"/>
                </a:lnTo>
                <a:cubicBezTo>
                  <a:pt x="138589" y="114300"/>
                  <a:pt x="143073" y="116165"/>
                  <a:pt x="146804" y="119896"/>
                </a:cubicBezTo>
                <a:cubicBezTo>
                  <a:pt x="150535" y="123627"/>
                  <a:pt x="152400" y="128111"/>
                  <a:pt x="152400" y="133350"/>
                </a:cubicBezTo>
                <a:lnTo>
                  <a:pt x="152400" y="190500"/>
                </a:lnTo>
                <a:lnTo>
                  <a:pt x="0" y="190500"/>
                </a:lnTo>
                <a:close/>
                <a:moveTo>
                  <a:pt x="19050" y="152400"/>
                </a:moveTo>
                <a:lnTo>
                  <a:pt x="133350" y="152400"/>
                </a:lnTo>
                <a:lnTo>
                  <a:pt x="133350" y="133350"/>
                </a:lnTo>
                <a:lnTo>
                  <a:pt x="19050" y="133350"/>
                </a:lnTo>
                <a:lnTo>
                  <a:pt x="19050" y="152400"/>
                </a:lnTo>
                <a:close/>
                <a:moveTo>
                  <a:pt x="76200" y="114300"/>
                </a:moveTo>
                <a:lnTo>
                  <a:pt x="28575" y="47625"/>
                </a:lnTo>
                <a:cubicBezTo>
                  <a:pt x="28575" y="34449"/>
                  <a:pt x="33218" y="23217"/>
                  <a:pt x="42505" y="13930"/>
                </a:cubicBezTo>
                <a:cubicBezTo>
                  <a:pt x="51792" y="4643"/>
                  <a:pt x="63024" y="0"/>
                  <a:pt x="76200" y="0"/>
                </a:cubicBezTo>
                <a:cubicBezTo>
                  <a:pt x="89376" y="0"/>
                  <a:pt x="100608" y="4643"/>
                  <a:pt x="109895" y="13930"/>
                </a:cubicBezTo>
                <a:cubicBezTo>
                  <a:pt x="119182" y="23217"/>
                  <a:pt x="123825" y="34449"/>
                  <a:pt x="123825" y="47625"/>
                </a:cubicBezTo>
                <a:lnTo>
                  <a:pt x="76200" y="114300"/>
                </a:lnTo>
                <a:close/>
                <a:moveTo>
                  <a:pt x="76200" y="87630"/>
                </a:moveTo>
                <a:lnTo>
                  <a:pt x="104775" y="47625"/>
                </a:lnTo>
                <a:cubicBezTo>
                  <a:pt x="104775" y="39688"/>
                  <a:pt x="101997" y="32941"/>
                  <a:pt x="96441" y="27384"/>
                </a:cubicBezTo>
                <a:cubicBezTo>
                  <a:pt x="90884" y="21828"/>
                  <a:pt x="84137" y="19050"/>
                  <a:pt x="76200" y="19050"/>
                </a:cubicBezTo>
                <a:cubicBezTo>
                  <a:pt x="68263" y="19050"/>
                  <a:pt x="61516" y="21828"/>
                  <a:pt x="55959" y="27384"/>
                </a:cubicBezTo>
                <a:cubicBezTo>
                  <a:pt x="50403" y="32941"/>
                  <a:pt x="47625" y="39688"/>
                  <a:pt x="47625" y="47625"/>
                </a:cubicBezTo>
                <a:lnTo>
                  <a:pt x="76200" y="87630"/>
                </a:lnTo>
                <a:close/>
              </a:path>
            </a:pathLst>
          </a:custGeom>
          <a:solidFill>
            <a:schemeClr val="bg1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1351" name="그룹 1350">
            <a:extLst>
              <a:ext uri="{FF2B5EF4-FFF2-40B4-BE49-F238E27FC236}">
                <a16:creationId xmlns:a16="http://schemas.microsoft.com/office/drawing/2014/main" id="{53E8B8A4-C632-FA42-F1CD-6D907BA5F694}"/>
              </a:ext>
            </a:extLst>
          </p:cNvPr>
          <p:cNvGrpSpPr/>
          <p:nvPr/>
        </p:nvGrpSpPr>
        <p:grpSpPr>
          <a:xfrm>
            <a:off x="778890" y="3861984"/>
            <a:ext cx="6040037" cy="904707"/>
            <a:chOff x="124840" y="3649894"/>
            <a:chExt cx="6040037" cy="904707"/>
          </a:xfrm>
        </p:grpSpPr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E87001D2-A11A-5154-0E5E-DDA691F094D4}"/>
                </a:ext>
              </a:extLst>
            </p:cNvPr>
            <p:cNvSpPr txBox="1"/>
            <p:nvPr/>
          </p:nvSpPr>
          <p:spPr>
            <a:xfrm>
              <a:off x="124840" y="4246824"/>
              <a:ext cx="775514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보수교육일정</a:t>
              </a: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552D1C5D-505F-271C-3E45-2A67B1D5E917}"/>
                </a:ext>
              </a:extLst>
            </p:cNvPr>
            <p:cNvSpPr txBox="1"/>
            <p:nvPr/>
          </p:nvSpPr>
          <p:spPr>
            <a:xfrm>
              <a:off x="988046" y="4246824"/>
              <a:ext cx="77101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보수교육신청</a:t>
              </a:r>
            </a:p>
          </p:txBody>
        </p:sp>
        <p:sp>
          <p:nvSpPr>
            <p:cNvPr id="1355" name="TextBox 1354">
              <a:extLst>
                <a:ext uri="{FF2B5EF4-FFF2-40B4-BE49-F238E27FC236}">
                  <a16:creationId xmlns:a16="http://schemas.microsoft.com/office/drawing/2014/main" id="{B5131436-A453-90C6-2C92-9FEE8007FDAB}"/>
                </a:ext>
              </a:extLst>
            </p:cNvPr>
            <p:cNvSpPr txBox="1"/>
            <p:nvPr/>
          </p:nvSpPr>
          <p:spPr>
            <a:xfrm>
              <a:off x="1830413" y="4246824"/>
              <a:ext cx="8924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온라인교육 강의실</a:t>
              </a: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01D0F23-7EF9-D5DD-1CA7-790A465082D1}"/>
                </a:ext>
              </a:extLst>
            </p:cNvPr>
            <p:cNvSpPr txBox="1"/>
            <p:nvPr/>
          </p:nvSpPr>
          <p:spPr>
            <a:xfrm>
              <a:off x="2745794" y="4246824"/>
              <a:ext cx="844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 err="1"/>
                <a:t>비대면교육</a:t>
              </a:r>
              <a:br>
                <a:rPr lang="en-US" altLang="ko-KR" sz="700" dirty="0"/>
              </a:br>
              <a:r>
                <a:rPr lang="ko-KR" altLang="en-US" sz="700" dirty="0"/>
                <a:t>강의실</a:t>
              </a:r>
            </a:p>
          </p:txBody>
        </p:sp>
        <p:sp>
          <p:nvSpPr>
            <p:cNvPr id="1357" name="TextBox 1356">
              <a:extLst>
                <a:ext uri="{FF2B5EF4-FFF2-40B4-BE49-F238E27FC236}">
                  <a16:creationId xmlns:a16="http://schemas.microsoft.com/office/drawing/2014/main" id="{A2C53DFD-E671-5892-A77F-3860A13CAF2E}"/>
                </a:ext>
              </a:extLst>
            </p:cNvPr>
            <p:cNvSpPr txBox="1"/>
            <p:nvPr/>
          </p:nvSpPr>
          <p:spPr>
            <a:xfrm>
              <a:off x="3666291" y="4246824"/>
              <a:ext cx="769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대면교육</a:t>
              </a:r>
              <a:br>
                <a:rPr lang="en-US" altLang="ko-KR" sz="700" dirty="0"/>
              </a:br>
              <a:r>
                <a:rPr lang="ko-KR" altLang="en-US" sz="700" dirty="0"/>
                <a:t>강의실</a:t>
              </a: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3B4AB17B-4259-22AC-8B9D-693FBEF7BB6C}"/>
                </a:ext>
              </a:extLst>
            </p:cNvPr>
            <p:cNvSpPr txBox="1"/>
            <p:nvPr/>
          </p:nvSpPr>
          <p:spPr>
            <a:xfrm>
              <a:off x="4535458" y="4246824"/>
              <a:ext cx="76627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교육변경</a:t>
              </a:r>
              <a:r>
                <a:rPr lang="en-US" altLang="ko-KR" sz="700" dirty="0"/>
                <a:t>·</a:t>
              </a:r>
              <a:r>
                <a:rPr lang="ko-KR" altLang="en-US" sz="700" dirty="0"/>
                <a:t>환불</a:t>
              </a:r>
            </a:p>
          </p:txBody>
        </p:sp>
        <p:sp>
          <p:nvSpPr>
            <p:cNvPr id="1359" name="TextBox 1358">
              <a:extLst>
                <a:ext uri="{FF2B5EF4-FFF2-40B4-BE49-F238E27FC236}">
                  <a16:creationId xmlns:a16="http://schemas.microsoft.com/office/drawing/2014/main" id="{745ED69A-96F4-D806-947F-FEBF1A468C1A}"/>
                </a:ext>
              </a:extLst>
            </p:cNvPr>
            <p:cNvSpPr txBox="1"/>
            <p:nvPr/>
          </p:nvSpPr>
          <p:spPr>
            <a:xfrm>
              <a:off x="5322366" y="4246824"/>
              <a:ext cx="84251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자격신고</a:t>
              </a:r>
            </a:p>
          </p:txBody>
        </p:sp>
        <p:grpSp>
          <p:nvGrpSpPr>
            <p:cNvPr id="1360" name="그룹 1359">
              <a:extLst>
                <a:ext uri="{FF2B5EF4-FFF2-40B4-BE49-F238E27FC236}">
                  <a16:creationId xmlns:a16="http://schemas.microsoft.com/office/drawing/2014/main" id="{578B0C55-422B-C789-157B-5D189D9A4C52}"/>
                </a:ext>
              </a:extLst>
            </p:cNvPr>
            <p:cNvGrpSpPr/>
            <p:nvPr/>
          </p:nvGrpSpPr>
          <p:grpSpPr>
            <a:xfrm>
              <a:off x="210200" y="3649894"/>
              <a:ext cx="604794" cy="604794"/>
              <a:chOff x="1454800" y="3289305"/>
              <a:chExt cx="604794" cy="604794"/>
            </a:xfrm>
          </p:grpSpPr>
          <p:sp>
            <p:nvSpPr>
              <p:cNvPr id="1394" name="타원 1393">
                <a:extLst>
                  <a:ext uri="{FF2B5EF4-FFF2-40B4-BE49-F238E27FC236}">
                    <a16:creationId xmlns:a16="http://schemas.microsoft.com/office/drawing/2014/main" id="{965BC19C-A15E-AFAD-1D64-08A66E97102B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5" name="그룹 1394">
                <a:extLst>
                  <a:ext uri="{FF2B5EF4-FFF2-40B4-BE49-F238E27FC236}">
                    <a16:creationId xmlns:a16="http://schemas.microsoft.com/office/drawing/2014/main" id="{653FCC09-AC90-F5A3-9710-1D119FBEB284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96" name="Line 2">
                  <a:extLst>
                    <a:ext uri="{FF2B5EF4-FFF2-40B4-BE49-F238E27FC236}">
                      <a16:creationId xmlns:a16="http://schemas.microsoft.com/office/drawing/2014/main" id="{B12FA838-FA47-D445-DA9D-677270D2C40C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7" name="Line 1">
                  <a:extLst>
                    <a:ext uri="{FF2B5EF4-FFF2-40B4-BE49-F238E27FC236}">
                      <a16:creationId xmlns:a16="http://schemas.microsoft.com/office/drawing/2014/main" id="{79C13AF3-0DB3-DFDD-6389-A92938C887AA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1" name="그룹 1360">
              <a:extLst>
                <a:ext uri="{FF2B5EF4-FFF2-40B4-BE49-F238E27FC236}">
                  <a16:creationId xmlns:a16="http://schemas.microsoft.com/office/drawing/2014/main" id="{E331E56C-CDCD-FBB0-AD23-C4A007D0DBA0}"/>
                </a:ext>
              </a:extLst>
            </p:cNvPr>
            <p:cNvGrpSpPr/>
            <p:nvPr/>
          </p:nvGrpSpPr>
          <p:grpSpPr>
            <a:xfrm>
              <a:off x="1092046" y="3649894"/>
              <a:ext cx="604794" cy="604794"/>
              <a:chOff x="1454800" y="3289305"/>
              <a:chExt cx="604794" cy="604794"/>
            </a:xfrm>
          </p:grpSpPr>
          <p:sp>
            <p:nvSpPr>
              <p:cNvPr id="1390" name="타원 1389">
                <a:extLst>
                  <a:ext uri="{FF2B5EF4-FFF2-40B4-BE49-F238E27FC236}">
                    <a16:creationId xmlns:a16="http://schemas.microsoft.com/office/drawing/2014/main" id="{3D6BB025-6155-F4DB-EB19-4542512DA981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1" name="그룹 1390">
                <a:extLst>
                  <a:ext uri="{FF2B5EF4-FFF2-40B4-BE49-F238E27FC236}">
                    <a16:creationId xmlns:a16="http://schemas.microsoft.com/office/drawing/2014/main" id="{094E0377-272F-72FD-C146-497F6E4EE327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92" name="Line 2">
                  <a:extLst>
                    <a:ext uri="{FF2B5EF4-FFF2-40B4-BE49-F238E27FC236}">
                      <a16:creationId xmlns:a16="http://schemas.microsoft.com/office/drawing/2014/main" id="{3BA31F77-1B0E-671D-9445-B636B914EAA2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3" name="Line 1">
                  <a:extLst>
                    <a:ext uri="{FF2B5EF4-FFF2-40B4-BE49-F238E27FC236}">
                      <a16:creationId xmlns:a16="http://schemas.microsoft.com/office/drawing/2014/main" id="{21B31E0E-5021-36AE-209F-5CEE21BE7E88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2" name="그룹 1361">
              <a:extLst>
                <a:ext uri="{FF2B5EF4-FFF2-40B4-BE49-F238E27FC236}">
                  <a16:creationId xmlns:a16="http://schemas.microsoft.com/office/drawing/2014/main" id="{D202500E-B785-0518-7F5F-B6DDDFABEC58}"/>
                </a:ext>
              </a:extLst>
            </p:cNvPr>
            <p:cNvGrpSpPr/>
            <p:nvPr/>
          </p:nvGrpSpPr>
          <p:grpSpPr>
            <a:xfrm>
              <a:off x="1973892" y="3649894"/>
              <a:ext cx="604794" cy="604794"/>
              <a:chOff x="1454800" y="3289305"/>
              <a:chExt cx="604794" cy="604794"/>
            </a:xfrm>
          </p:grpSpPr>
          <p:sp>
            <p:nvSpPr>
              <p:cNvPr id="1386" name="타원 1385">
                <a:extLst>
                  <a:ext uri="{FF2B5EF4-FFF2-40B4-BE49-F238E27FC236}">
                    <a16:creationId xmlns:a16="http://schemas.microsoft.com/office/drawing/2014/main" id="{29724A8B-F324-D705-0B8B-A921A58E28C1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87" name="그룹 1386">
                <a:extLst>
                  <a:ext uri="{FF2B5EF4-FFF2-40B4-BE49-F238E27FC236}">
                    <a16:creationId xmlns:a16="http://schemas.microsoft.com/office/drawing/2014/main" id="{CB0870AE-2172-C43A-8B9D-BF0455D96862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88" name="Line 2">
                  <a:extLst>
                    <a:ext uri="{FF2B5EF4-FFF2-40B4-BE49-F238E27FC236}">
                      <a16:creationId xmlns:a16="http://schemas.microsoft.com/office/drawing/2014/main" id="{F89019E0-E76A-42BF-153D-014B3F6F0DC5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9" name="Line 1">
                  <a:extLst>
                    <a:ext uri="{FF2B5EF4-FFF2-40B4-BE49-F238E27FC236}">
                      <a16:creationId xmlns:a16="http://schemas.microsoft.com/office/drawing/2014/main" id="{98CB67DB-4E01-E885-AD51-422E40AF139A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3" name="그룹 1362">
              <a:extLst>
                <a:ext uri="{FF2B5EF4-FFF2-40B4-BE49-F238E27FC236}">
                  <a16:creationId xmlns:a16="http://schemas.microsoft.com/office/drawing/2014/main" id="{83A05445-9A5D-88A0-61C5-912C2742AFA1}"/>
                </a:ext>
              </a:extLst>
            </p:cNvPr>
            <p:cNvGrpSpPr/>
            <p:nvPr/>
          </p:nvGrpSpPr>
          <p:grpSpPr>
            <a:xfrm>
              <a:off x="2855738" y="3649894"/>
              <a:ext cx="604794" cy="604794"/>
              <a:chOff x="1454800" y="3289305"/>
              <a:chExt cx="604794" cy="604794"/>
            </a:xfrm>
          </p:grpSpPr>
          <p:sp>
            <p:nvSpPr>
              <p:cNvPr id="1382" name="타원 1381">
                <a:extLst>
                  <a:ext uri="{FF2B5EF4-FFF2-40B4-BE49-F238E27FC236}">
                    <a16:creationId xmlns:a16="http://schemas.microsoft.com/office/drawing/2014/main" id="{2CD896ED-B509-81D1-2607-CCC897719971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83" name="그룹 1382">
                <a:extLst>
                  <a:ext uri="{FF2B5EF4-FFF2-40B4-BE49-F238E27FC236}">
                    <a16:creationId xmlns:a16="http://schemas.microsoft.com/office/drawing/2014/main" id="{D8611169-3237-0D97-3D83-BCE6B4D7DF14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84" name="Line 2">
                  <a:extLst>
                    <a:ext uri="{FF2B5EF4-FFF2-40B4-BE49-F238E27FC236}">
                      <a16:creationId xmlns:a16="http://schemas.microsoft.com/office/drawing/2014/main" id="{94FA0365-3306-A06E-4477-110FF26FE017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5" name="Line 1">
                  <a:extLst>
                    <a:ext uri="{FF2B5EF4-FFF2-40B4-BE49-F238E27FC236}">
                      <a16:creationId xmlns:a16="http://schemas.microsoft.com/office/drawing/2014/main" id="{80DAC249-2CE3-356A-364B-072CDA0C5EF7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4" name="그룹 1363">
              <a:extLst>
                <a:ext uri="{FF2B5EF4-FFF2-40B4-BE49-F238E27FC236}">
                  <a16:creationId xmlns:a16="http://schemas.microsoft.com/office/drawing/2014/main" id="{46442115-DF16-D0E0-D07F-DEDAD7BB2CC2}"/>
                </a:ext>
              </a:extLst>
            </p:cNvPr>
            <p:cNvGrpSpPr/>
            <p:nvPr/>
          </p:nvGrpSpPr>
          <p:grpSpPr>
            <a:xfrm>
              <a:off x="3737584" y="3649894"/>
              <a:ext cx="604794" cy="604794"/>
              <a:chOff x="1454800" y="3289305"/>
              <a:chExt cx="604794" cy="604794"/>
            </a:xfrm>
          </p:grpSpPr>
          <p:sp>
            <p:nvSpPr>
              <p:cNvPr id="1377" name="타원 1376">
                <a:extLst>
                  <a:ext uri="{FF2B5EF4-FFF2-40B4-BE49-F238E27FC236}">
                    <a16:creationId xmlns:a16="http://schemas.microsoft.com/office/drawing/2014/main" id="{29F2B281-42DB-34D0-2641-0D25D248F60B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8" name="그룹 1377">
                <a:extLst>
                  <a:ext uri="{FF2B5EF4-FFF2-40B4-BE49-F238E27FC236}">
                    <a16:creationId xmlns:a16="http://schemas.microsoft.com/office/drawing/2014/main" id="{AEF3F955-BEAF-4FD0-7136-86B653B85F63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79" name="Line 2">
                  <a:extLst>
                    <a:ext uri="{FF2B5EF4-FFF2-40B4-BE49-F238E27FC236}">
                      <a16:creationId xmlns:a16="http://schemas.microsoft.com/office/drawing/2014/main" id="{BBFD1CA7-A243-453C-C28E-6CBB655921B5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1" name="Line 1">
                  <a:extLst>
                    <a:ext uri="{FF2B5EF4-FFF2-40B4-BE49-F238E27FC236}">
                      <a16:creationId xmlns:a16="http://schemas.microsoft.com/office/drawing/2014/main" id="{4648AAAF-297C-F48E-4762-70E37A51E6FA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5" name="그룹 1364">
              <a:extLst>
                <a:ext uri="{FF2B5EF4-FFF2-40B4-BE49-F238E27FC236}">
                  <a16:creationId xmlns:a16="http://schemas.microsoft.com/office/drawing/2014/main" id="{36892EE8-77DB-93A3-2856-66E0E4594716}"/>
                </a:ext>
              </a:extLst>
            </p:cNvPr>
            <p:cNvGrpSpPr/>
            <p:nvPr/>
          </p:nvGrpSpPr>
          <p:grpSpPr>
            <a:xfrm>
              <a:off x="4619428" y="3649894"/>
              <a:ext cx="604794" cy="604794"/>
              <a:chOff x="1454800" y="3289305"/>
              <a:chExt cx="604794" cy="604794"/>
            </a:xfrm>
          </p:grpSpPr>
          <p:sp>
            <p:nvSpPr>
              <p:cNvPr id="1373" name="타원 1372">
                <a:extLst>
                  <a:ext uri="{FF2B5EF4-FFF2-40B4-BE49-F238E27FC236}">
                    <a16:creationId xmlns:a16="http://schemas.microsoft.com/office/drawing/2014/main" id="{B09357F2-6E08-7C7C-049B-69773D6D9B8F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4" name="그룹 1373">
                <a:extLst>
                  <a:ext uri="{FF2B5EF4-FFF2-40B4-BE49-F238E27FC236}">
                    <a16:creationId xmlns:a16="http://schemas.microsoft.com/office/drawing/2014/main" id="{B7F48C35-5944-19CE-85EC-1A2B18D3BB3C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75" name="Line 2">
                  <a:extLst>
                    <a:ext uri="{FF2B5EF4-FFF2-40B4-BE49-F238E27FC236}">
                      <a16:creationId xmlns:a16="http://schemas.microsoft.com/office/drawing/2014/main" id="{3F7642ED-B933-84DA-ABB6-840406FB4328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6" name="Line 1">
                  <a:extLst>
                    <a:ext uri="{FF2B5EF4-FFF2-40B4-BE49-F238E27FC236}">
                      <a16:creationId xmlns:a16="http://schemas.microsoft.com/office/drawing/2014/main" id="{75AFF966-97F5-57D8-5C8A-8AFD5AC3FF2E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6" name="그룹 1365">
              <a:extLst>
                <a:ext uri="{FF2B5EF4-FFF2-40B4-BE49-F238E27FC236}">
                  <a16:creationId xmlns:a16="http://schemas.microsoft.com/office/drawing/2014/main" id="{DF7F5699-330F-4886-3292-40ECC3740F34}"/>
                </a:ext>
              </a:extLst>
            </p:cNvPr>
            <p:cNvGrpSpPr/>
            <p:nvPr/>
          </p:nvGrpSpPr>
          <p:grpSpPr>
            <a:xfrm>
              <a:off x="5432687" y="3649894"/>
              <a:ext cx="604794" cy="604794"/>
              <a:chOff x="1454800" y="3289305"/>
              <a:chExt cx="604794" cy="604794"/>
            </a:xfrm>
          </p:grpSpPr>
          <p:sp>
            <p:nvSpPr>
              <p:cNvPr id="1369" name="타원 1368">
                <a:extLst>
                  <a:ext uri="{FF2B5EF4-FFF2-40B4-BE49-F238E27FC236}">
                    <a16:creationId xmlns:a16="http://schemas.microsoft.com/office/drawing/2014/main" id="{8EFE0293-14E6-D501-365A-FFD44DCFD759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0" name="그룹 1369">
                <a:extLst>
                  <a:ext uri="{FF2B5EF4-FFF2-40B4-BE49-F238E27FC236}">
                    <a16:creationId xmlns:a16="http://schemas.microsoft.com/office/drawing/2014/main" id="{B5E910BE-5A9B-CC98-0C36-CA46C84085FA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71" name="Line 2">
                  <a:extLst>
                    <a:ext uri="{FF2B5EF4-FFF2-40B4-BE49-F238E27FC236}">
                      <a16:creationId xmlns:a16="http://schemas.microsoft.com/office/drawing/2014/main" id="{A40B254D-C27B-9AC5-E0E3-9A919F499121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2" name="Line 1">
                  <a:extLst>
                    <a:ext uri="{FF2B5EF4-FFF2-40B4-BE49-F238E27FC236}">
                      <a16:creationId xmlns:a16="http://schemas.microsoft.com/office/drawing/2014/main" id="{C410A2E8-875E-1D30-2773-5AEB5460C1B3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367" name="그래픽 1366">
              <a:extLst>
                <a:ext uri="{FF2B5EF4-FFF2-40B4-BE49-F238E27FC236}">
                  <a16:creationId xmlns:a16="http://schemas.microsoft.com/office/drawing/2014/main" id="{78CA9776-6F99-CAFA-B9C2-DE394CEE2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594100" y="3677920"/>
              <a:ext cx="228600" cy="228600"/>
            </a:xfrm>
            <a:prstGeom prst="rect">
              <a:avLst/>
            </a:prstGeom>
          </p:spPr>
        </p:pic>
      </p:grpSp>
      <p:sp>
        <p:nvSpPr>
          <p:cNvPr id="1398" name="자유형: 도형 1397">
            <a:extLst>
              <a:ext uri="{FF2B5EF4-FFF2-40B4-BE49-F238E27FC236}">
                <a16:creationId xmlns:a16="http://schemas.microsoft.com/office/drawing/2014/main" id="{F5A13E11-FB22-6447-06BD-EE781EB3630D}"/>
              </a:ext>
            </a:extLst>
          </p:cNvPr>
          <p:cNvSpPr/>
          <p:nvPr/>
        </p:nvSpPr>
        <p:spPr>
          <a:xfrm>
            <a:off x="487652" y="3222095"/>
            <a:ext cx="6552000" cy="271315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399" name="표 1398">
            <a:extLst>
              <a:ext uri="{FF2B5EF4-FFF2-40B4-BE49-F238E27FC236}">
                <a16:creationId xmlns:a16="http://schemas.microsoft.com/office/drawing/2014/main" id="{6FFACE28-840D-2CF1-705C-5929D08E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63670"/>
              </p:ext>
            </p:extLst>
          </p:nvPr>
        </p:nvGraphicFramePr>
        <p:xfrm>
          <a:off x="484774" y="3223243"/>
          <a:ext cx="6549440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309888">
                  <a:extLst>
                    <a:ext uri="{9D8B030D-6E8A-4147-A177-3AD203B41FA5}">
                      <a16:colId xmlns:a16="http://schemas.microsoft.com/office/drawing/2014/main" val="12339765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val="3025078036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val="4228164987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val="1196779184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val="1574132145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대한간호조무사협회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보수교육센터</a:t>
                      </a: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직무교육센터</a:t>
                      </a: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자격신고센터</a:t>
                      </a: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학회센터</a:t>
                      </a: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25788"/>
                  </a:ext>
                </a:extLst>
              </a:tr>
            </a:tbl>
          </a:graphicData>
        </a:graphic>
      </p:graphicFrame>
      <p:sp>
        <p:nvSpPr>
          <p:cNvPr id="1400" name="TextBox 1399">
            <a:extLst>
              <a:ext uri="{FF2B5EF4-FFF2-40B4-BE49-F238E27FC236}">
                <a16:creationId xmlns:a16="http://schemas.microsoft.com/office/drawing/2014/main" id="{79739C2D-BADA-1977-9B31-8F1C5A865615}"/>
              </a:ext>
            </a:extLst>
          </p:cNvPr>
          <p:cNvSpPr txBox="1"/>
          <p:nvPr/>
        </p:nvSpPr>
        <p:spPr>
          <a:xfrm>
            <a:off x="389486" y="3561659"/>
            <a:ext cx="14561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900" b="1" dirty="0">
                <a:solidFill>
                  <a:srgbClr val="0070C0"/>
                </a:solidFill>
              </a:rPr>
              <a:t>보수교육센터 </a:t>
            </a:r>
          </a:p>
        </p:txBody>
      </p:sp>
      <p:graphicFrame>
        <p:nvGraphicFramePr>
          <p:cNvPr id="1401" name="표 1400">
            <a:extLst>
              <a:ext uri="{FF2B5EF4-FFF2-40B4-BE49-F238E27FC236}">
                <a16:creationId xmlns:a16="http://schemas.microsoft.com/office/drawing/2014/main" id="{433408EE-A7C0-AD85-0A87-CBA1F62A3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58634"/>
              </p:ext>
            </p:extLst>
          </p:nvPr>
        </p:nvGraphicFramePr>
        <p:xfrm>
          <a:off x="1863795" y="3225771"/>
          <a:ext cx="1173501" cy="280692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173501">
                  <a:extLst>
                    <a:ext uri="{9D8B030D-6E8A-4147-A177-3AD203B41FA5}">
                      <a16:colId xmlns:a16="http://schemas.microsoft.com/office/drawing/2014/main" val="4228164987"/>
                    </a:ext>
                  </a:extLst>
                </a:gridCol>
              </a:tblGrid>
              <a:tr h="280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보수교육센터</a:t>
                      </a:r>
                    </a:p>
                  </a:txBody>
                  <a:tcPr marL="57979" marR="57979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25788"/>
                  </a:ext>
                </a:extLst>
              </a:tr>
            </a:tbl>
          </a:graphicData>
        </a:graphic>
      </p:graphicFrame>
      <p:cxnSp>
        <p:nvCxnSpPr>
          <p:cNvPr id="1402" name="직선 연결선 1401">
            <a:extLst>
              <a:ext uri="{FF2B5EF4-FFF2-40B4-BE49-F238E27FC236}">
                <a16:creationId xmlns:a16="http://schemas.microsoft.com/office/drawing/2014/main" id="{0D869202-E65F-9488-D839-66E8513DD8D8}"/>
              </a:ext>
            </a:extLst>
          </p:cNvPr>
          <p:cNvCxnSpPr/>
          <p:nvPr/>
        </p:nvCxnSpPr>
        <p:spPr>
          <a:xfrm flipV="1">
            <a:off x="3040857" y="3228975"/>
            <a:ext cx="0" cy="26431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직선 연결선 1402">
            <a:extLst>
              <a:ext uri="{FF2B5EF4-FFF2-40B4-BE49-F238E27FC236}">
                <a16:creationId xmlns:a16="http://schemas.microsoft.com/office/drawing/2014/main" id="{1E3C06E7-D044-CF9C-5937-084794E8FF98}"/>
              </a:ext>
            </a:extLst>
          </p:cNvPr>
          <p:cNvCxnSpPr/>
          <p:nvPr/>
        </p:nvCxnSpPr>
        <p:spPr>
          <a:xfrm flipV="1">
            <a:off x="1862117" y="3228973"/>
            <a:ext cx="0" cy="26431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직선 연결선 1403">
            <a:extLst>
              <a:ext uri="{FF2B5EF4-FFF2-40B4-BE49-F238E27FC236}">
                <a16:creationId xmlns:a16="http://schemas.microsoft.com/office/drawing/2014/main" id="{F7CA154C-806D-97E5-5D24-C6ABE2FFE7BE}"/>
              </a:ext>
            </a:extLst>
          </p:cNvPr>
          <p:cNvCxnSpPr>
            <a:cxnSpLocks/>
          </p:cNvCxnSpPr>
          <p:nvPr/>
        </p:nvCxnSpPr>
        <p:spPr>
          <a:xfrm>
            <a:off x="1643912" y="3222327"/>
            <a:ext cx="162406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7" name="타원 1406">
            <a:extLst>
              <a:ext uri="{FF2B5EF4-FFF2-40B4-BE49-F238E27FC236}">
                <a16:creationId xmlns:a16="http://schemas.microsoft.com/office/drawing/2014/main" id="{64EBF049-E4B7-50EB-002C-3FD8990FBDFD}"/>
              </a:ext>
            </a:extLst>
          </p:cNvPr>
          <p:cNvSpPr/>
          <p:nvPr/>
        </p:nvSpPr>
        <p:spPr>
          <a:xfrm>
            <a:off x="344004" y="312212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4" name="TextBox 12">
            <a:extLst>
              <a:ext uri="{FF2B5EF4-FFF2-40B4-BE49-F238E27FC236}">
                <a16:creationId xmlns:a16="http://schemas.microsoft.com/office/drawing/2014/main" id="{2710426E-4EAD-FD3D-593A-E410EFE78782}"/>
              </a:ext>
            </a:extLst>
          </p:cNvPr>
          <p:cNvSpPr txBox="1"/>
          <p:nvPr/>
        </p:nvSpPr>
        <p:spPr>
          <a:xfrm>
            <a:off x="5554132" y="1467548"/>
            <a:ext cx="1397975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자격증번호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1234</a:t>
            </a: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최종 자격신고일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 2025.01.01</a:t>
            </a: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 </a:t>
            </a:r>
            <a:r>
              <a:rPr lang="ko-KR" altLang="en-US" sz="700" b="0" i="0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발급처</a:t>
            </a: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서울특별시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소속시도회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</a:t>
            </a:r>
            <a:endParaRPr lang="en-US" altLang="ko-KR" sz="700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근무처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삼성병원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연락처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01012341234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27" name="Calendar">
            <a:extLst>
              <a:ext uri="{FF2B5EF4-FFF2-40B4-BE49-F238E27FC236}">
                <a16:creationId xmlns:a16="http://schemas.microsoft.com/office/drawing/2014/main" id="{2C2114D1-AF65-C991-A1B0-CFAA75B3A6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762" y="1695651"/>
            <a:ext cx="83612" cy="82800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그래픽 1027">
            <a:extLst>
              <a:ext uri="{FF2B5EF4-FFF2-40B4-BE49-F238E27FC236}">
                <a16:creationId xmlns:a16="http://schemas.microsoft.com/office/drawing/2014/main" id="{B01BE117-EF63-EAB7-1F0A-16736E51185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500447" y="2310404"/>
            <a:ext cx="84242" cy="84242"/>
          </a:xfrm>
          <a:prstGeom prst="rect">
            <a:avLst/>
          </a:prstGeom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E1378D8F-89FD-2B7B-6E87-2F8F949A99B6}"/>
              </a:ext>
            </a:extLst>
          </p:cNvPr>
          <p:cNvSpPr txBox="1"/>
          <p:nvPr/>
        </p:nvSpPr>
        <p:spPr>
          <a:xfrm>
            <a:off x="392156" y="7393167"/>
            <a:ext cx="322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간호조무사와 함께해온  협회</a:t>
            </a:r>
          </a:p>
        </p:txBody>
      </p:sp>
      <p:sp>
        <p:nvSpPr>
          <p:cNvPr id="1035" name="Border">
            <a:extLst>
              <a:ext uri="{FF2B5EF4-FFF2-40B4-BE49-F238E27FC236}">
                <a16:creationId xmlns:a16="http://schemas.microsoft.com/office/drawing/2014/main" id="{D29545E8-684E-4682-AFC7-0991752980F9}"/>
              </a:ext>
            </a:extLst>
          </p:cNvPr>
          <p:cNvSpPr>
            <a:spLocks/>
          </p:cNvSpPr>
          <p:nvPr/>
        </p:nvSpPr>
        <p:spPr bwMode="auto">
          <a:xfrm>
            <a:off x="77166" y="7612066"/>
            <a:ext cx="7385672" cy="1757196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97393AD1-6941-B599-09D1-8DEDB3E3A73F}"/>
              </a:ext>
            </a:extLst>
          </p:cNvPr>
          <p:cNvSpPr txBox="1"/>
          <p:nvPr/>
        </p:nvSpPr>
        <p:spPr>
          <a:xfrm>
            <a:off x="396967" y="7679011"/>
            <a:ext cx="65166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간호조무사 </a:t>
            </a:r>
            <a:r>
              <a:rPr lang="en-US" altLang="ko-KR" sz="700" b="1" dirty="0"/>
              <a:t>50</a:t>
            </a:r>
            <a:r>
              <a:rPr lang="ko-KR" altLang="en-US" sz="700" b="1" dirty="0"/>
              <a:t>년사                                                                            주요사업      </a:t>
            </a:r>
            <a:r>
              <a:rPr lang="en-US" altLang="ko-KR" sz="700" b="1" dirty="0"/>
              <a:t>                                 </a:t>
            </a:r>
            <a:r>
              <a:rPr lang="ko-KR" altLang="en-US" sz="700" b="1" dirty="0"/>
              <a:t>회원복지                                      구인정보</a:t>
            </a:r>
          </a:p>
        </p:txBody>
      </p:sp>
      <p:sp>
        <p:nvSpPr>
          <p:cNvPr id="1037" name="Media Area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F8FE01E9-B67E-7DF0-44BF-CE915E0AC2B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191118" y="7880873"/>
            <a:ext cx="1205472" cy="13883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8" name="Media Area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A712B312-2634-99CC-50D2-6A9CB4EA6E04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834562" y="7882058"/>
            <a:ext cx="1205472" cy="139195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5FD55B42-38C0-3FA8-9FE4-A9C0A3AB0B21}"/>
              </a:ext>
            </a:extLst>
          </p:cNvPr>
          <p:cNvGrpSpPr/>
          <p:nvPr/>
        </p:nvGrpSpPr>
        <p:grpSpPr>
          <a:xfrm>
            <a:off x="4511116" y="7882059"/>
            <a:ext cx="1205472" cy="1382408"/>
            <a:chOff x="4511116" y="10157110"/>
            <a:chExt cx="1205472" cy="1480413"/>
          </a:xfrm>
        </p:grpSpPr>
        <p:sp>
          <p:nvSpPr>
            <p:cNvPr id="1040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E9CC964-6D8D-C68C-7003-60FB28D5D957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4511116" y="10157110"/>
              <a:ext cx="1205472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37F51C80-27AC-C326-EFDA-AEEBE9FDAE85}"/>
                </a:ext>
              </a:extLst>
            </p:cNvPr>
            <p:cNvSpPr txBox="1"/>
            <p:nvPr/>
          </p:nvSpPr>
          <p:spPr>
            <a:xfrm>
              <a:off x="4521138" y="10201858"/>
              <a:ext cx="1187333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i="0" dirty="0">
                  <a:solidFill>
                    <a:schemeClr val="tx1"/>
                  </a:solidFill>
                  <a:effectLst/>
                  <a:latin typeface="Nanum Gothic"/>
                </a:rPr>
                <a:t>드림복지몰</a:t>
              </a:r>
              <a:r>
                <a:rPr lang="en-US" altLang="ko-KR" sz="700" i="0" dirty="0">
                  <a:solidFill>
                    <a:schemeClr val="tx1"/>
                  </a:solidFill>
                  <a:effectLst/>
                  <a:latin typeface="Nanum Gothic"/>
                </a:rPr>
                <a:t>,</a:t>
              </a:r>
              <a:br>
                <a:rPr lang="en-US" altLang="ko-KR" sz="700" i="0" dirty="0">
                  <a:solidFill>
                    <a:schemeClr val="tx1"/>
                  </a:solidFill>
                  <a:effectLst/>
                  <a:latin typeface="Nanum Gothic"/>
                </a:rPr>
              </a:br>
              <a:r>
                <a:rPr lang="en-US" altLang="ko-KR" sz="700" i="0" dirty="0">
                  <a:solidFill>
                    <a:schemeClr val="tx1"/>
                  </a:solidFill>
                  <a:effectLst/>
                  <a:latin typeface="Nanum Gothic"/>
                </a:rPr>
                <a:t>KLPNA</a:t>
              </a:r>
              <a:r>
                <a:rPr lang="ko-KR" altLang="en-US" sz="700" i="0" dirty="0" err="1">
                  <a:solidFill>
                    <a:schemeClr val="tx1"/>
                  </a:solidFill>
                  <a:effectLst/>
                  <a:latin typeface="Nanum Gothic"/>
                </a:rPr>
                <a:t>상조회</a:t>
              </a:r>
              <a:r>
                <a:rPr lang="ko-KR" altLang="en-US" sz="700" i="0" dirty="0">
                  <a:solidFill>
                    <a:schemeClr val="tx1"/>
                  </a:solidFill>
                  <a:effectLst/>
                  <a:latin typeface="Nanum Gothic"/>
                </a:rPr>
                <a:t> 등</a:t>
              </a:r>
              <a:br>
                <a:rPr lang="ko-KR" altLang="en-US" sz="700" i="0" dirty="0">
                  <a:solidFill>
                    <a:schemeClr val="tx1"/>
                  </a:solidFill>
                  <a:effectLst/>
                  <a:latin typeface="Nanum Gothic"/>
                </a:rPr>
              </a:br>
              <a:r>
                <a:rPr lang="ko-KR" altLang="en-US" sz="700" i="0" dirty="0">
                  <a:solidFill>
                    <a:schemeClr val="tx1"/>
                  </a:solidFill>
                  <a:effectLst/>
                  <a:latin typeface="Nanum Gothic"/>
                </a:rPr>
                <a:t>협회회원을 위한 특별한 혜택 제공을 위해 노력 중입니다</a:t>
              </a:r>
              <a:r>
                <a:rPr lang="en-US" altLang="ko-KR" sz="700" i="0" dirty="0">
                  <a:solidFill>
                    <a:schemeClr val="tx1"/>
                  </a:solidFill>
                  <a:effectLst/>
                  <a:latin typeface="Nanum Gothic"/>
                </a:rPr>
                <a:t>.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42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E2826AE-363E-059C-5B81-1C1513745352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4511116" y="10917523"/>
              <a:ext cx="1205472" cy="72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127FCF4A-C831-5D18-14BC-BA927E5B0B43}"/>
                </a:ext>
              </a:extLst>
            </p:cNvPr>
            <p:cNvSpPr txBox="1"/>
            <p:nvPr/>
          </p:nvSpPr>
          <p:spPr>
            <a:xfrm>
              <a:off x="4521138" y="11066324"/>
              <a:ext cx="1187103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b="0" i="0" dirty="0">
                  <a:solidFill>
                    <a:schemeClr val="tx1"/>
                  </a:solidFill>
                  <a:effectLst/>
                  <a:latin typeface="Nanum Gothic"/>
                </a:rPr>
                <a:t>협회 자문 공인노무사가</a:t>
              </a:r>
              <a:br>
                <a:rPr lang="ko-KR" altLang="en-US" sz="700" b="0" i="0" dirty="0">
                  <a:solidFill>
                    <a:schemeClr val="tx1"/>
                  </a:solidFill>
                  <a:effectLst/>
                  <a:latin typeface="Nanum Gothic"/>
                </a:rPr>
              </a:br>
              <a:r>
                <a:rPr lang="ko-KR" altLang="en-US" sz="700" b="0" i="0" dirty="0">
                  <a:solidFill>
                    <a:schemeClr val="tx1"/>
                  </a:solidFill>
                  <a:effectLst/>
                  <a:latin typeface="Nanum Gothic"/>
                </a:rPr>
                <a:t>정성을 다하여 상담해 드립니다</a:t>
              </a:r>
              <a:r>
                <a:rPr lang="en-US" altLang="ko-KR" sz="700" b="0" i="0" dirty="0">
                  <a:solidFill>
                    <a:schemeClr val="tx1"/>
                  </a:solidFill>
                  <a:effectLst/>
                  <a:latin typeface="Nanum Gothic"/>
                </a:rPr>
                <a:t>.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5" name="TextBox 1044">
            <a:extLst>
              <a:ext uri="{FF2B5EF4-FFF2-40B4-BE49-F238E27FC236}">
                <a16:creationId xmlns:a16="http://schemas.microsoft.com/office/drawing/2014/main" id="{CA289A63-35CD-9857-637B-537E6E1D90C4}"/>
              </a:ext>
            </a:extLst>
          </p:cNvPr>
          <p:cNvSpPr txBox="1"/>
          <p:nvPr/>
        </p:nvSpPr>
        <p:spPr>
          <a:xfrm>
            <a:off x="5803441" y="7919491"/>
            <a:ext cx="17321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u="sng" dirty="0">
                <a:solidFill>
                  <a:srgbClr val="333333"/>
                </a:solidFill>
                <a:latin typeface="+mj-lt"/>
              </a:rPr>
              <a:t>간호조무사를 초빙합니다</a:t>
            </a:r>
            <a:r>
              <a:rPr lang="en-US" altLang="ko-KR" sz="800" u="sng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r>
              <a:rPr lang="en-US" altLang="ko-KR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2025-05-11 </a:t>
            </a:r>
            <a:r>
              <a:rPr lang="ko-KR" altLang="en-US" sz="700" i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ㅣ</a:t>
            </a:r>
            <a:r>
              <a:rPr lang="ko-KR" altLang="en-US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울산</a:t>
            </a:r>
            <a:r>
              <a:rPr lang="en-US" altLang="ko-KR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/</a:t>
            </a:r>
            <a:r>
              <a:rPr lang="ko-KR" altLang="en-US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경남 </a:t>
            </a:r>
            <a:endParaRPr lang="en-US" altLang="ko-KR" sz="70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r>
              <a:rPr lang="ko-KR" altLang="en-US" sz="700" i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남해군립노인전문병원</a:t>
            </a:r>
            <a:endParaRPr lang="en-US" altLang="ko-KR" sz="70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endParaRPr lang="en-US" altLang="ko-KR" sz="700" dirty="0">
              <a:solidFill>
                <a:srgbClr val="333333"/>
              </a:solidFill>
              <a:latin typeface="+mj-lt"/>
            </a:endParaRPr>
          </a:p>
          <a:p>
            <a:r>
              <a:rPr lang="ko-KR" altLang="en-US" sz="800" u="sng" dirty="0">
                <a:solidFill>
                  <a:srgbClr val="333333"/>
                </a:solidFill>
                <a:latin typeface="+mj-lt"/>
              </a:rPr>
              <a:t>제목이 한 줄 노출됩니다</a:t>
            </a:r>
            <a:r>
              <a:rPr lang="en-US" altLang="ko-KR" sz="800" u="sng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r>
              <a:rPr lang="en-US" altLang="ko-KR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2025-05-01 </a:t>
            </a:r>
            <a:r>
              <a:rPr lang="ko-KR" altLang="en-US" sz="700" i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ㅣ</a:t>
            </a:r>
            <a:r>
              <a:rPr lang="ko-KR" altLang="en-US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제주도 </a:t>
            </a:r>
            <a:endParaRPr lang="en-US" altLang="ko-KR" sz="70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r>
              <a:rPr lang="ko-KR" altLang="en-US" sz="700" i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미타요양원</a:t>
            </a:r>
            <a:endParaRPr lang="en-US" altLang="ko-KR" sz="70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ko-KR" altLang="en-US" sz="800" u="sng" dirty="0">
                <a:solidFill>
                  <a:srgbClr val="333333"/>
                </a:solidFill>
                <a:latin typeface="+mj-lt"/>
              </a:rPr>
              <a:t>제목이 한 줄 노출됩니다</a:t>
            </a:r>
            <a:r>
              <a:rPr lang="en-US" altLang="ko-KR" sz="800" u="sng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r>
              <a:rPr lang="en-US" altLang="ko-KR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2025-05-01 </a:t>
            </a:r>
            <a:r>
              <a:rPr lang="ko-KR" altLang="en-US" sz="700" i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ㅣ</a:t>
            </a:r>
            <a:r>
              <a:rPr lang="ko-KR" altLang="en-US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서울 </a:t>
            </a:r>
            <a:endParaRPr lang="en-US" altLang="ko-KR" sz="70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r>
              <a:rPr lang="ko-KR" altLang="en-US" sz="700" i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심치과의원</a:t>
            </a:r>
            <a:endParaRPr lang="en-US" altLang="ko-KR" sz="70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6E62169E-CA50-FFCA-34F0-5DBEA2ACC6DB}"/>
              </a:ext>
            </a:extLst>
          </p:cNvPr>
          <p:cNvSpPr txBox="1"/>
          <p:nvPr/>
        </p:nvSpPr>
        <p:spPr>
          <a:xfrm>
            <a:off x="3197372" y="8115192"/>
            <a:ext cx="1204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양질의 간호조무사 양성과 간호서비스의</a:t>
            </a:r>
            <a:b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8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질 향상을 위해 최선을 다하고 있습니다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47" name="그래픽 1046">
            <a:extLst>
              <a:ext uri="{FF2B5EF4-FFF2-40B4-BE49-F238E27FC236}">
                <a16:creationId xmlns:a16="http://schemas.microsoft.com/office/drawing/2014/main" id="{7DD42F94-0324-0089-5C97-586C62746C0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130192" y="9008842"/>
            <a:ext cx="228600" cy="228600"/>
          </a:xfrm>
          <a:prstGeom prst="rect">
            <a:avLst/>
          </a:prstGeom>
        </p:spPr>
      </p:pic>
      <p:pic>
        <p:nvPicPr>
          <p:cNvPr id="1048" name="그래픽 1047">
            <a:extLst>
              <a:ext uri="{FF2B5EF4-FFF2-40B4-BE49-F238E27FC236}">
                <a16:creationId xmlns:a16="http://schemas.microsoft.com/office/drawing/2014/main" id="{2E886EE6-5F93-DAC5-55A8-7F1DA67F886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57384" y="8313452"/>
            <a:ext cx="228600" cy="228600"/>
          </a:xfrm>
          <a:prstGeom prst="rect">
            <a:avLst/>
          </a:prstGeom>
        </p:spPr>
      </p:pic>
      <p:pic>
        <p:nvPicPr>
          <p:cNvPr id="1049" name="그래픽 1048">
            <a:extLst>
              <a:ext uri="{FF2B5EF4-FFF2-40B4-BE49-F238E27FC236}">
                <a16:creationId xmlns:a16="http://schemas.microsoft.com/office/drawing/2014/main" id="{1D0473A8-E4C6-3379-3828-5CF8F8198B6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57384" y="9008842"/>
            <a:ext cx="228600" cy="228600"/>
          </a:xfrm>
          <a:prstGeom prst="rect">
            <a:avLst/>
          </a:prstGeom>
        </p:spPr>
      </p:pic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726B41DF-446F-09C7-314B-CD78014D8AB2}"/>
              </a:ext>
            </a:extLst>
          </p:cNvPr>
          <p:cNvGrpSpPr/>
          <p:nvPr/>
        </p:nvGrpSpPr>
        <p:grpSpPr>
          <a:xfrm>
            <a:off x="488950" y="7882056"/>
            <a:ext cx="2592288" cy="1394322"/>
            <a:chOff x="488950" y="10114716"/>
            <a:chExt cx="2592288" cy="1394322"/>
          </a:xfrm>
        </p:grpSpPr>
        <p:sp>
          <p:nvSpPr>
            <p:cNvPr id="1052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00EF15F-5A53-68C2-C2C0-304593146046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88950" y="10114716"/>
              <a:ext cx="2592288" cy="13914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4" name="Play Icon" descr="&lt;SmartSettings&gt;&lt;SmartResize anchorLeft=&quot;Non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51C0812-C1E8-937A-AC53-D2D66E11D2B7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1605926" y="10537720"/>
              <a:ext cx="364648" cy="456576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5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E780342-69A2-1D7F-9350-256D85F55C5B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488950" y="11337683"/>
              <a:ext cx="2592288" cy="171355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50</a:t>
              </a:r>
              <a:r>
                <a:rPr lang="ko-KR" altLang="en-US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역사의 발자취 동영상이 팝업 됩니다</a:t>
              </a:r>
              <a:r>
                <a:rPr lang="en-US" altLang="ko-KR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pic>
          <p:nvPicPr>
            <p:cNvPr id="1056" name="그래픽 1055">
              <a:extLst>
                <a:ext uri="{FF2B5EF4-FFF2-40B4-BE49-F238E27FC236}">
                  <a16:creationId xmlns:a16="http://schemas.microsoft.com/office/drawing/2014/main" id="{E78AD1B6-7C51-F9D4-38E9-77D55399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2568425" y="11331425"/>
              <a:ext cx="171750" cy="171750"/>
            </a:xfrm>
            <a:prstGeom prst="rect">
              <a:avLst/>
            </a:prstGeom>
          </p:spPr>
        </p:pic>
      </p:grpSp>
      <p:sp>
        <p:nvSpPr>
          <p:cNvPr id="1057" name="타원 1056">
            <a:extLst>
              <a:ext uri="{FF2B5EF4-FFF2-40B4-BE49-F238E27FC236}">
                <a16:creationId xmlns:a16="http://schemas.microsoft.com/office/drawing/2014/main" id="{61F7F376-8D82-C528-BD7A-DCFC448B6B88}"/>
              </a:ext>
            </a:extLst>
          </p:cNvPr>
          <p:cNvSpPr/>
          <p:nvPr/>
        </p:nvSpPr>
        <p:spPr>
          <a:xfrm>
            <a:off x="344004" y="727756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58" name="직선 연결선 1057">
            <a:extLst>
              <a:ext uri="{FF2B5EF4-FFF2-40B4-BE49-F238E27FC236}">
                <a16:creationId xmlns:a16="http://schemas.microsoft.com/office/drawing/2014/main" id="{548470DC-CACC-5651-FB06-04B13E49954E}"/>
              </a:ext>
            </a:extLst>
          </p:cNvPr>
          <p:cNvCxnSpPr>
            <a:cxnSpLocks/>
          </p:cNvCxnSpPr>
          <p:nvPr/>
        </p:nvCxnSpPr>
        <p:spPr>
          <a:xfrm>
            <a:off x="488950" y="5088310"/>
            <a:ext cx="1531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CAA5446C-6132-E9BA-0D92-35A877944CD1}"/>
              </a:ext>
            </a:extLst>
          </p:cNvPr>
          <p:cNvSpPr txBox="1"/>
          <p:nvPr/>
        </p:nvSpPr>
        <p:spPr>
          <a:xfrm>
            <a:off x="386626" y="4875232"/>
            <a:ext cx="1233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공지사항</a:t>
            </a:r>
          </a:p>
        </p:txBody>
      </p:sp>
      <p:cxnSp>
        <p:nvCxnSpPr>
          <p:cNvPr id="1064" name="직선 연결선 1063">
            <a:extLst>
              <a:ext uri="{FF2B5EF4-FFF2-40B4-BE49-F238E27FC236}">
                <a16:creationId xmlns:a16="http://schemas.microsoft.com/office/drawing/2014/main" id="{842D111D-CCDF-62F5-8743-115457133B15}"/>
              </a:ext>
            </a:extLst>
          </p:cNvPr>
          <p:cNvCxnSpPr>
            <a:cxnSpLocks/>
          </p:cNvCxnSpPr>
          <p:nvPr/>
        </p:nvCxnSpPr>
        <p:spPr>
          <a:xfrm>
            <a:off x="2128838" y="5088310"/>
            <a:ext cx="31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C1084AFE-ECD9-D851-7191-6D16791F885F}"/>
              </a:ext>
            </a:extLst>
          </p:cNvPr>
          <p:cNvSpPr txBox="1"/>
          <p:nvPr/>
        </p:nvSpPr>
        <p:spPr>
          <a:xfrm>
            <a:off x="2027189" y="4875232"/>
            <a:ext cx="2502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보도자료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b="1" dirty="0"/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간호조무사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News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3D0B348F-B122-8F15-9D3E-5864BD2E9415}"/>
              </a:ext>
            </a:extLst>
          </p:cNvPr>
          <p:cNvSpPr txBox="1"/>
          <p:nvPr/>
        </p:nvSpPr>
        <p:spPr>
          <a:xfrm>
            <a:off x="1990368" y="5109929"/>
            <a:ext cx="605546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700" dirty="0"/>
              <a:t>2025.04</a:t>
            </a:r>
          </a:p>
          <a:p>
            <a:pPr algn="ctr">
              <a:lnSpc>
                <a:spcPts val="1300"/>
              </a:lnSpc>
            </a:pPr>
            <a:r>
              <a:rPr lang="en-US" altLang="ko-KR" sz="1000" b="1" dirty="0"/>
              <a:t>22</a:t>
            </a:r>
            <a:endParaRPr lang="ko-KR" altLang="en-US" sz="1000" b="1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49455E99-BAB8-01C8-8183-76B114FDD442}"/>
              </a:ext>
            </a:extLst>
          </p:cNvPr>
          <p:cNvSpPr txBox="1"/>
          <p:nvPr/>
        </p:nvSpPr>
        <p:spPr>
          <a:xfrm>
            <a:off x="2033431" y="5457448"/>
            <a:ext cx="173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[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보도자료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]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간호조무사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,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산불 재난 현장서 의료 공백 채워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...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  긴급재난의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…</a:t>
            </a:r>
            <a:endParaRPr lang="ko-KR" altLang="en-US" sz="700" dirty="0">
              <a:latin typeface="+mj-lt"/>
            </a:endParaRPr>
          </a:p>
        </p:txBody>
      </p:sp>
      <p:grpSp>
        <p:nvGrpSpPr>
          <p:cNvPr id="1073" name="그룹 1072">
            <a:extLst>
              <a:ext uri="{FF2B5EF4-FFF2-40B4-BE49-F238E27FC236}">
                <a16:creationId xmlns:a16="http://schemas.microsoft.com/office/drawing/2014/main" id="{DA36AC83-44E0-F014-413F-1A3FB7965305}"/>
              </a:ext>
            </a:extLst>
          </p:cNvPr>
          <p:cNvGrpSpPr/>
          <p:nvPr/>
        </p:nvGrpSpPr>
        <p:grpSpPr>
          <a:xfrm>
            <a:off x="3620113" y="5126783"/>
            <a:ext cx="1769249" cy="638442"/>
            <a:chOff x="3625940" y="4659565"/>
            <a:chExt cx="1769249" cy="638442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323E8F37-4476-DB8F-4496-41A3F21F8BB1}"/>
                </a:ext>
              </a:extLst>
            </p:cNvPr>
            <p:cNvSpPr txBox="1"/>
            <p:nvPr/>
          </p:nvSpPr>
          <p:spPr>
            <a:xfrm>
              <a:off x="3625940" y="4659565"/>
              <a:ext cx="605546" cy="41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700" dirty="0"/>
                <a:t>2025.04</a:t>
              </a:r>
            </a:p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21</a:t>
              </a:r>
              <a:endParaRPr lang="ko-KR" altLang="en-US" sz="1000" b="1" dirty="0"/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C17968AD-19A3-9CFE-2512-386E19553D27}"/>
                </a:ext>
              </a:extLst>
            </p:cNvPr>
            <p:cNvSpPr txBox="1"/>
            <p:nvPr/>
          </p:nvSpPr>
          <p:spPr>
            <a:xfrm>
              <a:off x="3675374" y="4990230"/>
              <a:ext cx="17198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[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보도자료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] </a:t>
              </a:r>
              <a:r>
                <a:rPr lang="ko-KR" altLang="en-US" sz="700" dirty="0" err="1">
                  <a:solidFill>
                    <a:srgbClr val="333333"/>
                  </a:solidFill>
                  <a:latin typeface="+mj-lt"/>
                </a:rPr>
                <a:t>대한간호조무사협회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 곽지연 회장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, 3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년 더 </a:t>
              </a:r>
              <a:r>
                <a:rPr lang="ko-KR" altLang="en-US" sz="700" dirty="0" err="1">
                  <a:solidFill>
                    <a:srgbClr val="333333"/>
                  </a:solidFill>
                  <a:latin typeface="+mj-lt"/>
                </a:rPr>
                <a:t>간무협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 이끈</a:t>
              </a:r>
              <a:r>
                <a:rPr lang="ko-KR" altLang="en-US" sz="700" b="0" i="0" u="none" strike="noStrike" dirty="0">
                  <a:solidFill>
                    <a:srgbClr val="333333"/>
                  </a:solidFill>
                  <a:effectLst/>
                  <a:latin typeface="+mj-lt"/>
                </a:rPr>
                <a:t>다</a:t>
              </a:r>
              <a:r>
                <a:rPr lang="en-US" altLang="ko-KR" sz="700" b="0" i="0" u="none" strike="noStrike" dirty="0">
                  <a:solidFill>
                    <a:srgbClr val="333333"/>
                  </a:solidFill>
                  <a:effectLst/>
                  <a:latin typeface="+mj-lt"/>
                </a:rPr>
                <a:t>!</a:t>
              </a:r>
              <a:endParaRPr lang="ko-KR" altLang="en-US" sz="700" dirty="0">
                <a:latin typeface="+mj-lt"/>
              </a:endParaRPr>
            </a:p>
          </p:txBody>
        </p:sp>
      </p:grpSp>
      <p:sp>
        <p:nvSpPr>
          <p:cNvPr id="1472" name="TextBox 1471">
            <a:extLst>
              <a:ext uri="{FF2B5EF4-FFF2-40B4-BE49-F238E27FC236}">
                <a16:creationId xmlns:a16="http://schemas.microsoft.com/office/drawing/2014/main" id="{99D477ED-62B0-5E54-67C8-94B7BA0ECEE1}"/>
              </a:ext>
            </a:extLst>
          </p:cNvPr>
          <p:cNvSpPr txBox="1"/>
          <p:nvPr/>
        </p:nvSpPr>
        <p:spPr>
          <a:xfrm>
            <a:off x="1989717" y="5802835"/>
            <a:ext cx="605546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700" dirty="0"/>
              <a:t>2025.03</a:t>
            </a:r>
          </a:p>
          <a:p>
            <a:pPr algn="ctr">
              <a:lnSpc>
                <a:spcPts val="1300"/>
              </a:lnSpc>
            </a:pPr>
            <a:r>
              <a:rPr lang="en-US" altLang="ko-KR" sz="1000" b="1" dirty="0"/>
              <a:t>25</a:t>
            </a:r>
            <a:endParaRPr lang="ko-KR" altLang="en-US" sz="1000" b="1" dirty="0"/>
          </a:p>
        </p:txBody>
      </p:sp>
      <p:sp>
        <p:nvSpPr>
          <p:cNvPr id="1473" name="TextBox 1472">
            <a:extLst>
              <a:ext uri="{FF2B5EF4-FFF2-40B4-BE49-F238E27FC236}">
                <a16:creationId xmlns:a16="http://schemas.microsoft.com/office/drawing/2014/main" id="{D81688BF-2DB4-9FB0-C2DE-9CB9EF643ED5}"/>
              </a:ext>
            </a:extLst>
          </p:cNvPr>
          <p:cNvSpPr txBox="1"/>
          <p:nvPr/>
        </p:nvSpPr>
        <p:spPr>
          <a:xfrm>
            <a:off x="2032780" y="6150354"/>
            <a:ext cx="173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[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취재요청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]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 까지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  <a:endParaRPr lang="ko-KR" altLang="en-US" sz="700" dirty="0">
              <a:latin typeface="+mj-lt"/>
            </a:endParaRPr>
          </a:p>
        </p:txBody>
      </p:sp>
      <p:grpSp>
        <p:nvGrpSpPr>
          <p:cNvPr id="1474" name="그룹 1473">
            <a:extLst>
              <a:ext uri="{FF2B5EF4-FFF2-40B4-BE49-F238E27FC236}">
                <a16:creationId xmlns:a16="http://schemas.microsoft.com/office/drawing/2014/main" id="{A6787ED8-C546-5C5B-2EC4-DAC3F3EC1896}"/>
              </a:ext>
            </a:extLst>
          </p:cNvPr>
          <p:cNvGrpSpPr/>
          <p:nvPr/>
        </p:nvGrpSpPr>
        <p:grpSpPr>
          <a:xfrm>
            <a:off x="3620113" y="5802835"/>
            <a:ext cx="1769249" cy="655296"/>
            <a:chOff x="3625289" y="5335617"/>
            <a:chExt cx="1769249" cy="655296"/>
          </a:xfrm>
        </p:grpSpPr>
        <p:sp>
          <p:nvSpPr>
            <p:cNvPr id="1475" name="TextBox 1474">
              <a:extLst>
                <a:ext uri="{FF2B5EF4-FFF2-40B4-BE49-F238E27FC236}">
                  <a16:creationId xmlns:a16="http://schemas.microsoft.com/office/drawing/2014/main" id="{8C745F3F-7A48-16EA-A4DE-3EE8F138F589}"/>
                </a:ext>
              </a:extLst>
            </p:cNvPr>
            <p:cNvSpPr txBox="1"/>
            <p:nvPr/>
          </p:nvSpPr>
          <p:spPr>
            <a:xfrm>
              <a:off x="3625289" y="5335617"/>
              <a:ext cx="605546" cy="41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700" dirty="0"/>
                <a:t>2025.03</a:t>
              </a:r>
            </a:p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21</a:t>
              </a:r>
              <a:endParaRPr lang="ko-KR" altLang="en-US" sz="1000" b="1" dirty="0"/>
            </a:p>
          </p:txBody>
        </p:sp>
        <p:sp>
          <p:nvSpPr>
            <p:cNvPr id="1476" name="TextBox 1475">
              <a:extLst>
                <a:ext uri="{FF2B5EF4-FFF2-40B4-BE49-F238E27FC236}">
                  <a16:creationId xmlns:a16="http://schemas.microsoft.com/office/drawing/2014/main" id="{A01BE5D9-F172-894A-4FD1-9F358D9CA0B8}"/>
                </a:ext>
              </a:extLst>
            </p:cNvPr>
            <p:cNvSpPr txBox="1"/>
            <p:nvPr/>
          </p:nvSpPr>
          <p:spPr>
            <a:xfrm>
              <a:off x="3674723" y="5683136"/>
              <a:ext cx="17198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[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보도자료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]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 까지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1477" name="직선 연결선 1476">
            <a:extLst>
              <a:ext uri="{FF2B5EF4-FFF2-40B4-BE49-F238E27FC236}">
                <a16:creationId xmlns:a16="http://schemas.microsoft.com/office/drawing/2014/main" id="{82836E04-DDC5-0767-2D33-7952859B00CF}"/>
              </a:ext>
            </a:extLst>
          </p:cNvPr>
          <p:cNvCxnSpPr>
            <a:cxnSpLocks/>
          </p:cNvCxnSpPr>
          <p:nvPr/>
        </p:nvCxnSpPr>
        <p:spPr>
          <a:xfrm>
            <a:off x="2128838" y="5812451"/>
            <a:ext cx="3168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직선 연결선 1477">
            <a:extLst>
              <a:ext uri="{FF2B5EF4-FFF2-40B4-BE49-F238E27FC236}">
                <a16:creationId xmlns:a16="http://schemas.microsoft.com/office/drawing/2014/main" id="{6CFDFE10-8644-4B0F-47E4-332DA3D6CBE2}"/>
              </a:ext>
            </a:extLst>
          </p:cNvPr>
          <p:cNvCxnSpPr>
            <a:cxnSpLocks/>
          </p:cNvCxnSpPr>
          <p:nvPr/>
        </p:nvCxnSpPr>
        <p:spPr>
          <a:xfrm>
            <a:off x="2128838" y="6506903"/>
            <a:ext cx="3168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9" name="TextBox 1478">
            <a:extLst>
              <a:ext uri="{FF2B5EF4-FFF2-40B4-BE49-F238E27FC236}">
                <a16:creationId xmlns:a16="http://schemas.microsoft.com/office/drawing/2014/main" id="{E9A108FC-21AC-2281-1C9A-DD0D12A622AF}"/>
              </a:ext>
            </a:extLst>
          </p:cNvPr>
          <p:cNvSpPr txBox="1"/>
          <p:nvPr/>
        </p:nvSpPr>
        <p:spPr>
          <a:xfrm>
            <a:off x="386626" y="6100095"/>
            <a:ext cx="173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제목이 최대 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2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줄 까지 노출됩니다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…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2025-04-20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80" name="TextBox 1479">
            <a:extLst>
              <a:ext uri="{FF2B5EF4-FFF2-40B4-BE49-F238E27FC236}">
                <a16:creationId xmlns:a16="http://schemas.microsoft.com/office/drawing/2014/main" id="{DFB18CDD-7532-8EC0-2FA7-35CF3CE7F0C1}"/>
              </a:ext>
            </a:extLst>
          </p:cNvPr>
          <p:cNvSpPr txBox="1"/>
          <p:nvPr/>
        </p:nvSpPr>
        <p:spPr>
          <a:xfrm>
            <a:off x="392976" y="6464510"/>
            <a:ext cx="173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제목이 최대 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2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줄 까지 노출됩니다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…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2025-04-20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81" name="TextBox 1480">
            <a:extLst>
              <a:ext uri="{FF2B5EF4-FFF2-40B4-BE49-F238E27FC236}">
                <a16:creationId xmlns:a16="http://schemas.microsoft.com/office/drawing/2014/main" id="{79D1CA6B-38A9-3E23-9F5F-4EE17AAA54AC}"/>
              </a:ext>
            </a:extLst>
          </p:cNvPr>
          <p:cNvSpPr txBox="1"/>
          <p:nvPr/>
        </p:nvSpPr>
        <p:spPr>
          <a:xfrm>
            <a:off x="391956" y="5155823"/>
            <a:ext cx="17321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     25-2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차 국군수도병원 주관 전문군무경력관 및 </a:t>
            </a:r>
            <a:r>
              <a:rPr lang="ko-KR" altLang="en-US" sz="700" b="0" i="0" dirty="0" err="1">
                <a:solidFill>
                  <a:srgbClr val="333333"/>
                </a:solidFill>
                <a:effectLst/>
                <a:latin typeface="+mj-lt"/>
              </a:rPr>
              <a:t>일반임기제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 군무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…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2025-04-20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82" name="TextBox 1481">
            <a:extLst>
              <a:ext uri="{FF2B5EF4-FFF2-40B4-BE49-F238E27FC236}">
                <a16:creationId xmlns:a16="http://schemas.microsoft.com/office/drawing/2014/main" id="{E338F326-0181-474E-3627-8C5E2D7C5BB3}"/>
              </a:ext>
            </a:extLst>
          </p:cNvPr>
          <p:cNvSpPr txBox="1"/>
          <p:nvPr/>
        </p:nvSpPr>
        <p:spPr>
          <a:xfrm>
            <a:off x="396719" y="5627959"/>
            <a:ext cx="17321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     국군의무사령부 주관 ’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25-3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차 전문군무경력관 및 </a:t>
            </a:r>
            <a:r>
              <a:rPr lang="ko-KR" altLang="en-US" sz="700" b="0" i="0" dirty="0" err="1">
                <a:solidFill>
                  <a:srgbClr val="333333"/>
                </a:solidFill>
                <a:effectLst/>
                <a:latin typeface="+mj-lt"/>
              </a:rPr>
              <a:t>일반임기제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 군무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…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2025-04-19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83" name="TextBox 1482">
            <a:extLst>
              <a:ext uri="{FF2B5EF4-FFF2-40B4-BE49-F238E27FC236}">
                <a16:creationId xmlns:a16="http://schemas.microsoft.com/office/drawing/2014/main" id="{17C58911-7892-8AAE-27AD-61904ED29BB7}"/>
              </a:ext>
            </a:extLst>
          </p:cNvPr>
          <p:cNvSpPr txBox="1"/>
          <p:nvPr/>
        </p:nvSpPr>
        <p:spPr>
          <a:xfrm>
            <a:off x="1996446" y="6484119"/>
            <a:ext cx="605546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700" dirty="0"/>
              <a:t>2025.03</a:t>
            </a:r>
          </a:p>
          <a:p>
            <a:pPr algn="ctr">
              <a:lnSpc>
                <a:spcPts val="1300"/>
              </a:lnSpc>
            </a:pPr>
            <a:r>
              <a:rPr lang="en-US" altLang="ko-KR" sz="1000" b="1" dirty="0"/>
              <a:t>21</a:t>
            </a:r>
            <a:endParaRPr lang="ko-KR" altLang="en-US" sz="1000" b="1" dirty="0"/>
          </a:p>
        </p:txBody>
      </p:sp>
      <p:grpSp>
        <p:nvGrpSpPr>
          <p:cNvPr id="1484" name="그룹 1483">
            <a:extLst>
              <a:ext uri="{FF2B5EF4-FFF2-40B4-BE49-F238E27FC236}">
                <a16:creationId xmlns:a16="http://schemas.microsoft.com/office/drawing/2014/main" id="{F60540C7-0E9D-5815-0A8E-8D569A6CD4CF}"/>
              </a:ext>
            </a:extLst>
          </p:cNvPr>
          <p:cNvGrpSpPr/>
          <p:nvPr/>
        </p:nvGrpSpPr>
        <p:grpSpPr>
          <a:xfrm>
            <a:off x="3620113" y="6484119"/>
            <a:ext cx="1769249" cy="655296"/>
            <a:chOff x="3622494" y="6016901"/>
            <a:chExt cx="1769249" cy="655296"/>
          </a:xfrm>
        </p:grpSpPr>
        <p:sp>
          <p:nvSpPr>
            <p:cNvPr id="1485" name="TextBox 1484">
              <a:extLst>
                <a:ext uri="{FF2B5EF4-FFF2-40B4-BE49-F238E27FC236}">
                  <a16:creationId xmlns:a16="http://schemas.microsoft.com/office/drawing/2014/main" id="{1FD0EB76-4FA4-8204-17FA-D33595D832D3}"/>
                </a:ext>
              </a:extLst>
            </p:cNvPr>
            <p:cNvSpPr txBox="1"/>
            <p:nvPr/>
          </p:nvSpPr>
          <p:spPr>
            <a:xfrm>
              <a:off x="3622494" y="6016901"/>
              <a:ext cx="605546" cy="41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700" dirty="0"/>
                <a:t>2025.03</a:t>
              </a:r>
            </a:p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05</a:t>
              </a:r>
              <a:endParaRPr lang="ko-KR" altLang="en-US" sz="1000" b="1" dirty="0"/>
            </a:p>
          </p:txBody>
        </p:sp>
        <p:sp>
          <p:nvSpPr>
            <p:cNvPr id="1486" name="TextBox 1485">
              <a:extLst>
                <a:ext uri="{FF2B5EF4-FFF2-40B4-BE49-F238E27FC236}">
                  <a16:creationId xmlns:a16="http://schemas.microsoft.com/office/drawing/2014/main" id="{B2C4AA67-C59C-91E2-F449-44FAC32B1271}"/>
                </a:ext>
              </a:extLst>
            </p:cNvPr>
            <p:cNvSpPr txBox="1"/>
            <p:nvPr/>
          </p:nvSpPr>
          <p:spPr>
            <a:xfrm>
              <a:off x="3671928" y="6364420"/>
              <a:ext cx="17198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[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보도자료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]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 까지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</a:t>
              </a:r>
              <a:endParaRPr lang="ko-KR" altLang="en-US" sz="700" dirty="0">
                <a:latin typeface="+mj-lt"/>
              </a:endParaRPr>
            </a:p>
          </p:txBody>
        </p:sp>
      </p:grpSp>
      <p:sp>
        <p:nvSpPr>
          <p:cNvPr id="1487" name="Volume Up">
            <a:extLst>
              <a:ext uri="{FF2B5EF4-FFF2-40B4-BE49-F238E27FC236}">
                <a16:creationId xmlns:a16="http://schemas.microsoft.com/office/drawing/2014/main" id="{8FD96DFF-29A3-D98C-4924-F43B6CF775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2053" y="5218730"/>
            <a:ext cx="91403" cy="78857"/>
          </a:xfrm>
          <a:custGeom>
            <a:avLst/>
            <a:gdLst>
              <a:gd name="T0" fmla="*/ 653 w 1411"/>
              <a:gd name="T1" fmla="*/ 0 h 1215"/>
              <a:gd name="T2" fmla="*/ 598 w 1411"/>
              <a:gd name="T3" fmla="*/ 26 h 1215"/>
              <a:gd name="T4" fmla="*/ 241 w 1411"/>
              <a:gd name="T5" fmla="*/ 377 h 1215"/>
              <a:gd name="T6" fmla="*/ 54 w 1411"/>
              <a:gd name="T7" fmla="*/ 377 h 1215"/>
              <a:gd name="T8" fmla="*/ 0 w 1411"/>
              <a:gd name="T9" fmla="*/ 431 h 1215"/>
              <a:gd name="T10" fmla="*/ 0 w 1411"/>
              <a:gd name="T11" fmla="*/ 757 h 1215"/>
              <a:gd name="T12" fmla="*/ 54 w 1411"/>
              <a:gd name="T13" fmla="*/ 811 h 1215"/>
              <a:gd name="T14" fmla="*/ 241 w 1411"/>
              <a:gd name="T15" fmla="*/ 811 h 1215"/>
              <a:gd name="T16" fmla="*/ 597 w 1411"/>
              <a:gd name="T17" fmla="*/ 1160 h 1215"/>
              <a:gd name="T18" fmla="*/ 705 w 1411"/>
              <a:gd name="T19" fmla="*/ 1113 h 1215"/>
              <a:gd name="T20" fmla="*/ 705 w 1411"/>
              <a:gd name="T21" fmla="*/ 66 h 1215"/>
              <a:gd name="T22" fmla="*/ 653 w 1411"/>
              <a:gd name="T23" fmla="*/ 0 h 1215"/>
              <a:gd name="T24" fmla="*/ 1046 w 1411"/>
              <a:gd name="T25" fmla="*/ 55 h 1215"/>
              <a:gd name="T26" fmla="*/ 1004 w 1411"/>
              <a:gd name="T27" fmla="*/ 101 h 1215"/>
              <a:gd name="T28" fmla="*/ 1034 w 1411"/>
              <a:gd name="T29" fmla="*/ 156 h 1215"/>
              <a:gd name="T30" fmla="*/ 1302 w 1411"/>
              <a:gd name="T31" fmla="*/ 594 h 1215"/>
              <a:gd name="T32" fmla="*/ 1034 w 1411"/>
              <a:gd name="T33" fmla="*/ 1030 h 1215"/>
              <a:gd name="T34" fmla="*/ 1009 w 1411"/>
              <a:gd name="T35" fmla="*/ 1104 h 1215"/>
              <a:gd name="T36" fmla="*/ 1084 w 1411"/>
              <a:gd name="T37" fmla="*/ 1126 h 1215"/>
              <a:gd name="T38" fmla="*/ 1411 w 1411"/>
              <a:gd name="T39" fmla="*/ 594 h 1215"/>
              <a:gd name="T40" fmla="*/ 1084 w 1411"/>
              <a:gd name="T41" fmla="*/ 60 h 1215"/>
              <a:gd name="T42" fmla="*/ 1046 w 1411"/>
              <a:gd name="T43" fmla="*/ 55 h 1215"/>
              <a:gd name="T44" fmla="*/ 934 w 1411"/>
              <a:gd name="T45" fmla="*/ 204 h 1215"/>
              <a:gd name="T46" fmla="*/ 884 w 1411"/>
              <a:gd name="T47" fmla="*/ 248 h 1215"/>
              <a:gd name="T48" fmla="*/ 914 w 1411"/>
              <a:gd name="T49" fmla="*/ 307 h 1215"/>
              <a:gd name="T50" fmla="*/ 1085 w 1411"/>
              <a:gd name="T51" fmla="*/ 594 h 1215"/>
              <a:gd name="T52" fmla="*/ 916 w 1411"/>
              <a:gd name="T53" fmla="*/ 881 h 1215"/>
              <a:gd name="T54" fmla="*/ 887 w 1411"/>
              <a:gd name="T55" fmla="*/ 957 h 1215"/>
              <a:gd name="T56" fmla="*/ 967 w 1411"/>
              <a:gd name="T57" fmla="*/ 975 h 1215"/>
              <a:gd name="T58" fmla="*/ 1194 w 1411"/>
              <a:gd name="T59" fmla="*/ 594 h 1215"/>
              <a:gd name="T60" fmla="*/ 967 w 1411"/>
              <a:gd name="T61" fmla="*/ 211 h 1215"/>
              <a:gd name="T62" fmla="*/ 934 w 1411"/>
              <a:gd name="T63" fmla="*/ 204 h 1215"/>
              <a:gd name="T64" fmla="*/ 794 w 1411"/>
              <a:gd name="T65" fmla="*/ 382 h 1215"/>
              <a:gd name="T66" fmla="*/ 745 w 1411"/>
              <a:gd name="T67" fmla="*/ 432 h 1215"/>
              <a:gd name="T68" fmla="*/ 787 w 1411"/>
              <a:gd name="T69" fmla="*/ 489 h 1215"/>
              <a:gd name="T70" fmla="*/ 868 w 1411"/>
              <a:gd name="T71" fmla="*/ 594 h 1215"/>
              <a:gd name="T72" fmla="*/ 787 w 1411"/>
              <a:gd name="T73" fmla="*/ 699 h 1215"/>
              <a:gd name="T74" fmla="*/ 749 w 1411"/>
              <a:gd name="T75" fmla="*/ 766 h 1215"/>
              <a:gd name="T76" fmla="*/ 816 w 1411"/>
              <a:gd name="T77" fmla="*/ 804 h 1215"/>
              <a:gd name="T78" fmla="*/ 977 w 1411"/>
              <a:gd name="T79" fmla="*/ 594 h 1215"/>
              <a:gd name="T80" fmla="*/ 816 w 1411"/>
              <a:gd name="T81" fmla="*/ 384 h 1215"/>
              <a:gd name="T82" fmla="*/ 794 w 1411"/>
              <a:gd name="T83" fmla="*/ 382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215">
                <a:moveTo>
                  <a:pt x="653" y="0"/>
                </a:moveTo>
                <a:cubicBezTo>
                  <a:pt x="635" y="0"/>
                  <a:pt x="616" y="8"/>
                  <a:pt x="598" y="26"/>
                </a:cubicBezTo>
                <a:lnTo>
                  <a:pt x="241" y="377"/>
                </a:lnTo>
                <a:lnTo>
                  <a:pt x="54" y="377"/>
                </a:lnTo>
                <a:cubicBezTo>
                  <a:pt x="24" y="377"/>
                  <a:pt x="0" y="401"/>
                  <a:pt x="0" y="431"/>
                </a:cubicBezTo>
                <a:lnTo>
                  <a:pt x="0" y="757"/>
                </a:lnTo>
                <a:cubicBezTo>
                  <a:pt x="0" y="787"/>
                  <a:pt x="24" y="811"/>
                  <a:pt x="54" y="811"/>
                </a:cubicBezTo>
                <a:lnTo>
                  <a:pt x="241" y="811"/>
                </a:lnTo>
                <a:lnTo>
                  <a:pt x="597" y="1160"/>
                </a:lnTo>
                <a:cubicBezTo>
                  <a:pt x="651" y="1215"/>
                  <a:pt x="705" y="1187"/>
                  <a:pt x="705" y="1113"/>
                </a:cubicBezTo>
                <a:lnTo>
                  <a:pt x="705" y="66"/>
                </a:lnTo>
                <a:cubicBezTo>
                  <a:pt x="705" y="23"/>
                  <a:pt x="682" y="0"/>
                  <a:pt x="653" y="0"/>
                </a:cubicBezTo>
                <a:close/>
                <a:moveTo>
                  <a:pt x="1046" y="55"/>
                </a:moveTo>
                <a:cubicBezTo>
                  <a:pt x="1024" y="59"/>
                  <a:pt x="1007" y="79"/>
                  <a:pt x="1004" y="101"/>
                </a:cubicBezTo>
                <a:cubicBezTo>
                  <a:pt x="1002" y="123"/>
                  <a:pt x="1014" y="147"/>
                  <a:pt x="1034" y="156"/>
                </a:cubicBezTo>
                <a:cubicBezTo>
                  <a:pt x="1194" y="237"/>
                  <a:pt x="1302" y="403"/>
                  <a:pt x="1302" y="594"/>
                </a:cubicBezTo>
                <a:cubicBezTo>
                  <a:pt x="1302" y="785"/>
                  <a:pt x="1194" y="949"/>
                  <a:pt x="1034" y="1030"/>
                </a:cubicBezTo>
                <a:cubicBezTo>
                  <a:pt x="1008" y="1042"/>
                  <a:pt x="995" y="1078"/>
                  <a:pt x="1009" y="1104"/>
                </a:cubicBezTo>
                <a:cubicBezTo>
                  <a:pt x="1022" y="1130"/>
                  <a:pt x="1058" y="1141"/>
                  <a:pt x="1084" y="1126"/>
                </a:cubicBezTo>
                <a:cubicBezTo>
                  <a:pt x="1278" y="1028"/>
                  <a:pt x="1411" y="827"/>
                  <a:pt x="1411" y="594"/>
                </a:cubicBezTo>
                <a:cubicBezTo>
                  <a:pt x="1411" y="361"/>
                  <a:pt x="1278" y="158"/>
                  <a:pt x="1084" y="60"/>
                </a:cubicBezTo>
                <a:cubicBezTo>
                  <a:pt x="1072" y="54"/>
                  <a:pt x="1059" y="52"/>
                  <a:pt x="1046" y="55"/>
                </a:cubicBezTo>
                <a:close/>
                <a:moveTo>
                  <a:pt x="934" y="204"/>
                </a:moveTo>
                <a:cubicBezTo>
                  <a:pt x="910" y="205"/>
                  <a:pt x="888" y="224"/>
                  <a:pt x="884" y="248"/>
                </a:cubicBezTo>
                <a:cubicBezTo>
                  <a:pt x="879" y="271"/>
                  <a:pt x="892" y="297"/>
                  <a:pt x="914" y="307"/>
                </a:cubicBezTo>
                <a:cubicBezTo>
                  <a:pt x="1016" y="362"/>
                  <a:pt x="1085" y="469"/>
                  <a:pt x="1085" y="594"/>
                </a:cubicBezTo>
                <a:cubicBezTo>
                  <a:pt x="1085" y="718"/>
                  <a:pt x="1017" y="825"/>
                  <a:pt x="916" y="881"/>
                </a:cubicBezTo>
                <a:cubicBezTo>
                  <a:pt x="887" y="892"/>
                  <a:pt x="873" y="930"/>
                  <a:pt x="887" y="957"/>
                </a:cubicBezTo>
                <a:cubicBezTo>
                  <a:pt x="902" y="984"/>
                  <a:pt x="941" y="993"/>
                  <a:pt x="967" y="975"/>
                </a:cubicBezTo>
                <a:cubicBezTo>
                  <a:pt x="1102" y="902"/>
                  <a:pt x="1194" y="758"/>
                  <a:pt x="1194" y="594"/>
                </a:cubicBezTo>
                <a:cubicBezTo>
                  <a:pt x="1194" y="429"/>
                  <a:pt x="1103" y="284"/>
                  <a:pt x="967" y="211"/>
                </a:cubicBezTo>
                <a:cubicBezTo>
                  <a:pt x="957" y="205"/>
                  <a:pt x="945" y="203"/>
                  <a:pt x="934" y="204"/>
                </a:cubicBezTo>
                <a:close/>
                <a:moveTo>
                  <a:pt x="794" y="382"/>
                </a:moveTo>
                <a:cubicBezTo>
                  <a:pt x="768" y="384"/>
                  <a:pt x="747" y="407"/>
                  <a:pt x="745" y="432"/>
                </a:cubicBezTo>
                <a:cubicBezTo>
                  <a:pt x="743" y="458"/>
                  <a:pt x="762" y="483"/>
                  <a:pt x="787" y="489"/>
                </a:cubicBezTo>
                <a:cubicBezTo>
                  <a:pt x="833" y="501"/>
                  <a:pt x="868" y="543"/>
                  <a:pt x="868" y="594"/>
                </a:cubicBezTo>
                <a:cubicBezTo>
                  <a:pt x="868" y="645"/>
                  <a:pt x="833" y="687"/>
                  <a:pt x="787" y="699"/>
                </a:cubicBezTo>
                <a:cubicBezTo>
                  <a:pt x="759" y="707"/>
                  <a:pt x="741" y="739"/>
                  <a:pt x="749" y="766"/>
                </a:cubicBezTo>
                <a:cubicBezTo>
                  <a:pt x="756" y="794"/>
                  <a:pt x="788" y="812"/>
                  <a:pt x="816" y="804"/>
                </a:cubicBezTo>
                <a:cubicBezTo>
                  <a:pt x="909" y="780"/>
                  <a:pt x="977" y="694"/>
                  <a:pt x="977" y="594"/>
                </a:cubicBezTo>
                <a:cubicBezTo>
                  <a:pt x="977" y="493"/>
                  <a:pt x="909" y="408"/>
                  <a:pt x="816" y="384"/>
                </a:cubicBezTo>
                <a:cubicBezTo>
                  <a:pt x="808" y="382"/>
                  <a:pt x="801" y="381"/>
                  <a:pt x="794" y="38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8" name="Volume Up">
            <a:extLst>
              <a:ext uri="{FF2B5EF4-FFF2-40B4-BE49-F238E27FC236}">
                <a16:creationId xmlns:a16="http://schemas.microsoft.com/office/drawing/2014/main" id="{E2117DD2-0E0F-B477-4005-53FA1C99DD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2053" y="5687668"/>
            <a:ext cx="91403" cy="78857"/>
          </a:xfrm>
          <a:custGeom>
            <a:avLst/>
            <a:gdLst>
              <a:gd name="T0" fmla="*/ 653 w 1411"/>
              <a:gd name="T1" fmla="*/ 0 h 1215"/>
              <a:gd name="T2" fmla="*/ 598 w 1411"/>
              <a:gd name="T3" fmla="*/ 26 h 1215"/>
              <a:gd name="T4" fmla="*/ 241 w 1411"/>
              <a:gd name="T5" fmla="*/ 377 h 1215"/>
              <a:gd name="T6" fmla="*/ 54 w 1411"/>
              <a:gd name="T7" fmla="*/ 377 h 1215"/>
              <a:gd name="T8" fmla="*/ 0 w 1411"/>
              <a:gd name="T9" fmla="*/ 431 h 1215"/>
              <a:gd name="T10" fmla="*/ 0 w 1411"/>
              <a:gd name="T11" fmla="*/ 757 h 1215"/>
              <a:gd name="T12" fmla="*/ 54 w 1411"/>
              <a:gd name="T13" fmla="*/ 811 h 1215"/>
              <a:gd name="T14" fmla="*/ 241 w 1411"/>
              <a:gd name="T15" fmla="*/ 811 h 1215"/>
              <a:gd name="T16" fmla="*/ 597 w 1411"/>
              <a:gd name="T17" fmla="*/ 1160 h 1215"/>
              <a:gd name="T18" fmla="*/ 705 w 1411"/>
              <a:gd name="T19" fmla="*/ 1113 h 1215"/>
              <a:gd name="T20" fmla="*/ 705 w 1411"/>
              <a:gd name="T21" fmla="*/ 66 h 1215"/>
              <a:gd name="T22" fmla="*/ 653 w 1411"/>
              <a:gd name="T23" fmla="*/ 0 h 1215"/>
              <a:gd name="T24" fmla="*/ 1046 w 1411"/>
              <a:gd name="T25" fmla="*/ 55 h 1215"/>
              <a:gd name="T26" fmla="*/ 1004 w 1411"/>
              <a:gd name="T27" fmla="*/ 101 h 1215"/>
              <a:gd name="T28" fmla="*/ 1034 w 1411"/>
              <a:gd name="T29" fmla="*/ 156 h 1215"/>
              <a:gd name="T30" fmla="*/ 1302 w 1411"/>
              <a:gd name="T31" fmla="*/ 594 h 1215"/>
              <a:gd name="T32" fmla="*/ 1034 w 1411"/>
              <a:gd name="T33" fmla="*/ 1030 h 1215"/>
              <a:gd name="T34" fmla="*/ 1009 w 1411"/>
              <a:gd name="T35" fmla="*/ 1104 h 1215"/>
              <a:gd name="T36" fmla="*/ 1084 w 1411"/>
              <a:gd name="T37" fmla="*/ 1126 h 1215"/>
              <a:gd name="T38" fmla="*/ 1411 w 1411"/>
              <a:gd name="T39" fmla="*/ 594 h 1215"/>
              <a:gd name="T40" fmla="*/ 1084 w 1411"/>
              <a:gd name="T41" fmla="*/ 60 h 1215"/>
              <a:gd name="T42" fmla="*/ 1046 w 1411"/>
              <a:gd name="T43" fmla="*/ 55 h 1215"/>
              <a:gd name="T44" fmla="*/ 934 w 1411"/>
              <a:gd name="T45" fmla="*/ 204 h 1215"/>
              <a:gd name="T46" fmla="*/ 884 w 1411"/>
              <a:gd name="T47" fmla="*/ 248 h 1215"/>
              <a:gd name="T48" fmla="*/ 914 w 1411"/>
              <a:gd name="T49" fmla="*/ 307 h 1215"/>
              <a:gd name="T50" fmla="*/ 1085 w 1411"/>
              <a:gd name="T51" fmla="*/ 594 h 1215"/>
              <a:gd name="T52" fmla="*/ 916 w 1411"/>
              <a:gd name="T53" fmla="*/ 881 h 1215"/>
              <a:gd name="T54" fmla="*/ 887 w 1411"/>
              <a:gd name="T55" fmla="*/ 957 h 1215"/>
              <a:gd name="T56" fmla="*/ 967 w 1411"/>
              <a:gd name="T57" fmla="*/ 975 h 1215"/>
              <a:gd name="T58" fmla="*/ 1194 w 1411"/>
              <a:gd name="T59" fmla="*/ 594 h 1215"/>
              <a:gd name="T60" fmla="*/ 967 w 1411"/>
              <a:gd name="T61" fmla="*/ 211 h 1215"/>
              <a:gd name="T62" fmla="*/ 934 w 1411"/>
              <a:gd name="T63" fmla="*/ 204 h 1215"/>
              <a:gd name="T64" fmla="*/ 794 w 1411"/>
              <a:gd name="T65" fmla="*/ 382 h 1215"/>
              <a:gd name="T66" fmla="*/ 745 w 1411"/>
              <a:gd name="T67" fmla="*/ 432 h 1215"/>
              <a:gd name="T68" fmla="*/ 787 w 1411"/>
              <a:gd name="T69" fmla="*/ 489 h 1215"/>
              <a:gd name="T70" fmla="*/ 868 w 1411"/>
              <a:gd name="T71" fmla="*/ 594 h 1215"/>
              <a:gd name="T72" fmla="*/ 787 w 1411"/>
              <a:gd name="T73" fmla="*/ 699 h 1215"/>
              <a:gd name="T74" fmla="*/ 749 w 1411"/>
              <a:gd name="T75" fmla="*/ 766 h 1215"/>
              <a:gd name="T76" fmla="*/ 816 w 1411"/>
              <a:gd name="T77" fmla="*/ 804 h 1215"/>
              <a:gd name="T78" fmla="*/ 977 w 1411"/>
              <a:gd name="T79" fmla="*/ 594 h 1215"/>
              <a:gd name="T80" fmla="*/ 816 w 1411"/>
              <a:gd name="T81" fmla="*/ 384 h 1215"/>
              <a:gd name="T82" fmla="*/ 794 w 1411"/>
              <a:gd name="T83" fmla="*/ 382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215">
                <a:moveTo>
                  <a:pt x="653" y="0"/>
                </a:moveTo>
                <a:cubicBezTo>
                  <a:pt x="635" y="0"/>
                  <a:pt x="616" y="8"/>
                  <a:pt x="598" y="26"/>
                </a:cubicBezTo>
                <a:lnTo>
                  <a:pt x="241" y="377"/>
                </a:lnTo>
                <a:lnTo>
                  <a:pt x="54" y="377"/>
                </a:lnTo>
                <a:cubicBezTo>
                  <a:pt x="24" y="377"/>
                  <a:pt x="0" y="401"/>
                  <a:pt x="0" y="431"/>
                </a:cubicBezTo>
                <a:lnTo>
                  <a:pt x="0" y="757"/>
                </a:lnTo>
                <a:cubicBezTo>
                  <a:pt x="0" y="787"/>
                  <a:pt x="24" y="811"/>
                  <a:pt x="54" y="811"/>
                </a:cubicBezTo>
                <a:lnTo>
                  <a:pt x="241" y="811"/>
                </a:lnTo>
                <a:lnTo>
                  <a:pt x="597" y="1160"/>
                </a:lnTo>
                <a:cubicBezTo>
                  <a:pt x="651" y="1215"/>
                  <a:pt x="705" y="1187"/>
                  <a:pt x="705" y="1113"/>
                </a:cubicBezTo>
                <a:lnTo>
                  <a:pt x="705" y="66"/>
                </a:lnTo>
                <a:cubicBezTo>
                  <a:pt x="705" y="23"/>
                  <a:pt x="682" y="0"/>
                  <a:pt x="653" y="0"/>
                </a:cubicBezTo>
                <a:close/>
                <a:moveTo>
                  <a:pt x="1046" y="55"/>
                </a:moveTo>
                <a:cubicBezTo>
                  <a:pt x="1024" y="59"/>
                  <a:pt x="1007" y="79"/>
                  <a:pt x="1004" y="101"/>
                </a:cubicBezTo>
                <a:cubicBezTo>
                  <a:pt x="1002" y="123"/>
                  <a:pt x="1014" y="147"/>
                  <a:pt x="1034" y="156"/>
                </a:cubicBezTo>
                <a:cubicBezTo>
                  <a:pt x="1194" y="237"/>
                  <a:pt x="1302" y="403"/>
                  <a:pt x="1302" y="594"/>
                </a:cubicBezTo>
                <a:cubicBezTo>
                  <a:pt x="1302" y="785"/>
                  <a:pt x="1194" y="949"/>
                  <a:pt x="1034" y="1030"/>
                </a:cubicBezTo>
                <a:cubicBezTo>
                  <a:pt x="1008" y="1042"/>
                  <a:pt x="995" y="1078"/>
                  <a:pt x="1009" y="1104"/>
                </a:cubicBezTo>
                <a:cubicBezTo>
                  <a:pt x="1022" y="1130"/>
                  <a:pt x="1058" y="1141"/>
                  <a:pt x="1084" y="1126"/>
                </a:cubicBezTo>
                <a:cubicBezTo>
                  <a:pt x="1278" y="1028"/>
                  <a:pt x="1411" y="827"/>
                  <a:pt x="1411" y="594"/>
                </a:cubicBezTo>
                <a:cubicBezTo>
                  <a:pt x="1411" y="361"/>
                  <a:pt x="1278" y="158"/>
                  <a:pt x="1084" y="60"/>
                </a:cubicBezTo>
                <a:cubicBezTo>
                  <a:pt x="1072" y="54"/>
                  <a:pt x="1059" y="52"/>
                  <a:pt x="1046" y="55"/>
                </a:cubicBezTo>
                <a:close/>
                <a:moveTo>
                  <a:pt x="934" y="204"/>
                </a:moveTo>
                <a:cubicBezTo>
                  <a:pt x="910" y="205"/>
                  <a:pt x="888" y="224"/>
                  <a:pt x="884" y="248"/>
                </a:cubicBezTo>
                <a:cubicBezTo>
                  <a:pt x="879" y="271"/>
                  <a:pt x="892" y="297"/>
                  <a:pt x="914" y="307"/>
                </a:cubicBezTo>
                <a:cubicBezTo>
                  <a:pt x="1016" y="362"/>
                  <a:pt x="1085" y="469"/>
                  <a:pt x="1085" y="594"/>
                </a:cubicBezTo>
                <a:cubicBezTo>
                  <a:pt x="1085" y="718"/>
                  <a:pt x="1017" y="825"/>
                  <a:pt x="916" y="881"/>
                </a:cubicBezTo>
                <a:cubicBezTo>
                  <a:pt x="887" y="892"/>
                  <a:pt x="873" y="930"/>
                  <a:pt x="887" y="957"/>
                </a:cubicBezTo>
                <a:cubicBezTo>
                  <a:pt x="902" y="984"/>
                  <a:pt x="941" y="993"/>
                  <a:pt x="967" y="975"/>
                </a:cubicBezTo>
                <a:cubicBezTo>
                  <a:pt x="1102" y="902"/>
                  <a:pt x="1194" y="758"/>
                  <a:pt x="1194" y="594"/>
                </a:cubicBezTo>
                <a:cubicBezTo>
                  <a:pt x="1194" y="429"/>
                  <a:pt x="1103" y="284"/>
                  <a:pt x="967" y="211"/>
                </a:cubicBezTo>
                <a:cubicBezTo>
                  <a:pt x="957" y="205"/>
                  <a:pt x="945" y="203"/>
                  <a:pt x="934" y="204"/>
                </a:cubicBezTo>
                <a:close/>
                <a:moveTo>
                  <a:pt x="794" y="382"/>
                </a:moveTo>
                <a:cubicBezTo>
                  <a:pt x="768" y="384"/>
                  <a:pt x="747" y="407"/>
                  <a:pt x="745" y="432"/>
                </a:cubicBezTo>
                <a:cubicBezTo>
                  <a:pt x="743" y="458"/>
                  <a:pt x="762" y="483"/>
                  <a:pt x="787" y="489"/>
                </a:cubicBezTo>
                <a:cubicBezTo>
                  <a:pt x="833" y="501"/>
                  <a:pt x="868" y="543"/>
                  <a:pt x="868" y="594"/>
                </a:cubicBezTo>
                <a:cubicBezTo>
                  <a:pt x="868" y="645"/>
                  <a:pt x="833" y="687"/>
                  <a:pt x="787" y="699"/>
                </a:cubicBezTo>
                <a:cubicBezTo>
                  <a:pt x="759" y="707"/>
                  <a:pt x="741" y="739"/>
                  <a:pt x="749" y="766"/>
                </a:cubicBezTo>
                <a:cubicBezTo>
                  <a:pt x="756" y="794"/>
                  <a:pt x="788" y="812"/>
                  <a:pt x="816" y="804"/>
                </a:cubicBezTo>
                <a:cubicBezTo>
                  <a:pt x="909" y="780"/>
                  <a:pt x="977" y="694"/>
                  <a:pt x="977" y="594"/>
                </a:cubicBezTo>
                <a:cubicBezTo>
                  <a:pt x="977" y="493"/>
                  <a:pt x="909" y="408"/>
                  <a:pt x="816" y="384"/>
                </a:cubicBezTo>
                <a:cubicBezTo>
                  <a:pt x="808" y="382"/>
                  <a:pt x="801" y="381"/>
                  <a:pt x="794" y="38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89" name="직선 연결선 1488">
            <a:extLst>
              <a:ext uri="{FF2B5EF4-FFF2-40B4-BE49-F238E27FC236}">
                <a16:creationId xmlns:a16="http://schemas.microsoft.com/office/drawing/2014/main" id="{72A4DA37-38BA-B04A-222B-B967EFBF7A79}"/>
              </a:ext>
            </a:extLst>
          </p:cNvPr>
          <p:cNvCxnSpPr>
            <a:cxnSpLocks/>
          </p:cNvCxnSpPr>
          <p:nvPr/>
        </p:nvCxnSpPr>
        <p:spPr>
          <a:xfrm>
            <a:off x="2147155" y="7178504"/>
            <a:ext cx="31680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F90A89F8-33E0-8901-5579-534D8FDDB309}"/>
              </a:ext>
            </a:extLst>
          </p:cNvPr>
          <p:cNvSpPr txBox="1"/>
          <p:nvPr/>
        </p:nvSpPr>
        <p:spPr>
          <a:xfrm>
            <a:off x="396719" y="6828924"/>
            <a:ext cx="173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제목이 최대 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2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줄 까지 노출됩니다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…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2025-04-20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91" name="TextBox 1490">
            <a:extLst>
              <a:ext uri="{FF2B5EF4-FFF2-40B4-BE49-F238E27FC236}">
                <a16:creationId xmlns:a16="http://schemas.microsoft.com/office/drawing/2014/main" id="{E739A499-BC13-94E8-D0FD-B8D12A713125}"/>
              </a:ext>
            </a:extLst>
          </p:cNvPr>
          <p:cNvSpPr txBox="1"/>
          <p:nvPr/>
        </p:nvSpPr>
        <p:spPr>
          <a:xfrm>
            <a:off x="2039509" y="6831638"/>
            <a:ext cx="173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[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보도자료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]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 까지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  <a:endParaRPr lang="ko-KR" altLang="en-US" sz="700" dirty="0">
              <a:latin typeface="+mj-lt"/>
            </a:endParaRPr>
          </a:p>
        </p:txBody>
      </p:sp>
      <p:grpSp>
        <p:nvGrpSpPr>
          <p:cNvPr id="1492" name="Image">
            <a:extLst>
              <a:ext uri="{FF2B5EF4-FFF2-40B4-BE49-F238E27FC236}">
                <a16:creationId xmlns:a16="http://schemas.microsoft.com/office/drawing/2014/main" id="{A96FF637-C3C7-F30E-7BE6-B3BF1790B8BF}"/>
              </a:ext>
            </a:extLst>
          </p:cNvPr>
          <p:cNvGrpSpPr>
            <a:grpSpLocks/>
          </p:cNvGrpSpPr>
          <p:nvPr/>
        </p:nvGrpSpPr>
        <p:grpSpPr bwMode="auto">
          <a:xfrm>
            <a:off x="5401682" y="4929808"/>
            <a:ext cx="1638882" cy="2248695"/>
            <a:chOff x="508000" y="1397000"/>
            <a:chExt cx="1008112" cy="1008112"/>
          </a:xfrm>
        </p:grpSpPr>
        <p:sp>
          <p:nvSpPr>
            <p:cNvPr id="1493" name="Border">
              <a:extLst>
                <a:ext uri="{FF2B5EF4-FFF2-40B4-BE49-F238E27FC236}">
                  <a16:creationId xmlns:a16="http://schemas.microsoft.com/office/drawing/2014/main" id="{5890D55D-83B8-AA26-9403-977631082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4" name="Line 2">
              <a:extLst>
                <a:ext uri="{FF2B5EF4-FFF2-40B4-BE49-F238E27FC236}">
                  <a16:creationId xmlns:a16="http://schemas.microsoft.com/office/drawing/2014/main" id="{58C8699C-EEFC-D7D7-9ADA-ED38EEE79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5" name="Line 1">
              <a:extLst>
                <a:ext uri="{FF2B5EF4-FFF2-40B4-BE49-F238E27FC236}">
                  <a16:creationId xmlns:a16="http://schemas.microsoft.com/office/drawing/2014/main" id="{F2C69F88-525A-6A06-D4BB-A6D11E801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6" name="TextBox 1495">
            <a:extLst>
              <a:ext uri="{FF2B5EF4-FFF2-40B4-BE49-F238E27FC236}">
                <a16:creationId xmlns:a16="http://schemas.microsoft.com/office/drawing/2014/main" id="{4D2B36C6-5F26-D2BD-3374-AF8AC4A39464}"/>
              </a:ext>
            </a:extLst>
          </p:cNvPr>
          <p:cNvSpPr txBox="1"/>
          <p:nvPr/>
        </p:nvSpPr>
        <p:spPr>
          <a:xfrm>
            <a:off x="5853461" y="6946000"/>
            <a:ext cx="464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2/5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grpSp>
        <p:nvGrpSpPr>
          <p:cNvPr id="1497" name="그룹 1496">
            <a:extLst>
              <a:ext uri="{FF2B5EF4-FFF2-40B4-BE49-F238E27FC236}">
                <a16:creationId xmlns:a16="http://schemas.microsoft.com/office/drawing/2014/main" id="{477B08AF-F21A-7034-C887-219554CEE771}"/>
              </a:ext>
            </a:extLst>
          </p:cNvPr>
          <p:cNvGrpSpPr/>
          <p:nvPr/>
        </p:nvGrpSpPr>
        <p:grpSpPr>
          <a:xfrm>
            <a:off x="6247109" y="6997340"/>
            <a:ext cx="302878" cy="100063"/>
            <a:chOff x="-2599010" y="4900301"/>
            <a:chExt cx="14763443" cy="4877481"/>
          </a:xfrm>
        </p:grpSpPr>
        <p:pic>
          <p:nvPicPr>
            <p:cNvPr id="1498" name="그림 1497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3127F76-6920-2D19-FA56-3204083A2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1499" name="그림 1498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262082A-BE88-998D-751B-5DFF0EC6C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1500" name="그림 1499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D6EE938-7BDF-B430-B254-99E09B7C2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sp>
        <p:nvSpPr>
          <p:cNvPr id="1501" name="타원 1500">
            <a:extLst>
              <a:ext uri="{FF2B5EF4-FFF2-40B4-BE49-F238E27FC236}">
                <a16:creationId xmlns:a16="http://schemas.microsoft.com/office/drawing/2014/main" id="{A03F1A29-8208-467A-BC55-AF7152E51D7A}"/>
              </a:ext>
            </a:extLst>
          </p:cNvPr>
          <p:cNvSpPr/>
          <p:nvPr/>
        </p:nvSpPr>
        <p:spPr>
          <a:xfrm>
            <a:off x="344004" y="474117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02" name="그림 1501">
            <a:extLst>
              <a:ext uri="{FF2B5EF4-FFF2-40B4-BE49-F238E27FC236}">
                <a16:creationId xmlns:a16="http://schemas.microsoft.com/office/drawing/2014/main" id="{664E41F2-9BEA-56EB-52EC-457B17F095A9}"/>
              </a:ext>
            </a:extLst>
          </p:cNvPr>
          <p:cNvPicPr>
            <a:picLocks noChangeAspect="1"/>
          </p:cNvPicPr>
          <p:nvPr/>
        </p:nvPicPr>
        <p:blipFill>
          <a:blip r:embed="rId44"/>
          <a:srcRect l="6349" t="7895"/>
          <a:stretch/>
        </p:blipFill>
        <p:spPr>
          <a:xfrm>
            <a:off x="1884469" y="493712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03" name="그림 1502">
            <a:extLst>
              <a:ext uri="{FF2B5EF4-FFF2-40B4-BE49-F238E27FC236}">
                <a16:creationId xmlns:a16="http://schemas.microsoft.com/office/drawing/2014/main" id="{451F2720-0E6F-3B73-3444-C88E941E470C}"/>
              </a:ext>
            </a:extLst>
          </p:cNvPr>
          <p:cNvPicPr>
            <a:picLocks noChangeAspect="1"/>
          </p:cNvPicPr>
          <p:nvPr/>
        </p:nvPicPr>
        <p:blipFill>
          <a:blip r:embed="rId44"/>
          <a:srcRect l="6349" t="7895"/>
          <a:stretch/>
        </p:blipFill>
        <p:spPr>
          <a:xfrm>
            <a:off x="5160389" y="493712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504" name="직선 연결선 1503">
            <a:extLst>
              <a:ext uri="{FF2B5EF4-FFF2-40B4-BE49-F238E27FC236}">
                <a16:creationId xmlns:a16="http://schemas.microsoft.com/office/drawing/2014/main" id="{350F6984-DA68-D12E-5FB4-1F5B9CAD78CD}"/>
              </a:ext>
            </a:extLst>
          </p:cNvPr>
          <p:cNvCxnSpPr>
            <a:cxnSpLocks/>
          </p:cNvCxnSpPr>
          <p:nvPr/>
        </p:nvCxnSpPr>
        <p:spPr>
          <a:xfrm>
            <a:off x="493211" y="7177479"/>
            <a:ext cx="15300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자유형: 도형 1284">
            <a:extLst>
              <a:ext uri="{FF2B5EF4-FFF2-40B4-BE49-F238E27FC236}">
                <a16:creationId xmlns:a16="http://schemas.microsoft.com/office/drawing/2014/main" id="{065AF520-DE60-26EF-379A-AA416ACC5BB1}"/>
              </a:ext>
            </a:extLst>
          </p:cNvPr>
          <p:cNvSpPr/>
          <p:nvPr/>
        </p:nvSpPr>
        <p:spPr>
          <a:xfrm>
            <a:off x="486499" y="9775312"/>
            <a:ext cx="6552000" cy="2692051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30" name="그룹 1229">
            <a:extLst>
              <a:ext uri="{FF2B5EF4-FFF2-40B4-BE49-F238E27FC236}">
                <a16:creationId xmlns:a16="http://schemas.microsoft.com/office/drawing/2014/main" id="{7ACB2871-455E-1E8E-33E1-B41B83C3028E}"/>
              </a:ext>
            </a:extLst>
          </p:cNvPr>
          <p:cNvGrpSpPr/>
          <p:nvPr/>
        </p:nvGrpSpPr>
        <p:grpSpPr>
          <a:xfrm>
            <a:off x="660400" y="9827211"/>
            <a:ext cx="1144024" cy="2555427"/>
            <a:chOff x="660400" y="9971523"/>
            <a:chExt cx="1144024" cy="2158314"/>
          </a:xfrm>
        </p:grpSpPr>
        <p:sp>
          <p:nvSpPr>
            <p:cNvPr id="1291" name="Border">
              <a:extLst>
                <a:ext uri="{FF2B5EF4-FFF2-40B4-BE49-F238E27FC236}">
                  <a16:creationId xmlns:a16="http://schemas.microsoft.com/office/drawing/2014/main" id="{59615D29-C3F4-1207-E206-C8EC78092011}"/>
                </a:ext>
              </a:extLst>
            </p:cNvPr>
            <p:cNvSpPr/>
            <p:nvPr/>
          </p:nvSpPr>
          <p:spPr>
            <a:xfrm>
              <a:off x="660400" y="997152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2" name="Border">
              <a:extLst>
                <a:ext uri="{FF2B5EF4-FFF2-40B4-BE49-F238E27FC236}">
                  <a16:creationId xmlns:a16="http://schemas.microsoft.com/office/drawing/2014/main" id="{FA473D5E-67A6-9185-5A19-DB227973CDDB}"/>
                </a:ext>
              </a:extLst>
            </p:cNvPr>
            <p:cNvSpPr/>
            <p:nvPr/>
          </p:nvSpPr>
          <p:spPr>
            <a:xfrm>
              <a:off x="1259940" y="997152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chemeClr val="tx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서울시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3" name="Border">
              <a:extLst>
                <a:ext uri="{FF2B5EF4-FFF2-40B4-BE49-F238E27FC236}">
                  <a16:creationId xmlns:a16="http://schemas.microsoft.com/office/drawing/2014/main" id="{5BE458FB-C3BD-5B8D-5E41-FD755E040EE8}"/>
                </a:ext>
              </a:extLst>
            </p:cNvPr>
            <p:cNvSpPr/>
            <p:nvPr/>
          </p:nvSpPr>
          <p:spPr>
            <a:xfrm>
              <a:off x="660400" y="1028445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부산시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4" name="Border">
              <a:extLst>
                <a:ext uri="{FF2B5EF4-FFF2-40B4-BE49-F238E27FC236}">
                  <a16:creationId xmlns:a16="http://schemas.microsoft.com/office/drawing/2014/main" id="{F1EB9406-4CD3-38B6-1AD1-637ED0731076}"/>
                </a:ext>
              </a:extLst>
            </p:cNvPr>
            <p:cNvSpPr/>
            <p:nvPr/>
          </p:nvSpPr>
          <p:spPr>
            <a:xfrm>
              <a:off x="1259940" y="1028445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대구시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6" name="Border">
              <a:extLst>
                <a:ext uri="{FF2B5EF4-FFF2-40B4-BE49-F238E27FC236}">
                  <a16:creationId xmlns:a16="http://schemas.microsoft.com/office/drawing/2014/main" id="{39F055B2-1040-0962-DE1E-0D99E1FBF291}"/>
                </a:ext>
              </a:extLst>
            </p:cNvPr>
            <p:cNvSpPr/>
            <p:nvPr/>
          </p:nvSpPr>
          <p:spPr>
            <a:xfrm>
              <a:off x="660400" y="1059738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인천시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7" name="Border">
              <a:extLst>
                <a:ext uri="{FF2B5EF4-FFF2-40B4-BE49-F238E27FC236}">
                  <a16:creationId xmlns:a16="http://schemas.microsoft.com/office/drawing/2014/main" id="{D95FB973-47F9-52EA-F337-6AD46D797305}"/>
                </a:ext>
              </a:extLst>
            </p:cNvPr>
            <p:cNvSpPr/>
            <p:nvPr/>
          </p:nvSpPr>
          <p:spPr>
            <a:xfrm>
              <a:off x="1259940" y="1059738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광주</a:t>
              </a:r>
              <a:r>
                <a:rPr lang="en-US" altLang="ko-KR" sz="700" dirty="0">
                  <a:solidFill>
                    <a:schemeClr val="tx1"/>
                  </a:solidFill>
                </a:rPr>
                <a:t>·</a:t>
              </a:r>
              <a:r>
                <a:rPr lang="ko-KR" altLang="en-US" sz="700" dirty="0">
                  <a:solidFill>
                    <a:schemeClr val="tx1"/>
                  </a:solidFill>
                </a:rPr>
                <a:t>전남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298" name="Border">
              <a:extLst>
                <a:ext uri="{FF2B5EF4-FFF2-40B4-BE49-F238E27FC236}">
                  <a16:creationId xmlns:a16="http://schemas.microsoft.com/office/drawing/2014/main" id="{EBFD34B9-4371-488B-9F80-A776F5BB1C17}"/>
                </a:ext>
              </a:extLst>
            </p:cNvPr>
            <p:cNvSpPr/>
            <p:nvPr/>
          </p:nvSpPr>
          <p:spPr>
            <a:xfrm>
              <a:off x="660400" y="1091031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대전</a:t>
              </a:r>
              <a:r>
                <a:rPr lang="en-US" altLang="ko-KR" sz="700" dirty="0">
                  <a:solidFill>
                    <a:schemeClr val="tx1"/>
                  </a:solidFill>
                </a:rPr>
                <a:t>·</a:t>
              </a:r>
              <a:r>
                <a:rPr lang="ko-KR" altLang="en-US" sz="700" dirty="0">
                  <a:solidFill>
                    <a:schemeClr val="tx1"/>
                  </a:solidFill>
                </a:rPr>
                <a:t>충남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299" name="Border">
              <a:extLst>
                <a:ext uri="{FF2B5EF4-FFF2-40B4-BE49-F238E27FC236}">
                  <a16:creationId xmlns:a16="http://schemas.microsoft.com/office/drawing/2014/main" id="{516D9722-ED86-A6BC-129F-8E06C1F72C87}"/>
                </a:ext>
              </a:extLst>
            </p:cNvPr>
            <p:cNvSpPr/>
            <p:nvPr/>
          </p:nvSpPr>
          <p:spPr>
            <a:xfrm>
              <a:off x="1259940" y="1091031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울산</a:t>
              </a:r>
              <a:r>
                <a:rPr lang="en-US" altLang="ko-KR" sz="700" dirty="0">
                  <a:solidFill>
                    <a:schemeClr val="tx1"/>
                  </a:solidFill>
                </a:rPr>
                <a:t>·</a:t>
              </a:r>
              <a:r>
                <a:rPr lang="ko-KR" altLang="en-US" sz="700" dirty="0">
                  <a:solidFill>
                    <a:schemeClr val="tx1"/>
                  </a:solidFill>
                </a:rPr>
                <a:t>경남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300" name="Border">
              <a:extLst>
                <a:ext uri="{FF2B5EF4-FFF2-40B4-BE49-F238E27FC236}">
                  <a16:creationId xmlns:a16="http://schemas.microsoft.com/office/drawing/2014/main" id="{4EDADFBF-CFC0-1D53-594F-CFCA0E72E797}"/>
                </a:ext>
              </a:extLst>
            </p:cNvPr>
            <p:cNvSpPr/>
            <p:nvPr/>
          </p:nvSpPr>
          <p:spPr>
            <a:xfrm>
              <a:off x="660400" y="1122324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경기도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301" name="Border">
              <a:extLst>
                <a:ext uri="{FF2B5EF4-FFF2-40B4-BE49-F238E27FC236}">
                  <a16:creationId xmlns:a16="http://schemas.microsoft.com/office/drawing/2014/main" id="{D84E1BA2-A69D-416F-4BCB-BB4A29ECBF59}"/>
                </a:ext>
              </a:extLst>
            </p:cNvPr>
            <p:cNvSpPr/>
            <p:nvPr/>
          </p:nvSpPr>
          <p:spPr>
            <a:xfrm>
              <a:off x="1259940" y="1122324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강원도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302" name="Border">
              <a:extLst>
                <a:ext uri="{FF2B5EF4-FFF2-40B4-BE49-F238E27FC236}">
                  <a16:creationId xmlns:a16="http://schemas.microsoft.com/office/drawing/2014/main" id="{5025C6C5-311E-D022-1322-14C7F695B628}"/>
                </a:ext>
              </a:extLst>
            </p:cNvPr>
            <p:cNvSpPr/>
            <p:nvPr/>
          </p:nvSpPr>
          <p:spPr>
            <a:xfrm>
              <a:off x="660400" y="1153617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충청북도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303" name="Border">
              <a:extLst>
                <a:ext uri="{FF2B5EF4-FFF2-40B4-BE49-F238E27FC236}">
                  <a16:creationId xmlns:a16="http://schemas.microsoft.com/office/drawing/2014/main" id="{79A6B512-5401-B023-DE4A-A4157C2F8B03}"/>
                </a:ext>
              </a:extLst>
            </p:cNvPr>
            <p:cNvSpPr/>
            <p:nvPr/>
          </p:nvSpPr>
          <p:spPr>
            <a:xfrm>
              <a:off x="1259940" y="1153617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전라북도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304" name="Border">
              <a:extLst>
                <a:ext uri="{FF2B5EF4-FFF2-40B4-BE49-F238E27FC236}">
                  <a16:creationId xmlns:a16="http://schemas.microsoft.com/office/drawing/2014/main" id="{4F00383A-ABA4-4E26-9001-84C622928DCE}"/>
                </a:ext>
              </a:extLst>
            </p:cNvPr>
            <p:cNvSpPr/>
            <p:nvPr/>
          </p:nvSpPr>
          <p:spPr>
            <a:xfrm>
              <a:off x="660400" y="1184910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경상북도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305" name="Border">
              <a:extLst>
                <a:ext uri="{FF2B5EF4-FFF2-40B4-BE49-F238E27FC236}">
                  <a16:creationId xmlns:a16="http://schemas.microsoft.com/office/drawing/2014/main" id="{D056B9AA-C300-FEF7-B8F1-32CCB8B3EDB4}"/>
                </a:ext>
              </a:extLst>
            </p:cNvPr>
            <p:cNvSpPr/>
            <p:nvPr/>
          </p:nvSpPr>
          <p:spPr>
            <a:xfrm>
              <a:off x="1259940" y="1184910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제주도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7" name="TextBox 1306">
            <a:extLst>
              <a:ext uri="{FF2B5EF4-FFF2-40B4-BE49-F238E27FC236}">
                <a16:creationId xmlns:a16="http://schemas.microsoft.com/office/drawing/2014/main" id="{FC175896-1206-7689-0619-49B4E277E12C}"/>
              </a:ext>
            </a:extLst>
          </p:cNvPr>
          <p:cNvSpPr txBox="1"/>
          <p:nvPr/>
        </p:nvSpPr>
        <p:spPr>
          <a:xfrm>
            <a:off x="2026921" y="9774555"/>
            <a:ext cx="1482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u="sng" dirty="0" err="1">
                <a:solidFill>
                  <a:srgbClr val="0070C0"/>
                </a:solidFill>
              </a:rPr>
              <a:t>서울시간호조무사회</a:t>
            </a:r>
            <a:endParaRPr lang="ko-KR" altLang="en-US" sz="900" b="1" u="sng" dirty="0">
              <a:solidFill>
                <a:srgbClr val="0070C0"/>
              </a:solidFill>
            </a:endParaRPr>
          </a:p>
        </p:txBody>
      </p:sp>
      <p:grpSp>
        <p:nvGrpSpPr>
          <p:cNvPr id="1346" name="그룹 1345">
            <a:extLst>
              <a:ext uri="{FF2B5EF4-FFF2-40B4-BE49-F238E27FC236}">
                <a16:creationId xmlns:a16="http://schemas.microsoft.com/office/drawing/2014/main" id="{4A24F22C-E16C-6A04-B891-DE4108442BC6}"/>
              </a:ext>
            </a:extLst>
          </p:cNvPr>
          <p:cNvGrpSpPr/>
          <p:nvPr/>
        </p:nvGrpSpPr>
        <p:grpSpPr>
          <a:xfrm>
            <a:off x="3247308" y="9807873"/>
            <a:ext cx="180000" cy="141682"/>
            <a:chOff x="3595951" y="7612426"/>
            <a:chExt cx="164873" cy="127945"/>
          </a:xfrm>
        </p:grpSpPr>
        <p:pic>
          <p:nvPicPr>
            <p:cNvPr id="1347" name="그래픽 1346">
              <a:extLst>
                <a:ext uri="{FF2B5EF4-FFF2-40B4-BE49-F238E27FC236}">
                  <a16:creationId xmlns:a16="http://schemas.microsoft.com/office/drawing/2014/main" id="{844FAF3A-333F-99F2-AA0D-44507D44F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3595951" y="7612426"/>
              <a:ext cx="127944" cy="127945"/>
            </a:xfrm>
            <a:prstGeom prst="rect">
              <a:avLst/>
            </a:prstGeom>
          </p:spPr>
        </p:pic>
        <p:pic>
          <p:nvPicPr>
            <p:cNvPr id="1348" name="그림 1347">
              <a:extLst>
                <a:ext uri="{FF2B5EF4-FFF2-40B4-BE49-F238E27FC236}">
                  <a16:creationId xmlns:a16="http://schemas.microsoft.com/office/drawing/2014/main" id="{BBE5041B-2B0C-E382-BF13-77F559676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rcRect l="6349" t="7895"/>
            <a:stretch/>
          </p:blipFill>
          <p:spPr>
            <a:xfrm>
              <a:off x="3704193" y="7678521"/>
              <a:ext cx="56631" cy="50389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rgbClr val="2E75B6"/>
              </a:solidFill>
            </a:ln>
          </p:spPr>
        </p:pic>
      </p:grpSp>
      <p:grpSp>
        <p:nvGrpSpPr>
          <p:cNvPr id="1229" name="그룹 1228">
            <a:extLst>
              <a:ext uri="{FF2B5EF4-FFF2-40B4-BE49-F238E27FC236}">
                <a16:creationId xmlns:a16="http://schemas.microsoft.com/office/drawing/2014/main" id="{6AB996E2-888D-3A40-F368-AA22759ADF00}"/>
              </a:ext>
            </a:extLst>
          </p:cNvPr>
          <p:cNvGrpSpPr/>
          <p:nvPr/>
        </p:nvGrpSpPr>
        <p:grpSpPr>
          <a:xfrm>
            <a:off x="2027826" y="9934701"/>
            <a:ext cx="4953000" cy="2447940"/>
            <a:chOff x="2027826" y="9788048"/>
            <a:chExt cx="4953000" cy="2341789"/>
          </a:xfrm>
        </p:grpSpPr>
        <p:sp>
          <p:nvSpPr>
            <p:cNvPr id="1287" name="Border">
              <a:extLst>
                <a:ext uri="{FF2B5EF4-FFF2-40B4-BE49-F238E27FC236}">
                  <a16:creationId xmlns:a16="http://schemas.microsoft.com/office/drawing/2014/main" id="{22FCA7CB-F51A-A84D-0384-895DE61F4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305" y="9966583"/>
              <a:ext cx="1411855" cy="1038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8" name="Border">
              <a:extLst>
                <a:ext uri="{FF2B5EF4-FFF2-40B4-BE49-F238E27FC236}">
                  <a16:creationId xmlns:a16="http://schemas.microsoft.com/office/drawing/2014/main" id="{4256BEA3-B6A1-8587-FDA9-BC90B61C4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287" y="11080875"/>
              <a:ext cx="1411855" cy="1038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9" name="Border">
              <a:extLst>
                <a:ext uri="{FF2B5EF4-FFF2-40B4-BE49-F238E27FC236}">
                  <a16:creationId xmlns:a16="http://schemas.microsoft.com/office/drawing/2014/main" id="{A1E97209-4EC7-D8D6-6884-B9332E95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019" y="11080875"/>
              <a:ext cx="1411855" cy="1038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0" name="Border">
              <a:extLst>
                <a:ext uri="{FF2B5EF4-FFF2-40B4-BE49-F238E27FC236}">
                  <a16:creationId xmlns:a16="http://schemas.microsoft.com/office/drawing/2014/main" id="{A766C575-8788-8FA4-2D17-B3059F892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019" y="9966583"/>
              <a:ext cx="1411855" cy="1038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6" name="Button">
              <a:extLst>
                <a:ext uri="{FF2B5EF4-FFF2-40B4-BE49-F238E27FC236}">
                  <a16:creationId xmlns:a16="http://schemas.microsoft.com/office/drawing/2014/main" id="{0FAB0167-444A-D1E1-D2F1-762A0738F3FB}"/>
                </a:ext>
              </a:extLst>
            </p:cNvPr>
            <p:cNvSpPr/>
            <p:nvPr/>
          </p:nvSpPr>
          <p:spPr>
            <a:xfrm>
              <a:off x="5398570" y="9971524"/>
              <a:ext cx="1564546" cy="487780"/>
            </a:xfrm>
            <a:prstGeom prst="roundRect">
              <a:avLst>
                <a:gd name="adj" fmla="val 5000"/>
              </a:avLst>
            </a:prstGeom>
            <a:solidFill>
              <a:srgbClr val="4C4C4C">
                <a:alpha val="13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강원특별자치도 간호조무사회 제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21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대 회장단 당선인 공고</a:t>
              </a:r>
              <a:endParaRPr lang="en-US" altLang="ko-KR" sz="700" b="0" i="0" u="sng" dirty="0">
                <a:solidFill>
                  <a:srgbClr val="333333"/>
                </a:solidFill>
                <a:effectLst/>
              </a:endParaRPr>
            </a:p>
            <a:p>
              <a:r>
                <a:rPr lang="en-US" altLang="ko-KR" sz="800" b="0" i="0" dirty="0">
                  <a:solidFill>
                    <a:srgbClr val="333333"/>
                  </a:solidFill>
                  <a:effectLst/>
                  <a:latin typeface="Nanum Gothic"/>
                </a:rPr>
                <a:t>2025-04-15</a:t>
              </a:r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Nanum Gothic"/>
                </a:rPr>
                <a:t>  </a:t>
              </a:r>
              <a:r>
                <a:rPr lang="ko-KR" altLang="en-US" sz="700" b="0" i="0" dirty="0" err="1">
                  <a:solidFill>
                    <a:srgbClr val="333333"/>
                  </a:solidFill>
                  <a:effectLst/>
                  <a:latin typeface="Nanum Gothic"/>
                </a:rPr>
                <a:t>ㅣ</a:t>
              </a:r>
              <a:r>
                <a:rPr lang="ko-KR" altLang="en-US" sz="700" b="0" i="0" dirty="0">
                  <a:solidFill>
                    <a:srgbClr val="333333"/>
                  </a:solidFill>
                  <a:effectLst/>
                  <a:latin typeface="Nanum Gothic"/>
                </a:rPr>
                <a:t>  부산시</a:t>
              </a:r>
              <a:endParaRPr lang="en-US" sz="700" dirty="0">
                <a:solidFill>
                  <a:srgbClr val="000000">
                    <a:alpha val="26000"/>
                  </a:srgb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922110BA-1C78-EA27-5CCA-F2B5DFD86F91}"/>
                </a:ext>
              </a:extLst>
            </p:cNvPr>
            <p:cNvSpPr txBox="1"/>
            <p:nvPr/>
          </p:nvSpPr>
          <p:spPr>
            <a:xfrm>
              <a:off x="2115016" y="10740898"/>
              <a:ext cx="14118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u="sng" dirty="0">
                  <a:latin typeface="+mn-lt"/>
                </a:rPr>
                <a:t>제목이 최대 두줄 노출됩니다</a:t>
              </a:r>
              <a:r>
                <a:rPr lang="en-US" altLang="ko-KR" sz="700" u="sng" dirty="0">
                  <a:latin typeface="+mn-lt"/>
                </a:rPr>
                <a:t>.</a:t>
              </a:r>
              <a:endParaRPr lang="ko-KR" altLang="en-US" sz="700" u="sng" dirty="0">
                <a:latin typeface="+mn-lt"/>
              </a:endParaRPr>
            </a:p>
          </p:txBody>
        </p:sp>
        <p:grpSp>
          <p:nvGrpSpPr>
            <p:cNvPr id="1309" name="Image">
              <a:extLst>
                <a:ext uri="{FF2B5EF4-FFF2-40B4-BE49-F238E27FC236}">
                  <a16:creationId xmlns:a16="http://schemas.microsoft.com/office/drawing/2014/main" id="{D65DC13E-5A76-0C3E-6FC9-ADEE5E91B138}"/>
                </a:ext>
              </a:extLst>
            </p:cNvPr>
            <p:cNvGrpSpPr/>
            <p:nvPr/>
          </p:nvGrpSpPr>
          <p:grpSpPr>
            <a:xfrm>
              <a:off x="2129305" y="9966583"/>
              <a:ext cx="1411854" cy="768348"/>
              <a:chOff x="7948245" y="1622338"/>
              <a:chExt cx="1333500" cy="1333500"/>
            </a:xfrm>
          </p:grpSpPr>
          <p:sp>
            <p:nvSpPr>
              <p:cNvPr id="1310" name="Border">
                <a:extLst>
                  <a:ext uri="{FF2B5EF4-FFF2-40B4-BE49-F238E27FC236}">
                    <a16:creationId xmlns:a16="http://schemas.microsoft.com/office/drawing/2014/main" id="{7BB68CD0-7EB6-E681-118A-FD78C80AA036}"/>
                  </a:ext>
                </a:extLst>
              </p:cNvPr>
              <p:cNvSpPr/>
              <p:nvPr/>
            </p:nvSpPr>
            <p:spPr>
              <a:xfrm>
                <a:off x="7948245" y="1622338"/>
                <a:ext cx="1333500" cy="1333500"/>
              </a:xfrm>
              <a:prstGeom prst="roundRect">
                <a:avLst>
                  <a:gd name="adj" fmla="val 6118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311" name="Line 2">
                <a:extLst>
                  <a:ext uri="{FF2B5EF4-FFF2-40B4-BE49-F238E27FC236}">
                    <a16:creationId xmlns:a16="http://schemas.microsoft.com/office/drawing/2014/main" id="{FAA7D3FC-AD55-3F60-5D35-6432989ED509}"/>
                  </a:ext>
                </a:extLst>
              </p:cNvPr>
              <p:cNvCxnSpPr/>
              <p:nvPr/>
            </p:nvCxnSpPr>
            <p:spPr>
              <a:xfrm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Line 1">
                <a:extLst>
                  <a:ext uri="{FF2B5EF4-FFF2-40B4-BE49-F238E27FC236}">
                    <a16:creationId xmlns:a16="http://schemas.microsoft.com/office/drawing/2014/main" id="{79BF2A7C-CC51-2BAB-A1D1-09B2D7E320E2}"/>
                  </a:ext>
                </a:extLst>
              </p:cNvPr>
              <p:cNvCxnSpPr/>
              <p:nvPr/>
            </p:nvCxnSpPr>
            <p:spPr>
              <a:xfrm flipV="1"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3" name="Image">
              <a:extLst>
                <a:ext uri="{FF2B5EF4-FFF2-40B4-BE49-F238E27FC236}">
                  <a16:creationId xmlns:a16="http://schemas.microsoft.com/office/drawing/2014/main" id="{DEB304A6-58A1-8709-1768-C2422FF95A5D}"/>
                </a:ext>
              </a:extLst>
            </p:cNvPr>
            <p:cNvGrpSpPr/>
            <p:nvPr/>
          </p:nvGrpSpPr>
          <p:grpSpPr>
            <a:xfrm>
              <a:off x="3674019" y="9966583"/>
              <a:ext cx="1411855" cy="768348"/>
              <a:chOff x="7948245" y="1622338"/>
              <a:chExt cx="1333500" cy="1333500"/>
            </a:xfrm>
          </p:grpSpPr>
          <p:sp>
            <p:nvSpPr>
              <p:cNvPr id="1314" name="Border">
                <a:extLst>
                  <a:ext uri="{FF2B5EF4-FFF2-40B4-BE49-F238E27FC236}">
                    <a16:creationId xmlns:a16="http://schemas.microsoft.com/office/drawing/2014/main" id="{2C804010-F004-5DB6-9C91-980A62A8BBB8}"/>
                  </a:ext>
                </a:extLst>
              </p:cNvPr>
              <p:cNvSpPr/>
              <p:nvPr/>
            </p:nvSpPr>
            <p:spPr>
              <a:xfrm>
                <a:off x="7948245" y="1622338"/>
                <a:ext cx="1333500" cy="1333500"/>
              </a:xfrm>
              <a:prstGeom prst="roundRect">
                <a:avLst>
                  <a:gd name="adj" fmla="val 6118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315" name="Line 2">
                <a:extLst>
                  <a:ext uri="{FF2B5EF4-FFF2-40B4-BE49-F238E27FC236}">
                    <a16:creationId xmlns:a16="http://schemas.microsoft.com/office/drawing/2014/main" id="{6DB5ACAA-E168-9E20-4CD9-274960B1F870}"/>
                  </a:ext>
                </a:extLst>
              </p:cNvPr>
              <p:cNvCxnSpPr/>
              <p:nvPr/>
            </p:nvCxnSpPr>
            <p:spPr>
              <a:xfrm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6" name="Line 1">
                <a:extLst>
                  <a:ext uri="{FF2B5EF4-FFF2-40B4-BE49-F238E27FC236}">
                    <a16:creationId xmlns:a16="http://schemas.microsoft.com/office/drawing/2014/main" id="{D612DD09-7E3E-F718-CEED-CC3EB1955057}"/>
                  </a:ext>
                </a:extLst>
              </p:cNvPr>
              <p:cNvCxnSpPr/>
              <p:nvPr/>
            </p:nvCxnSpPr>
            <p:spPr>
              <a:xfrm flipV="1"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7" name="TextBox 1316">
              <a:extLst>
                <a:ext uri="{FF2B5EF4-FFF2-40B4-BE49-F238E27FC236}">
                  <a16:creationId xmlns:a16="http://schemas.microsoft.com/office/drawing/2014/main" id="{7D0C89E1-2391-60E9-BE91-88BE49FB7EC0}"/>
                </a:ext>
              </a:extLst>
            </p:cNvPr>
            <p:cNvSpPr txBox="1"/>
            <p:nvPr/>
          </p:nvSpPr>
          <p:spPr>
            <a:xfrm>
              <a:off x="3674019" y="10740898"/>
              <a:ext cx="1336131" cy="269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i="0" u="sng" dirty="0">
                  <a:solidFill>
                    <a:srgbClr val="333333"/>
                  </a:solidFill>
                  <a:effectLst/>
                  <a:latin typeface="+mn-lt"/>
                  <a:ea typeface="+mj-ea"/>
                </a:rPr>
                <a:t>2025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  <a:latin typeface="+mn-lt"/>
                  <a:ea typeface="+mj-ea"/>
                </a:rPr>
                <a:t>년 법정보수교육 보고 임직원 연수</a:t>
              </a:r>
              <a:endParaRPr lang="ko-KR" altLang="en-US" sz="700" u="sng" dirty="0">
                <a:latin typeface="+mn-lt"/>
                <a:ea typeface="+mj-ea"/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D075887-0625-BF57-219B-F503B36D74DF}"/>
                </a:ext>
              </a:extLst>
            </p:cNvPr>
            <p:cNvSpPr txBox="1"/>
            <p:nvPr/>
          </p:nvSpPr>
          <p:spPr>
            <a:xfrm>
              <a:off x="2129306" y="11859368"/>
              <a:ext cx="1342558" cy="269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i="0" u="sng" dirty="0">
                  <a:solidFill>
                    <a:srgbClr val="333333"/>
                  </a:solidFill>
                  <a:effectLst/>
                  <a:latin typeface="+mn-lt"/>
                  <a:ea typeface="+mj-ea"/>
                </a:rPr>
                <a:t>2025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  <a:latin typeface="+mn-lt"/>
                  <a:ea typeface="+mj-ea"/>
                </a:rPr>
                <a:t>년 법정보수교육 보고 임직원 연수</a:t>
              </a:r>
              <a:endParaRPr lang="ko-KR" altLang="en-US" sz="700" u="sng" dirty="0">
                <a:latin typeface="+mn-lt"/>
              </a:endParaRPr>
            </a:p>
          </p:txBody>
        </p:sp>
        <p:sp>
          <p:nvSpPr>
            <p:cNvPr id="1319" name="Border">
              <a:extLst>
                <a:ext uri="{FF2B5EF4-FFF2-40B4-BE49-F238E27FC236}">
                  <a16:creationId xmlns:a16="http://schemas.microsoft.com/office/drawing/2014/main" id="{B83DCC02-0136-DE16-96AB-6DBBE64ADA39}"/>
                </a:ext>
              </a:extLst>
            </p:cNvPr>
            <p:cNvSpPr/>
            <p:nvPr/>
          </p:nvSpPr>
          <p:spPr>
            <a:xfrm>
              <a:off x="2129305" y="11080875"/>
              <a:ext cx="1411854" cy="768348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20" name="그룹 1319">
              <a:extLst>
                <a:ext uri="{FF2B5EF4-FFF2-40B4-BE49-F238E27FC236}">
                  <a16:creationId xmlns:a16="http://schemas.microsoft.com/office/drawing/2014/main" id="{58388D6D-7BD8-7C95-2F45-D21ED0535B19}"/>
                </a:ext>
              </a:extLst>
            </p:cNvPr>
            <p:cNvGrpSpPr/>
            <p:nvPr/>
          </p:nvGrpSpPr>
          <p:grpSpPr>
            <a:xfrm>
              <a:off x="2140745" y="11098224"/>
              <a:ext cx="1383505" cy="729278"/>
              <a:chOff x="2207757" y="8652113"/>
              <a:chExt cx="1229044" cy="845126"/>
            </a:xfrm>
          </p:grpSpPr>
          <p:cxnSp>
            <p:nvCxnSpPr>
              <p:cNvPr id="1321" name="Line 2">
                <a:extLst>
                  <a:ext uri="{FF2B5EF4-FFF2-40B4-BE49-F238E27FC236}">
                    <a16:creationId xmlns:a16="http://schemas.microsoft.com/office/drawing/2014/main" id="{BFDB15AA-FFF4-8227-FA1D-6960BCB16AEC}"/>
                  </a:ext>
                </a:extLst>
              </p:cNvPr>
              <p:cNvCxnSpPr/>
              <p:nvPr/>
            </p:nvCxnSpPr>
            <p:spPr>
              <a:xfrm>
                <a:off x="2207757" y="8652113"/>
                <a:ext cx="1229044" cy="845126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2" name="Line 1">
                <a:extLst>
                  <a:ext uri="{FF2B5EF4-FFF2-40B4-BE49-F238E27FC236}">
                    <a16:creationId xmlns:a16="http://schemas.microsoft.com/office/drawing/2014/main" id="{AF1C0295-3671-4105-1DA3-BA2F00AD8840}"/>
                  </a:ext>
                </a:extLst>
              </p:cNvPr>
              <p:cNvCxnSpPr/>
              <p:nvPr/>
            </p:nvCxnSpPr>
            <p:spPr>
              <a:xfrm flipV="1">
                <a:off x="2207757" y="8652113"/>
                <a:ext cx="1229044" cy="845126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3" name="그룹 1322">
              <a:extLst>
                <a:ext uri="{FF2B5EF4-FFF2-40B4-BE49-F238E27FC236}">
                  <a16:creationId xmlns:a16="http://schemas.microsoft.com/office/drawing/2014/main" id="{30D7E103-2A34-1B40-A74B-ED3A2625A02A}"/>
                </a:ext>
              </a:extLst>
            </p:cNvPr>
            <p:cNvGrpSpPr/>
            <p:nvPr/>
          </p:nvGrpSpPr>
          <p:grpSpPr>
            <a:xfrm>
              <a:off x="3674019" y="11080875"/>
              <a:ext cx="1414506" cy="768348"/>
              <a:chOff x="3674020" y="8635314"/>
              <a:chExt cx="1414506" cy="878948"/>
            </a:xfrm>
          </p:grpSpPr>
          <p:sp>
            <p:nvSpPr>
              <p:cNvPr id="1324" name="Border">
                <a:extLst>
                  <a:ext uri="{FF2B5EF4-FFF2-40B4-BE49-F238E27FC236}">
                    <a16:creationId xmlns:a16="http://schemas.microsoft.com/office/drawing/2014/main" id="{D8CE0FFE-CC4E-7F8E-530D-7148E70DE84F}"/>
                  </a:ext>
                </a:extLst>
              </p:cNvPr>
              <p:cNvSpPr/>
              <p:nvPr/>
            </p:nvSpPr>
            <p:spPr>
              <a:xfrm>
                <a:off x="3674020" y="8635314"/>
                <a:ext cx="1411855" cy="878948"/>
              </a:xfrm>
              <a:prstGeom prst="roundRect">
                <a:avLst>
                  <a:gd name="adj" fmla="val 6118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325" name="그룹 1324">
                <a:extLst>
                  <a:ext uri="{FF2B5EF4-FFF2-40B4-BE49-F238E27FC236}">
                    <a16:creationId xmlns:a16="http://schemas.microsoft.com/office/drawing/2014/main" id="{65F66134-A834-DBAC-EA68-BEE8B32B232C}"/>
                  </a:ext>
                </a:extLst>
              </p:cNvPr>
              <p:cNvGrpSpPr/>
              <p:nvPr/>
            </p:nvGrpSpPr>
            <p:grpSpPr>
              <a:xfrm>
                <a:off x="3676671" y="8652113"/>
                <a:ext cx="1411855" cy="845126"/>
                <a:chOff x="3685752" y="8652113"/>
                <a:chExt cx="1229044" cy="845126"/>
              </a:xfrm>
            </p:grpSpPr>
            <p:cxnSp>
              <p:nvCxnSpPr>
                <p:cNvPr id="1326" name="Line 2">
                  <a:extLst>
                    <a:ext uri="{FF2B5EF4-FFF2-40B4-BE49-F238E27FC236}">
                      <a16:creationId xmlns:a16="http://schemas.microsoft.com/office/drawing/2014/main" id="{618ACEFC-B1B7-36ED-6CDD-BCBFCFA952C5}"/>
                    </a:ext>
                  </a:extLst>
                </p:cNvPr>
                <p:cNvCxnSpPr/>
                <p:nvPr/>
              </p:nvCxnSpPr>
              <p:spPr>
                <a:xfrm>
                  <a:off x="3685752" y="8652113"/>
                  <a:ext cx="1229044" cy="845126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7" name="Line 1">
                  <a:extLst>
                    <a:ext uri="{FF2B5EF4-FFF2-40B4-BE49-F238E27FC236}">
                      <a16:creationId xmlns:a16="http://schemas.microsoft.com/office/drawing/2014/main" id="{5AF34FE4-6B24-B250-6F7F-E4CF97E4FD63}"/>
                    </a:ext>
                  </a:extLst>
                </p:cNvPr>
                <p:cNvCxnSpPr/>
                <p:nvPr/>
              </p:nvCxnSpPr>
              <p:spPr>
                <a:xfrm flipV="1">
                  <a:off x="3685752" y="8652113"/>
                  <a:ext cx="1229044" cy="845126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28" name="Button">
              <a:extLst>
                <a:ext uri="{FF2B5EF4-FFF2-40B4-BE49-F238E27FC236}">
                  <a16:creationId xmlns:a16="http://schemas.microsoft.com/office/drawing/2014/main" id="{B6AA10BD-7174-A543-9875-15138DC5A81D}"/>
                </a:ext>
              </a:extLst>
            </p:cNvPr>
            <p:cNvSpPr/>
            <p:nvPr/>
          </p:nvSpPr>
          <p:spPr>
            <a:xfrm>
              <a:off x="5400093" y="10528368"/>
              <a:ext cx="1564546" cy="487780"/>
            </a:xfrm>
            <a:prstGeom prst="roundRect">
              <a:avLst>
                <a:gd name="adj" fmla="val 5000"/>
              </a:avLst>
            </a:prstGeom>
            <a:solidFill>
              <a:srgbClr val="4C4C4C">
                <a:alpha val="13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제목이 최대 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2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줄 노출됩니다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.</a:t>
              </a:r>
            </a:p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Nanum Gothic"/>
                </a:rPr>
                <a:t>2025-04-17</a:t>
              </a:r>
              <a:r>
                <a:rPr lang="en-US" altLang="ko-KR" sz="600" b="0" i="0" dirty="0">
                  <a:solidFill>
                    <a:srgbClr val="333333"/>
                  </a:solidFill>
                  <a:effectLst/>
                  <a:latin typeface="Nanum Gothic"/>
                </a:rPr>
                <a:t>  </a:t>
              </a:r>
              <a:r>
                <a:rPr lang="ko-KR" altLang="en-US" sz="600" b="0" i="0" dirty="0" err="1">
                  <a:solidFill>
                    <a:srgbClr val="333333"/>
                  </a:solidFill>
                  <a:effectLst/>
                  <a:latin typeface="Nanum Gothic"/>
                </a:rPr>
                <a:t>ㅣ</a:t>
              </a:r>
              <a:r>
                <a:rPr lang="ko-KR" altLang="en-US" sz="600" b="0" i="0" dirty="0">
                  <a:solidFill>
                    <a:srgbClr val="333333"/>
                  </a:solidFill>
                  <a:effectLst/>
                  <a:latin typeface="Nanum Gothic"/>
                </a:rPr>
                <a:t>  </a:t>
              </a:r>
              <a:r>
                <a:rPr lang="ko-KR" altLang="en-US" sz="600" dirty="0">
                  <a:solidFill>
                    <a:schemeClr val="tx1"/>
                  </a:solidFill>
                </a:rPr>
                <a:t>광주</a:t>
              </a:r>
              <a:r>
                <a:rPr lang="en-US" altLang="ko-KR" sz="600" dirty="0">
                  <a:solidFill>
                    <a:schemeClr val="tx1"/>
                  </a:solidFill>
                </a:rPr>
                <a:t>·</a:t>
              </a:r>
              <a:r>
                <a:rPr lang="ko-KR" altLang="en-US" sz="600" dirty="0">
                  <a:solidFill>
                    <a:schemeClr val="tx1"/>
                  </a:solidFill>
                </a:rPr>
                <a:t>전남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1329" name="Button">
              <a:extLst>
                <a:ext uri="{FF2B5EF4-FFF2-40B4-BE49-F238E27FC236}">
                  <a16:creationId xmlns:a16="http://schemas.microsoft.com/office/drawing/2014/main" id="{E8190B03-868D-0E10-2773-E616D931B947}"/>
                </a:ext>
              </a:extLst>
            </p:cNvPr>
            <p:cNvSpPr/>
            <p:nvPr/>
          </p:nvSpPr>
          <p:spPr>
            <a:xfrm>
              <a:off x="5404629" y="11085212"/>
              <a:ext cx="1564546" cy="487780"/>
            </a:xfrm>
            <a:prstGeom prst="roundRect">
              <a:avLst>
                <a:gd name="adj" fmla="val 5000"/>
              </a:avLst>
            </a:prstGeom>
            <a:solidFill>
              <a:srgbClr val="4C4C4C">
                <a:alpha val="13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제목이 최대 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2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줄 노출됩니다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.</a:t>
              </a:r>
            </a:p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Nanum Gothic"/>
                </a:rPr>
                <a:t>2025-04-12</a:t>
              </a:r>
              <a:r>
                <a:rPr lang="en-US" altLang="ko-KR" sz="600" b="0" i="0" dirty="0">
                  <a:solidFill>
                    <a:srgbClr val="333333"/>
                  </a:solidFill>
                  <a:effectLst/>
                  <a:latin typeface="Nanum Gothic"/>
                </a:rPr>
                <a:t>  </a:t>
              </a:r>
              <a:r>
                <a:rPr lang="ko-KR" altLang="en-US" sz="600" b="0" i="0" dirty="0" err="1">
                  <a:solidFill>
                    <a:srgbClr val="333333"/>
                  </a:solidFill>
                  <a:effectLst/>
                  <a:latin typeface="Nanum Gothic"/>
                </a:rPr>
                <a:t>ㅣ</a:t>
              </a:r>
              <a:r>
                <a:rPr lang="ko-KR" altLang="en-US" sz="600" b="0" i="0" dirty="0">
                  <a:solidFill>
                    <a:srgbClr val="333333"/>
                  </a:solidFill>
                  <a:effectLst/>
                  <a:latin typeface="Nanum Gothic"/>
                </a:rPr>
                <a:t> </a:t>
              </a:r>
              <a:r>
                <a:rPr lang="ko-KR" altLang="en-US" sz="700" dirty="0">
                  <a:solidFill>
                    <a:schemeClr val="tx1"/>
                  </a:solidFill>
                </a:rPr>
                <a:t>강원도</a:t>
              </a:r>
              <a:endParaRPr lang="en-US" sz="700" dirty="0">
                <a:solidFill>
                  <a:srgbClr val="000000">
                    <a:alpha val="26000"/>
                  </a:srgb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330" name="Button">
              <a:extLst>
                <a:ext uri="{FF2B5EF4-FFF2-40B4-BE49-F238E27FC236}">
                  <a16:creationId xmlns:a16="http://schemas.microsoft.com/office/drawing/2014/main" id="{E6902A2D-0FB3-B77D-B1E8-30BCBA0336EF}"/>
                </a:ext>
              </a:extLst>
            </p:cNvPr>
            <p:cNvSpPr/>
            <p:nvPr/>
          </p:nvSpPr>
          <p:spPr>
            <a:xfrm>
              <a:off x="5406152" y="11642057"/>
              <a:ext cx="1564546" cy="487780"/>
            </a:xfrm>
            <a:prstGeom prst="roundRect">
              <a:avLst>
                <a:gd name="adj" fmla="val 5000"/>
              </a:avLst>
            </a:prstGeom>
            <a:solidFill>
              <a:srgbClr val="4C4C4C">
                <a:alpha val="13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제목이 최대 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2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줄 노출됩니다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.</a:t>
              </a:r>
            </a:p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Nanum Gothic"/>
                </a:rPr>
                <a:t>2025-04-20 </a:t>
              </a:r>
              <a:r>
                <a:rPr lang="en-US" altLang="ko-KR" sz="600" b="0" i="0" dirty="0">
                  <a:solidFill>
                    <a:srgbClr val="333333"/>
                  </a:solidFill>
                  <a:effectLst/>
                  <a:latin typeface="Nanum Gothic"/>
                </a:rPr>
                <a:t> </a:t>
              </a:r>
              <a:r>
                <a:rPr lang="ko-KR" altLang="en-US" sz="600" b="0" i="0" dirty="0" err="1">
                  <a:solidFill>
                    <a:srgbClr val="333333"/>
                  </a:solidFill>
                  <a:effectLst/>
                  <a:latin typeface="Nanum Gothic"/>
                </a:rPr>
                <a:t>ㅣ</a:t>
              </a:r>
              <a:r>
                <a:rPr lang="en-US" altLang="ko-KR" sz="700" dirty="0">
                  <a:solidFill>
                    <a:srgbClr val="333333"/>
                  </a:solidFill>
                  <a:latin typeface="Nanum Gothic"/>
                </a:rPr>
                <a:t> </a:t>
              </a:r>
              <a:r>
                <a:rPr lang="ko-KR" altLang="en-US" sz="700" dirty="0">
                  <a:solidFill>
                    <a:srgbClr val="333333"/>
                  </a:solidFill>
                  <a:latin typeface="Nanum Gothic"/>
                </a:rPr>
                <a:t>전라북도</a:t>
              </a:r>
              <a:endParaRPr lang="en-US" sz="700" dirty="0">
                <a:solidFill>
                  <a:srgbClr val="000000">
                    <a:alpha val="26000"/>
                  </a:srgb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20CB43A8-04B7-AD17-1187-FBC1E87C0DB1}"/>
                </a:ext>
              </a:extLst>
            </p:cNvPr>
            <p:cNvSpPr txBox="1"/>
            <p:nvPr/>
          </p:nvSpPr>
          <p:spPr>
            <a:xfrm>
              <a:off x="3674020" y="11859368"/>
              <a:ext cx="1345656" cy="269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u="sng" dirty="0">
                  <a:solidFill>
                    <a:srgbClr val="333333"/>
                  </a:solidFill>
                  <a:latin typeface="+mn-lt"/>
                </a:rPr>
                <a:t>드림원격평생교육원  </a:t>
              </a:r>
              <a:r>
                <a:rPr lang="en-US" altLang="ko-KR" sz="700" u="sng" dirty="0">
                  <a:solidFill>
                    <a:srgbClr val="333333"/>
                  </a:solidFill>
                  <a:latin typeface="+mn-lt"/>
                </a:rPr>
                <a:t>MOU </a:t>
              </a:r>
              <a:r>
                <a:rPr lang="ko-KR" altLang="en-US" sz="700" u="sng" dirty="0">
                  <a:solidFill>
                    <a:srgbClr val="333333"/>
                  </a:solidFill>
                  <a:latin typeface="+mn-lt"/>
                </a:rPr>
                <a:t>체결</a:t>
              </a:r>
              <a:endParaRPr lang="ko-KR" altLang="en-US" sz="700" u="sng" dirty="0">
                <a:latin typeface="+mn-lt"/>
                <a:ea typeface="+mj-ea"/>
              </a:endParaRPr>
            </a:p>
          </p:txBody>
        </p:sp>
        <p:sp>
          <p:nvSpPr>
            <p:cNvPr id="1333" name="Border">
              <a:extLst>
                <a:ext uri="{FF2B5EF4-FFF2-40B4-BE49-F238E27FC236}">
                  <a16:creationId xmlns:a16="http://schemas.microsoft.com/office/drawing/2014/main" id="{18755936-BCCC-648F-2AB9-6936F4AF6B91}"/>
                </a:ext>
              </a:extLst>
            </p:cNvPr>
            <p:cNvSpPr/>
            <p:nvPr/>
          </p:nvSpPr>
          <p:spPr>
            <a:xfrm>
              <a:off x="2129305" y="9966583"/>
              <a:ext cx="547659" cy="126432"/>
            </a:xfrm>
            <a:prstGeom prst="roundRect">
              <a:avLst>
                <a:gd name="adj" fmla="val 611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cs typeface="Segoe UI" panose="020B0502040204020203" pitchFamily="34" charset="0"/>
                </a:rPr>
                <a:t>서울시</a:t>
              </a:r>
              <a:endParaRPr lang="en-US" sz="70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334" name="Border">
              <a:extLst>
                <a:ext uri="{FF2B5EF4-FFF2-40B4-BE49-F238E27FC236}">
                  <a16:creationId xmlns:a16="http://schemas.microsoft.com/office/drawing/2014/main" id="{6E83810C-1ED1-B8D0-89C5-40EE0DCAA692}"/>
                </a:ext>
              </a:extLst>
            </p:cNvPr>
            <p:cNvSpPr/>
            <p:nvPr/>
          </p:nvSpPr>
          <p:spPr>
            <a:xfrm>
              <a:off x="3674019" y="9966583"/>
              <a:ext cx="547659" cy="126432"/>
            </a:xfrm>
            <a:prstGeom prst="roundRect">
              <a:avLst>
                <a:gd name="adj" fmla="val 611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cs typeface="Segoe UI" panose="020B0502040204020203" pitchFamily="34" charset="0"/>
                </a:rPr>
                <a:t>서울시</a:t>
              </a:r>
              <a:endParaRPr lang="en-US" sz="70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335" name="Border">
              <a:extLst>
                <a:ext uri="{FF2B5EF4-FFF2-40B4-BE49-F238E27FC236}">
                  <a16:creationId xmlns:a16="http://schemas.microsoft.com/office/drawing/2014/main" id="{DCBDB86D-3CA6-B477-97FB-90495CCB5EFC}"/>
                </a:ext>
              </a:extLst>
            </p:cNvPr>
            <p:cNvSpPr/>
            <p:nvPr/>
          </p:nvSpPr>
          <p:spPr>
            <a:xfrm>
              <a:off x="2129305" y="11080875"/>
              <a:ext cx="547659" cy="126432"/>
            </a:xfrm>
            <a:prstGeom prst="roundRect">
              <a:avLst>
                <a:gd name="adj" fmla="val 611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cs typeface="Segoe UI" panose="020B0502040204020203" pitchFamily="34" charset="0"/>
                </a:rPr>
                <a:t>서울시</a:t>
              </a:r>
              <a:endParaRPr lang="en-US" sz="70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336" name="Border">
              <a:extLst>
                <a:ext uri="{FF2B5EF4-FFF2-40B4-BE49-F238E27FC236}">
                  <a16:creationId xmlns:a16="http://schemas.microsoft.com/office/drawing/2014/main" id="{5272DE4E-BEB2-6A8A-E505-A87565BFD1F3}"/>
                </a:ext>
              </a:extLst>
            </p:cNvPr>
            <p:cNvSpPr/>
            <p:nvPr/>
          </p:nvSpPr>
          <p:spPr>
            <a:xfrm>
              <a:off x="3674019" y="11080875"/>
              <a:ext cx="547659" cy="126432"/>
            </a:xfrm>
            <a:prstGeom prst="roundRect">
              <a:avLst>
                <a:gd name="adj" fmla="val 611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cs typeface="Segoe UI" panose="020B0502040204020203" pitchFamily="34" charset="0"/>
                </a:rPr>
                <a:t>서울시</a:t>
              </a:r>
              <a:endParaRPr lang="en-US" sz="70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D4F04BE9-4487-D487-1988-5CA6B735FB7D}"/>
                </a:ext>
              </a:extLst>
            </p:cNvPr>
            <p:cNvSpPr txBox="1"/>
            <p:nvPr/>
          </p:nvSpPr>
          <p:spPr>
            <a:xfrm>
              <a:off x="2027826" y="9788048"/>
              <a:ext cx="4953000" cy="1913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b="1" dirty="0"/>
                <a:t>갤러리                                                                                                                      공지사항</a:t>
              </a:r>
              <a:endParaRPr lang="ko-KR" altLang="en-US" sz="1200" dirty="0"/>
            </a:p>
          </p:txBody>
        </p:sp>
      </p:grpSp>
      <p:pic>
        <p:nvPicPr>
          <p:cNvPr id="1231" name="그림 1230">
            <a:extLst>
              <a:ext uri="{FF2B5EF4-FFF2-40B4-BE49-F238E27FC236}">
                <a16:creationId xmlns:a16="http://schemas.microsoft.com/office/drawing/2014/main" id="{8D938ED6-A0E1-2013-15AE-0C600B9C26F6}"/>
              </a:ext>
            </a:extLst>
          </p:cNvPr>
          <p:cNvPicPr>
            <a:picLocks noChangeAspect="1"/>
          </p:cNvPicPr>
          <p:nvPr/>
        </p:nvPicPr>
        <p:blipFill>
          <a:blip r:embed="rId44"/>
          <a:srcRect l="6349" t="7895"/>
          <a:stretch/>
        </p:blipFill>
        <p:spPr>
          <a:xfrm>
            <a:off x="4955329" y="9963151"/>
            <a:ext cx="127945" cy="1260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32" name="그림 1231">
            <a:extLst>
              <a:ext uri="{FF2B5EF4-FFF2-40B4-BE49-F238E27FC236}">
                <a16:creationId xmlns:a16="http://schemas.microsoft.com/office/drawing/2014/main" id="{0C716B9C-5D1C-28B6-1820-32CC57C382F7}"/>
              </a:ext>
            </a:extLst>
          </p:cNvPr>
          <p:cNvPicPr>
            <a:picLocks noChangeAspect="1"/>
          </p:cNvPicPr>
          <p:nvPr/>
        </p:nvPicPr>
        <p:blipFill>
          <a:blip r:embed="rId44"/>
          <a:srcRect l="6349" t="7895"/>
          <a:stretch/>
        </p:blipFill>
        <p:spPr>
          <a:xfrm>
            <a:off x="6821549" y="9963151"/>
            <a:ext cx="127945" cy="1260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37" name="그림 1236">
            <a:extLst>
              <a:ext uri="{FF2B5EF4-FFF2-40B4-BE49-F238E27FC236}">
                <a16:creationId xmlns:a16="http://schemas.microsoft.com/office/drawing/2014/main" id="{533FEAD4-44FB-5CEC-4152-A90FA6DC543C}"/>
              </a:ext>
            </a:extLst>
          </p:cNvPr>
          <p:cNvPicPr>
            <a:picLocks noChangeAspect="1"/>
          </p:cNvPicPr>
          <p:nvPr/>
        </p:nvPicPr>
        <p:blipFill>
          <a:blip r:embed="rId44"/>
          <a:srcRect l="6349" t="7895"/>
          <a:stretch/>
        </p:blipFill>
        <p:spPr>
          <a:xfrm>
            <a:off x="6913391" y="7717521"/>
            <a:ext cx="127945" cy="1260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39" name="TextBox 1238">
            <a:extLst>
              <a:ext uri="{FF2B5EF4-FFF2-40B4-BE49-F238E27FC236}">
                <a16:creationId xmlns:a16="http://schemas.microsoft.com/office/drawing/2014/main" id="{3253BDF4-E91F-A793-9CB0-B6BF4F284081}"/>
              </a:ext>
            </a:extLst>
          </p:cNvPr>
          <p:cNvSpPr txBox="1"/>
          <p:nvPr/>
        </p:nvSpPr>
        <p:spPr>
          <a:xfrm>
            <a:off x="10021957" y="2598667"/>
            <a:ext cx="1607003" cy="39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700" dirty="0"/>
              <a:t>로그인 하시면 </a:t>
            </a:r>
            <a:r>
              <a:rPr lang="ko-KR" altLang="en-US" sz="700" dirty="0">
                <a:solidFill>
                  <a:srgbClr val="2E75B6"/>
                </a:solidFill>
              </a:rPr>
              <a:t>나의 자격정보와 교육 이수 현황</a:t>
            </a:r>
            <a:r>
              <a:rPr lang="ko-KR" altLang="en-US" sz="700" dirty="0"/>
              <a:t>을 확인할 수 있습니다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1241" name="직사각형 1240">
            <a:extLst>
              <a:ext uri="{FF2B5EF4-FFF2-40B4-BE49-F238E27FC236}">
                <a16:creationId xmlns:a16="http://schemas.microsoft.com/office/drawing/2014/main" id="{6616A2C9-624C-764E-94CF-516DE427BB04}"/>
              </a:ext>
            </a:extLst>
          </p:cNvPr>
          <p:cNvSpPr/>
          <p:nvPr/>
        </p:nvSpPr>
        <p:spPr>
          <a:xfrm>
            <a:off x="10868017" y="1949357"/>
            <a:ext cx="689820" cy="180000"/>
          </a:xfrm>
          <a:prstGeom prst="rect">
            <a:avLst/>
          </a:prstGeom>
          <a:solidFill>
            <a:srgbClr val="FFEA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548638B1-D2F7-0169-4A04-1E400A3F4427}"/>
              </a:ext>
            </a:extLst>
          </p:cNvPr>
          <p:cNvSpPr txBox="1"/>
          <p:nvPr/>
        </p:nvSpPr>
        <p:spPr>
          <a:xfrm>
            <a:off x="10795633" y="1947024"/>
            <a:ext cx="8345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>
                <a:latin typeface="+mn-ea"/>
                <a:ea typeface="+mn-ea"/>
              </a:rPr>
              <a:t>          로그인</a:t>
            </a:r>
          </a:p>
        </p:txBody>
      </p:sp>
      <p:pic>
        <p:nvPicPr>
          <p:cNvPr id="1246" name="그림 1245">
            <a:extLst>
              <a:ext uri="{FF2B5EF4-FFF2-40B4-BE49-F238E27FC236}">
                <a16:creationId xmlns:a16="http://schemas.microsoft.com/office/drawing/2014/main" id="{6B7CEDD1-109F-B059-6666-2EF9FB7E4535}"/>
              </a:ext>
            </a:extLst>
          </p:cNvPr>
          <p:cNvPicPr>
            <a:picLocks noChangeAspect="1"/>
          </p:cNvPicPr>
          <p:nvPr/>
        </p:nvPicPr>
        <p:blipFill>
          <a:blip r:embed="rId47"/>
          <a:srcRect l="14953" r="9289"/>
          <a:stretch/>
        </p:blipFill>
        <p:spPr>
          <a:xfrm>
            <a:off x="10937894" y="1961154"/>
            <a:ext cx="273844" cy="156406"/>
          </a:xfrm>
          <a:prstGeom prst="rect">
            <a:avLst/>
          </a:prstGeom>
        </p:spPr>
      </p:pic>
      <p:sp>
        <p:nvSpPr>
          <p:cNvPr id="1240" name="직사각형 1239">
            <a:extLst>
              <a:ext uri="{FF2B5EF4-FFF2-40B4-BE49-F238E27FC236}">
                <a16:creationId xmlns:a16="http://schemas.microsoft.com/office/drawing/2014/main" id="{9836F5FC-CEC1-B3CE-7A18-EBBAA636D73A}"/>
              </a:ext>
            </a:extLst>
          </p:cNvPr>
          <p:cNvSpPr/>
          <p:nvPr/>
        </p:nvSpPr>
        <p:spPr>
          <a:xfrm>
            <a:off x="10103277" y="1942221"/>
            <a:ext cx="689820" cy="194272"/>
          </a:xfrm>
          <a:prstGeom prst="rect">
            <a:avLst/>
          </a:prstGeom>
          <a:solidFill>
            <a:srgbClr val="00BA7E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27AEB7D7-2562-FF64-0A3B-90014A271BB2}"/>
              </a:ext>
            </a:extLst>
          </p:cNvPr>
          <p:cNvSpPr txBox="1"/>
          <p:nvPr/>
        </p:nvSpPr>
        <p:spPr>
          <a:xfrm>
            <a:off x="10031573" y="1949357"/>
            <a:ext cx="833228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>
                <a:latin typeface="+mn-ea"/>
                <a:ea typeface="+mn-ea"/>
              </a:rPr>
              <a:t>          로그인</a:t>
            </a:r>
          </a:p>
        </p:txBody>
      </p:sp>
      <p:grpSp>
        <p:nvGrpSpPr>
          <p:cNvPr id="1254" name="그룹 1253">
            <a:extLst>
              <a:ext uri="{FF2B5EF4-FFF2-40B4-BE49-F238E27FC236}">
                <a16:creationId xmlns:a16="http://schemas.microsoft.com/office/drawing/2014/main" id="{BF868CB7-2C95-04A8-5A08-CF51143BE778}"/>
              </a:ext>
            </a:extLst>
          </p:cNvPr>
          <p:cNvGrpSpPr/>
          <p:nvPr/>
        </p:nvGrpSpPr>
        <p:grpSpPr>
          <a:xfrm>
            <a:off x="1218121" y="3594786"/>
            <a:ext cx="178879" cy="141682"/>
            <a:chOff x="3595951" y="7612426"/>
            <a:chExt cx="164873" cy="127945"/>
          </a:xfrm>
        </p:grpSpPr>
        <p:pic>
          <p:nvPicPr>
            <p:cNvPr id="1255" name="그래픽 1254">
              <a:extLst>
                <a:ext uri="{FF2B5EF4-FFF2-40B4-BE49-F238E27FC236}">
                  <a16:creationId xmlns:a16="http://schemas.microsoft.com/office/drawing/2014/main" id="{DB96F391-B0F3-F9BB-0D02-73269348A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3595951" y="7612426"/>
              <a:ext cx="127944" cy="127945"/>
            </a:xfrm>
            <a:prstGeom prst="rect">
              <a:avLst/>
            </a:prstGeom>
          </p:spPr>
        </p:pic>
        <p:pic>
          <p:nvPicPr>
            <p:cNvPr id="1256" name="그림 1255">
              <a:extLst>
                <a:ext uri="{FF2B5EF4-FFF2-40B4-BE49-F238E27FC236}">
                  <a16:creationId xmlns:a16="http://schemas.microsoft.com/office/drawing/2014/main" id="{546C253D-3B86-E298-4EE3-E6A3EB7D1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rcRect l="6349" t="7895"/>
            <a:stretch/>
          </p:blipFill>
          <p:spPr>
            <a:xfrm>
              <a:off x="3704193" y="7678521"/>
              <a:ext cx="56631" cy="50389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rgbClr val="2E75B6"/>
              </a:solidFill>
            </a:ln>
          </p:spPr>
        </p:pic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667835C-6A13-5659-3567-FB76A7591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53864"/>
              </p:ext>
            </p:extLst>
          </p:nvPr>
        </p:nvGraphicFramePr>
        <p:xfrm>
          <a:off x="7515025" y="308051"/>
          <a:ext cx="2338010" cy="16218886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대표 홈페이지 메인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10201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Head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자격신고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적용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로그아웃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시 노출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로그인 해제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로그아웃 상태에서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[1:1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전체메뉴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네비게이션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드로어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컨트롤 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1860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GNB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2779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마이페이지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icon 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icon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클릭 시 마이페이지로 이동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비주얼 이미지 영역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관리자에서 등록된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대표홈페이용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이미지 롤링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웹접근성 준수하여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뒤로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정지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시작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앞으로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버튼 적용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현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페이지 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총 팝업수량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전체보기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주요소식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모달팝업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Malgun Gothic"/>
                        </a:rPr>
                        <a:t>* </a:t>
                      </a: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Malgun Gothic"/>
                        </a:rPr>
                        <a:t>모바일 상에서 관리자 설정에 따라 영역 노출</a:t>
                      </a:r>
                      <a:r>
                        <a:rPr lang="en-US" altLang="ko-KR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Malgun Gothic"/>
                        </a:rPr>
                        <a:t>비노출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9997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회원카드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로그인 시 회원정보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[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수정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클릭시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회원정보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상세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수정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으로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비로그인 시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#5-1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영역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: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간편로그인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 해당 매체 화면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팝업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: [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회원가입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 회원가입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페이지로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 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: [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IP/PW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찾기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IP/PW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찾기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* 메모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기관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단체 간편로그인 검토 필요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*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모바일 상에서 관리자 설정에 따라 영역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비노출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469190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1" dirty="0" err="1">
                          <a:latin typeface="+mn-ea"/>
                          <a:ea typeface="+mn-ea"/>
                        </a:rPr>
                        <a:t>플로팅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버튼 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메뉴 위치 고정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[-]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디폴트 상태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클릭 시 메뉴 접힘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[+]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버튼 클릭 시 메뉴 펼쳐짐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93281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7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시스템별 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Tab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tab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에 마우스 오버 시 해당 시스템의 바로가기 영역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시스템 홈 바로가기 버튼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시 해당 시스템 메인으로 이동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서비스 바로가기 버튼 클릭 시 해당 페이지로 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6245"/>
                  </a:ext>
                </a:extLst>
              </a:tr>
              <a:tr h="9141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8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공지사항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주요공지 리스트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관리자에서 설정한 주요공지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(icon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표출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가 상단에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정렬순서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최근 등록 순으로 리스트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공지 제목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최대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줄 까지 노출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말줄임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표시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해당 게시물의 상세 페이지로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작성일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관리자에서 등록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설정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된 날짜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[+]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더보기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 목록페이지로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21834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9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보도자료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/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간호조무사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new tab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tab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해당 게시물 영역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정렬순서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최근 등록 순으로 리스트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제목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최대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줄 까지 노출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말줄임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표시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클릭 시 해당 게시물의 상세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작성일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관리자에서 등록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설정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된 날짜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[+]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버튼 클릭 시 목록페이지로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84277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10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팝업존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관리자에서 등록한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팝업존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이미지 롤링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웹접근성 준수하여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뒤로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정지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시작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앞으로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적영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페이지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총 팝업수량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1833"/>
                  </a:ext>
                </a:extLst>
              </a:tr>
              <a:tr h="702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11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서비스 바로가기 콘텐츠 영역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간호조무사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50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년사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유튜브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48" tooltip="링크 공유"/>
                        </a:rPr>
                        <a:t>https://youtu.be/ML-MIXJ_eh0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주요사업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협회안내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주요사업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회원복지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회원혜택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드임복지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페이지로 이동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          </a:t>
                      </a:r>
                      <a:r>
                        <a:rPr lang="en-US" altLang="ko-KR" sz="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회원혜택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노무상담 페이지로 이동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331469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12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구인정보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'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취업정보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구인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에 등록된 게시물 리스트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최근 등록된 순으로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제목 최대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한줄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둥록일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기관명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제목 클릭 시 해당 게시물 상세 페이지로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[+]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버튼 클릭 시 목록 페이지로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37604"/>
                  </a:ext>
                </a:extLst>
              </a:tr>
              <a:tr h="3352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시도협회 소식 영역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[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시도명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]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버튼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 해당 시도명칭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#13-1 )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갤러리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(#13-2)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공지사항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(#13-3)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의 게시물 리스트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[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]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(#13-1)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영역에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전체시도협회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타이틀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노춣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갤러리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각 시도에서 등록된 갤러리의 최근 게시물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공지사항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각 시도에서 등록된 공지사항 최근 게시물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[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시도명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시도명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(#13-1)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영역에 해당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시도협회명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노춣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갤러리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해당 시도에 등록된 갤러리 게시물 중 최근 게시물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공지사항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해당 시도에서 등록된 공지사항 게시물 중 최근 게시물 노출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marR="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Tx/>
                        <a:buChar char="-"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13-1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시도명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바로가기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해당 시도협회 홈페이지 메인으로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13-2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갤러리 리스트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배지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(badge)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표출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사진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제목 클릭 시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해당 게시물 상세 페이지로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13-3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공지사항 리스트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제목 클릭 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해당 게시물 상세 페이지로 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44879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Banner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영역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관리자에서 등록된 이미지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뒤로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정지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시작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앞으로 버튼 클릭 시 이미지 롤링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 상태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및 정지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6376"/>
                  </a:ext>
                </a:extLst>
              </a:tr>
              <a:tr h="10201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협회 바로가기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셀렉트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박스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 영역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- 13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개 협회 리스트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선택 시 해당 홈페이로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셀렉트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구성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시도협회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바로가기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서울시간호조무사회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부산시간호조무사회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대구시간호조무사회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인천시간호조무사회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광주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·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전남간호조무사회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대전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·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충남간호조무사회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울산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·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경남간호조무사회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경기도간호조무사회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강원도간호조무사회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충청북도간호조무사회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전북도간호조무사회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경상북도간호조무사회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제주도간호조무사회</a:t>
                      </a:r>
                      <a:endParaRPr lang="ko-KR" altLang="en-US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81743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서비스 바로가기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셀렉트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박스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 영역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- 5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개 서비스 홈페이지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선택 시 해당 홈페이로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셀렉트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구성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서비스 바로가기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대한간호조무사협회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보수교육센터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직무교육센터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자격신고센터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학회센터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3556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17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SNS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바로가기 링크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카카오톡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  <a:hlinkClick r:id="rId23"/>
                        </a:rPr>
                        <a:t>https://pf.kakao.com/_cbkxexl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유튜브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49"/>
                        </a:rPr>
                        <a:t>www.youtube.com/@KLPNA_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49"/>
                        </a:rPr>
                        <a:t>간호조무사협회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인스타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50"/>
                        </a:rPr>
                        <a:t>https://www.instagram.com/lpnnews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5099"/>
                  </a:ext>
                </a:extLst>
              </a:tr>
              <a:tr h="1860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18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Footer 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 영역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93469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BEF6C3-F45B-AB72-93E7-584A0F92C7FC}"/>
              </a:ext>
            </a:extLst>
          </p:cNvPr>
          <p:cNvGrpSpPr/>
          <p:nvPr/>
        </p:nvGrpSpPr>
        <p:grpSpPr>
          <a:xfrm>
            <a:off x="6783876" y="2486741"/>
            <a:ext cx="827007" cy="270000"/>
            <a:chOff x="10001901" y="2602938"/>
            <a:chExt cx="827007" cy="27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F4842A9-49E8-BAD0-4FD0-1E8E9AAA5F14}"/>
                </a:ext>
              </a:extLst>
            </p:cNvPr>
            <p:cNvSpPr/>
            <p:nvPr/>
          </p:nvSpPr>
          <p:spPr>
            <a:xfrm>
              <a:off x="10001901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CBCB248-8E8E-054B-3C09-5413CA7EA261}"/>
                </a:ext>
              </a:extLst>
            </p:cNvPr>
            <p:cNvSpPr/>
            <p:nvPr/>
          </p:nvSpPr>
          <p:spPr>
            <a:xfrm>
              <a:off x="10558908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9BA8EB-D6F3-2607-94B3-70C900D2AE54}"/>
                </a:ext>
              </a:extLst>
            </p:cNvPr>
            <p:cNvSpPr/>
            <p:nvPr/>
          </p:nvSpPr>
          <p:spPr>
            <a:xfrm>
              <a:off x="10132210" y="2602938"/>
              <a:ext cx="559601" cy="27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9E2939-1436-1F69-80AC-0CB304A5A2C1}"/>
                </a:ext>
              </a:extLst>
            </p:cNvPr>
            <p:cNvSpPr txBox="1"/>
            <p:nvPr/>
          </p:nvSpPr>
          <p:spPr>
            <a:xfrm>
              <a:off x="10022686" y="2637911"/>
              <a:ext cx="7572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간무협챗봇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C84233B-F6EC-6925-3CB6-87F7923C7809}"/>
                </a:ext>
              </a:extLst>
            </p:cNvPr>
            <p:cNvGrpSpPr/>
            <p:nvPr/>
          </p:nvGrpSpPr>
          <p:grpSpPr>
            <a:xfrm>
              <a:off x="10603143" y="2665146"/>
              <a:ext cx="145585" cy="145585"/>
              <a:chOff x="8179494" y="5440744"/>
              <a:chExt cx="266700" cy="266700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703AC516-D0BF-93A2-BACA-FE3DC4F357EC}"/>
                  </a:ext>
                </a:extLst>
              </p:cNvPr>
              <p:cNvSpPr/>
              <p:nvPr/>
            </p:nvSpPr>
            <p:spPr>
              <a:xfrm>
                <a:off x="8257285" y="5562321"/>
                <a:ext cx="111118" cy="40348"/>
              </a:xfrm>
              <a:custGeom>
                <a:avLst/>
                <a:gdLst>
                  <a:gd name="connsiteX0" fmla="*/ 55559 w 111118"/>
                  <a:gd name="connsiteY0" fmla="*/ 40349 h 40348"/>
                  <a:gd name="connsiteX1" fmla="*/ 0 w 111118"/>
                  <a:gd name="connsiteY1" fmla="*/ 10548 h 40348"/>
                  <a:gd name="connsiteX2" fmla="*/ 15869 w 111118"/>
                  <a:gd name="connsiteY2" fmla="*/ 0 h 40348"/>
                  <a:gd name="connsiteX3" fmla="*/ 81892 w 111118"/>
                  <a:gd name="connsiteY3" fmla="*/ 13358 h 40348"/>
                  <a:gd name="connsiteX4" fmla="*/ 95250 w 111118"/>
                  <a:gd name="connsiteY4" fmla="*/ 0 h 40348"/>
                  <a:gd name="connsiteX5" fmla="*/ 111119 w 111118"/>
                  <a:gd name="connsiteY5" fmla="*/ 10548 h 40348"/>
                  <a:gd name="connsiteX6" fmla="*/ 55559 w 111118"/>
                  <a:gd name="connsiteY6" fmla="*/ 40349 h 4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8" h="40348">
                    <a:moveTo>
                      <a:pt x="55559" y="40349"/>
                    </a:moveTo>
                    <a:cubicBezTo>
                      <a:pt x="33212" y="40368"/>
                      <a:pt x="12345" y="29175"/>
                      <a:pt x="0" y="10548"/>
                    </a:cubicBezTo>
                    <a:lnTo>
                      <a:pt x="15869" y="0"/>
                    </a:lnTo>
                    <a:cubicBezTo>
                      <a:pt x="30412" y="21921"/>
                      <a:pt x="59971" y="27901"/>
                      <a:pt x="81892" y="13358"/>
                    </a:cubicBezTo>
                    <a:cubicBezTo>
                      <a:pt x="87192" y="9841"/>
                      <a:pt x="91734" y="5300"/>
                      <a:pt x="95250" y="0"/>
                    </a:cubicBezTo>
                    <a:lnTo>
                      <a:pt x="111119" y="10548"/>
                    </a:lnTo>
                    <a:cubicBezTo>
                      <a:pt x="98773" y="29175"/>
                      <a:pt x="77907" y="40368"/>
                      <a:pt x="55559" y="403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CB0CAFD8-28B3-2BA7-7C99-999C822CFEC1}"/>
                  </a:ext>
                </a:extLst>
              </p:cNvPr>
              <p:cNvSpPr/>
              <p:nvPr/>
            </p:nvSpPr>
            <p:spPr>
              <a:xfrm>
                <a:off x="83318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CD24975-FC9F-7DD7-0B0F-A6532EFAA684}"/>
                  </a:ext>
                </a:extLst>
              </p:cNvPr>
              <p:cNvSpPr/>
              <p:nvPr/>
            </p:nvSpPr>
            <p:spPr>
              <a:xfrm>
                <a:off x="82556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D8C1F3DE-DF9A-5CCB-E075-C19C6CB4912F}"/>
                  </a:ext>
                </a:extLst>
              </p:cNvPr>
              <p:cNvSpPr/>
              <p:nvPr/>
            </p:nvSpPr>
            <p:spPr>
              <a:xfrm>
                <a:off x="8179494" y="5440744"/>
                <a:ext cx="266700" cy="266700"/>
              </a:xfrm>
              <a:custGeom>
                <a:avLst/>
                <a:gdLst>
                  <a:gd name="connsiteX0" fmla="*/ 149884 w 266700"/>
                  <a:gd name="connsiteY0" fmla="*/ 266700 h 266700"/>
                  <a:gd name="connsiteX1" fmla="*/ 133350 w 266700"/>
                  <a:gd name="connsiteY1" fmla="*/ 257175 h 266700"/>
                  <a:gd name="connsiteX2" fmla="*/ 171450 w 266700"/>
                  <a:gd name="connsiteY2" fmla="*/ 190500 h 266700"/>
                  <a:gd name="connsiteX3" fmla="*/ 228600 w 266700"/>
                  <a:gd name="connsiteY3" fmla="*/ 190500 h 266700"/>
                  <a:gd name="connsiteX4" fmla="*/ 247650 w 266700"/>
                  <a:gd name="connsiteY4" fmla="*/ 171515 h 266700"/>
                  <a:gd name="connsiteX5" fmla="*/ 247650 w 266700"/>
                  <a:gd name="connsiteY5" fmla="*/ 171450 h 266700"/>
                  <a:gd name="connsiteX6" fmla="*/ 247650 w 266700"/>
                  <a:gd name="connsiteY6" fmla="*/ 38100 h 266700"/>
                  <a:gd name="connsiteX7" fmla="*/ 228665 w 266700"/>
                  <a:gd name="connsiteY7" fmla="*/ 19050 h 266700"/>
                  <a:gd name="connsiteX8" fmla="*/ 228600 w 266700"/>
                  <a:gd name="connsiteY8" fmla="*/ 19050 h 266700"/>
                  <a:gd name="connsiteX9" fmla="*/ 38100 w 266700"/>
                  <a:gd name="connsiteY9" fmla="*/ 19050 h 266700"/>
                  <a:gd name="connsiteX10" fmla="*/ 19050 w 266700"/>
                  <a:gd name="connsiteY10" fmla="*/ 38035 h 266700"/>
                  <a:gd name="connsiteX11" fmla="*/ 19050 w 266700"/>
                  <a:gd name="connsiteY11" fmla="*/ 38100 h 266700"/>
                  <a:gd name="connsiteX12" fmla="*/ 19050 w 266700"/>
                  <a:gd name="connsiteY12" fmla="*/ 171450 h 266700"/>
                  <a:gd name="connsiteX13" fmla="*/ 38035 w 266700"/>
                  <a:gd name="connsiteY13" fmla="*/ 190500 h 266700"/>
                  <a:gd name="connsiteX14" fmla="*/ 38100 w 266700"/>
                  <a:gd name="connsiteY14" fmla="*/ 190500 h 266700"/>
                  <a:gd name="connsiteX15" fmla="*/ 123825 w 266700"/>
                  <a:gd name="connsiteY15" fmla="*/ 190500 h 266700"/>
                  <a:gd name="connsiteX16" fmla="*/ 123825 w 266700"/>
                  <a:gd name="connsiteY16" fmla="*/ 209550 h 266700"/>
                  <a:gd name="connsiteX17" fmla="*/ 38100 w 266700"/>
                  <a:gd name="connsiteY17" fmla="*/ 209550 h 266700"/>
                  <a:gd name="connsiteX18" fmla="*/ 0 w 266700"/>
                  <a:gd name="connsiteY18" fmla="*/ 171463 h 266700"/>
                  <a:gd name="connsiteX19" fmla="*/ 0 w 266700"/>
                  <a:gd name="connsiteY19" fmla="*/ 171450 h 266700"/>
                  <a:gd name="connsiteX20" fmla="*/ 0 w 266700"/>
                  <a:gd name="connsiteY20" fmla="*/ 38100 h 266700"/>
                  <a:gd name="connsiteX21" fmla="*/ 38077 w 266700"/>
                  <a:gd name="connsiteY21" fmla="*/ 0 h 266700"/>
                  <a:gd name="connsiteX22" fmla="*/ 38100 w 266700"/>
                  <a:gd name="connsiteY22" fmla="*/ 0 h 266700"/>
                  <a:gd name="connsiteX23" fmla="*/ 228600 w 266700"/>
                  <a:gd name="connsiteY23" fmla="*/ 0 h 266700"/>
                  <a:gd name="connsiteX24" fmla="*/ 266700 w 266700"/>
                  <a:gd name="connsiteY24" fmla="*/ 38077 h 266700"/>
                  <a:gd name="connsiteX25" fmla="*/ 266700 w 266700"/>
                  <a:gd name="connsiteY25" fmla="*/ 38100 h 266700"/>
                  <a:gd name="connsiteX26" fmla="*/ 266700 w 266700"/>
                  <a:gd name="connsiteY26" fmla="*/ 171450 h 266700"/>
                  <a:gd name="connsiteX27" fmla="*/ 228613 w 266700"/>
                  <a:gd name="connsiteY27" fmla="*/ 209550 h 266700"/>
                  <a:gd name="connsiteX28" fmla="*/ 228600 w 266700"/>
                  <a:gd name="connsiteY28" fmla="*/ 209550 h 266700"/>
                  <a:gd name="connsiteX29" fmla="*/ 182543 w 266700"/>
                  <a:gd name="connsiteY29" fmla="*/ 20955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6700" h="266700">
                    <a:moveTo>
                      <a:pt x="149884" y="266700"/>
                    </a:moveTo>
                    <a:lnTo>
                      <a:pt x="133350" y="257175"/>
                    </a:lnTo>
                    <a:lnTo>
                      <a:pt x="171450" y="190500"/>
                    </a:lnTo>
                    <a:lnTo>
                      <a:pt x="228600" y="190500"/>
                    </a:lnTo>
                    <a:cubicBezTo>
                      <a:pt x="239103" y="190518"/>
                      <a:pt x="247632" y="182018"/>
                      <a:pt x="247650" y="171515"/>
                    </a:cubicBezTo>
                    <a:cubicBezTo>
                      <a:pt x="247650" y="171493"/>
                      <a:pt x="247650" y="171472"/>
                      <a:pt x="247650" y="171450"/>
                    </a:cubicBezTo>
                    <a:lnTo>
                      <a:pt x="247650" y="38100"/>
                    </a:lnTo>
                    <a:cubicBezTo>
                      <a:pt x="247668" y="27597"/>
                      <a:pt x="239168" y="19068"/>
                      <a:pt x="228665" y="19050"/>
                    </a:cubicBezTo>
                    <a:cubicBezTo>
                      <a:pt x="228643" y="19050"/>
                      <a:pt x="228622" y="19050"/>
                      <a:pt x="228600" y="19050"/>
                    </a:cubicBezTo>
                    <a:lnTo>
                      <a:pt x="38100" y="19050"/>
                    </a:lnTo>
                    <a:cubicBezTo>
                      <a:pt x="27597" y="19032"/>
                      <a:pt x="19068" y="27532"/>
                      <a:pt x="19050" y="38035"/>
                    </a:cubicBezTo>
                    <a:cubicBezTo>
                      <a:pt x="19050" y="38057"/>
                      <a:pt x="19050" y="38078"/>
                      <a:pt x="19050" y="38100"/>
                    </a:cubicBezTo>
                    <a:lnTo>
                      <a:pt x="19050" y="171450"/>
                    </a:lnTo>
                    <a:cubicBezTo>
                      <a:pt x="19032" y="181953"/>
                      <a:pt x="27532" y="190482"/>
                      <a:pt x="38035" y="190500"/>
                    </a:cubicBezTo>
                    <a:cubicBezTo>
                      <a:pt x="38057" y="190500"/>
                      <a:pt x="38078" y="190500"/>
                      <a:pt x="38100" y="190500"/>
                    </a:cubicBezTo>
                    <a:lnTo>
                      <a:pt x="123825" y="190500"/>
                    </a:lnTo>
                    <a:lnTo>
                      <a:pt x="123825" y="209550"/>
                    </a:lnTo>
                    <a:lnTo>
                      <a:pt x="38100" y="209550"/>
                    </a:lnTo>
                    <a:cubicBezTo>
                      <a:pt x="17062" y="209554"/>
                      <a:pt x="4" y="192502"/>
                      <a:pt x="0" y="171463"/>
                    </a:cubicBezTo>
                    <a:cubicBezTo>
                      <a:pt x="0" y="171459"/>
                      <a:pt x="0" y="171455"/>
                      <a:pt x="0" y="171450"/>
                    </a:cubicBezTo>
                    <a:lnTo>
                      <a:pt x="0" y="38100"/>
                    </a:lnTo>
                    <a:cubicBezTo>
                      <a:pt x="-6" y="17064"/>
                      <a:pt x="17041" y="6"/>
                      <a:pt x="38077" y="0"/>
                    </a:cubicBezTo>
                    <a:cubicBezTo>
                      <a:pt x="38085" y="0"/>
                      <a:pt x="38092" y="0"/>
                      <a:pt x="38100" y="0"/>
                    </a:cubicBezTo>
                    <a:lnTo>
                      <a:pt x="228600" y="0"/>
                    </a:lnTo>
                    <a:cubicBezTo>
                      <a:pt x="249636" y="-6"/>
                      <a:pt x="266693" y="17041"/>
                      <a:pt x="266700" y="38077"/>
                    </a:cubicBezTo>
                    <a:cubicBezTo>
                      <a:pt x="266700" y="38085"/>
                      <a:pt x="266700" y="38092"/>
                      <a:pt x="266700" y="38100"/>
                    </a:cubicBezTo>
                    <a:lnTo>
                      <a:pt x="266700" y="171450"/>
                    </a:lnTo>
                    <a:cubicBezTo>
                      <a:pt x="266704" y="192489"/>
                      <a:pt x="249652" y="209546"/>
                      <a:pt x="228613" y="209550"/>
                    </a:cubicBezTo>
                    <a:cubicBezTo>
                      <a:pt x="228609" y="209550"/>
                      <a:pt x="228605" y="209550"/>
                      <a:pt x="228600" y="209550"/>
                    </a:cubicBezTo>
                    <a:lnTo>
                      <a:pt x="182543" y="2095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86C98E-9EA0-8E49-A3CF-85877E9E3DB8}"/>
              </a:ext>
            </a:extLst>
          </p:cNvPr>
          <p:cNvGrpSpPr/>
          <p:nvPr/>
        </p:nvGrpSpPr>
        <p:grpSpPr>
          <a:xfrm>
            <a:off x="7340220" y="2791385"/>
            <a:ext cx="270663" cy="270663"/>
            <a:chOff x="8146957" y="6530401"/>
            <a:chExt cx="327599" cy="32759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E8941B0-AC69-3593-29CE-B08335C7F151}"/>
                </a:ext>
              </a:extLst>
            </p:cNvPr>
            <p:cNvSpPr/>
            <p:nvPr/>
          </p:nvSpPr>
          <p:spPr>
            <a:xfrm>
              <a:off x="8146957" y="6530401"/>
              <a:ext cx="327599" cy="3275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3A81CA8-A7D7-2B15-5FFC-DE515251E3A6}"/>
                </a:ext>
              </a:extLst>
            </p:cNvPr>
            <p:cNvSpPr/>
            <p:nvPr/>
          </p:nvSpPr>
          <p:spPr>
            <a:xfrm>
              <a:off x="8230317" y="6682709"/>
              <a:ext cx="160879" cy="22983"/>
            </a:xfrm>
            <a:custGeom>
              <a:avLst/>
              <a:gdLst>
                <a:gd name="connsiteX0" fmla="*/ 0 w 764010"/>
                <a:gd name="connsiteY0" fmla="*/ 0 h 109142"/>
                <a:gd name="connsiteX1" fmla="*/ 764010 w 764010"/>
                <a:gd name="connsiteY1" fmla="*/ 0 h 109142"/>
                <a:gd name="connsiteX2" fmla="*/ 764010 w 764010"/>
                <a:gd name="connsiteY2" fmla="*/ 109143 h 109142"/>
                <a:gd name="connsiteX3" fmla="*/ 0 w 764010"/>
                <a:gd name="connsiteY3" fmla="*/ 109143 h 10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10" h="109142">
                  <a:moveTo>
                    <a:pt x="0" y="0"/>
                  </a:moveTo>
                  <a:lnTo>
                    <a:pt x="764010" y="0"/>
                  </a:lnTo>
                  <a:lnTo>
                    <a:pt x="764010" y="109143"/>
                  </a:lnTo>
                  <a:lnTo>
                    <a:pt x="0" y="109143"/>
                  </a:lnTo>
                  <a:close/>
                </a:path>
              </a:pathLst>
            </a:custGeom>
            <a:solidFill>
              <a:schemeClr val="bg1"/>
            </a:solidFill>
            <a:ln w="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33B7611-E927-E392-00C4-4D202C4731FB}"/>
              </a:ext>
            </a:extLst>
          </p:cNvPr>
          <p:cNvGrpSpPr/>
          <p:nvPr/>
        </p:nvGrpSpPr>
        <p:grpSpPr>
          <a:xfrm>
            <a:off x="6783876" y="2180835"/>
            <a:ext cx="827007" cy="270000"/>
            <a:chOff x="6992002" y="2182096"/>
            <a:chExt cx="827007" cy="27000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A7644A9-AEE5-2B33-3062-665368AA2F7C}"/>
                </a:ext>
              </a:extLst>
            </p:cNvPr>
            <p:cNvGrpSpPr/>
            <p:nvPr/>
          </p:nvGrpSpPr>
          <p:grpSpPr>
            <a:xfrm>
              <a:off x="6992002" y="2182096"/>
              <a:ext cx="827007" cy="270000"/>
              <a:chOff x="10001901" y="2187992"/>
              <a:chExt cx="827007" cy="270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FD6C042-C378-635B-2F68-CB81EC2AC5D7}"/>
                  </a:ext>
                </a:extLst>
              </p:cNvPr>
              <p:cNvSpPr/>
              <p:nvPr/>
            </p:nvSpPr>
            <p:spPr>
              <a:xfrm>
                <a:off x="10001901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265E4B6-57B2-A5DB-E117-ACFF6B5CAE86}"/>
                  </a:ext>
                </a:extLst>
              </p:cNvPr>
              <p:cNvSpPr/>
              <p:nvPr/>
            </p:nvSpPr>
            <p:spPr>
              <a:xfrm>
                <a:off x="10558908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FD81560-DCCC-63A4-F67B-C7C992290EF0}"/>
                  </a:ext>
                </a:extLst>
              </p:cNvPr>
              <p:cNvSpPr/>
              <p:nvPr/>
            </p:nvSpPr>
            <p:spPr>
              <a:xfrm>
                <a:off x="10132210" y="2187992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31BAF2-990A-AAD7-2661-1E82F27C0077}"/>
                  </a:ext>
                </a:extLst>
              </p:cNvPr>
              <p:cNvSpPr txBox="1"/>
              <p:nvPr/>
            </p:nvSpPr>
            <p:spPr>
              <a:xfrm>
                <a:off x="10022686" y="2222965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보수강의실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021165F7-FBDF-272B-DFB1-52E7535CE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589515" y="2238375"/>
              <a:ext cx="151929" cy="15596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2309F97-07DA-8976-135D-4E47D00CCCD1}"/>
              </a:ext>
            </a:extLst>
          </p:cNvPr>
          <p:cNvGrpSpPr/>
          <p:nvPr/>
        </p:nvGrpSpPr>
        <p:grpSpPr>
          <a:xfrm>
            <a:off x="6783876" y="1569023"/>
            <a:ext cx="851500" cy="270000"/>
            <a:chOff x="7011105" y="1569023"/>
            <a:chExt cx="851500" cy="270000"/>
          </a:xfrm>
        </p:grpSpPr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8ADAB5FD-B905-E2CD-3A33-0953A33A5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 rot="19800000">
              <a:off x="7679118" y="1632155"/>
              <a:ext cx="183487" cy="18348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F9C848-2B5D-CDAF-CCDF-205372279B2A}"/>
                </a:ext>
              </a:extLst>
            </p:cNvPr>
            <p:cNvGrpSpPr/>
            <p:nvPr/>
          </p:nvGrpSpPr>
          <p:grpSpPr>
            <a:xfrm>
              <a:off x="7011105" y="1569023"/>
              <a:ext cx="827007" cy="270000"/>
              <a:chOff x="10001901" y="1815538"/>
              <a:chExt cx="827007" cy="270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7B5A517-477F-E646-8BFF-3520856F9B31}"/>
                  </a:ext>
                </a:extLst>
              </p:cNvPr>
              <p:cNvSpPr/>
              <p:nvPr/>
            </p:nvSpPr>
            <p:spPr>
              <a:xfrm>
                <a:off x="10001901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10C1D53-F837-EBD0-F7D0-6A74A85D8E0E}"/>
                  </a:ext>
                </a:extLst>
              </p:cNvPr>
              <p:cNvSpPr/>
              <p:nvPr/>
            </p:nvSpPr>
            <p:spPr>
              <a:xfrm>
                <a:off x="10558908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331DA49-7E7D-A5D0-317D-6F962D5B0392}"/>
                  </a:ext>
                </a:extLst>
              </p:cNvPr>
              <p:cNvSpPr/>
              <p:nvPr/>
            </p:nvSpPr>
            <p:spPr>
              <a:xfrm>
                <a:off x="10132210" y="1815538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F3BED6-75A4-4335-384E-D2C266FD124E}"/>
                  </a:ext>
                </a:extLst>
              </p:cNvPr>
              <p:cNvSpPr txBox="1"/>
              <p:nvPr/>
            </p:nvSpPr>
            <p:spPr>
              <a:xfrm>
                <a:off x="10022686" y="1850511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회비납부</a:t>
                </a:r>
              </a:p>
            </p:txBody>
          </p:sp>
          <p:pic>
            <p:nvPicPr>
              <p:cNvPr id="57" name="그래픽 56">
                <a:extLst>
                  <a:ext uri="{FF2B5EF4-FFF2-40B4-BE49-F238E27FC236}">
                    <a16:creationId xmlns:a16="http://schemas.microsoft.com/office/drawing/2014/main" id="{372D03CA-4DB7-1152-F5D9-F0403397B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10581778" y="1856381"/>
                <a:ext cx="188315" cy="188315"/>
              </a:xfrm>
              <a:prstGeom prst="rect">
                <a:avLst/>
              </a:prstGeom>
            </p:spPr>
          </p:pic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4A6BDCB-6044-0B0B-3311-6399AB89865A}"/>
              </a:ext>
            </a:extLst>
          </p:cNvPr>
          <p:cNvGrpSpPr/>
          <p:nvPr/>
        </p:nvGrpSpPr>
        <p:grpSpPr>
          <a:xfrm>
            <a:off x="6783876" y="1874929"/>
            <a:ext cx="851500" cy="270000"/>
            <a:chOff x="6970566" y="1874929"/>
            <a:chExt cx="851500" cy="270000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8DDD232-CD0A-8F89-AF7B-26E8847FF069}"/>
                </a:ext>
              </a:extLst>
            </p:cNvPr>
            <p:cNvGrpSpPr/>
            <p:nvPr/>
          </p:nvGrpSpPr>
          <p:grpSpPr>
            <a:xfrm>
              <a:off x="6970566" y="1874929"/>
              <a:ext cx="851500" cy="270000"/>
              <a:chOff x="6992002" y="1877451"/>
              <a:chExt cx="851500" cy="270000"/>
            </a:xfrm>
          </p:grpSpPr>
          <p:pic>
            <p:nvPicPr>
              <p:cNvPr id="63" name="그래픽 62">
                <a:extLst>
                  <a:ext uri="{FF2B5EF4-FFF2-40B4-BE49-F238E27FC236}">
                    <a16:creationId xmlns:a16="http://schemas.microsoft.com/office/drawing/2014/main" id="{7A9B2BDE-8098-5D73-5972-716BF4379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tretch>
                <a:fillRect/>
              </a:stretch>
            </p:blipFill>
            <p:spPr>
              <a:xfrm rot="19800000">
                <a:off x="7660015" y="1940583"/>
                <a:ext cx="183487" cy="183487"/>
              </a:xfrm>
              <a:prstGeom prst="rect">
                <a:avLst/>
              </a:prstGeom>
            </p:spPr>
          </p:pic>
          <p:grpSp>
            <p:nvGrpSpPr>
              <p:cNvPr id="1344" name="그룹 1343">
                <a:extLst>
                  <a:ext uri="{FF2B5EF4-FFF2-40B4-BE49-F238E27FC236}">
                    <a16:creationId xmlns:a16="http://schemas.microsoft.com/office/drawing/2014/main" id="{2DA6E678-CB07-E8F9-9B77-EBF86AE22A87}"/>
                  </a:ext>
                </a:extLst>
              </p:cNvPr>
              <p:cNvGrpSpPr/>
              <p:nvPr/>
            </p:nvGrpSpPr>
            <p:grpSpPr>
              <a:xfrm>
                <a:off x="6992002" y="1877451"/>
                <a:ext cx="827007" cy="270000"/>
                <a:chOff x="10001901" y="1815538"/>
                <a:chExt cx="827007" cy="270000"/>
              </a:xfrm>
            </p:grpSpPr>
            <p:sp>
              <p:nvSpPr>
                <p:cNvPr id="1345" name="타원 1344">
                  <a:extLst>
                    <a:ext uri="{FF2B5EF4-FFF2-40B4-BE49-F238E27FC236}">
                      <a16:creationId xmlns:a16="http://schemas.microsoft.com/office/drawing/2014/main" id="{38036CD1-DAAE-8AD7-DC5A-5F787EA8E2DB}"/>
                    </a:ext>
                  </a:extLst>
                </p:cNvPr>
                <p:cNvSpPr/>
                <p:nvPr/>
              </p:nvSpPr>
              <p:spPr>
                <a:xfrm>
                  <a:off x="10001901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50" name="타원 1349">
                  <a:extLst>
                    <a:ext uri="{FF2B5EF4-FFF2-40B4-BE49-F238E27FC236}">
                      <a16:creationId xmlns:a16="http://schemas.microsoft.com/office/drawing/2014/main" id="{F7186013-F1EE-8C6A-FE01-60BDF076600D}"/>
                    </a:ext>
                  </a:extLst>
                </p:cNvPr>
                <p:cNvSpPr/>
                <p:nvPr/>
              </p:nvSpPr>
              <p:spPr>
                <a:xfrm>
                  <a:off x="10558908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3" name="직사각형 1352">
                  <a:extLst>
                    <a:ext uri="{FF2B5EF4-FFF2-40B4-BE49-F238E27FC236}">
                      <a16:creationId xmlns:a16="http://schemas.microsoft.com/office/drawing/2014/main" id="{DCBA6FD3-C38A-4C0D-F195-D53195D2B497}"/>
                    </a:ext>
                  </a:extLst>
                </p:cNvPr>
                <p:cNvSpPr/>
                <p:nvPr/>
              </p:nvSpPr>
              <p:spPr>
                <a:xfrm>
                  <a:off x="10132210" y="1815538"/>
                  <a:ext cx="559601" cy="27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8" name="TextBox 1367">
                  <a:extLst>
                    <a:ext uri="{FF2B5EF4-FFF2-40B4-BE49-F238E27FC236}">
                      <a16:creationId xmlns:a16="http://schemas.microsoft.com/office/drawing/2014/main" id="{C1A7A390-2F47-76DE-E284-89F04846B8B5}"/>
                    </a:ext>
                  </a:extLst>
                </p:cNvPr>
                <p:cNvSpPr txBox="1"/>
                <p:nvPr/>
              </p:nvSpPr>
              <p:spPr>
                <a:xfrm>
                  <a:off x="10022686" y="1850511"/>
                  <a:ext cx="75723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 err="1">
                      <a:solidFill>
                        <a:schemeClr val="bg1"/>
                      </a:solidFill>
                      <a:latin typeface="+mn-ea"/>
                      <a:ea typeface="+mn-ea"/>
                    </a:rPr>
                    <a:t>직무강의실</a:t>
                  </a:r>
                  <a:endPara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CF361734-F274-47BF-49E1-8A2F04F9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575222" y="1927545"/>
              <a:ext cx="151929" cy="155968"/>
            </a:xfrm>
            <a:prstGeom prst="rect">
              <a:avLst/>
            </a:prstGeom>
          </p:spPr>
        </p:pic>
      </p:grpSp>
      <p:pic>
        <p:nvPicPr>
          <p:cNvPr id="1380" name="그림 1379">
            <a:extLst>
              <a:ext uri="{FF2B5EF4-FFF2-40B4-BE49-F238E27FC236}">
                <a16:creationId xmlns:a16="http://schemas.microsoft.com/office/drawing/2014/main" id="{DFD1A92D-243E-08D4-3963-AB45C7F9F7DC}"/>
              </a:ext>
            </a:extLst>
          </p:cNvPr>
          <p:cNvPicPr>
            <a:picLocks noChangeAspect="1"/>
          </p:cNvPicPr>
          <p:nvPr/>
        </p:nvPicPr>
        <p:blipFill>
          <a:blip r:embed="rId57"/>
          <a:srcRect l="5384" t="1" r="1" b="-1"/>
          <a:stretch/>
        </p:blipFill>
        <p:spPr>
          <a:xfrm>
            <a:off x="10168790" y="1973361"/>
            <a:ext cx="282617" cy="122467"/>
          </a:xfrm>
          <a:prstGeom prst="rect">
            <a:avLst/>
          </a:prstGeom>
        </p:spPr>
      </p:pic>
      <p:sp>
        <p:nvSpPr>
          <p:cNvPr id="1405" name="타원 1404">
            <a:extLst>
              <a:ext uri="{FF2B5EF4-FFF2-40B4-BE49-F238E27FC236}">
                <a16:creationId xmlns:a16="http://schemas.microsoft.com/office/drawing/2014/main" id="{81564DE5-CD50-301C-4C9B-33EE68AC47CE}"/>
              </a:ext>
            </a:extLst>
          </p:cNvPr>
          <p:cNvSpPr/>
          <p:nvPr/>
        </p:nvSpPr>
        <p:spPr>
          <a:xfrm>
            <a:off x="-35017" y="4601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06" name="타원 1405">
            <a:extLst>
              <a:ext uri="{FF2B5EF4-FFF2-40B4-BE49-F238E27FC236}">
                <a16:creationId xmlns:a16="http://schemas.microsoft.com/office/drawing/2014/main" id="{FAC68FE2-C215-159B-9C08-111697C89C01}"/>
              </a:ext>
            </a:extLst>
          </p:cNvPr>
          <p:cNvSpPr/>
          <p:nvPr/>
        </p:nvSpPr>
        <p:spPr>
          <a:xfrm>
            <a:off x="-35017" y="8839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25" name="타원 1024">
            <a:extLst>
              <a:ext uri="{FF2B5EF4-FFF2-40B4-BE49-F238E27FC236}">
                <a16:creationId xmlns:a16="http://schemas.microsoft.com/office/drawing/2014/main" id="{ADC9642A-E78C-B237-A9EB-1CA38B0646C2}"/>
              </a:ext>
            </a:extLst>
          </p:cNvPr>
          <p:cNvSpPr/>
          <p:nvPr/>
        </p:nvSpPr>
        <p:spPr>
          <a:xfrm>
            <a:off x="-35017" y="11840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B5806D12-84F0-48D1-E868-A0C1393FE732}"/>
              </a:ext>
            </a:extLst>
          </p:cNvPr>
          <p:cNvSpPr/>
          <p:nvPr/>
        </p:nvSpPr>
        <p:spPr>
          <a:xfrm>
            <a:off x="6677525" y="144641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3" name="타원 1052">
            <a:extLst>
              <a:ext uri="{FF2B5EF4-FFF2-40B4-BE49-F238E27FC236}">
                <a16:creationId xmlns:a16="http://schemas.microsoft.com/office/drawing/2014/main" id="{5E6F4BF2-C225-5724-F102-41CED4FD0A95}"/>
              </a:ext>
            </a:extLst>
          </p:cNvPr>
          <p:cNvSpPr/>
          <p:nvPr/>
        </p:nvSpPr>
        <p:spPr>
          <a:xfrm>
            <a:off x="2036663" y="474117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9" name="타원 1058">
            <a:extLst>
              <a:ext uri="{FF2B5EF4-FFF2-40B4-BE49-F238E27FC236}">
                <a16:creationId xmlns:a16="http://schemas.microsoft.com/office/drawing/2014/main" id="{8C9233B9-4797-8DBF-E029-51633E24091C}"/>
              </a:ext>
            </a:extLst>
          </p:cNvPr>
          <p:cNvSpPr/>
          <p:nvPr/>
        </p:nvSpPr>
        <p:spPr>
          <a:xfrm>
            <a:off x="5296792" y="474117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1" name="타원 1060">
            <a:extLst>
              <a:ext uri="{FF2B5EF4-FFF2-40B4-BE49-F238E27FC236}">
                <a16:creationId xmlns:a16="http://schemas.microsoft.com/office/drawing/2014/main" id="{31E46EBC-9A33-F232-7BBA-9DD5AC250DBF}"/>
              </a:ext>
            </a:extLst>
          </p:cNvPr>
          <p:cNvSpPr/>
          <p:nvPr/>
        </p:nvSpPr>
        <p:spPr>
          <a:xfrm>
            <a:off x="5636131" y="765468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2" name="타원 1061">
            <a:extLst>
              <a:ext uri="{FF2B5EF4-FFF2-40B4-BE49-F238E27FC236}">
                <a16:creationId xmlns:a16="http://schemas.microsoft.com/office/drawing/2014/main" id="{2B97D2DB-8A77-5A31-1CF4-D1FF86C505C6}"/>
              </a:ext>
            </a:extLst>
          </p:cNvPr>
          <p:cNvSpPr/>
          <p:nvPr/>
        </p:nvSpPr>
        <p:spPr>
          <a:xfrm>
            <a:off x="1941451" y="97553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3" name="타원 1062">
            <a:extLst>
              <a:ext uri="{FF2B5EF4-FFF2-40B4-BE49-F238E27FC236}">
                <a16:creationId xmlns:a16="http://schemas.microsoft.com/office/drawing/2014/main" id="{898014A8-9C66-9F08-EDD0-D73C74B03F87}"/>
              </a:ext>
            </a:extLst>
          </p:cNvPr>
          <p:cNvSpPr/>
          <p:nvPr/>
        </p:nvSpPr>
        <p:spPr>
          <a:xfrm>
            <a:off x="1945566" y="101301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5" name="타원 1064">
            <a:extLst>
              <a:ext uri="{FF2B5EF4-FFF2-40B4-BE49-F238E27FC236}">
                <a16:creationId xmlns:a16="http://schemas.microsoft.com/office/drawing/2014/main" id="{2E63CF80-253A-446C-191D-7305C2C9944D}"/>
              </a:ext>
            </a:extLst>
          </p:cNvPr>
          <p:cNvSpPr/>
          <p:nvPr/>
        </p:nvSpPr>
        <p:spPr>
          <a:xfrm>
            <a:off x="5194644" y="101152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4D704BC4-5DA0-3AD9-563C-F2E6B60E96AD}"/>
              </a:ext>
            </a:extLst>
          </p:cNvPr>
          <p:cNvGrpSpPr/>
          <p:nvPr/>
        </p:nvGrpSpPr>
        <p:grpSpPr>
          <a:xfrm>
            <a:off x="7334297" y="3335100"/>
            <a:ext cx="270663" cy="270663"/>
            <a:chOff x="7758315" y="2717790"/>
            <a:chExt cx="270663" cy="270663"/>
          </a:xfrm>
        </p:grpSpPr>
        <p:sp>
          <p:nvSpPr>
            <p:cNvPr id="1069" name="타원 1068">
              <a:extLst>
                <a:ext uri="{FF2B5EF4-FFF2-40B4-BE49-F238E27FC236}">
                  <a16:creationId xmlns:a16="http://schemas.microsoft.com/office/drawing/2014/main" id="{A297A8A1-23A0-E2DB-BE74-BE573F51F147}"/>
                </a:ext>
              </a:extLst>
            </p:cNvPr>
            <p:cNvSpPr/>
            <p:nvPr/>
          </p:nvSpPr>
          <p:spPr>
            <a:xfrm>
              <a:off x="7758315" y="2717790"/>
              <a:ext cx="270663" cy="2706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1070" name="자유형: 도형 1069">
              <a:extLst>
                <a:ext uri="{FF2B5EF4-FFF2-40B4-BE49-F238E27FC236}">
                  <a16:creationId xmlns:a16="http://schemas.microsoft.com/office/drawing/2014/main" id="{590CF92C-A0B0-B824-BA79-653C4E01A721}"/>
                </a:ext>
              </a:extLst>
            </p:cNvPr>
            <p:cNvSpPr/>
            <p:nvPr/>
          </p:nvSpPr>
          <p:spPr>
            <a:xfrm>
              <a:off x="7828190" y="2787665"/>
              <a:ext cx="130912" cy="130912"/>
            </a:xfrm>
            <a:custGeom>
              <a:avLst/>
              <a:gdLst>
                <a:gd name="connsiteX0" fmla="*/ 499291 w 873764"/>
                <a:gd name="connsiteY0" fmla="*/ 0 h 873764"/>
                <a:gd name="connsiteX1" fmla="*/ 374469 w 873764"/>
                <a:gd name="connsiteY1" fmla="*/ 0 h 873764"/>
                <a:gd name="connsiteX2" fmla="*/ 374469 w 873764"/>
                <a:gd name="connsiteY2" fmla="*/ 374469 h 873764"/>
                <a:gd name="connsiteX3" fmla="*/ 0 w 873764"/>
                <a:gd name="connsiteY3" fmla="*/ 374469 h 873764"/>
                <a:gd name="connsiteX4" fmla="*/ 0 w 873764"/>
                <a:gd name="connsiteY4" fmla="*/ 499291 h 873764"/>
                <a:gd name="connsiteX5" fmla="*/ 374469 w 873764"/>
                <a:gd name="connsiteY5" fmla="*/ 499291 h 873764"/>
                <a:gd name="connsiteX6" fmla="*/ 374469 w 873764"/>
                <a:gd name="connsiteY6" fmla="*/ 873765 h 873764"/>
                <a:gd name="connsiteX7" fmla="*/ 499291 w 873764"/>
                <a:gd name="connsiteY7" fmla="*/ 873765 h 873764"/>
                <a:gd name="connsiteX8" fmla="*/ 499291 w 873764"/>
                <a:gd name="connsiteY8" fmla="*/ 499291 h 873764"/>
                <a:gd name="connsiteX9" fmla="*/ 873765 w 873764"/>
                <a:gd name="connsiteY9" fmla="*/ 499291 h 873764"/>
                <a:gd name="connsiteX10" fmla="*/ 873765 w 873764"/>
                <a:gd name="connsiteY10" fmla="*/ 374469 h 873764"/>
                <a:gd name="connsiteX11" fmla="*/ 499291 w 873764"/>
                <a:gd name="connsiteY11" fmla="*/ 374469 h 8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3764" h="873764">
                  <a:moveTo>
                    <a:pt x="499291" y="0"/>
                  </a:moveTo>
                  <a:lnTo>
                    <a:pt x="374469" y="0"/>
                  </a:lnTo>
                  <a:lnTo>
                    <a:pt x="374469" y="374469"/>
                  </a:lnTo>
                  <a:lnTo>
                    <a:pt x="0" y="374469"/>
                  </a:lnTo>
                  <a:lnTo>
                    <a:pt x="0" y="499291"/>
                  </a:lnTo>
                  <a:lnTo>
                    <a:pt x="374469" y="499291"/>
                  </a:lnTo>
                  <a:lnTo>
                    <a:pt x="374469" y="873765"/>
                  </a:lnTo>
                  <a:lnTo>
                    <a:pt x="499291" y="873765"/>
                  </a:lnTo>
                  <a:lnTo>
                    <a:pt x="499291" y="499291"/>
                  </a:lnTo>
                  <a:lnTo>
                    <a:pt x="873765" y="499291"/>
                  </a:lnTo>
                  <a:lnTo>
                    <a:pt x="873765" y="374469"/>
                  </a:lnTo>
                  <a:lnTo>
                    <a:pt x="499291" y="374469"/>
                  </a:lnTo>
                  <a:close/>
                </a:path>
              </a:pathLst>
            </a:custGeom>
            <a:solidFill>
              <a:schemeClr val="bg1"/>
            </a:solidFill>
            <a:ln w="44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D88215CF-C389-3647-7FB7-E3C70CB3AA15}"/>
              </a:ext>
            </a:extLst>
          </p:cNvPr>
          <p:cNvSpPr/>
          <p:nvPr/>
        </p:nvSpPr>
        <p:spPr>
          <a:xfrm>
            <a:off x="344004" y="1255415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D89C1C-7BCD-E40C-3671-F6EB3482BC8D}"/>
              </a:ext>
            </a:extLst>
          </p:cNvPr>
          <p:cNvSpPr/>
          <p:nvPr/>
        </p:nvSpPr>
        <p:spPr>
          <a:xfrm>
            <a:off x="344004" y="1325642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D2C624-D796-03F0-BC47-ADDF521133CE}"/>
              </a:ext>
            </a:extLst>
          </p:cNvPr>
          <p:cNvSpPr/>
          <p:nvPr/>
        </p:nvSpPr>
        <p:spPr>
          <a:xfrm>
            <a:off x="344004" y="137301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5BD79F-C563-EDD0-7546-17AD36EBA3B6}"/>
              </a:ext>
            </a:extLst>
          </p:cNvPr>
          <p:cNvGrpSpPr/>
          <p:nvPr/>
        </p:nvGrpSpPr>
        <p:grpSpPr>
          <a:xfrm>
            <a:off x="2678984" y="13262019"/>
            <a:ext cx="175944" cy="204787"/>
            <a:chOff x="1343759" y="12456319"/>
            <a:chExt cx="175944" cy="20478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CF16817-75EC-343F-ABC5-5FD43FA40E8C}"/>
                </a:ext>
              </a:extLst>
            </p:cNvPr>
            <p:cNvCxnSpPr/>
            <p:nvPr/>
          </p:nvCxnSpPr>
          <p:spPr>
            <a:xfrm>
              <a:off x="1519703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56B499CB-24D6-DD9F-A1FE-8D891B666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343759" y="12515349"/>
              <a:ext cx="86225" cy="86225"/>
            </a:xfrm>
            <a:prstGeom prst="rect">
              <a:avLst/>
            </a:prstGeom>
          </p:spPr>
        </p:pic>
      </p:grpSp>
      <p:sp>
        <p:nvSpPr>
          <p:cNvPr id="1077" name="타원 1076">
            <a:extLst>
              <a:ext uri="{FF2B5EF4-FFF2-40B4-BE49-F238E27FC236}">
                <a16:creationId xmlns:a16="http://schemas.microsoft.com/office/drawing/2014/main" id="{08DC1B52-11EE-79AA-B600-0FC4D9F68E16}"/>
              </a:ext>
            </a:extLst>
          </p:cNvPr>
          <p:cNvSpPr/>
          <p:nvPr/>
        </p:nvSpPr>
        <p:spPr>
          <a:xfrm>
            <a:off x="1605098" y="1326202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8" name="타원 1077">
            <a:extLst>
              <a:ext uri="{FF2B5EF4-FFF2-40B4-BE49-F238E27FC236}">
                <a16:creationId xmlns:a16="http://schemas.microsoft.com/office/drawing/2014/main" id="{F8A4F762-525C-4F5F-F61E-5DB8C016EF04}"/>
              </a:ext>
            </a:extLst>
          </p:cNvPr>
          <p:cNvSpPr/>
          <p:nvPr/>
        </p:nvSpPr>
        <p:spPr>
          <a:xfrm>
            <a:off x="5878481" y="132476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194C1E-1615-8E98-DA36-CC6005506CF6}"/>
              </a:ext>
            </a:extLst>
          </p:cNvPr>
          <p:cNvSpPr/>
          <p:nvPr/>
        </p:nvSpPr>
        <p:spPr>
          <a:xfrm>
            <a:off x="10005836" y="560496"/>
            <a:ext cx="1621453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D0976C-6652-067F-1833-2CD390D85178}"/>
              </a:ext>
            </a:extLst>
          </p:cNvPr>
          <p:cNvSpPr txBox="1"/>
          <p:nvPr/>
        </p:nvSpPr>
        <p:spPr>
          <a:xfrm>
            <a:off x="9905681" y="593400"/>
            <a:ext cx="10931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</a:rPr>
              <a:t>회원가입    </a:t>
            </a:r>
            <a:r>
              <a:rPr lang="en-US" altLang="ko-KR" sz="700" dirty="0">
                <a:solidFill>
                  <a:schemeClr val="bg1"/>
                </a:solidFill>
              </a:rPr>
              <a:t>1:1</a:t>
            </a:r>
            <a:r>
              <a:rPr lang="ko-KR" altLang="en-US" sz="700" dirty="0">
                <a:solidFill>
                  <a:schemeClr val="bg1"/>
                </a:solidFill>
              </a:rPr>
              <a:t>문의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071" name="그래픽 1070">
            <a:extLst>
              <a:ext uri="{FF2B5EF4-FFF2-40B4-BE49-F238E27FC236}">
                <a16:creationId xmlns:a16="http://schemas.microsoft.com/office/drawing/2014/main" id="{53579D45-F798-CA53-40FA-DA136553CB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001419" y="573370"/>
            <a:ext cx="228600" cy="228600"/>
          </a:xfrm>
          <a:prstGeom prst="rect">
            <a:avLst/>
          </a:prstGeom>
        </p:spPr>
      </p:pic>
      <p:sp>
        <p:nvSpPr>
          <p:cNvPr id="1080" name="말풍선: 모서리가 둥근 사각형 1079">
            <a:extLst>
              <a:ext uri="{FF2B5EF4-FFF2-40B4-BE49-F238E27FC236}">
                <a16:creationId xmlns:a16="http://schemas.microsoft.com/office/drawing/2014/main" id="{A682DC19-2420-76D3-F96D-9905969C4151}"/>
              </a:ext>
            </a:extLst>
          </p:cNvPr>
          <p:cNvSpPr/>
          <p:nvPr/>
        </p:nvSpPr>
        <p:spPr>
          <a:xfrm rot="10800000" flipV="1">
            <a:off x="7509579" y="297629"/>
            <a:ext cx="1635386" cy="998188"/>
          </a:xfrm>
          <a:prstGeom prst="wedgeRoundRectCallout">
            <a:avLst>
              <a:gd name="adj1" fmla="val 49059"/>
              <a:gd name="adj2" fmla="val 62437"/>
              <a:gd name="adj3" fmla="val 16667"/>
            </a:avLst>
          </a:prstGeom>
          <a:solidFill>
            <a:srgbClr val="C00000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회비납부</a:t>
            </a:r>
            <a:r>
              <a:rPr lang="en-US" altLang="ko-KR" sz="1100" dirty="0"/>
              <a:t>, </a:t>
            </a:r>
            <a:r>
              <a:rPr lang="ko-KR" altLang="en-US" sz="1100" dirty="0"/>
              <a:t>강의실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간무협챗봇으로</a:t>
            </a:r>
            <a:r>
              <a:rPr lang="ko-KR" altLang="en-US" sz="1100" dirty="0"/>
              <a:t> 변경될 수 있음 </a:t>
            </a:r>
            <a:r>
              <a:rPr lang="en-US" altLang="ko-KR" sz="1100" dirty="0"/>
              <a:t>(</a:t>
            </a:r>
            <a:r>
              <a:rPr lang="ko-KR" altLang="en-US" sz="1100" dirty="0"/>
              <a:t>공통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9472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B4528-0BA6-C37E-222F-3116236A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FDF4-17C2-3666-8F04-92364305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CB30F-47C3-22D0-783B-CCC70791F2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EEC4AF-4F52-9246-7AAE-55191A14A2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r>
              <a:rPr lang="en-US" altLang="ko-KR" dirty="0"/>
              <a:t> </a:t>
            </a:r>
            <a:r>
              <a:rPr lang="ko-KR" altLang="en-US" dirty="0" err="1"/>
              <a:t>비주얼이미지</a:t>
            </a:r>
            <a:r>
              <a:rPr lang="ko-KR" altLang="en-US" dirty="0"/>
              <a:t> </a:t>
            </a:r>
            <a:r>
              <a:rPr lang="ko-KR" altLang="en-US" dirty="0" err="1"/>
              <a:t>모달</a:t>
            </a:r>
            <a:r>
              <a:rPr lang="ko-KR" altLang="en-US" dirty="0"/>
              <a:t> 팝업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E771D1F-1904-0E00-02E9-6FD6881EA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07460"/>
              </p:ext>
            </p:extLst>
          </p:nvPr>
        </p:nvGraphicFramePr>
        <p:xfrm>
          <a:off x="7515025" y="308051"/>
          <a:ext cx="2338010" cy="1125196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메인 비주얼 이미지 전체보기 </a:t>
                      </a:r>
                      <a:r>
                        <a:rPr lang="ko-KR" altLang="en-US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모달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팝업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 타이틀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팝업 닫기 버튼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비주얼 이미지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링크가 있는 경우 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target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따라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페이지 이동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</a:tbl>
          </a:graphicData>
        </a:graphic>
      </p:graphicFrame>
      <p:grpSp>
        <p:nvGrpSpPr>
          <p:cNvPr id="2050" name="그룹 2049">
            <a:extLst>
              <a:ext uri="{FF2B5EF4-FFF2-40B4-BE49-F238E27FC236}">
                <a16:creationId xmlns:a16="http://schemas.microsoft.com/office/drawing/2014/main" id="{69765A7D-2DE7-ABB8-8E2D-84D5FEB1E4FC}"/>
              </a:ext>
            </a:extLst>
          </p:cNvPr>
          <p:cNvGrpSpPr/>
          <p:nvPr/>
        </p:nvGrpSpPr>
        <p:grpSpPr>
          <a:xfrm>
            <a:off x="67147" y="522846"/>
            <a:ext cx="7446173" cy="6243714"/>
            <a:chOff x="67147" y="522846"/>
            <a:chExt cx="7446173" cy="6243714"/>
          </a:xfrm>
        </p:grpSpPr>
        <p:grpSp>
          <p:nvGrpSpPr>
            <p:cNvPr id="2046" name="그룹 2045">
              <a:extLst>
                <a:ext uri="{FF2B5EF4-FFF2-40B4-BE49-F238E27FC236}">
                  <a16:creationId xmlns:a16="http://schemas.microsoft.com/office/drawing/2014/main" id="{FF095F7F-C886-6B4E-5BE0-0277B3960DA0}"/>
                </a:ext>
              </a:extLst>
            </p:cNvPr>
            <p:cNvGrpSpPr/>
            <p:nvPr/>
          </p:nvGrpSpPr>
          <p:grpSpPr>
            <a:xfrm>
              <a:off x="67147" y="524968"/>
              <a:ext cx="7446173" cy="6241592"/>
              <a:chOff x="67147" y="524968"/>
              <a:chExt cx="7446173" cy="6241592"/>
            </a:xfrm>
          </p:grpSpPr>
          <p:pic>
            <p:nvPicPr>
              <p:cNvPr id="2044" name="그림 2043">
                <a:extLst>
                  <a:ext uri="{FF2B5EF4-FFF2-40B4-BE49-F238E27FC236}">
                    <a16:creationId xmlns:a16="http://schemas.microsoft.com/office/drawing/2014/main" id="{A0ADBFC7-962B-1E87-C87E-02CFC81DE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55022"/>
              <a:stretch/>
            </p:blipFill>
            <p:spPr>
              <a:xfrm>
                <a:off x="67147" y="524968"/>
                <a:ext cx="7446173" cy="6241592"/>
              </a:xfrm>
              <a:prstGeom prst="rect">
                <a:avLst/>
              </a:prstGeom>
            </p:spPr>
          </p:pic>
          <p:sp>
            <p:nvSpPr>
              <p:cNvPr id="2045" name="직사각형 2044">
                <a:extLst>
                  <a:ext uri="{FF2B5EF4-FFF2-40B4-BE49-F238E27FC236}">
                    <a16:creationId xmlns:a16="http://schemas.microsoft.com/office/drawing/2014/main" id="{6B275C56-5AE3-FECD-FE7A-8D80C74508F3}"/>
                  </a:ext>
                </a:extLst>
              </p:cNvPr>
              <p:cNvSpPr/>
              <p:nvPr/>
            </p:nvSpPr>
            <p:spPr>
              <a:xfrm>
                <a:off x="7109460" y="3230880"/>
                <a:ext cx="345299" cy="5181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48" name="직사각형 2047">
              <a:extLst>
                <a:ext uri="{FF2B5EF4-FFF2-40B4-BE49-F238E27FC236}">
                  <a16:creationId xmlns:a16="http://schemas.microsoft.com/office/drawing/2014/main" id="{D28CB9CB-CE80-5B8C-43B4-C01C52608DF3}"/>
                </a:ext>
              </a:extLst>
            </p:cNvPr>
            <p:cNvSpPr/>
            <p:nvPr/>
          </p:nvSpPr>
          <p:spPr>
            <a:xfrm>
              <a:off x="6976084" y="522846"/>
              <a:ext cx="492025" cy="27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04FA3C74-77BB-FD55-C727-B6E369A2C1B6}"/>
              </a:ext>
            </a:extLst>
          </p:cNvPr>
          <p:cNvSpPr/>
          <p:nvPr/>
        </p:nvSpPr>
        <p:spPr>
          <a:xfrm>
            <a:off x="67147" y="522846"/>
            <a:ext cx="7400453" cy="6258954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4" name="그룹 2053">
            <a:extLst>
              <a:ext uri="{FF2B5EF4-FFF2-40B4-BE49-F238E27FC236}">
                <a16:creationId xmlns:a16="http://schemas.microsoft.com/office/drawing/2014/main" id="{F39030D4-5FA0-513B-8679-121D4C19B2F8}"/>
              </a:ext>
            </a:extLst>
          </p:cNvPr>
          <p:cNvGrpSpPr/>
          <p:nvPr/>
        </p:nvGrpSpPr>
        <p:grpSpPr>
          <a:xfrm>
            <a:off x="1158558" y="950191"/>
            <a:ext cx="5214330" cy="1875726"/>
            <a:chOff x="75220" y="1183120"/>
            <a:chExt cx="5302800" cy="1875726"/>
          </a:xfrm>
        </p:grpSpPr>
        <p:grpSp>
          <p:nvGrpSpPr>
            <p:cNvPr id="2055" name="Image">
              <a:extLst>
                <a:ext uri="{FF2B5EF4-FFF2-40B4-BE49-F238E27FC236}">
                  <a16:creationId xmlns:a16="http://schemas.microsoft.com/office/drawing/2014/main" id="{72F5682D-132D-532F-0A0D-0EE248E4A3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2057" name="Border">
                <a:extLst>
                  <a:ext uri="{FF2B5EF4-FFF2-40B4-BE49-F238E27FC236}">
                    <a16:creationId xmlns:a16="http://schemas.microsoft.com/office/drawing/2014/main" id="{551E1B2B-0BDC-DEC2-246E-041F4FA88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8" name="Line 2">
                <a:extLst>
                  <a:ext uri="{FF2B5EF4-FFF2-40B4-BE49-F238E27FC236}">
                    <a16:creationId xmlns:a16="http://schemas.microsoft.com/office/drawing/2014/main" id="{F2AFF664-F297-1079-EA7F-4E4AB35B7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9" name="Line 1">
                <a:extLst>
                  <a:ext uri="{FF2B5EF4-FFF2-40B4-BE49-F238E27FC236}">
                    <a16:creationId xmlns:a16="http://schemas.microsoft.com/office/drawing/2014/main" id="{6943E760-6618-D68E-F8B5-50A1F232A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56" name="Border">
              <a:extLst>
                <a:ext uri="{FF2B5EF4-FFF2-40B4-BE49-F238E27FC236}">
                  <a16:creationId xmlns:a16="http://schemas.microsoft.com/office/drawing/2014/main" id="{69B5EAB1-EF2E-2212-C6E3-7A5656D4C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E6E43F08-EB8A-4B5B-5DE4-600BE14E6107}"/>
              </a:ext>
            </a:extLst>
          </p:cNvPr>
          <p:cNvGrpSpPr/>
          <p:nvPr/>
        </p:nvGrpSpPr>
        <p:grpSpPr>
          <a:xfrm>
            <a:off x="1158558" y="2876105"/>
            <a:ext cx="5214330" cy="1875726"/>
            <a:chOff x="75220" y="1183120"/>
            <a:chExt cx="5302800" cy="1875726"/>
          </a:xfrm>
        </p:grpSpPr>
        <p:grpSp>
          <p:nvGrpSpPr>
            <p:cNvPr id="2061" name="Image">
              <a:extLst>
                <a:ext uri="{FF2B5EF4-FFF2-40B4-BE49-F238E27FC236}">
                  <a16:creationId xmlns:a16="http://schemas.microsoft.com/office/drawing/2014/main" id="{2FB36473-D366-D6FF-FA19-22573E50E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2063" name="Border">
                <a:extLst>
                  <a:ext uri="{FF2B5EF4-FFF2-40B4-BE49-F238E27FC236}">
                    <a16:creationId xmlns:a16="http://schemas.microsoft.com/office/drawing/2014/main" id="{4454DF28-5BBC-9112-8047-BAE86B663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4" name="Line 2">
                <a:extLst>
                  <a:ext uri="{FF2B5EF4-FFF2-40B4-BE49-F238E27FC236}">
                    <a16:creationId xmlns:a16="http://schemas.microsoft.com/office/drawing/2014/main" id="{9E23540F-28DC-312F-A081-59DC9CA37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5" name="Line 1">
                <a:extLst>
                  <a:ext uri="{FF2B5EF4-FFF2-40B4-BE49-F238E27FC236}">
                    <a16:creationId xmlns:a16="http://schemas.microsoft.com/office/drawing/2014/main" id="{FABEC4BD-59ED-A494-F576-55AC48A3F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62" name="Border">
              <a:extLst>
                <a:ext uri="{FF2B5EF4-FFF2-40B4-BE49-F238E27FC236}">
                  <a16:creationId xmlns:a16="http://schemas.microsoft.com/office/drawing/2014/main" id="{CE12107D-2BC2-2467-94FA-11D8DDC5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2066" name="그룹 2065">
            <a:extLst>
              <a:ext uri="{FF2B5EF4-FFF2-40B4-BE49-F238E27FC236}">
                <a16:creationId xmlns:a16="http://schemas.microsoft.com/office/drawing/2014/main" id="{B0446EC4-DC65-4B9A-5973-D67D93CDA36D}"/>
              </a:ext>
            </a:extLst>
          </p:cNvPr>
          <p:cNvGrpSpPr/>
          <p:nvPr/>
        </p:nvGrpSpPr>
        <p:grpSpPr>
          <a:xfrm>
            <a:off x="1158558" y="4802019"/>
            <a:ext cx="5214330" cy="1875726"/>
            <a:chOff x="75220" y="1183120"/>
            <a:chExt cx="5302800" cy="1875726"/>
          </a:xfrm>
        </p:grpSpPr>
        <p:grpSp>
          <p:nvGrpSpPr>
            <p:cNvPr id="2067" name="Image">
              <a:extLst>
                <a:ext uri="{FF2B5EF4-FFF2-40B4-BE49-F238E27FC236}">
                  <a16:creationId xmlns:a16="http://schemas.microsoft.com/office/drawing/2014/main" id="{CC118A1C-55B4-2680-E83D-B3596E5935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2069" name="Border">
                <a:extLst>
                  <a:ext uri="{FF2B5EF4-FFF2-40B4-BE49-F238E27FC236}">
                    <a16:creationId xmlns:a16="http://schemas.microsoft.com/office/drawing/2014/main" id="{062C4D1D-71CE-CCC3-B181-D7E88516C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70" name="Line 2">
                <a:extLst>
                  <a:ext uri="{FF2B5EF4-FFF2-40B4-BE49-F238E27FC236}">
                    <a16:creationId xmlns:a16="http://schemas.microsoft.com/office/drawing/2014/main" id="{083EF4EA-D84D-02BA-48C2-6FB0EB64B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71" name="Line 1">
                <a:extLst>
                  <a:ext uri="{FF2B5EF4-FFF2-40B4-BE49-F238E27FC236}">
                    <a16:creationId xmlns:a16="http://schemas.microsoft.com/office/drawing/2014/main" id="{F33EE4C9-270E-9305-5BA4-F6794AF01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68" name="Border">
              <a:extLst>
                <a:ext uri="{FF2B5EF4-FFF2-40B4-BE49-F238E27FC236}">
                  <a16:creationId xmlns:a16="http://schemas.microsoft.com/office/drawing/2014/main" id="{E826AF7D-8B96-56FB-5FB3-8EE580F1C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072" name="TextBox 2071">
            <a:extLst>
              <a:ext uri="{FF2B5EF4-FFF2-40B4-BE49-F238E27FC236}">
                <a16:creationId xmlns:a16="http://schemas.microsoft.com/office/drawing/2014/main" id="{3C0EA226-5108-C980-8F43-70DE6AEB2CFA}"/>
              </a:ext>
            </a:extLst>
          </p:cNvPr>
          <p:cNvSpPr txBox="1"/>
          <p:nvPr/>
        </p:nvSpPr>
        <p:spPr>
          <a:xfrm>
            <a:off x="2203450" y="649846"/>
            <a:ext cx="311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  <a:ea typeface="+mn-ea"/>
              </a:rPr>
              <a:t>주요소식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074" name="그래픽 2073">
            <a:extLst>
              <a:ext uri="{FF2B5EF4-FFF2-40B4-BE49-F238E27FC236}">
                <a16:creationId xmlns:a16="http://schemas.microsoft.com/office/drawing/2014/main" id="{6C7F3A8E-FCDB-36A7-C164-DB811232E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4313" y="712513"/>
            <a:ext cx="149775" cy="1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E1260-D2F3-BB9F-32AB-341EBEA06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74E075-B5A5-3F79-FF4A-1FFAA839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89FE4AF-BDEA-60A2-BAA6-70E62F8DC7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854F24-2876-75C3-092A-1C6C3ED966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GNB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86D6E70-08F9-6711-7335-A571431E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81918"/>
              </p:ext>
            </p:extLst>
          </p:nvPr>
        </p:nvGraphicFramePr>
        <p:xfrm>
          <a:off x="7515025" y="308051"/>
          <a:ext cx="2338010" cy="1440879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GNB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구성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Level1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마우스 오버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Level1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시각적 구분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웹접근성 준수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#2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하위 메뉴 영역 노출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Level2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메뉴 영역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803397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Level2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마우스 오버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Level2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시각적 구분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 접근성 준수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클릭 시 해당 페이지로 이동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</a:tbl>
          </a:graphicData>
        </a:graphic>
      </p:graphicFrame>
      <p:pic>
        <p:nvPicPr>
          <p:cNvPr id="2044" name="그림 2043">
            <a:extLst>
              <a:ext uri="{FF2B5EF4-FFF2-40B4-BE49-F238E27FC236}">
                <a16:creationId xmlns:a16="http://schemas.microsoft.com/office/drawing/2014/main" id="{62C2F256-826D-32CA-64D4-70AF6CFE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5679"/>
          <a:stretch/>
        </p:blipFill>
        <p:spPr>
          <a:xfrm>
            <a:off x="67147" y="524967"/>
            <a:ext cx="7605241" cy="5994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DC4240-A4B2-C357-7361-60B9451A694D}"/>
              </a:ext>
            </a:extLst>
          </p:cNvPr>
          <p:cNvSpPr/>
          <p:nvPr/>
        </p:nvSpPr>
        <p:spPr>
          <a:xfrm>
            <a:off x="87086" y="1124116"/>
            <a:ext cx="7381024" cy="12809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02E597-0238-330B-AEB7-101231E920F6}"/>
              </a:ext>
            </a:extLst>
          </p:cNvPr>
          <p:cNvCxnSpPr/>
          <p:nvPr/>
        </p:nvCxnSpPr>
        <p:spPr>
          <a:xfrm>
            <a:off x="2193458" y="1053620"/>
            <a:ext cx="35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1582AA-84E9-05B5-B991-6BC815A16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64829"/>
              </p:ext>
            </p:extLst>
          </p:nvPr>
        </p:nvGraphicFramePr>
        <p:xfrm>
          <a:off x="2056340" y="1160987"/>
          <a:ext cx="4368280" cy="1211175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624040">
                  <a:extLst>
                    <a:ext uri="{9D8B030D-6E8A-4147-A177-3AD203B41FA5}">
                      <a16:colId xmlns:a16="http://schemas.microsoft.com/office/drawing/2014/main" val="1682022672"/>
                    </a:ext>
                  </a:extLst>
                </a:gridCol>
                <a:gridCol w="624040">
                  <a:extLst>
                    <a:ext uri="{9D8B030D-6E8A-4147-A177-3AD203B41FA5}">
                      <a16:colId xmlns:a16="http://schemas.microsoft.com/office/drawing/2014/main" val="1721849009"/>
                    </a:ext>
                  </a:extLst>
                </a:gridCol>
                <a:gridCol w="624040">
                  <a:extLst>
                    <a:ext uri="{9D8B030D-6E8A-4147-A177-3AD203B41FA5}">
                      <a16:colId xmlns:a16="http://schemas.microsoft.com/office/drawing/2014/main" val="3701382993"/>
                    </a:ext>
                  </a:extLst>
                </a:gridCol>
                <a:gridCol w="624040">
                  <a:extLst>
                    <a:ext uri="{9D8B030D-6E8A-4147-A177-3AD203B41FA5}">
                      <a16:colId xmlns:a16="http://schemas.microsoft.com/office/drawing/2014/main" val="1556031293"/>
                    </a:ext>
                  </a:extLst>
                </a:gridCol>
                <a:gridCol w="624040">
                  <a:extLst>
                    <a:ext uri="{9D8B030D-6E8A-4147-A177-3AD203B41FA5}">
                      <a16:colId xmlns:a16="http://schemas.microsoft.com/office/drawing/2014/main" val="3076186672"/>
                    </a:ext>
                  </a:extLst>
                </a:gridCol>
                <a:gridCol w="624040">
                  <a:extLst>
                    <a:ext uri="{9D8B030D-6E8A-4147-A177-3AD203B41FA5}">
                      <a16:colId xmlns:a16="http://schemas.microsoft.com/office/drawing/2014/main" val="4118921312"/>
                    </a:ext>
                  </a:extLst>
                </a:gridCol>
                <a:gridCol w="624040">
                  <a:extLst>
                    <a:ext uri="{9D8B030D-6E8A-4147-A177-3AD203B41FA5}">
                      <a16:colId xmlns:a16="http://schemas.microsoft.com/office/drawing/2014/main" val="1667487992"/>
                    </a:ext>
                  </a:extLst>
                </a:gridCol>
              </a:tblGrid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인사말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간호조무사란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보도자료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정책자료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드림복지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구인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437455"/>
                  </a:ext>
                </a:extLst>
              </a:tr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1" i="0" u="sng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연혁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간호조무사 윤리선언</a:t>
                      </a:r>
                      <a:r>
                        <a:rPr lang="en-US" altLang="ko-KR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강령</a:t>
                      </a:r>
                      <a:r>
                        <a:rPr lang="en-US" altLang="ko-KR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지침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협회활동갤러리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관련법규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KLPNA</a:t>
                      </a:r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상조회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나라일터</a:t>
                      </a:r>
                      <a:r>
                        <a:rPr lang="en-US" altLang="ko-KR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채용</a:t>
                      </a:r>
                      <a:r>
                        <a:rPr lang="en-US" altLang="ko-KR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회원게시판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164618"/>
                  </a:ext>
                </a:extLst>
              </a:tr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정관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간호조무사 자격제도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시도협회갤러리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간호인력통계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노무상담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신고센터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872563"/>
                  </a:ext>
                </a:extLst>
              </a:tr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주요사업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업무범위</a:t>
                      </a:r>
                      <a:r>
                        <a:rPr 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간호조무사뉴스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관련기관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원격서비스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352998"/>
                  </a:ext>
                </a:extLst>
              </a:tr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조직도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홍보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377924"/>
                  </a:ext>
                </a:extLst>
              </a:tr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시도회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매거진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68167"/>
                  </a:ext>
                </a:extLst>
              </a:tr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오시는 길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인터넷신문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663846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DE8AE78F-3C7E-7102-E6F8-FD934A0C36A1}"/>
              </a:ext>
            </a:extLst>
          </p:cNvPr>
          <p:cNvSpPr/>
          <p:nvPr/>
        </p:nvSpPr>
        <p:spPr>
          <a:xfrm>
            <a:off x="1890303" y="85351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EFACDD-DD57-6A0E-7650-A99005A0D32A}"/>
              </a:ext>
            </a:extLst>
          </p:cNvPr>
          <p:cNvSpPr/>
          <p:nvPr/>
        </p:nvSpPr>
        <p:spPr>
          <a:xfrm>
            <a:off x="1547403" y="11535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369BE8-0CEB-C04C-E068-F695FED538C2}"/>
              </a:ext>
            </a:extLst>
          </p:cNvPr>
          <p:cNvSpPr/>
          <p:nvPr/>
        </p:nvSpPr>
        <p:spPr>
          <a:xfrm>
            <a:off x="1890303" y="13123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77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3F3A5-2B9C-99F2-C3F4-ED6F4C198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5BE0EAD-72A5-73AA-421F-D292B04E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1388" name="텍스트 개체 틀 1387">
            <a:extLst>
              <a:ext uri="{FF2B5EF4-FFF2-40B4-BE49-F238E27FC236}">
                <a16:creationId xmlns:a16="http://schemas.microsoft.com/office/drawing/2014/main" id="{E953B8F7-5996-EFCF-7684-5DF577D626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4A61E-76F3-10CB-54E9-31A119BC79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전체메뉴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191A485-17CE-C5C8-9FAD-D0D7946A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8069"/>
          <a:stretch/>
        </p:blipFill>
        <p:spPr>
          <a:xfrm>
            <a:off x="67146" y="541656"/>
            <a:ext cx="7605241" cy="26797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1EE1FB-5516-093E-22E1-34CD5AD68E00}"/>
              </a:ext>
            </a:extLst>
          </p:cNvPr>
          <p:cNvSpPr/>
          <p:nvPr/>
        </p:nvSpPr>
        <p:spPr>
          <a:xfrm>
            <a:off x="72932" y="811489"/>
            <a:ext cx="7394668" cy="41338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DB58D78-CA0C-9D5C-5E8C-6B2B96D17221}"/>
              </a:ext>
            </a:extLst>
          </p:cNvPr>
          <p:cNvSpPr/>
          <p:nvPr/>
        </p:nvSpPr>
        <p:spPr>
          <a:xfrm>
            <a:off x="253102" y="924498"/>
            <a:ext cx="1337573" cy="2532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2934D2-8132-8215-A90D-4559240D5905}"/>
              </a:ext>
            </a:extLst>
          </p:cNvPr>
          <p:cNvCxnSpPr>
            <a:cxnSpLocks/>
          </p:cNvCxnSpPr>
          <p:nvPr/>
        </p:nvCxnSpPr>
        <p:spPr>
          <a:xfrm>
            <a:off x="263020" y="1291474"/>
            <a:ext cx="69393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0DABE-C4E2-22D2-1062-339A44632349}"/>
              </a:ext>
            </a:extLst>
          </p:cNvPr>
          <p:cNvSpPr/>
          <p:nvPr/>
        </p:nvSpPr>
        <p:spPr>
          <a:xfrm>
            <a:off x="1760964" y="912101"/>
            <a:ext cx="88079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보수교육센터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04E8D1-8800-3FD0-9510-4CB4E5DDDD2A}"/>
              </a:ext>
            </a:extLst>
          </p:cNvPr>
          <p:cNvSpPr/>
          <p:nvPr/>
        </p:nvSpPr>
        <p:spPr>
          <a:xfrm>
            <a:off x="2783625" y="912101"/>
            <a:ext cx="88079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직무교육센터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BE677B-57C2-62F4-F9A4-BFCE8C8E47BB}"/>
              </a:ext>
            </a:extLst>
          </p:cNvPr>
          <p:cNvSpPr/>
          <p:nvPr/>
        </p:nvSpPr>
        <p:spPr>
          <a:xfrm>
            <a:off x="3807348" y="912101"/>
            <a:ext cx="911266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자격신고센터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1EF2BA-9B91-E33E-DF4F-6A81996214DC}"/>
              </a:ext>
            </a:extLst>
          </p:cNvPr>
          <p:cNvSpPr/>
          <p:nvPr/>
        </p:nvSpPr>
        <p:spPr>
          <a:xfrm>
            <a:off x="4852835" y="912101"/>
            <a:ext cx="67295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학회센터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9A5627-7395-B84D-E583-413C3DBE7FE9}"/>
              </a:ext>
            </a:extLst>
          </p:cNvPr>
          <p:cNvSpPr/>
          <p:nvPr/>
        </p:nvSpPr>
        <p:spPr>
          <a:xfrm>
            <a:off x="402452" y="1471770"/>
            <a:ext cx="619281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인사말    연혁정관    주요사업    조직도   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시도회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오시는 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0F54E5-3209-2786-3C00-C7170E796AFA}"/>
              </a:ext>
            </a:extLst>
          </p:cNvPr>
          <p:cNvSpPr/>
          <p:nvPr/>
        </p:nvSpPr>
        <p:spPr>
          <a:xfrm>
            <a:off x="323724" y="1362257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협회안내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A61661-2EB0-EACA-FA06-904196FEC34B}"/>
              </a:ext>
            </a:extLst>
          </p:cNvPr>
          <p:cNvSpPr/>
          <p:nvPr/>
        </p:nvSpPr>
        <p:spPr>
          <a:xfrm>
            <a:off x="402452" y="1870270"/>
            <a:ext cx="619281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간호조무사란    간호조무사 윤리선언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강령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지침    간호조무사 자격제도    업무범위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997DCB-BA9B-AFA1-793F-CC7BEB6DE2FC}"/>
              </a:ext>
            </a:extLst>
          </p:cNvPr>
          <p:cNvSpPr/>
          <p:nvPr/>
        </p:nvSpPr>
        <p:spPr>
          <a:xfrm>
            <a:off x="323724" y="1754882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38E586-DBC9-C698-7075-FCD36E0BDBDE}"/>
              </a:ext>
            </a:extLst>
          </p:cNvPr>
          <p:cNvSpPr/>
          <p:nvPr/>
        </p:nvSpPr>
        <p:spPr>
          <a:xfrm>
            <a:off x="402452" y="2268770"/>
            <a:ext cx="619281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보도자료    </a:t>
            </a:r>
            <a:r>
              <a:rPr lang="ko-KR" altLang="en-US" sz="700" u="sng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협회활동갤러리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시도협회갤러리    간호조무사뉴스 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홍보    매거진    인터넷신문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FB8308-746C-C46A-2A2F-A64334FC9949}"/>
              </a:ext>
            </a:extLst>
          </p:cNvPr>
          <p:cNvSpPr/>
          <p:nvPr/>
        </p:nvSpPr>
        <p:spPr>
          <a:xfrm>
            <a:off x="323724" y="2147507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홍보센터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9D6AD4-15DE-5458-1880-217E041714AD}"/>
              </a:ext>
            </a:extLst>
          </p:cNvPr>
          <p:cNvSpPr/>
          <p:nvPr/>
        </p:nvSpPr>
        <p:spPr>
          <a:xfrm>
            <a:off x="402452" y="2693397"/>
            <a:ext cx="6425586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정책자료    관련법규    간호인력통계    관련기관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EBA4C2-37BD-C7FE-E26C-83AF68DA53CC}"/>
              </a:ext>
            </a:extLst>
          </p:cNvPr>
          <p:cNvSpPr/>
          <p:nvPr/>
        </p:nvSpPr>
        <p:spPr>
          <a:xfrm>
            <a:off x="323724" y="2566259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정보센터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7F660C-9414-BE6C-A2F6-BE119FBDC387}"/>
              </a:ext>
            </a:extLst>
          </p:cNvPr>
          <p:cNvSpPr/>
          <p:nvPr/>
        </p:nvSpPr>
        <p:spPr>
          <a:xfrm>
            <a:off x="402452" y="3118024"/>
            <a:ext cx="642558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드림복지 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KLPNA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상조회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노무상담   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919756-95D0-1833-2183-D4FA50B53F7F}"/>
              </a:ext>
            </a:extLst>
          </p:cNvPr>
          <p:cNvSpPr/>
          <p:nvPr/>
        </p:nvSpPr>
        <p:spPr>
          <a:xfrm>
            <a:off x="323724" y="2985011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회원혜택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91DE0E-6747-67A7-1109-446A72BF02C4}"/>
              </a:ext>
            </a:extLst>
          </p:cNvPr>
          <p:cNvSpPr/>
          <p:nvPr/>
        </p:nvSpPr>
        <p:spPr>
          <a:xfrm>
            <a:off x="402452" y="3560069"/>
            <a:ext cx="3341908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구인    나라일터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C6829A-A3CE-2900-5CF1-CF2A1991091B}"/>
              </a:ext>
            </a:extLst>
          </p:cNvPr>
          <p:cNvSpPr/>
          <p:nvPr/>
        </p:nvSpPr>
        <p:spPr>
          <a:xfrm>
            <a:off x="323724" y="3421181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취업정보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47B339-28D2-A6D9-B48E-1A95C81FD317}"/>
              </a:ext>
            </a:extLst>
          </p:cNvPr>
          <p:cNvSpPr/>
          <p:nvPr/>
        </p:nvSpPr>
        <p:spPr>
          <a:xfrm>
            <a:off x="402452" y="4002114"/>
            <a:ext cx="5326539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   회원게시판    신고센터    원격서비스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1064F5-67F3-FE51-FAB9-F1DD5E4B4D93}"/>
              </a:ext>
            </a:extLst>
          </p:cNvPr>
          <p:cNvSpPr/>
          <p:nvPr/>
        </p:nvSpPr>
        <p:spPr>
          <a:xfrm>
            <a:off x="323724" y="3857351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회원소통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C029613-0F2F-5B60-BB38-FB9625DC329C}"/>
              </a:ext>
            </a:extLst>
          </p:cNvPr>
          <p:cNvSpPr/>
          <p:nvPr/>
        </p:nvSpPr>
        <p:spPr>
          <a:xfrm>
            <a:off x="402451" y="4461579"/>
            <a:ext cx="6885451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내정보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나의게시물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원격지원서비스 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   기타모금 납부내역    회비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교육비 내역   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보수교육이수현황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직무교육이수현황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증명서발급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9481FE-7FA3-258E-9C86-EB92F8337C06}"/>
              </a:ext>
            </a:extLst>
          </p:cNvPr>
          <p:cNvSpPr/>
          <p:nvPr/>
        </p:nvSpPr>
        <p:spPr>
          <a:xfrm>
            <a:off x="323724" y="4310941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26243F-F7FB-C0D0-304F-84FC7177EECF}"/>
              </a:ext>
            </a:extLst>
          </p:cNvPr>
          <p:cNvSpPr/>
          <p:nvPr/>
        </p:nvSpPr>
        <p:spPr>
          <a:xfrm>
            <a:off x="321236" y="907080"/>
            <a:ext cx="1131176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대한간호조무사협회</a:t>
            </a:r>
            <a:endParaRPr lang="en-US" altLang="ko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E65C65-1A72-E6BA-7394-CDA09CCE82DB}"/>
              </a:ext>
            </a:extLst>
          </p:cNvPr>
          <p:cNvSpPr/>
          <p:nvPr/>
        </p:nvSpPr>
        <p:spPr>
          <a:xfrm rot="10800000">
            <a:off x="1331301" y="930310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4" name="직사각형 1343">
            <a:extLst>
              <a:ext uri="{FF2B5EF4-FFF2-40B4-BE49-F238E27FC236}">
                <a16:creationId xmlns:a16="http://schemas.microsoft.com/office/drawing/2014/main" id="{E674F562-A153-78C3-8C92-CBF8EC90BD71}"/>
              </a:ext>
            </a:extLst>
          </p:cNvPr>
          <p:cNvSpPr/>
          <p:nvPr/>
        </p:nvSpPr>
        <p:spPr>
          <a:xfrm rot="5400000">
            <a:off x="732278" y="1339241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5" name="직사각형 1344">
            <a:extLst>
              <a:ext uri="{FF2B5EF4-FFF2-40B4-BE49-F238E27FC236}">
                <a16:creationId xmlns:a16="http://schemas.microsoft.com/office/drawing/2014/main" id="{CCD7E7DD-B749-615D-E14D-FCF0E5C440F2}"/>
              </a:ext>
            </a:extLst>
          </p:cNvPr>
          <p:cNvSpPr/>
          <p:nvPr/>
        </p:nvSpPr>
        <p:spPr>
          <a:xfrm rot="5400000">
            <a:off x="823360" y="1744864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6" name="직사각형 1345">
            <a:extLst>
              <a:ext uri="{FF2B5EF4-FFF2-40B4-BE49-F238E27FC236}">
                <a16:creationId xmlns:a16="http://schemas.microsoft.com/office/drawing/2014/main" id="{ECFFB290-D406-5E0C-3592-8DE726FDDF27}"/>
              </a:ext>
            </a:extLst>
          </p:cNvPr>
          <p:cNvSpPr/>
          <p:nvPr/>
        </p:nvSpPr>
        <p:spPr>
          <a:xfrm rot="5400000">
            <a:off x="753105" y="2144229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7" name="직사각형 1346">
            <a:extLst>
              <a:ext uri="{FF2B5EF4-FFF2-40B4-BE49-F238E27FC236}">
                <a16:creationId xmlns:a16="http://schemas.microsoft.com/office/drawing/2014/main" id="{4CA56ADD-A12A-080D-EC88-A3EA71B0A8A4}"/>
              </a:ext>
            </a:extLst>
          </p:cNvPr>
          <p:cNvSpPr/>
          <p:nvPr/>
        </p:nvSpPr>
        <p:spPr>
          <a:xfrm rot="5400000">
            <a:off x="753104" y="2549896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5452FDCE-ED88-003B-B108-7BAFD7D2D228}"/>
              </a:ext>
            </a:extLst>
          </p:cNvPr>
          <p:cNvSpPr/>
          <p:nvPr/>
        </p:nvSpPr>
        <p:spPr>
          <a:xfrm rot="5400000">
            <a:off x="747766" y="2984423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D05432A5-08E1-A2D3-6A38-1F43C0929148}"/>
              </a:ext>
            </a:extLst>
          </p:cNvPr>
          <p:cNvSpPr/>
          <p:nvPr/>
        </p:nvSpPr>
        <p:spPr>
          <a:xfrm rot="5400000">
            <a:off x="747765" y="3407508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E4A6068D-AD08-AB4D-2F39-364CF41C0726}"/>
              </a:ext>
            </a:extLst>
          </p:cNvPr>
          <p:cNvSpPr/>
          <p:nvPr/>
        </p:nvSpPr>
        <p:spPr>
          <a:xfrm rot="5400000">
            <a:off x="747766" y="3841590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51" name="직사각형 1350">
            <a:extLst>
              <a:ext uri="{FF2B5EF4-FFF2-40B4-BE49-F238E27FC236}">
                <a16:creationId xmlns:a16="http://schemas.microsoft.com/office/drawing/2014/main" id="{45458B97-9FB7-D256-5A2A-CBB573B6847C}"/>
              </a:ext>
            </a:extLst>
          </p:cNvPr>
          <p:cNvSpPr/>
          <p:nvPr/>
        </p:nvSpPr>
        <p:spPr>
          <a:xfrm rot="5400000">
            <a:off x="823359" y="4287899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85" name="직사각형 1384">
            <a:extLst>
              <a:ext uri="{FF2B5EF4-FFF2-40B4-BE49-F238E27FC236}">
                <a16:creationId xmlns:a16="http://schemas.microsoft.com/office/drawing/2014/main" id="{337BA49D-B810-6040-4E7E-7CD83361C706}"/>
              </a:ext>
            </a:extLst>
          </p:cNvPr>
          <p:cNvSpPr/>
          <p:nvPr/>
        </p:nvSpPr>
        <p:spPr>
          <a:xfrm>
            <a:off x="6810375" y="579265"/>
            <a:ext cx="271463" cy="184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6" name="그래픽 1385">
            <a:extLst>
              <a:ext uri="{FF2B5EF4-FFF2-40B4-BE49-F238E27FC236}">
                <a16:creationId xmlns:a16="http://schemas.microsoft.com/office/drawing/2014/main" id="{C2CC8AE2-D771-E04C-380F-67786A722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5144" y="611916"/>
            <a:ext cx="175419" cy="119128"/>
          </a:xfrm>
          <a:prstGeom prst="rect">
            <a:avLst/>
          </a:prstGeom>
        </p:spPr>
      </p:pic>
      <p:sp>
        <p:nvSpPr>
          <p:cNvPr id="1387" name="TextBox 1386">
            <a:extLst>
              <a:ext uri="{FF2B5EF4-FFF2-40B4-BE49-F238E27FC236}">
                <a16:creationId xmlns:a16="http://schemas.microsoft.com/office/drawing/2014/main" id="{32C1C409-CEF1-546A-B3B9-07BDB6373F71}"/>
              </a:ext>
            </a:extLst>
          </p:cNvPr>
          <p:cNvSpPr txBox="1"/>
          <p:nvPr/>
        </p:nvSpPr>
        <p:spPr>
          <a:xfrm>
            <a:off x="6603571" y="627328"/>
            <a:ext cx="69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2F2F2"/>
                </a:solidFill>
              </a:rPr>
              <a:t>▲</a:t>
            </a:r>
          </a:p>
        </p:txBody>
      </p:sp>
      <p:sp>
        <p:nvSpPr>
          <p:cNvPr id="1389" name="타원 1388">
            <a:extLst>
              <a:ext uri="{FF2B5EF4-FFF2-40B4-BE49-F238E27FC236}">
                <a16:creationId xmlns:a16="http://schemas.microsoft.com/office/drawing/2014/main" id="{224E5B66-B59D-EAF9-B585-66B3E8470A5C}"/>
              </a:ext>
            </a:extLst>
          </p:cNvPr>
          <p:cNvSpPr/>
          <p:nvPr/>
        </p:nvSpPr>
        <p:spPr>
          <a:xfrm>
            <a:off x="7071903" y="47251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90" name="타원 1389">
            <a:extLst>
              <a:ext uri="{FF2B5EF4-FFF2-40B4-BE49-F238E27FC236}">
                <a16:creationId xmlns:a16="http://schemas.microsoft.com/office/drawing/2014/main" id="{D8CEBFC8-1DB6-D967-CE11-82B40089A6FE}"/>
              </a:ext>
            </a:extLst>
          </p:cNvPr>
          <p:cNvSpPr/>
          <p:nvPr/>
        </p:nvSpPr>
        <p:spPr>
          <a:xfrm>
            <a:off x="7071903" y="8424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92" name="타원 1391">
            <a:extLst>
              <a:ext uri="{FF2B5EF4-FFF2-40B4-BE49-F238E27FC236}">
                <a16:creationId xmlns:a16="http://schemas.microsoft.com/office/drawing/2014/main" id="{7A9E1796-8240-B49F-765B-71E8876D4AAA}"/>
              </a:ext>
            </a:extLst>
          </p:cNvPr>
          <p:cNvSpPr/>
          <p:nvPr/>
        </p:nvSpPr>
        <p:spPr>
          <a:xfrm>
            <a:off x="165540" y="17761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93" name="타원 1392">
            <a:extLst>
              <a:ext uri="{FF2B5EF4-FFF2-40B4-BE49-F238E27FC236}">
                <a16:creationId xmlns:a16="http://schemas.microsoft.com/office/drawing/2014/main" id="{F1405B69-C485-57FB-F594-27242D95EE87}"/>
              </a:ext>
            </a:extLst>
          </p:cNvPr>
          <p:cNvSpPr/>
          <p:nvPr/>
        </p:nvSpPr>
        <p:spPr>
          <a:xfrm>
            <a:off x="250318" y="23219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95" name="타원 1394">
            <a:extLst>
              <a:ext uri="{FF2B5EF4-FFF2-40B4-BE49-F238E27FC236}">
                <a16:creationId xmlns:a16="http://schemas.microsoft.com/office/drawing/2014/main" id="{CE47EAEB-F814-9CAA-B2E8-DF388C786007}"/>
              </a:ext>
            </a:extLst>
          </p:cNvPr>
          <p:cNvSpPr/>
          <p:nvPr/>
        </p:nvSpPr>
        <p:spPr>
          <a:xfrm>
            <a:off x="149691" y="79460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396" name="표 1395">
            <a:extLst>
              <a:ext uri="{FF2B5EF4-FFF2-40B4-BE49-F238E27FC236}">
                <a16:creationId xmlns:a16="http://schemas.microsoft.com/office/drawing/2014/main" id="{FFCA3686-1616-F250-1A85-12F4C0CB3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02886"/>
              </p:ext>
            </p:extLst>
          </p:nvPr>
        </p:nvGraphicFramePr>
        <p:xfrm>
          <a:off x="7515025" y="308051"/>
          <a:ext cx="2338010" cy="2497576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전체 메뉴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 메뉴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네비게이션 </a:t>
                      </a: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드로어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컨트롤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전체메뉴 클릭 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[X]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닫기 버튼 표출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#2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영역 노출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[x]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닫기 버튼 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#2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영역 닫아 짐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전체 메뉴 영역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접속해 있는 시스템 명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접속한 시스템의 명은 시각적으로 구분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 접속해 있는 시스템 명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접속해 있지 않은 시스템명 클릭 시 해당 메인으로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40563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Level1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351953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Level2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마우스 오버 시 컬러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밑줄 등 시각적 구분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 접근성 준수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클릭 시 해당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419485"/>
                  </a:ext>
                </a:extLst>
              </a:tr>
            </a:tbl>
          </a:graphicData>
        </a:graphic>
      </p:graphicFrame>
      <p:sp>
        <p:nvSpPr>
          <p:cNvPr id="2" name="Go Home">
            <a:extLst>
              <a:ext uri="{FF2B5EF4-FFF2-40B4-BE49-F238E27FC236}">
                <a16:creationId xmlns:a16="http://schemas.microsoft.com/office/drawing/2014/main" id="{975E124F-7FF5-4455-7B99-642DE3682B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99023" y="1001873"/>
            <a:ext cx="109514" cy="103006"/>
          </a:xfrm>
          <a:custGeom>
            <a:avLst/>
            <a:gdLst>
              <a:gd name="T0" fmla="*/ 1078 w 1396"/>
              <a:gd name="T1" fmla="*/ 0 h 1301"/>
              <a:gd name="T2" fmla="*/ 1024 w 1396"/>
              <a:gd name="T3" fmla="*/ 54 h 1301"/>
              <a:gd name="T4" fmla="*/ 1024 w 1396"/>
              <a:gd name="T5" fmla="*/ 317 h 1301"/>
              <a:gd name="T6" fmla="*/ 735 w 1396"/>
              <a:gd name="T7" fmla="*/ 29 h 1301"/>
              <a:gd name="T8" fmla="*/ 659 w 1396"/>
              <a:gd name="T9" fmla="*/ 29 h 1301"/>
              <a:gd name="T10" fmla="*/ 21 w 1396"/>
              <a:gd name="T11" fmla="*/ 665 h 1301"/>
              <a:gd name="T12" fmla="*/ 21 w 1396"/>
              <a:gd name="T13" fmla="*/ 743 h 1301"/>
              <a:gd name="T14" fmla="*/ 98 w 1396"/>
              <a:gd name="T15" fmla="*/ 743 h 1301"/>
              <a:gd name="T16" fmla="*/ 698 w 1396"/>
              <a:gd name="T17" fmla="*/ 144 h 1301"/>
              <a:gd name="T18" fmla="*/ 1298 w 1396"/>
              <a:gd name="T19" fmla="*/ 744 h 1301"/>
              <a:gd name="T20" fmla="*/ 1336 w 1396"/>
              <a:gd name="T21" fmla="*/ 760 h 1301"/>
              <a:gd name="T22" fmla="*/ 1375 w 1396"/>
              <a:gd name="T23" fmla="*/ 744 h 1301"/>
              <a:gd name="T24" fmla="*/ 1375 w 1396"/>
              <a:gd name="T25" fmla="*/ 666 h 1301"/>
              <a:gd name="T26" fmla="*/ 1186 w 1396"/>
              <a:gd name="T27" fmla="*/ 478 h 1301"/>
              <a:gd name="T28" fmla="*/ 1186 w 1396"/>
              <a:gd name="T29" fmla="*/ 54 h 1301"/>
              <a:gd name="T30" fmla="*/ 1132 w 1396"/>
              <a:gd name="T31" fmla="*/ 0 h 1301"/>
              <a:gd name="T32" fmla="*/ 1078 w 1396"/>
              <a:gd name="T33" fmla="*/ 0 h 1301"/>
              <a:gd name="T34" fmla="*/ 698 w 1396"/>
              <a:gd name="T35" fmla="*/ 242 h 1301"/>
              <a:gd name="T36" fmla="*/ 101 w 1396"/>
              <a:gd name="T37" fmla="*/ 839 h 1301"/>
              <a:gd name="T38" fmla="*/ 101 w 1396"/>
              <a:gd name="T39" fmla="*/ 1138 h 1301"/>
              <a:gd name="T40" fmla="*/ 264 w 1396"/>
              <a:gd name="T41" fmla="*/ 1301 h 1301"/>
              <a:gd name="T42" fmla="*/ 1132 w 1396"/>
              <a:gd name="T43" fmla="*/ 1301 h 1301"/>
              <a:gd name="T44" fmla="*/ 1295 w 1396"/>
              <a:gd name="T45" fmla="*/ 1138 h 1301"/>
              <a:gd name="T46" fmla="*/ 1295 w 1396"/>
              <a:gd name="T47" fmla="*/ 839 h 1301"/>
              <a:gd name="T48" fmla="*/ 698 w 1396"/>
              <a:gd name="T49" fmla="*/ 242 h 1301"/>
              <a:gd name="T50" fmla="*/ 589 w 1396"/>
              <a:gd name="T51" fmla="*/ 758 h 1301"/>
              <a:gd name="T52" fmla="*/ 807 w 1396"/>
              <a:gd name="T53" fmla="*/ 758 h 1301"/>
              <a:gd name="T54" fmla="*/ 861 w 1396"/>
              <a:gd name="T55" fmla="*/ 812 h 1301"/>
              <a:gd name="T56" fmla="*/ 861 w 1396"/>
              <a:gd name="T57" fmla="*/ 1138 h 1301"/>
              <a:gd name="T58" fmla="*/ 807 w 1396"/>
              <a:gd name="T59" fmla="*/ 1192 h 1301"/>
              <a:gd name="T60" fmla="*/ 589 w 1396"/>
              <a:gd name="T61" fmla="*/ 1192 h 1301"/>
              <a:gd name="T62" fmla="*/ 535 w 1396"/>
              <a:gd name="T63" fmla="*/ 1138 h 1301"/>
              <a:gd name="T64" fmla="*/ 535 w 1396"/>
              <a:gd name="T65" fmla="*/ 812 h 1301"/>
              <a:gd name="T66" fmla="*/ 589 w 1396"/>
              <a:gd name="T67" fmla="*/ 758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96" h="1301">
                <a:moveTo>
                  <a:pt x="1078" y="0"/>
                </a:moveTo>
                <a:cubicBezTo>
                  <a:pt x="1048" y="0"/>
                  <a:pt x="1024" y="24"/>
                  <a:pt x="1024" y="54"/>
                </a:cubicBezTo>
                <a:lnTo>
                  <a:pt x="1024" y="317"/>
                </a:lnTo>
                <a:lnTo>
                  <a:pt x="735" y="29"/>
                </a:lnTo>
                <a:cubicBezTo>
                  <a:pt x="714" y="7"/>
                  <a:pt x="680" y="7"/>
                  <a:pt x="659" y="29"/>
                </a:cubicBezTo>
                <a:lnTo>
                  <a:pt x="21" y="665"/>
                </a:lnTo>
                <a:cubicBezTo>
                  <a:pt x="0" y="686"/>
                  <a:pt x="0" y="722"/>
                  <a:pt x="21" y="743"/>
                </a:cubicBezTo>
                <a:cubicBezTo>
                  <a:pt x="43" y="764"/>
                  <a:pt x="76" y="764"/>
                  <a:pt x="98" y="743"/>
                </a:cubicBezTo>
                <a:lnTo>
                  <a:pt x="698" y="144"/>
                </a:lnTo>
                <a:lnTo>
                  <a:pt x="1298" y="744"/>
                </a:lnTo>
                <a:cubicBezTo>
                  <a:pt x="1309" y="755"/>
                  <a:pt x="1322" y="760"/>
                  <a:pt x="1336" y="760"/>
                </a:cubicBezTo>
                <a:cubicBezTo>
                  <a:pt x="1350" y="760"/>
                  <a:pt x="1364" y="755"/>
                  <a:pt x="1375" y="744"/>
                </a:cubicBezTo>
                <a:cubicBezTo>
                  <a:pt x="1396" y="723"/>
                  <a:pt x="1396" y="688"/>
                  <a:pt x="1375" y="666"/>
                </a:cubicBezTo>
                <a:lnTo>
                  <a:pt x="1186" y="478"/>
                </a:lnTo>
                <a:lnTo>
                  <a:pt x="1186" y="54"/>
                </a:lnTo>
                <a:cubicBezTo>
                  <a:pt x="1186" y="24"/>
                  <a:pt x="1162" y="0"/>
                  <a:pt x="1132" y="0"/>
                </a:cubicBezTo>
                <a:lnTo>
                  <a:pt x="1078" y="0"/>
                </a:lnTo>
                <a:close/>
                <a:moveTo>
                  <a:pt x="698" y="242"/>
                </a:moveTo>
                <a:lnTo>
                  <a:pt x="101" y="839"/>
                </a:lnTo>
                <a:lnTo>
                  <a:pt x="101" y="1138"/>
                </a:lnTo>
                <a:cubicBezTo>
                  <a:pt x="101" y="1228"/>
                  <a:pt x="174" y="1301"/>
                  <a:pt x="264" y="1301"/>
                </a:cubicBezTo>
                <a:lnTo>
                  <a:pt x="1132" y="1301"/>
                </a:lnTo>
                <a:cubicBezTo>
                  <a:pt x="1222" y="1301"/>
                  <a:pt x="1295" y="1228"/>
                  <a:pt x="1295" y="1138"/>
                </a:cubicBezTo>
                <a:lnTo>
                  <a:pt x="1295" y="839"/>
                </a:lnTo>
                <a:lnTo>
                  <a:pt x="698" y="242"/>
                </a:lnTo>
                <a:close/>
                <a:moveTo>
                  <a:pt x="589" y="758"/>
                </a:moveTo>
                <a:lnTo>
                  <a:pt x="807" y="758"/>
                </a:lnTo>
                <a:cubicBezTo>
                  <a:pt x="836" y="758"/>
                  <a:pt x="861" y="782"/>
                  <a:pt x="861" y="812"/>
                </a:cubicBezTo>
                <a:lnTo>
                  <a:pt x="861" y="1138"/>
                </a:lnTo>
                <a:cubicBezTo>
                  <a:pt x="861" y="1168"/>
                  <a:pt x="836" y="1192"/>
                  <a:pt x="807" y="1192"/>
                </a:cubicBezTo>
                <a:lnTo>
                  <a:pt x="589" y="1192"/>
                </a:lnTo>
                <a:cubicBezTo>
                  <a:pt x="560" y="1192"/>
                  <a:pt x="535" y="1168"/>
                  <a:pt x="535" y="1138"/>
                </a:cubicBezTo>
                <a:lnTo>
                  <a:pt x="535" y="812"/>
                </a:lnTo>
                <a:cubicBezTo>
                  <a:pt x="535" y="782"/>
                  <a:pt x="560" y="758"/>
                  <a:pt x="589" y="758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Go Home">
            <a:extLst>
              <a:ext uri="{FF2B5EF4-FFF2-40B4-BE49-F238E27FC236}">
                <a16:creationId xmlns:a16="http://schemas.microsoft.com/office/drawing/2014/main" id="{7CCD4BD0-D217-56C3-2C6D-F975E0D460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5543" y="1001873"/>
            <a:ext cx="109514" cy="103006"/>
          </a:xfrm>
          <a:custGeom>
            <a:avLst/>
            <a:gdLst>
              <a:gd name="T0" fmla="*/ 1078 w 1396"/>
              <a:gd name="T1" fmla="*/ 0 h 1301"/>
              <a:gd name="T2" fmla="*/ 1024 w 1396"/>
              <a:gd name="T3" fmla="*/ 54 h 1301"/>
              <a:gd name="T4" fmla="*/ 1024 w 1396"/>
              <a:gd name="T5" fmla="*/ 317 h 1301"/>
              <a:gd name="T6" fmla="*/ 735 w 1396"/>
              <a:gd name="T7" fmla="*/ 29 h 1301"/>
              <a:gd name="T8" fmla="*/ 659 w 1396"/>
              <a:gd name="T9" fmla="*/ 29 h 1301"/>
              <a:gd name="T10" fmla="*/ 21 w 1396"/>
              <a:gd name="T11" fmla="*/ 665 h 1301"/>
              <a:gd name="T12" fmla="*/ 21 w 1396"/>
              <a:gd name="T13" fmla="*/ 743 h 1301"/>
              <a:gd name="T14" fmla="*/ 98 w 1396"/>
              <a:gd name="T15" fmla="*/ 743 h 1301"/>
              <a:gd name="T16" fmla="*/ 698 w 1396"/>
              <a:gd name="T17" fmla="*/ 144 h 1301"/>
              <a:gd name="T18" fmla="*/ 1298 w 1396"/>
              <a:gd name="T19" fmla="*/ 744 h 1301"/>
              <a:gd name="T20" fmla="*/ 1336 w 1396"/>
              <a:gd name="T21" fmla="*/ 760 h 1301"/>
              <a:gd name="T22" fmla="*/ 1375 w 1396"/>
              <a:gd name="T23" fmla="*/ 744 h 1301"/>
              <a:gd name="T24" fmla="*/ 1375 w 1396"/>
              <a:gd name="T25" fmla="*/ 666 h 1301"/>
              <a:gd name="T26" fmla="*/ 1186 w 1396"/>
              <a:gd name="T27" fmla="*/ 478 h 1301"/>
              <a:gd name="T28" fmla="*/ 1186 w 1396"/>
              <a:gd name="T29" fmla="*/ 54 h 1301"/>
              <a:gd name="T30" fmla="*/ 1132 w 1396"/>
              <a:gd name="T31" fmla="*/ 0 h 1301"/>
              <a:gd name="T32" fmla="*/ 1078 w 1396"/>
              <a:gd name="T33" fmla="*/ 0 h 1301"/>
              <a:gd name="T34" fmla="*/ 698 w 1396"/>
              <a:gd name="T35" fmla="*/ 242 h 1301"/>
              <a:gd name="T36" fmla="*/ 101 w 1396"/>
              <a:gd name="T37" fmla="*/ 839 h 1301"/>
              <a:gd name="T38" fmla="*/ 101 w 1396"/>
              <a:gd name="T39" fmla="*/ 1138 h 1301"/>
              <a:gd name="T40" fmla="*/ 264 w 1396"/>
              <a:gd name="T41" fmla="*/ 1301 h 1301"/>
              <a:gd name="T42" fmla="*/ 1132 w 1396"/>
              <a:gd name="T43" fmla="*/ 1301 h 1301"/>
              <a:gd name="T44" fmla="*/ 1295 w 1396"/>
              <a:gd name="T45" fmla="*/ 1138 h 1301"/>
              <a:gd name="T46" fmla="*/ 1295 w 1396"/>
              <a:gd name="T47" fmla="*/ 839 h 1301"/>
              <a:gd name="T48" fmla="*/ 698 w 1396"/>
              <a:gd name="T49" fmla="*/ 242 h 1301"/>
              <a:gd name="T50" fmla="*/ 589 w 1396"/>
              <a:gd name="T51" fmla="*/ 758 h 1301"/>
              <a:gd name="T52" fmla="*/ 807 w 1396"/>
              <a:gd name="T53" fmla="*/ 758 h 1301"/>
              <a:gd name="T54" fmla="*/ 861 w 1396"/>
              <a:gd name="T55" fmla="*/ 812 h 1301"/>
              <a:gd name="T56" fmla="*/ 861 w 1396"/>
              <a:gd name="T57" fmla="*/ 1138 h 1301"/>
              <a:gd name="T58" fmla="*/ 807 w 1396"/>
              <a:gd name="T59" fmla="*/ 1192 h 1301"/>
              <a:gd name="T60" fmla="*/ 589 w 1396"/>
              <a:gd name="T61" fmla="*/ 1192 h 1301"/>
              <a:gd name="T62" fmla="*/ 535 w 1396"/>
              <a:gd name="T63" fmla="*/ 1138 h 1301"/>
              <a:gd name="T64" fmla="*/ 535 w 1396"/>
              <a:gd name="T65" fmla="*/ 812 h 1301"/>
              <a:gd name="T66" fmla="*/ 589 w 1396"/>
              <a:gd name="T67" fmla="*/ 758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96" h="1301">
                <a:moveTo>
                  <a:pt x="1078" y="0"/>
                </a:moveTo>
                <a:cubicBezTo>
                  <a:pt x="1048" y="0"/>
                  <a:pt x="1024" y="24"/>
                  <a:pt x="1024" y="54"/>
                </a:cubicBezTo>
                <a:lnTo>
                  <a:pt x="1024" y="317"/>
                </a:lnTo>
                <a:lnTo>
                  <a:pt x="735" y="29"/>
                </a:lnTo>
                <a:cubicBezTo>
                  <a:pt x="714" y="7"/>
                  <a:pt x="680" y="7"/>
                  <a:pt x="659" y="29"/>
                </a:cubicBezTo>
                <a:lnTo>
                  <a:pt x="21" y="665"/>
                </a:lnTo>
                <a:cubicBezTo>
                  <a:pt x="0" y="686"/>
                  <a:pt x="0" y="722"/>
                  <a:pt x="21" y="743"/>
                </a:cubicBezTo>
                <a:cubicBezTo>
                  <a:pt x="43" y="764"/>
                  <a:pt x="76" y="764"/>
                  <a:pt x="98" y="743"/>
                </a:cubicBezTo>
                <a:lnTo>
                  <a:pt x="698" y="144"/>
                </a:lnTo>
                <a:lnTo>
                  <a:pt x="1298" y="744"/>
                </a:lnTo>
                <a:cubicBezTo>
                  <a:pt x="1309" y="755"/>
                  <a:pt x="1322" y="760"/>
                  <a:pt x="1336" y="760"/>
                </a:cubicBezTo>
                <a:cubicBezTo>
                  <a:pt x="1350" y="760"/>
                  <a:pt x="1364" y="755"/>
                  <a:pt x="1375" y="744"/>
                </a:cubicBezTo>
                <a:cubicBezTo>
                  <a:pt x="1396" y="723"/>
                  <a:pt x="1396" y="688"/>
                  <a:pt x="1375" y="666"/>
                </a:cubicBezTo>
                <a:lnTo>
                  <a:pt x="1186" y="478"/>
                </a:lnTo>
                <a:lnTo>
                  <a:pt x="1186" y="54"/>
                </a:lnTo>
                <a:cubicBezTo>
                  <a:pt x="1186" y="24"/>
                  <a:pt x="1162" y="0"/>
                  <a:pt x="1132" y="0"/>
                </a:cubicBezTo>
                <a:lnTo>
                  <a:pt x="1078" y="0"/>
                </a:lnTo>
                <a:close/>
                <a:moveTo>
                  <a:pt x="698" y="242"/>
                </a:moveTo>
                <a:lnTo>
                  <a:pt x="101" y="839"/>
                </a:lnTo>
                <a:lnTo>
                  <a:pt x="101" y="1138"/>
                </a:lnTo>
                <a:cubicBezTo>
                  <a:pt x="101" y="1228"/>
                  <a:pt x="174" y="1301"/>
                  <a:pt x="264" y="1301"/>
                </a:cubicBezTo>
                <a:lnTo>
                  <a:pt x="1132" y="1301"/>
                </a:lnTo>
                <a:cubicBezTo>
                  <a:pt x="1222" y="1301"/>
                  <a:pt x="1295" y="1228"/>
                  <a:pt x="1295" y="1138"/>
                </a:cubicBezTo>
                <a:lnTo>
                  <a:pt x="1295" y="839"/>
                </a:lnTo>
                <a:lnTo>
                  <a:pt x="698" y="242"/>
                </a:lnTo>
                <a:close/>
                <a:moveTo>
                  <a:pt x="589" y="758"/>
                </a:moveTo>
                <a:lnTo>
                  <a:pt x="807" y="758"/>
                </a:lnTo>
                <a:cubicBezTo>
                  <a:pt x="836" y="758"/>
                  <a:pt x="861" y="782"/>
                  <a:pt x="861" y="812"/>
                </a:cubicBezTo>
                <a:lnTo>
                  <a:pt x="861" y="1138"/>
                </a:lnTo>
                <a:cubicBezTo>
                  <a:pt x="861" y="1168"/>
                  <a:pt x="836" y="1192"/>
                  <a:pt x="807" y="1192"/>
                </a:cubicBezTo>
                <a:lnTo>
                  <a:pt x="589" y="1192"/>
                </a:lnTo>
                <a:cubicBezTo>
                  <a:pt x="560" y="1192"/>
                  <a:pt x="535" y="1168"/>
                  <a:pt x="535" y="1138"/>
                </a:cubicBezTo>
                <a:lnTo>
                  <a:pt x="535" y="812"/>
                </a:lnTo>
                <a:cubicBezTo>
                  <a:pt x="535" y="782"/>
                  <a:pt x="560" y="758"/>
                  <a:pt x="589" y="758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Go Home">
            <a:extLst>
              <a:ext uri="{FF2B5EF4-FFF2-40B4-BE49-F238E27FC236}">
                <a16:creationId xmlns:a16="http://schemas.microsoft.com/office/drawing/2014/main" id="{630EE2B8-2A2E-CB00-76A5-EDCCF4A1FC2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53904" y="1001873"/>
            <a:ext cx="109514" cy="103006"/>
          </a:xfrm>
          <a:custGeom>
            <a:avLst/>
            <a:gdLst>
              <a:gd name="T0" fmla="*/ 1078 w 1396"/>
              <a:gd name="T1" fmla="*/ 0 h 1301"/>
              <a:gd name="T2" fmla="*/ 1024 w 1396"/>
              <a:gd name="T3" fmla="*/ 54 h 1301"/>
              <a:gd name="T4" fmla="*/ 1024 w 1396"/>
              <a:gd name="T5" fmla="*/ 317 h 1301"/>
              <a:gd name="T6" fmla="*/ 735 w 1396"/>
              <a:gd name="T7" fmla="*/ 29 h 1301"/>
              <a:gd name="T8" fmla="*/ 659 w 1396"/>
              <a:gd name="T9" fmla="*/ 29 h 1301"/>
              <a:gd name="T10" fmla="*/ 21 w 1396"/>
              <a:gd name="T11" fmla="*/ 665 h 1301"/>
              <a:gd name="T12" fmla="*/ 21 w 1396"/>
              <a:gd name="T13" fmla="*/ 743 h 1301"/>
              <a:gd name="T14" fmla="*/ 98 w 1396"/>
              <a:gd name="T15" fmla="*/ 743 h 1301"/>
              <a:gd name="T16" fmla="*/ 698 w 1396"/>
              <a:gd name="T17" fmla="*/ 144 h 1301"/>
              <a:gd name="T18" fmla="*/ 1298 w 1396"/>
              <a:gd name="T19" fmla="*/ 744 h 1301"/>
              <a:gd name="T20" fmla="*/ 1336 w 1396"/>
              <a:gd name="T21" fmla="*/ 760 h 1301"/>
              <a:gd name="T22" fmla="*/ 1375 w 1396"/>
              <a:gd name="T23" fmla="*/ 744 h 1301"/>
              <a:gd name="T24" fmla="*/ 1375 w 1396"/>
              <a:gd name="T25" fmla="*/ 666 h 1301"/>
              <a:gd name="T26" fmla="*/ 1186 w 1396"/>
              <a:gd name="T27" fmla="*/ 478 h 1301"/>
              <a:gd name="T28" fmla="*/ 1186 w 1396"/>
              <a:gd name="T29" fmla="*/ 54 h 1301"/>
              <a:gd name="T30" fmla="*/ 1132 w 1396"/>
              <a:gd name="T31" fmla="*/ 0 h 1301"/>
              <a:gd name="T32" fmla="*/ 1078 w 1396"/>
              <a:gd name="T33" fmla="*/ 0 h 1301"/>
              <a:gd name="T34" fmla="*/ 698 w 1396"/>
              <a:gd name="T35" fmla="*/ 242 h 1301"/>
              <a:gd name="T36" fmla="*/ 101 w 1396"/>
              <a:gd name="T37" fmla="*/ 839 h 1301"/>
              <a:gd name="T38" fmla="*/ 101 w 1396"/>
              <a:gd name="T39" fmla="*/ 1138 h 1301"/>
              <a:gd name="T40" fmla="*/ 264 w 1396"/>
              <a:gd name="T41" fmla="*/ 1301 h 1301"/>
              <a:gd name="T42" fmla="*/ 1132 w 1396"/>
              <a:gd name="T43" fmla="*/ 1301 h 1301"/>
              <a:gd name="T44" fmla="*/ 1295 w 1396"/>
              <a:gd name="T45" fmla="*/ 1138 h 1301"/>
              <a:gd name="T46" fmla="*/ 1295 w 1396"/>
              <a:gd name="T47" fmla="*/ 839 h 1301"/>
              <a:gd name="T48" fmla="*/ 698 w 1396"/>
              <a:gd name="T49" fmla="*/ 242 h 1301"/>
              <a:gd name="T50" fmla="*/ 589 w 1396"/>
              <a:gd name="T51" fmla="*/ 758 h 1301"/>
              <a:gd name="T52" fmla="*/ 807 w 1396"/>
              <a:gd name="T53" fmla="*/ 758 h 1301"/>
              <a:gd name="T54" fmla="*/ 861 w 1396"/>
              <a:gd name="T55" fmla="*/ 812 h 1301"/>
              <a:gd name="T56" fmla="*/ 861 w 1396"/>
              <a:gd name="T57" fmla="*/ 1138 h 1301"/>
              <a:gd name="T58" fmla="*/ 807 w 1396"/>
              <a:gd name="T59" fmla="*/ 1192 h 1301"/>
              <a:gd name="T60" fmla="*/ 589 w 1396"/>
              <a:gd name="T61" fmla="*/ 1192 h 1301"/>
              <a:gd name="T62" fmla="*/ 535 w 1396"/>
              <a:gd name="T63" fmla="*/ 1138 h 1301"/>
              <a:gd name="T64" fmla="*/ 535 w 1396"/>
              <a:gd name="T65" fmla="*/ 812 h 1301"/>
              <a:gd name="T66" fmla="*/ 589 w 1396"/>
              <a:gd name="T67" fmla="*/ 758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96" h="1301">
                <a:moveTo>
                  <a:pt x="1078" y="0"/>
                </a:moveTo>
                <a:cubicBezTo>
                  <a:pt x="1048" y="0"/>
                  <a:pt x="1024" y="24"/>
                  <a:pt x="1024" y="54"/>
                </a:cubicBezTo>
                <a:lnTo>
                  <a:pt x="1024" y="317"/>
                </a:lnTo>
                <a:lnTo>
                  <a:pt x="735" y="29"/>
                </a:lnTo>
                <a:cubicBezTo>
                  <a:pt x="714" y="7"/>
                  <a:pt x="680" y="7"/>
                  <a:pt x="659" y="29"/>
                </a:cubicBezTo>
                <a:lnTo>
                  <a:pt x="21" y="665"/>
                </a:lnTo>
                <a:cubicBezTo>
                  <a:pt x="0" y="686"/>
                  <a:pt x="0" y="722"/>
                  <a:pt x="21" y="743"/>
                </a:cubicBezTo>
                <a:cubicBezTo>
                  <a:pt x="43" y="764"/>
                  <a:pt x="76" y="764"/>
                  <a:pt x="98" y="743"/>
                </a:cubicBezTo>
                <a:lnTo>
                  <a:pt x="698" y="144"/>
                </a:lnTo>
                <a:lnTo>
                  <a:pt x="1298" y="744"/>
                </a:lnTo>
                <a:cubicBezTo>
                  <a:pt x="1309" y="755"/>
                  <a:pt x="1322" y="760"/>
                  <a:pt x="1336" y="760"/>
                </a:cubicBezTo>
                <a:cubicBezTo>
                  <a:pt x="1350" y="760"/>
                  <a:pt x="1364" y="755"/>
                  <a:pt x="1375" y="744"/>
                </a:cubicBezTo>
                <a:cubicBezTo>
                  <a:pt x="1396" y="723"/>
                  <a:pt x="1396" y="688"/>
                  <a:pt x="1375" y="666"/>
                </a:cubicBezTo>
                <a:lnTo>
                  <a:pt x="1186" y="478"/>
                </a:lnTo>
                <a:lnTo>
                  <a:pt x="1186" y="54"/>
                </a:lnTo>
                <a:cubicBezTo>
                  <a:pt x="1186" y="24"/>
                  <a:pt x="1162" y="0"/>
                  <a:pt x="1132" y="0"/>
                </a:cubicBezTo>
                <a:lnTo>
                  <a:pt x="1078" y="0"/>
                </a:lnTo>
                <a:close/>
                <a:moveTo>
                  <a:pt x="698" y="242"/>
                </a:moveTo>
                <a:lnTo>
                  <a:pt x="101" y="839"/>
                </a:lnTo>
                <a:lnTo>
                  <a:pt x="101" y="1138"/>
                </a:lnTo>
                <a:cubicBezTo>
                  <a:pt x="101" y="1228"/>
                  <a:pt x="174" y="1301"/>
                  <a:pt x="264" y="1301"/>
                </a:cubicBezTo>
                <a:lnTo>
                  <a:pt x="1132" y="1301"/>
                </a:lnTo>
                <a:cubicBezTo>
                  <a:pt x="1222" y="1301"/>
                  <a:pt x="1295" y="1228"/>
                  <a:pt x="1295" y="1138"/>
                </a:cubicBezTo>
                <a:lnTo>
                  <a:pt x="1295" y="839"/>
                </a:lnTo>
                <a:lnTo>
                  <a:pt x="698" y="242"/>
                </a:lnTo>
                <a:close/>
                <a:moveTo>
                  <a:pt x="589" y="758"/>
                </a:moveTo>
                <a:lnTo>
                  <a:pt x="807" y="758"/>
                </a:lnTo>
                <a:cubicBezTo>
                  <a:pt x="836" y="758"/>
                  <a:pt x="861" y="782"/>
                  <a:pt x="861" y="812"/>
                </a:cubicBezTo>
                <a:lnTo>
                  <a:pt x="861" y="1138"/>
                </a:lnTo>
                <a:cubicBezTo>
                  <a:pt x="861" y="1168"/>
                  <a:pt x="836" y="1192"/>
                  <a:pt x="807" y="1192"/>
                </a:cubicBezTo>
                <a:lnTo>
                  <a:pt x="589" y="1192"/>
                </a:lnTo>
                <a:cubicBezTo>
                  <a:pt x="560" y="1192"/>
                  <a:pt x="535" y="1168"/>
                  <a:pt x="535" y="1138"/>
                </a:cubicBezTo>
                <a:lnTo>
                  <a:pt x="535" y="812"/>
                </a:lnTo>
                <a:cubicBezTo>
                  <a:pt x="535" y="782"/>
                  <a:pt x="560" y="758"/>
                  <a:pt x="589" y="758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 Home">
            <a:extLst>
              <a:ext uri="{FF2B5EF4-FFF2-40B4-BE49-F238E27FC236}">
                <a16:creationId xmlns:a16="http://schemas.microsoft.com/office/drawing/2014/main" id="{3987DB88-6D79-A2E5-12C3-DF67F46D00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0590" y="1001873"/>
            <a:ext cx="109514" cy="103006"/>
          </a:xfrm>
          <a:custGeom>
            <a:avLst/>
            <a:gdLst>
              <a:gd name="T0" fmla="*/ 1078 w 1396"/>
              <a:gd name="T1" fmla="*/ 0 h 1301"/>
              <a:gd name="T2" fmla="*/ 1024 w 1396"/>
              <a:gd name="T3" fmla="*/ 54 h 1301"/>
              <a:gd name="T4" fmla="*/ 1024 w 1396"/>
              <a:gd name="T5" fmla="*/ 317 h 1301"/>
              <a:gd name="T6" fmla="*/ 735 w 1396"/>
              <a:gd name="T7" fmla="*/ 29 h 1301"/>
              <a:gd name="T8" fmla="*/ 659 w 1396"/>
              <a:gd name="T9" fmla="*/ 29 h 1301"/>
              <a:gd name="T10" fmla="*/ 21 w 1396"/>
              <a:gd name="T11" fmla="*/ 665 h 1301"/>
              <a:gd name="T12" fmla="*/ 21 w 1396"/>
              <a:gd name="T13" fmla="*/ 743 h 1301"/>
              <a:gd name="T14" fmla="*/ 98 w 1396"/>
              <a:gd name="T15" fmla="*/ 743 h 1301"/>
              <a:gd name="T16" fmla="*/ 698 w 1396"/>
              <a:gd name="T17" fmla="*/ 144 h 1301"/>
              <a:gd name="T18" fmla="*/ 1298 w 1396"/>
              <a:gd name="T19" fmla="*/ 744 h 1301"/>
              <a:gd name="T20" fmla="*/ 1336 w 1396"/>
              <a:gd name="T21" fmla="*/ 760 h 1301"/>
              <a:gd name="T22" fmla="*/ 1375 w 1396"/>
              <a:gd name="T23" fmla="*/ 744 h 1301"/>
              <a:gd name="T24" fmla="*/ 1375 w 1396"/>
              <a:gd name="T25" fmla="*/ 666 h 1301"/>
              <a:gd name="T26" fmla="*/ 1186 w 1396"/>
              <a:gd name="T27" fmla="*/ 478 h 1301"/>
              <a:gd name="T28" fmla="*/ 1186 w 1396"/>
              <a:gd name="T29" fmla="*/ 54 h 1301"/>
              <a:gd name="T30" fmla="*/ 1132 w 1396"/>
              <a:gd name="T31" fmla="*/ 0 h 1301"/>
              <a:gd name="T32" fmla="*/ 1078 w 1396"/>
              <a:gd name="T33" fmla="*/ 0 h 1301"/>
              <a:gd name="T34" fmla="*/ 698 w 1396"/>
              <a:gd name="T35" fmla="*/ 242 h 1301"/>
              <a:gd name="T36" fmla="*/ 101 w 1396"/>
              <a:gd name="T37" fmla="*/ 839 h 1301"/>
              <a:gd name="T38" fmla="*/ 101 w 1396"/>
              <a:gd name="T39" fmla="*/ 1138 h 1301"/>
              <a:gd name="T40" fmla="*/ 264 w 1396"/>
              <a:gd name="T41" fmla="*/ 1301 h 1301"/>
              <a:gd name="T42" fmla="*/ 1132 w 1396"/>
              <a:gd name="T43" fmla="*/ 1301 h 1301"/>
              <a:gd name="T44" fmla="*/ 1295 w 1396"/>
              <a:gd name="T45" fmla="*/ 1138 h 1301"/>
              <a:gd name="T46" fmla="*/ 1295 w 1396"/>
              <a:gd name="T47" fmla="*/ 839 h 1301"/>
              <a:gd name="T48" fmla="*/ 698 w 1396"/>
              <a:gd name="T49" fmla="*/ 242 h 1301"/>
              <a:gd name="T50" fmla="*/ 589 w 1396"/>
              <a:gd name="T51" fmla="*/ 758 h 1301"/>
              <a:gd name="T52" fmla="*/ 807 w 1396"/>
              <a:gd name="T53" fmla="*/ 758 h 1301"/>
              <a:gd name="T54" fmla="*/ 861 w 1396"/>
              <a:gd name="T55" fmla="*/ 812 h 1301"/>
              <a:gd name="T56" fmla="*/ 861 w 1396"/>
              <a:gd name="T57" fmla="*/ 1138 h 1301"/>
              <a:gd name="T58" fmla="*/ 807 w 1396"/>
              <a:gd name="T59" fmla="*/ 1192 h 1301"/>
              <a:gd name="T60" fmla="*/ 589 w 1396"/>
              <a:gd name="T61" fmla="*/ 1192 h 1301"/>
              <a:gd name="T62" fmla="*/ 535 w 1396"/>
              <a:gd name="T63" fmla="*/ 1138 h 1301"/>
              <a:gd name="T64" fmla="*/ 535 w 1396"/>
              <a:gd name="T65" fmla="*/ 812 h 1301"/>
              <a:gd name="T66" fmla="*/ 589 w 1396"/>
              <a:gd name="T67" fmla="*/ 758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96" h="1301">
                <a:moveTo>
                  <a:pt x="1078" y="0"/>
                </a:moveTo>
                <a:cubicBezTo>
                  <a:pt x="1048" y="0"/>
                  <a:pt x="1024" y="24"/>
                  <a:pt x="1024" y="54"/>
                </a:cubicBezTo>
                <a:lnTo>
                  <a:pt x="1024" y="317"/>
                </a:lnTo>
                <a:lnTo>
                  <a:pt x="735" y="29"/>
                </a:lnTo>
                <a:cubicBezTo>
                  <a:pt x="714" y="7"/>
                  <a:pt x="680" y="7"/>
                  <a:pt x="659" y="29"/>
                </a:cubicBezTo>
                <a:lnTo>
                  <a:pt x="21" y="665"/>
                </a:lnTo>
                <a:cubicBezTo>
                  <a:pt x="0" y="686"/>
                  <a:pt x="0" y="722"/>
                  <a:pt x="21" y="743"/>
                </a:cubicBezTo>
                <a:cubicBezTo>
                  <a:pt x="43" y="764"/>
                  <a:pt x="76" y="764"/>
                  <a:pt x="98" y="743"/>
                </a:cubicBezTo>
                <a:lnTo>
                  <a:pt x="698" y="144"/>
                </a:lnTo>
                <a:lnTo>
                  <a:pt x="1298" y="744"/>
                </a:lnTo>
                <a:cubicBezTo>
                  <a:pt x="1309" y="755"/>
                  <a:pt x="1322" y="760"/>
                  <a:pt x="1336" y="760"/>
                </a:cubicBezTo>
                <a:cubicBezTo>
                  <a:pt x="1350" y="760"/>
                  <a:pt x="1364" y="755"/>
                  <a:pt x="1375" y="744"/>
                </a:cubicBezTo>
                <a:cubicBezTo>
                  <a:pt x="1396" y="723"/>
                  <a:pt x="1396" y="688"/>
                  <a:pt x="1375" y="666"/>
                </a:cubicBezTo>
                <a:lnTo>
                  <a:pt x="1186" y="478"/>
                </a:lnTo>
                <a:lnTo>
                  <a:pt x="1186" y="54"/>
                </a:lnTo>
                <a:cubicBezTo>
                  <a:pt x="1186" y="24"/>
                  <a:pt x="1162" y="0"/>
                  <a:pt x="1132" y="0"/>
                </a:cubicBezTo>
                <a:lnTo>
                  <a:pt x="1078" y="0"/>
                </a:lnTo>
                <a:close/>
                <a:moveTo>
                  <a:pt x="698" y="242"/>
                </a:moveTo>
                <a:lnTo>
                  <a:pt x="101" y="839"/>
                </a:lnTo>
                <a:lnTo>
                  <a:pt x="101" y="1138"/>
                </a:lnTo>
                <a:cubicBezTo>
                  <a:pt x="101" y="1228"/>
                  <a:pt x="174" y="1301"/>
                  <a:pt x="264" y="1301"/>
                </a:cubicBezTo>
                <a:lnTo>
                  <a:pt x="1132" y="1301"/>
                </a:lnTo>
                <a:cubicBezTo>
                  <a:pt x="1222" y="1301"/>
                  <a:pt x="1295" y="1228"/>
                  <a:pt x="1295" y="1138"/>
                </a:cubicBezTo>
                <a:lnTo>
                  <a:pt x="1295" y="839"/>
                </a:lnTo>
                <a:lnTo>
                  <a:pt x="698" y="242"/>
                </a:lnTo>
                <a:close/>
                <a:moveTo>
                  <a:pt x="589" y="758"/>
                </a:moveTo>
                <a:lnTo>
                  <a:pt x="807" y="758"/>
                </a:lnTo>
                <a:cubicBezTo>
                  <a:pt x="836" y="758"/>
                  <a:pt x="861" y="782"/>
                  <a:pt x="861" y="812"/>
                </a:cubicBezTo>
                <a:lnTo>
                  <a:pt x="861" y="1138"/>
                </a:lnTo>
                <a:cubicBezTo>
                  <a:pt x="861" y="1168"/>
                  <a:pt x="836" y="1192"/>
                  <a:pt x="807" y="1192"/>
                </a:cubicBezTo>
                <a:lnTo>
                  <a:pt x="589" y="1192"/>
                </a:lnTo>
                <a:cubicBezTo>
                  <a:pt x="560" y="1192"/>
                  <a:pt x="535" y="1168"/>
                  <a:pt x="535" y="1138"/>
                </a:cubicBezTo>
                <a:lnTo>
                  <a:pt x="535" y="812"/>
                </a:lnTo>
                <a:cubicBezTo>
                  <a:pt x="535" y="782"/>
                  <a:pt x="560" y="758"/>
                  <a:pt x="589" y="758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F4EA10-C03E-23F0-63A5-E51B9CFDA5EF}"/>
              </a:ext>
            </a:extLst>
          </p:cNvPr>
          <p:cNvSpPr/>
          <p:nvPr/>
        </p:nvSpPr>
        <p:spPr>
          <a:xfrm>
            <a:off x="1713539" y="79460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50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DBF10-14F3-CFC9-5D6D-A4CF865B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E1F5FF-AA1C-3E7D-6EA8-D9C3DC3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9D34A4-43B9-3F02-125A-831F9B3098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985202-CEEF-740D-718A-5D3F745A7E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/>
              <a:t>보수교육센터 </a:t>
            </a:r>
            <a:r>
              <a:rPr lang="ko-KR" altLang="en-US" dirty="0"/>
              <a:t>메인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Border">
            <a:extLst>
              <a:ext uri="{FF2B5EF4-FFF2-40B4-BE49-F238E27FC236}">
                <a16:creationId xmlns:a16="http://schemas.microsoft.com/office/drawing/2014/main" id="{D64A3E71-8973-A282-B529-422532975ACB}"/>
              </a:ext>
            </a:extLst>
          </p:cNvPr>
          <p:cNvSpPr>
            <a:spLocks/>
          </p:cNvSpPr>
          <p:nvPr/>
        </p:nvSpPr>
        <p:spPr bwMode="auto">
          <a:xfrm>
            <a:off x="77166" y="3180780"/>
            <a:ext cx="7385672" cy="99008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57" name="그래픽 1356">
            <a:extLst>
              <a:ext uri="{FF2B5EF4-FFF2-40B4-BE49-F238E27FC236}">
                <a16:creationId xmlns:a16="http://schemas.microsoft.com/office/drawing/2014/main" id="{C4741BDA-4EA5-2CDF-380E-73416E7F2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" y="3467100"/>
            <a:ext cx="304800" cy="304800"/>
          </a:xfrm>
          <a:prstGeom prst="rect">
            <a:avLst/>
          </a:prstGeom>
        </p:spPr>
      </p:pic>
      <p:pic>
        <p:nvPicPr>
          <p:cNvPr id="1358" name="그래픽 1357">
            <a:extLst>
              <a:ext uri="{FF2B5EF4-FFF2-40B4-BE49-F238E27FC236}">
                <a16:creationId xmlns:a16="http://schemas.microsoft.com/office/drawing/2014/main" id="{5252A4A3-FBC4-6AAB-1AAD-1F198A00F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736080" y="3467100"/>
            <a:ext cx="304800" cy="304800"/>
          </a:xfrm>
          <a:prstGeom prst="rect">
            <a:avLst/>
          </a:prstGeom>
        </p:spPr>
      </p:pic>
      <p:grpSp>
        <p:nvGrpSpPr>
          <p:cNvPr id="1049" name="그룹 1048">
            <a:extLst>
              <a:ext uri="{FF2B5EF4-FFF2-40B4-BE49-F238E27FC236}">
                <a16:creationId xmlns:a16="http://schemas.microsoft.com/office/drawing/2014/main" id="{734DAC88-04CA-E7F5-0076-7B326F636C00}"/>
              </a:ext>
            </a:extLst>
          </p:cNvPr>
          <p:cNvGrpSpPr/>
          <p:nvPr/>
        </p:nvGrpSpPr>
        <p:grpSpPr>
          <a:xfrm>
            <a:off x="5367269" y="4399789"/>
            <a:ext cx="1667110" cy="1926790"/>
            <a:chOff x="5376794" y="4559302"/>
            <a:chExt cx="1667110" cy="1920542"/>
          </a:xfrm>
        </p:grpSpPr>
        <p:sp>
          <p:nvSpPr>
            <p:cNvPr id="1102" name="Border">
              <a:extLst>
                <a:ext uri="{FF2B5EF4-FFF2-40B4-BE49-F238E27FC236}">
                  <a16:creationId xmlns:a16="http://schemas.microsoft.com/office/drawing/2014/main" id="{55A01027-E34E-F600-7D0C-188C5FF72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794" y="4559302"/>
              <a:ext cx="1667110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Border">
              <a:extLst>
                <a:ext uri="{FF2B5EF4-FFF2-40B4-BE49-F238E27FC236}">
                  <a16:creationId xmlns:a16="http://schemas.microsoft.com/office/drawing/2014/main" id="{1015506E-80B6-6AE8-7AC1-94F62515F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794" y="6052506"/>
              <a:ext cx="1667110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자격신고 확인서 출력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Border">
              <a:extLst>
                <a:ext uri="{FF2B5EF4-FFF2-40B4-BE49-F238E27FC236}">
                  <a16:creationId xmlns:a16="http://schemas.microsoft.com/office/drawing/2014/main" id="{1DF2795F-C7D4-0D0D-E607-CC8534520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794" y="5554772"/>
              <a:ext cx="1667110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보수교육 영수증 출력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Border">
              <a:extLst>
                <a:ext uri="{FF2B5EF4-FFF2-40B4-BE49-F238E27FC236}">
                  <a16:creationId xmlns:a16="http://schemas.microsoft.com/office/drawing/2014/main" id="{AA13E4B8-459B-E451-171F-297D72B4E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794" y="5057037"/>
              <a:ext cx="1667110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보수교육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이수증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출력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DB01B75D-4CF8-B340-216F-317D04E10AD5}"/>
              </a:ext>
            </a:extLst>
          </p:cNvPr>
          <p:cNvSpPr txBox="1"/>
          <p:nvPr/>
        </p:nvSpPr>
        <p:spPr>
          <a:xfrm>
            <a:off x="786631" y="3945214"/>
            <a:ext cx="86320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보수교육</a:t>
            </a:r>
            <a:r>
              <a:rPr lang="en-US" altLang="ko-KR" sz="700" dirty="0"/>
              <a:t> </a:t>
            </a:r>
            <a:r>
              <a:rPr lang="ko-KR" altLang="en-US" sz="700" dirty="0"/>
              <a:t>일정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CE165CE-A5EA-ECF6-BA05-1DA3E04A788A}"/>
              </a:ext>
            </a:extLst>
          </p:cNvPr>
          <p:cNvSpPr txBox="1"/>
          <p:nvPr/>
        </p:nvSpPr>
        <p:spPr>
          <a:xfrm>
            <a:off x="1632853" y="3945214"/>
            <a:ext cx="9064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/>
              <a:t>보수교육 신청</a:t>
            </a:r>
            <a:endParaRPr lang="ko-KR" altLang="en-US" sz="7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50E6400-78D5-77F7-958C-921A2BEBB0C4}"/>
              </a:ext>
            </a:extLst>
          </p:cNvPr>
          <p:cNvSpPr txBox="1"/>
          <p:nvPr/>
        </p:nvSpPr>
        <p:spPr>
          <a:xfrm>
            <a:off x="2537283" y="3891353"/>
            <a:ext cx="8113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온라인교육</a:t>
            </a:r>
            <a:endParaRPr lang="en-US" altLang="ko-KR" sz="700" dirty="0"/>
          </a:p>
          <a:p>
            <a:pPr algn="ctr"/>
            <a:r>
              <a:rPr lang="ko-KR" altLang="en-US" sz="700" dirty="0"/>
              <a:t>강의실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99E223E-9741-20E9-CF39-068F9D5B194C}"/>
              </a:ext>
            </a:extLst>
          </p:cNvPr>
          <p:cNvSpPr txBox="1"/>
          <p:nvPr/>
        </p:nvSpPr>
        <p:spPr>
          <a:xfrm>
            <a:off x="3375361" y="3891353"/>
            <a:ext cx="844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/>
              <a:t>비대면교육</a:t>
            </a:r>
            <a:endParaRPr lang="en-US" altLang="ko-KR" sz="700" dirty="0"/>
          </a:p>
          <a:p>
            <a:pPr algn="ctr"/>
            <a:r>
              <a:rPr lang="ko-KR" altLang="en-US" sz="700" dirty="0"/>
              <a:t>강의실</a:t>
            </a:r>
            <a:endParaRPr lang="en-US" altLang="ko-KR" sz="7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9AC1E6C-01C1-9904-CB94-08236AB3DD28}"/>
              </a:ext>
            </a:extLst>
          </p:cNvPr>
          <p:cNvSpPr txBox="1"/>
          <p:nvPr/>
        </p:nvSpPr>
        <p:spPr>
          <a:xfrm>
            <a:off x="4262250" y="3891353"/>
            <a:ext cx="769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대면교육 </a:t>
            </a:r>
            <a:endParaRPr lang="en-US" altLang="ko-KR" sz="700" dirty="0"/>
          </a:p>
          <a:p>
            <a:pPr algn="ctr"/>
            <a:r>
              <a:rPr lang="ko-KR" altLang="en-US" sz="700" dirty="0"/>
              <a:t>강의실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21057AF-25E1-3FF4-B22D-29A6642D18BC}"/>
              </a:ext>
            </a:extLst>
          </p:cNvPr>
          <p:cNvSpPr txBox="1"/>
          <p:nvPr/>
        </p:nvSpPr>
        <p:spPr>
          <a:xfrm>
            <a:off x="5134545" y="3945214"/>
            <a:ext cx="76627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/>
              <a:t>교육변경</a:t>
            </a:r>
            <a:r>
              <a:rPr lang="en-US" altLang="ko-KR" sz="700" dirty="0"/>
              <a:t>·</a:t>
            </a:r>
            <a:r>
              <a:rPr lang="ko-KR" altLang="en-US" sz="700" dirty="0"/>
              <a:t>환불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B22DF17-180D-6313-7738-596EF32FE839}"/>
              </a:ext>
            </a:extLst>
          </p:cNvPr>
          <p:cNvGrpSpPr/>
          <p:nvPr/>
        </p:nvGrpSpPr>
        <p:grpSpPr>
          <a:xfrm>
            <a:off x="923587" y="3290458"/>
            <a:ext cx="604794" cy="604794"/>
            <a:chOff x="1454800" y="3289305"/>
            <a:chExt cx="604794" cy="604794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6651655-BF77-CBC8-CB94-9C5EE37D1910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90DBC01-EAB7-1348-5BC0-1BE42E5FF32D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63" name="Line 2">
                <a:extLst>
                  <a:ext uri="{FF2B5EF4-FFF2-40B4-BE49-F238E27FC236}">
                    <a16:creationId xmlns:a16="http://schemas.microsoft.com/office/drawing/2014/main" id="{5F8314EF-18EB-BFEC-EC28-0078956FBBB8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Line 1">
                <a:extLst>
                  <a:ext uri="{FF2B5EF4-FFF2-40B4-BE49-F238E27FC236}">
                    <a16:creationId xmlns:a16="http://schemas.microsoft.com/office/drawing/2014/main" id="{1E6040C6-A22E-271B-EF90-EA3418691738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565C06D4-E97D-B778-A36D-D359B11CDFC9}"/>
              </a:ext>
            </a:extLst>
          </p:cNvPr>
          <p:cNvGrpSpPr/>
          <p:nvPr/>
        </p:nvGrpSpPr>
        <p:grpSpPr>
          <a:xfrm>
            <a:off x="1780576" y="3290458"/>
            <a:ext cx="604794" cy="604794"/>
            <a:chOff x="1454800" y="3289305"/>
            <a:chExt cx="604794" cy="604794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AEB42D4D-9B3D-2A49-497C-215D0884A71C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4ECA6F7E-DD22-2650-D82F-23223D46CDE1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68" name="Line 2">
                <a:extLst>
                  <a:ext uri="{FF2B5EF4-FFF2-40B4-BE49-F238E27FC236}">
                    <a16:creationId xmlns:a16="http://schemas.microsoft.com/office/drawing/2014/main" id="{7BBE1D21-7B42-7309-666A-294CB4323AA5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Line 1">
                <a:extLst>
                  <a:ext uri="{FF2B5EF4-FFF2-40B4-BE49-F238E27FC236}">
                    <a16:creationId xmlns:a16="http://schemas.microsoft.com/office/drawing/2014/main" id="{660C5CA2-30D5-AED4-AE58-DAAD094BFDBA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3F8908D-33BD-7F25-6D5A-ABD225E09590}"/>
              </a:ext>
            </a:extLst>
          </p:cNvPr>
          <p:cNvGrpSpPr/>
          <p:nvPr/>
        </p:nvGrpSpPr>
        <p:grpSpPr>
          <a:xfrm>
            <a:off x="2637565" y="3290458"/>
            <a:ext cx="604794" cy="604794"/>
            <a:chOff x="1454800" y="3289305"/>
            <a:chExt cx="604794" cy="604794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79465EA2-5196-09C0-4C6D-04B346444BD0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5967C31A-7C1C-414B-6497-D7B37E1386E6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73" name="Line 2">
                <a:extLst>
                  <a:ext uri="{FF2B5EF4-FFF2-40B4-BE49-F238E27FC236}">
                    <a16:creationId xmlns:a16="http://schemas.microsoft.com/office/drawing/2014/main" id="{5B3B1600-E4F9-3E20-7391-2D297569A851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Line 1">
                <a:extLst>
                  <a:ext uri="{FF2B5EF4-FFF2-40B4-BE49-F238E27FC236}">
                    <a16:creationId xmlns:a16="http://schemas.microsoft.com/office/drawing/2014/main" id="{238087B3-8D0C-27CC-0E3C-5BAAA9720DF8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4A7835DB-5DD8-02EB-0C74-2FB96F6DF9C8}"/>
              </a:ext>
            </a:extLst>
          </p:cNvPr>
          <p:cNvGrpSpPr/>
          <p:nvPr/>
        </p:nvGrpSpPr>
        <p:grpSpPr>
          <a:xfrm>
            <a:off x="3494554" y="3290458"/>
            <a:ext cx="604794" cy="604794"/>
            <a:chOff x="1454800" y="3289305"/>
            <a:chExt cx="604794" cy="604794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C5DA0F6-8531-305D-7A1E-D495E3792897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4341C9C-5DB6-755F-E8BC-D36AD6C8E181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78" name="Line 2">
                <a:extLst>
                  <a:ext uri="{FF2B5EF4-FFF2-40B4-BE49-F238E27FC236}">
                    <a16:creationId xmlns:a16="http://schemas.microsoft.com/office/drawing/2014/main" id="{ED543954-1A47-8FD8-6975-74D3C75F5410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Line 1">
                <a:extLst>
                  <a:ext uri="{FF2B5EF4-FFF2-40B4-BE49-F238E27FC236}">
                    <a16:creationId xmlns:a16="http://schemas.microsoft.com/office/drawing/2014/main" id="{AE3D1DB7-5B83-25D1-9804-25661C30C571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CC02310-D597-AEEE-CBEA-991A9326D70E}"/>
              </a:ext>
            </a:extLst>
          </p:cNvPr>
          <p:cNvGrpSpPr/>
          <p:nvPr/>
        </p:nvGrpSpPr>
        <p:grpSpPr>
          <a:xfrm>
            <a:off x="4351543" y="3290458"/>
            <a:ext cx="604794" cy="604794"/>
            <a:chOff x="1454800" y="3289305"/>
            <a:chExt cx="604794" cy="604794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52EF7A9-5D7F-1F2F-85C1-3F0BFE02A058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AD599F89-84F8-4921-BEDD-CEC717B2023B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83" name="Line 2">
                <a:extLst>
                  <a:ext uri="{FF2B5EF4-FFF2-40B4-BE49-F238E27FC236}">
                    <a16:creationId xmlns:a16="http://schemas.microsoft.com/office/drawing/2014/main" id="{BE385690-086A-0DB2-BF47-D2A0436561A3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Line 1">
                <a:extLst>
                  <a:ext uri="{FF2B5EF4-FFF2-40B4-BE49-F238E27FC236}">
                    <a16:creationId xmlns:a16="http://schemas.microsoft.com/office/drawing/2014/main" id="{E693D69C-3D9F-CF60-DEE6-7E6B92191A69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8048426E-045B-380B-94AE-AD7555111E18}"/>
              </a:ext>
            </a:extLst>
          </p:cNvPr>
          <p:cNvGrpSpPr/>
          <p:nvPr/>
        </p:nvGrpSpPr>
        <p:grpSpPr>
          <a:xfrm>
            <a:off x="5208532" y="3290458"/>
            <a:ext cx="604794" cy="604794"/>
            <a:chOff x="1454800" y="3289305"/>
            <a:chExt cx="604794" cy="604794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475DD408-5219-B06B-F0C4-9BE581F285DF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DC73DEA8-55EB-E6A1-1876-F1263A96C24F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88" name="Line 2">
                <a:extLst>
                  <a:ext uri="{FF2B5EF4-FFF2-40B4-BE49-F238E27FC236}">
                    <a16:creationId xmlns:a16="http://schemas.microsoft.com/office/drawing/2014/main" id="{8571ADB5-233B-AFD5-E457-ECF921041383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Line 1">
                <a:extLst>
                  <a:ext uri="{FF2B5EF4-FFF2-40B4-BE49-F238E27FC236}">
                    <a16:creationId xmlns:a16="http://schemas.microsoft.com/office/drawing/2014/main" id="{E9E316BE-BC9C-0133-36EF-941A283C18B9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0F6D243C-B1B9-2E35-5286-27F4B55171B0}"/>
              </a:ext>
            </a:extLst>
          </p:cNvPr>
          <p:cNvSpPr txBox="1"/>
          <p:nvPr/>
        </p:nvSpPr>
        <p:spPr>
          <a:xfrm>
            <a:off x="387590" y="4341832"/>
            <a:ext cx="1233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공지사항</a:t>
            </a: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A46CA971-72D4-0FA0-5024-1083654E4BDB}"/>
              </a:ext>
            </a:extLst>
          </p:cNvPr>
          <p:cNvGrpSpPr/>
          <p:nvPr/>
        </p:nvGrpSpPr>
        <p:grpSpPr>
          <a:xfrm>
            <a:off x="398976" y="4586030"/>
            <a:ext cx="2376000" cy="307777"/>
            <a:chOff x="391956" y="4622423"/>
            <a:chExt cx="2376000" cy="30777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F055FCD-C38A-58E0-2D7D-6EA2F1C21053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+mj-lt"/>
                </a:rPr>
                <a:t>     2025</a:t>
              </a:r>
              <a:r>
                <a:rPr lang="ko-KR" altLang="en-US" sz="700" b="0" i="0" dirty="0">
                  <a:solidFill>
                    <a:srgbClr val="333333"/>
                  </a:solidFill>
                  <a:effectLst/>
                  <a:latin typeface="+mj-lt"/>
                </a:rPr>
                <a:t>년 보수교육 실시기관 모집 공고</a:t>
              </a:r>
              <a:endParaRPr lang="en-US" altLang="ko-KR" sz="700" b="0" i="0" dirty="0">
                <a:solidFill>
                  <a:srgbClr val="333333"/>
                </a:solidFill>
                <a:effectLst/>
                <a:latin typeface="+mj-lt"/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2025-04-19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195" name="Volume Up">
              <a:extLst>
                <a:ext uri="{FF2B5EF4-FFF2-40B4-BE49-F238E27FC236}">
                  <a16:creationId xmlns:a16="http://schemas.microsoft.com/office/drawing/2014/main" id="{D525A5D9-04B2-1F68-E2C7-E4E8DBA2DE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96" name="그림 195">
            <a:extLst>
              <a:ext uri="{FF2B5EF4-FFF2-40B4-BE49-F238E27FC236}">
                <a16:creationId xmlns:a16="http://schemas.microsoft.com/office/drawing/2014/main" id="{E453BEFA-E702-25F1-8E94-715AD3B528E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349" t="7895"/>
          <a:stretch/>
        </p:blipFill>
        <p:spPr>
          <a:xfrm>
            <a:off x="2424240" y="440372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FE278C8-B632-CB7D-1CC4-0224F8C602E2}"/>
              </a:ext>
            </a:extLst>
          </p:cNvPr>
          <p:cNvCxnSpPr>
            <a:cxnSpLocks/>
          </p:cNvCxnSpPr>
          <p:nvPr/>
        </p:nvCxnSpPr>
        <p:spPr>
          <a:xfrm>
            <a:off x="490515" y="4554897"/>
            <a:ext cx="207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DB6854CA-4E1E-C710-5D50-F87C912EDD60}"/>
              </a:ext>
            </a:extLst>
          </p:cNvPr>
          <p:cNvCxnSpPr>
            <a:cxnSpLocks/>
          </p:cNvCxnSpPr>
          <p:nvPr/>
        </p:nvCxnSpPr>
        <p:spPr>
          <a:xfrm>
            <a:off x="2767117" y="4554910"/>
            <a:ext cx="24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1F3521A6-8DA6-F9E0-C47C-253629DD3044}"/>
              </a:ext>
            </a:extLst>
          </p:cNvPr>
          <p:cNvSpPr txBox="1"/>
          <p:nvPr/>
        </p:nvSpPr>
        <p:spPr>
          <a:xfrm>
            <a:off x="2698839" y="4342720"/>
            <a:ext cx="1229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자주하는 질문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7" name="그림 196">
            <a:extLst>
              <a:ext uri="{FF2B5EF4-FFF2-40B4-BE49-F238E27FC236}">
                <a16:creationId xmlns:a16="http://schemas.microsoft.com/office/drawing/2014/main" id="{714CE7F2-E3D7-0116-84BC-3141B4E5C95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349" t="7895"/>
          <a:stretch/>
        </p:blipFill>
        <p:spPr>
          <a:xfrm>
            <a:off x="5036117" y="440372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AF052235-395A-96C6-99AC-A4C830CFA705}"/>
              </a:ext>
            </a:extLst>
          </p:cNvPr>
          <p:cNvSpPr txBox="1"/>
          <p:nvPr/>
        </p:nvSpPr>
        <p:spPr>
          <a:xfrm>
            <a:off x="2698839" y="4538728"/>
            <a:ext cx="282589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1000" b="1" dirty="0"/>
              <a:t>Q.</a:t>
            </a:r>
            <a:endParaRPr lang="ko-KR" altLang="en-US" sz="10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36DFF8B-8871-325E-95C2-7A973DFDDB3D}"/>
              </a:ext>
            </a:extLst>
          </p:cNvPr>
          <p:cNvSpPr txBox="1"/>
          <p:nvPr/>
        </p:nvSpPr>
        <p:spPr>
          <a:xfrm>
            <a:off x="2871445" y="4580467"/>
            <a:ext cx="2197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교육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신청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후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신청확인은 어디서 하나요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?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,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말 줄임 표시 적용 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  <a:endParaRPr lang="ko-KR" altLang="en-US" sz="700" dirty="0">
              <a:latin typeface="+mj-lt"/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D84CB9D6-D5CF-8B29-5D39-2F276BDBBA6B}"/>
              </a:ext>
            </a:extLst>
          </p:cNvPr>
          <p:cNvCxnSpPr>
            <a:cxnSpLocks/>
          </p:cNvCxnSpPr>
          <p:nvPr/>
        </p:nvCxnSpPr>
        <p:spPr>
          <a:xfrm>
            <a:off x="2767118" y="4902571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5CB9A3B2-35E1-4BC2-53D4-A54AC85E939D}"/>
              </a:ext>
            </a:extLst>
          </p:cNvPr>
          <p:cNvGrpSpPr/>
          <p:nvPr/>
        </p:nvGrpSpPr>
        <p:grpSpPr>
          <a:xfrm>
            <a:off x="2698839" y="4954166"/>
            <a:ext cx="2324057" cy="246542"/>
            <a:chOff x="2819194" y="4942054"/>
            <a:chExt cx="2324057" cy="246542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98F08AB-9B07-5CB5-77DA-BC9BFA4B0F02}"/>
                </a:ext>
              </a:extLst>
            </p:cNvPr>
            <p:cNvSpPr txBox="1"/>
            <p:nvPr/>
          </p:nvSpPr>
          <p:spPr>
            <a:xfrm>
              <a:off x="2819194" y="4942054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1B262E50-4C75-40BA-F375-AFD843177594}"/>
                </a:ext>
              </a:extLst>
            </p:cNvPr>
            <p:cNvSpPr txBox="1"/>
            <p:nvPr/>
          </p:nvSpPr>
          <p:spPr>
            <a:xfrm>
              <a:off x="2991801" y="4983793"/>
              <a:ext cx="21514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보수교육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대상자 및 이수시간은 어떻게 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043176AE-F5D5-2A96-0EDE-FC3F086BA18D}"/>
              </a:ext>
            </a:extLst>
          </p:cNvPr>
          <p:cNvCxnSpPr>
            <a:cxnSpLocks/>
          </p:cNvCxnSpPr>
          <p:nvPr/>
        </p:nvCxnSpPr>
        <p:spPr>
          <a:xfrm>
            <a:off x="2767118" y="5250232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D5F4881F-B11B-28AC-43FB-E5059F2D3F88}"/>
              </a:ext>
            </a:extLst>
          </p:cNvPr>
          <p:cNvGrpSpPr/>
          <p:nvPr/>
        </p:nvGrpSpPr>
        <p:grpSpPr>
          <a:xfrm>
            <a:off x="2698839" y="5302966"/>
            <a:ext cx="2324057" cy="246542"/>
            <a:chOff x="2819194" y="5284798"/>
            <a:chExt cx="2324057" cy="24654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1FA3AAD-51EB-479A-BCF9-818A48CF8286}"/>
                </a:ext>
              </a:extLst>
            </p:cNvPr>
            <p:cNvSpPr txBox="1"/>
            <p:nvPr/>
          </p:nvSpPr>
          <p:spPr>
            <a:xfrm>
              <a:off x="2819194" y="5284798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9FFD271-CF0E-A691-64EA-F033DFB8DDF0}"/>
                </a:ext>
              </a:extLst>
            </p:cNvPr>
            <p:cNvSpPr txBox="1"/>
            <p:nvPr/>
          </p:nvSpPr>
          <p:spPr>
            <a:xfrm>
              <a:off x="2991801" y="5326537"/>
              <a:ext cx="21514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보수교육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대상자 및 이수시간은 어떻게 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59F921A4-B7DB-331C-9AF5-145020630E82}"/>
              </a:ext>
            </a:extLst>
          </p:cNvPr>
          <p:cNvCxnSpPr>
            <a:cxnSpLocks/>
          </p:cNvCxnSpPr>
          <p:nvPr/>
        </p:nvCxnSpPr>
        <p:spPr>
          <a:xfrm>
            <a:off x="2767118" y="5597893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8" name="그룹 1047">
            <a:extLst>
              <a:ext uri="{FF2B5EF4-FFF2-40B4-BE49-F238E27FC236}">
                <a16:creationId xmlns:a16="http://schemas.microsoft.com/office/drawing/2014/main" id="{E0587062-9581-EE15-D1ED-2A72FE2CF354}"/>
              </a:ext>
            </a:extLst>
          </p:cNvPr>
          <p:cNvGrpSpPr/>
          <p:nvPr/>
        </p:nvGrpSpPr>
        <p:grpSpPr>
          <a:xfrm>
            <a:off x="2698839" y="5617193"/>
            <a:ext cx="2324057" cy="349516"/>
            <a:chOff x="2819194" y="5579093"/>
            <a:chExt cx="2324057" cy="349516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0B7E250-DF80-174C-030A-080CCE445DEC}"/>
                </a:ext>
              </a:extLst>
            </p:cNvPr>
            <p:cNvSpPr txBox="1"/>
            <p:nvPr/>
          </p:nvSpPr>
          <p:spPr>
            <a:xfrm>
              <a:off x="2819194" y="5579093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820FA21-8752-CFF3-F148-1C756D4447E5}"/>
                </a:ext>
              </a:extLst>
            </p:cNvPr>
            <p:cNvSpPr txBox="1"/>
            <p:nvPr/>
          </p:nvSpPr>
          <p:spPr>
            <a:xfrm>
              <a:off x="2991801" y="5620832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온라인강의 수강완료후 문제풀이가 나오지 않아요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 (</a:t>
              </a:r>
              <a:r>
                <a:rPr lang="ko-KR" altLang="en-US" sz="700" dirty="0" err="1">
                  <a:solidFill>
                    <a:srgbClr val="333333"/>
                  </a:solidFill>
                  <a:latin typeface="+mj-lt"/>
                </a:rPr>
                <a:t>인터넷익스플로러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11)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A8450C4-C1C1-EB54-38BF-7E535B8D1A1C}"/>
              </a:ext>
            </a:extLst>
          </p:cNvPr>
          <p:cNvCxnSpPr>
            <a:cxnSpLocks/>
          </p:cNvCxnSpPr>
          <p:nvPr/>
        </p:nvCxnSpPr>
        <p:spPr>
          <a:xfrm>
            <a:off x="2767118" y="6002704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B1725E87-42C1-6C73-FA8B-728D59EA1E8B}"/>
              </a:ext>
            </a:extLst>
          </p:cNvPr>
          <p:cNvSpPr txBox="1"/>
          <p:nvPr/>
        </p:nvSpPr>
        <p:spPr>
          <a:xfrm>
            <a:off x="2698839" y="6014462"/>
            <a:ext cx="282589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1000" b="1" dirty="0"/>
              <a:t>Q.</a:t>
            </a:r>
            <a:endParaRPr lang="ko-KR" altLang="en-US" sz="10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7586C21-E699-9522-E4DF-A18B00C62DBE}"/>
              </a:ext>
            </a:extLst>
          </p:cNvPr>
          <p:cNvSpPr txBox="1"/>
          <p:nvPr/>
        </p:nvSpPr>
        <p:spPr>
          <a:xfrm>
            <a:off x="2871446" y="6081307"/>
            <a:ext cx="219724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보수교육비 영수증 출력은 어디서 하나요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?</a:t>
            </a:r>
            <a:endParaRPr lang="ko-KR" altLang="en-US" sz="700" dirty="0">
              <a:latin typeface="+mj-lt"/>
            </a:endParaRPr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E147E87C-129A-F4EF-63C7-EF1F68ED7A36}"/>
              </a:ext>
            </a:extLst>
          </p:cNvPr>
          <p:cNvGrpSpPr/>
          <p:nvPr/>
        </p:nvGrpSpPr>
        <p:grpSpPr>
          <a:xfrm>
            <a:off x="398976" y="4960746"/>
            <a:ext cx="2376000" cy="415498"/>
            <a:chOff x="391956" y="4622423"/>
            <a:chExt cx="2376000" cy="415498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4296DF6-ED45-3239-5ED5-DBE12B1702F1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+mj-lt"/>
                </a:rPr>
                <a:t>    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줄까지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말 줄임 표시</a:t>
              </a:r>
              <a:br>
                <a:rPr lang="en-US" altLang="ko-KR" sz="700" dirty="0">
                  <a:solidFill>
                    <a:srgbClr val="333333"/>
                  </a:solidFill>
                  <a:latin typeface="+mj-lt"/>
                </a:rPr>
              </a:b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적용 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</a:t>
              </a: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2025-04-20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224" name="Volume Up">
              <a:extLst>
                <a:ext uri="{FF2B5EF4-FFF2-40B4-BE49-F238E27FC236}">
                  <a16:creationId xmlns:a16="http://schemas.microsoft.com/office/drawing/2014/main" id="{8E5AAED7-9608-C4E8-EE10-923A903CAF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E29713B7-31F2-F13D-CA3E-9C6D193917C1}"/>
              </a:ext>
            </a:extLst>
          </p:cNvPr>
          <p:cNvSpPr txBox="1"/>
          <p:nvPr/>
        </p:nvSpPr>
        <p:spPr>
          <a:xfrm>
            <a:off x="387400" y="5443183"/>
            <a:ext cx="237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줄까지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말 줄임 표시</a:t>
            </a:r>
            <a:br>
              <a:rPr lang="en-US" altLang="ko-KR" sz="700" dirty="0">
                <a:solidFill>
                  <a:srgbClr val="333333"/>
                </a:solidFill>
                <a:latin typeface="+mj-lt"/>
              </a:rPr>
            </a:b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적용 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C793E3B-E6E5-F7E9-9C46-038DF92003FE}"/>
              </a:ext>
            </a:extLst>
          </p:cNvPr>
          <p:cNvSpPr txBox="1"/>
          <p:nvPr/>
        </p:nvSpPr>
        <p:spPr>
          <a:xfrm>
            <a:off x="395867" y="5925619"/>
            <a:ext cx="237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2025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년 보수교육비 안내</a:t>
            </a:r>
            <a:endParaRPr lang="en-US" altLang="ko-KR" sz="700" dirty="0">
              <a:solidFill>
                <a:srgbClr val="333333"/>
              </a:solidFill>
              <a:latin typeface="+mj-lt"/>
            </a:endParaRP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2025-05-14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3465C2D8-C7CB-48EB-7D46-C4ECDA274091}"/>
              </a:ext>
            </a:extLst>
          </p:cNvPr>
          <p:cNvGrpSpPr/>
          <p:nvPr/>
        </p:nvGrpSpPr>
        <p:grpSpPr>
          <a:xfrm>
            <a:off x="6065523" y="3290458"/>
            <a:ext cx="604794" cy="604794"/>
            <a:chOff x="1454800" y="3289305"/>
            <a:chExt cx="604794" cy="604794"/>
          </a:xfrm>
        </p:grpSpPr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477B8E62-6FDF-4732-7A2A-CE127D9EDF6D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2BA8FFB2-CD9D-AC3E-E04D-57F6A3764EC2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239" name="Line 2">
                <a:extLst>
                  <a:ext uri="{FF2B5EF4-FFF2-40B4-BE49-F238E27FC236}">
                    <a16:creationId xmlns:a16="http://schemas.microsoft.com/office/drawing/2014/main" id="{D3290CE1-4DD6-857A-2BD5-A94B0512125B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Line 1">
                <a:extLst>
                  <a:ext uri="{FF2B5EF4-FFF2-40B4-BE49-F238E27FC236}">
                    <a16:creationId xmlns:a16="http://schemas.microsoft.com/office/drawing/2014/main" id="{7C8C387D-06B0-EFB0-8AA1-F019CAEE3336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79C18EB0-BD80-B4E0-E229-0CAFB541119D}"/>
              </a:ext>
            </a:extLst>
          </p:cNvPr>
          <p:cNvSpPr txBox="1"/>
          <p:nvPr/>
        </p:nvSpPr>
        <p:spPr>
          <a:xfrm>
            <a:off x="6003066" y="3891353"/>
            <a:ext cx="769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/>
              <a:t>자격신고</a:t>
            </a:r>
            <a:endParaRPr lang="en-US" altLang="ko-KR" sz="700" dirty="0"/>
          </a:p>
          <a:p>
            <a:pPr algn="ctr"/>
            <a:r>
              <a:rPr lang="ko-KR" altLang="en-US" sz="700" dirty="0"/>
              <a:t>바로가기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94D9399-EEAB-3286-AF70-06F1B8AF553B}"/>
              </a:ext>
            </a:extLst>
          </p:cNvPr>
          <p:cNvGraphicFramePr>
            <a:graphicFrameLocks noGrp="1"/>
          </p:cNvGraphicFramePr>
          <p:nvPr/>
        </p:nvGraphicFramePr>
        <p:xfrm>
          <a:off x="2428163" y="873491"/>
          <a:ext cx="3049170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564425">
                  <a:extLst>
                    <a:ext uri="{9D8B030D-6E8A-4147-A177-3AD203B41FA5}">
                      <a16:colId xmlns:a16="http://schemas.microsoft.com/office/drawing/2014/main" val="439946191"/>
                    </a:ext>
                  </a:extLst>
                </a:gridCol>
                <a:gridCol w="655243">
                  <a:extLst>
                    <a:ext uri="{9D8B030D-6E8A-4147-A177-3AD203B41FA5}">
                      <a16:colId xmlns:a16="http://schemas.microsoft.com/office/drawing/2014/main" val="3514965545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2643276324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1692524987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3968321521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교육안내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교육신청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교육소식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9199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58178933-2239-9B82-63B0-B668147116EC}"/>
              </a:ext>
            </a:extLst>
          </p:cNvPr>
          <p:cNvGrpSpPr/>
          <p:nvPr/>
        </p:nvGrpSpPr>
        <p:grpSpPr>
          <a:xfrm>
            <a:off x="75220" y="1183120"/>
            <a:ext cx="5214330" cy="1875726"/>
            <a:chOff x="75220" y="1183120"/>
            <a:chExt cx="5302800" cy="1875726"/>
          </a:xfrm>
        </p:grpSpPr>
        <p:grpSp>
          <p:nvGrpSpPr>
            <p:cNvPr id="8" name="Image">
              <a:extLst>
                <a:ext uri="{FF2B5EF4-FFF2-40B4-BE49-F238E27FC236}">
                  <a16:creationId xmlns:a16="http://schemas.microsoft.com/office/drawing/2014/main" id="{1A016E8D-49FF-D2A7-239F-9BB414062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10" name="Border">
                <a:extLst>
                  <a:ext uri="{FF2B5EF4-FFF2-40B4-BE49-F238E27FC236}">
                    <a16:creationId xmlns:a16="http://schemas.microsoft.com/office/drawing/2014/main" id="{5A717ECB-85BF-FEE6-12A6-F4B50A989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2">
                <a:extLst>
                  <a:ext uri="{FF2B5EF4-FFF2-40B4-BE49-F238E27FC236}">
                    <a16:creationId xmlns:a16="http://schemas.microsoft.com/office/drawing/2014/main" id="{C3D1D804-CF3C-0D5C-B7E8-CDD92754E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1">
                <a:extLst>
                  <a:ext uri="{FF2B5EF4-FFF2-40B4-BE49-F238E27FC236}">
                    <a16:creationId xmlns:a16="http://schemas.microsoft.com/office/drawing/2014/main" id="{413F959B-CFD3-2567-8B30-BC2A15B7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D2EF7BDE-A08B-64A2-0D45-AF9862CFB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DC38D91-434C-8B55-F53B-7A6CE60C2500}"/>
              </a:ext>
            </a:extLst>
          </p:cNvPr>
          <p:cNvSpPr txBox="1"/>
          <p:nvPr/>
        </p:nvSpPr>
        <p:spPr>
          <a:xfrm>
            <a:off x="4029880" y="2844994"/>
            <a:ext cx="4645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2/5 </a:t>
            </a:r>
            <a:r>
              <a:rPr lang="ko-KR" altLang="en-US" sz="700" dirty="0" err="1">
                <a:solidFill>
                  <a:schemeClr val="bg1"/>
                </a:solidFill>
              </a:rPr>
              <a:t>ㅣ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6D6236-1188-3DE0-8282-7DA16DFC8089}"/>
              </a:ext>
            </a:extLst>
          </p:cNvPr>
          <p:cNvSpPr txBox="1"/>
          <p:nvPr/>
        </p:nvSpPr>
        <p:spPr>
          <a:xfrm>
            <a:off x="4807889" y="2844994"/>
            <a:ext cx="625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전체보기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93514E-ADBA-A815-C51A-BDE07DD9F083}"/>
              </a:ext>
            </a:extLst>
          </p:cNvPr>
          <p:cNvGrpSpPr/>
          <p:nvPr/>
        </p:nvGrpSpPr>
        <p:grpSpPr>
          <a:xfrm>
            <a:off x="6805388" y="883671"/>
            <a:ext cx="328387" cy="336285"/>
            <a:chOff x="6863744" y="609157"/>
            <a:chExt cx="230595" cy="23614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3A972BD-4FCA-63BE-DA7F-9DC414E9450E}"/>
                </a:ext>
              </a:extLst>
            </p:cNvPr>
            <p:cNvGrpSpPr/>
            <p:nvPr/>
          </p:nvGrpSpPr>
          <p:grpSpPr>
            <a:xfrm>
              <a:off x="6863744" y="609157"/>
              <a:ext cx="168086" cy="168086"/>
              <a:chOff x="7163786" y="614085"/>
              <a:chExt cx="216000" cy="216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FD21A32-744E-E068-AA54-8CB14439C04C}"/>
                  </a:ext>
                </a:extLst>
              </p:cNvPr>
              <p:cNvSpPr/>
              <p:nvPr/>
            </p:nvSpPr>
            <p:spPr>
              <a:xfrm>
                <a:off x="7163786" y="614085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User">
                <a:extLst>
                  <a:ext uri="{FF2B5EF4-FFF2-40B4-BE49-F238E27FC236}">
                    <a16:creationId xmlns:a16="http://schemas.microsoft.com/office/drawing/2014/main" id="{19F51448-A625-4DFD-46DA-9D3885A810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3524" y="641123"/>
                <a:ext cx="136525" cy="161925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2CB6723-6106-5F18-9AAD-797EEF067208}"/>
                </a:ext>
              </a:extLst>
            </p:cNvPr>
            <p:cNvGrpSpPr/>
            <p:nvPr/>
          </p:nvGrpSpPr>
          <p:grpSpPr>
            <a:xfrm>
              <a:off x="6955840" y="632413"/>
              <a:ext cx="138499" cy="212884"/>
              <a:chOff x="7062997" y="563357"/>
              <a:chExt cx="138499" cy="212884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7593DDD-1395-FE66-40C6-B7B5E78C9DE6}"/>
                  </a:ext>
                </a:extLst>
              </p:cNvPr>
              <p:cNvSpPr/>
              <p:nvPr/>
            </p:nvSpPr>
            <p:spPr>
              <a:xfrm rot="16200000">
                <a:off x="7078564" y="630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A7E9D5-FC32-7878-6B50-EAE333AE270E}"/>
                  </a:ext>
                </a:extLst>
              </p:cNvPr>
              <p:cNvSpPr txBox="1"/>
              <p:nvPr/>
            </p:nvSpPr>
            <p:spPr>
              <a:xfrm rot="16200000">
                <a:off x="7025805" y="600549"/>
                <a:ext cx="212884" cy="1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" dirty="0">
                    <a:solidFill>
                      <a:schemeClr val="tx1"/>
                    </a:solidFill>
                  </a:rPr>
                  <a:t>◀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FA273A-1C61-7CE3-0806-DB2F204FAC57}"/>
              </a:ext>
            </a:extLst>
          </p:cNvPr>
          <p:cNvGrpSpPr/>
          <p:nvPr/>
        </p:nvGrpSpPr>
        <p:grpSpPr>
          <a:xfrm>
            <a:off x="4415325" y="2894990"/>
            <a:ext cx="302878" cy="100063"/>
            <a:chOff x="-2599010" y="4900301"/>
            <a:chExt cx="14763443" cy="4877481"/>
          </a:xfrm>
        </p:grpSpPr>
        <p:pic>
          <p:nvPicPr>
            <p:cNvPr id="56" name="그림 55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8937268-63D6-5DFB-E922-0D4A5DAA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57" name="그림 56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3BF7CA3-A089-000F-DA91-67EC045C7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58" name="그림 57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A9ED55B-1BD7-49A4-ADA1-B0918175A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pic>
        <p:nvPicPr>
          <p:cNvPr id="60" name="그래픽 59">
            <a:extLst>
              <a:ext uri="{FF2B5EF4-FFF2-40B4-BE49-F238E27FC236}">
                <a16:creationId xmlns:a16="http://schemas.microsoft.com/office/drawing/2014/main" id="{B7512A71-5C6E-3D37-AF9F-F6C99AB6EB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03903" y="2902900"/>
            <a:ext cx="84242" cy="84242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8DFF9B1-A5F1-57FB-420B-2D6AC3BC62D9}"/>
              </a:ext>
            </a:extLst>
          </p:cNvPr>
          <p:cNvGraphicFramePr>
            <a:graphicFrameLocks noGrp="1"/>
          </p:cNvGraphicFramePr>
          <p:nvPr/>
        </p:nvGraphicFramePr>
        <p:xfrm>
          <a:off x="5410644" y="1182149"/>
          <a:ext cx="1635388" cy="1884901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817694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  <a:gridCol w="817694">
                  <a:extLst>
                    <a:ext uri="{9D8B030D-6E8A-4147-A177-3AD203B41FA5}">
                      <a16:colId xmlns:a16="http://schemas.microsoft.com/office/drawing/2014/main" val="4135239323"/>
                    </a:ext>
                  </a:extLst>
                </a:gridCol>
              </a:tblGrid>
              <a:tr h="136578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교육이수</a:t>
                      </a:r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교육미이수</a:t>
                      </a:r>
                      <a:endParaRPr lang="ko-KR" altLang="en-US" sz="700" dirty="0"/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C86576B4-0A8D-0F0F-D088-7279AC5957B0}"/>
              </a:ext>
            </a:extLst>
          </p:cNvPr>
          <p:cNvSpPr txBox="1"/>
          <p:nvPr/>
        </p:nvSpPr>
        <p:spPr>
          <a:xfrm>
            <a:off x="5396413" y="1211222"/>
            <a:ext cx="911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</a:rPr>
              <a:t>홍길동</a:t>
            </a:r>
            <a:r>
              <a:rPr lang="ko-KR" altLang="en-US" sz="700" dirty="0" err="1">
                <a:solidFill>
                  <a:schemeClr val="bg1"/>
                </a:solidFill>
              </a:rPr>
              <a:t>님</a:t>
            </a:r>
            <a:r>
              <a:rPr lang="ko-KR" altLang="en-US" sz="700" dirty="0">
                <a:solidFill>
                  <a:schemeClr val="bg1"/>
                </a:solidFill>
              </a:rPr>
              <a:t> 정회원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44" name="Button">
            <a:extLst>
              <a:ext uri="{FF2B5EF4-FFF2-40B4-BE49-F238E27FC236}">
                <a16:creationId xmlns:a16="http://schemas.microsoft.com/office/drawing/2014/main" id="{C3D8CCE6-7902-5B55-27FF-EA99F336D69E}"/>
              </a:ext>
            </a:extLst>
          </p:cNvPr>
          <p:cNvSpPr/>
          <p:nvPr/>
        </p:nvSpPr>
        <p:spPr>
          <a:xfrm>
            <a:off x="6576091" y="1238801"/>
            <a:ext cx="403732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수정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3B1A239-3F30-27A6-0C27-4FDED14CB5AF}"/>
              </a:ext>
            </a:extLst>
          </p:cNvPr>
          <p:cNvSpPr txBox="1"/>
          <p:nvPr/>
        </p:nvSpPr>
        <p:spPr>
          <a:xfrm>
            <a:off x="543397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2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86FC9944-7770-DBD2-9C69-9B041EDB48E3}"/>
              </a:ext>
            </a:extLst>
          </p:cNvPr>
          <p:cNvSpPr txBox="1"/>
          <p:nvPr/>
        </p:nvSpPr>
        <p:spPr>
          <a:xfrm>
            <a:off x="625312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1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pic>
        <p:nvPicPr>
          <p:cNvPr id="1347" name="그래픽 1346">
            <a:extLst>
              <a:ext uri="{FF2B5EF4-FFF2-40B4-BE49-F238E27FC236}">
                <a16:creationId xmlns:a16="http://schemas.microsoft.com/office/drawing/2014/main" id="{9B685FBF-E9C0-FAEE-3CB6-D13047138D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00447" y="1543870"/>
            <a:ext cx="84242" cy="84242"/>
          </a:xfrm>
          <a:prstGeom prst="rect">
            <a:avLst/>
          </a:prstGeom>
        </p:spPr>
      </p:pic>
      <p:pic>
        <p:nvPicPr>
          <p:cNvPr id="1348" name="그래픽 1347">
            <a:extLst>
              <a:ext uri="{FF2B5EF4-FFF2-40B4-BE49-F238E27FC236}">
                <a16:creationId xmlns:a16="http://schemas.microsoft.com/office/drawing/2014/main" id="{3BBC6FE1-C560-7B47-96E6-57006AE2C1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04053" y="2165294"/>
            <a:ext cx="77031" cy="77031"/>
          </a:xfrm>
          <a:prstGeom prst="rect">
            <a:avLst/>
          </a:prstGeom>
        </p:spPr>
      </p:pic>
      <p:pic>
        <p:nvPicPr>
          <p:cNvPr id="1349" name="그래픽 1348">
            <a:extLst>
              <a:ext uri="{FF2B5EF4-FFF2-40B4-BE49-F238E27FC236}">
                <a16:creationId xmlns:a16="http://schemas.microsoft.com/office/drawing/2014/main" id="{08C1CA54-BD96-0587-A8EB-7FDA5508903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01168" y="2007232"/>
            <a:ext cx="82800" cy="82800"/>
          </a:xfrm>
          <a:prstGeom prst="rect">
            <a:avLst/>
          </a:prstGeom>
        </p:spPr>
      </p:pic>
      <p:sp>
        <p:nvSpPr>
          <p:cNvPr id="1350" name="그래픽 9">
            <a:extLst>
              <a:ext uri="{FF2B5EF4-FFF2-40B4-BE49-F238E27FC236}">
                <a16:creationId xmlns:a16="http://schemas.microsoft.com/office/drawing/2014/main" id="{78CA2C8E-BE40-19C2-0106-632A84136E11}"/>
              </a:ext>
            </a:extLst>
          </p:cNvPr>
          <p:cNvSpPr/>
          <p:nvPr/>
        </p:nvSpPr>
        <p:spPr>
          <a:xfrm>
            <a:off x="5506568" y="1845421"/>
            <a:ext cx="72000" cy="82800"/>
          </a:xfrm>
          <a:custGeom>
            <a:avLst/>
            <a:gdLst>
              <a:gd name="connsiteX0" fmla="*/ 0 w 152400"/>
              <a:gd name="connsiteY0" fmla="*/ 190500 h 190500"/>
              <a:gd name="connsiteX1" fmla="*/ 0 w 152400"/>
              <a:gd name="connsiteY1" fmla="*/ 133350 h 190500"/>
              <a:gd name="connsiteX2" fmla="*/ 5596 w 152400"/>
              <a:gd name="connsiteY2" fmla="*/ 119896 h 190500"/>
              <a:gd name="connsiteX3" fmla="*/ 19050 w 152400"/>
              <a:gd name="connsiteY3" fmla="*/ 114300 h 190500"/>
              <a:gd name="connsiteX4" fmla="*/ 133350 w 152400"/>
              <a:gd name="connsiteY4" fmla="*/ 114300 h 190500"/>
              <a:gd name="connsiteX5" fmla="*/ 146804 w 152400"/>
              <a:gd name="connsiteY5" fmla="*/ 119896 h 190500"/>
              <a:gd name="connsiteX6" fmla="*/ 152400 w 152400"/>
              <a:gd name="connsiteY6" fmla="*/ 133350 h 190500"/>
              <a:gd name="connsiteX7" fmla="*/ 152400 w 152400"/>
              <a:gd name="connsiteY7" fmla="*/ 190500 h 190500"/>
              <a:gd name="connsiteX8" fmla="*/ 0 w 152400"/>
              <a:gd name="connsiteY8" fmla="*/ 190500 h 190500"/>
              <a:gd name="connsiteX9" fmla="*/ 19050 w 152400"/>
              <a:gd name="connsiteY9" fmla="*/ 152400 h 190500"/>
              <a:gd name="connsiteX10" fmla="*/ 133350 w 152400"/>
              <a:gd name="connsiteY10" fmla="*/ 152400 h 190500"/>
              <a:gd name="connsiteX11" fmla="*/ 133350 w 152400"/>
              <a:gd name="connsiteY11" fmla="*/ 133350 h 190500"/>
              <a:gd name="connsiteX12" fmla="*/ 19050 w 152400"/>
              <a:gd name="connsiteY12" fmla="*/ 133350 h 190500"/>
              <a:gd name="connsiteX13" fmla="*/ 19050 w 152400"/>
              <a:gd name="connsiteY13" fmla="*/ 152400 h 190500"/>
              <a:gd name="connsiteX14" fmla="*/ 76200 w 152400"/>
              <a:gd name="connsiteY14" fmla="*/ 114300 h 190500"/>
              <a:gd name="connsiteX15" fmla="*/ 28575 w 152400"/>
              <a:gd name="connsiteY15" fmla="*/ 47625 h 190500"/>
              <a:gd name="connsiteX16" fmla="*/ 42505 w 152400"/>
              <a:gd name="connsiteY16" fmla="*/ 13930 h 190500"/>
              <a:gd name="connsiteX17" fmla="*/ 76200 w 152400"/>
              <a:gd name="connsiteY17" fmla="*/ 0 h 190500"/>
              <a:gd name="connsiteX18" fmla="*/ 109895 w 152400"/>
              <a:gd name="connsiteY18" fmla="*/ 13930 h 190500"/>
              <a:gd name="connsiteX19" fmla="*/ 123825 w 152400"/>
              <a:gd name="connsiteY19" fmla="*/ 47625 h 190500"/>
              <a:gd name="connsiteX20" fmla="*/ 76200 w 152400"/>
              <a:gd name="connsiteY20" fmla="*/ 114300 h 190500"/>
              <a:gd name="connsiteX21" fmla="*/ 76200 w 152400"/>
              <a:gd name="connsiteY21" fmla="*/ 87630 h 190500"/>
              <a:gd name="connsiteX22" fmla="*/ 104775 w 152400"/>
              <a:gd name="connsiteY22" fmla="*/ 47625 h 190500"/>
              <a:gd name="connsiteX23" fmla="*/ 96441 w 152400"/>
              <a:gd name="connsiteY23" fmla="*/ 27384 h 190500"/>
              <a:gd name="connsiteX24" fmla="*/ 76200 w 152400"/>
              <a:gd name="connsiteY24" fmla="*/ 19050 h 190500"/>
              <a:gd name="connsiteX25" fmla="*/ 55959 w 152400"/>
              <a:gd name="connsiteY25" fmla="*/ 27384 h 190500"/>
              <a:gd name="connsiteX26" fmla="*/ 47625 w 152400"/>
              <a:gd name="connsiteY26" fmla="*/ 47625 h 190500"/>
              <a:gd name="connsiteX27" fmla="*/ 76200 w 152400"/>
              <a:gd name="connsiteY27" fmla="*/ 8763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400" h="190500">
                <a:moveTo>
                  <a:pt x="0" y="190500"/>
                </a:moveTo>
                <a:lnTo>
                  <a:pt x="0" y="133350"/>
                </a:lnTo>
                <a:cubicBezTo>
                  <a:pt x="0" y="128111"/>
                  <a:pt x="1865" y="123627"/>
                  <a:pt x="5596" y="119896"/>
                </a:cubicBezTo>
                <a:cubicBezTo>
                  <a:pt x="9327" y="116165"/>
                  <a:pt x="13811" y="114300"/>
                  <a:pt x="19050" y="114300"/>
                </a:cubicBezTo>
                <a:lnTo>
                  <a:pt x="133350" y="114300"/>
                </a:lnTo>
                <a:cubicBezTo>
                  <a:pt x="138589" y="114300"/>
                  <a:pt x="143073" y="116165"/>
                  <a:pt x="146804" y="119896"/>
                </a:cubicBezTo>
                <a:cubicBezTo>
                  <a:pt x="150535" y="123627"/>
                  <a:pt x="152400" y="128111"/>
                  <a:pt x="152400" y="133350"/>
                </a:cubicBezTo>
                <a:lnTo>
                  <a:pt x="152400" y="190500"/>
                </a:lnTo>
                <a:lnTo>
                  <a:pt x="0" y="190500"/>
                </a:lnTo>
                <a:close/>
                <a:moveTo>
                  <a:pt x="19050" y="152400"/>
                </a:moveTo>
                <a:lnTo>
                  <a:pt x="133350" y="152400"/>
                </a:lnTo>
                <a:lnTo>
                  <a:pt x="133350" y="133350"/>
                </a:lnTo>
                <a:lnTo>
                  <a:pt x="19050" y="133350"/>
                </a:lnTo>
                <a:lnTo>
                  <a:pt x="19050" y="152400"/>
                </a:lnTo>
                <a:close/>
                <a:moveTo>
                  <a:pt x="76200" y="114300"/>
                </a:moveTo>
                <a:lnTo>
                  <a:pt x="28575" y="47625"/>
                </a:lnTo>
                <a:cubicBezTo>
                  <a:pt x="28575" y="34449"/>
                  <a:pt x="33218" y="23217"/>
                  <a:pt x="42505" y="13930"/>
                </a:cubicBezTo>
                <a:cubicBezTo>
                  <a:pt x="51792" y="4643"/>
                  <a:pt x="63024" y="0"/>
                  <a:pt x="76200" y="0"/>
                </a:cubicBezTo>
                <a:cubicBezTo>
                  <a:pt x="89376" y="0"/>
                  <a:pt x="100608" y="4643"/>
                  <a:pt x="109895" y="13930"/>
                </a:cubicBezTo>
                <a:cubicBezTo>
                  <a:pt x="119182" y="23217"/>
                  <a:pt x="123825" y="34449"/>
                  <a:pt x="123825" y="47625"/>
                </a:cubicBezTo>
                <a:lnTo>
                  <a:pt x="76200" y="114300"/>
                </a:lnTo>
                <a:close/>
                <a:moveTo>
                  <a:pt x="76200" y="87630"/>
                </a:moveTo>
                <a:lnTo>
                  <a:pt x="104775" y="47625"/>
                </a:lnTo>
                <a:cubicBezTo>
                  <a:pt x="104775" y="39688"/>
                  <a:pt x="101997" y="32941"/>
                  <a:pt x="96441" y="27384"/>
                </a:cubicBezTo>
                <a:cubicBezTo>
                  <a:pt x="90884" y="21828"/>
                  <a:pt x="84137" y="19050"/>
                  <a:pt x="76200" y="19050"/>
                </a:cubicBezTo>
                <a:cubicBezTo>
                  <a:pt x="68263" y="19050"/>
                  <a:pt x="61516" y="21828"/>
                  <a:pt x="55959" y="27384"/>
                </a:cubicBezTo>
                <a:cubicBezTo>
                  <a:pt x="50403" y="32941"/>
                  <a:pt x="47625" y="39688"/>
                  <a:pt x="47625" y="47625"/>
                </a:cubicBezTo>
                <a:lnTo>
                  <a:pt x="76200" y="87630"/>
                </a:lnTo>
                <a:close/>
              </a:path>
            </a:pathLst>
          </a:custGeom>
          <a:solidFill>
            <a:schemeClr val="bg1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351" name="TextBox 12">
            <a:extLst>
              <a:ext uri="{FF2B5EF4-FFF2-40B4-BE49-F238E27FC236}">
                <a16:creationId xmlns:a16="http://schemas.microsoft.com/office/drawing/2014/main" id="{74F4F995-6CFD-CD0B-D5A5-CA115E2AD65E}"/>
              </a:ext>
            </a:extLst>
          </p:cNvPr>
          <p:cNvSpPr txBox="1"/>
          <p:nvPr/>
        </p:nvSpPr>
        <p:spPr>
          <a:xfrm>
            <a:off x="5554132" y="1467548"/>
            <a:ext cx="1397975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자격증번호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1234</a:t>
            </a: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최종 자격신고일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 2025.01.01</a:t>
            </a: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 </a:t>
            </a:r>
            <a:r>
              <a:rPr lang="ko-KR" altLang="en-US" sz="700" b="0" i="0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발급처</a:t>
            </a: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서울특별시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소속시도회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</a:t>
            </a:r>
            <a:endParaRPr lang="en-US" altLang="ko-KR" sz="700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근무처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삼성병원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연락처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01012341234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52" name="Calendar">
            <a:extLst>
              <a:ext uri="{FF2B5EF4-FFF2-40B4-BE49-F238E27FC236}">
                <a16:creationId xmlns:a16="http://schemas.microsoft.com/office/drawing/2014/main" id="{41387075-05E9-9B92-F0F1-AE934D665A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762" y="1695651"/>
            <a:ext cx="83612" cy="82800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53" name="그래픽 1352">
            <a:extLst>
              <a:ext uri="{FF2B5EF4-FFF2-40B4-BE49-F238E27FC236}">
                <a16:creationId xmlns:a16="http://schemas.microsoft.com/office/drawing/2014/main" id="{F0D05313-E9D6-C894-CD59-D43FAFCE60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00447" y="2310404"/>
            <a:ext cx="84242" cy="84242"/>
          </a:xfrm>
          <a:prstGeom prst="rect">
            <a:avLst/>
          </a:prstGeom>
        </p:spPr>
      </p:pic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58DB3630-A0B6-672C-D10A-5D9036987A64}"/>
              </a:ext>
            </a:extLst>
          </p:cNvPr>
          <p:cNvSpPr/>
          <p:nvPr/>
        </p:nvSpPr>
        <p:spPr>
          <a:xfrm>
            <a:off x="79780" y="560269"/>
            <a:ext cx="738833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A485B19B-43B9-7F4A-A949-138CB40ADDFF}"/>
              </a:ext>
            </a:extLst>
          </p:cNvPr>
          <p:cNvSpPr txBox="1"/>
          <p:nvPr/>
        </p:nvSpPr>
        <p:spPr>
          <a:xfrm>
            <a:off x="5494790" y="593173"/>
            <a:ext cx="13524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</a:rPr>
              <a:t>로그아웃    </a:t>
            </a:r>
            <a:r>
              <a:rPr lang="en-US" altLang="ko-KR" sz="700" dirty="0">
                <a:solidFill>
                  <a:schemeClr val="bg1"/>
                </a:solidFill>
              </a:rPr>
              <a:t>1:1</a:t>
            </a:r>
            <a:r>
              <a:rPr lang="ko-KR" altLang="en-US" sz="700" dirty="0">
                <a:solidFill>
                  <a:schemeClr val="bg1"/>
                </a:solidFill>
              </a:rPr>
              <a:t>문의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041" name="그래픽 1040">
            <a:extLst>
              <a:ext uri="{FF2B5EF4-FFF2-40B4-BE49-F238E27FC236}">
                <a16:creationId xmlns:a16="http://schemas.microsoft.com/office/drawing/2014/main" id="{724EC69E-4F2A-F68F-1D21-16E2AF81D1B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42239" y="573143"/>
            <a:ext cx="228600" cy="228600"/>
          </a:xfrm>
          <a:prstGeom prst="rect">
            <a:avLst/>
          </a:prstGeom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40CCF853-4B33-B9B2-F116-302E918BE2CB}"/>
              </a:ext>
            </a:extLst>
          </p:cNvPr>
          <p:cNvSpPr txBox="1"/>
          <p:nvPr/>
        </p:nvSpPr>
        <p:spPr>
          <a:xfrm>
            <a:off x="280988" y="893762"/>
            <a:ext cx="1684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          </a:t>
            </a:r>
            <a:r>
              <a:rPr lang="ko-KR" altLang="en-US" sz="900" b="1" dirty="0"/>
              <a:t>보수교육센터</a:t>
            </a:r>
          </a:p>
        </p:txBody>
      </p:sp>
      <p:sp>
        <p:nvSpPr>
          <p:cNvPr id="1043" name="타원 1042">
            <a:extLst>
              <a:ext uri="{FF2B5EF4-FFF2-40B4-BE49-F238E27FC236}">
                <a16:creationId xmlns:a16="http://schemas.microsoft.com/office/drawing/2014/main" id="{5792DA5A-D0E0-3F60-A45E-F059751F15E6}"/>
              </a:ext>
            </a:extLst>
          </p:cNvPr>
          <p:cNvSpPr/>
          <p:nvPr/>
        </p:nvSpPr>
        <p:spPr>
          <a:xfrm>
            <a:off x="493279" y="90117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600" dirty="0"/>
              <a:t>BI</a:t>
            </a:r>
            <a:endParaRPr lang="ko-KR" altLang="en-US" sz="600" dirty="0"/>
          </a:p>
        </p:txBody>
      </p:sp>
      <p:pic>
        <p:nvPicPr>
          <p:cNvPr id="1044" name="그림 1043" descr="텍스트, 그래픽 디자인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161CB42-8FC8-604B-27B1-4E07391578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6189" y="589492"/>
            <a:ext cx="1135133" cy="189188"/>
          </a:xfrm>
          <a:prstGeom prst="rect">
            <a:avLst/>
          </a:prstGeom>
        </p:spPr>
      </p:pic>
      <p:sp>
        <p:nvSpPr>
          <p:cNvPr id="1050" name="Border">
            <a:extLst>
              <a:ext uri="{FF2B5EF4-FFF2-40B4-BE49-F238E27FC236}">
                <a16:creationId xmlns:a16="http://schemas.microsoft.com/office/drawing/2014/main" id="{D29585B0-9EF1-A25D-919C-F2D72EBEDCD0}"/>
              </a:ext>
            </a:extLst>
          </p:cNvPr>
          <p:cNvSpPr>
            <a:spLocks/>
          </p:cNvSpPr>
          <p:nvPr/>
        </p:nvSpPr>
        <p:spPr bwMode="auto">
          <a:xfrm>
            <a:off x="75795" y="6526984"/>
            <a:ext cx="7385672" cy="114974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77655A7-6073-D6C1-25DE-E49ED9937AA8}"/>
              </a:ext>
            </a:extLst>
          </p:cNvPr>
          <p:cNvSpPr txBox="1"/>
          <p:nvPr/>
        </p:nvSpPr>
        <p:spPr>
          <a:xfrm>
            <a:off x="386001" y="6772733"/>
            <a:ext cx="65516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dirty="0">
                <a:solidFill>
                  <a:srgbClr val="666666"/>
                </a:solidFill>
                <a:latin typeface="+mn-ea"/>
                <a:ea typeface="+mn-ea"/>
              </a:rPr>
              <a:t>이용약관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u="sng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개인정보 처리방침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이메일무단수집거부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오시는길</a:t>
            </a:r>
            <a:endParaRPr lang="ko-KR" altLang="en-US" sz="70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CC4C800-C31D-0EAA-3E1E-748A7402520F}"/>
              </a:ext>
            </a:extLst>
          </p:cNvPr>
          <p:cNvSpPr txBox="1"/>
          <p:nvPr/>
        </p:nvSpPr>
        <p:spPr>
          <a:xfrm>
            <a:off x="394761" y="7153420"/>
            <a:ext cx="5071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서울특별시 용산구 한강대로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15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길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11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04379)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업무시간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9:00~18:00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점심시간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12:00~13:00,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상담센터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12:30~13:30)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대표자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700" b="0" i="0" dirty="0" err="1">
                <a:solidFill>
                  <a:srgbClr val="555555"/>
                </a:solidFill>
                <a:effectLst/>
                <a:latin typeface="+mn-ea"/>
                <a:ea typeface="+mn-ea"/>
              </a:rPr>
              <a:t>곽지연사업자등록번호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113-82-03615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대표전화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1661-6933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팩스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02) 859-8917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이메일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mylpn@klpna.or.kr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53" name="Border">
            <a:extLst>
              <a:ext uri="{FF2B5EF4-FFF2-40B4-BE49-F238E27FC236}">
                <a16:creationId xmlns:a16="http://schemas.microsoft.com/office/drawing/2014/main" id="{09379113-3374-D6DB-2DA7-1B645188D272}"/>
              </a:ext>
            </a:extLst>
          </p:cNvPr>
          <p:cNvSpPr/>
          <p:nvPr/>
        </p:nvSpPr>
        <p:spPr>
          <a:xfrm>
            <a:off x="4307583" y="6806910"/>
            <a:ext cx="1317926" cy="793152"/>
          </a:xfrm>
          <a:prstGeom prst="roundRect">
            <a:avLst>
              <a:gd name="adj" fmla="val 6118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3E7551E8-1815-EF69-AADF-DD1EBD942AA0}"/>
              </a:ext>
            </a:extLst>
          </p:cNvPr>
          <p:cNvGrpSpPr/>
          <p:nvPr/>
        </p:nvGrpSpPr>
        <p:grpSpPr>
          <a:xfrm>
            <a:off x="5695361" y="6806910"/>
            <a:ext cx="1371038" cy="793152"/>
            <a:chOff x="5846757" y="12722540"/>
            <a:chExt cx="1371038" cy="793152"/>
          </a:xfrm>
        </p:grpSpPr>
        <p:sp>
          <p:nvSpPr>
            <p:cNvPr id="1055" name="Border">
              <a:extLst>
                <a:ext uri="{FF2B5EF4-FFF2-40B4-BE49-F238E27FC236}">
                  <a16:creationId xmlns:a16="http://schemas.microsoft.com/office/drawing/2014/main" id="{46DCFE70-EDA0-0822-7FEC-CBFB0192FAC2}"/>
                </a:ext>
              </a:extLst>
            </p:cNvPr>
            <p:cNvSpPr/>
            <p:nvPr/>
          </p:nvSpPr>
          <p:spPr>
            <a:xfrm>
              <a:off x="5873313" y="12722540"/>
              <a:ext cx="1317926" cy="793152"/>
            </a:xfrm>
            <a:prstGeom prst="roundRect">
              <a:avLst>
                <a:gd name="adj" fmla="val 611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F55F12A6-BC33-A3EF-A571-71B40EB13525}"/>
                </a:ext>
              </a:extLst>
            </p:cNvPr>
            <p:cNvSpPr txBox="1"/>
            <p:nvPr/>
          </p:nvSpPr>
          <p:spPr>
            <a:xfrm>
              <a:off x="5846757" y="12729392"/>
              <a:ext cx="137103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ko-KR" altLang="en-US" sz="700" i="0" dirty="0">
                  <a:solidFill>
                    <a:srgbClr val="000000"/>
                  </a:solidFill>
                  <a:effectLst/>
                  <a:latin typeface="Nanum Gothic"/>
                </a:rPr>
                <a:t>원격지원</a:t>
              </a:r>
              <a:endParaRPr lang="en-US" altLang="ko-KR" sz="1000" b="1" i="0" dirty="0">
                <a:solidFill>
                  <a:srgbClr val="0BC1C1"/>
                </a:solidFill>
                <a:effectLst/>
                <a:latin typeface="Nanum Gothic"/>
              </a:endParaRPr>
            </a:p>
            <a:p>
              <a:pPr algn="l"/>
              <a:br>
                <a:rPr lang="ko-KR" altLang="en-US" sz="700" dirty="0"/>
              </a:br>
              <a:endParaRPr lang="en-US" altLang="ko-KR" sz="700" i="0" dirty="0">
                <a:solidFill>
                  <a:srgbClr val="969799"/>
                </a:solidFill>
                <a:effectLst/>
                <a:latin typeface="Nanum Gothic"/>
              </a:endParaRPr>
            </a:p>
          </p:txBody>
        </p:sp>
        <p:sp>
          <p:nvSpPr>
            <p:cNvPr id="1057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AAB212D-18AC-A721-97B9-2E5370E275BE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929540" y="1291720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 사전예약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8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A99A2A-34BE-9E93-8C2D-83E394C27239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929540" y="1320787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원격지원프로그램</a:t>
              </a:r>
              <a:br>
                <a:rPr lang="en-US" altLang="ko-KR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다운로드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DE5B7CC-BBDB-6364-020F-5F59D98EB2D9}"/>
              </a:ext>
            </a:extLst>
          </p:cNvPr>
          <p:cNvSpPr txBox="1"/>
          <p:nvPr/>
        </p:nvSpPr>
        <p:spPr>
          <a:xfrm>
            <a:off x="4315180" y="6804387"/>
            <a:ext cx="137103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Nanum Gothic"/>
              </a:rPr>
              <a:t>상담센터</a:t>
            </a:r>
            <a:br>
              <a:rPr lang="en-US" altLang="ko-KR" sz="700" b="1" i="0" dirty="0">
                <a:solidFill>
                  <a:srgbClr val="000000"/>
                </a:solidFill>
                <a:effectLst/>
                <a:latin typeface="Nanum Gothic"/>
              </a:rPr>
            </a:br>
            <a:r>
              <a:rPr lang="en-US" altLang="ko-KR" sz="1100" b="1" i="0" dirty="0">
                <a:solidFill>
                  <a:srgbClr val="0070C0"/>
                </a:solidFill>
                <a:effectLst/>
                <a:latin typeface="Nanum Gothic"/>
              </a:rPr>
              <a:t>1661-6933</a:t>
            </a:r>
          </a:p>
          <a:p>
            <a:pPr algn="l"/>
            <a:br>
              <a:rPr lang="ko-KR" altLang="en-US" sz="700" dirty="0"/>
            </a:b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평일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09:00 ~ 18:00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상담센터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12:30 ~ 13:30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 err="1">
                <a:solidFill>
                  <a:srgbClr val="969799"/>
                </a:solidFill>
                <a:effectLst/>
                <a:latin typeface="+mn-lt"/>
              </a:rPr>
              <a:t>시도회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12:00 ~ 13:00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55C13A72-7EBD-426F-4390-15CE41FA4399}"/>
              </a:ext>
            </a:extLst>
          </p:cNvPr>
          <p:cNvSpPr txBox="1"/>
          <p:nvPr/>
        </p:nvSpPr>
        <p:spPr>
          <a:xfrm>
            <a:off x="77166" y="6530958"/>
            <a:ext cx="7385671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        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서비스</a:t>
            </a: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바로가기                 시도협회 바로가기 </a:t>
            </a:r>
          </a:p>
        </p:txBody>
      </p:sp>
      <p:pic>
        <p:nvPicPr>
          <p:cNvPr id="1061" name="그림 1060">
            <a:extLst>
              <a:ext uri="{FF2B5EF4-FFF2-40B4-BE49-F238E27FC236}">
                <a16:creationId xmlns:a16="http://schemas.microsoft.com/office/drawing/2014/main" id="{06EE1626-0514-8F41-BD0C-5E3450E689BF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 l="7684" t="10695" b="-1"/>
          <a:stretch/>
        </p:blipFill>
        <p:spPr>
          <a:xfrm>
            <a:off x="6833900" y="6530814"/>
            <a:ext cx="208238" cy="197646"/>
          </a:xfrm>
          <a:prstGeom prst="rect">
            <a:avLst/>
          </a:prstGeom>
        </p:spPr>
      </p:pic>
      <p:sp>
        <p:nvSpPr>
          <p:cNvPr id="1062" name="Border">
            <a:extLst>
              <a:ext uri="{FF2B5EF4-FFF2-40B4-BE49-F238E27FC236}">
                <a16:creationId xmlns:a16="http://schemas.microsoft.com/office/drawing/2014/main" id="{506774CF-D2A2-34E3-F07A-0467FAD8B28A}"/>
              </a:ext>
            </a:extLst>
          </p:cNvPr>
          <p:cNvSpPr>
            <a:spLocks/>
          </p:cNvSpPr>
          <p:nvPr/>
        </p:nvSpPr>
        <p:spPr bwMode="auto">
          <a:xfrm>
            <a:off x="75795" y="6528893"/>
            <a:ext cx="7385672" cy="20274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3" name="그룹 1062">
            <a:extLst>
              <a:ext uri="{FF2B5EF4-FFF2-40B4-BE49-F238E27FC236}">
                <a16:creationId xmlns:a16="http://schemas.microsoft.com/office/drawing/2014/main" id="{2DACF3CA-ACF7-DF85-8B22-855810900397}"/>
              </a:ext>
            </a:extLst>
          </p:cNvPr>
          <p:cNvGrpSpPr/>
          <p:nvPr/>
        </p:nvGrpSpPr>
        <p:grpSpPr>
          <a:xfrm>
            <a:off x="488157" y="6526054"/>
            <a:ext cx="1111863" cy="204787"/>
            <a:chOff x="488157" y="12456319"/>
            <a:chExt cx="1111863" cy="204787"/>
          </a:xfrm>
        </p:grpSpPr>
        <p:cxnSp>
          <p:nvCxnSpPr>
            <p:cNvPr id="1064" name="직선 연결선 1063">
              <a:extLst>
                <a:ext uri="{FF2B5EF4-FFF2-40B4-BE49-F238E27FC236}">
                  <a16:creationId xmlns:a16="http://schemas.microsoft.com/office/drawing/2014/main" id="{67C1DF22-2405-69D6-3A0C-25D6D581A4C0}"/>
                </a:ext>
              </a:extLst>
            </p:cNvPr>
            <p:cNvCxnSpPr/>
            <p:nvPr/>
          </p:nvCxnSpPr>
          <p:spPr>
            <a:xfrm>
              <a:off x="1600020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5" name="그래픽 1064">
              <a:extLst>
                <a:ext uri="{FF2B5EF4-FFF2-40B4-BE49-F238E27FC236}">
                  <a16:creationId xmlns:a16="http://schemas.microsoft.com/office/drawing/2014/main" id="{4EE0D1DE-0981-60B0-2C9A-0BE7B41D8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436434" y="12515349"/>
              <a:ext cx="86225" cy="86225"/>
            </a:xfrm>
            <a:prstGeom prst="rect">
              <a:avLst/>
            </a:prstGeom>
          </p:spPr>
        </p:pic>
        <p:cxnSp>
          <p:nvCxnSpPr>
            <p:cNvPr id="1066" name="직선 연결선 1065">
              <a:extLst>
                <a:ext uri="{FF2B5EF4-FFF2-40B4-BE49-F238E27FC236}">
                  <a16:creationId xmlns:a16="http://schemas.microsoft.com/office/drawing/2014/main" id="{75711170-EB7C-80ED-EADC-828D05D9AFD6}"/>
                </a:ext>
              </a:extLst>
            </p:cNvPr>
            <p:cNvCxnSpPr/>
            <p:nvPr/>
          </p:nvCxnSpPr>
          <p:spPr>
            <a:xfrm>
              <a:off x="488157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그룹 1066">
            <a:extLst>
              <a:ext uri="{FF2B5EF4-FFF2-40B4-BE49-F238E27FC236}">
                <a16:creationId xmlns:a16="http://schemas.microsoft.com/office/drawing/2014/main" id="{B6D43F11-7BA3-69DB-376B-01338BB8F73F}"/>
              </a:ext>
            </a:extLst>
          </p:cNvPr>
          <p:cNvGrpSpPr/>
          <p:nvPr/>
        </p:nvGrpSpPr>
        <p:grpSpPr>
          <a:xfrm>
            <a:off x="6130931" y="6543087"/>
            <a:ext cx="581816" cy="170956"/>
            <a:chOff x="5868990" y="12459065"/>
            <a:chExt cx="701453" cy="206109"/>
          </a:xfrm>
        </p:grpSpPr>
        <p:pic>
          <p:nvPicPr>
            <p:cNvPr id="1068" name="Picture 2">
              <a:hlinkClick r:id="rId27" tooltip="카카오채널가기"/>
              <a:extLst>
                <a:ext uri="{FF2B5EF4-FFF2-40B4-BE49-F238E27FC236}">
                  <a16:creationId xmlns:a16="http://schemas.microsoft.com/office/drawing/2014/main" id="{08421249-4EAB-44D7-27DC-B36139CF8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990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3">
              <a:hlinkClick r:id="rId30" tooltip="유튜브가기"/>
              <a:extLst>
                <a:ext uri="{FF2B5EF4-FFF2-40B4-BE49-F238E27FC236}">
                  <a16:creationId xmlns:a16="http://schemas.microsoft.com/office/drawing/2014/main" id="{019A7A6B-9E70-885A-348E-ABB31367B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693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">
              <a:hlinkClick r:id="rId32" tooltip="인스타그램가기"/>
              <a:extLst>
                <a:ext uri="{FF2B5EF4-FFF2-40B4-BE49-F238E27FC236}">
                  <a16:creationId xmlns:a16="http://schemas.microsoft.com/office/drawing/2014/main" id="{1FA2B39A-55B1-E499-C5FB-D86C56589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396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3" name="그룹 1072">
            <a:extLst>
              <a:ext uri="{FF2B5EF4-FFF2-40B4-BE49-F238E27FC236}">
                <a16:creationId xmlns:a16="http://schemas.microsoft.com/office/drawing/2014/main" id="{241F065F-7006-65E6-B482-DC980231A86A}"/>
              </a:ext>
            </a:extLst>
          </p:cNvPr>
          <p:cNvGrpSpPr/>
          <p:nvPr/>
        </p:nvGrpSpPr>
        <p:grpSpPr>
          <a:xfrm>
            <a:off x="2678984" y="6531654"/>
            <a:ext cx="175944" cy="204787"/>
            <a:chOff x="1343759" y="12456319"/>
            <a:chExt cx="175944" cy="204787"/>
          </a:xfrm>
        </p:grpSpPr>
        <p:cxnSp>
          <p:nvCxnSpPr>
            <p:cNvPr id="1074" name="직선 연결선 1073">
              <a:extLst>
                <a:ext uri="{FF2B5EF4-FFF2-40B4-BE49-F238E27FC236}">
                  <a16:creationId xmlns:a16="http://schemas.microsoft.com/office/drawing/2014/main" id="{EC44116C-DF78-01D2-0C5E-7404CEEEFDCD}"/>
                </a:ext>
              </a:extLst>
            </p:cNvPr>
            <p:cNvCxnSpPr/>
            <p:nvPr/>
          </p:nvCxnSpPr>
          <p:spPr>
            <a:xfrm>
              <a:off x="1519703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5" name="그래픽 1074">
              <a:extLst>
                <a:ext uri="{FF2B5EF4-FFF2-40B4-BE49-F238E27FC236}">
                  <a16:creationId xmlns:a16="http://schemas.microsoft.com/office/drawing/2014/main" id="{D1A703E8-8792-4995-2602-BD446BA55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343759" y="12515349"/>
              <a:ext cx="86225" cy="86225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C50F57-D30B-DACD-92FD-63A5224E72BE}"/>
              </a:ext>
            </a:extLst>
          </p:cNvPr>
          <p:cNvCxnSpPr>
            <a:cxnSpLocks/>
          </p:cNvCxnSpPr>
          <p:nvPr/>
        </p:nvCxnSpPr>
        <p:spPr>
          <a:xfrm>
            <a:off x="2775805" y="6327604"/>
            <a:ext cx="23796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C44BAD-78C5-3617-47CC-6049FB8D66EE}"/>
              </a:ext>
            </a:extLst>
          </p:cNvPr>
          <p:cNvCxnSpPr>
            <a:cxnSpLocks/>
          </p:cNvCxnSpPr>
          <p:nvPr/>
        </p:nvCxnSpPr>
        <p:spPr>
          <a:xfrm>
            <a:off x="486861" y="6326579"/>
            <a:ext cx="20700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2955275-7282-91CC-F272-8707B8BFA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70439"/>
              </p:ext>
            </p:extLst>
          </p:nvPr>
        </p:nvGraphicFramePr>
        <p:xfrm>
          <a:off x="7515025" y="308051"/>
          <a:ext cx="2338010" cy="10861599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보수교육센터 메인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203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Head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최상단에 위치하는 공통 헤더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CI(Corporate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대표 홈페이지 외 보수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대체인력 등 관련 홈페이지에서 공통으로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대표 홈페이지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GNB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메뉴를 제공하는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Global Navigation Bar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BI(Brand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현재 접속한 보수교육센터의 메인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마이페이지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icon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비주얼 이미지 영역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시각 정보 및 홍보 콘텐츠를 제공하는 영역으로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슬라이드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보수교육센터 관련 이미지가 롤링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 롤링 디폴트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 접근성 가이드라인을 준수하여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뒤로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시작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앞으로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탐색 및 제어 버튼이 제공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노출 중인 이미지의 순서 및 전체 이미지 수량이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페이지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총 수량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표시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이미지와 관련된 주요 소식 목록을 포함하는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모달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팝업이 화면 중앙에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운영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시스템에서 이미지 등록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순서 변경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노출 설정 등을 관리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반응형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모바일 환경에서는 관리자 설정에 따라 해당 영역 전체의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비노출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설정이 가능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9997"/>
                  </a:ext>
                </a:extLst>
              </a:tr>
              <a:tr h="2008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회원카드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469190"/>
                  </a:ext>
                </a:extLst>
              </a:tr>
              <a:tr h="2224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플로팅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버튼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93281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7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서비스 바로가기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자주 이용하거나 중요하게 접근해야 하는 서비스 페이지로 직접 연결되는 링크 모음 영역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하드 코딩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각 서비스로 연결되는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링크로 구성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또는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클릭 시 해당 서비스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바로가기 항목 수가 한 줄에 표시할 수 있는 영역을 초과할 경우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좌우 탐색을 위한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버튼이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그룹의 바로가기 항목이 표시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페이지네이션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방식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6245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8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공지사항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보수교육센터와 관련된 중요한 안내 및 소식을 전달하는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공지사항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 설정에 따라 중요 공지사항은 별도의 아이콘 표시와 함께 목록 상단에 고정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최신 등록일 기준으로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(…)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 클릭 시 해당 공지사항의 상세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공지사항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6376"/>
                  </a:ext>
                </a:extLst>
              </a:tr>
              <a:tr h="10201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9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자주하는 질문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보수교육센터 이용 중 빈번하게 문의하는 내용과 답변을 제공하는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자주하는 질문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관리자 시스템에서 설정한 순서대로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(...)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질문의 답변 내용이 제목 하단에 아코디언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(Accordion)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펼쳐져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자주하는 질문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81743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10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서비스 바로가기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Banner</a:t>
                      </a: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1:1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문의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&gt; 1:1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문의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로 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보수교육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이수증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출력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보수교육 영수증 출력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자격신고 확인서 출력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3556"/>
                  </a:ext>
                </a:extLst>
              </a:tr>
              <a:tr h="2425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Footer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5099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4DB9A03D-2536-C727-A852-C55ECA9A24F0}"/>
              </a:ext>
            </a:extLst>
          </p:cNvPr>
          <p:cNvSpPr/>
          <p:nvPr/>
        </p:nvSpPr>
        <p:spPr>
          <a:xfrm>
            <a:off x="-35017" y="4601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634FB3-2475-A6CB-181C-1EB8159FC801}"/>
              </a:ext>
            </a:extLst>
          </p:cNvPr>
          <p:cNvSpPr/>
          <p:nvPr/>
        </p:nvSpPr>
        <p:spPr>
          <a:xfrm>
            <a:off x="-35017" y="8839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EAF98DD-B98E-2567-AC06-B67EFED8986B}"/>
              </a:ext>
            </a:extLst>
          </p:cNvPr>
          <p:cNvSpPr/>
          <p:nvPr/>
        </p:nvSpPr>
        <p:spPr>
          <a:xfrm>
            <a:off x="-35017" y="11840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56E2EC9-B7AA-332D-BC0E-E3DEDE325731}"/>
              </a:ext>
            </a:extLst>
          </p:cNvPr>
          <p:cNvSpPr/>
          <p:nvPr/>
        </p:nvSpPr>
        <p:spPr>
          <a:xfrm>
            <a:off x="5310042" y="10674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698A282-89DC-1B9C-95E8-D57B4AF43402}"/>
              </a:ext>
            </a:extLst>
          </p:cNvPr>
          <p:cNvSpPr/>
          <p:nvPr/>
        </p:nvSpPr>
        <p:spPr>
          <a:xfrm>
            <a:off x="-35017" y="30760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89B96BF-4D73-73A5-0F2E-A5DCA58F4BAA}"/>
              </a:ext>
            </a:extLst>
          </p:cNvPr>
          <p:cNvSpPr/>
          <p:nvPr/>
        </p:nvSpPr>
        <p:spPr>
          <a:xfrm>
            <a:off x="2725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04D5144-443A-41DA-9CF9-0A4C716519D6}"/>
              </a:ext>
            </a:extLst>
          </p:cNvPr>
          <p:cNvSpPr/>
          <p:nvPr/>
        </p:nvSpPr>
        <p:spPr>
          <a:xfrm>
            <a:off x="25712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7E9D19E-5455-D51B-BDD5-9FA91B2677D6}"/>
              </a:ext>
            </a:extLst>
          </p:cNvPr>
          <p:cNvSpPr/>
          <p:nvPr/>
        </p:nvSpPr>
        <p:spPr>
          <a:xfrm>
            <a:off x="525733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78442D2-822C-B307-107B-CB4800C2C013}"/>
              </a:ext>
            </a:extLst>
          </p:cNvPr>
          <p:cNvSpPr/>
          <p:nvPr/>
        </p:nvSpPr>
        <p:spPr>
          <a:xfrm>
            <a:off x="272587" y="643675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64F27A7-9FD0-4607-AE97-7354BBF27AA0}"/>
              </a:ext>
            </a:extLst>
          </p:cNvPr>
          <p:cNvGrpSpPr/>
          <p:nvPr/>
        </p:nvGrpSpPr>
        <p:grpSpPr>
          <a:xfrm>
            <a:off x="6833406" y="2486741"/>
            <a:ext cx="827007" cy="270000"/>
            <a:chOff x="10001901" y="2602938"/>
            <a:chExt cx="827007" cy="27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617A7FF-0FA9-E2D9-1C54-DD70BA03FF87}"/>
                </a:ext>
              </a:extLst>
            </p:cNvPr>
            <p:cNvSpPr/>
            <p:nvPr/>
          </p:nvSpPr>
          <p:spPr>
            <a:xfrm>
              <a:off x="10001901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1EBA07A-B5A8-7F8B-646E-68D9DB37CE9C}"/>
                </a:ext>
              </a:extLst>
            </p:cNvPr>
            <p:cNvSpPr/>
            <p:nvPr/>
          </p:nvSpPr>
          <p:spPr>
            <a:xfrm>
              <a:off x="10558908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8A4780-1810-C8BA-E996-1191B2368FC4}"/>
                </a:ext>
              </a:extLst>
            </p:cNvPr>
            <p:cNvSpPr/>
            <p:nvPr/>
          </p:nvSpPr>
          <p:spPr>
            <a:xfrm>
              <a:off x="10132210" y="2602938"/>
              <a:ext cx="559601" cy="27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914FCE-B7CB-87A0-086D-F6E480DE743A}"/>
                </a:ext>
              </a:extLst>
            </p:cNvPr>
            <p:cNvSpPr txBox="1"/>
            <p:nvPr/>
          </p:nvSpPr>
          <p:spPr>
            <a:xfrm>
              <a:off x="10022686" y="2637911"/>
              <a:ext cx="7572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간무협챗봇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A8D658-4F08-2165-ECF9-06436358D88D}"/>
                </a:ext>
              </a:extLst>
            </p:cNvPr>
            <p:cNvGrpSpPr/>
            <p:nvPr/>
          </p:nvGrpSpPr>
          <p:grpSpPr>
            <a:xfrm>
              <a:off x="10603143" y="2665146"/>
              <a:ext cx="145585" cy="145585"/>
              <a:chOff x="8179494" y="5440744"/>
              <a:chExt cx="266700" cy="2667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2088C3B-E758-CE39-C402-CBF1037F2AE6}"/>
                  </a:ext>
                </a:extLst>
              </p:cNvPr>
              <p:cNvSpPr/>
              <p:nvPr/>
            </p:nvSpPr>
            <p:spPr>
              <a:xfrm>
                <a:off x="8257285" y="5562321"/>
                <a:ext cx="111118" cy="40348"/>
              </a:xfrm>
              <a:custGeom>
                <a:avLst/>
                <a:gdLst>
                  <a:gd name="connsiteX0" fmla="*/ 55559 w 111118"/>
                  <a:gd name="connsiteY0" fmla="*/ 40349 h 40348"/>
                  <a:gd name="connsiteX1" fmla="*/ 0 w 111118"/>
                  <a:gd name="connsiteY1" fmla="*/ 10548 h 40348"/>
                  <a:gd name="connsiteX2" fmla="*/ 15869 w 111118"/>
                  <a:gd name="connsiteY2" fmla="*/ 0 h 40348"/>
                  <a:gd name="connsiteX3" fmla="*/ 81892 w 111118"/>
                  <a:gd name="connsiteY3" fmla="*/ 13358 h 40348"/>
                  <a:gd name="connsiteX4" fmla="*/ 95250 w 111118"/>
                  <a:gd name="connsiteY4" fmla="*/ 0 h 40348"/>
                  <a:gd name="connsiteX5" fmla="*/ 111119 w 111118"/>
                  <a:gd name="connsiteY5" fmla="*/ 10548 h 40348"/>
                  <a:gd name="connsiteX6" fmla="*/ 55559 w 111118"/>
                  <a:gd name="connsiteY6" fmla="*/ 40349 h 4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8" h="40348">
                    <a:moveTo>
                      <a:pt x="55559" y="40349"/>
                    </a:moveTo>
                    <a:cubicBezTo>
                      <a:pt x="33212" y="40368"/>
                      <a:pt x="12345" y="29175"/>
                      <a:pt x="0" y="10548"/>
                    </a:cubicBezTo>
                    <a:lnTo>
                      <a:pt x="15869" y="0"/>
                    </a:lnTo>
                    <a:cubicBezTo>
                      <a:pt x="30412" y="21921"/>
                      <a:pt x="59971" y="27901"/>
                      <a:pt x="81892" y="13358"/>
                    </a:cubicBezTo>
                    <a:cubicBezTo>
                      <a:pt x="87192" y="9841"/>
                      <a:pt x="91734" y="5300"/>
                      <a:pt x="95250" y="0"/>
                    </a:cubicBezTo>
                    <a:lnTo>
                      <a:pt x="111119" y="10548"/>
                    </a:lnTo>
                    <a:cubicBezTo>
                      <a:pt x="98773" y="29175"/>
                      <a:pt x="77907" y="40368"/>
                      <a:pt x="55559" y="403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8E6C0DF-E632-6357-4882-916F8215BB9F}"/>
                  </a:ext>
                </a:extLst>
              </p:cNvPr>
              <p:cNvSpPr/>
              <p:nvPr/>
            </p:nvSpPr>
            <p:spPr>
              <a:xfrm>
                <a:off x="83318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1AA5039-D9A0-E799-887A-7ADCA1244CA3}"/>
                  </a:ext>
                </a:extLst>
              </p:cNvPr>
              <p:cNvSpPr/>
              <p:nvPr/>
            </p:nvSpPr>
            <p:spPr>
              <a:xfrm>
                <a:off x="82556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6079E11A-A63E-824E-DAF6-C1BBA61DCB12}"/>
                  </a:ext>
                </a:extLst>
              </p:cNvPr>
              <p:cNvSpPr/>
              <p:nvPr/>
            </p:nvSpPr>
            <p:spPr>
              <a:xfrm>
                <a:off x="8179494" y="5440744"/>
                <a:ext cx="266700" cy="266700"/>
              </a:xfrm>
              <a:custGeom>
                <a:avLst/>
                <a:gdLst>
                  <a:gd name="connsiteX0" fmla="*/ 149884 w 266700"/>
                  <a:gd name="connsiteY0" fmla="*/ 266700 h 266700"/>
                  <a:gd name="connsiteX1" fmla="*/ 133350 w 266700"/>
                  <a:gd name="connsiteY1" fmla="*/ 257175 h 266700"/>
                  <a:gd name="connsiteX2" fmla="*/ 171450 w 266700"/>
                  <a:gd name="connsiteY2" fmla="*/ 190500 h 266700"/>
                  <a:gd name="connsiteX3" fmla="*/ 228600 w 266700"/>
                  <a:gd name="connsiteY3" fmla="*/ 190500 h 266700"/>
                  <a:gd name="connsiteX4" fmla="*/ 247650 w 266700"/>
                  <a:gd name="connsiteY4" fmla="*/ 171515 h 266700"/>
                  <a:gd name="connsiteX5" fmla="*/ 247650 w 266700"/>
                  <a:gd name="connsiteY5" fmla="*/ 171450 h 266700"/>
                  <a:gd name="connsiteX6" fmla="*/ 247650 w 266700"/>
                  <a:gd name="connsiteY6" fmla="*/ 38100 h 266700"/>
                  <a:gd name="connsiteX7" fmla="*/ 228665 w 266700"/>
                  <a:gd name="connsiteY7" fmla="*/ 19050 h 266700"/>
                  <a:gd name="connsiteX8" fmla="*/ 228600 w 266700"/>
                  <a:gd name="connsiteY8" fmla="*/ 19050 h 266700"/>
                  <a:gd name="connsiteX9" fmla="*/ 38100 w 266700"/>
                  <a:gd name="connsiteY9" fmla="*/ 19050 h 266700"/>
                  <a:gd name="connsiteX10" fmla="*/ 19050 w 266700"/>
                  <a:gd name="connsiteY10" fmla="*/ 38035 h 266700"/>
                  <a:gd name="connsiteX11" fmla="*/ 19050 w 266700"/>
                  <a:gd name="connsiteY11" fmla="*/ 38100 h 266700"/>
                  <a:gd name="connsiteX12" fmla="*/ 19050 w 266700"/>
                  <a:gd name="connsiteY12" fmla="*/ 171450 h 266700"/>
                  <a:gd name="connsiteX13" fmla="*/ 38035 w 266700"/>
                  <a:gd name="connsiteY13" fmla="*/ 190500 h 266700"/>
                  <a:gd name="connsiteX14" fmla="*/ 38100 w 266700"/>
                  <a:gd name="connsiteY14" fmla="*/ 190500 h 266700"/>
                  <a:gd name="connsiteX15" fmla="*/ 123825 w 266700"/>
                  <a:gd name="connsiteY15" fmla="*/ 190500 h 266700"/>
                  <a:gd name="connsiteX16" fmla="*/ 123825 w 266700"/>
                  <a:gd name="connsiteY16" fmla="*/ 209550 h 266700"/>
                  <a:gd name="connsiteX17" fmla="*/ 38100 w 266700"/>
                  <a:gd name="connsiteY17" fmla="*/ 209550 h 266700"/>
                  <a:gd name="connsiteX18" fmla="*/ 0 w 266700"/>
                  <a:gd name="connsiteY18" fmla="*/ 171463 h 266700"/>
                  <a:gd name="connsiteX19" fmla="*/ 0 w 266700"/>
                  <a:gd name="connsiteY19" fmla="*/ 171450 h 266700"/>
                  <a:gd name="connsiteX20" fmla="*/ 0 w 266700"/>
                  <a:gd name="connsiteY20" fmla="*/ 38100 h 266700"/>
                  <a:gd name="connsiteX21" fmla="*/ 38077 w 266700"/>
                  <a:gd name="connsiteY21" fmla="*/ 0 h 266700"/>
                  <a:gd name="connsiteX22" fmla="*/ 38100 w 266700"/>
                  <a:gd name="connsiteY22" fmla="*/ 0 h 266700"/>
                  <a:gd name="connsiteX23" fmla="*/ 228600 w 266700"/>
                  <a:gd name="connsiteY23" fmla="*/ 0 h 266700"/>
                  <a:gd name="connsiteX24" fmla="*/ 266700 w 266700"/>
                  <a:gd name="connsiteY24" fmla="*/ 38077 h 266700"/>
                  <a:gd name="connsiteX25" fmla="*/ 266700 w 266700"/>
                  <a:gd name="connsiteY25" fmla="*/ 38100 h 266700"/>
                  <a:gd name="connsiteX26" fmla="*/ 266700 w 266700"/>
                  <a:gd name="connsiteY26" fmla="*/ 171450 h 266700"/>
                  <a:gd name="connsiteX27" fmla="*/ 228613 w 266700"/>
                  <a:gd name="connsiteY27" fmla="*/ 209550 h 266700"/>
                  <a:gd name="connsiteX28" fmla="*/ 228600 w 266700"/>
                  <a:gd name="connsiteY28" fmla="*/ 209550 h 266700"/>
                  <a:gd name="connsiteX29" fmla="*/ 182543 w 266700"/>
                  <a:gd name="connsiteY29" fmla="*/ 20955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6700" h="266700">
                    <a:moveTo>
                      <a:pt x="149884" y="266700"/>
                    </a:moveTo>
                    <a:lnTo>
                      <a:pt x="133350" y="257175"/>
                    </a:lnTo>
                    <a:lnTo>
                      <a:pt x="171450" y="190500"/>
                    </a:lnTo>
                    <a:lnTo>
                      <a:pt x="228600" y="190500"/>
                    </a:lnTo>
                    <a:cubicBezTo>
                      <a:pt x="239103" y="190518"/>
                      <a:pt x="247632" y="182018"/>
                      <a:pt x="247650" y="171515"/>
                    </a:cubicBezTo>
                    <a:cubicBezTo>
                      <a:pt x="247650" y="171493"/>
                      <a:pt x="247650" y="171472"/>
                      <a:pt x="247650" y="171450"/>
                    </a:cubicBezTo>
                    <a:lnTo>
                      <a:pt x="247650" y="38100"/>
                    </a:lnTo>
                    <a:cubicBezTo>
                      <a:pt x="247668" y="27597"/>
                      <a:pt x="239168" y="19068"/>
                      <a:pt x="228665" y="19050"/>
                    </a:cubicBezTo>
                    <a:cubicBezTo>
                      <a:pt x="228643" y="19050"/>
                      <a:pt x="228622" y="19050"/>
                      <a:pt x="228600" y="19050"/>
                    </a:cubicBezTo>
                    <a:lnTo>
                      <a:pt x="38100" y="19050"/>
                    </a:lnTo>
                    <a:cubicBezTo>
                      <a:pt x="27597" y="19032"/>
                      <a:pt x="19068" y="27532"/>
                      <a:pt x="19050" y="38035"/>
                    </a:cubicBezTo>
                    <a:cubicBezTo>
                      <a:pt x="19050" y="38057"/>
                      <a:pt x="19050" y="38078"/>
                      <a:pt x="19050" y="38100"/>
                    </a:cubicBezTo>
                    <a:lnTo>
                      <a:pt x="19050" y="171450"/>
                    </a:lnTo>
                    <a:cubicBezTo>
                      <a:pt x="19032" y="181953"/>
                      <a:pt x="27532" y="190482"/>
                      <a:pt x="38035" y="190500"/>
                    </a:cubicBezTo>
                    <a:cubicBezTo>
                      <a:pt x="38057" y="190500"/>
                      <a:pt x="38078" y="190500"/>
                      <a:pt x="38100" y="190500"/>
                    </a:cubicBezTo>
                    <a:lnTo>
                      <a:pt x="123825" y="190500"/>
                    </a:lnTo>
                    <a:lnTo>
                      <a:pt x="123825" y="209550"/>
                    </a:lnTo>
                    <a:lnTo>
                      <a:pt x="38100" y="209550"/>
                    </a:lnTo>
                    <a:cubicBezTo>
                      <a:pt x="17062" y="209554"/>
                      <a:pt x="4" y="192502"/>
                      <a:pt x="0" y="171463"/>
                    </a:cubicBezTo>
                    <a:cubicBezTo>
                      <a:pt x="0" y="171459"/>
                      <a:pt x="0" y="171455"/>
                      <a:pt x="0" y="171450"/>
                    </a:cubicBezTo>
                    <a:lnTo>
                      <a:pt x="0" y="38100"/>
                    </a:lnTo>
                    <a:cubicBezTo>
                      <a:pt x="-6" y="17064"/>
                      <a:pt x="17041" y="6"/>
                      <a:pt x="38077" y="0"/>
                    </a:cubicBezTo>
                    <a:cubicBezTo>
                      <a:pt x="38085" y="0"/>
                      <a:pt x="38092" y="0"/>
                      <a:pt x="38100" y="0"/>
                    </a:cubicBezTo>
                    <a:lnTo>
                      <a:pt x="228600" y="0"/>
                    </a:lnTo>
                    <a:cubicBezTo>
                      <a:pt x="249636" y="-6"/>
                      <a:pt x="266693" y="17041"/>
                      <a:pt x="266700" y="38077"/>
                    </a:cubicBezTo>
                    <a:cubicBezTo>
                      <a:pt x="266700" y="38085"/>
                      <a:pt x="266700" y="38092"/>
                      <a:pt x="266700" y="38100"/>
                    </a:cubicBezTo>
                    <a:lnTo>
                      <a:pt x="266700" y="171450"/>
                    </a:lnTo>
                    <a:cubicBezTo>
                      <a:pt x="266704" y="192489"/>
                      <a:pt x="249652" y="209546"/>
                      <a:pt x="228613" y="209550"/>
                    </a:cubicBezTo>
                    <a:cubicBezTo>
                      <a:pt x="228609" y="209550"/>
                      <a:pt x="228605" y="209550"/>
                      <a:pt x="228600" y="209550"/>
                    </a:cubicBezTo>
                    <a:lnTo>
                      <a:pt x="182543" y="2095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CE7B09D-6E9C-31D5-6890-7E60E4D17D0E}"/>
              </a:ext>
            </a:extLst>
          </p:cNvPr>
          <p:cNvGrpSpPr/>
          <p:nvPr/>
        </p:nvGrpSpPr>
        <p:grpSpPr>
          <a:xfrm>
            <a:off x="7389750" y="2791385"/>
            <a:ext cx="270663" cy="270663"/>
            <a:chOff x="8146957" y="6530401"/>
            <a:chExt cx="327599" cy="32759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AC11AEB-D8D3-0B0E-96E7-C28698041629}"/>
                </a:ext>
              </a:extLst>
            </p:cNvPr>
            <p:cNvSpPr/>
            <p:nvPr/>
          </p:nvSpPr>
          <p:spPr>
            <a:xfrm>
              <a:off x="8146957" y="6530401"/>
              <a:ext cx="327599" cy="3275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AF38338-AACE-A47F-D539-D716256530F2}"/>
                </a:ext>
              </a:extLst>
            </p:cNvPr>
            <p:cNvSpPr/>
            <p:nvPr/>
          </p:nvSpPr>
          <p:spPr>
            <a:xfrm>
              <a:off x="8230317" y="6682709"/>
              <a:ext cx="160879" cy="22983"/>
            </a:xfrm>
            <a:custGeom>
              <a:avLst/>
              <a:gdLst>
                <a:gd name="connsiteX0" fmla="*/ 0 w 764010"/>
                <a:gd name="connsiteY0" fmla="*/ 0 h 109142"/>
                <a:gd name="connsiteX1" fmla="*/ 764010 w 764010"/>
                <a:gd name="connsiteY1" fmla="*/ 0 h 109142"/>
                <a:gd name="connsiteX2" fmla="*/ 764010 w 764010"/>
                <a:gd name="connsiteY2" fmla="*/ 109143 h 109142"/>
                <a:gd name="connsiteX3" fmla="*/ 0 w 764010"/>
                <a:gd name="connsiteY3" fmla="*/ 109143 h 10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10" h="109142">
                  <a:moveTo>
                    <a:pt x="0" y="0"/>
                  </a:moveTo>
                  <a:lnTo>
                    <a:pt x="764010" y="0"/>
                  </a:lnTo>
                  <a:lnTo>
                    <a:pt x="764010" y="109143"/>
                  </a:lnTo>
                  <a:lnTo>
                    <a:pt x="0" y="109143"/>
                  </a:lnTo>
                  <a:close/>
                </a:path>
              </a:pathLst>
            </a:custGeom>
            <a:solidFill>
              <a:schemeClr val="bg1"/>
            </a:solidFill>
            <a:ln w="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A997E0D-095F-3064-8107-34280277520D}"/>
              </a:ext>
            </a:extLst>
          </p:cNvPr>
          <p:cNvGrpSpPr/>
          <p:nvPr/>
        </p:nvGrpSpPr>
        <p:grpSpPr>
          <a:xfrm>
            <a:off x="6833406" y="2180835"/>
            <a:ext cx="827007" cy="270000"/>
            <a:chOff x="6992002" y="2182096"/>
            <a:chExt cx="827007" cy="270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FBD9DEC-BC5B-8C10-57B7-A986B85B9DFB}"/>
                </a:ext>
              </a:extLst>
            </p:cNvPr>
            <p:cNvGrpSpPr/>
            <p:nvPr/>
          </p:nvGrpSpPr>
          <p:grpSpPr>
            <a:xfrm>
              <a:off x="6992002" y="2182096"/>
              <a:ext cx="827007" cy="270000"/>
              <a:chOff x="10001901" y="2187992"/>
              <a:chExt cx="827007" cy="27000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1BB1D8C2-0D27-5695-BED5-2F77AB6C0AA2}"/>
                  </a:ext>
                </a:extLst>
              </p:cNvPr>
              <p:cNvSpPr/>
              <p:nvPr/>
            </p:nvSpPr>
            <p:spPr>
              <a:xfrm>
                <a:off x="10001901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1E0F832-3AE7-C69D-2115-BBAEA150BB31}"/>
                  </a:ext>
                </a:extLst>
              </p:cNvPr>
              <p:cNvSpPr/>
              <p:nvPr/>
            </p:nvSpPr>
            <p:spPr>
              <a:xfrm>
                <a:off x="10558908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A1F132C-88A3-425A-4BAA-386CDBC5E260}"/>
                  </a:ext>
                </a:extLst>
              </p:cNvPr>
              <p:cNvSpPr/>
              <p:nvPr/>
            </p:nvSpPr>
            <p:spPr>
              <a:xfrm>
                <a:off x="10132210" y="2187992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6F7C9B8-1F56-47CB-ED95-5B1D805FC9F9}"/>
                  </a:ext>
                </a:extLst>
              </p:cNvPr>
              <p:cNvSpPr txBox="1"/>
              <p:nvPr/>
            </p:nvSpPr>
            <p:spPr>
              <a:xfrm>
                <a:off x="10022686" y="2222965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보수강의실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45" name="그래픽 44">
              <a:extLst>
                <a:ext uri="{FF2B5EF4-FFF2-40B4-BE49-F238E27FC236}">
                  <a16:creationId xmlns:a16="http://schemas.microsoft.com/office/drawing/2014/main" id="{B729AD38-2966-168F-DCEE-5F2052154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589515" y="2238375"/>
              <a:ext cx="151929" cy="155968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0F12701-B30E-17BA-89CA-A3E85A213939}"/>
              </a:ext>
            </a:extLst>
          </p:cNvPr>
          <p:cNvGrpSpPr/>
          <p:nvPr/>
        </p:nvGrpSpPr>
        <p:grpSpPr>
          <a:xfrm>
            <a:off x="6833406" y="1569023"/>
            <a:ext cx="851500" cy="270000"/>
            <a:chOff x="7011105" y="1569023"/>
            <a:chExt cx="851500" cy="270000"/>
          </a:xfrm>
        </p:grpSpPr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5CC58F7D-68B2-F118-A7E2-D5023D81C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 rot="19800000">
              <a:off x="7679118" y="1632155"/>
              <a:ext cx="183487" cy="183487"/>
            </a:xfrm>
            <a:prstGeom prst="rect">
              <a:avLst/>
            </a:prstGeom>
          </p:spPr>
        </p:pic>
        <p:grpSp>
          <p:nvGrpSpPr>
            <p:cNvPr id="1364" name="그룹 1363">
              <a:extLst>
                <a:ext uri="{FF2B5EF4-FFF2-40B4-BE49-F238E27FC236}">
                  <a16:creationId xmlns:a16="http://schemas.microsoft.com/office/drawing/2014/main" id="{A677E9F7-8FC6-6FCA-A94A-C3AE0F5BD3EC}"/>
                </a:ext>
              </a:extLst>
            </p:cNvPr>
            <p:cNvGrpSpPr/>
            <p:nvPr/>
          </p:nvGrpSpPr>
          <p:grpSpPr>
            <a:xfrm>
              <a:off x="7011105" y="1569023"/>
              <a:ext cx="827007" cy="270000"/>
              <a:chOff x="10001901" y="1815538"/>
              <a:chExt cx="827007" cy="270000"/>
            </a:xfrm>
          </p:grpSpPr>
          <p:sp>
            <p:nvSpPr>
              <p:cNvPr id="1366" name="타원 1365">
                <a:extLst>
                  <a:ext uri="{FF2B5EF4-FFF2-40B4-BE49-F238E27FC236}">
                    <a16:creationId xmlns:a16="http://schemas.microsoft.com/office/drawing/2014/main" id="{9D949518-E680-B767-F25D-FA7D06586DC5}"/>
                  </a:ext>
                </a:extLst>
              </p:cNvPr>
              <p:cNvSpPr/>
              <p:nvPr/>
            </p:nvSpPr>
            <p:spPr>
              <a:xfrm>
                <a:off x="10001901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7" name="타원 1366">
                <a:extLst>
                  <a:ext uri="{FF2B5EF4-FFF2-40B4-BE49-F238E27FC236}">
                    <a16:creationId xmlns:a16="http://schemas.microsoft.com/office/drawing/2014/main" id="{DD3B5588-7F88-24D2-D569-54757FAE3D81}"/>
                  </a:ext>
                </a:extLst>
              </p:cNvPr>
              <p:cNvSpPr/>
              <p:nvPr/>
            </p:nvSpPr>
            <p:spPr>
              <a:xfrm>
                <a:off x="10558908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8" name="직사각형 1367">
                <a:extLst>
                  <a:ext uri="{FF2B5EF4-FFF2-40B4-BE49-F238E27FC236}">
                    <a16:creationId xmlns:a16="http://schemas.microsoft.com/office/drawing/2014/main" id="{565FFDF5-5D65-AD10-7D4D-49188BB36F4C}"/>
                  </a:ext>
                </a:extLst>
              </p:cNvPr>
              <p:cNvSpPr/>
              <p:nvPr/>
            </p:nvSpPr>
            <p:spPr>
              <a:xfrm>
                <a:off x="10132210" y="1815538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9" name="TextBox 1368">
                <a:extLst>
                  <a:ext uri="{FF2B5EF4-FFF2-40B4-BE49-F238E27FC236}">
                    <a16:creationId xmlns:a16="http://schemas.microsoft.com/office/drawing/2014/main" id="{8C3DEC60-10CD-0CD8-8EDB-F706A05BFBE7}"/>
                  </a:ext>
                </a:extLst>
              </p:cNvPr>
              <p:cNvSpPr txBox="1"/>
              <p:nvPr/>
            </p:nvSpPr>
            <p:spPr>
              <a:xfrm>
                <a:off x="10022686" y="1850511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회비납부</a:t>
                </a:r>
              </a:p>
            </p:txBody>
          </p:sp>
          <p:pic>
            <p:nvPicPr>
              <p:cNvPr id="1370" name="그래픽 1369">
                <a:extLst>
                  <a:ext uri="{FF2B5EF4-FFF2-40B4-BE49-F238E27FC236}">
                    <a16:creationId xmlns:a16="http://schemas.microsoft.com/office/drawing/2014/main" id="{69C5418F-F5AE-2AE9-A00B-EE7E370E2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10581778" y="1856381"/>
                <a:ext cx="188315" cy="188315"/>
              </a:xfrm>
              <a:prstGeom prst="rect">
                <a:avLst/>
              </a:prstGeom>
            </p:spPr>
          </p:pic>
        </p:grpSp>
      </p:grpSp>
      <p:grpSp>
        <p:nvGrpSpPr>
          <p:cNvPr id="1371" name="그룹 1370">
            <a:extLst>
              <a:ext uri="{FF2B5EF4-FFF2-40B4-BE49-F238E27FC236}">
                <a16:creationId xmlns:a16="http://schemas.microsoft.com/office/drawing/2014/main" id="{48740C4F-6549-685F-1C10-22CB91745103}"/>
              </a:ext>
            </a:extLst>
          </p:cNvPr>
          <p:cNvGrpSpPr/>
          <p:nvPr/>
        </p:nvGrpSpPr>
        <p:grpSpPr>
          <a:xfrm>
            <a:off x="6833406" y="1874929"/>
            <a:ext cx="851500" cy="270000"/>
            <a:chOff x="6970566" y="1874929"/>
            <a:chExt cx="851500" cy="270000"/>
          </a:xfrm>
        </p:grpSpPr>
        <p:grpSp>
          <p:nvGrpSpPr>
            <p:cNvPr id="1372" name="그룹 1371">
              <a:extLst>
                <a:ext uri="{FF2B5EF4-FFF2-40B4-BE49-F238E27FC236}">
                  <a16:creationId xmlns:a16="http://schemas.microsoft.com/office/drawing/2014/main" id="{98D70F8F-E9C5-E705-A522-EC3C5205E550}"/>
                </a:ext>
              </a:extLst>
            </p:cNvPr>
            <p:cNvGrpSpPr/>
            <p:nvPr/>
          </p:nvGrpSpPr>
          <p:grpSpPr>
            <a:xfrm>
              <a:off x="6970566" y="1874929"/>
              <a:ext cx="851500" cy="270000"/>
              <a:chOff x="6992002" y="1877451"/>
              <a:chExt cx="851500" cy="270000"/>
            </a:xfrm>
          </p:grpSpPr>
          <p:pic>
            <p:nvPicPr>
              <p:cNvPr id="1374" name="그래픽 1373">
                <a:extLst>
                  <a:ext uri="{FF2B5EF4-FFF2-40B4-BE49-F238E27FC236}">
                    <a16:creationId xmlns:a16="http://schemas.microsoft.com/office/drawing/2014/main" id="{4AC02E86-E1AE-879B-80FB-8D2DCCD67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 rot="19800000">
                <a:off x="7660015" y="1940583"/>
                <a:ext cx="183487" cy="183487"/>
              </a:xfrm>
              <a:prstGeom prst="rect">
                <a:avLst/>
              </a:prstGeom>
            </p:spPr>
          </p:pic>
          <p:grpSp>
            <p:nvGrpSpPr>
              <p:cNvPr id="1375" name="그룹 1374">
                <a:extLst>
                  <a:ext uri="{FF2B5EF4-FFF2-40B4-BE49-F238E27FC236}">
                    <a16:creationId xmlns:a16="http://schemas.microsoft.com/office/drawing/2014/main" id="{E1552F97-BC78-8BB0-66E0-A9F077576DE7}"/>
                  </a:ext>
                </a:extLst>
              </p:cNvPr>
              <p:cNvGrpSpPr/>
              <p:nvPr/>
            </p:nvGrpSpPr>
            <p:grpSpPr>
              <a:xfrm>
                <a:off x="6992002" y="1877451"/>
                <a:ext cx="827007" cy="270000"/>
                <a:chOff x="10001901" y="1815538"/>
                <a:chExt cx="827007" cy="270000"/>
              </a:xfrm>
            </p:grpSpPr>
            <p:sp>
              <p:nvSpPr>
                <p:cNvPr id="1376" name="타원 1375">
                  <a:extLst>
                    <a:ext uri="{FF2B5EF4-FFF2-40B4-BE49-F238E27FC236}">
                      <a16:creationId xmlns:a16="http://schemas.microsoft.com/office/drawing/2014/main" id="{07146226-F305-A921-FBA5-D76692512C51}"/>
                    </a:ext>
                  </a:extLst>
                </p:cNvPr>
                <p:cNvSpPr/>
                <p:nvPr/>
              </p:nvSpPr>
              <p:spPr>
                <a:xfrm>
                  <a:off x="10001901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77" name="타원 1376">
                  <a:extLst>
                    <a:ext uri="{FF2B5EF4-FFF2-40B4-BE49-F238E27FC236}">
                      <a16:creationId xmlns:a16="http://schemas.microsoft.com/office/drawing/2014/main" id="{89105FB6-63B8-9147-A478-BB7F8D9044B5}"/>
                    </a:ext>
                  </a:extLst>
                </p:cNvPr>
                <p:cNvSpPr/>
                <p:nvPr/>
              </p:nvSpPr>
              <p:spPr>
                <a:xfrm>
                  <a:off x="10558908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8" name="직사각형 1377">
                  <a:extLst>
                    <a:ext uri="{FF2B5EF4-FFF2-40B4-BE49-F238E27FC236}">
                      <a16:creationId xmlns:a16="http://schemas.microsoft.com/office/drawing/2014/main" id="{31DFCD7B-D1A8-CBDA-412D-0BFEE26CB0AE}"/>
                    </a:ext>
                  </a:extLst>
                </p:cNvPr>
                <p:cNvSpPr/>
                <p:nvPr/>
              </p:nvSpPr>
              <p:spPr>
                <a:xfrm>
                  <a:off x="10132210" y="1815538"/>
                  <a:ext cx="559601" cy="27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9" name="TextBox 1378">
                  <a:extLst>
                    <a:ext uri="{FF2B5EF4-FFF2-40B4-BE49-F238E27FC236}">
                      <a16:creationId xmlns:a16="http://schemas.microsoft.com/office/drawing/2014/main" id="{8CAB3A8E-5204-3113-433B-60EA72B5C44F}"/>
                    </a:ext>
                  </a:extLst>
                </p:cNvPr>
                <p:cNvSpPr txBox="1"/>
                <p:nvPr/>
              </p:nvSpPr>
              <p:spPr>
                <a:xfrm>
                  <a:off x="10022686" y="1850511"/>
                  <a:ext cx="75723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 err="1">
                      <a:solidFill>
                        <a:schemeClr val="bg1"/>
                      </a:solidFill>
                      <a:latin typeface="+mn-ea"/>
                      <a:ea typeface="+mn-ea"/>
                    </a:rPr>
                    <a:t>직무강의실</a:t>
                  </a:r>
                  <a:endPara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pic>
          <p:nvPicPr>
            <p:cNvPr id="1373" name="그래픽 1372">
              <a:extLst>
                <a:ext uri="{FF2B5EF4-FFF2-40B4-BE49-F238E27FC236}">
                  <a16:creationId xmlns:a16="http://schemas.microsoft.com/office/drawing/2014/main" id="{6D027E89-4794-C88A-B178-7FE34AD8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575222" y="1927545"/>
              <a:ext cx="151929" cy="155968"/>
            </a:xfrm>
            <a:prstGeom prst="rect">
              <a:avLst/>
            </a:prstGeom>
          </p:spPr>
        </p:pic>
      </p:grpSp>
      <p:sp>
        <p:nvSpPr>
          <p:cNvPr id="1380" name="타원 1379">
            <a:extLst>
              <a:ext uri="{FF2B5EF4-FFF2-40B4-BE49-F238E27FC236}">
                <a16:creationId xmlns:a16="http://schemas.microsoft.com/office/drawing/2014/main" id="{150050AC-D310-DB76-838E-8BE8E928FFD6}"/>
              </a:ext>
            </a:extLst>
          </p:cNvPr>
          <p:cNvSpPr/>
          <p:nvPr/>
        </p:nvSpPr>
        <p:spPr>
          <a:xfrm>
            <a:off x="6733127" y="144641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77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제목 213">
            <a:extLst>
              <a:ext uri="{FF2B5EF4-FFF2-40B4-BE49-F238E27FC236}">
                <a16:creationId xmlns:a16="http://schemas.microsoft.com/office/drawing/2014/main" id="{A269D497-BCCD-71F5-EB4A-E6A648DF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76" name="텍스트 개체 틀 75">
            <a:extLst>
              <a:ext uri="{FF2B5EF4-FFF2-40B4-BE49-F238E27FC236}">
                <a16:creationId xmlns:a16="http://schemas.microsoft.com/office/drawing/2014/main" id="{2709FC2B-EEB1-02F9-27BC-8CC5474B5E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472EF-C23B-3E31-3188-51F614A8AC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직무교육센터 메인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182EB9-8EBB-89AB-A531-A4D3A22D4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17906"/>
              </p:ext>
            </p:extLst>
          </p:nvPr>
        </p:nvGraphicFramePr>
        <p:xfrm>
          <a:off x="1731910" y="873491"/>
          <a:ext cx="3609155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659678">
                  <a:extLst>
                    <a:ext uri="{9D8B030D-6E8A-4147-A177-3AD203B41FA5}">
                      <a16:colId xmlns:a16="http://schemas.microsoft.com/office/drawing/2014/main" val="439946191"/>
                    </a:ext>
                  </a:extLst>
                </a:gridCol>
                <a:gridCol w="636227">
                  <a:extLst>
                    <a:ext uri="{9D8B030D-6E8A-4147-A177-3AD203B41FA5}">
                      <a16:colId xmlns:a16="http://schemas.microsoft.com/office/drawing/2014/main" val="3514965545"/>
                    </a:ext>
                  </a:extLst>
                </a:gridCol>
                <a:gridCol w="575284">
                  <a:extLst>
                    <a:ext uri="{9D8B030D-6E8A-4147-A177-3AD203B41FA5}">
                      <a16:colId xmlns:a16="http://schemas.microsoft.com/office/drawing/2014/main" val="2643276324"/>
                    </a:ext>
                  </a:extLst>
                </a:gridCol>
                <a:gridCol w="1156626">
                  <a:extLst>
                    <a:ext uri="{9D8B030D-6E8A-4147-A177-3AD203B41FA5}">
                      <a16:colId xmlns:a16="http://schemas.microsoft.com/office/drawing/2014/main" val="1692524987"/>
                    </a:ext>
                  </a:extLst>
                </a:gridCol>
                <a:gridCol w="581340">
                  <a:extLst>
                    <a:ext uri="{9D8B030D-6E8A-4147-A177-3AD203B41FA5}">
                      <a16:colId xmlns:a16="http://schemas.microsoft.com/office/drawing/2014/main" val="3968321521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교육안내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방문간호양성교육안내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회원소통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91994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A3657F51-52A3-5100-63DC-BB535F05AC33}"/>
              </a:ext>
            </a:extLst>
          </p:cNvPr>
          <p:cNvGrpSpPr/>
          <p:nvPr/>
        </p:nvGrpSpPr>
        <p:grpSpPr>
          <a:xfrm>
            <a:off x="75220" y="1183120"/>
            <a:ext cx="5214330" cy="1875726"/>
            <a:chOff x="75220" y="1183120"/>
            <a:chExt cx="5302800" cy="1875726"/>
          </a:xfrm>
        </p:grpSpPr>
        <p:grpSp>
          <p:nvGrpSpPr>
            <p:cNvPr id="8" name="Image">
              <a:extLst>
                <a:ext uri="{FF2B5EF4-FFF2-40B4-BE49-F238E27FC236}">
                  <a16:creationId xmlns:a16="http://schemas.microsoft.com/office/drawing/2014/main" id="{4DD0C33D-59D6-119A-7C62-47D03BBC4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10" name="Border">
                <a:extLst>
                  <a:ext uri="{FF2B5EF4-FFF2-40B4-BE49-F238E27FC236}">
                    <a16:creationId xmlns:a16="http://schemas.microsoft.com/office/drawing/2014/main" id="{6413534B-0599-AE1E-94E5-E0C88967B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2">
                <a:extLst>
                  <a:ext uri="{FF2B5EF4-FFF2-40B4-BE49-F238E27FC236}">
                    <a16:creationId xmlns:a16="http://schemas.microsoft.com/office/drawing/2014/main" id="{8BFB41B3-FE1B-2506-7E1C-1D8AC05F6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ine 1">
                <a:extLst>
                  <a:ext uri="{FF2B5EF4-FFF2-40B4-BE49-F238E27FC236}">
                    <a16:creationId xmlns:a16="http://schemas.microsoft.com/office/drawing/2014/main" id="{D4A13E80-A0FB-00CE-C870-720CB87E9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BF8E2034-65EC-2B9D-2C77-92C80E90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B628F2-0D9C-0307-3D3B-39B954D26761}"/>
              </a:ext>
            </a:extLst>
          </p:cNvPr>
          <p:cNvSpPr txBox="1"/>
          <p:nvPr/>
        </p:nvSpPr>
        <p:spPr>
          <a:xfrm>
            <a:off x="4029880" y="2844994"/>
            <a:ext cx="4645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2/5 </a:t>
            </a:r>
            <a:r>
              <a:rPr lang="ko-KR" altLang="en-US" sz="700" dirty="0" err="1">
                <a:solidFill>
                  <a:schemeClr val="bg1"/>
                </a:solidFill>
              </a:rPr>
              <a:t>ㅣ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D2C33-616F-8D7A-9F70-822960DDEFCF}"/>
              </a:ext>
            </a:extLst>
          </p:cNvPr>
          <p:cNvSpPr txBox="1"/>
          <p:nvPr/>
        </p:nvSpPr>
        <p:spPr>
          <a:xfrm>
            <a:off x="4807889" y="2844994"/>
            <a:ext cx="625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전체보기</a:t>
            </a:r>
          </a:p>
        </p:txBody>
      </p:sp>
      <p:sp>
        <p:nvSpPr>
          <p:cNvPr id="15" name="Border">
            <a:extLst>
              <a:ext uri="{FF2B5EF4-FFF2-40B4-BE49-F238E27FC236}">
                <a16:creationId xmlns:a16="http://schemas.microsoft.com/office/drawing/2014/main" id="{75171B8A-111A-F515-151B-9A49AE0072E1}"/>
              </a:ext>
            </a:extLst>
          </p:cNvPr>
          <p:cNvSpPr>
            <a:spLocks/>
          </p:cNvSpPr>
          <p:nvPr/>
        </p:nvSpPr>
        <p:spPr bwMode="auto">
          <a:xfrm>
            <a:off x="77166" y="3180780"/>
            <a:ext cx="7385672" cy="99008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D752C6-F887-C647-5108-808C2441CF09}"/>
              </a:ext>
            </a:extLst>
          </p:cNvPr>
          <p:cNvGrpSpPr/>
          <p:nvPr/>
        </p:nvGrpSpPr>
        <p:grpSpPr>
          <a:xfrm>
            <a:off x="6805388" y="883671"/>
            <a:ext cx="328387" cy="336285"/>
            <a:chOff x="6863744" y="609157"/>
            <a:chExt cx="230595" cy="23614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DCB937-31D0-2CB3-1CEA-E5276320BD2F}"/>
                </a:ext>
              </a:extLst>
            </p:cNvPr>
            <p:cNvGrpSpPr/>
            <p:nvPr/>
          </p:nvGrpSpPr>
          <p:grpSpPr>
            <a:xfrm>
              <a:off x="6863744" y="609157"/>
              <a:ext cx="168086" cy="168086"/>
              <a:chOff x="7163786" y="614085"/>
              <a:chExt cx="216000" cy="216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891278E-8679-8C7F-3E55-5F3B6C33E4EF}"/>
                  </a:ext>
                </a:extLst>
              </p:cNvPr>
              <p:cNvSpPr/>
              <p:nvPr/>
            </p:nvSpPr>
            <p:spPr>
              <a:xfrm>
                <a:off x="7163786" y="614085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User">
                <a:extLst>
                  <a:ext uri="{FF2B5EF4-FFF2-40B4-BE49-F238E27FC236}">
                    <a16:creationId xmlns:a16="http://schemas.microsoft.com/office/drawing/2014/main" id="{34598E00-6878-20DA-9960-3F7DA82BF1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3524" y="641123"/>
                <a:ext cx="136525" cy="161925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8D56DEE-A506-788A-7578-F8B9EF3F3DD2}"/>
                </a:ext>
              </a:extLst>
            </p:cNvPr>
            <p:cNvGrpSpPr/>
            <p:nvPr/>
          </p:nvGrpSpPr>
          <p:grpSpPr>
            <a:xfrm>
              <a:off x="6955840" y="632413"/>
              <a:ext cx="138499" cy="212884"/>
              <a:chOff x="7062997" y="563357"/>
              <a:chExt cx="138499" cy="212884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772B8E75-2968-AEE3-02AB-C0982A0ECB5D}"/>
                  </a:ext>
                </a:extLst>
              </p:cNvPr>
              <p:cNvSpPr/>
              <p:nvPr/>
            </p:nvSpPr>
            <p:spPr>
              <a:xfrm rot="16200000">
                <a:off x="7078564" y="630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DC8BAF-4B43-D784-2398-3BF2DD949673}"/>
                  </a:ext>
                </a:extLst>
              </p:cNvPr>
              <p:cNvSpPr txBox="1"/>
              <p:nvPr/>
            </p:nvSpPr>
            <p:spPr>
              <a:xfrm rot="16200000">
                <a:off x="7025805" y="600549"/>
                <a:ext cx="212884" cy="1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" dirty="0">
                    <a:solidFill>
                      <a:schemeClr val="tx1"/>
                    </a:solidFill>
                  </a:rPr>
                  <a:t>◀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B4858C0-8386-79EF-526C-9400AE4BB6BC}"/>
              </a:ext>
            </a:extLst>
          </p:cNvPr>
          <p:cNvGrpSpPr/>
          <p:nvPr/>
        </p:nvGrpSpPr>
        <p:grpSpPr>
          <a:xfrm>
            <a:off x="4415325" y="2894990"/>
            <a:ext cx="302878" cy="100063"/>
            <a:chOff x="-2599010" y="4900301"/>
            <a:chExt cx="14763443" cy="4877481"/>
          </a:xfrm>
        </p:grpSpPr>
        <p:pic>
          <p:nvPicPr>
            <p:cNvPr id="24" name="그림 23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1FF0A3B-AD11-49B2-2364-C1ABB3E1E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25" name="그림 24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30D1ABA-A63A-F35B-2788-398ED4BE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26" name="그림 25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F943E55-9003-7257-6ACC-73E6BBFF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pic>
        <p:nvPicPr>
          <p:cNvPr id="27" name="그래픽 26">
            <a:extLst>
              <a:ext uri="{FF2B5EF4-FFF2-40B4-BE49-F238E27FC236}">
                <a16:creationId xmlns:a16="http://schemas.microsoft.com/office/drawing/2014/main" id="{3666C637-C3DB-4432-DCCD-E671540A05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3903" y="2902900"/>
            <a:ext cx="84242" cy="842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3C95B8-8688-AC7B-054A-8D4E40DC5D68}"/>
              </a:ext>
            </a:extLst>
          </p:cNvPr>
          <p:cNvSpPr txBox="1"/>
          <p:nvPr/>
        </p:nvSpPr>
        <p:spPr>
          <a:xfrm>
            <a:off x="1077712" y="3883604"/>
            <a:ext cx="775514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직무교육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E669A4-79DE-B886-B045-D733D31B7FF2}"/>
              </a:ext>
            </a:extLst>
          </p:cNvPr>
          <p:cNvGrpSpPr/>
          <p:nvPr/>
        </p:nvGrpSpPr>
        <p:grpSpPr>
          <a:xfrm>
            <a:off x="1163072" y="3286674"/>
            <a:ext cx="604794" cy="604794"/>
            <a:chOff x="1454800" y="3289305"/>
            <a:chExt cx="604794" cy="60479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258168-A1FB-8608-F8DD-18BD079B852C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2E4EE39-B096-81CE-C35A-ABC212F8341A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32" name="Line 2">
                <a:extLst>
                  <a:ext uri="{FF2B5EF4-FFF2-40B4-BE49-F238E27FC236}">
                    <a16:creationId xmlns:a16="http://schemas.microsoft.com/office/drawing/2014/main" id="{C7C7EDCD-8489-E90E-1CBF-02AD16458A06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Line 1">
                <a:extLst>
                  <a:ext uri="{FF2B5EF4-FFF2-40B4-BE49-F238E27FC236}">
                    <a16:creationId xmlns:a16="http://schemas.microsoft.com/office/drawing/2014/main" id="{76ACCAB5-04D5-2977-1296-5E8653CE35AB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1E32769-7441-3C8F-3C6E-E1C4FBB08519}"/>
              </a:ext>
            </a:extLst>
          </p:cNvPr>
          <p:cNvSpPr txBox="1"/>
          <p:nvPr/>
        </p:nvSpPr>
        <p:spPr>
          <a:xfrm>
            <a:off x="2210685" y="3883604"/>
            <a:ext cx="77101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치매교육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FD21634-9860-47AC-ACD9-6F4F7823A6F7}"/>
              </a:ext>
            </a:extLst>
          </p:cNvPr>
          <p:cNvGrpSpPr/>
          <p:nvPr/>
        </p:nvGrpSpPr>
        <p:grpSpPr>
          <a:xfrm>
            <a:off x="2293797" y="3286674"/>
            <a:ext cx="604794" cy="604794"/>
            <a:chOff x="1454800" y="3289305"/>
            <a:chExt cx="604794" cy="604794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94DF923-4EB2-16E9-4EC6-126B588F1D37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205B432-9941-C301-4550-B0A83BE54576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38" name="Line 2">
                <a:extLst>
                  <a:ext uri="{FF2B5EF4-FFF2-40B4-BE49-F238E27FC236}">
                    <a16:creationId xmlns:a16="http://schemas.microsoft.com/office/drawing/2014/main" id="{D5300C78-3FF3-E720-4C3E-D619405CE8AB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Line 1">
                <a:extLst>
                  <a:ext uri="{FF2B5EF4-FFF2-40B4-BE49-F238E27FC236}">
                    <a16:creationId xmlns:a16="http://schemas.microsoft.com/office/drawing/2014/main" id="{01F4EC5C-E356-949E-94F1-5D9EB1B030A0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CFC0A08-A1F8-7126-648E-969B0B282AE0}"/>
              </a:ext>
            </a:extLst>
          </p:cNvPr>
          <p:cNvSpPr txBox="1"/>
          <p:nvPr/>
        </p:nvSpPr>
        <p:spPr>
          <a:xfrm>
            <a:off x="3339162" y="3883604"/>
            <a:ext cx="811346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실습교육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78E502-F8D3-0390-DDC4-020A6A9A6B12}"/>
              </a:ext>
            </a:extLst>
          </p:cNvPr>
          <p:cNvGrpSpPr/>
          <p:nvPr/>
        </p:nvGrpSpPr>
        <p:grpSpPr>
          <a:xfrm>
            <a:off x="3442438" y="3286674"/>
            <a:ext cx="604794" cy="604794"/>
            <a:chOff x="1454800" y="3289305"/>
            <a:chExt cx="604794" cy="604794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36AB4E2-7B67-D726-83E5-77FEBECBE7A6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BBF7122-BF02-D0AA-A31D-28C81D5F0834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44" name="Line 2">
                <a:extLst>
                  <a:ext uri="{FF2B5EF4-FFF2-40B4-BE49-F238E27FC236}">
                    <a16:creationId xmlns:a16="http://schemas.microsoft.com/office/drawing/2014/main" id="{AE4AEED3-0D21-7DB4-D828-1C5976E8B06C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Line 1">
                <a:extLst>
                  <a:ext uri="{FF2B5EF4-FFF2-40B4-BE49-F238E27FC236}">
                    <a16:creationId xmlns:a16="http://schemas.microsoft.com/office/drawing/2014/main" id="{A7F3C286-E0DD-3723-EB32-5E3C249D496A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7471A4F-7D9E-9557-D9F8-71CA565BF85E}"/>
              </a:ext>
            </a:extLst>
          </p:cNvPr>
          <p:cNvSpPr txBox="1"/>
          <p:nvPr/>
        </p:nvSpPr>
        <p:spPr>
          <a:xfrm>
            <a:off x="4507967" y="3883604"/>
            <a:ext cx="844917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외부위탁교육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D09DC6D-F1D1-40E4-313F-C8505F33864D}"/>
              </a:ext>
            </a:extLst>
          </p:cNvPr>
          <p:cNvGrpSpPr/>
          <p:nvPr/>
        </p:nvGrpSpPr>
        <p:grpSpPr>
          <a:xfrm>
            <a:off x="4628028" y="3286674"/>
            <a:ext cx="604794" cy="604794"/>
            <a:chOff x="1454800" y="3289305"/>
            <a:chExt cx="604794" cy="604794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0FC55FE-B79B-AB34-B0B7-F8FD49D6FB3E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6ACE6FD-D1EE-B79E-E281-E57F028C62DB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50" name="Line 2">
                <a:extLst>
                  <a:ext uri="{FF2B5EF4-FFF2-40B4-BE49-F238E27FC236}">
                    <a16:creationId xmlns:a16="http://schemas.microsoft.com/office/drawing/2014/main" id="{9D04F349-5C44-B6B4-CE28-F14B2BBDE0F4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 1">
                <a:extLst>
                  <a:ext uri="{FF2B5EF4-FFF2-40B4-BE49-F238E27FC236}">
                    <a16:creationId xmlns:a16="http://schemas.microsoft.com/office/drawing/2014/main" id="{F37580D2-9700-9847-B7BB-8CF43457B51B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2417548-15A9-63BA-19C3-D8A9648412C4}"/>
              </a:ext>
            </a:extLst>
          </p:cNvPr>
          <p:cNvSpPr txBox="1"/>
          <p:nvPr/>
        </p:nvSpPr>
        <p:spPr>
          <a:xfrm>
            <a:off x="5710342" y="3883604"/>
            <a:ext cx="742231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기타교육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06DD0F7-E7AD-72AC-7E97-F8F7919F3002}"/>
              </a:ext>
            </a:extLst>
          </p:cNvPr>
          <p:cNvGrpSpPr/>
          <p:nvPr/>
        </p:nvGrpSpPr>
        <p:grpSpPr>
          <a:xfrm>
            <a:off x="5779060" y="3286674"/>
            <a:ext cx="604794" cy="604794"/>
            <a:chOff x="1454800" y="3289305"/>
            <a:chExt cx="604794" cy="60479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7E2EED1-FCA5-8615-AF8C-48F6111B116A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9730928-1183-B580-1449-C332B18DB02E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56" name="Line 2">
                <a:extLst>
                  <a:ext uri="{FF2B5EF4-FFF2-40B4-BE49-F238E27FC236}">
                    <a16:creationId xmlns:a16="http://schemas.microsoft.com/office/drawing/2014/main" id="{9880476B-B07C-883A-38B9-5CA135054456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Line 1">
                <a:extLst>
                  <a:ext uri="{FF2B5EF4-FFF2-40B4-BE49-F238E27FC236}">
                    <a16:creationId xmlns:a16="http://schemas.microsoft.com/office/drawing/2014/main" id="{494E4C6A-EFFF-4BC0-7A10-DA76525345E9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1A871D4-F9CD-012A-48A4-D99F7BA9900B}"/>
              </a:ext>
            </a:extLst>
          </p:cNvPr>
          <p:cNvSpPr/>
          <p:nvPr/>
        </p:nvSpPr>
        <p:spPr>
          <a:xfrm>
            <a:off x="76645" y="6834635"/>
            <a:ext cx="7390800" cy="48392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Border">
            <a:extLst>
              <a:ext uri="{FF2B5EF4-FFF2-40B4-BE49-F238E27FC236}">
                <a16:creationId xmlns:a16="http://schemas.microsoft.com/office/drawing/2014/main" id="{3A4F8C8C-9529-7D2B-7C4D-4EC6C39D0740}"/>
              </a:ext>
            </a:extLst>
          </p:cNvPr>
          <p:cNvSpPr>
            <a:spLocks/>
          </p:cNvSpPr>
          <p:nvPr/>
        </p:nvSpPr>
        <p:spPr bwMode="auto">
          <a:xfrm>
            <a:off x="75795" y="10527401"/>
            <a:ext cx="7385672" cy="114974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1A085F-0D4B-7429-A7AB-86C453E0B969}"/>
              </a:ext>
            </a:extLst>
          </p:cNvPr>
          <p:cNvSpPr txBox="1"/>
          <p:nvPr/>
        </p:nvSpPr>
        <p:spPr>
          <a:xfrm>
            <a:off x="386001" y="10677900"/>
            <a:ext cx="65516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dirty="0">
                <a:solidFill>
                  <a:srgbClr val="666666"/>
                </a:solidFill>
                <a:latin typeface="+mn-ea"/>
                <a:ea typeface="+mn-ea"/>
              </a:rPr>
              <a:t>이용약관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u="sng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개인정보 처리방침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이메일무단수집거부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오시는길</a:t>
            </a:r>
            <a:endParaRPr lang="ko-KR" altLang="en-US" sz="70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9983C3-BA1D-9786-F5EA-C11BABE6E6F4}"/>
              </a:ext>
            </a:extLst>
          </p:cNvPr>
          <p:cNvSpPr txBox="1"/>
          <p:nvPr/>
        </p:nvSpPr>
        <p:spPr>
          <a:xfrm>
            <a:off x="394761" y="11153837"/>
            <a:ext cx="5071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서울특별시 용산구 한강대로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15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길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11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04379)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업무시간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9:00~18:00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점심시간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12:00~13:00,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상담센터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12:30~13:30)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대표자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700" b="0" i="0" dirty="0" err="1">
                <a:solidFill>
                  <a:srgbClr val="555555"/>
                </a:solidFill>
                <a:effectLst/>
                <a:latin typeface="+mn-ea"/>
                <a:ea typeface="+mn-ea"/>
              </a:rPr>
              <a:t>곽지연사업자등록번호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113-82-03615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대표전화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1661-6933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팩스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02) 859-8917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이메일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mylpn@klpna.or.kr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9" name="Border">
            <a:extLst>
              <a:ext uri="{FF2B5EF4-FFF2-40B4-BE49-F238E27FC236}">
                <a16:creationId xmlns:a16="http://schemas.microsoft.com/office/drawing/2014/main" id="{87F44578-5CED-EB44-24C8-AB52DA62422B}"/>
              </a:ext>
            </a:extLst>
          </p:cNvPr>
          <p:cNvSpPr/>
          <p:nvPr/>
        </p:nvSpPr>
        <p:spPr>
          <a:xfrm>
            <a:off x="4307583" y="10712077"/>
            <a:ext cx="1317926" cy="793152"/>
          </a:xfrm>
          <a:prstGeom prst="roundRect">
            <a:avLst>
              <a:gd name="adj" fmla="val 6118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B135380-84FD-BDFB-3F34-3DE3998C2569}"/>
              </a:ext>
            </a:extLst>
          </p:cNvPr>
          <p:cNvGrpSpPr/>
          <p:nvPr/>
        </p:nvGrpSpPr>
        <p:grpSpPr>
          <a:xfrm>
            <a:off x="5695361" y="10712077"/>
            <a:ext cx="1371038" cy="793152"/>
            <a:chOff x="5846757" y="12722540"/>
            <a:chExt cx="1371038" cy="793152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CEB89D72-B880-AB10-C33A-E64E40D5BB58}"/>
                </a:ext>
              </a:extLst>
            </p:cNvPr>
            <p:cNvSpPr/>
            <p:nvPr/>
          </p:nvSpPr>
          <p:spPr>
            <a:xfrm>
              <a:off x="5873313" y="12722540"/>
              <a:ext cx="1317926" cy="793152"/>
            </a:xfrm>
            <a:prstGeom prst="roundRect">
              <a:avLst>
                <a:gd name="adj" fmla="val 611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DBB745-7AB4-B432-110E-5D0F772B2764}"/>
                </a:ext>
              </a:extLst>
            </p:cNvPr>
            <p:cNvSpPr txBox="1"/>
            <p:nvPr/>
          </p:nvSpPr>
          <p:spPr>
            <a:xfrm>
              <a:off x="5846757" y="12729392"/>
              <a:ext cx="137103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ko-KR" altLang="en-US" sz="700" i="0" dirty="0">
                  <a:solidFill>
                    <a:srgbClr val="000000"/>
                  </a:solidFill>
                  <a:effectLst/>
                  <a:latin typeface="Nanum Gothic"/>
                </a:rPr>
                <a:t>원격지원</a:t>
              </a:r>
              <a:endParaRPr lang="en-US" altLang="ko-KR" sz="1000" b="1" i="0" dirty="0">
                <a:solidFill>
                  <a:srgbClr val="0BC1C1"/>
                </a:solidFill>
                <a:effectLst/>
                <a:latin typeface="Nanum Gothic"/>
              </a:endParaRPr>
            </a:p>
            <a:p>
              <a:pPr algn="l"/>
              <a:br>
                <a:rPr lang="ko-KR" altLang="en-US" sz="700" dirty="0"/>
              </a:br>
              <a:endParaRPr lang="en-US" altLang="ko-KR" sz="700" i="0" dirty="0">
                <a:solidFill>
                  <a:srgbClr val="969799"/>
                </a:solidFill>
                <a:effectLst/>
                <a:latin typeface="Nanum Gothic"/>
              </a:endParaRPr>
            </a:p>
          </p:txBody>
        </p:sp>
        <p:sp>
          <p:nvSpPr>
            <p:cNvPr id="81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F932311-AFC8-C5EC-9C52-9C2742960B8E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929540" y="1291720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 사전예약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DF8D971-962B-E200-2852-F34AA976A162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929540" y="1320787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원격지원프로그램</a:t>
              </a:r>
              <a:br>
                <a:rPr lang="en-US" altLang="ko-KR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다운로드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7B9989F-513A-5B84-E938-20C51219EF97}"/>
              </a:ext>
            </a:extLst>
          </p:cNvPr>
          <p:cNvSpPr txBox="1"/>
          <p:nvPr/>
        </p:nvSpPr>
        <p:spPr>
          <a:xfrm>
            <a:off x="4315180" y="10709554"/>
            <a:ext cx="137103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Nanum Gothic"/>
              </a:rPr>
              <a:t>상담센터</a:t>
            </a:r>
            <a:br>
              <a:rPr lang="en-US" altLang="ko-KR" sz="700" b="1" i="0" dirty="0">
                <a:solidFill>
                  <a:srgbClr val="000000"/>
                </a:solidFill>
                <a:effectLst/>
                <a:latin typeface="Nanum Gothic"/>
              </a:rPr>
            </a:br>
            <a:r>
              <a:rPr lang="en-US" altLang="ko-KR" sz="1100" b="1" i="0" dirty="0">
                <a:solidFill>
                  <a:srgbClr val="0070C0"/>
                </a:solidFill>
                <a:effectLst/>
                <a:latin typeface="Nanum Gothic"/>
              </a:rPr>
              <a:t>1661-6933</a:t>
            </a:r>
          </a:p>
          <a:p>
            <a:pPr algn="l"/>
            <a:br>
              <a:rPr lang="ko-KR" altLang="en-US" sz="700" dirty="0"/>
            </a:b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평일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09:00 ~ 18:00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상담센터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12:30 ~ 13:30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 err="1">
                <a:solidFill>
                  <a:srgbClr val="969799"/>
                </a:solidFill>
                <a:effectLst/>
                <a:latin typeface="+mn-lt"/>
              </a:rPr>
              <a:t>시도회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12:00 ~ 13:00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E5F6210-C5A8-571E-A8D0-CB0B6E53DF51}"/>
              </a:ext>
            </a:extLst>
          </p:cNvPr>
          <p:cNvSpPr txBox="1"/>
          <p:nvPr/>
        </p:nvSpPr>
        <p:spPr>
          <a:xfrm>
            <a:off x="7495984" y="6222577"/>
            <a:ext cx="236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Tx/>
              <a:buChar char="-"/>
            </a:pPr>
            <a:r>
              <a:rPr lang="ko-KR" altLang="en-US" sz="900" dirty="0"/>
              <a:t>추천교육</a:t>
            </a:r>
            <a:r>
              <a:rPr lang="en-US" altLang="ko-KR" sz="900" dirty="0"/>
              <a:t>: </a:t>
            </a:r>
            <a:r>
              <a:rPr lang="ko-KR" altLang="en-US" sz="900" dirty="0"/>
              <a:t>전체</a:t>
            </a:r>
            <a:r>
              <a:rPr lang="en-US" altLang="ko-KR" sz="900" dirty="0"/>
              <a:t>(All) </a:t>
            </a:r>
            <a:r>
              <a:rPr lang="ko-KR" altLang="en-US" sz="900" dirty="0"/>
              <a:t>교육내용 중 관리자가 설정한 메인 전시 및 순서로 노출</a:t>
            </a:r>
            <a:endParaRPr lang="en-US" altLang="ko-KR" sz="900" dirty="0"/>
          </a:p>
        </p:txBody>
      </p:sp>
      <p:pic>
        <p:nvPicPr>
          <p:cNvPr id="87" name="그래픽 86">
            <a:extLst>
              <a:ext uri="{FF2B5EF4-FFF2-40B4-BE49-F238E27FC236}">
                <a16:creationId xmlns:a16="http://schemas.microsoft.com/office/drawing/2014/main" id="{35EA1774-11E2-135C-57FC-DE568101AB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300" y="3474771"/>
            <a:ext cx="228600" cy="228600"/>
          </a:xfrm>
          <a:prstGeom prst="rect">
            <a:avLst/>
          </a:prstGeom>
        </p:spPr>
      </p:pic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DD7BF68-5FE3-862B-6666-01DCE1659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56466"/>
              </p:ext>
            </p:extLst>
          </p:nvPr>
        </p:nvGraphicFramePr>
        <p:xfrm>
          <a:off x="5410644" y="1182149"/>
          <a:ext cx="1635388" cy="1884901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817694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  <a:gridCol w="817694">
                  <a:extLst>
                    <a:ext uri="{9D8B030D-6E8A-4147-A177-3AD203B41FA5}">
                      <a16:colId xmlns:a16="http://schemas.microsoft.com/office/drawing/2014/main" val="4135239323"/>
                    </a:ext>
                  </a:extLst>
                </a:gridCol>
              </a:tblGrid>
              <a:tr h="136578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교육이수</a:t>
                      </a:r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교육미이수</a:t>
                      </a:r>
                      <a:endParaRPr lang="ko-KR" altLang="en-US" sz="700" dirty="0"/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85633DBB-A965-656E-90E5-0EA57212A6B3}"/>
              </a:ext>
            </a:extLst>
          </p:cNvPr>
          <p:cNvSpPr txBox="1"/>
          <p:nvPr/>
        </p:nvSpPr>
        <p:spPr>
          <a:xfrm>
            <a:off x="5396413" y="1211222"/>
            <a:ext cx="911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</a:rPr>
              <a:t>홍길동</a:t>
            </a:r>
            <a:r>
              <a:rPr lang="ko-KR" altLang="en-US" sz="700" dirty="0" err="1">
                <a:solidFill>
                  <a:schemeClr val="bg1"/>
                </a:solidFill>
              </a:rPr>
              <a:t>님</a:t>
            </a:r>
            <a:r>
              <a:rPr lang="ko-KR" altLang="en-US" sz="700" dirty="0">
                <a:solidFill>
                  <a:schemeClr val="bg1"/>
                </a:solidFill>
              </a:rPr>
              <a:t> 정회원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C18C5EC4-3A98-6D53-688C-2DE47163B7CE}"/>
              </a:ext>
            </a:extLst>
          </p:cNvPr>
          <p:cNvSpPr/>
          <p:nvPr/>
        </p:nvSpPr>
        <p:spPr>
          <a:xfrm>
            <a:off x="6576091" y="1238801"/>
            <a:ext cx="403732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수정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4A8735-6ED5-E30D-55DB-F1BD31280456}"/>
              </a:ext>
            </a:extLst>
          </p:cNvPr>
          <p:cNvSpPr txBox="1"/>
          <p:nvPr/>
        </p:nvSpPr>
        <p:spPr>
          <a:xfrm>
            <a:off x="543397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2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34076D-7F84-6C18-7477-AA0006EBEA46}"/>
              </a:ext>
            </a:extLst>
          </p:cNvPr>
          <p:cNvSpPr txBox="1"/>
          <p:nvPr/>
        </p:nvSpPr>
        <p:spPr>
          <a:xfrm>
            <a:off x="625312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1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pic>
        <p:nvPicPr>
          <p:cNvPr id="95" name="그래픽 94">
            <a:extLst>
              <a:ext uri="{FF2B5EF4-FFF2-40B4-BE49-F238E27FC236}">
                <a16:creationId xmlns:a16="http://schemas.microsoft.com/office/drawing/2014/main" id="{EF196CBC-AC71-3A6D-EC3B-021B8F6A8F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0447" y="1543870"/>
            <a:ext cx="84242" cy="84242"/>
          </a:xfrm>
          <a:prstGeom prst="rect">
            <a:avLst/>
          </a:prstGeom>
        </p:spPr>
      </p:pic>
      <p:pic>
        <p:nvPicPr>
          <p:cNvPr id="96" name="그래픽 95">
            <a:extLst>
              <a:ext uri="{FF2B5EF4-FFF2-40B4-BE49-F238E27FC236}">
                <a16:creationId xmlns:a16="http://schemas.microsoft.com/office/drawing/2014/main" id="{8067794D-3F27-54B0-9529-391B77FFD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4053" y="2165294"/>
            <a:ext cx="77031" cy="77031"/>
          </a:xfrm>
          <a:prstGeom prst="rect">
            <a:avLst/>
          </a:prstGeom>
        </p:spPr>
      </p:pic>
      <p:pic>
        <p:nvPicPr>
          <p:cNvPr id="97" name="그래픽 96">
            <a:extLst>
              <a:ext uri="{FF2B5EF4-FFF2-40B4-BE49-F238E27FC236}">
                <a16:creationId xmlns:a16="http://schemas.microsoft.com/office/drawing/2014/main" id="{72F3728A-673C-AA33-B66A-60A1D2FBE1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01168" y="2007232"/>
            <a:ext cx="82800" cy="82800"/>
          </a:xfrm>
          <a:prstGeom prst="rect">
            <a:avLst/>
          </a:prstGeom>
        </p:spPr>
      </p:pic>
      <p:sp>
        <p:nvSpPr>
          <p:cNvPr id="98" name="그래픽 9">
            <a:extLst>
              <a:ext uri="{FF2B5EF4-FFF2-40B4-BE49-F238E27FC236}">
                <a16:creationId xmlns:a16="http://schemas.microsoft.com/office/drawing/2014/main" id="{DDF50651-AAAA-D316-1F71-7A785E4E3C0C}"/>
              </a:ext>
            </a:extLst>
          </p:cNvPr>
          <p:cNvSpPr/>
          <p:nvPr/>
        </p:nvSpPr>
        <p:spPr>
          <a:xfrm>
            <a:off x="5506568" y="1845421"/>
            <a:ext cx="72000" cy="82800"/>
          </a:xfrm>
          <a:custGeom>
            <a:avLst/>
            <a:gdLst>
              <a:gd name="connsiteX0" fmla="*/ 0 w 152400"/>
              <a:gd name="connsiteY0" fmla="*/ 190500 h 190500"/>
              <a:gd name="connsiteX1" fmla="*/ 0 w 152400"/>
              <a:gd name="connsiteY1" fmla="*/ 133350 h 190500"/>
              <a:gd name="connsiteX2" fmla="*/ 5596 w 152400"/>
              <a:gd name="connsiteY2" fmla="*/ 119896 h 190500"/>
              <a:gd name="connsiteX3" fmla="*/ 19050 w 152400"/>
              <a:gd name="connsiteY3" fmla="*/ 114300 h 190500"/>
              <a:gd name="connsiteX4" fmla="*/ 133350 w 152400"/>
              <a:gd name="connsiteY4" fmla="*/ 114300 h 190500"/>
              <a:gd name="connsiteX5" fmla="*/ 146804 w 152400"/>
              <a:gd name="connsiteY5" fmla="*/ 119896 h 190500"/>
              <a:gd name="connsiteX6" fmla="*/ 152400 w 152400"/>
              <a:gd name="connsiteY6" fmla="*/ 133350 h 190500"/>
              <a:gd name="connsiteX7" fmla="*/ 152400 w 152400"/>
              <a:gd name="connsiteY7" fmla="*/ 190500 h 190500"/>
              <a:gd name="connsiteX8" fmla="*/ 0 w 152400"/>
              <a:gd name="connsiteY8" fmla="*/ 190500 h 190500"/>
              <a:gd name="connsiteX9" fmla="*/ 19050 w 152400"/>
              <a:gd name="connsiteY9" fmla="*/ 152400 h 190500"/>
              <a:gd name="connsiteX10" fmla="*/ 133350 w 152400"/>
              <a:gd name="connsiteY10" fmla="*/ 152400 h 190500"/>
              <a:gd name="connsiteX11" fmla="*/ 133350 w 152400"/>
              <a:gd name="connsiteY11" fmla="*/ 133350 h 190500"/>
              <a:gd name="connsiteX12" fmla="*/ 19050 w 152400"/>
              <a:gd name="connsiteY12" fmla="*/ 133350 h 190500"/>
              <a:gd name="connsiteX13" fmla="*/ 19050 w 152400"/>
              <a:gd name="connsiteY13" fmla="*/ 152400 h 190500"/>
              <a:gd name="connsiteX14" fmla="*/ 76200 w 152400"/>
              <a:gd name="connsiteY14" fmla="*/ 114300 h 190500"/>
              <a:gd name="connsiteX15" fmla="*/ 28575 w 152400"/>
              <a:gd name="connsiteY15" fmla="*/ 47625 h 190500"/>
              <a:gd name="connsiteX16" fmla="*/ 42505 w 152400"/>
              <a:gd name="connsiteY16" fmla="*/ 13930 h 190500"/>
              <a:gd name="connsiteX17" fmla="*/ 76200 w 152400"/>
              <a:gd name="connsiteY17" fmla="*/ 0 h 190500"/>
              <a:gd name="connsiteX18" fmla="*/ 109895 w 152400"/>
              <a:gd name="connsiteY18" fmla="*/ 13930 h 190500"/>
              <a:gd name="connsiteX19" fmla="*/ 123825 w 152400"/>
              <a:gd name="connsiteY19" fmla="*/ 47625 h 190500"/>
              <a:gd name="connsiteX20" fmla="*/ 76200 w 152400"/>
              <a:gd name="connsiteY20" fmla="*/ 114300 h 190500"/>
              <a:gd name="connsiteX21" fmla="*/ 76200 w 152400"/>
              <a:gd name="connsiteY21" fmla="*/ 87630 h 190500"/>
              <a:gd name="connsiteX22" fmla="*/ 104775 w 152400"/>
              <a:gd name="connsiteY22" fmla="*/ 47625 h 190500"/>
              <a:gd name="connsiteX23" fmla="*/ 96441 w 152400"/>
              <a:gd name="connsiteY23" fmla="*/ 27384 h 190500"/>
              <a:gd name="connsiteX24" fmla="*/ 76200 w 152400"/>
              <a:gd name="connsiteY24" fmla="*/ 19050 h 190500"/>
              <a:gd name="connsiteX25" fmla="*/ 55959 w 152400"/>
              <a:gd name="connsiteY25" fmla="*/ 27384 h 190500"/>
              <a:gd name="connsiteX26" fmla="*/ 47625 w 152400"/>
              <a:gd name="connsiteY26" fmla="*/ 47625 h 190500"/>
              <a:gd name="connsiteX27" fmla="*/ 76200 w 152400"/>
              <a:gd name="connsiteY27" fmla="*/ 8763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400" h="190500">
                <a:moveTo>
                  <a:pt x="0" y="190500"/>
                </a:moveTo>
                <a:lnTo>
                  <a:pt x="0" y="133350"/>
                </a:lnTo>
                <a:cubicBezTo>
                  <a:pt x="0" y="128111"/>
                  <a:pt x="1865" y="123627"/>
                  <a:pt x="5596" y="119896"/>
                </a:cubicBezTo>
                <a:cubicBezTo>
                  <a:pt x="9327" y="116165"/>
                  <a:pt x="13811" y="114300"/>
                  <a:pt x="19050" y="114300"/>
                </a:cubicBezTo>
                <a:lnTo>
                  <a:pt x="133350" y="114300"/>
                </a:lnTo>
                <a:cubicBezTo>
                  <a:pt x="138589" y="114300"/>
                  <a:pt x="143073" y="116165"/>
                  <a:pt x="146804" y="119896"/>
                </a:cubicBezTo>
                <a:cubicBezTo>
                  <a:pt x="150535" y="123627"/>
                  <a:pt x="152400" y="128111"/>
                  <a:pt x="152400" y="133350"/>
                </a:cubicBezTo>
                <a:lnTo>
                  <a:pt x="152400" y="190500"/>
                </a:lnTo>
                <a:lnTo>
                  <a:pt x="0" y="190500"/>
                </a:lnTo>
                <a:close/>
                <a:moveTo>
                  <a:pt x="19050" y="152400"/>
                </a:moveTo>
                <a:lnTo>
                  <a:pt x="133350" y="152400"/>
                </a:lnTo>
                <a:lnTo>
                  <a:pt x="133350" y="133350"/>
                </a:lnTo>
                <a:lnTo>
                  <a:pt x="19050" y="133350"/>
                </a:lnTo>
                <a:lnTo>
                  <a:pt x="19050" y="152400"/>
                </a:lnTo>
                <a:close/>
                <a:moveTo>
                  <a:pt x="76200" y="114300"/>
                </a:moveTo>
                <a:lnTo>
                  <a:pt x="28575" y="47625"/>
                </a:lnTo>
                <a:cubicBezTo>
                  <a:pt x="28575" y="34449"/>
                  <a:pt x="33218" y="23217"/>
                  <a:pt x="42505" y="13930"/>
                </a:cubicBezTo>
                <a:cubicBezTo>
                  <a:pt x="51792" y="4643"/>
                  <a:pt x="63024" y="0"/>
                  <a:pt x="76200" y="0"/>
                </a:cubicBezTo>
                <a:cubicBezTo>
                  <a:pt x="89376" y="0"/>
                  <a:pt x="100608" y="4643"/>
                  <a:pt x="109895" y="13930"/>
                </a:cubicBezTo>
                <a:cubicBezTo>
                  <a:pt x="119182" y="23217"/>
                  <a:pt x="123825" y="34449"/>
                  <a:pt x="123825" y="47625"/>
                </a:cubicBezTo>
                <a:lnTo>
                  <a:pt x="76200" y="114300"/>
                </a:lnTo>
                <a:close/>
                <a:moveTo>
                  <a:pt x="76200" y="87630"/>
                </a:moveTo>
                <a:lnTo>
                  <a:pt x="104775" y="47625"/>
                </a:lnTo>
                <a:cubicBezTo>
                  <a:pt x="104775" y="39688"/>
                  <a:pt x="101997" y="32941"/>
                  <a:pt x="96441" y="27384"/>
                </a:cubicBezTo>
                <a:cubicBezTo>
                  <a:pt x="90884" y="21828"/>
                  <a:pt x="84137" y="19050"/>
                  <a:pt x="76200" y="19050"/>
                </a:cubicBezTo>
                <a:cubicBezTo>
                  <a:pt x="68263" y="19050"/>
                  <a:pt x="61516" y="21828"/>
                  <a:pt x="55959" y="27384"/>
                </a:cubicBezTo>
                <a:cubicBezTo>
                  <a:pt x="50403" y="32941"/>
                  <a:pt x="47625" y="39688"/>
                  <a:pt x="47625" y="47625"/>
                </a:cubicBezTo>
                <a:lnTo>
                  <a:pt x="76200" y="87630"/>
                </a:lnTo>
                <a:close/>
              </a:path>
            </a:pathLst>
          </a:custGeom>
          <a:solidFill>
            <a:schemeClr val="bg1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C6432D51-A422-2165-3D87-2A432A4E3598}"/>
              </a:ext>
            </a:extLst>
          </p:cNvPr>
          <p:cNvSpPr txBox="1"/>
          <p:nvPr/>
        </p:nvSpPr>
        <p:spPr>
          <a:xfrm>
            <a:off x="5554132" y="1467548"/>
            <a:ext cx="1397975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자격증번호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1234</a:t>
            </a: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최종 자격신고일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 2025.01.01</a:t>
            </a: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 </a:t>
            </a:r>
            <a:r>
              <a:rPr lang="ko-KR" altLang="en-US" sz="700" b="0" i="0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발급처</a:t>
            </a: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서울특별시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소속시도회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</a:t>
            </a:r>
            <a:endParaRPr lang="en-US" altLang="ko-KR" sz="700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근무처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삼성병원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연락처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01012341234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0" name="Calendar">
            <a:extLst>
              <a:ext uri="{FF2B5EF4-FFF2-40B4-BE49-F238E27FC236}">
                <a16:creationId xmlns:a16="http://schemas.microsoft.com/office/drawing/2014/main" id="{AA50AB7A-AECD-BA38-13E8-3C8739C331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762" y="1695651"/>
            <a:ext cx="83612" cy="82800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1" name="그래픽 100">
            <a:extLst>
              <a:ext uri="{FF2B5EF4-FFF2-40B4-BE49-F238E27FC236}">
                <a16:creationId xmlns:a16="http://schemas.microsoft.com/office/drawing/2014/main" id="{42B27684-EFB8-370C-BADC-5E95E39AA0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00447" y="2310404"/>
            <a:ext cx="84242" cy="84242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413F7C6-EA00-9449-135B-DD163F347FF9}"/>
              </a:ext>
            </a:extLst>
          </p:cNvPr>
          <p:cNvSpPr/>
          <p:nvPr/>
        </p:nvSpPr>
        <p:spPr>
          <a:xfrm>
            <a:off x="87400" y="6700591"/>
            <a:ext cx="7373135" cy="18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Border">
            <a:extLst>
              <a:ext uri="{FF2B5EF4-FFF2-40B4-BE49-F238E27FC236}">
                <a16:creationId xmlns:a16="http://schemas.microsoft.com/office/drawing/2014/main" id="{16915E23-D49C-7A54-FF46-AD15A3AA4FEA}"/>
              </a:ext>
            </a:extLst>
          </p:cNvPr>
          <p:cNvSpPr>
            <a:spLocks/>
          </p:cNvSpPr>
          <p:nvPr/>
        </p:nvSpPr>
        <p:spPr bwMode="auto">
          <a:xfrm>
            <a:off x="75868" y="6590853"/>
            <a:ext cx="7385672" cy="36771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1719B77-517B-AFCE-1153-CDDCB4B4467D}"/>
              </a:ext>
            </a:extLst>
          </p:cNvPr>
          <p:cNvGrpSpPr/>
          <p:nvPr/>
        </p:nvGrpSpPr>
        <p:grpSpPr>
          <a:xfrm>
            <a:off x="602730" y="7066888"/>
            <a:ext cx="1597614" cy="1405151"/>
            <a:chOff x="1196054" y="7748872"/>
            <a:chExt cx="1597614" cy="1405151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B6758E1A-188A-6B86-9FC3-8E1B4C76D4D0}"/>
                </a:ext>
              </a:extLst>
            </p:cNvPr>
            <p:cNvGrpSpPr/>
            <p:nvPr/>
          </p:nvGrpSpPr>
          <p:grpSpPr>
            <a:xfrm>
              <a:off x="1196054" y="7748872"/>
              <a:ext cx="1597614" cy="1405151"/>
              <a:chOff x="1202736" y="7472120"/>
              <a:chExt cx="1597614" cy="1405151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69AFFAB-2AAD-7944-C1EA-BB4B80E66872}"/>
                  </a:ext>
                </a:extLst>
              </p:cNvPr>
              <p:cNvSpPr txBox="1"/>
              <p:nvPr/>
            </p:nvSpPr>
            <p:spPr>
              <a:xfrm>
                <a:off x="1202736" y="8246329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방문간호 간호조무사  치매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전문교육</a:t>
                </a:r>
                <a:endParaRPr lang="en-US" altLang="ko-KR" sz="700" b="1" i="0" u="sng" dirty="0">
                  <a:solidFill>
                    <a:srgbClr val="666666"/>
                  </a:solidFill>
                  <a:effectLst/>
                  <a:latin typeface="+mn-ea"/>
                  <a:ea typeface="+mn-ea"/>
                </a:endParaRP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51" name="Image">
                <a:extLst>
                  <a:ext uri="{FF2B5EF4-FFF2-40B4-BE49-F238E27FC236}">
                    <a16:creationId xmlns:a16="http://schemas.microsoft.com/office/drawing/2014/main" id="{28008800-4892-EBFB-ED0F-74B6C674CAB5}"/>
                  </a:ext>
                </a:extLst>
              </p:cNvPr>
              <p:cNvGrpSpPr/>
              <p:nvPr/>
            </p:nvGrpSpPr>
            <p:grpSpPr>
              <a:xfrm>
                <a:off x="1310686" y="7472120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52" name="Border">
                  <a:extLst>
                    <a:ext uri="{FF2B5EF4-FFF2-40B4-BE49-F238E27FC236}">
                      <a16:creationId xmlns:a16="http://schemas.microsoft.com/office/drawing/2014/main" id="{4C53BD3B-0143-2C50-CD95-ADFE47C07D38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53" name="Line 2">
                  <a:extLst>
                    <a:ext uri="{FF2B5EF4-FFF2-40B4-BE49-F238E27FC236}">
                      <a16:creationId xmlns:a16="http://schemas.microsoft.com/office/drawing/2014/main" id="{23F5F74A-80B5-898F-E72E-6D69475A79B7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Line 1">
                  <a:extLst>
                    <a:ext uri="{FF2B5EF4-FFF2-40B4-BE49-F238E27FC236}">
                      <a16:creationId xmlns:a16="http://schemas.microsoft.com/office/drawing/2014/main" id="{D14E9E7B-7911-F5CF-DD80-7CF28E25FABA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FEDAB4C-1A49-05A5-3B68-BE582CD104DF}"/>
                </a:ext>
              </a:extLst>
            </p:cNvPr>
            <p:cNvSpPr/>
            <p:nvPr/>
          </p:nvSpPr>
          <p:spPr>
            <a:xfrm>
              <a:off x="1304591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직무</a:t>
              </a: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1E7C67F2-1515-0EA2-87C7-5E3D1BF681D2}"/>
              </a:ext>
            </a:extLst>
          </p:cNvPr>
          <p:cNvGrpSpPr/>
          <p:nvPr/>
        </p:nvGrpSpPr>
        <p:grpSpPr>
          <a:xfrm>
            <a:off x="2249154" y="7066888"/>
            <a:ext cx="1597614" cy="1405151"/>
            <a:chOff x="2733603" y="7748872"/>
            <a:chExt cx="1597614" cy="1405151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4B2C5CE-288A-AA25-66BD-F2F2E0E74875}"/>
                </a:ext>
              </a:extLst>
            </p:cNvPr>
            <p:cNvGrpSpPr/>
            <p:nvPr/>
          </p:nvGrpSpPr>
          <p:grpSpPr>
            <a:xfrm>
              <a:off x="2733603" y="7748872"/>
              <a:ext cx="1597614" cy="1405151"/>
              <a:chOff x="2572540" y="7522807"/>
              <a:chExt cx="1597614" cy="1405151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0B97CF1-EAD9-F9A4-BF0F-C606F8275DFE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59" name="Image">
                <a:extLst>
                  <a:ext uri="{FF2B5EF4-FFF2-40B4-BE49-F238E27FC236}">
                    <a16:creationId xmlns:a16="http://schemas.microsoft.com/office/drawing/2014/main" id="{9E62654B-CFF7-C338-5DEA-BC658F970BC6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60" name="Border">
                  <a:extLst>
                    <a:ext uri="{FF2B5EF4-FFF2-40B4-BE49-F238E27FC236}">
                      <a16:creationId xmlns:a16="http://schemas.microsoft.com/office/drawing/2014/main" id="{69590B25-F79A-B5AF-4157-D4DEE7B59144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61" name="Line 2">
                  <a:extLst>
                    <a:ext uri="{FF2B5EF4-FFF2-40B4-BE49-F238E27FC236}">
                      <a16:creationId xmlns:a16="http://schemas.microsoft.com/office/drawing/2014/main" id="{CCBB91CE-C17A-5080-03B3-8E685605A5BD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Line 1">
                  <a:extLst>
                    <a:ext uri="{FF2B5EF4-FFF2-40B4-BE49-F238E27FC236}">
                      <a16:creationId xmlns:a16="http://schemas.microsoft.com/office/drawing/2014/main" id="{6F6D499D-78C2-FF8A-47A9-4EAB6069DA74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503C133-42AB-D63E-56EA-0B2B16B8D983}"/>
                </a:ext>
              </a:extLst>
            </p:cNvPr>
            <p:cNvSpPr/>
            <p:nvPr/>
          </p:nvSpPr>
          <p:spPr>
            <a:xfrm>
              <a:off x="2841559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치매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050AE64-203F-FFB2-42A8-A12615739079}"/>
              </a:ext>
            </a:extLst>
          </p:cNvPr>
          <p:cNvGrpSpPr/>
          <p:nvPr/>
        </p:nvGrpSpPr>
        <p:grpSpPr>
          <a:xfrm>
            <a:off x="3895578" y="7066888"/>
            <a:ext cx="1597614" cy="1405151"/>
            <a:chOff x="4271152" y="7748872"/>
            <a:chExt cx="1597614" cy="1405151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68C289C4-464D-A5A8-9847-8BD33D20E430}"/>
                </a:ext>
              </a:extLst>
            </p:cNvPr>
            <p:cNvGrpSpPr/>
            <p:nvPr/>
          </p:nvGrpSpPr>
          <p:grpSpPr>
            <a:xfrm>
              <a:off x="4271152" y="7748872"/>
              <a:ext cx="1597614" cy="1405151"/>
              <a:chOff x="2572540" y="7522807"/>
              <a:chExt cx="1597614" cy="1405151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DB3797-E255-5985-5B76-F6AFEDAADCA8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충청북도회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청주시</a:t>
                </a:r>
              </a:p>
            </p:txBody>
          </p:sp>
          <p:grpSp>
            <p:nvGrpSpPr>
              <p:cNvPr id="167" name="Image">
                <a:extLst>
                  <a:ext uri="{FF2B5EF4-FFF2-40B4-BE49-F238E27FC236}">
                    <a16:creationId xmlns:a16="http://schemas.microsoft.com/office/drawing/2014/main" id="{CAD8596B-7198-4E75-1231-535AE538D551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68" name="Border">
                  <a:extLst>
                    <a:ext uri="{FF2B5EF4-FFF2-40B4-BE49-F238E27FC236}">
                      <a16:creationId xmlns:a16="http://schemas.microsoft.com/office/drawing/2014/main" id="{A6B84F31-A75F-9F4E-EA80-C5BCAB203804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69" name="Line 2">
                  <a:extLst>
                    <a:ext uri="{FF2B5EF4-FFF2-40B4-BE49-F238E27FC236}">
                      <a16:creationId xmlns:a16="http://schemas.microsoft.com/office/drawing/2014/main" id="{E0ED8963-7228-E643-44A7-5F0FDA1EE783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Line 1">
                  <a:extLst>
                    <a:ext uri="{FF2B5EF4-FFF2-40B4-BE49-F238E27FC236}">
                      <a16:creationId xmlns:a16="http://schemas.microsoft.com/office/drawing/2014/main" id="{8B4DFAC0-4FC1-F75B-E619-E6B663BEF6AB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205A842-14B0-591E-3B79-937117615433}"/>
                </a:ext>
              </a:extLst>
            </p:cNvPr>
            <p:cNvSpPr/>
            <p:nvPr/>
          </p:nvSpPr>
          <p:spPr>
            <a:xfrm>
              <a:off x="4378527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치매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2A415070-6F88-A00C-4A93-7C28BFA682FE}"/>
              </a:ext>
            </a:extLst>
          </p:cNvPr>
          <p:cNvGrpSpPr/>
          <p:nvPr/>
        </p:nvGrpSpPr>
        <p:grpSpPr>
          <a:xfrm>
            <a:off x="5542002" y="7066888"/>
            <a:ext cx="1597614" cy="1405151"/>
            <a:chOff x="5808702" y="7748872"/>
            <a:chExt cx="1597614" cy="1405151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717C09B-5356-4691-89B0-38D53FEC65C0}"/>
                </a:ext>
              </a:extLst>
            </p:cNvPr>
            <p:cNvGrpSpPr/>
            <p:nvPr/>
          </p:nvGrpSpPr>
          <p:grpSpPr>
            <a:xfrm>
              <a:off x="5808702" y="7748872"/>
              <a:ext cx="1597614" cy="1405151"/>
              <a:chOff x="2572540" y="7522807"/>
              <a:chExt cx="1597614" cy="1405151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BE50137-F7C4-EFC0-F3AB-1F2D521B1AEA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</a:t>
                </a:r>
              </a:p>
            </p:txBody>
          </p:sp>
          <p:grpSp>
            <p:nvGrpSpPr>
              <p:cNvPr id="175" name="Image">
                <a:extLst>
                  <a:ext uri="{FF2B5EF4-FFF2-40B4-BE49-F238E27FC236}">
                    <a16:creationId xmlns:a16="http://schemas.microsoft.com/office/drawing/2014/main" id="{EBD4AC37-CA5E-BA84-5487-9CE18299BFC1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76" name="Border">
                  <a:extLst>
                    <a:ext uri="{FF2B5EF4-FFF2-40B4-BE49-F238E27FC236}">
                      <a16:creationId xmlns:a16="http://schemas.microsoft.com/office/drawing/2014/main" id="{9A18A110-5D2A-F3B8-0BDD-0E3C29E8022E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77" name="Line 2">
                  <a:extLst>
                    <a:ext uri="{FF2B5EF4-FFF2-40B4-BE49-F238E27FC236}">
                      <a16:creationId xmlns:a16="http://schemas.microsoft.com/office/drawing/2014/main" id="{3C10FD69-94C8-A69B-97EC-58FC57337621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Line 1">
                  <a:extLst>
                    <a:ext uri="{FF2B5EF4-FFF2-40B4-BE49-F238E27FC236}">
                      <a16:creationId xmlns:a16="http://schemas.microsoft.com/office/drawing/2014/main" id="{6B4EC78A-2374-9E37-0A1A-7CCF3C69C257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83E77476-29EB-D48E-90F8-B74D3B0724D7}"/>
                </a:ext>
              </a:extLst>
            </p:cNvPr>
            <p:cNvSpPr/>
            <p:nvPr/>
          </p:nvSpPr>
          <p:spPr>
            <a:xfrm>
              <a:off x="5921591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직무</a:t>
              </a: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93191424-C6CC-3A0F-A054-69D33B7286FB}"/>
              </a:ext>
            </a:extLst>
          </p:cNvPr>
          <p:cNvGrpSpPr/>
          <p:nvPr/>
        </p:nvGrpSpPr>
        <p:grpSpPr>
          <a:xfrm>
            <a:off x="602730" y="8721413"/>
            <a:ext cx="1597614" cy="1405151"/>
            <a:chOff x="1201438" y="9471977"/>
            <a:chExt cx="1597614" cy="1405151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ABAF7987-32B6-CD58-2006-1DD8E3BA47E6}"/>
                </a:ext>
              </a:extLst>
            </p:cNvPr>
            <p:cNvGrpSpPr/>
            <p:nvPr/>
          </p:nvGrpSpPr>
          <p:grpSpPr>
            <a:xfrm>
              <a:off x="1201438" y="9471977"/>
              <a:ext cx="1597614" cy="1405151"/>
              <a:chOff x="1202736" y="7472120"/>
              <a:chExt cx="1597614" cy="1405151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35BC298-B77B-525B-B52A-DBB83E9F0F5A}"/>
                  </a:ext>
                </a:extLst>
              </p:cNvPr>
              <p:cNvSpPr txBox="1"/>
              <p:nvPr/>
            </p:nvSpPr>
            <p:spPr>
              <a:xfrm>
                <a:off x="1202736" y="8246329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방문간호 간호조무사  치매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전문교육</a:t>
                </a:r>
                <a:endParaRPr lang="en-US" altLang="ko-KR" sz="700" b="1" i="0" u="sng" dirty="0">
                  <a:solidFill>
                    <a:srgbClr val="666666"/>
                  </a:solidFill>
                  <a:effectLst/>
                  <a:latin typeface="+mn-ea"/>
                  <a:ea typeface="+mn-ea"/>
                </a:endParaRP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83" name="Image">
                <a:extLst>
                  <a:ext uri="{FF2B5EF4-FFF2-40B4-BE49-F238E27FC236}">
                    <a16:creationId xmlns:a16="http://schemas.microsoft.com/office/drawing/2014/main" id="{39480067-74B6-69C1-555A-A50F9381D559}"/>
                  </a:ext>
                </a:extLst>
              </p:cNvPr>
              <p:cNvGrpSpPr/>
              <p:nvPr/>
            </p:nvGrpSpPr>
            <p:grpSpPr>
              <a:xfrm>
                <a:off x="1310686" y="7472120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84" name="Border">
                  <a:extLst>
                    <a:ext uri="{FF2B5EF4-FFF2-40B4-BE49-F238E27FC236}">
                      <a16:creationId xmlns:a16="http://schemas.microsoft.com/office/drawing/2014/main" id="{FBF4368D-4A9F-6DAB-F7F9-3E24E689DFD0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85" name="Line 2">
                  <a:extLst>
                    <a:ext uri="{FF2B5EF4-FFF2-40B4-BE49-F238E27FC236}">
                      <a16:creationId xmlns:a16="http://schemas.microsoft.com/office/drawing/2014/main" id="{EF76C50D-D6EF-06B0-34BF-FE37B910468C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Line 1">
                  <a:extLst>
                    <a:ext uri="{FF2B5EF4-FFF2-40B4-BE49-F238E27FC236}">
                      <a16:creationId xmlns:a16="http://schemas.microsoft.com/office/drawing/2014/main" id="{7D5D35DD-0F1C-C862-4B00-928615E503A0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ED6AC16-6028-BEA5-3946-35856D1133A3}"/>
                </a:ext>
              </a:extLst>
            </p:cNvPr>
            <p:cNvSpPr/>
            <p:nvPr/>
          </p:nvSpPr>
          <p:spPr>
            <a:xfrm>
              <a:off x="1316038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실습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9AA11B0A-DFC7-81C1-B9FF-758A130406BC}"/>
              </a:ext>
            </a:extLst>
          </p:cNvPr>
          <p:cNvGrpSpPr/>
          <p:nvPr/>
        </p:nvGrpSpPr>
        <p:grpSpPr>
          <a:xfrm>
            <a:off x="2249154" y="8721413"/>
            <a:ext cx="1597614" cy="1405151"/>
            <a:chOff x="2738987" y="9471977"/>
            <a:chExt cx="1597614" cy="1405151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76FC482B-0932-E3F2-39AB-9C470697A8E6}"/>
                </a:ext>
              </a:extLst>
            </p:cNvPr>
            <p:cNvGrpSpPr/>
            <p:nvPr/>
          </p:nvGrpSpPr>
          <p:grpSpPr>
            <a:xfrm>
              <a:off x="2738987" y="9471977"/>
              <a:ext cx="1597614" cy="1405151"/>
              <a:chOff x="2572540" y="7522807"/>
              <a:chExt cx="1597614" cy="1405151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27F59A9-82FA-FBF3-511A-A9EB5B90BEDE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91" name="Image">
                <a:extLst>
                  <a:ext uri="{FF2B5EF4-FFF2-40B4-BE49-F238E27FC236}">
                    <a16:creationId xmlns:a16="http://schemas.microsoft.com/office/drawing/2014/main" id="{46C86364-AF46-7571-F888-A271A2331C48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92" name="Border">
                  <a:extLst>
                    <a:ext uri="{FF2B5EF4-FFF2-40B4-BE49-F238E27FC236}">
                      <a16:creationId xmlns:a16="http://schemas.microsoft.com/office/drawing/2014/main" id="{F4246227-92D8-A0A3-E49E-3A1D76E966D2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93" name="Line 2">
                  <a:extLst>
                    <a:ext uri="{FF2B5EF4-FFF2-40B4-BE49-F238E27FC236}">
                      <a16:creationId xmlns:a16="http://schemas.microsoft.com/office/drawing/2014/main" id="{36DD6AD2-8FC8-19D3-358E-2EDD768B4116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Line 1">
                  <a:extLst>
                    <a:ext uri="{FF2B5EF4-FFF2-40B4-BE49-F238E27FC236}">
                      <a16:creationId xmlns:a16="http://schemas.microsoft.com/office/drawing/2014/main" id="{F5118D49-7557-815D-B32A-00C9987C00A7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1482F0D3-85E0-0460-C4E8-C05A9D97A6FC}"/>
                </a:ext>
              </a:extLst>
            </p:cNvPr>
            <p:cNvSpPr/>
            <p:nvPr/>
          </p:nvSpPr>
          <p:spPr>
            <a:xfrm>
              <a:off x="2853006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실습</a:t>
              </a: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5D617B40-456A-E410-9034-92442877DFC1}"/>
              </a:ext>
            </a:extLst>
          </p:cNvPr>
          <p:cNvGrpSpPr/>
          <p:nvPr/>
        </p:nvGrpSpPr>
        <p:grpSpPr>
          <a:xfrm>
            <a:off x="3895578" y="8721413"/>
            <a:ext cx="1597614" cy="1405151"/>
            <a:chOff x="4276536" y="9471977"/>
            <a:chExt cx="1597614" cy="1405151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0F35B2BD-53BF-E4E7-26D5-847566E928FE}"/>
                </a:ext>
              </a:extLst>
            </p:cNvPr>
            <p:cNvGrpSpPr/>
            <p:nvPr/>
          </p:nvGrpSpPr>
          <p:grpSpPr>
            <a:xfrm>
              <a:off x="4276536" y="9471977"/>
              <a:ext cx="1597614" cy="1405151"/>
              <a:chOff x="2572540" y="7522807"/>
              <a:chExt cx="1597614" cy="1405151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883B920-E91B-8EEF-4098-11B33A61A24F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충청북도회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청주시</a:t>
                </a:r>
              </a:p>
            </p:txBody>
          </p:sp>
          <p:grpSp>
            <p:nvGrpSpPr>
              <p:cNvPr id="199" name="Image">
                <a:extLst>
                  <a:ext uri="{FF2B5EF4-FFF2-40B4-BE49-F238E27FC236}">
                    <a16:creationId xmlns:a16="http://schemas.microsoft.com/office/drawing/2014/main" id="{8F72DFBF-14ED-F5C4-D583-8AEB90B290D3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200" name="Border">
                  <a:extLst>
                    <a:ext uri="{FF2B5EF4-FFF2-40B4-BE49-F238E27FC236}">
                      <a16:creationId xmlns:a16="http://schemas.microsoft.com/office/drawing/2014/main" id="{0279C562-20AB-D88B-99FA-91C5D67FCDD8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01" name="Line 2">
                  <a:extLst>
                    <a:ext uri="{FF2B5EF4-FFF2-40B4-BE49-F238E27FC236}">
                      <a16:creationId xmlns:a16="http://schemas.microsoft.com/office/drawing/2014/main" id="{AC59FAFD-5D7F-A9A7-97AF-07EC86E55016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Line 1">
                  <a:extLst>
                    <a:ext uri="{FF2B5EF4-FFF2-40B4-BE49-F238E27FC236}">
                      <a16:creationId xmlns:a16="http://schemas.microsoft.com/office/drawing/2014/main" id="{0B6D3700-2CFE-D991-2D7D-EE420E59EC41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E8B8D773-96A9-3D9D-8130-0F79E9364486}"/>
                </a:ext>
              </a:extLst>
            </p:cNvPr>
            <p:cNvSpPr/>
            <p:nvPr/>
          </p:nvSpPr>
          <p:spPr>
            <a:xfrm>
              <a:off x="4389974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위탁</a:t>
              </a: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F2586B00-6425-3421-C2F9-64624B4F398D}"/>
              </a:ext>
            </a:extLst>
          </p:cNvPr>
          <p:cNvGrpSpPr/>
          <p:nvPr/>
        </p:nvGrpSpPr>
        <p:grpSpPr>
          <a:xfrm>
            <a:off x="5542002" y="8721413"/>
            <a:ext cx="1597614" cy="1405151"/>
            <a:chOff x="5814086" y="9471977"/>
            <a:chExt cx="1597614" cy="1405151"/>
          </a:xfrm>
        </p:grpSpPr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F6A1810D-9930-8898-B0D9-4DAE28BD379D}"/>
                </a:ext>
              </a:extLst>
            </p:cNvPr>
            <p:cNvGrpSpPr/>
            <p:nvPr/>
          </p:nvGrpSpPr>
          <p:grpSpPr>
            <a:xfrm>
              <a:off x="5814086" y="9471977"/>
              <a:ext cx="1597614" cy="1405151"/>
              <a:chOff x="2572540" y="7522807"/>
              <a:chExt cx="1597614" cy="1405151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CDD33EA-57D3-1C13-1107-55E2D4D9386C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</a:t>
                </a:r>
              </a:p>
            </p:txBody>
          </p:sp>
          <p:grpSp>
            <p:nvGrpSpPr>
              <p:cNvPr id="207" name="Image">
                <a:extLst>
                  <a:ext uri="{FF2B5EF4-FFF2-40B4-BE49-F238E27FC236}">
                    <a16:creationId xmlns:a16="http://schemas.microsoft.com/office/drawing/2014/main" id="{FEE9F459-B090-D64C-E5C6-6337176A0767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208" name="Border">
                  <a:extLst>
                    <a:ext uri="{FF2B5EF4-FFF2-40B4-BE49-F238E27FC236}">
                      <a16:creationId xmlns:a16="http://schemas.microsoft.com/office/drawing/2014/main" id="{31E0DDE7-5452-5D3F-E901-B42224CE4110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09" name="Line 2">
                  <a:extLst>
                    <a:ext uri="{FF2B5EF4-FFF2-40B4-BE49-F238E27FC236}">
                      <a16:creationId xmlns:a16="http://schemas.microsoft.com/office/drawing/2014/main" id="{EB050160-A595-210E-A182-03F9352665E1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Line 1">
                  <a:extLst>
                    <a:ext uri="{FF2B5EF4-FFF2-40B4-BE49-F238E27FC236}">
                      <a16:creationId xmlns:a16="http://schemas.microsoft.com/office/drawing/2014/main" id="{0C273B67-6FA6-6BFB-BE20-DE27324A62A4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9393F31-BBC8-1857-C561-A1E0F9CF2BF0}"/>
                </a:ext>
              </a:extLst>
            </p:cNvPr>
            <p:cNvSpPr/>
            <p:nvPr/>
          </p:nvSpPr>
          <p:spPr>
            <a:xfrm>
              <a:off x="5926942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기타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0EC34621-0918-4647-8D39-C7E01E9FF619}"/>
              </a:ext>
            </a:extLst>
          </p:cNvPr>
          <p:cNvSpPr txBox="1"/>
          <p:nvPr/>
        </p:nvSpPr>
        <p:spPr>
          <a:xfrm>
            <a:off x="497781" y="6694176"/>
            <a:ext cx="6542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추천교육</a:t>
            </a:r>
          </a:p>
        </p:txBody>
      </p:sp>
      <p:pic>
        <p:nvPicPr>
          <p:cNvPr id="212" name="그림 211" descr="스크린샷, 텍스트, 직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5C2651-FDDF-CF56-526C-5663080A99EB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79290" t="79931" r="9877" b="8819"/>
          <a:stretch/>
        </p:blipFill>
        <p:spPr>
          <a:xfrm flipH="1">
            <a:off x="6221249" y="6701870"/>
            <a:ext cx="222282" cy="230832"/>
          </a:xfrm>
          <a:prstGeom prst="rect">
            <a:avLst/>
          </a:prstGeom>
        </p:spPr>
      </p:pic>
      <p:pic>
        <p:nvPicPr>
          <p:cNvPr id="213" name="그림 212" descr="스크린샷, 텍스트, 직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EBBF4B-DD3D-3C5B-2711-80B20F3DA69E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50000"/>
          </a:blip>
          <a:srcRect l="9584" t="8844" r="78657" b="79906"/>
          <a:stretch/>
        </p:blipFill>
        <p:spPr>
          <a:xfrm flipH="1">
            <a:off x="6544969" y="6701870"/>
            <a:ext cx="241281" cy="230832"/>
          </a:xfrm>
          <a:prstGeom prst="rect">
            <a:avLst/>
          </a:prstGeom>
        </p:spPr>
      </p:pic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B1288C55-29FC-CEE9-2BB0-1B505BC20D5A}"/>
              </a:ext>
            </a:extLst>
          </p:cNvPr>
          <p:cNvGrpSpPr/>
          <p:nvPr/>
        </p:nvGrpSpPr>
        <p:grpSpPr>
          <a:xfrm>
            <a:off x="5394962" y="4364431"/>
            <a:ext cx="1645601" cy="2030726"/>
            <a:chOff x="5394962" y="4541134"/>
            <a:chExt cx="1645601" cy="1422808"/>
          </a:xfrm>
        </p:grpSpPr>
        <p:sp>
          <p:nvSpPr>
            <p:cNvPr id="3" name="Border">
              <a:extLst>
                <a:ext uri="{FF2B5EF4-FFF2-40B4-BE49-F238E27FC236}">
                  <a16:creationId xmlns:a16="http://schemas.microsoft.com/office/drawing/2014/main" id="{17C1F8FF-18C0-20C8-1FF2-083F1A92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962" y="4541134"/>
              <a:ext cx="1645601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Border">
              <a:extLst>
                <a:ext uri="{FF2B5EF4-FFF2-40B4-BE49-F238E27FC236}">
                  <a16:creationId xmlns:a16="http://schemas.microsoft.com/office/drawing/2014/main" id="{E1B44751-21D6-EFC2-46D8-C7328A6B8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962" y="5536604"/>
              <a:ext cx="1645601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직무교육 영수증 출력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Border">
              <a:extLst>
                <a:ext uri="{FF2B5EF4-FFF2-40B4-BE49-F238E27FC236}">
                  <a16:creationId xmlns:a16="http://schemas.microsoft.com/office/drawing/2014/main" id="{0D1341C6-B1AF-54DF-898E-C664DAC76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962" y="5038869"/>
              <a:ext cx="1645601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직무교육 수료증 출력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55580F63-B580-600B-4490-30CDFDA060BF}"/>
              </a:ext>
            </a:extLst>
          </p:cNvPr>
          <p:cNvSpPr txBox="1"/>
          <p:nvPr/>
        </p:nvSpPr>
        <p:spPr>
          <a:xfrm>
            <a:off x="77166" y="10416529"/>
            <a:ext cx="7385671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        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서비스</a:t>
            </a: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바로가기                 시도협회 바로가기 </a:t>
            </a:r>
          </a:p>
        </p:txBody>
      </p:sp>
      <p:pic>
        <p:nvPicPr>
          <p:cNvPr id="236" name="그림 235">
            <a:extLst>
              <a:ext uri="{FF2B5EF4-FFF2-40B4-BE49-F238E27FC236}">
                <a16:creationId xmlns:a16="http://schemas.microsoft.com/office/drawing/2014/main" id="{6F0873E6-F971-BA97-59A9-1B5628D7E89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684" t="10695" b="-1"/>
          <a:stretch/>
        </p:blipFill>
        <p:spPr>
          <a:xfrm>
            <a:off x="6833900" y="10416385"/>
            <a:ext cx="208238" cy="197646"/>
          </a:xfrm>
          <a:prstGeom prst="rect">
            <a:avLst/>
          </a:prstGeom>
        </p:spPr>
      </p:pic>
      <p:sp>
        <p:nvSpPr>
          <p:cNvPr id="237" name="Border">
            <a:extLst>
              <a:ext uri="{FF2B5EF4-FFF2-40B4-BE49-F238E27FC236}">
                <a16:creationId xmlns:a16="http://schemas.microsoft.com/office/drawing/2014/main" id="{0908811D-127C-9D58-427E-99D1B7E1FA4C}"/>
              </a:ext>
            </a:extLst>
          </p:cNvPr>
          <p:cNvSpPr>
            <a:spLocks/>
          </p:cNvSpPr>
          <p:nvPr/>
        </p:nvSpPr>
        <p:spPr bwMode="auto">
          <a:xfrm>
            <a:off x="75795" y="10414464"/>
            <a:ext cx="7385672" cy="20274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D870B091-D814-2FE9-7576-6FA4032D5460}"/>
              </a:ext>
            </a:extLst>
          </p:cNvPr>
          <p:cNvGrpSpPr/>
          <p:nvPr/>
        </p:nvGrpSpPr>
        <p:grpSpPr>
          <a:xfrm>
            <a:off x="488157" y="10411625"/>
            <a:ext cx="1111863" cy="204787"/>
            <a:chOff x="488157" y="12456319"/>
            <a:chExt cx="1111863" cy="204787"/>
          </a:xfrm>
        </p:grpSpPr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1E48EABE-F49D-FF71-FD1B-39C37C2B7759}"/>
                </a:ext>
              </a:extLst>
            </p:cNvPr>
            <p:cNvCxnSpPr/>
            <p:nvPr/>
          </p:nvCxnSpPr>
          <p:spPr>
            <a:xfrm>
              <a:off x="1600020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그래픽 239">
              <a:extLst>
                <a:ext uri="{FF2B5EF4-FFF2-40B4-BE49-F238E27FC236}">
                  <a16:creationId xmlns:a16="http://schemas.microsoft.com/office/drawing/2014/main" id="{4F6B00B3-FCE2-569E-1045-492CA73A1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436434" y="12515349"/>
              <a:ext cx="86225" cy="86225"/>
            </a:xfrm>
            <a:prstGeom prst="rect">
              <a:avLst/>
            </a:prstGeom>
          </p:spPr>
        </p:pic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7E08857E-A87B-1E66-18D6-1414F29ADD42}"/>
                </a:ext>
              </a:extLst>
            </p:cNvPr>
            <p:cNvCxnSpPr/>
            <p:nvPr/>
          </p:nvCxnSpPr>
          <p:spPr>
            <a:xfrm>
              <a:off x="488157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C115FA6E-F221-BFD7-C7E6-367C4A6A07F7}"/>
              </a:ext>
            </a:extLst>
          </p:cNvPr>
          <p:cNvGrpSpPr/>
          <p:nvPr/>
        </p:nvGrpSpPr>
        <p:grpSpPr>
          <a:xfrm>
            <a:off x="6130931" y="10428658"/>
            <a:ext cx="581816" cy="170956"/>
            <a:chOff x="5868990" y="12459065"/>
            <a:chExt cx="701453" cy="206109"/>
          </a:xfrm>
        </p:grpSpPr>
        <p:pic>
          <p:nvPicPr>
            <p:cNvPr id="243" name="Picture 2">
              <a:hlinkClick r:id="rId23" tooltip="카카오채널가기"/>
              <a:extLst>
                <a:ext uri="{FF2B5EF4-FFF2-40B4-BE49-F238E27FC236}">
                  <a16:creationId xmlns:a16="http://schemas.microsoft.com/office/drawing/2014/main" id="{2A4BF51C-77E4-F07F-6088-9F69ABAC1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990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3">
              <a:hlinkClick r:id="rId26" tooltip="유튜브가기"/>
              <a:extLst>
                <a:ext uri="{FF2B5EF4-FFF2-40B4-BE49-F238E27FC236}">
                  <a16:creationId xmlns:a16="http://schemas.microsoft.com/office/drawing/2014/main" id="{CDB1B986-BB42-738D-D379-4D251232A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693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" name="Picture 4">
              <a:hlinkClick r:id="rId28" tooltip="인스타그램가기"/>
              <a:extLst>
                <a:ext uri="{FF2B5EF4-FFF2-40B4-BE49-F238E27FC236}">
                  <a16:creationId xmlns:a16="http://schemas.microsoft.com/office/drawing/2014/main" id="{4BE0EC92-B266-056A-F162-C546F5A98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396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6" name="타원 245">
            <a:extLst>
              <a:ext uri="{FF2B5EF4-FFF2-40B4-BE49-F238E27FC236}">
                <a16:creationId xmlns:a16="http://schemas.microsoft.com/office/drawing/2014/main" id="{2D54A611-3B5F-97CB-91F5-902CA21F1B4D}"/>
              </a:ext>
            </a:extLst>
          </p:cNvPr>
          <p:cNvSpPr/>
          <p:nvPr/>
        </p:nvSpPr>
        <p:spPr>
          <a:xfrm>
            <a:off x="344004" y="1041163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BEC0A7E7-DAD9-826F-1AD6-49282AFF0A61}"/>
              </a:ext>
            </a:extLst>
          </p:cNvPr>
          <p:cNvGrpSpPr/>
          <p:nvPr/>
        </p:nvGrpSpPr>
        <p:grpSpPr>
          <a:xfrm>
            <a:off x="2678984" y="10417225"/>
            <a:ext cx="175944" cy="204787"/>
            <a:chOff x="1343759" y="12456319"/>
            <a:chExt cx="175944" cy="204787"/>
          </a:xfrm>
        </p:grpSpPr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8552F9D1-918A-4DEA-A38C-A48340838403}"/>
                </a:ext>
              </a:extLst>
            </p:cNvPr>
            <p:cNvCxnSpPr/>
            <p:nvPr/>
          </p:nvCxnSpPr>
          <p:spPr>
            <a:xfrm>
              <a:off x="1519703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9" name="그래픽 248">
              <a:extLst>
                <a:ext uri="{FF2B5EF4-FFF2-40B4-BE49-F238E27FC236}">
                  <a16:creationId xmlns:a16="http://schemas.microsoft.com/office/drawing/2014/main" id="{7F9C8596-D919-4F65-EA5A-E74698A5F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343759" y="12515349"/>
              <a:ext cx="86225" cy="86225"/>
            </a:xfrm>
            <a:prstGeom prst="rect">
              <a:avLst/>
            </a:prstGeom>
          </p:spPr>
        </p:pic>
      </p:grp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7CA4ADE8-D6B5-D77E-0C5D-B4119E5A1A73}"/>
              </a:ext>
            </a:extLst>
          </p:cNvPr>
          <p:cNvSpPr/>
          <p:nvPr/>
        </p:nvSpPr>
        <p:spPr>
          <a:xfrm>
            <a:off x="79780" y="560269"/>
            <a:ext cx="738833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DE2CD4C-F9E5-3010-D623-6B9370891B52}"/>
              </a:ext>
            </a:extLst>
          </p:cNvPr>
          <p:cNvSpPr txBox="1"/>
          <p:nvPr/>
        </p:nvSpPr>
        <p:spPr>
          <a:xfrm>
            <a:off x="5494790" y="593173"/>
            <a:ext cx="13524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</a:rPr>
              <a:t>로그아웃    </a:t>
            </a:r>
            <a:r>
              <a:rPr lang="en-US" altLang="ko-KR" sz="700" dirty="0">
                <a:solidFill>
                  <a:schemeClr val="bg1"/>
                </a:solidFill>
              </a:rPr>
              <a:t>1:1</a:t>
            </a:r>
            <a:r>
              <a:rPr lang="ko-KR" altLang="en-US" sz="700" dirty="0">
                <a:solidFill>
                  <a:schemeClr val="bg1"/>
                </a:solidFill>
              </a:rPr>
              <a:t>문의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254" name="그래픽 253">
            <a:extLst>
              <a:ext uri="{FF2B5EF4-FFF2-40B4-BE49-F238E27FC236}">
                <a16:creationId xmlns:a16="http://schemas.microsoft.com/office/drawing/2014/main" id="{F931A7E1-BA49-F58A-1BAF-425F37C52F4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42239" y="573143"/>
            <a:ext cx="228600" cy="228600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9DB62E5B-D71E-428D-D72E-E9FC138027FC}"/>
              </a:ext>
            </a:extLst>
          </p:cNvPr>
          <p:cNvSpPr txBox="1"/>
          <p:nvPr/>
        </p:nvSpPr>
        <p:spPr>
          <a:xfrm>
            <a:off x="280988" y="893762"/>
            <a:ext cx="1684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          </a:t>
            </a:r>
            <a:r>
              <a:rPr lang="ko-KR" altLang="en-US" sz="900" b="1" dirty="0"/>
              <a:t>직무교육센터</a:t>
            </a: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74CEAC41-A5B6-4265-8AE8-BB634B9C4EFC}"/>
              </a:ext>
            </a:extLst>
          </p:cNvPr>
          <p:cNvSpPr/>
          <p:nvPr/>
        </p:nvSpPr>
        <p:spPr>
          <a:xfrm>
            <a:off x="493279" y="90117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600" dirty="0"/>
              <a:t>BI</a:t>
            </a:r>
            <a:endParaRPr lang="ko-KR" altLang="en-US" sz="600" dirty="0"/>
          </a:p>
        </p:txBody>
      </p:sp>
      <p:pic>
        <p:nvPicPr>
          <p:cNvPr id="58" name="그림 57" descr="텍스트, 그래픽 디자인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BC5D4A9-2B47-96A0-4196-9AC893C768A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96189" y="589492"/>
            <a:ext cx="1135133" cy="18918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A48582E-3FC0-055C-5D89-7C1C488E5F05}"/>
              </a:ext>
            </a:extLst>
          </p:cNvPr>
          <p:cNvGrpSpPr/>
          <p:nvPr/>
        </p:nvGrpSpPr>
        <p:grpSpPr>
          <a:xfrm>
            <a:off x="392979" y="4598906"/>
            <a:ext cx="2376000" cy="482183"/>
            <a:chOff x="391956" y="4622423"/>
            <a:chExt cx="2376000" cy="48218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B2A0E4D-DBA8-9211-D490-4A30531CFCCB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482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ko-KR" altLang="en-US" sz="700" b="1" i="0" dirty="0">
                  <a:solidFill>
                    <a:srgbClr val="333333"/>
                  </a:solidFill>
                  <a:effectLst/>
                  <a:latin typeface="+mn-ea"/>
                </a:rPr>
                <a:t>     </a:t>
              </a:r>
              <a:r>
                <a:rPr lang="ko-KR" altLang="en-US" sz="700" i="0" dirty="0" err="1">
                  <a:solidFill>
                    <a:srgbClr val="333333"/>
                  </a:solidFill>
                  <a:effectLst/>
                  <a:latin typeface="+mn-ea"/>
                </a:rPr>
                <a:t>강원특</a:t>
              </a:r>
              <a:r>
                <a:rPr lang="ko-KR" altLang="en-US" sz="700" i="0" dirty="0">
                  <a:solidFill>
                    <a:srgbClr val="333333"/>
                  </a:solidFill>
                  <a:effectLst/>
                  <a:latin typeface="+mn-ea"/>
                </a:rPr>
                <a:t>  별자치도 간호조무사회 제</a:t>
              </a:r>
              <a:r>
                <a:rPr lang="en-US" altLang="ko-KR" sz="700" i="0" dirty="0">
                  <a:solidFill>
                    <a:srgbClr val="333333"/>
                  </a:solidFill>
                  <a:effectLst/>
                  <a:latin typeface="+mn-ea"/>
                </a:rPr>
                <a:t>21</a:t>
              </a:r>
              <a:r>
                <a:rPr lang="ko-KR" altLang="en-US" sz="700" i="0" dirty="0">
                  <a:solidFill>
                    <a:srgbClr val="333333"/>
                  </a:solidFill>
                  <a:effectLst/>
                  <a:latin typeface="+mn-ea"/>
                </a:rPr>
                <a:t>대 회장단 당선인 공고</a:t>
              </a:r>
              <a:endParaRPr lang="en-US" altLang="ko-KR" sz="700" i="0" dirty="0">
                <a:solidFill>
                  <a:srgbClr val="333333"/>
                </a:solidFill>
                <a:effectLst/>
                <a:latin typeface="+mn-ea"/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2025-04-19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62" name="Volume Up">
              <a:extLst>
                <a:ext uri="{FF2B5EF4-FFF2-40B4-BE49-F238E27FC236}">
                  <a16:creationId xmlns:a16="http://schemas.microsoft.com/office/drawing/2014/main" id="{027DF6EF-5D87-BE54-4A55-F496DA6F8B1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520EE12-05E6-538F-1CF8-A0607F098A6B}"/>
              </a:ext>
            </a:extLst>
          </p:cNvPr>
          <p:cNvGrpSpPr/>
          <p:nvPr/>
        </p:nvGrpSpPr>
        <p:grpSpPr>
          <a:xfrm>
            <a:off x="392979" y="5078845"/>
            <a:ext cx="2376000" cy="415498"/>
            <a:chOff x="391956" y="4622423"/>
            <a:chExt cx="2376000" cy="41549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E121F9-A5C5-C226-00C6-882AAD78D4A9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+mj-lt"/>
                </a:rPr>
                <a:t>    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줄까지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말 줄임 표시</a:t>
              </a:r>
              <a:br>
                <a:rPr lang="en-US" altLang="ko-KR" sz="700" dirty="0">
                  <a:solidFill>
                    <a:srgbClr val="333333"/>
                  </a:solidFill>
                  <a:latin typeface="+mj-lt"/>
                </a:rPr>
              </a:b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적용 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</a:t>
              </a: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2025-04-20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65" name="Volume Up">
              <a:extLst>
                <a:ext uri="{FF2B5EF4-FFF2-40B4-BE49-F238E27FC236}">
                  <a16:creationId xmlns:a16="http://schemas.microsoft.com/office/drawing/2014/main" id="{C5337451-1C9B-8EC7-2DF2-BCC309923FD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9408EFC-62A0-24F1-9A3F-B3D98D82845C}"/>
              </a:ext>
            </a:extLst>
          </p:cNvPr>
          <p:cNvSpPr txBox="1"/>
          <p:nvPr/>
        </p:nvSpPr>
        <p:spPr>
          <a:xfrm>
            <a:off x="381403" y="5467343"/>
            <a:ext cx="237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줄까지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말 줄임 표시</a:t>
            </a:r>
            <a:br>
              <a:rPr lang="en-US" altLang="ko-KR" sz="700" dirty="0">
                <a:solidFill>
                  <a:srgbClr val="333333"/>
                </a:solidFill>
                <a:latin typeface="+mj-lt"/>
              </a:rPr>
            </a:b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적용 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5CD55D-462C-01C5-2909-2FE5A5DF42A5}"/>
              </a:ext>
            </a:extLst>
          </p:cNvPr>
          <p:cNvSpPr txBox="1"/>
          <p:nvPr/>
        </p:nvSpPr>
        <p:spPr>
          <a:xfrm>
            <a:off x="389870" y="5926991"/>
            <a:ext cx="237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2025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년 직무교육비 안내</a:t>
            </a:r>
            <a:endParaRPr lang="en-US" altLang="ko-KR" sz="700" dirty="0">
              <a:solidFill>
                <a:srgbClr val="333333"/>
              </a:solidFill>
              <a:latin typeface="+mj-lt"/>
            </a:endParaRP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2025-05-14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453BBA-6573-91F3-8A36-F844B2389514}"/>
              </a:ext>
            </a:extLst>
          </p:cNvPr>
          <p:cNvSpPr txBox="1"/>
          <p:nvPr/>
        </p:nvSpPr>
        <p:spPr>
          <a:xfrm>
            <a:off x="387590" y="4305940"/>
            <a:ext cx="1233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공지사항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76BC364-2423-33BB-90BD-F9C708D3C7A7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l="6349" t="7895"/>
          <a:stretch/>
        </p:blipFill>
        <p:spPr>
          <a:xfrm>
            <a:off x="2424240" y="436443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D7F8E1C4-2D8E-A875-4DCA-7A90BFCB7912}"/>
              </a:ext>
            </a:extLst>
          </p:cNvPr>
          <p:cNvCxnSpPr>
            <a:cxnSpLocks/>
          </p:cNvCxnSpPr>
          <p:nvPr/>
        </p:nvCxnSpPr>
        <p:spPr>
          <a:xfrm>
            <a:off x="490515" y="4530673"/>
            <a:ext cx="207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837A97A-D36D-B24E-DCE8-48F8E111F6E5}"/>
              </a:ext>
            </a:extLst>
          </p:cNvPr>
          <p:cNvSpPr txBox="1"/>
          <p:nvPr/>
        </p:nvSpPr>
        <p:spPr>
          <a:xfrm>
            <a:off x="2680671" y="4305940"/>
            <a:ext cx="1229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자주하는 질문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F796B98-336C-18B0-0011-2EFF72D6673E}"/>
              </a:ext>
            </a:extLst>
          </p:cNvPr>
          <p:cNvCxnSpPr>
            <a:cxnSpLocks/>
          </p:cNvCxnSpPr>
          <p:nvPr/>
        </p:nvCxnSpPr>
        <p:spPr>
          <a:xfrm>
            <a:off x="2767117" y="4530689"/>
            <a:ext cx="24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3A84F7F-CE8C-2562-FDD1-D0814D27C239}"/>
              </a:ext>
            </a:extLst>
          </p:cNvPr>
          <p:cNvGrpSpPr/>
          <p:nvPr/>
        </p:nvGrpSpPr>
        <p:grpSpPr>
          <a:xfrm>
            <a:off x="2686727" y="4502395"/>
            <a:ext cx="2572671" cy="349516"/>
            <a:chOff x="2710951" y="4502395"/>
            <a:chExt cx="2572671" cy="349516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D72FF4A8-2D0B-B371-CF9A-EC179A2EA8BF}"/>
                </a:ext>
              </a:extLst>
            </p:cNvPr>
            <p:cNvSpPr txBox="1"/>
            <p:nvPr/>
          </p:nvSpPr>
          <p:spPr>
            <a:xfrm>
              <a:off x="2710951" y="4502395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C513BCC-C362-2DE4-17F4-D3F885F809EF}"/>
                </a:ext>
              </a:extLst>
            </p:cNvPr>
            <p:cNvSpPr txBox="1"/>
            <p:nvPr/>
          </p:nvSpPr>
          <p:spPr>
            <a:xfrm>
              <a:off x="2871445" y="4544134"/>
              <a:ext cx="24121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직무교육 </a:t>
              </a:r>
              <a:r>
                <a:rPr lang="ko-KR" altLang="en-US" sz="700" dirty="0" err="1">
                  <a:solidFill>
                    <a:srgbClr val="333333"/>
                  </a:solidFill>
                  <a:latin typeface="+mj-lt"/>
                </a:rPr>
                <a:t>신청시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 수업일은 모두 출석 해야 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,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말 줄임 표시 적용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…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1458204A-A754-5D87-2CC5-3E825BE0B8AA}"/>
              </a:ext>
            </a:extLst>
          </p:cNvPr>
          <p:cNvCxnSpPr>
            <a:cxnSpLocks/>
          </p:cNvCxnSpPr>
          <p:nvPr/>
        </p:nvCxnSpPr>
        <p:spPr>
          <a:xfrm>
            <a:off x="2767118" y="4866238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71A01A7-D4C6-CF77-F8ED-E51DBCC5F2A7}"/>
              </a:ext>
            </a:extLst>
          </p:cNvPr>
          <p:cNvGrpSpPr/>
          <p:nvPr/>
        </p:nvGrpSpPr>
        <p:grpSpPr>
          <a:xfrm>
            <a:off x="2680671" y="4917833"/>
            <a:ext cx="2551391" cy="349516"/>
            <a:chOff x="2819194" y="4942054"/>
            <a:chExt cx="2324057" cy="349516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B04C06-49E8-9C1F-123E-BB2EFB3CC8AC}"/>
                </a:ext>
              </a:extLst>
            </p:cNvPr>
            <p:cNvSpPr txBox="1"/>
            <p:nvPr/>
          </p:nvSpPr>
          <p:spPr>
            <a:xfrm>
              <a:off x="2819194" y="4942054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81C3BFC-B1FD-B8CC-B8D8-0A41758ED950}"/>
                </a:ext>
              </a:extLst>
            </p:cNvPr>
            <p:cNvSpPr txBox="1"/>
            <p:nvPr/>
          </p:nvSpPr>
          <p:spPr>
            <a:xfrm>
              <a:off x="2991801" y="4983793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신고 직무교육을 이수하면 보수교육 대체 인정이 가능</a:t>
              </a:r>
              <a:br>
                <a:rPr lang="en-US" altLang="ko-KR" sz="700" dirty="0">
                  <a:solidFill>
                    <a:srgbClr val="333333"/>
                  </a:solidFill>
                  <a:latin typeface="+mj-lt"/>
                </a:rPr>
              </a:b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한가요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5D34CF26-8A25-F8D9-0062-BD61E9CAED97}"/>
              </a:ext>
            </a:extLst>
          </p:cNvPr>
          <p:cNvCxnSpPr>
            <a:cxnSpLocks/>
          </p:cNvCxnSpPr>
          <p:nvPr/>
        </p:nvCxnSpPr>
        <p:spPr>
          <a:xfrm>
            <a:off x="2767118" y="5213899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E7C996AE-2349-BD4C-91EC-08C445F84C6D}"/>
              </a:ext>
            </a:extLst>
          </p:cNvPr>
          <p:cNvGrpSpPr/>
          <p:nvPr/>
        </p:nvGrpSpPr>
        <p:grpSpPr>
          <a:xfrm>
            <a:off x="2680671" y="5266633"/>
            <a:ext cx="2551391" cy="349516"/>
            <a:chOff x="2819194" y="5284798"/>
            <a:chExt cx="2324057" cy="349516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D2CE661-8D01-1A05-FACD-531D7ED03A5B}"/>
                </a:ext>
              </a:extLst>
            </p:cNvPr>
            <p:cNvSpPr txBox="1"/>
            <p:nvPr/>
          </p:nvSpPr>
          <p:spPr>
            <a:xfrm>
              <a:off x="2819194" y="5284798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EB1FEEA-3B33-F8AA-E687-6525FA578A92}"/>
                </a:ext>
              </a:extLst>
            </p:cNvPr>
            <p:cNvSpPr txBox="1"/>
            <p:nvPr/>
          </p:nvSpPr>
          <p:spPr>
            <a:xfrm>
              <a:off x="2991801" y="5326537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자격신고 전문교육 이수 시 보수교육으로 몇시간 까지 대체되나요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9D47296C-12E2-0DDC-0599-B18AD927CBC0}"/>
              </a:ext>
            </a:extLst>
          </p:cNvPr>
          <p:cNvCxnSpPr>
            <a:cxnSpLocks/>
          </p:cNvCxnSpPr>
          <p:nvPr/>
        </p:nvCxnSpPr>
        <p:spPr>
          <a:xfrm>
            <a:off x="2767118" y="5561560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5CAFC1A-D66A-168E-8D57-C3DC4C4B0E47}"/>
              </a:ext>
            </a:extLst>
          </p:cNvPr>
          <p:cNvGrpSpPr/>
          <p:nvPr/>
        </p:nvGrpSpPr>
        <p:grpSpPr>
          <a:xfrm>
            <a:off x="2680671" y="5580860"/>
            <a:ext cx="2551391" cy="349516"/>
            <a:chOff x="2819194" y="5579093"/>
            <a:chExt cx="2324057" cy="349516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534B828-D509-1334-57C5-BE26919B4C30}"/>
                </a:ext>
              </a:extLst>
            </p:cNvPr>
            <p:cNvSpPr txBox="1"/>
            <p:nvPr/>
          </p:nvSpPr>
          <p:spPr>
            <a:xfrm>
              <a:off x="2819194" y="5579093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2004CC3-5DE7-A138-0E3D-79154AE818AD}"/>
                </a:ext>
              </a:extLst>
            </p:cNvPr>
            <p:cNvSpPr txBox="1"/>
            <p:nvPr/>
          </p:nvSpPr>
          <p:spPr>
            <a:xfrm>
              <a:off x="2991801" y="5620832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자격신고 올해 보수교육을 이미 이수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(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전체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,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현장 또는 온라인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)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했는데 보수교육비 환불이 가능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…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095A0276-BE8B-2629-11FC-88144943F825}"/>
              </a:ext>
            </a:extLst>
          </p:cNvPr>
          <p:cNvCxnSpPr>
            <a:cxnSpLocks/>
          </p:cNvCxnSpPr>
          <p:nvPr/>
        </p:nvCxnSpPr>
        <p:spPr>
          <a:xfrm>
            <a:off x="2767118" y="5966371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3BC7272-5F7A-278F-293F-A0691E20D7E8}"/>
              </a:ext>
            </a:extLst>
          </p:cNvPr>
          <p:cNvGrpSpPr/>
          <p:nvPr/>
        </p:nvGrpSpPr>
        <p:grpSpPr>
          <a:xfrm>
            <a:off x="2680671" y="5978129"/>
            <a:ext cx="2584783" cy="374622"/>
            <a:chOff x="2698839" y="5978129"/>
            <a:chExt cx="2584783" cy="374622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D1D14D76-3293-5471-5C60-61705705D0AC}"/>
                </a:ext>
              </a:extLst>
            </p:cNvPr>
            <p:cNvSpPr txBox="1"/>
            <p:nvPr/>
          </p:nvSpPr>
          <p:spPr>
            <a:xfrm>
              <a:off x="2698839" y="5978129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4CC3906-9A2D-211A-658E-041BFF84BCAD}"/>
                </a:ext>
              </a:extLst>
            </p:cNvPr>
            <p:cNvSpPr txBox="1"/>
            <p:nvPr/>
          </p:nvSpPr>
          <p:spPr>
            <a:xfrm>
              <a:off x="2871446" y="6044974"/>
              <a:ext cx="24121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자격신고 직무교육 수강으로 작년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(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재작년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)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보수교육 대체인정을 받을 수 있나요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pic>
        <p:nvPicPr>
          <p:cNvPr id="263" name="그림 262">
            <a:extLst>
              <a:ext uri="{FF2B5EF4-FFF2-40B4-BE49-F238E27FC236}">
                <a16:creationId xmlns:a16="http://schemas.microsoft.com/office/drawing/2014/main" id="{51449DA2-680E-15B5-3DA4-6173F54C0AE1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l="6349" t="7895"/>
          <a:stretch/>
        </p:blipFill>
        <p:spPr>
          <a:xfrm>
            <a:off x="5036117" y="436443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34C8FAF-A4FA-3DDC-19A9-A77038F3E4D6}"/>
              </a:ext>
            </a:extLst>
          </p:cNvPr>
          <p:cNvCxnSpPr>
            <a:cxnSpLocks/>
          </p:cNvCxnSpPr>
          <p:nvPr/>
        </p:nvCxnSpPr>
        <p:spPr>
          <a:xfrm>
            <a:off x="2768185" y="6396184"/>
            <a:ext cx="23796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C30A84C-6953-8A80-CB29-5E1FD74A9F35}"/>
              </a:ext>
            </a:extLst>
          </p:cNvPr>
          <p:cNvCxnSpPr>
            <a:cxnSpLocks/>
          </p:cNvCxnSpPr>
          <p:nvPr/>
        </p:nvCxnSpPr>
        <p:spPr>
          <a:xfrm>
            <a:off x="486861" y="6395159"/>
            <a:ext cx="20700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58B2D947-6C84-5C01-69ED-BB1DF2AE0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07928"/>
              </p:ext>
            </p:extLst>
          </p:nvPr>
        </p:nvGraphicFramePr>
        <p:xfrm>
          <a:off x="7515025" y="308051"/>
          <a:ext cx="2338010" cy="12421419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직무교육센터 메인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203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Head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최상단에 위치하는 공통 헤더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CI(Corporate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대표 홈페이지 외 보수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대체인력 등 관련 홈페이지에서 공통으로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대표 홈페이지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GNB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메뉴를 제공하는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Global Navigation Bar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BI(Brand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현재 접속한 직무교육센터의 메인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마이페이지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icon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비주얼 이미지 영역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시각 정보 및 홍보 콘텐츠를 제공하는 영역으로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슬라이드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보수교육센터 관련 이미지가 롤링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 롤링 디폴트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 접근성 가이드라인을 준수하여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뒤로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시작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앞으로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탐색 및 제어 버튼이 제공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노출 중인 이미지의 순서 및 전체 이미지 수량이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페이지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총 수량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표시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이미지와 관련된 주요 소식 목록을 포함하는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모달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팝업이 화면 중앙에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운영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시스템에서 이미지 등록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순서 변경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노출 설정 등을 관리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반응형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모바일 환경에서는 관리자 설정에 따라 해당 영역 전체의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비노출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설정이 가능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9997"/>
                  </a:ext>
                </a:extLst>
              </a:tr>
              <a:tr h="2008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회원카드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469190"/>
                  </a:ext>
                </a:extLst>
              </a:tr>
              <a:tr h="2224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플로팅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버튼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93281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7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서비스 바로가기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자주 이용하거나 중요하게 접근해야 하는 서비스 페이지로 직접 연결되는 링크 모음 영역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하드 코딩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각 서비스로 연결되는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링크로 구성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또는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클릭 시 해당 서비스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바로가기 항목 수가 한 줄에 표시할 수 있는 영역을 초과할 경우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좌우 탐색을 위한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버튼이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그룹의 바로가기 항목이 표시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페이지네이션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방식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6245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8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공지사항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보수교육센터와 관련된 중요한 안내 및 소식을 전달하는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공지사항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 설정에 따라 중요 공지사항은 별도의 아이콘 표시와 함께 목록 상단에 고정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최신 등록일 기준으로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(…)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 클릭 시 해당 공지사항의 상세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공지사항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6376"/>
                  </a:ext>
                </a:extLst>
              </a:tr>
              <a:tr h="10201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9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자주하는 질문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보수교육센터 이용 중 빈번하게 문의하는 내용과 답변을 제공하는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자주하는 질문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관리자 시스템에서 설정한 순서대로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(...)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질문의 답변 내용이 제목 하단에 아코디언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(Accordion)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펼쳐져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자주하는 질문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81743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10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서비스 바로가기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Banner</a:t>
                      </a: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1:1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1:1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 수료증 출력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 영수증 출력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3556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추천교육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시스템에서 선정한 추천 교육 과정 리스트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섬네일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이미지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제목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일정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기관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지역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섬네일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이미지에 교육 구분 배지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예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치매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실습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위탁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기타 등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목록에서 특정 교육의 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제목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또는 </a:t>
                      </a: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섬네일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이미지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를 클릭하면 해당 교육 과정의 상세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표시 형태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정렬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목록을 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카드형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(Default)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또는 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리스트형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중에서 선택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선택된 형태에 따라 목록의 레이아웃이 변경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54151"/>
                  </a:ext>
                </a:extLst>
              </a:tr>
              <a:tr h="2425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Footer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5099"/>
                  </a:ext>
                </a:extLst>
              </a:tr>
            </a:tbl>
          </a:graphicData>
        </a:graphic>
      </p:graphicFrame>
      <p:pic>
        <p:nvPicPr>
          <p:cNvPr id="84" name="그래픽 83">
            <a:extLst>
              <a:ext uri="{FF2B5EF4-FFF2-40B4-BE49-F238E27FC236}">
                <a16:creationId xmlns:a16="http://schemas.microsoft.com/office/drawing/2014/main" id="{42102EE2-0891-215C-9196-E1553E87201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10800000">
            <a:off x="6812280" y="3474771"/>
            <a:ext cx="228600" cy="228600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51D27AF2-1968-B90B-4616-18A4E7D58AE4}"/>
              </a:ext>
            </a:extLst>
          </p:cNvPr>
          <p:cNvGrpSpPr/>
          <p:nvPr/>
        </p:nvGrpSpPr>
        <p:grpSpPr>
          <a:xfrm>
            <a:off x="6833406" y="2486741"/>
            <a:ext cx="827007" cy="270000"/>
            <a:chOff x="10001901" y="2602938"/>
            <a:chExt cx="827007" cy="27000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84AFC86D-C103-6B76-275F-B448D50DF214}"/>
                </a:ext>
              </a:extLst>
            </p:cNvPr>
            <p:cNvSpPr/>
            <p:nvPr/>
          </p:nvSpPr>
          <p:spPr>
            <a:xfrm>
              <a:off x="10001901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6AC6CFE-16F8-0304-F36E-B6F6D2943376}"/>
                </a:ext>
              </a:extLst>
            </p:cNvPr>
            <p:cNvSpPr/>
            <p:nvPr/>
          </p:nvSpPr>
          <p:spPr>
            <a:xfrm>
              <a:off x="10558908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26DB3CA-26F4-04B5-189F-EB4F8279EC26}"/>
                </a:ext>
              </a:extLst>
            </p:cNvPr>
            <p:cNvSpPr/>
            <p:nvPr/>
          </p:nvSpPr>
          <p:spPr>
            <a:xfrm>
              <a:off x="10132210" y="2602938"/>
              <a:ext cx="559601" cy="27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E26A848-DE0B-4ABC-0299-2D51E4A52B3E}"/>
                </a:ext>
              </a:extLst>
            </p:cNvPr>
            <p:cNvSpPr txBox="1"/>
            <p:nvPr/>
          </p:nvSpPr>
          <p:spPr>
            <a:xfrm>
              <a:off x="10022686" y="2637911"/>
              <a:ext cx="7572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간무협챗봇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87E3D01-B2AA-EA08-AA3B-7BFCF35351D8}"/>
                </a:ext>
              </a:extLst>
            </p:cNvPr>
            <p:cNvGrpSpPr/>
            <p:nvPr/>
          </p:nvGrpSpPr>
          <p:grpSpPr>
            <a:xfrm>
              <a:off x="10603143" y="2665146"/>
              <a:ext cx="145585" cy="145585"/>
              <a:chOff x="8179494" y="5440744"/>
              <a:chExt cx="266700" cy="266700"/>
            </a:xfrm>
          </p:grpSpPr>
          <p:sp>
            <p:nvSpPr>
              <p:cNvPr id="144" name="자유형: 도형 143">
                <a:extLst>
                  <a:ext uri="{FF2B5EF4-FFF2-40B4-BE49-F238E27FC236}">
                    <a16:creationId xmlns:a16="http://schemas.microsoft.com/office/drawing/2014/main" id="{C868C3A4-7886-BEC2-AEAB-5735A59DD949}"/>
                  </a:ext>
                </a:extLst>
              </p:cNvPr>
              <p:cNvSpPr/>
              <p:nvPr/>
            </p:nvSpPr>
            <p:spPr>
              <a:xfrm>
                <a:off x="8257285" y="5562321"/>
                <a:ext cx="111118" cy="40348"/>
              </a:xfrm>
              <a:custGeom>
                <a:avLst/>
                <a:gdLst>
                  <a:gd name="connsiteX0" fmla="*/ 55559 w 111118"/>
                  <a:gd name="connsiteY0" fmla="*/ 40349 h 40348"/>
                  <a:gd name="connsiteX1" fmla="*/ 0 w 111118"/>
                  <a:gd name="connsiteY1" fmla="*/ 10548 h 40348"/>
                  <a:gd name="connsiteX2" fmla="*/ 15869 w 111118"/>
                  <a:gd name="connsiteY2" fmla="*/ 0 h 40348"/>
                  <a:gd name="connsiteX3" fmla="*/ 81892 w 111118"/>
                  <a:gd name="connsiteY3" fmla="*/ 13358 h 40348"/>
                  <a:gd name="connsiteX4" fmla="*/ 95250 w 111118"/>
                  <a:gd name="connsiteY4" fmla="*/ 0 h 40348"/>
                  <a:gd name="connsiteX5" fmla="*/ 111119 w 111118"/>
                  <a:gd name="connsiteY5" fmla="*/ 10548 h 40348"/>
                  <a:gd name="connsiteX6" fmla="*/ 55559 w 111118"/>
                  <a:gd name="connsiteY6" fmla="*/ 40349 h 4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8" h="40348">
                    <a:moveTo>
                      <a:pt x="55559" y="40349"/>
                    </a:moveTo>
                    <a:cubicBezTo>
                      <a:pt x="33212" y="40368"/>
                      <a:pt x="12345" y="29175"/>
                      <a:pt x="0" y="10548"/>
                    </a:cubicBezTo>
                    <a:lnTo>
                      <a:pt x="15869" y="0"/>
                    </a:lnTo>
                    <a:cubicBezTo>
                      <a:pt x="30412" y="21921"/>
                      <a:pt x="59971" y="27901"/>
                      <a:pt x="81892" y="13358"/>
                    </a:cubicBezTo>
                    <a:cubicBezTo>
                      <a:pt x="87192" y="9841"/>
                      <a:pt x="91734" y="5300"/>
                      <a:pt x="95250" y="0"/>
                    </a:cubicBezTo>
                    <a:lnTo>
                      <a:pt x="111119" y="10548"/>
                    </a:lnTo>
                    <a:cubicBezTo>
                      <a:pt x="98773" y="29175"/>
                      <a:pt x="77907" y="40368"/>
                      <a:pt x="55559" y="403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자유형: 도형 214">
                <a:extLst>
                  <a:ext uri="{FF2B5EF4-FFF2-40B4-BE49-F238E27FC236}">
                    <a16:creationId xmlns:a16="http://schemas.microsoft.com/office/drawing/2014/main" id="{1AAE1F2E-7AD2-A22D-A42B-FD16485594E0}"/>
                  </a:ext>
                </a:extLst>
              </p:cNvPr>
              <p:cNvSpPr/>
              <p:nvPr/>
            </p:nvSpPr>
            <p:spPr>
              <a:xfrm>
                <a:off x="83318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자유형: 도형 216">
                <a:extLst>
                  <a:ext uri="{FF2B5EF4-FFF2-40B4-BE49-F238E27FC236}">
                    <a16:creationId xmlns:a16="http://schemas.microsoft.com/office/drawing/2014/main" id="{6D4CB4EA-B3B8-1F9B-C12D-54B92B912DDE}"/>
                  </a:ext>
                </a:extLst>
              </p:cNvPr>
              <p:cNvSpPr/>
              <p:nvPr/>
            </p:nvSpPr>
            <p:spPr>
              <a:xfrm>
                <a:off x="82556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21808469-52B8-D0AF-5BA8-2024447ED089}"/>
                  </a:ext>
                </a:extLst>
              </p:cNvPr>
              <p:cNvSpPr/>
              <p:nvPr/>
            </p:nvSpPr>
            <p:spPr>
              <a:xfrm>
                <a:off x="8179494" y="5440744"/>
                <a:ext cx="266700" cy="266700"/>
              </a:xfrm>
              <a:custGeom>
                <a:avLst/>
                <a:gdLst>
                  <a:gd name="connsiteX0" fmla="*/ 149884 w 266700"/>
                  <a:gd name="connsiteY0" fmla="*/ 266700 h 266700"/>
                  <a:gd name="connsiteX1" fmla="*/ 133350 w 266700"/>
                  <a:gd name="connsiteY1" fmla="*/ 257175 h 266700"/>
                  <a:gd name="connsiteX2" fmla="*/ 171450 w 266700"/>
                  <a:gd name="connsiteY2" fmla="*/ 190500 h 266700"/>
                  <a:gd name="connsiteX3" fmla="*/ 228600 w 266700"/>
                  <a:gd name="connsiteY3" fmla="*/ 190500 h 266700"/>
                  <a:gd name="connsiteX4" fmla="*/ 247650 w 266700"/>
                  <a:gd name="connsiteY4" fmla="*/ 171515 h 266700"/>
                  <a:gd name="connsiteX5" fmla="*/ 247650 w 266700"/>
                  <a:gd name="connsiteY5" fmla="*/ 171450 h 266700"/>
                  <a:gd name="connsiteX6" fmla="*/ 247650 w 266700"/>
                  <a:gd name="connsiteY6" fmla="*/ 38100 h 266700"/>
                  <a:gd name="connsiteX7" fmla="*/ 228665 w 266700"/>
                  <a:gd name="connsiteY7" fmla="*/ 19050 h 266700"/>
                  <a:gd name="connsiteX8" fmla="*/ 228600 w 266700"/>
                  <a:gd name="connsiteY8" fmla="*/ 19050 h 266700"/>
                  <a:gd name="connsiteX9" fmla="*/ 38100 w 266700"/>
                  <a:gd name="connsiteY9" fmla="*/ 19050 h 266700"/>
                  <a:gd name="connsiteX10" fmla="*/ 19050 w 266700"/>
                  <a:gd name="connsiteY10" fmla="*/ 38035 h 266700"/>
                  <a:gd name="connsiteX11" fmla="*/ 19050 w 266700"/>
                  <a:gd name="connsiteY11" fmla="*/ 38100 h 266700"/>
                  <a:gd name="connsiteX12" fmla="*/ 19050 w 266700"/>
                  <a:gd name="connsiteY12" fmla="*/ 171450 h 266700"/>
                  <a:gd name="connsiteX13" fmla="*/ 38035 w 266700"/>
                  <a:gd name="connsiteY13" fmla="*/ 190500 h 266700"/>
                  <a:gd name="connsiteX14" fmla="*/ 38100 w 266700"/>
                  <a:gd name="connsiteY14" fmla="*/ 190500 h 266700"/>
                  <a:gd name="connsiteX15" fmla="*/ 123825 w 266700"/>
                  <a:gd name="connsiteY15" fmla="*/ 190500 h 266700"/>
                  <a:gd name="connsiteX16" fmla="*/ 123825 w 266700"/>
                  <a:gd name="connsiteY16" fmla="*/ 209550 h 266700"/>
                  <a:gd name="connsiteX17" fmla="*/ 38100 w 266700"/>
                  <a:gd name="connsiteY17" fmla="*/ 209550 h 266700"/>
                  <a:gd name="connsiteX18" fmla="*/ 0 w 266700"/>
                  <a:gd name="connsiteY18" fmla="*/ 171463 h 266700"/>
                  <a:gd name="connsiteX19" fmla="*/ 0 w 266700"/>
                  <a:gd name="connsiteY19" fmla="*/ 171450 h 266700"/>
                  <a:gd name="connsiteX20" fmla="*/ 0 w 266700"/>
                  <a:gd name="connsiteY20" fmla="*/ 38100 h 266700"/>
                  <a:gd name="connsiteX21" fmla="*/ 38077 w 266700"/>
                  <a:gd name="connsiteY21" fmla="*/ 0 h 266700"/>
                  <a:gd name="connsiteX22" fmla="*/ 38100 w 266700"/>
                  <a:gd name="connsiteY22" fmla="*/ 0 h 266700"/>
                  <a:gd name="connsiteX23" fmla="*/ 228600 w 266700"/>
                  <a:gd name="connsiteY23" fmla="*/ 0 h 266700"/>
                  <a:gd name="connsiteX24" fmla="*/ 266700 w 266700"/>
                  <a:gd name="connsiteY24" fmla="*/ 38077 h 266700"/>
                  <a:gd name="connsiteX25" fmla="*/ 266700 w 266700"/>
                  <a:gd name="connsiteY25" fmla="*/ 38100 h 266700"/>
                  <a:gd name="connsiteX26" fmla="*/ 266700 w 266700"/>
                  <a:gd name="connsiteY26" fmla="*/ 171450 h 266700"/>
                  <a:gd name="connsiteX27" fmla="*/ 228613 w 266700"/>
                  <a:gd name="connsiteY27" fmla="*/ 209550 h 266700"/>
                  <a:gd name="connsiteX28" fmla="*/ 228600 w 266700"/>
                  <a:gd name="connsiteY28" fmla="*/ 209550 h 266700"/>
                  <a:gd name="connsiteX29" fmla="*/ 182543 w 266700"/>
                  <a:gd name="connsiteY29" fmla="*/ 20955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6700" h="266700">
                    <a:moveTo>
                      <a:pt x="149884" y="266700"/>
                    </a:moveTo>
                    <a:lnTo>
                      <a:pt x="133350" y="257175"/>
                    </a:lnTo>
                    <a:lnTo>
                      <a:pt x="171450" y="190500"/>
                    </a:lnTo>
                    <a:lnTo>
                      <a:pt x="228600" y="190500"/>
                    </a:lnTo>
                    <a:cubicBezTo>
                      <a:pt x="239103" y="190518"/>
                      <a:pt x="247632" y="182018"/>
                      <a:pt x="247650" y="171515"/>
                    </a:cubicBezTo>
                    <a:cubicBezTo>
                      <a:pt x="247650" y="171493"/>
                      <a:pt x="247650" y="171472"/>
                      <a:pt x="247650" y="171450"/>
                    </a:cubicBezTo>
                    <a:lnTo>
                      <a:pt x="247650" y="38100"/>
                    </a:lnTo>
                    <a:cubicBezTo>
                      <a:pt x="247668" y="27597"/>
                      <a:pt x="239168" y="19068"/>
                      <a:pt x="228665" y="19050"/>
                    </a:cubicBezTo>
                    <a:cubicBezTo>
                      <a:pt x="228643" y="19050"/>
                      <a:pt x="228622" y="19050"/>
                      <a:pt x="228600" y="19050"/>
                    </a:cubicBezTo>
                    <a:lnTo>
                      <a:pt x="38100" y="19050"/>
                    </a:lnTo>
                    <a:cubicBezTo>
                      <a:pt x="27597" y="19032"/>
                      <a:pt x="19068" y="27532"/>
                      <a:pt x="19050" y="38035"/>
                    </a:cubicBezTo>
                    <a:cubicBezTo>
                      <a:pt x="19050" y="38057"/>
                      <a:pt x="19050" y="38078"/>
                      <a:pt x="19050" y="38100"/>
                    </a:cubicBezTo>
                    <a:lnTo>
                      <a:pt x="19050" y="171450"/>
                    </a:lnTo>
                    <a:cubicBezTo>
                      <a:pt x="19032" y="181953"/>
                      <a:pt x="27532" y="190482"/>
                      <a:pt x="38035" y="190500"/>
                    </a:cubicBezTo>
                    <a:cubicBezTo>
                      <a:pt x="38057" y="190500"/>
                      <a:pt x="38078" y="190500"/>
                      <a:pt x="38100" y="190500"/>
                    </a:cubicBezTo>
                    <a:lnTo>
                      <a:pt x="123825" y="190500"/>
                    </a:lnTo>
                    <a:lnTo>
                      <a:pt x="123825" y="209550"/>
                    </a:lnTo>
                    <a:lnTo>
                      <a:pt x="38100" y="209550"/>
                    </a:lnTo>
                    <a:cubicBezTo>
                      <a:pt x="17062" y="209554"/>
                      <a:pt x="4" y="192502"/>
                      <a:pt x="0" y="171463"/>
                    </a:cubicBezTo>
                    <a:cubicBezTo>
                      <a:pt x="0" y="171459"/>
                      <a:pt x="0" y="171455"/>
                      <a:pt x="0" y="171450"/>
                    </a:cubicBezTo>
                    <a:lnTo>
                      <a:pt x="0" y="38100"/>
                    </a:lnTo>
                    <a:cubicBezTo>
                      <a:pt x="-6" y="17064"/>
                      <a:pt x="17041" y="6"/>
                      <a:pt x="38077" y="0"/>
                    </a:cubicBezTo>
                    <a:cubicBezTo>
                      <a:pt x="38085" y="0"/>
                      <a:pt x="38092" y="0"/>
                      <a:pt x="38100" y="0"/>
                    </a:cubicBezTo>
                    <a:lnTo>
                      <a:pt x="228600" y="0"/>
                    </a:lnTo>
                    <a:cubicBezTo>
                      <a:pt x="249636" y="-6"/>
                      <a:pt x="266693" y="17041"/>
                      <a:pt x="266700" y="38077"/>
                    </a:cubicBezTo>
                    <a:cubicBezTo>
                      <a:pt x="266700" y="38085"/>
                      <a:pt x="266700" y="38092"/>
                      <a:pt x="266700" y="38100"/>
                    </a:cubicBezTo>
                    <a:lnTo>
                      <a:pt x="266700" y="171450"/>
                    </a:lnTo>
                    <a:cubicBezTo>
                      <a:pt x="266704" y="192489"/>
                      <a:pt x="249652" y="209546"/>
                      <a:pt x="228613" y="209550"/>
                    </a:cubicBezTo>
                    <a:cubicBezTo>
                      <a:pt x="228609" y="209550"/>
                      <a:pt x="228605" y="209550"/>
                      <a:pt x="228600" y="209550"/>
                    </a:cubicBezTo>
                    <a:lnTo>
                      <a:pt x="182543" y="2095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07F2DC11-3865-F03E-8685-5F61D3CBAA4B}"/>
              </a:ext>
            </a:extLst>
          </p:cNvPr>
          <p:cNvGrpSpPr/>
          <p:nvPr/>
        </p:nvGrpSpPr>
        <p:grpSpPr>
          <a:xfrm>
            <a:off x="7389750" y="2791385"/>
            <a:ext cx="270663" cy="270663"/>
            <a:chOff x="8146957" y="6530401"/>
            <a:chExt cx="327599" cy="327599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CA5B40DB-EAD7-1445-C6D0-0D29C8766A35}"/>
                </a:ext>
              </a:extLst>
            </p:cNvPr>
            <p:cNvSpPr/>
            <p:nvPr/>
          </p:nvSpPr>
          <p:spPr>
            <a:xfrm>
              <a:off x="8146957" y="6530401"/>
              <a:ext cx="327599" cy="3275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28E7E71-8796-7CA6-0A55-86784D5D1B3C}"/>
                </a:ext>
              </a:extLst>
            </p:cNvPr>
            <p:cNvSpPr/>
            <p:nvPr/>
          </p:nvSpPr>
          <p:spPr>
            <a:xfrm>
              <a:off x="8230317" y="6682709"/>
              <a:ext cx="160879" cy="22983"/>
            </a:xfrm>
            <a:custGeom>
              <a:avLst/>
              <a:gdLst>
                <a:gd name="connsiteX0" fmla="*/ 0 w 764010"/>
                <a:gd name="connsiteY0" fmla="*/ 0 h 109142"/>
                <a:gd name="connsiteX1" fmla="*/ 764010 w 764010"/>
                <a:gd name="connsiteY1" fmla="*/ 0 h 109142"/>
                <a:gd name="connsiteX2" fmla="*/ 764010 w 764010"/>
                <a:gd name="connsiteY2" fmla="*/ 109143 h 109142"/>
                <a:gd name="connsiteX3" fmla="*/ 0 w 764010"/>
                <a:gd name="connsiteY3" fmla="*/ 109143 h 10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10" h="109142">
                  <a:moveTo>
                    <a:pt x="0" y="0"/>
                  </a:moveTo>
                  <a:lnTo>
                    <a:pt x="764010" y="0"/>
                  </a:lnTo>
                  <a:lnTo>
                    <a:pt x="764010" y="109143"/>
                  </a:lnTo>
                  <a:lnTo>
                    <a:pt x="0" y="109143"/>
                  </a:lnTo>
                  <a:close/>
                </a:path>
              </a:pathLst>
            </a:custGeom>
            <a:solidFill>
              <a:schemeClr val="bg1"/>
            </a:solidFill>
            <a:ln w="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DA854E5B-8988-93A0-AF5A-D1DE6E5539AC}"/>
              </a:ext>
            </a:extLst>
          </p:cNvPr>
          <p:cNvGrpSpPr/>
          <p:nvPr/>
        </p:nvGrpSpPr>
        <p:grpSpPr>
          <a:xfrm>
            <a:off x="6833406" y="2180835"/>
            <a:ext cx="827007" cy="270000"/>
            <a:chOff x="6992002" y="2182096"/>
            <a:chExt cx="827007" cy="270000"/>
          </a:xfrm>
        </p:grpSpPr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F6E88BAB-36ED-0849-FAB0-F36D92856B67}"/>
                </a:ext>
              </a:extLst>
            </p:cNvPr>
            <p:cNvGrpSpPr/>
            <p:nvPr/>
          </p:nvGrpSpPr>
          <p:grpSpPr>
            <a:xfrm>
              <a:off x="6992002" y="2182096"/>
              <a:ext cx="827007" cy="270000"/>
              <a:chOff x="10001901" y="2187992"/>
              <a:chExt cx="827007" cy="27000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53DBCEE1-901E-BDA9-AC7C-E765A4D6742D}"/>
                  </a:ext>
                </a:extLst>
              </p:cNvPr>
              <p:cNvSpPr/>
              <p:nvPr/>
            </p:nvSpPr>
            <p:spPr>
              <a:xfrm>
                <a:off x="10001901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4DA51AE9-7934-E203-0FE8-52A9D2B739DA}"/>
                  </a:ext>
                </a:extLst>
              </p:cNvPr>
              <p:cNvSpPr/>
              <p:nvPr/>
            </p:nvSpPr>
            <p:spPr>
              <a:xfrm>
                <a:off x="10558908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2436540B-37EE-4242-875D-D2D010DF6A9E}"/>
                  </a:ext>
                </a:extLst>
              </p:cNvPr>
              <p:cNvSpPr/>
              <p:nvPr/>
            </p:nvSpPr>
            <p:spPr>
              <a:xfrm>
                <a:off x="10132210" y="2187992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4A21D50-86A9-E905-1E29-B5CE2118821A}"/>
                  </a:ext>
                </a:extLst>
              </p:cNvPr>
              <p:cNvSpPr txBox="1"/>
              <p:nvPr/>
            </p:nvSpPr>
            <p:spPr>
              <a:xfrm>
                <a:off x="10022686" y="2222965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보수강의실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269" name="그래픽 268">
              <a:extLst>
                <a:ext uri="{FF2B5EF4-FFF2-40B4-BE49-F238E27FC236}">
                  <a16:creationId xmlns:a16="http://schemas.microsoft.com/office/drawing/2014/main" id="{7390CCEE-6AAC-31ED-F959-C9FA5040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589515" y="2238375"/>
              <a:ext cx="151929" cy="155968"/>
            </a:xfrm>
            <a:prstGeom prst="rect">
              <a:avLst/>
            </a:prstGeom>
          </p:spPr>
        </p:pic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DC877B9-DE77-F25F-1352-10EBA54255FF}"/>
              </a:ext>
            </a:extLst>
          </p:cNvPr>
          <p:cNvGrpSpPr/>
          <p:nvPr/>
        </p:nvGrpSpPr>
        <p:grpSpPr>
          <a:xfrm>
            <a:off x="6833406" y="1569023"/>
            <a:ext cx="851500" cy="270000"/>
            <a:chOff x="7011105" y="1569023"/>
            <a:chExt cx="851500" cy="270000"/>
          </a:xfrm>
        </p:grpSpPr>
        <p:pic>
          <p:nvPicPr>
            <p:cNvPr id="275" name="그래픽 274">
              <a:extLst>
                <a:ext uri="{FF2B5EF4-FFF2-40B4-BE49-F238E27FC236}">
                  <a16:creationId xmlns:a16="http://schemas.microsoft.com/office/drawing/2014/main" id="{862A2070-DC2F-010F-030C-33B98063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 rot="19800000">
              <a:off x="7679118" y="1632155"/>
              <a:ext cx="183487" cy="183487"/>
            </a:xfrm>
            <a:prstGeom prst="rect">
              <a:avLst/>
            </a:prstGeom>
          </p:spPr>
        </p:pic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FF287651-B497-6A21-3E9E-E427879E0AB9}"/>
                </a:ext>
              </a:extLst>
            </p:cNvPr>
            <p:cNvGrpSpPr/>
            <p:nvPr/>
          </p:nvGrpSpPr>
          <p:grpSpPr>
            <a:xfrm>
              <a:off x="7011105" y="1569023"/>
              <a:ext cx="827007" cy="270000"/>
              <a:chOff x="10001901" y="1815538"/>
              <a:chExt cx="827007" cy="270000"/>
            </a:xfrm>
          </p:grpSpPr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3AAAD595-DF3C-3B41-031F-5C44080832D9}"/>
                  </a:ext>
                </a:extLst>
              </p:cNvPr>
              <p:cNvSpPr/>
              <p:nvPr/>
            </p:nvSpPr>
            <p:spPr>
              <a:xfrm>
                <a:off x="10001901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22EB8222-49B4-6708-D63D-EF269659AF26}"/>
                  </a:ext>
                </a:extLst>
              </p:cNvPr>
              <p:cNvSpPr/>
              <p:nvPr/>
            </p:nvSpPr>
            <p:spPr>
              <a:xfrm>
                <a:off x="10558908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B253CA61-23AB-CAB2-D747-4BDB3B870037}"/>
                  </a:ext>
                </a:extLst>
              </p:cNvPr>
              <p:cNvSpPr/>
              <p:nvPr/>
            </p:nvSpPr>
            <p:spPr>
              <a:xfrm>
                <a:off x="10132210" y="1815538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24A75625-15F9-87C1-91B8-042741D6D388}"/>
                  </a:ext>
                </a:extLst>
              </p:cNvPr>
              <p:cNvSpPr txBox="1"/>
              <p:nvPr/>
            </p:nvSpPr>
            <p:spPr>
              <a:xfrm>
                <a:off x="10022686" y="1850511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회비납부</a:t>
                </a:r>
              </a:p>
            </p:txBody>
          </p:sp>
          <p:pic>
            <p:nvPicPr>
              <p:cNvPr id="281" name="그래픽 280">
                <a:extLst>
                  <a:ext uri="{FF2B5EF4-FFF2-40B4-BE49-F238E27FC236}">
                    <a16:creationId xmlns:a16="http://schemas.microsoft.com/office/drawing/2014/main" id="{1F754449-5FDD-DE6A-42CD-B7317C76A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10581778" y="1856381"/>
                <a:ext cx="188315" cy="188315"/>
              </a:xfrm>
              <a:prstGeom prst="rect">
                <a:avLst/>
              </a:prstGeom>
            </p:spPr>
          </p:pic>
        </p:grp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E819F11F-01CA-1A0A-A53C-43F7B6A90EB2}"/>
              </a:ext>
            </a:extLst>
          </p:cNvPr>
          <p:cNvGrpSpPr/>
          <p:nvPr/>
        </p:nvGrpSpPr>
        <p:grpSpPr>
          <a:xfrm>
            <a:off x="6833406" y="1874929"/>
            <a:ext cx="851500" cy="270000"/>
            <a:chOff x="6970566" y="1874929"/>
            <a:chExt cx="851500" cy="270000"/>
          </a:xfrm>
        </p:grpSpPr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CF283362-4A79-6977-AEC0-5B8A3AAB9FA9}"/>
                </a:ext>
              </a:extLst>
            </p:cNvPr>
            <p:cNvGrpSpPr/>
            <p:nvPr/>
          </p:nvGrpSpPr>
          <p:grpSpPr>
            <a:xfrm>
              <a:off x="6970566" y="1874929"/>
              <a:ext cx="851500" cy="270000"/>
              <a:chOff x="6992002" y="1877451"/>
              <a:chExt cx="851500" cy="270000"/>
            </a:xfrm>
          </p:grpSpPr>
          <p:pic>
            <p:nvPicPr>
              <p:cNvPr id="285" name="그래픽 284">
                <a:extLst>
                  <a:ext uri="{FF2B5EF4-FFF2-40B4-BE49-F238E27FC236}">
                    <a16:creationId xmlns:a16="http://schemas.microsoft.com/office/drawing/2014/main" id="{0FB6D2B0-42DE-4E8D-CCA2-D86CB9469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 rot="19800000">
                <a:off x="7660015" y="1940583"/>
                <a:ext cx="183487" cy="183487"/>
              </a:xfrm>
              <a:prstGeom prst="rect">
                <a:avLst/>
              </a:prstGeom>
            </p:spPr>
          </p:pic>
          <p:grpSp>
            <p:nvGrpSpPr>
              <p:cNvPr id="286" name="그룹 285">
                <a:extLst>
                  <a:ext uri="{FF2B5EF4-FFF2-40B4-BE49-F238E27FC236}">
                    <a16:creationId xmlns:a16="http://schemas.microsoft.com/office/drawing/2014/main" id="{275EDCC9-EA90-84EE-B44D-FF51AD149E57}"/>
                  </a:ext>
                </a:extLst>
              </p:cNvPr>
              <p:cNvGrpSpPr/>
              <p:nvPr/>
            </p:nvGrpSpPr>
            <p:grpSpPr>
              <a:xfrm>
                <a:off x="6992002" y="1877451"/>
                <a:ext cx="827007" cy="270000"/>
                <a:chOff x="10001901" y="1815538"/>
                <a:chExt cx="827007" cy="270000"/>
              </a:xfrm>
            </p:grpSpPr>
            <p:sp>
              <p:nvSpPr>
                <p:cNvPr id="287" name="타원 286">
                  <a:extLst>
                    <a:ext uri="{FF2B5EF4-FFF2-40B4-BE49-F238E27FC236}">
                      <a16:creationId xmlns:a16="http://schemas.microsoft.com/office/drawing/2014/main" id="{F896E38B-E700-EEB6-DE9C-59FC23AA21D0}"/>
                    </a:ext>
                  </a:extLst>
                </p:cNvPr>
                <p:cNvSpPr/>
                <p:nvPr/>
              </p:nvSpPr>
              <p:spPr>
                <a:xfrm>
                  <a:off x="10001901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8" name="타원 287">
                  <a:extLst>
                    <a:ext uri="{FF2B5EF4-FFF2-40B4-BE49-F238E27FC236}">
                      <a16:creationId xmlns:a16="http://schemas.microsoft.com/office/drawing/2014/main" id="{157C0773-8B6B-E77C-A751-D94D6A993568}"/>
                    </a:ext>
                  </a:extLst>
                </p:cNvPr>
                <p:cNvSpPr/>
                <p:nvPr/>
              </p:nvSpPr>
              <p:spPr>
                <a:xfrm>
                  <a:off x="10558908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DCEB8ECD-8593-A5D5-5E33-1506A66AF126}"/>
                    </a:ext>
                  </a:extLst>
                </p:cNvPr>
                <p:cNvSpPr/>
                <p:nvPr/>
              </p:nvSpPr>
              <p:spPr>
                <a:xfrm>
                  <a:off x="10132210" y="1815538"/>
                  <a:ext cx="559601" cy="27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23967F7B-D83C-8741-A6E1-4FECB8250931}"/>
                    </a:ext>
                  </a:extLst>
                </p:cNvPr>
                <p:cNvSpPr txBox="1"/>
                <p:nvPr/>
              </p:nvSpPr>
              <p:spPr>
                <a:xfrm>
                  <a:off x="10022686" y="1850511"/>
                  <a:ext cx="75723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 err="1">
                      <a:solidFill>
                        <a:schemeClr val="bg1"/>
                      </a:solidFill>
                      <a:latin typeface="+mn-ea"/>
                      <a:ea typeface="+mn-ea"/>
                    </a:rPr>
                    <a:t>직무강의실</a:t>
                  </a:r>
                  <a:endPara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pic>
          <p:nvPicPr>
            <p:cNvPr id="284" name="그래픽 283">
              <a:extLst>
                <a:ext uri="{FF2B5EF4-FFF2-40B4-BE49-F238E27FC236}">
                  <a16:creationId xmlns:a16="http://schemas.microsoft.com/office/drawing/2014/main" id="{F9EFF83F-0084-9610-3E36-FC0D6F417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575222" y="1927545"/>
              <a:ext cx="151929" cy="155968"/>
            </a:xfrm>
            <a:prstGeom prst="rect">
              <a:avLst/>
            </a:prstGeom>
          </p:spPr>
        </p:pic>
      </p:grpSp>
      <p:sp>
        <p:nvSpPr>
          <p:cNvPr id="291" name="타원 290">
            <a:extLst>
              <a:ext uri="{FF2B5EF4-FFF2-40B4-BE49-F238E27FC236}">
                <a16:creationId xmlns:a16="http://schemas.microsoft.com/office/drawing/2014/main" id="{51C454A8-78D8-5EA2-403C-F3F1A8036FF7}"/>
              </a:ext>
            </a:extLst>
          </p:cNvPr>
          <p:cNvSpPr/>
          <p:nvPr/>
        </p:nvSpPr>
        <p:spPr>
          <a:xfrm>
            <a:off x="-35017" y="4601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D27C5F4-551B-682F-B8E4-365BD47EB077}"/>
              </a:ext>
            </a:extLst>
          </p:cNvPr>
          <p:cNvSpPr/>
          <p:nvPr/>
        </p:nvSpPr>
        <p:spPr>
          <a:xfrm>
            <a:off x="-35017" y="8839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8638DD01-42D0-1D3C-F3C6-89A1C8D5CF15}"/>
              </a:ext>
            </a:extLst>
          </p:cNvPr>
          <p:cNvSpPr/>
          <p:nvPr/>
        </p:nvSpPr>
        <p:spPr>
          <a:xfrm>
            <a:off x="-35017" y="11840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8F11B03-29B4-7C0F-E126-6D31F8D76736}"/>
              </a:ext>
            </a:extLst>
          </p:cNvPr>
          <p:cNvSpPr/>
          <p:nvPr/>
        </p:nvSpPr>
        <p:spPr>
          <a:xfrm>
            <a:off x="6733127" y="144641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5E1CF2C0-7B6F-DF95-B5F0-3EC6A6238336}"/>
              </a:ext>
            </a:extLst>
          </p:cNvPr>
          <p:cNvSpPr/>
          <p:nvPr/>
        </p:nvSpPr>
        <p:spPr>
          <a:xfrm>
            <a:off x="5310042" y="10674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ECA3689F-06CE-6952-0EBF-CBF6E1BD002B}"/>
              </a:ext>
            </a:extLst>
          </p:cNvPr>
          <p:cNvSpPr/>
          <p:nvPr/>
        </p:nvSpPr>
        <p:spPr>
          <a:xfrm>
            <a:off x="-35017" y="30760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39A070D1-ACCA-92DE-985F-BE9C055A30C8}"/>
              </a:ext>
            </a:extLst>
          </p:cNvPr>
          <p:cNvSpPr/>
          <p:nvPr/>
        </p:nvSpPr>
        <p:spPr>
          <a:xfrm>
            <a:off x="2725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829BD2B4-073B-E312-6DD6-0F08B01DEB6E}"/>
              </a:ext>
            </a:extLst>
          </p:cNvPr>
          <p:cNvSpPr/>
          <p:nvPr/>
        </p:nvSpPr>
        <p:spPr>
          <a:xfrm>
            <a:off x="25712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F68526B4-6661-7D0B-5B8E-C21A8F4DB8A0}"/>
              </a:ext>
            </a:extLst>
          </p:cNvPr>
          <p:cNvSpPr/>
          <p:nvPr/>
        </p:nvSpPr>
        <p:spPr>
          <a:xfrm>
            <a:off x="525733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1C27F96B-AD67-BDE6-53FD-297DDE950C19}"/>
              </a:ext>
            </a:extLst>
          </p:cNvPr>
          <p:cNvSpPr/>
          <p:nvPr/>
        </p:nvSpPr>
        <p:spPr>
          <a:xfrm>
            <a:off x="3221672" y="671531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78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제목 197">
            <a:extLst>
              <a:ext uri="{FF2B5EF4-FFF2-40B4-BE49-F238E27FC236}">
                <a16:creationId xmlns:a16="http://schemas.microsoft.com/office/drawing/2014/main" id="{51830558-CCA6-7E56-4B43-AFDA7994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마이페이지</a:t>
            </a:r>
          </a:p>
        </p:txBody>
      </p:sp>
      <p:sp>
        <p:nvSpPr>
          <p:cNvPr id="199" name="텍스트 개체 틀 198">
            <a:extLst>
              <a:ext uri="{FF2B5EF4-FFF2-40B4-BE49-F238E27FC236}">
                <a16:creationId xmlns:a16="http://schemas.microsoft.com/office/drawing/2014/main" id="{A4D735DE-855F-A933-C519-CE1B7585C5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0" name="텍스트 개체 틀 199">
            <a:extLst>
              <a:ext uri="{FF2B5EF4-FFF2-40B4-BE49-F238E27FC236}">
                <a16:creationId xmlns:a16="http://schemas.microsoft.com/office/drawing/2014/main" id="{41438E03-2B1E-F783-3FED-BA57D24F03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7" name="Border">
            <a:extLst>
              <a:ext uri="{FF2B5EF4-FFF2-40B4-BE49-F238E27FC236}">
                <a16:creationId xmlns:a16="http://schemas.microsoft.com/office/drawing/2014/main" id="{6DCA692E-7566-A45B-D917-F24261C74661}"/>
              </a:ext>
            </a:extLst>
          </p:cNvPr>
          <p:cNvSpPr/>
          <p:nvPr/>
        </p:nvSpPr>
        <p:spPr>
          <a:xfrm>
            <a:off x="1127816" y="714246"/>
            <a:ext cx="6223897" cy="310011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6" name="Border">
            <a:extLst>
              <a:ext uri="{FF2B5EF4-FFF2-40B4-BE49-F238E27FC236}">
                <a16:creationId xmlns:a16="http://schemas.microsoft.com/office/drawing/2014/main" id="{A9A71996-AEAE-B538-C3A4-ADEFCAC0AE89}"/>
              </a:ext>
            </a:extLst>
          </p:cNvPr>
          <p:cNvSpPr/>
          <p:nvPr/>
        </p:nvSpPr>
        <p:spPr>
          <a:xfrm>
            <a:off x="1132255" y="1166817"/>
            <a:ext cx="1704621" cy="1922772"/>
          </a:xfrm>
          <a:prstGeom prst="roundRect">
            <a:avLst>
              <a:gd name="adj" fmla="val 6118"/>
            </a:avLst>
          </a:prstGeom>
          <a:solidFill>
            <a:srgbClr val="B8B8B8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altLang="ko-KR" sz="700" u="sng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71E38CA-41F4-3077-E522-DFB14CB433CD}"/>
              </a:ext>
            </a:extLst>
          </p:cNvPr>
          <p:cNvSpPr txBox="1"/>
          <p:nvPr/>
        </p:nvSpPr>
        <p:spPr>
          <a:xfrm>
            <a:off x="1766318" y="1334413"/>
            <a:ext cx="999191" cy="44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>
                <a:solidFill>
                  <a:schemeClr val="bg1"/>
                </a:solidFill>
              </a:rPr>
              <a:t>홍길동</a:t>
            </a:r>
            <a:r>
              <a:rPr lang="ko-KR" altLang="en-US" sz="700" dirty="0" err="1">
                <a:solidFill>
                  <a:schemeClr val="tx1"/>
                </a:solidFill>
              </a:rPr>
              <a:t>님은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ko-KR" altLang="en-US" sz="700" dirty="0">
                <a:solidFill>
                  <a:schemeClr val="tx1"/>
                </a:solidFill>
              </a:rPr>
              <a:t>협회 </a:t>
            </a:r>
            <a:r>
              <a:rPr lang="ko-KR" altLang="en-US" sz="700" dirty="0">
                <a:solidFill>
                  <a:schemeClr val="bg1"/>
                </a:solidFill>
              </a:rPr>
              <a:t>정회원 </a:t>
            </a:r>
            <a:r>
              <a:rPr lang="ko-KR" altLang="en-US" sz="700" dirty="0">
                <a:solidFill>
                  <a:schemeClr val="tx1"/>
                </a:solidFill>
              </a:rPr>
              <a:t>입니다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8" name="Button">
            <a:extLst>
              <a:ext uri="{FF2B5EF4-FFF2-40B4-BE49-F238E27FC236}">
                <a16:creationId xmlns:a16="http://schemas.microsoft.com/office/drawing/2014/main" id="{A8A526FD-C1D5-4639-0D3A-1D5AEE3121D1}"/>
              </a:ext>
            </a:extLst>
          </p:cNvPr>
          <p:cNvSpPr/>
          <p:nvPr/>
        </p:nvSpPr>
        <p:spPr>
          <a:xfrm>
            <a:off x="2207876" y="1791243"/>
            <a:ext cx="403732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수정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49" name="그래픽 248">
            <a:extLst>
              <a:ext uri="{FF2B5EF4-FFF2-40B4-BE49-F238E27FC236}">
                <a16:creationId xmlns:a16="http://schemas.microsoft.com/office/drawing/2014/main" id="{674BEDCC-95BB-DD42-9B27-6A5F12B6C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2855" y="2056351"/>
            <a:ext cx="84242" cy="84242"/>
          </a:xfrm>
          <a:prstGeom prst="rect">
            <a:avLst/>
          </a:prstGeom>
        </p:spPr>
      </p:pic>
      <p:pic>
        <p:nvPicPr>
          <p:cNvPr id="250" name="그래픽 249">
            <a:extLst>
              <a:ext uri="{FF2B5EF4-FFF2-40B4-BE49-F238E27FC236}">
                <a16:creationId xmlns:a16="http://schemas.microsoft.com/office/drawing/2014/main" id="{C92EA71D-094E-ABD7-A50C-562133FA1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6461" y="2677775"/>
            <a:ext cx="77031" cy="77031"/>
          </a:xfrm>
          <a:prstGeom prst="rect">
            <a:avLst/>
          </a:prstGeom>
        </p:spPr>
      </p:pic>
      <p:pic>
        <p:nvPicPr>
          <p:cNvPr id="251" name="그래픽 250">
            <a:extLst>
              <a:ext uri="{FF2B5EF4-FFF2-40B4-BE49-F238E27FC236}">
                <a16:creationId xmlns:a16="http://schemas.microsoft.com/office/drawing/2014/main" id="{A79AB936-AC24-FCCF-1C95-7325C8E55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3576" y="2519713"/>
            <a:ext cx="82800" cy="82800"/>
          </a:xfrm>
          <a:prstGeom prst="rect">
            <a:avLst/>
          </a:prstGeom>
        </p:spPr>
      </p:pic>
      <p:sp>
        <p:nvSpPr>
          <p:cNvPr id="252" name="그래픽 9">
            <a:extLst>
              <a:ext uri="{FF2B5EF4-FFF2-40B4-BE49-F238E27FC236}">
                <a16:creationId xmlns:a16="http://schemas.microsoft.com/office/drawing/2014/main" id="{04C01A6A-9C71-0839-9829-449C5D2690E8}"/>
              </a:ext>
            </a:extLst>
          </p:cNvPr>
          <p:cNvSpPr/>
          <p:nvPr/>
        </p:nvSpPr>
        <p:spPr>
          <a:xfrm>
            <a:off x="1228976" y="2357902"/>
            <a:ext cx="72000" cy="82800"/>
          </a:xfrm>
          <a:custGeom>
            <a:avLst/>
            <a:gdLst>
              <a:gd name="connsiteX0" fmla="*/ 0 w 152400"/>
              <a:gd name="connsiteY0" fmla="*/ 190500 h 190500"/>
              <a:gd name="connsiteX1" fmla="*/ 0 w 152400"/>
              <a:gd name="connsiteY1" fmla="*/ 133350 h 190500"/>
              <a:gd name="connsiteX2" fmla="*/ 5596 w 152400"/>
              <a:gd name="connsiteY2" fmla="*/ 119896 h 190500"/>
              <a:gd name="connsiteX3" fmla="*/ 19050 w 152400"/>
              <a:gd name="connsiteY3" fmla="*/ 114300 h 190500"/>
              <a:gd name="connsiteX4" fmla="*/ 133350 w 152400"/>
              <a:gd name="connsiteY4" fmla="*/ 114300 h 190500"/>
              <a:gd name="connsiteX5" fmla="*/ 146804 w 152400"/>
              <a:gd name="connsiteY5" fmla="*/ 119896 h 190500"/>
              <a:gd name="connsiteX6" fmla="*/ 152400 w 152400"/>
              <a:gd name="connsiteY6" fmla="*/ 133350 h 190500"/>
              <a:gd name="connsiteX7" fmla="*/ 152400 w 152400"/>
              <a:gd name="connsiteY7" fmla="*/ 190500 h 190500"/>
              <a:gd name="connsiteX8" fmla="*/ 0 w 152400"/>
              <a:gd name="connsiteY8" fmla="*/ 190500 h 190500"/>
              <a:gd name="connsiteX9" fmla="*/ 19050 w 152400"/>
              <a:gd name="connsiteY9" fmla="*/ 152400 h 190500"/>
              <a:gd name="connsiteX10" fmla="*/ 133350 w 152400"/>
              <a:gd name="connsiteY10" fmla="*/ 152400 h 190500"/>
              <a:gd name="connsiteX11" fmla="*/ 133350 w 152400"/>
              <a:gd name="connsiteY11" fmla="*/ 133350 h 190500"/>
              <a:gd name="connsiteX12" fmla="*/ 19050 w 152400"/>
              <a:gd name="connsiteY12" fmla="*/ 133350 h 190500"/>
              <a:gd name="connsiteX13" fmla="*/ 19050 w 152400"/>
              <a:gd name="connsiteY13" fmla="*/ 152400 h 190500"/>
              <a:gd name="connsiteX14" fmla="*/ 76200 w 152400"/>
              <a:gd name="connsiteY14" fmla="*/ 114300 h 190500"/>
              <a:gd name="connsiteX15" fmla="*/ 28575 w 152400"/>
              <a:gd name="connsiteY15" fmla="*/ 47625 h 190500"/>
              <a:gd name="connsiteX16" fmla="*/ 42505 w 152400"/>
              <a:gd name="connsiteY16" fmla="*/ 13930 h 190500"/>
              <a:gd name="connsiteX17" fmla="*/ 76200 w 152400"/>
              <a:gd name="connsiteY17" fmla="*/ 0 h 190500"/>
              <a:gd name="connsiteX18" fmla="*/ 109895 w 152400"/>
              <a:gd name="connsiteY18" fmla="*/ 13930 h 190500"/>
              <a:gd name="connsiteX19" fmla="*/ 123825 w 152400"/>
              <a:gd name="connsiteY19" fmla="*/ 47625 h 190500"/>
              <a:gd name="connsiteX20" fmla="*/ 76200 w 152400"/>
              <a:gd name="connsiteY20" fmla="*/ 114300 h 190500"/>
              <a:gd name="connsiteX21" fmla="*/ 76200 w 152400"/>
              <a:gd name="connsiteY21" fmla="*/ 87630 h 190500"/>
              <a:gd name="connsiteX22" fmla="*/ 104775 w 152400"/>
              <a:gd name="connsiteY22" fmla="*/ 47625 h 190500"/>
              <a:gd name="connsiteX23" fmla="*/ 96441 w 152400"/>
              <a:gd name="connsiteY23" fmla="*/ 27384 h 190500"/>
              <a:gd name="connsiteX24" fmla="*/ 76200 w 152400"/>
              <a:gd name="connsiteY24" fmla="*/ 19050 h 190500"/>
              <a:gd name="connsiteX25" fmla="*/ 55959 w 152400"/>
              <a:gd name="connsiteY25" fmla="*/ 27384 h 190500"/>
              <a:gd name="connsiteX26" fmla="*/ 47625 w 152400"/>
              <a:gd name="connsiteY26" fmla="*/ 47625 h 190500"/>
              <a:gd name="connsiteX27" fmla="*/ 76200 w 152400"/>
              <a:gd name="connsiteY27" fmla="*/ 8763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400" h="190500">
                <a:moveTo>
                  <a:pt x="0" y="190500"/>
                </a:moveTo>
                <a:lnTo>
                  <a:pt x="0" y="133350"/>
                </a:lnTo>
                <a:cubicBezTo>
                  <a:pt x="0" y="128111"/>
                  <a:pt x="1865" y="123627"/>
                  <a:pt x="5596" y="119896"/>
                </a:cubicBezTo>
                <a:cubicBezTo>
                  <a:pt x="9327" y="116165"/>
                  <a:pt x="13811" y="114300"/>
                  <a:pt x="19050" y="114300"/>
                </a:cubicBezTo>
                <a:lnTo>
                  <a:pt x="133350" y="114300"/>
                </a:lnTo>
                <a:cubicBezTo>
                  <a:pt x="138589" y="114300"/>
                  <a:pt x="143073" y="116165"/>
                  <a:pt x="146804" y="119896"/>
                </a:cubicBezTo>
                <a:cubicBezTo>
                  <a:pt x="150535" y="123627"/>
                  <a:pt x="152400" y="128111"/>
                  <a:pt x="152400" y="133350"/>
                </a:cubicBezTo>
                <a:lnTo>
                  <a:pt x="152400" y="190500"/>
                </a:lnTo>
                <a:lnTo>
                  <a:pt x="0" y="190500"/>
                </a:lnTo>
                <a:close/>
                <a:moveTo>
                  <a:pt x="19050" y="152400"/>
                </a:moveTo>
                <a:lnTo>
                  <a:pt x="133350" y="152400"/>
                </a:lnTo>
                <a:lnTo>
                  <a:pt x="133350" y="133350"/>
                </a:lnTo>
                <a:lnTo>
                  <a:pt x="19050" y="133350"/>
                </a:lnTo>
                <a:lnTo>
                  <a:pt x="19050" y="152400"/>
                </a:lnTo>
                <a:close/>
                <a:moveTo>
                  <a:pt x="76200" y="114300"/>
                </a:moveTo>
                <a:lnTo>
                  <a:pt x="28575" y="47625"/>
                </a:lnTo>
                <a:cubicBezTo>
                  <a:pt x="28575" y="34449"/>
                  <a:pt x="33218" y="23217"/>
                  <a:pt x="42505" y="13930"/>
                </a:cubicBezTo>
                <a:cubicBezTo>
                  <a:pt x="51792" y="4643"/>
                  <a:pt x="63024" y="0"/>
                  <a:pt x="76200" y="0"/>
                </a:cubicBezTo>
                <a:cubicBezTo>
                  <a:pt x="89376" y="0"/>
                  <a:pt x="100608" y="4643"/>
                  <a:pt x="109895" y="13930"/>
                </a:cubicBezTo>
                <a:cubicBezTo>
                  <a:pt x="119182" y="23217"/>
                  <a:pt x="123825" y="34449"/>
                  <a:pt x="123825" y="47625"/>
                </a:cubicBezTo>
                <a:lnTo>
                  <a:pt x="76200" y="114300"/>
                </a:lnTo>
                <a:close/>
                <a:moveTo>
                  <a:pt x="76200" y="87630"/>
                </a:moveTo>
                <a:lnTo>
                  <a:pt x="104775" y="47625"/>
                </a:lnTo>
                <a:cubicBezTo>
                  <a:pt x="104775" y="39688"/>
                  <a:pt x="101997" y="32941"/>
                  <a:pt x="96441" y="27384"/>
                </a:cubicBezTo>
                <a:cubicBezTo>
                  <a:pt x="90884" y="21828"/>
                  <a:pt x="84137" y="19050"/>
                  <a:pt x="76200" y="19050"/>
                </a:cubicBezTo>
                <a:cubicBezTo>
                  <a:pt x="68263" y="19050"/>
                  <a:pt x="61516" y="21828"/>
                  <a:pt x="55959" y="27384"/>
                </a:cubicBezTo>
                <a:cubicBezTo>
                  <a:pt x="50403" y="32941"/>
                  <a:pt x="47625" y="39688"/>
                  <a:pt x="47625" y="47625"/>
                </a:cubicBezTo>
                <a:lnTo>
                  <a:pt x="76200" y="87630"/>
                </a:lnTo>
                <a:close/>
              </a:path>
            </a:pathLst>
          </a:custGeom>
          <a:solidFill>
            <a:schemeClr val="bg1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3" name="TextBox 12">
            <a:extLst>
              <a:ext uri="{FF2B5EF4-FFF2-40B4-BE49-F238E27FC236}">
                <a16:creationId xmlns:a16="http://schemas.microsoft.com/office/drawing/2014/main" id="{D82FB939-84F4-E912-854A-31F3F929282F}"/>
              </a:ext>
            </a:extLst>
          </p:cNvPr>
          <p:cNvSpPr txBox="1"/>
          <p:nvPr/>
        </p:nvSpPr>
        <p:spPr>
          <a:xfrm>
            <a:off x="1276540" y="1980029"/>
            <a:ext cx="1397975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자격증번호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1234</a:t>
            </a: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최종 자격신고일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 2021.01.01</a:t>
            </a: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 </a:t>
            </a:r>
            <a:r>
              <a:rPr lang="ko-KR" altLang="en-US" sz="700" b="0" i="0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발급처</a:t>
            </a: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서울특별시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소속시도회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</a:t>
            </a:r>
            <a:endParaRPr lang="en-US" altLang="ko-KR" sz="700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근무처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삼성병원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연락처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01012341234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4" name="Calendar">
            <a:extLst>
              <a:ext uri="{FF2B5EF4-FFF2-40B4-BE49-F238E27FC236}">
                <a16:creationId xmlns:a16="http://schemas.microsoft.com/office/drawing/2014/main" id="{6CC1DE82-65DE-83BC-6DA2-BEF96672BC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3170" y="2208132"/>
            <a:ext cx="83612" cy="82800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4096FF9D-16B6-967E-BC6E-AEEECE4E30E7}"/>
              </a:ext>
            </a:extLst>
          </p:cNvPr>
          <p:cNvGrpSpPr/>
          <p:nvPr/>
        </p:nvGrpSpPr>
        <p:grpSpPr>
          <a:xfrm>
            <a:off x="1225927" y="1270223"/>
            <a:ext cx="569911" cy="569911"/>
            <a:chOff x="2081214" y="-452741"/>
            <a:chExt cx="569911" cy="569911"/>
          </a:xfrm>
        </p:grpSpPr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4FEB6643-1D37-D4D1-D97E-51FB52E43906}"/>
                </a:ext>
              </a:extLst>
            </p:cNvPr>
            <p:cNvSpPr/>
            <p:nvPr/>
          </p:nvSpPr>
          <p:spPr>
            <a:xfrm>
              <a:off x="2081214" y="-452741"/>
              <a:ext cx="569911" cy="5699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8C815966-19B1-22FF-C6E1-DE46A5D97ED7}"/>
                </a:ext>
              </a:extLst>
            </p:cNvPr>
            <p:cNvGrpSpPr/>
            <p:nvPr/>
          </p:nvGrpSpPr>
          <p:grpSpPr>
            <a:xfrm>
              <a:off x="2201385" y="-363663"/>
              <a:ext cx="329569" cy="391754"/>
              <a:chOff x="9119754" y="739139"/>
              <a:chExt cx="1959726" cy="2329499"/>
            </a:xfrm>
          </p:grpSpPr>
          <p:pic>
            <p:nvPicPr>
              <p:cNvPr id="259" name="그림 258">
                <a:extLst>
                  <a:ext uri="{FF2B5EF4-FFF2-40B4-BE49-F238E27FC236}">
                    <a16:creationId xmlns:a16="http://schemas.microsoft.com/office/drawing/2014/main" id="{970073FC-E3A6-909B-74F0-DCA28751B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l="11259" t="8538" r="9302" b="7992"/>
              <a:stretch/>
            </p:blipFill>
            <p:spPr>
              <a:xfrm>
                <a:off x="9119754" y="739139"/>
                <a:ext cx="1959726" cy="2329499"/>
              </a:xfrm>
              <a:prstGeom prst="rect">
                <a:avLst/>
              </a:prstGeom>
            </p:spPr>
          </p:pic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37DDE32D-CF10-2971-CEED-F3D30AC8FF4D}"/>
                  </a:ext>
                </a:extLst>
              </p:cNvPr>
              <p:cNvSpPr/>
              <p:nvPr/>
            </p:nvSpPr>
            <p:spPr>
              <a:xfrm>
                <a:off x="9320480" y="931701"/>
                <a:ext cx="1549986" cy="15499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A0D94852-4FA1-4CF3-F583-8C7E0BD31230}"/>
              </a:ext>
            </a:extLst>
          </p:cNvPr>
          <p:cNvSpPr/>
          <p:nvPr/>
        </p:nvSpPr>
        <p:spPr>
          <a:xfrm>
            <a:off x="1083446" y="2996763"/>
            <a:ext cx="1764000" cy="10423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5" name="그래픽 284">
            <a:extLst>
              <a:ext uri="{FF2B5EF4-FFF2-40B4-BE49-F238E27FC236}">
                <a16:creationId xmlns:a16="http://schemas.microsoft.com/office/drawing/2014/main" id="{8C649CD8-F758-D7F4-64CE-EBAA302336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2855" y="2822885"/>
            <a:ext cx="84242" cy="84242"/>
          </a:xfrm>
          <a:prstGeom prst="rect">
            <a:avLst/>
          </a:prstGeom>
        </p:spPr>
      </p:pic>
      <p:pic>
        <p:nvPicPr>
          <p:cNvPr id="287" name="그림 286">
            <a:extLst>
              <a:ext uri="{FF2B5EF4-FFF2-40B4-BE49-F238E27FC236}">
                <a16:creationId xmlns:a16="http://schemas.microsoft.com/office/drawing/2014/main" id="{C73C88A1-35BA-4752-FFDA-64928A5C581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78919"/>
          <a:stretch/>
        </p:blipFill>
        <p:spPr>
          <a:xfrm>
            <a:off x="1130714" y="3163133"/>
            <a:ext cx="1707648" cy="407415"/>
          </a:xfrm>
          <a:prstGeom prst="rect">
            <a:avLst/>
          </a:prstGeom>
        </p:spPr>
      </p:pic>
      <p:pic>
        <p:nvPicPr>
          <p:cNvPr id="288" name="그림 287">
            <a:extLst>
              <a:ext uri="{FF2B5EF4-FFF2-40B4-BE49-F238E27FC236}">
                <a16:creationId xmlns:a16="http://schemas.microsoft.com/office/drawing/2014/main" id="{C4273BEA-66FC-316D-4E2E-418EC0116C4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78919"/>
          <a:stretch/>
        </p:blipFill>
        <p:spPr>
          <a:xfrm>
            <a:off x="1130714" y="3027330"/>
            <a:ext cx="1707648" cy="407415"/>
          </a:xfrm>
          <a:prstGeom prst="rect">
            <a:avLst/>
          </a:prstGeom>
        </p:spPr>
      </p:pic>
      <p:sp>
        <p:nvSpPr>
          <p:cNvPr id="289" name="Button">
            <a:extLst>
              <a:ext uri="{FF2B5EF4-FFF2-40B4-BE49-F238E27FC236}">
                <a16:creationId xmlns:a16="http://schemas.microsoft.com/office/drawing/2014/main" id="{0CE2A5D9-7B92-56B7-C6F6-7A4B1460A7E4}"/>
              </a:ext>
            </a:extLst>
          </p:cNvPr>
          <p:cNvSpPr/>
          <p:nvPr/>
        </p:nvSpPr>
        <p:spPr>
          <a:xfrm>
            <a:off x="1500466" y="3305175"/>
            <a:ext cx="906559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자격신고 바로가기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90C1BF5-9D55-3F26-0BAB-644E98FA3100}"/>
              </a:ext>
            </a:extLst>
          </p:cNvPr>
          <p:cNvSpPr txBox="1"/>
          <p:nvPr/>
        </p:nvSpPr>
        <p:spPr>
          <a:xfrm>
            <a:off x="1351158" y="3060702"/>
            <a:ext cx="13990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자격신고 대상자 입니다</a:t>
            </a:r>
            <a:r>
              <a:rPr lang="en-US" altLang="ko-KR" sz="800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1" name="Volume Down">
            <a:extLst>
              <a:ext uri="{FF2B5EF4-FFF2-40B4-BE49-F238E27FC236}">
                <a16:creationId xmlns:a16="http://schemas.microsoft.com/office/drawing/2014/main" id="{D04393E9-CBBB-AFCE-EC14-CA22E90EFC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87303" y="3094521"/>
            <a:ext cx="112713" cy="139700"/>
          </a:xfrm>
          <a:custGeom>
            <a:avLst/>
            <a:gdLst>
              <a:gd name="T0" fmla="*/ 653 w 979"/>
              <a:gd name="T1" fmla="*/ 0 h 1214"/>
              <a:gd name="T2" fmla="*/ 599 w 979"/>
              <a:gd name="T3" fmla="*/ 27 h 1214"/>
              <a:gd name="T4" fmla="*/ 241 w 979"/>
              <a:gd name="T5" fmla="*/ 378 h 1214"/>
              <a:gd name="T6" fmla="*/ 54 w 979"/>
              <a:gd name="T7" fmla="*/ 378 h 1214"/>
              <a:gd name="T8" fmla="*/ 0 w 979"/>
              <a:gd name="T9" fmla="*/ 433 h 1214"/>
              <a:gd name="T10" fmla="*/ 0 w 979"/>
              <a:gd name="T11" fmla="*/ 758 h 1214"/>
              <a:gd name="T12" fmla="*/ 54 w 979"/>
              <a:gd name="T13" fmla="*/ 812 h 1214"/>
              <a:gd name="T14" fmla="*/ 244 w 979"/>
              <a:gd name="T15" fmla="*/ 812 h 1214"/>
              <a:gd name="T16" fmla="*/ 597 w 979"/>
              <a:gd name="T17" fmla="*/ 1160 h 1214"/>
              <a:gd name="T18" fmla="*/ 706 w 979"/>
              <a:gd name="T19" fmla="*/ 1113 h 1214"/>
              <a:gd name="T20" fmla="*/ 706 w 979"/>
              <a:gd name="T21" fmla="*/ 66 h 1214"/>
              <a:gd name="T22" fmla="*/ 653 w 979"/>
              <a:gd name="T23" fmla="*/ 0 h 1214"/>
              <a:gd name="T24" fmla="*/ 794 w 979"/>
              <a:gd name="T25" fmla="*/ 382 h 1214"/>
              <a:gd name="T26" fmla="*/ 746 w 979"/>
              <a:gd name="T27" fmla="*/ 433 h 1214"/>
              <a:gd name="T28" fmla="*/ 789 w 979"/>
              <a:gd name="T29" fmla="*/ 488 h 1214"/>
              <a:gd name="T30" fmla="*/ 870 w 979"/>
              <a:gd name="T31" fmla="*/ 594 h 1214"/>
              <a:gd name="T32" fmla="*/ 789 w 979"/>
              <a:gd name="T33" fmla="*/ 699 h 1214"/>
              <a:gd name="T34" fmla="*/ 750 w 979"/>
              <a:gd name="T35" fmla="*/ 765 h 1214"/>
              <a:gd name="T36" fmla="*/ 816 w 979"/>
              <a:gd name="T37" fmla="*/ 804 h 1214"/>
              <a:gd name="T38" fmla="*/ 979 w 979"/>
              <a:gd name="T39" fmla="*/ 594 h 1214"/>
              <a:gd name="T40" fmla="*/ 816 w 979"/>
              <a:gd name="T41" fmla="*/ 383 h 1214"/>
              <a:gd name="T42" fmla="*/ 794 w 979"/>
              <a:gd name="T43" fmla="*/ 382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9" h="1214">
                <a:moveTo>
                  <a:pt x="653" y="0"/>
                </a:moveTo>
                <a:cubicBezTo>
                  <a:pt x="636" y="0"/>
                  <a:pt x="616" y="10"/>
                  <a:pt x="599" y="27"/>
                </a:cubicBezTo>
                <a:lnTo>
                  <a:pt x="241" y="378"/>
                </a:lnTo>
                <a:lnTo>
                  <a:pt x="54" y="378"/>
                </a:lnTo>
                <a:cubicBezTo>
                  <a:pt x="24" y="378"/>
                  <a:pt x="0" y="403"/>
                  <a:pt x="0" y="433"/>
                </a:cubicBezTo>
                <a:lnTo>
                  <a:pt x="0" y="758"/>
                </a:lnTo>
                <a:cubicBezTo>
                  <a:pt x="0" y="788"/>
                  <a:pt x="24" y="812"/>
                  <a:pt x="54" y="812"/>
                </a:cubicBezTo>
                <a:lnTo>
                  <a:pt x="244" y="812"/>
                </a:lnTo>
                <a:lnTo>
                  <a:pt x="597" y="1160"/>
                </a:lnTo>
                <a:cubicBezTo>
                  <a:pt x="651" y="1214"/>
                  <a:pt x="706" y="1187"/>
                  <a:pt x="706" y="1113"/>
                </a:cubicBezTo>
                <a:lnTo>
                  <a:pt x="706" y="66"/>
                </a:lnTo>
                <a:cubicBezTo>
                  <a:pt x="706" y="23"/>
                  <a:pt x="682" y="0"/>
                  <a:pt x="653" y="0"/>
                </a:cubicBezTo>
                <a:close/>
                <a:moveTo>
                  <a:pt x="794" y="382"/>
                </a:moveTo>
                <a:cubicBezTo>
                  <a:pt x="769" y="385"/>
                  <a:pt x="748" y="408"/>
                  <a:pt x="746" y="433"/>
                </a:cubicBezTo>
                <a:cubicBezTo>
                  <a:pt x="745" y="458"/>
                  <a:pt x="764" y="483"/>
                  <a:pt x="789" y="488"/>
                </a:cubicBezTo>
                <a:cubicBezTo>
                  <a:pt x="835" y="501"/>
                  <a:pt x="870" y="543"/>
                  <a:pt x="870" y="594"/>
                </a:cubicBezTo>
                <a:cubicBezTo>
                  <a:pt x="870" y="645"/>
                  <a:pt x="835" y="687"/>
                  <a:pt x="789" y="699"/>
                </a:cubicBezTo>
                <a:cubicBezTo>
                  <a:pt x="761" y="706"/>
                  <a:pt x="743" y="737"/>
                  <a:pt x="750" y="765"/>
                </a:cubicBezTo>
                <a:cubicBezTo>
                  <a:pt x="757" y="792"/>
                  <a:pt x="788" y="811"/>
                  <a:pt x="816" y="804"/>
                </a:cubicBezTo>
                <a:cubicBezTo>
                  <a:pt x="909" y="780"/>
                  <a:pt x="979" y="694"/>
                  <a:pt x="979" y="594"/>
                </a:cubicBezTo>
                <a:cubicBezTo>
                  <a:pt x="979" y="493"/>
                  <a:pt x="909" y="408"/>
                  <a:pt x="816" y="383"/>
                </a:cubicBezTo>
                <a:cubicBezTo>
                  <a:pt x="809" y="381"/>
                  <a:pt x="801" y="381"/>
                  <a:pt x="794" y="382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0" name="Border">
            <a:extLst>
              <a:ext uri="{FF2B5EF4-FFF2-40B4-BE49-F238E27FC236}">
                <a16:creationId xmlns:a16="http://schemas.microsoft.com/office/drawing/2014/main" id="{9243260A-D238-0AF6-F43C-05D64A6D8535}"/>
              </a:ext>
            </a:extLst>
          </p:cNvPr>
          <p:cNvSpPr/>
          <p:nvPr/>
        </p:nvSpPr>
        <p:spPr>
          <a:xfrm>
            <a:off x="3010166" y="1167931"/>
            <a:ext cx="4341545" cy="1360957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C7FE3A5A-C9A7-8AB3-6D7F-6714D391A9A6}"/>
              </a:ext>
            </a:extLst>
          </p:cNvPr>
          <p:cNvSpPr txBox="1"/>
          <p:nvPr/>
        </p:nvSpPr>
        <p:spPr>
          <a:xfrm>
            <a:off x="2976748" y="1224009"/>
            <a:ext cx="43749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b="1" dirty="0">
                <a:solidFill>
                  <a:srgbClr val="222222"/>
                </a:solidFill>
                <a:latin typeface="+mn-ea"/>
                <a:ea typeface="+mn-ea"/>
              </a:rPr>
              <a:t>나의 교육현황</a:t>
            </a:r>
            <a:endParaRPr lang="ko-KR" altLang="en-US" sz="800" b="1" i="0" dirty="0">
              <a:solidFill>
                <a:srgbClr val="222222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611" name="표 610">
            <a:extLst>
              <a:ext uri="{FF2B5EF4-FFF2-40B4-BE49-F238E27FC236}">
                <a16:creationId xmlns:a16="http://schemas.microsoft.com/office/drawing/2014/main" id="{97CE45D9-1F54-DE0B-647B-9DB5903FB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229"/>
              </p:ext>
            </p:extLst>
          </p:nvPr>
        </p:nvGraphicFramePr>
        <p:xfrm>
          <a:off x="3083479" y="1474464"/>
          <a:ext cx="4195707" cy="956698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441108">
                  <a:extLst>
                    <a:ext uri="{9D8B030D-6E8A-4147-A177-3AD203B41FA5}">
                      <a16:colId xmlns:a16="http://schemas.microsoft.com/office/drawing/2014/main" val="3796461461"/>
                    </a:ext>
                  </a:extLst>
                </a:gridCol>
                <a:gridCol w="682654">
                  <a:extLst>
                    <a:ext uri="{9D8B030D-6E8A-4147-A177-3AD203B41FA5}">
                      <a16:colId xmlns:a16="http://schemas.microsoft.com/office/drawing/2014/main" val="394204613"/>
                    </a:ext>
                  </a:extLst>
                </a:gridCol>
                <a:gridCol w="1387109">
                  <a:extLst>
                    <a:ext uri="{9D8B030D-6E8A-4147-A177-3AD203B41FA5}">
                      <a16:colId xmlns:a16="http://schemas.microsoft.com/office/drawing/2014/main" val="97805465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660666709"/>
                    </a:ext>
                  </a:extLst>
                </a:gridCol>
                <a:gridCol w="903786">
                  <a:extLst>
                    <a:ext uri="{9D8B030D-6E8A-4147-A177-3AD203B41FA5}">
                      <a16:colId xmlns:a16="http://schemas.microsoft.com/office/drawing/2014/main" val="3459956059"/>
                    </a:ext>
                  </a:extLst>
                </a:gridCol>
              </a:tblGrid>
              <a:tr h="1474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년도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교육기간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교육장소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85286"/>
                  </a:ext>
                </a:extLst>
              </a:tr>
              <a:tr h="2268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보수교육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간호조무사 근골격계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질환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~ 05.03(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144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</a:t>
                      </a: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444826"/>
                  </a:ext>
                </a:extLst>
              </a:tr>
              <a:tr h="226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기본공통과정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6.30(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144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서울 용산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Klpn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홀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845248"/>
                  </a:ext>
                </a:extLst>
              </a:tr>
              <a:tr h="226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직무교육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보수교육 인정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치매전문교육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05.31 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월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06.02 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)... 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144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서울 용산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Klpn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Segoe UI" panose="020B0502040204020203" pitchFamily="34" charset="0"/>
                          <a:sym typeface="Arial"/>
                        </a:rPr>
                        <a:t>홀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Segoe UI" panose="020B0502040204020203" pitchFamily="34" charset="0"/>
                        <a:sym typeface="Arial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90822"/>
                  </a:ext>
                </a:extLst>
              </a:tr>
            </a:tbl>
          </a:graphicData>
        </a:graphic>
      </p:graphicFrame>
      <p:grpSp>
        <p:nvGrpSpPr>
          <p:cNvPr id="703" name="그룹 702">
            <a:extLst>
              <a:ext uri="{FF2B5EF4-FFF2-40B4-BE49-F238E27FC236}">
                <a16:creationId xmlns:a16="http://schemas.microsoft.com/office/drawing/2014/main" id="{EE6E2873-03E5-EBA5-8E5D-178B6FE61A46}"/>
              </a:ext>
            </a:extLst>
          </p:cNvPr>
          <p:cNvGrpSpPr/>
          <p:nvPr/>
        </p:nvGrpSpPr>
        <p:grpSpPr>
          <a:xfrm>
            <a:off x="2974887" y="2638130"/>
            <a:ext cx="4389194" cy="1375365"/>
            <a:chOff x="2974887" y="3171921"/>
            <a:chExt cx="4389194" cy="1375365"/>
          </a:xfrm>
        </p:grpSpPr>
        <p:sp>
          <p:nvSpPr>
            <p:cNvPr id="636" name="Border">
              <a:extLst>
                <a:ext uri="{FF2B5EF4-FFF2-40B4-BE49-F238E27FC236}">
                  <a16:creationId xmlns:a16="http://schemas.microsoft.com/office/drawing/2014/main" id="{B0E798B7-4C89-EE5A-C779-2077F3411993}"/>
                </a:ext>
              </a:extLst>
            </p:cNvPr>
            <p:cNvSpPr/>
            <p:nvPr/>
          </p:nvSpPr>
          <p:spPr>
            <a:xfrm>
              <a:off x="3001039" y="3171921"/>
              <a:ext cx="2095348" cy="1375365"/>
            </a:xfrm>
            <a:prstGeom prst="roundRect">
              <a:avLst>
                <a:gd name="adj" fmla="val 6118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u="sng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3" name="Border">
              <a:extLst>
                <a:ext uri="{FF2B5EF4-FFF2-40B4-BE49-F238E27FC236}">
                  <a16:creationId xmlns:a16="http://schemas.microsoft.com/office/drawing/2014/main" id="{3E5107DF-743B-CAE9-B745-4F889566AD9D}"/>
                </a:ext>
              </a:extLst>
            </p:cNvPr>
            <p:cNvSpPr/>
            <p:nvPr/>
          </p:nvSpPr>
          <p:spPr>
            <a:xfrm>
              <a:off x="5256357" y="3171921"/>
              <a:ext cx="2095348" cy="1375365"/>
            </a:xfrm>
            <a:prstGeom prst="roundRect">
              <a:avLst>
                <a:gd name="adj" fmla="val 6118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u="sng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D04F92CF-50C6-F021-B777-1B524FCE3D33}"/>
                </a:ext>
              </a:extLst>
            </p:cNvPr>
            <p:cNvSpPr txBox="1"/>
            <p:nvPr/>
          </p:nvSpPr>
          <p:spPr>
            <a:xfrm>
              <a:off x="2974887" y="3227999"/>
              <a:ext cx="437496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b="1" dirty="0">
                  <a:solidFill>
                    <a:srgbClr val="222222"/>
                  </a:solidFill>
                  <a:latin typeface="+mn-ea"/>
                  <a:ea typeface="+mn-ea"/>
                </a:rPr>
                <a:t>최근 시청  중인 온라인 강의                           최근 신청한 </a:t>
              </a:r>
              <a:r>
                <a:rPr lang="en-US" altLang="ko-KR" sz="800" b="1" dirty="0">
                  <a:solidFill>
                    <a:srgbClr val="222222"/>
                  </a:solidFill>
                  <a:latin typeface="+mn-ea"/>
                  <a:ea typeface="+mn-ea"/>
                </a:rPr>
                <a:t>(</a:t>
              </a:r>
              <a:r>
                <a:rPr lang="ko-KR" altLang="en-US" sz="800" b="1" dirty="0">
                  <a:solidFill>
                    <a:srgbClr val="222222"/>
                  </a:solidFill>
                  <a:latin typeface="+mn-ea"/>
                  <a:ea typeface="+mn-ea"/>
                </a:rPr>
                <a:t>비</a:t>
              </a:r>
              <a:r>
                <a:rPr lang="en-US" altLang="ko-KR" sz="800" b="1" dirty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  <a:r>
                <a:rPr lang="ko-KR" altLang="en-US" sz="800" b="1" dirty="0">
                  <a:solidFill>
                    <a:srgbClr val="222222"/>
                  </a:solidFill>
                  <a:latin typeface="+mn-ea"/>
                  <a:ea typeface="+mn-ea"/>
                </a:rPr>
                <a:t>대면 교육</a:t>
              </a:r>
              <a:endParaRPr lang="ko-KR" altLang="en-US" sz="800" b="1" i="0" dirty="0">
                <a:solidFill>
                  <a:srgbClr val="222222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648" name="Menu">
              <a:extLst>
                <a:ext uri="{FF2B5EF4-FFF2-40B4-BE49-F238E27FC236}">
                  <a16:creationId xmlns:a16="http://schemas.microsoft.com/office/drawing/2014/main" id="{2FB941E9-60BA-822D-C3F9-77E81CAB63D1}"/>
                </a:ext>
              </a:extLst>
            </p:cNvPr>
            <p:cNvSpPr/>
            <p:nvPr/>
          </p:nvSpPr>
          <p:spPr>
            <a:xfrm>
              <a:off x="3083472" y="3447357"/>
              <a:ext cx="1908650" cy="1005403"/>
            </a:xfrm>
            <a:prstGeom prst="roundRect">
              <a:avLst>
                <a:gd name="adj" fmla="val 12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37160" rIns="182880" bIns="13716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endParaRPr lang="en-US" sz="80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endParaRPr lang="en-US" sz="80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endParaRPr lang="en-US" sz="80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E2003A34-7826-2CB1-4D07-C2F7D26F9959}"/>
                </a:ext>
              </a:extLst>
            </p:cNvPr>
            <p:cNvSpPr txBox="1"/>
            <p:nvPr/>
          </p:nvSpPr>
          <p:spPr>
            <a:xfrm>
              <a:off x="3058680" y="3490836"/>
              <a:ext cx="20261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b="1" i="0" u="sng" dirty="0">
                  <a:solidFill>
                    <a:srgbClr val="494949"/>
                  </a:solidFill>
                  <a:effectLst/>
                  <a:latin typeface="+mn-ea"/>
                  <a:ea typeface="+mn-ea"/>
                </a:rPr>
                <a:t>4. </a:t>
              </a:r>
              <a:r>
                <a:rPr lang="ko-KR" altLang="en-US" sz="900" b="1" i="0" u="sng" dirty="0">
                  <a:solidFill>
                    <a:srgbClr val="494949"/>
                  </a:solidFill>
                  <a:effectLst/>
                  <a:latin typeface="+mn-ea"/>
                  <a:ea typeface="+mn-ea"/>
                </a:rPr>
                <a:t>간호조무사 근골격계</a:t>
              </a:r>
              <a:br>
                <a:rPr lang="en-US" altLang="ko-KR" sz="900" b="1" i="0" u="sng" dirty="0">
                  <a:solidFill>
                    <a:srgbClr val="494949"/>
                  </a:solidFill>
                  <a:effectLst/>
                  <a:latin typeface="+mn-ea"/>
                  <a:ea typeface="+mn-ea"/>
                </a:rPr>
              </a:br>
              <a:r>
                <a:rPr lang="en-US" altLang="ko-KR" sz="900" b="1" i="0" dirty="0">
                  <a:solidFill>
                    <a:srgbClr val="494949"/>
                  </a:solidFill>
                  <a:effectLst/>
                  <a:latin typeface="+mn-ea"/>
                  <a:ea typeface="+mn-ea"/>
                </a:rPr>
                <a:t>    </a:t>
              </a:r>
              <a:r>
                <a:rPr lang="ko-KR" altLang="en-US" sz="900" b="1" i="0" u="sng" dirty="0">
                  <a:solidFill>
                    <a:srgbClr val="494949"/>
                  </a:solidFill>
                  <a:effectLst/>
                  <a:latin typeface="+mn-ea"/>
                  <a:ea typeface="+mn-ea"/>
                </a:rPr>
                <a:t>질환관리</a:t>
              </a:r>
              <a:endParaRPr lang="ko-KR" altLang="en-US" sz="900" b="1" u="sng" dirty="0">
                <a:latin typeface="+mn-ea"/>
                <a:ea typeface="+mn-ea"/>
              </a:endParaRPr>
            </a:p>
          </p:txBody>
        </p:sp>
        <p:grpSp>
          <p:nvGrpSpPr>
            <p:cNvPr id="651" name="그룹 650">
              <a:extLst>
                <a:ext uri="{FF2B5EF4-FFF2-40B4-BE49-F238E27FC236}">
                  <a16:creationId xmlns:a16="http://schemas.microsoft.com/office/drawing/2014/main" id="{3C07C1AA-D973-71C5-D087-3607788D5195}"/>
                </a:ext>
              </a:extLst>
            </p:cNvPr>
            <p:cNvGrpSpPr/>
            <p:nvPr/>
          </p:nvGrpSpPr>
          <p:grpSpPr>
            <a:xfrm>
              <a:off x="4503586" y="3548133"/>
              <a:ext cx="488783" cy="427897"/>
              <a:chOff x="3611382" y="2943932"/>
              <a:chExt cx="488783" cy="427897"/>
            </a:xfrm>
          </p:grpSpPr>
          <p:pic>
            <p:nvPicPr>
              <p:cNvPr id="652" name="그래픽 651">
                <a:extLst>
                  <a:ext uri="{FF2B5EF4-FFF2-40B4-BE49-F238E27FC236}">
                    <a16:creationId xmlns:a16="http://schemas.microsoft.com/office/drawing/2014/main" id="{E1BC32E9-8105-D5C4-9028-89CCAE589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t="1" b="19913"/>
              <a:stretch/>
            </p:blipFill>
            <p:spPr>
              <a:xfrm>
                <a:off x="3687778" y="2943932"/>
                <a:ext cx="335991" cy="269082"/>
              </a:xfrm>
              <a:prstGeom prst="rect">
                <a:avLst/>
              </a:prstGeom>
            </p:spPr>
          </p:pic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CEA559F5-D371-11EE-D3D7-9C6615CF3666}"/>
                  </a:ext>
                </a:extLst>
              </p:cNvPr>
              <p:cNvSpPr txBox="1"/>
              <p:nvPr/>
            </p:nvSpPr>
            <p:spPr>
              <a:xfrm>
                <a:off x="3611382" y="3187163"/>
                <a:ext cx="48878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latin typeface="+mn-ea"/>
                    <a:ea typeface="+mn-ea"/>
                  </a:rPr>
                  <a:t>이어보기</a:t>
                </a:r>
              </a:p>
            </p:txBody>
          </p:sp>
        </p:grpSp>
        <p:sp>
          <p:nvSpPr>
            <p:cNvPr id="663" name="Menu">
              <a:extLst>
                <a:ext uri="{FF2B5EF4-FFF2-40B4-BE49-F238E27FC236}">
                  <a16:creationId xmlns:a16="http://schemas.microsoft.com/office/drawing/2014/main" id="{010D5E46-0177-AF0A-6D72-CBF011A8F522}"/>
                </a:ext>
              </a:extLst>
            </p:cNvPr>
            <p:cNvSpPr/>
            <p:nvPr/>
          </p:nvSpPr>
          <p:spPr>
            <a:xfrm>
              <a:off x="5347173" y="3448032"/>
              <a:ext cx="1916062" cy="1005403"/>
            </a:xfrm>
            <a:prstGeom prst="roundRect">
              <a:avLst>
                <a:gd name="adj" fmla="val 12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37160" rIns="182880" bIns="13716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endParaRPr lang="en-US" sz="80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endParaRPr lang="en-US" sz="80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endParaRPr lang="en-US" sz="80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376EBACB-2B92-7992-AD8B-B05F9777582F}"/>
                </a:ext>
              </a:extLst>
            </p:cNvPr>
            <p:cNvSpPr txBox="1"/>
            <p:nvPr/>
          </p:nvSpPr>
          <p:spPr>
            <a:xfrm>
              <a:off x="5337911" y="3490753"/>
              <a:ext cx="202617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b="1" u="sng" dirty="0">
                  <a:latin typeface="+mn-ea"/>
                  <a:ea typeface="+mn-ea"/>
                </a:rPr>
                <a:t>보수교육</a:t>
              </a:r>
              <a:r>
                <a:rPr lang="en-US" altLang="ko-KR" sz="900" b="1" u="sng" dirty="0">
                  <a:latin typeface="+mn-ea"/>
                  <a:ea typeface="+mn-ea"/>
                </a:rPr>
                <a:t>(</a:t>
              </a:r>
              <a:r>
                <a:rPr lang="ko-KR" altLang="en-US" sz="900" b="1" u="sng" dirty="0">
                  <a:latin typeface="+mn-ea"/>
                  <a:ea typeface="+mn-ea"/>
                </a:rPr>
                <a:t>기본공통과정</a:t>
              </a:r>
              <a:r>
                <a:rPr lang="en-US" altLang="ko-KR" sz="900" b="1" u="sng" dirty="0">
                  <a:latin typeface="+mn-ea"/>
                  <a:ea typeface="+mn-ea"/>
                </a:rPr>
                <a:t>)  </a:t>
              </a:r>
              <a:r>
                <a:rPr lang="en-US" altLang="ko-KR" sz="900" b="1" dirty="0">
                  <a:latin typeface="+mn-ea"/>
                  <a:ea typeface="+mn-ea"/>
                </a:rPr>
                <a:t>         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B194A6F-F63D-695F-D64B-561C5F486389}"/>
              </a:ext>
            </a:extLst>
          </p:cNvPr>
          <p:cNvSpPr/>
          <p:nvPr/>
        </p:nvSpPr>
        <p:spPr>
          <a:xfrm>
            <a:off x="4482505" y="4229097"/>
            <a:ext cx="1395201" cy="2337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바로가기</a:t>
            </a:r>
            <a:endParaRPr lang="en-US" altLang="ko-KR" sz="700" b="1" dirty="0">
              <a:solidFill>
                <a:schemeClr val="tx2">
                  <a:lumMod val="10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E7B238B-C869-3517-3B9E-2FCDE68D9E81}"/>
              </a:ext>
            </a:extLst>
          </p:cNvPr>
          <p:cNvGrpSpPr/>
          <p:nvPr/>
        </p:nvGrpSpPr>
        <p:grpSpPr>
          <a:xfrm>
            <a:off x="4479688" y="4142281"/>
            <a:ext cx="1400835" cy="407415"/>
            <a:chOff x="2484978" y="3442383"/>
            <a:chExt cx="1400835" cy="601024"/>
          </a:xfrm>
          <a:solidFill>
            <a:schemeClr val="bg1"/>
          </a:solidFill>
        </p:grpSpPr>
        <p:sp>
          <p:nvSpPr>
            <p:cNvPr id="100" name="Border">
              <a:extLst>
                <a:ext uri="{FF2B5EF4-FFF2-40B4-BE49-F238E27FC236}">
                  <a16:creationId xmlns:a16="http://schemas.microsoft.com/office/drawing/2014/main" id="{4D4DE8D9-67F0-ED6D-7ED2-6A36D6D19B55}"/>
                </a:ext>
              </a:extLst>
            </p:cNvPr>
            <p:cNvSpPr/>
            <p:nvPr/>
          </p:nvSpPr>
          <p:spPr>
            <a:xfrm>
              <a:off x="2484978" y="3442383"/>
              <a:ext cx="1399091" cy="601024"/>
            </a:xfrm>
            <a:prstGeom prst="roundRect">
              <a:avLst>
                <a:gd name="adj" fmla="val 6118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u="sng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FBA37ED-0F36-9722-E10D-7816FD3301D5}"/>
                </a:ext>
              </a:extLst>
            </p:cNvPr>
            <p:cNvSpPr/>
            <p:nvPr/>
          </p:nvSpPr>
          <p:spPr>
            <a:xfrm>
              <a:off x="2490612" y="3550833"/>
              <a:ext cx="1395201" cy="343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  <a:cs typeface="Segoe UI" panose="020B0502040204020203" pitchFamily="34" charset="0"/>
                </a:rPr>
                <a:t>회비 및 교육비 납부 현황</a:t>
              </a:r>
              <a:endParaRPr lang="en-US" altLang="ko-KR" sz="700" b="1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04" name="그룹 703">
            <a:extLst>
              <a:ext uri="{FF2B5EF4-FFF2-40B4-BE49-F238E27FC236}">
                <a16:creationId xmlns:a16="http://schemas.microsoft.com/office/drawing/2014/main" id="{0083508F-DD32-A166-4308-F7CD8A06C207}"/>
              </a:ext>
            </a:extLst>
          </p:cNvPr>
          <p:cNvGrpSpPr/>
          <p:nvPr/>
        </p:nvGrpSpPr>
        <p:grpSpPr>
          <a:xfrm>
            <a:off x="5951064" y="4142281"/>
            <a:ext cx="1400835" cy="407415"/>
            <a:chOff x="5951064" y="4642400"/>
            <a:chExt cx="1400835" cy="407415"/>
          </a:xfrm>
        </p:grpSpPr>
        <p:sp>
          <p:nvSpPr>
            <p:cNvPr id="103" name="Border">
              <a:extLst>
                <a:ext uri="{FF2B5EF4-FFF2-40B4-BE49-F238E27FC236}">
                  <a16:creationId xmlns:a16="http://schemas.microsoft.com/office/drawing/2014/main" id="{DF205FC0-ED61-1042-2B18-1BF4E57C01F7}"/>
                </a:ext>
              </a:extLst>
            </p:cNvPr>
            <p:cNvSpPr/>
            <p:nvPr/>
          </p:nvSpPr>
          <p:spPr>
            <a:xfrm>
              <a:off x="5951064" y="4642400"/>
              <a:ext cx="1399091" cy="407415"/>
            </a:xfrm>
            <a:prstGeom prst="roundRect">
              <a:avLst>
                <a:gd name="adj" fmla="val 6118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u="sng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D69E9E2-0919-8AD3-89DF-3F13387209C2}"/>
                </a:ext>
              </a:extLst>
            </p:cNvPr>
            <p:cNvSpPr/>
            <p:nvPr/>
          </p:nvSpPr>
          <p:spPr>
            <a:xfrm>
              <a:off x="5956698" y="4729216"/>
              <a:ext cx="1395201" cy="2337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  <a:cs typeface="Segoe UI" panose="020B0502040204020203" pitchFamily="34" charset="0"/>
                </a:rPr>
                <a:t>회비납부 </a:t>
              </a:r>
              <a:r>
                <a:rPr lang="en-US" altLang="ko-KR" sz="700" b="1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  <a:cs typeface="Segoe UI" panose="020B0502040204020203" pitchFamily="34" charset="0"/>
                </a:rPr>
                <a:t>(</a:t>
              </a:r>
              <a:r>
                <a:rPr lang="ko-KR" altLang="en-US" sz="700" b="1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  <a:cs typeface="Segoe UI" panose="020B0502040204020203" pitchFamily="34" charset="0"/>
                </a:rPr>
                <a:t>정회원 전환</a:t>
              </a:r>
              <a:r>
                <a:rPr lang="en-US" altLang="ko-KR" sz="700" b="1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  <a:cs typeface="Segoe UI" panose="020B0502040204020203" pitchFamily="34" charset="0"/>
                </a:rPr>
                <a:t>)</a:t>
              </a:r>
            </a:p>
          </p:txBody>
        </p:sp>
      </p:grpSp>
      <p:sp>
        <p:nvSpPr>
          <p:cNvPr id="670" name="Border">
            <a:extLst>
              <a:ext uri="{FF2B5EF4-FFF2-40B4-BE49-F238E27FC236}">
                <a16:creationId xmlns:a16="http://schemas.microsoft.com/office/drawing/2014/main" id="{4EEB9E9D-7379-A40B-6821-C80709EFA3D7}"/>
              </a:ext>
            </a:extLst>
          </p:cNvPr>
          <p:cNvSpPr/>
          <p:nvPr/>
        </p:nvSpPr>
        <p:spPr>
          <a:xfrm>
            <a:off x="3008313" y="4142281"/>
            <a:ext cx="1399091" cy="407415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B67CF21B-D3F2-3ED1-9955-17FA5ADA9D4C}"/>
              </a:ext>
            </a:extLst>
          </p:cNvPr>
          <p:cNvSpPr/>
          <p:nvPr/>
        </p:nvSpPr>
        <p:spPr>
          <a:xfrm>
            <a:off x="3013947" y="4215796"/>
            <a:ext cx="1395201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교육 이슈 현황</a:t>
            </a:r>
            <a:endParaRPr lang="en-US" altLang="ko-KR" sz="700" b="1" dirty="0">
              <a:solidFill>
                <a:schemeClr val="tx2">
                  <a:lumMod val="10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72" name="Border">
            <a:extLst>
              <a:ext uri="{FF2B5EF4-FFF2-40B4-BE49-F238E27FC236}">
                <a16:creationId xmlns:a16="http://schemas.microsoft.com/office/drawing/2014/main" id="{826DEF8B-F35D-90B8-024D-57B0457317FC}"/>
              </a:ext>
            </a:extLst>
          </p:cNvPr>
          <p:cNvSpPr/>
          <p:nvPr/>
        </p:nvSpPr>
        <p:spPr>
          <a:xfrm>
            <a:off x="3001039" y="4678481"/>
            <a:ext cx="4350666" cy="1067814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7611F1D1-2D26-4D71-25F0-2C63FF1E0FE1}"/>
              </a:ext>
            </a:extLst>
          </p:cNvPr>
          <p:cNvSpPr txBox="1"/>
          <p:nvPr/>
        </p:nvSpPr>
        <p:spPr>
          <a:xfrm>
            <a:off x="2977638" y="4731750"/>
            <a:ext cx="43506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b="1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나의 게시물</a:t>
            </a:r>
          </a:p>
        </p:txBody>
      </p:sp>
      <p:grpSp>
        <p:nvGrpSpPr>
          <p:cNvPr id="673" name="그룹 672">
            <a:extLst>
              <a:ext uri="{FF2B5EF4-FFF2-40B4-BE49-F238E27FC236}">
                <a16:creationId xmlns:a16="http://schemas.microsoft.com/office/drawing/2014/main" id="{3205C551-7B06-7456-D508-C63BB8C44388}"/>
              </a:ext>
            </a:extLst>
          </p:cNvPr>
          <p:cNvGrpSpPr/>
          <p:nvPr/>
        </p:nvGrpSpPr>
        <p:grpSpPr>
          <a:xfrm>
            <a:off x="2999397" y="4977970"/>
            <a:ext cx="695603" cy="882959"/>
            <a:chOff x="2390197" y="4518519"/>
            <a:chExt cx="866987" cy="1100504"/>
          </a:xfrm>
        </p:grpSpPr>
        <p:sp>
          <p:nvSpPr>
            <p:cNvPr id="674" name="Border">
              <a:extLst>
                <a:ext uri="{FF2B5EF4-FFF2-40B4-BE49-F238E27FC236}">
                  <a16:creationId xmlns:a16="http://schemas.microsoft.com/office/drawing/2014/main" id="{373A7470-D7EB-0ED7-07D7-3D4C73C84C1E}"/>
                </a:ext>
              </a:extLst>
            </p:cNvPr>
            <p:cNvSpPr/>
            <p:nvPr/>
          </p:nvSpPr>
          <p:spPr>
            <a:xfrm>
              <a:off x="2390197" y="4928560"/>
              <a:ext cx="866987" cy="690463"/>
            </a:xfrm>
            <a:prstGeom prst="roundRect">
              <a:avLst>
                <a:gd name="adj" fmla="val 6118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</a:t>
              </a: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문의</a:t>
              </a:r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75" name="Image">
              <a:extLst>
                <a:ext uri="{FF2B5EF4-FFF2-40B4-BE49-F238E27FC236}">
                  <a16:creationId xmlns:a16="http://schemas.microsoft.com/office/drawing/2014/main" id="{71620BF2-C13A-843A-2DD7-4D1C47B4ACDB}"/>
                </a:ext>
              </a:extLst>
            </p:cNvPr>
            <p:cNvGrpSpPr/>
            <p:nvPr/>
          </p:nvGrpSpPr>
          <p:grpSpPr>
            <a:xfrm>
              <a:off x="2490025" y="4518519"/>
              <a:ext cx="659643" cy="659643"/>
              <a:chOff x="9600101" y="1622168"/>
              <a:chExt cx="1333500" cy="1333500"/>
            </a:xfrm>
            <a:solidFill>
              <a:schemeClr val="bg1">
                <a:lumMod val="95000"/>
              </a:schemeClr>
            </a:solidFill>
          </p:grpSpPr>
          <p:sp>
            <p:nvSpPr>
              <p:cNvPr id="676" name="Border">
                <a:extLst>
                  <a:ext uri="{FF2B5EF4-FFF2-40B4-BE49-F238E27FC236}">
                    <a16:creationId xmlns:a16="http://schemas.microsoft.com/office/drawing/2014/main" id="{D4BFB518-9A0F-8A73-D700-E6897ED865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77" name="Line">
                <a:extLst>
                  <a:ext uri="{FF2B5EF4-FFF2-40B4-BE49-F238E27FC236}">
                    <a16:creationId xmlns:a16="http://schemas.microsoft.com/office/drawing/2014/main" id="{FADD11B1-D65C-9F93-30E7-658EC1BE7125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Line">
                <a:extLst>
                  <a:ext uri="{FF2B5EF4-FFF2-40B4-BE49-F238E27FC236}">
                    <a16:creationId xmlns:a16="http://schemas.microsoft.com/office/drawing/2014/main" id="{ED964E04-C324-1A72-2570-EAA43A5C8244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9" name="그룹 678">
            <a:extLst>
              <a:ext uri="{FF2B5EF4-FFF2-40B4-BE49-F238E27FC236}">
                <a16:creationId xmlns:a16="http://schemas.microsoft.com/office/drawing/2014/main" id="{F72F7743-0A1F-E00B-5207-93B67EFD8EF3}"/>
              </a:ext>
            </a:extLst>
          </p:cNvPr>
          <p:cNvGrpSpPr/>
          <p:nvPr/>
        </p:nvGrpSpPr>
        <p:grpSpPr>
          <a:xfrm>
            <a:off x="5728179" y="4977970"/>
            <a:ext cx="695603" cy="882959"/>
            <a:chOff x="5293420" y="4518519"/>
            <a:chExt cx="866987" cy="1100504"/>
          </a:xfrm>
        </p:grpSpPr>
        <p:sp>
          <p:nvSpPr>
            <p:cNvPr id="680" name="Border">
              <a:extLst>
                <a:ext uri="{FF2B5EF4-FFF2-40B4-BE49-F238E27FC236}">
                  <a16:creationId xmlns:a16="http://schemas.microsoft.com/office/drawing/2014/main" id="{2AEDEBB2-C004-03C1-5455-115E960E3EE9}"/>
                </a:ext>
              </a:extLst>
            </p:cNvPr>
            <p:cNvSpPr/>
            <p:nvPr/>
          </p:nvSpPr>
          <p:spPr>
            <a:xfrm>
              <a:off x="5293420" y="4928560"/>
              <a:ext cx="866987" cy="690463"/>
            </a:xfrm>
            <a:prstGeom prst="roundRect">
              <a:avLst>
                <a:gd name="adj" fmla="val 6118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노무상담</a:t>
              </a:r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1" name="Image">
              <a:extLst>
                <a:ext uri="{FF2B5EF4-FFF2-40B4-BE49-F238E27FC236}">
                  <a16:creationId xmlns:a16="http://schemas.microsoft.com/office/drawing/2014/main" id="{EAD6320E-BDA3-FDBE-500A-DD30197C0E86}"/>
                </a:ext>
              </a:extLst>
            </p:cNvPr>
            <p:cNvGrpSpPr/>
            <p:nvPr/>
          </p:nvGrpSpPr>
          <p:grpSpPr>
            <a:xfrm>
              <a:off x="5393245" y="4518519"/>
              <a:ext cx="659643" cy="659643"/>
              <a:chOff x="9600101" y="1622168"/>
              <a:chExt cx="1333500" cy="1333500"/>
            </a:xfrm>
            <a:solidFill>
              <a:schemeClr val="bg1">
                <a:lumMod val="95000"/>
              </a:schemeClr>
            </a:solidFill>
          </p:grpSpPr>
          <p:sp>
            <p:nvSpPr>
              <p:cNvPr id="682" name="Border">
                <a:extLst>
                  <a:ext uri="{FF2B5EF4-FFF2-40B4-BE49-F238E27FC236}">
                    <a16:creationId xmlns:a16="http://schemas.microsoft.com/office/drawing/2014/main" id="{83F0C32C-7D2A-BE1A-B610-322F1BD718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83" name="Line">
                <a:extLst>
                  <a:ext uri="{FF2B5EF4-FFF2-40B4-BE49-F238E27FC236}">
                    <a16:creationId xmlns:a16="http://schemas.microsoft.com/office/drawing/2014/main" id="{240BD5AC-2906-8746-6BB1-5CF23CFDBB47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Line">
                <a:extLst>
                  <a:ext uri="{FF2B5EF4-FFF2-40B4-BE49-F238E27FC236}">
                    <a16:creationId xmlns:a16="http://schemas.microsoft.com/office/drawing/2014/main" id="{DD46B761-0048-CB1F-FFA2-735B51247BA0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5" name="그룹 684">
            <a:extLst>
              <a:ext uri="{FF2B5EF4-FFF2-40B4-BE49-F238E27FC236}">
                <a16:creationId xmlns:a16="http://schemas.microsoft.com/office/drawing/2014/main" id="{30A7538C-6E48-0AEE-C461-CC55179FEB2C}"/>
              </a:ext>
            </a:extLst>
          </p:cNvPr>
          <p:cNvGrpSpPr/>
          <p:nvPr/>
        </p:nvGrpSpPr>
        <p:grpSpPr>
          <a:xfrm>
            <a:off x="4818585" y="4977970"/>
            <a:ext cx="695603" cy="882959"/>
            <a:chOff x="4325679" y="4518519"/>
            <a:chExt cx="866987" cy="1100504"/>
          </a:xfrm>
        </p:grpSpPr>
        <p:sp>
          <p:nvSpPr>
            <p:cNvPr id="686" name="Border">
              <a:extLst>
                <a:ext uri="{FF2B5EF4-FFF2-40B4-BE49-F238E27FC236}">
                  <a16:creationId xmlns:a16="http://schemas.microsoft.com/office/drawing/2014/main" id="{04A49DD5-205D-4F5B-1DAE-35BD1AE68C0D}"/>
                </a:ext>
              </a:extLst>
            </p:cNvPr>
            <p:cNvSpPr/>
            <p:nvPr/>
          </p:nvSpPr>
          <p:spPr>
            <a:xfrm>
              <a:off x="4325679" y="4928560"/>
              <a:ext cx="866987" cy="690463"/>
            </a:xfrm>
            <a:prstGeom prst="roundRect">
              <a:avLst>
                <a:gd name="adj" fmla="val 6118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신고센터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7" name="Image">
              <a:extLst>
                <a:ext uri="{FF2B5EF4-FFF2-40B4-BE49-F238E27FC236}">
                  <a16:creationId xmlns:a16="http://schemas.microsoft.com/office/drawing/2014/main" id="{37586C84-2451-CF71-60AF-CF57F90F96C4}"/>
                </a:ext>
              </a:extLst>
            </p:cNvPr>
            <p:cNvGrpSpPr/>
            <p:nvPr/>
          </p:nvGrpSpPr>
          <p:grpSpPr>
            <a:xfrm>
              <a:off x="4425505" y="4518519"/>
              <a:ext cx="659643" cy="659643"/>
              <a:chOff x="9600101" y="1622168"/>
              <a:chExt cx="1333500" cy="1333500"/>
            </a:xfrm>
            <a:solidFill>
              <a:schemeClr val="bg1">
                <a:lumMod val="95000"/>
              </a:schemeClr>
            </a:solidFill>
          </p:grpSpPr>
          <p:sp>
            <p:nvSpPr>
              <p:cNvPr id="688" name="Border">
                <a:extLst>
                  <a:ext uri="{FF2B5EF4-FFF2-40B4-BE49-F238E27FC236}">
                    <a16:creationId xmlns:a16="http://schemas.microsoft.com/office/drawing/2014/main" id="{49408AF9-04A3-AE1F-7E97-659A1D42AF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89" name="Line">
                <a:extLst>
                  <a:ext uri="{FF2B5EF4-FFF2-40B4-BE49-F238E27FC236}">
                    <a16:creationId xmlns:a16="http://schemas.microsoft.com/office/drawing/2014/main" id="{1944126E-86F6-B7A1-1D33-233D1304DE78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Line">
                <a:extLst>
                  <a:ext uri="{FF2B5EF4-FFF2-40B4-BE49-F238E27FC236}">
                    <a16:creationId xmlns:a16="http://schemas.microsoft.com/office/drawing/2014/main" id="{0C0DE926-2905-737E-0E8D-7A075C678742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1" name="그룹 690">
            <a:extLst>
              <a:ext uri="{FF2B5EF4-FFF2-40B4-BE49-F238E27FC236}">
                <a16:creationId xmlns:a16="http://schemas.microsoft.com/office/drawing/2014/main" id="{6B19ED19-1CA9-CC81-FAD7-727789E71035}"/>
              </a:ext>
            </a:extLst>
          </p:cNvPr>
          <p:cNvGrpSpPr/>
          <p:nvPr/>
        </p:nvGrpSpPr>
        <p:grpSpPr>
          <a:xfrm>
            <a:off x="3908991" y="4977970"/>
            <a:ext cx="695603" cy="882959"/>
            <a:chOff x="3357938" y="4518519"/>
            <a:chExt cx="866987" cy="1100504"/>
          </a:xfrm>
        </p:grpSpPr>
        <p:sp>
          <p:nvSpPr>
            <p:cNvPr id="692" name="Border">
              <a:extLst>
                <a:ext uri="{FF2B5EF4-FFF2-40B4-BE49-F238E27FC236}">
                  <a16:creationId xmlns:a16="http://schemas.microsoft.com/office/drawing/2014/main" id="{468A6C6D-CC32-E53E-4BCE-01BD1EA7ACD8}"/>
                </a:ext>
              </a:extLst>
            </p:cNvPr>
            <p:cNvSpPr/>
            <p:nvPr/>
          </p:nvSpPr>
          <p:spPr>
            <a:xfrm>
              <a:off x="3357938" y="4928560"/>
              <a:ext cx="866987" cy="690463"/>
            </a:xfrm>
            <a:prstGeom prst="roundRect">
              <a:avLst>
                <a:gd name="adj" fmla="val 6118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회원게시판</a:t>
              </a:r>
              <a:endPara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93" name="Image">
              <a:extLst>
                <a:ext uri="{FF2B5EF4-FFF2-40B4-BE49-F238E27FC236}">
                  <a16:creationId xmlns:a16="http://schemas.microsoft.com/office/drawing/2014/main" id="{86916CBE-5063-BF39-ECAC-9894E9FC09CA}"/>
                </a:ext>
              </a:extLst>
            </p:cNvPr>
            <p:cNvGrpSpPr/>
            <p:nvPr/>
          </p:nvGrpSpPr>
          <p:grpSpPr>
            <a:xfrm>
              <a:off x="3457765" y="4518519"/>
              <a:ext cx="659643" cy="659643"/>
              <a:chOff x="9600101" y="1622168"/>
              <a:chExt cx="1333500" cy="1333500"/>
            </a:xfrm>
            <a:solidFill>
              <a:schemeClr val="bg1">
                <a:lumMod val="95000"/>
              </a:schemeClr>
            </a:solidFill>
          </p:grpSpPr>
          <p:sp>
            <p:nvSpPr>
              <p:cNvPr id="694" name="Border">
                <a:extLst>
                  <a:ext uri="{FF2B5EF4-FFF2-40B4-BE49-F238E27FC236}">
                    <a16:creationId xmlns:a16="http://schemas.microsoft.com/office/drawing/2014/main" id="{A4400E4E-FD03-DC06-53F5-F2CDB96FAA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95" name="Line">
                <a:extLst>
                  <a:ext uri="{FF2B5EF4-FFF2-40B4-BE49-F238E27FC236}">
                    <a16:creationId xmlns:a16="http://schemas.microsoft.com/office/drawing/2014/main" id="{4C9A7B94-0323-84CA-E157-EE7FE147A72B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Line">
                <a:extLst>
                  <a:ext uri="{FF2B5EF4-FFF2-40B4-BE49-F238E27FC236}">
                    <a16:creationId xmlns:a16="http://schemas.microsoft.com/office/drawing/2014/main" id="{E31A9C80-39D9-FD7B-86E5-61C49E017D90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5" name="그룹 704">
            <a:extLst>
              <a:ext uri="{FF2B5EF4-FFF2-40B4-BE49-F238E27FC236}">
                <a16:creationId xmlns:a16="http://schemas.microsoft.com/office/drawing/2014/main" id="{ACC23DFE-B10F-8133-664C-BA2B31E12FA3}"/>
              </a:ext>
            </a:extLst>
          </p:cNvPr>
          <p:cNvGrpSpPr/>
          <p:nvPr/>
        </p:nvGrpSpPr>
        <p:grpSpPr>
          <a:xfrm>
            <a:off x="6602996" y="4977970"/>
            <a:ext cx="765163" cy="882959"/>
            <a:chOff x="6240871" y="4518519"/>
            <a:chExt cx="953685" cy="1100504"/>
          </a:xfrm>
        </p:grpSpPr>
        <p:sp>
          <p:nvSpPr>
            <p:cNvPr id="706" name="Border">
              <a:extLst>
                <a:ext uri="{FF2B5EF4-FFF2-40B4-BE49-F238E27FC236}">
                  <a16:creationId xmlns:a16="http://schemas.microsoft.com/office/drawing/2014/main" id="{6A35F3D1-B741-2E08-C325-EC2E38523E9F}"/>
                </a:ext>
              </a:extLst>
            </p:cNvPr>
            <p:cNvSpPr/>
            <p:nvPr/>
          </p:nvSpPr>
          <p:spPr>
            <a:xfrm>
              <a:off x="6240871" y="4928560"/>
              <a:ext cx="953685" cy="690463"/>
            </a:xfrm>
            <a:prstGeom prst="roundRect">
              <a:avLst>
                <a:gd name="adj" fmla="val 6118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구인정보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707" name="Image">
              <a:extLst>
                <a:ext uri="{FF2B5EF4-FFF2-40B4-BE49-F238E27FC236}">
                  <a16:creationId xmlns:a16="http://schemas.microsoft.com/office/drawing/2014/main" id="{E825CED7-B251-D7B1-7A01-8177F7F3BF6A}"/>
                </a:ext>
              </a:extLst>
            </p:cNvPr>
            <p:cNvGrpSpPr/>
            <p:nvPr/>
          </p:nvGrpSpPr>
          <p:grpSpPr>
            <a:xfrm>
              <a:off x="6384045" y="4518519"/>
              <a:ext cx="659643" cy="659643"/>
              <a:chOff x="9600101" y="1622168"/>
              <a:chExt cx="1333500" cy="1333500"/>
            </a:xfrm>
            <a:solidFill>
              <a:schemeClr val="bg1">
                <a:lumMod val="95000"/>
              </a:schemeClr>
            </a:solidFill>
          </p:grpSpPr>
          <p:sp>
            <p:nvSpPr>
              <p:cNvPr id="708" name="Border">
                <a:extLst>
                  <a:ext uri="{FF2B5EF4-FFF2-40B4-BE49-F238E27FC236}">
                    <a16:creationId xmlns:a16="http://schemas.microsoft.com/office/drawing/2014/main" id="{83BD3275-FB89-87E4-4480-FAD1A3B23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09" name="Line">
                <a:extLst>
                  <a:ext uri="{FF2B5EF4-FFF2-40B4-BE49-F238E27FC236}">
                    <a16:creationId xmlns:a16="http://schemas.microsoft.com/office/drawing/2014/main" id="{B8E2CFE0-6E28-AAB3-05C3-6930E868AE5A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Line">
                <a:extLst>
                  <a:ext uri="{FF2B5EF4-FFF2-40B4-BE49-F238E27FC236}">
                    <a16:creationId xmlns:a16="http://schemas.microsoft.com/office/drawing/2014/main" id="{C7B28893-6531-1703-41A8-CFDCDF2CA921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9" name="Border">
            <a:extLst>
              <a:ext uri="{FF2B5EF4-FFF2-40B4-BE49-F238E27FC236}">
                <a16:creationId xmlns:a16="http://schemas.microsoft.com/office/drawing/2014/main" id="{3C06CDFE-9878-AEE3-02D9-67CA591B179C}"/>
              </a:ext>
            </a:extLst>
          </p:cNvPr>
          <p:cNvSpPr/>
          <p:nvPr/>
        </p:nvSpPr>
        <p:spPr>
          <a:xfrm>
            <a:off x="1129983" y="3702645"/>
            <a:ext cx="1712277" cy="1934296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DB52818D-9CF8-370F-A1D9-BE05F7B19D27}"/>
              </a:ext>
            </a:extLst>
          </p:cNvPr>
          <p:cNvSpPr txBox="1"/>
          <p:nvPr/>
        </p:nvSpPr>
        <p:spPr>
          <a:xfrm>
            <a:off x="1153380" y="3728011"/>
            <a:ext cx="1233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자격신고 현황</a:t>
            </a:r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FCA518C2-70B4-ED30-C4AB-D08DD0810941}"/>
              </a:ext>
            </a:extLst>
          </p:cNvPr>
          <p:cNvSpPr/>
          <p:nvPr/>
        </p:nvSpPr>
        <p:spPr>
          <a:xfrm>
            <a:off x="1126573" y="4174578"/>
            <a:ext cx="527909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  <a:cs typeface="Segoe UI" panose="020B0502040204020203" pitchFamily="34" charset="0"/>
              </a:rPr>
              <a:t>년도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2CA6073B-9462-372E-5A89-8EF415E7C9D5}"/>
              </a:ext>
            </a:extLst>
          </p:cNvPr>
          <p:cNvSpPr/>
          <p:nvPr/>
        </p:nvSpPr>
        <p:spPr>
          <a:xfrm>
            <a:off x="1703613" y="4176967"/>
            <a:ext cx="671227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  <a:cs typeface="Segoe UI" panose="020B0502040204020203" pitchFamily="34" charset="0"/>
              </a:rPr>
              <a:t>신고여부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C150FF8D-EFD0-91A8-71D2-6C1924D83BE2}"/>
              </a:ext>
            </a:extLst>
          </p:cNvPr>
          <p:cNvSpPr/>
          <p:nvPr/>
        </p:nvSpPr>
        <p:spPr>
          <a:xfrm>
            <a:off x="2241918" y="4176761"/>
            <a:ext cx="550324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>
                <a:solidFill>
                  <a:schemeClr val="bg1"/>
                </a:solidFill>
                <a:latin typeface="+mn-ea"/>
                <a:ea typeface="+mn-ea"/>
                <a:cs typeface="Segoe UI" panose="020B0502040204020203" pitchFamily="34" charset="0"/>
              </a:rPr>
              <a:t>비고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DD1FF634-ADEE-FEF2-8A61-6587981E38CC}"/>
              </a:ext>
            </a:extLst>
          </p:cNvPr>
          <p:cNvSpPr/>
          <p:nvPr/>
        </p:nvSpPr>
        <p:spPr>
          <a:xfrm>
            <a:off x="1197864" y="4108290"/>
            <a:ext cx="1573200" cy="196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자격상태</a:t>
            </a: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E048004E-D205-9EEF-981F-EDA2DA28A620}"/>
              </a:ext>
            </a:extLst>
          </p:cNvPr>
          <p:cNvSpPr/>
          <p:nvPr/>
        </p:nvSpPr>
        <p:spPr>
          <a:xfrm>
            <a:off x="1197863" y="4103528"/>
            <a:ext cx="1572933" cy="142005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700" u="sng" kern="12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97B6D15C-8B46-4796-AD72-92732DD77150}"/>
              </a:ext>
            </a:extLst>
          </p:cNvPr>
          <p:cNvCxnSpPr/>
          <p:nvPr/>
        </p:nvCxnSpPr>
        <p:spPr>
          <a:xfrm>
            <a:off x="1197863" y="4311638"/>
            <a:ext cx="1566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AF67943E-C4A3-2588-CA6A-776D02E9FD17}"/>
              </a:ext>
            </a:extLst>
          </p:cNvPr>
          <p:cNvCxnSpPr/>
          <p:nvPr/>
        </p:nvCxnSpPr>
        <p:spPr>
          <a:xfrm>
            <a:off x="1197863" y="4514062"/>
            <a:ext cx="15660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5" name="직선 연결선 484">
            <a:extLst>
              <a:ext uri="{FF2B5EF4-FFF2-40B4-BE49-F238E27FC236}">
                <a16:creationId xmlns:a16="http://schemas.microsoft.com/office/drawing/2014/main" id="{608FE44D-BBBD-3EC0-F56E-3100BD927257}"/>
              </a:ext>
            </a:extLst>
          </p:cNvPr>
          <p:cNvCxnSpPr/>
          <p:nvPr/>
        </p:nvCxnSpPr>
        <p:spPr>
          <a:xfrm>
            <a:off x="1197863" y="4716486"/>
            <a:ext cx="15660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850A4F5E-5B7A-D819-14A9-B2F6CBCAA2C1}"/>
              </a:ext>
            </a:extLst>
          </p:cNvPr>
          <p:cNvCxnSpPr/>
          <p:nvPr/>
        </p:nvCxnSpPr>
        <p:spPr>
          <a:xfrm>
            <a:off x="1197863" y="4918910"/>
            <a:ext cx="15660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0096778E-B1D8-ADC9-C10E-8DD3DACCA5D2}"/>
              </a:ext>
            </a:extLst>
          </p:cNvPr>
          <p:cNvCxnSpPr/>
          <p:nvPr/>
        </p:nvCxnSpPr>
        <p:spPr>
          <a:xfrm>
            <a:off x="1197863" y="5121334"/>
            <a:ext cx="15660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8" name="직선 연결선 487">
            <a:extLst>
              <a:ext uri="{FF2B5EF4-FFF2-40B4-BE49-F238E27FC236}">
                <a16:creationId xmlns:a16="http://schemas.microsoft.com/office/drawing/2014/main" id="{83418B63-F128-8920-277B-6A90CB9143EB}"/>
              </a:ext>
            </a:extLst>
          </p:cNvPr>
          <p:cNvCxnSpPr/>
          <p:nvPr/>
        </p:nvCxnSpPr>
        <p:spPr>
          <a:xfrm>
            <a:off x="1197863" y="5323758"/>
            <a:ext cx="15660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ADCCE33D-DAE9-5EDD-2131-53E2D7CB4250}"/>
              </a:ext>
            </a:extLst>
          </p:cNvPr>
          <p:cNvCxnSpPr/>
          <p:nvPr/>
        </p:nvCxnSpPr>
        <p:spPr>
          <a:xfrm>
            <a:off x="1197863" y="5526182"/>
            <a:ext cx="15660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1" name="직선 연결선 490">
            <a:extLst>
              <a:ext uri="{FF2B5EF4-FFF2-40B4-BE49-F238E27FC236}">
                <a16:creationId xmlns:a16="http://schemas.microsoft.com/office/drawing/2014/main" id="{EF6131E9-E020-823A-D8BF-53465F957362}"/>
              </a:ext>
            </a:extLst>
          </p:cNvPr>
          <p:cNvCxnSpPr>
            <a:cxnSpLocks/>
          </p:cNvCxnSpPr>
          <p:nvPr/>
        </p:nvCxnSpPr>
        <p:spPr>
          <a:xfrm flipH="1">
            <a:off x="1594048" y="4103527"/>
            <a:ext cx="1" cy="142200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2" name="직선 연결선 491">
            <a:extLst>
              <a:ext uri="{FF2B5EF4-FFF2-40B4-BE49-F238E27FC236}">
                <a16:creationId xmlns:a16="http://schemas.microsoft.com/office/drawing/2014/main" id="{59FD1AA8-BE4F-7B46-2A6D-2FE6078679E5}"/>
              </a:ext>
            </a:extLst>
          </p:cNvPr>
          <p:cNvCxnSpPr>
            <a:cxnSpLocks/>
          </p:cNvCxnSpPr>
          <p:nvPr/>
        </p:nvCxnSpPr>
        <p:spPr>
          <a:xfrm flipH="1">
            <a:off x="2297053" y="4103527"/>
            <a:ext cx="893" cy="142200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F3B3D938-9C78-2124-181A-46B8B152564F}"/>
              </a:ext>
            </a:extLst>
          </p:cNvPr>
          <p:cNvSpPr/>
          <p:nvPr/>
        </p:nvSpPr>
        <p:spPr>
          <a:xfrm>
            <a:off x="1143104" y="4270423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2025</a:t>
            </a:r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BB2F1ED1-CCFA-345E-8552-46532DE71D01}"/>
              </a:ext>
            </a:extLst>
          </p:cNvPr>
          <p:cNvSpPr/>
          <p:nvPr/>
        </p:nvSpPr>
        <p:spPr>
          <a:xfrm>
            <a:off x="1143104" y="4460774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2024</a:t>
            </a:r>
          </a:p>
        </p:txBody>
      </p: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8B7A1FA3-EDDF-D347-6D7A-EED09F2710B6}"/>
              </a:ext>
            </a:extLst>
          </p:cNvPr>
          <p:cNvSpPr/>
          <p:nvPr/>
        </p:nvSpPr>
        <p:spPr>
          <a:xfrm>
            <a:off x="1143104" y="4663825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2023</a:t>
            </a:r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638693AD-6F4F-87DF-212E-5557B2BC5BB6}"/>
              </a:ext>
            </a:extLst>
          </p:cNvPr>
          <p:cNvSpPr/>
          <p:nvPr/>
        </p:nvSpPr>
        <p:spPr>
          <a:xfrm>
            <a:off x="1143104" y="4866876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2022</a:t>
            </a:r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D87B0AC7-E149-06F5-D013-E24CCFC9752E}"/>
              </a:ext>
            </a:extLst>
          </p:cNvPr>
          <p:cNvSpPr/>
          <p:nvPr/>
        </p:nvSpPr>
        <p:spPr>
          <a:xfrm>
            <a:off x="1143104" y="5069927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E6A48564-9DFC-4476-7328-C8C62799D361}"/>
              </a:ext>
            </a:extLst>
          </p:cNvPr>
          <p:cNvSpPr/>
          <p:nvPr/>
        </p:nvSpPr>
        <p:spPr>
          <a:xfrm>
            <a:off x="1143104" y="5272978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2020</a:t>
            </a:r>
          </a:p>
        </p:txBody>
      </p:sp>
      <p:grpSp>
        <p:nvGrpSpPr>
          <p:cNvPr id="510" name="그룹 509">
            <a:extLst>
              <a:ext uri="{FF2B5EF4-FFF2-40B4-BE49-F238E27FC236}">
                <a16:creationId xmlns:a16="http://schemas.microsoft.com/office/drawing/2014/main" id="{6B00F7E6-8034-0C47-A5CE-34036F67B43C}"/>
              </a:ext>
            </a:extLst>
          </p:cNvPr>
          <p:cNvGrpSpPr/>
          <p:nvPr/>
        </p:nvGrpSpPr>
        <p:grpSpPr>
          <a:xfrm>
            <a:off x="2246456" y="5242674"/>
            <a:ext cx="565960" cy="315645"/>
            <a:chOff x="1699320" y="5067890"/>
            <a:chExt cx="565960" cy="315645"/>
          </a:xfrm>
        </p:grpSpPr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CF4B8F1A-3F98-7009-1412-453B94C8099A}"/>
                </a:ext>
              </a:extLst>
            </p:cNvPr>
            <p:cNvSpPr/>
            <p:nvPr/>
          </p:nvSpPr>
          <p:spPr>
            <a:xfrm>
              <a:off x="1699320" y="5067890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보수교육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FDC29AC1-7B82-5324-4DF8-9A734D430BD3}"/>
                </a:ext>
              </a:extLst>
            </p:cNvPr>
            <p:cNvSpPr/>
            <p:nvPr/>
          </p:nvSpPr>
          <p:spPr>
            <a:xfrm>
              <a:off x="1699320" y="5150458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신고완료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13" name="그룹 512">
            <a:extLst>
              <a:ext uri="{FF2B5EF4-FFF2-40B4-BE49-F238E27FC236}">
                <a16:creationId xmlns:a16="http://schemas.microsoft.com/office/drawing/2014/main" id="{DF92BC87-BDDA-8995-CE63-5D734B12490C}"/>
              </a:ext>
            </a:extLst>
          </p:cNvPr>
          <p:cNvGrpSpPr/>
          <p:nvPr/>
        </p:nvGrpSpPr>
        <p:grpSpPr>
          <a:xfrm>
            <a:off x="2246456" y="4634202"/>
            <a:ext cx="565960" cy="315645"/>
            <a:chOff x="1699320" y="5067890"/>
            <a:chExt cx="565960" cy="315645"/>
          </a:xfrm>
        </p:grpSpPr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9006B961-E4AD-D88E-3D50-C3285B72C05A}"/>
                </a:ext>
              </a:extLst>
            </p:cNvPr>
            <p:cNvSpPr/>
            <p:nvPr/>
          </p:nvSpPr>
          <p:spPr>
            <a:xfrm>
              <a:off x="1699320" y="5067890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보수교육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AFCEF1D-CD8D-832E-0AF6-1087D6401B9C}"/>
                </a:ext>
              </a:extLst>
            </p:cNvPr>
            <p:cNvSpPr/>
            <p:nvPr/>
          </p:nvSpPr>
          <p:spPr>
            <a:xfrm>
              <a:off x="1699320" y="5150458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신고완료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18AB80F3-8081-E7AA-7B6D-16202FC962F6}"/>
              </a:ext>
            </a:extLst>
          </p:cNvPr>
          <p:cNvSpPr/>
          <p:nvPr/>
        </p:nvSpPr>
        <p:spPr>
          <a:xfrm>
            <a:off x="1641675" y="5162215"/>
            <a:ext cx="598296" cy="139067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자격신고완료</a:t>
            </a: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07B5E593-5113-556F-1EAC-E802B2907C91}"/>
              </a:ext>
            </a:extLst>
          </p:cNvPr>
          <p:cNvSpPr/>
          <p:nvPr/>
        </p:nvSpPr>
        <p:spPr>
          <a:xfrm>
            <a:off x="1641675" y="4340075"/>
            <a:ext cx="598296" cy="13906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자격신고대상</a:t>
            </a:r>
          </a:p>
        </p:txBody>
      </p: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A1BBAF7C-2D08-BA29-6BA8-9AA9BFD6E8E2}"/>
              </a:ext>
            </a:extLst>
          </p:cNvPr>
          <p:cNvGrpSpPr/>
          <p:nvPr/>
        </p:nvGrpSpPr>
        <p:grpSpPr>
          <a:xfrm>
            <a:off x="2246456" y="5043664"/>
            <a:ext cx="565960" cy="315645"/>
            <a:chOff x="1699320" y="5067890"/>
            <a:chExt cx="565960" cy="315645"/>
          </a:xfrm>
        </p:grpSpPr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1930E969-2BAE-F991-E436-BAF99F22FBF1}"/>
                </a:ext>
              </a:extLst>
            </p:cNvPr>
            <p:cNvSpPr/>
            <p:nvPr/>
          </p:nvSpPr>
          <p:spPr>
            <a:xfrm>
              <a:off x="1699320" y="5067890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보수교육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id="{6A8F399A-9E2A-1423-1734-8485ED566A54}"/>
                </a:ext>
              </a:extLst>
            </p:cNvPr>
            <p:cNvSpPr/>
            <p:nvPr/>
          </p:nvSpPr>
          <p:spPr>
            <a:xfrm>
              <a:off x="1699320" y="5150458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신고완료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21" name="그룹 520">
            <a:extLst>
              <a:ext uri="{FF2B5EF4-FFF2-40B4-BE49-F238E27FC236}">
                <a16:creationId xmlns:a16="http://schemas.microsoft.com/office/drawing/2014/main" id="{20168868-5230-F459-4494-C84EFB21FC7B}"/>
              </a:ext>
            </a:extLst>
          </p:cNvPr>
          <p:cNvGrpSpPr/>
          <p:nvPr/>
        </p:nvGrpSpPr>
        <p:grpSpPr>
          <a:xfrm>
            <a:off x="2246456" y="4837924"/>
            <a:ext cx="565960" cy="315645"/>
            <a:chOff x="1699320" y="5067890"/>
            <a:chExt cx="565960" cy="315645"/>
          </a:xfrm>
        </p:grpSpPr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F130A564-E567-0A31-F81D-6A3A787F1DB8}"/>
                </a:ext>
              </a:extLst>
            </p:cNvPr>
            <p:cNvSpPr/>
            <p:nvPr/>
          </p:nvSpPr>
          <p:spPr>
            <a:xfrm>
              <a:off x="1699320" y="5067890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보수교육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C881901A-0897-07C4-91B1-2BCDC02A4BB1}"/>
                </a:ext>
              </a:extLst>
            </p:cNvPr>
            <p:cNvSpPr/>
            <p:nvPr/>
          </p:nvSpPr>
          <p:spPr>
            <a:xfrm>
              <a:off x="1699320" y="5150458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신고완료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24" name="그룹 523">
            <a:extLst>
              <a:ext uri="{FF2B5EF4-FFF2-40B4-BE49-F238E27FC236}">
                <a16:creationId xmlns:a16="http://schemas.microsoft.com/office/drawing/2014/main" id="{114CB780-DC03-E8BA-6C19-722DA713CB3D}"/>
              </a:ext>
            </a:extLst>
          </p:cNvPr>
          <p:cNvGrpSpPr/>
          <p:nvPr/>
        </p:nvGrpSpPr>
        <p:grpSpPr>
          <a:xfrm>
            <a:off x="2246456" y="4430480"/>
            <a:ext cx="565960" cy="315645"/>
            <a:chOff x="1699320" y="5067890"/>
            <a:chExt cx="565960" cy="315645"/>
          </a:xfrm>
        </p:grpSpPr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7A5A1B5D-B672-68D2-8914-BBF59677EB6A}"/>
                </a:ext>
              </a:extLst>
            </p:cNvPr>
            <p:cNvSpPr/>
            <p:nvPr/>
          </p:nvSpPr>
          <p:spPr>
            <a:xfrm>
              <a:off x="1699320" y="5067890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유예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453DE401-9016-4C59-01B0-63EA0028A1CB}"/>
                </a:ext>
              </a:extLst>
            </p:cNvPr>
            <p:cNvSpPr/>
            <p:nvPr/>
          </p:nvSpPr>
          <p:spPr>
            <a:xfrm>
              <a:off x="1699320" y="5150458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신고완료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99CA07D1-81DA-114A-954B-FF422B0974B2}"/>
              </a:ext>
            </a:extLst>
          </p:cNvPr>
          <p:cNvSpPr/>
          <p:nvPr/>
        </p:nvSpPr>
        <p:spPr>
          <a:xfrm>
            <a:off x="1206604" y="4080298"/>
            <a:ext cx="395650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년도</a:t>
            </a:r>
            <a:endParaRPr lang="en-US" altLang="ko-KR" sz="700" b="1" dirty="0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9E3EFE31-9A65-7DBA-8014-19A67E9D01C7}"/>
              </a:ext>
            </a:extLst>
          </p:cNvPr>
          <p:cNvSpPr/>
          <p:nvPr/>
        </p:nvSpPr>
        <p:spPr>
          <a:xfrm>
            <a:off x="2262123" y="4080298"/>
            <a:ext cx="551219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신고상태</a:t>
            </a:r>
            <a:endParaRPr lang="en-US" altLang="ko-KR" sz="700" b="1" dirty="0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711" name="직선 연결선 710">
            <a:extLst>
              <a:ext uri="{FF2B5EF4-FFF2-40B4-BE49-F238E27FC236}">
                <a16:creationId xmlns:a16="http://schemas.microsoft.com/office/drawing/2014/main" id="{109CEE0D-28BF-661E-55FE-D722E87AC7DC}"/>
              </a:ext>
            </a:extLst>
          </p:cNvPr>
          <p:cNvCxnSpPr/>
          <p:nvPr/>
        </p:nvCxnSpPr>
        <p:spPr>
          <a:xfrm>
            <a:off x="1197863" y="4109214"/>
            <a:ext cx="1566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3CDF41-63DA-F7B2-7DA9-CB6ADAEF2CCA}"/>
              </a:ext>
            </a:extLst>
          </p:cNvPr>
          <p:cNvSpPr txBox="1"/>
          <p:nvPr/>
        </p:nvSpPr>
        <p:spPr>
          <a:xfrm>
            <a:off x="1476212" y="3880991"/>
            <a:ext cx="1399536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 indent="-85725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dirty="0">
                <a:solidFill>
                  <a:srgbClr val="5F5F5F"/>
                </a:solidFill>
                <a:latin typeface="+mn-ea"/>
                <a:ea typeface="+mn-ea"/>
                <a:cs typeface="Segoe UI" panose="020B0502040204020203" pitchFamily="34" charset="0"/>
              </a:rPr>
              <a:t>최종 자격신고 년도</a:t>
            </a:r>
            <a:r>
              <a:rPr lang="en-US" altLang="ko-KR" sz="700" b="1" dirty="0">
                <a:solidFill>
                  <a:srgbClr val="5F5F5F"/>
                </a:solidFill>
                <a:latin typeface="+mn-ea"/>
                <a:ea typeface="+mn-ea"/>
                <a:cs typeface="Segoe UI" panose="020B0502040204020203" pitchFamily="34" charset="0"/>
              </a:rPr>
              <a:t>: 2021</a:t>
            </a:r>
            <a:r>
              <a:rPr lang="ko-KR" altLang="en-US" sz="700" b="1" dirty="0">
                <a:solidFill>
                  <a:srgbClr val="5F5F5F"/>
                </a:solidFill>
                <a:latin typeface="+mn-ea"/>
                <a:ea typeface="+mn-ea"/>
                <a:cs typeface="Segoe UI" panose="020B0502040204020203" pitchFamily="34" charset="0"/>
              </a:rPr>
              <a:t>년</a:t>
            </a:r>
            <a:endParaRPr lang="en-US" altLang="ko-KR" sz="700" b="1" dirty="0">
              <a:solidFill>
                <a:srgbClr val="5F5F5F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C70E7B-0537-D332-7048-3875BB832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35075"/>
              </p:ext>
            </p:extLst>
          </p:nvPr>
        </p:nvGraphicFramePr>
        <p:xfrm>
          <a:off x="7515025" y="308051"/>
          <a:ext cx="2338010" cy="3662342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마이페이지 홈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회원카드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훈장 이미지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비회원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정회원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기업회원 구분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자격신고 대상자 알림</a:t>
                      </a:r>
                      <a:endParaRPr lang="en-US" altLang="ko-KR" sz="7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 시스템에서 등록된 온라인회원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자격신고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현황을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을 기준으로 접속연도의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자격신고대상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인 경우 알림 및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자격신고 바로가기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자격신고 현황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시스템에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(‘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명단관리 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자격신고조회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신고일자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유예자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조회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면제자 조회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비대상 </a:t>
                      </a:r>
                      <a:b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등록된 온라인 회원의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데이터를 기준으로 </a:t>
                      </a:r>
                      <a:b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7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자격신고 현황 노출</a:t>
                      </a:r>
                      <a:endParaRPr lang="en-US" altLang="ko-KR" sz="7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최종 자격신고 년도 노출</a:t>
                      </a:r>
                      <a:endParaRPr lang="en-US" altLang="ko-KR" sz="700" b="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테이블에 연도별 자격상태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자격신고상태 노출</a:t>
                      </a:r>
                      <a:br>
                        <a:rPr lang="en-US" altLang="ko-KR" sz="700" b="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리스트 최대 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(6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년치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나의 교육현황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5725" indent="-85725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신청한 사용자 교육현황 중 최근 보수교육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직무교육 각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노출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별 과정이 최대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개까지 노출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9997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최근 시청  중인 온라인 강의 </a:t>
                      </a:r>
                      <a:endParaRPr lang="en-US" altLang="ko-KR" sz="700" b="1" i="0" u="none" strike="noStrike" cap="none" dirty="0">
                        <a:solidFill>
                          <a:srgbClr val="222222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Tx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촤근</a:t>
                      </a: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시청 중인 온라인 강의 </a:t>
                      </a: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개의 </a:t>
                      </a: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강의제목</a:t>
                      </a: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진도율</a:t>
                      </a: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교육기간</a:t>
                      </a: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정보 노출</a:t>
                      </a:r>
                      <a:endParaRPr lang="en-US" altLang="ko-KR" sz="700" b="0" i="0" u="none" strike="noStrike" cap="none" dirty="0">
                        <a:solidFill>
                          <a:srgbClr val="222222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488" marR="0" lvl="0" indent="-90488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Tx/>
                        <a:buChar char="-"/>
                      </a:pP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이어보기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버튼 클릭 시 해당 동영상 강의 팝업</a:t>
                      </a:r>
                      <a:endParaRPr lang="en-US" altLang="ko-KR" sz="700" b="0" i="0" u="none" strike="noStrike" cap="none" dirty="0">
                        <a:solidFill>
                          <a:srgbClr val="222222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469190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최근 신청한 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대면 교육</a:t>
                      </a:r>
                      <a:endParaRPr lang="en-US" altLang="ko-KR" sz="700" b="1" i="0" u="none" strike="noStrike" cap="none" dirty="0">
                        <a:solidFill>
                          <a:srgbClr val="222222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최근 신청한 비</a:t>
                      </a: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대면 교육 </a:t>
                      </a: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개의 </a:t>
                      </a: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강의제목</a:t>
                      </a: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교육일시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교육장소</a:t>
                      </a:r>
                      <a:r>
                        <a:rPr lang="en-US" altLang="ko-KR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노출</a:t>
                      </a:r>
                      <a:endParaRPr lang="en-US" altLang="ko-KR" sz="700" b="0" i="0" u="none" strike="noStrike" cap="none" dirty="0">
                        <a:solidFill>
                          <a:srgbClr val="222222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제목 클릭 시 강의실 상세 페이지로 이동</a:t>
                      </a:r>
                      <a:endParaRPr lang="en-US" altLang="ko-KR" sz="700" b="0" i="0" u="none" strike="noStrike" cap="none" dirty="0">
                        <a:solidFill>
                          <a:srgbClr val="222222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932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8368771-A517-848B-0C2B-2146E22C447A}"/>
              </a:ext>
            </a:extLst>
          </p:cNvPr>
          <p:cNvSpPr txBox="1"/>
          <p:nvPr/>
        </p:nvSpPr>
        <p:spPr>
          <a:xfrm>
            <a:off x="5344087" y="3474588"/>
            <a:ext cx="2026170" cy="39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/>
              <a:t>교육일시 </a:t>
            </a:r>
            <a:r>
              <a:rPr lang="en-US" altLang="ko-KR" sz="700" dirty="0"/>
              <a:t>: 25.06.14. 14:00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/>
              <a:t>교육장소 </a:t>
            </a:r>
            <a:r>
              <a:rPr lang="en-US" altLang="ko-KR" sz="700" dirty="0"/>
              <a:t>: </a:t>
            </a:r>
            <a:r>
              <a:rPr lang="ko-KR" altLang="en-US" sz="700" dirty="0"/>
              <a:t>서울 용산 </a:t>
            </a:r>
            <a:r>
              <a:rPr lang="en-US" altLang="ko-KR" sz="700" dirty="0"/>
              <a:t>KLPN hall</a:t>
            </a:r>
            <a:endParaRPr lang="ko-KR" alt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8F883-ADFE-2259-FAB4-36B19B1A0C04}"/>
              </a:ext>
            </a:extLst>
          </p:cNvPr>
          <p:cNvSpPr txBox="1"/>
          <p:nvPr/>
        </p:nvSpPr>
        <p:spPr>
          <a:xfrm>
            <a:off x="3060528" y="3474588"/>
            <a:ext cx="2024322" cy="394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err="1">
                <a:latin typeface="+mn-ea"/>
                <a:ea typeface="+mn-ea"/>
              </a:rPr>
              <a:t>진도율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en-US" altLang="ko-KR" sz="700" dirty="0">
                <a:solidFill>
                  <a:srgbClr val="2E75B6"/>
                </a:solidFill>
                <a:latin typeface="+mn-ea"/>
                <a:ea typeface="+mn-ea"/>
              </a:rPr>
              <a:t>75.10%</a:t>
            </a:r>
            <a:endParaRPr lang="en-US" altLang="ko-KR" sz="700" b="0" i="0" dirty="0">
              <a:solidFill>
                <a:srgbClr val="666666"/>
              </a:solidFill>
              <a:effectLst/>
              <a:latin typeface="+mn-ea"/>
              <a:ea typeface="+mn-ea"/>
            </a:endParaRPr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rgbClr val="666666"/>
                </a:solidFill>
                <a:latin typeface="+mn-ea"/>
                <a:ea typeface="+mn-ea"/>
              </a:rPr>
              <a:t>교육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기간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: ~ 2025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년 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12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월 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31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일 수요일까지</a:t>
            </a:r>
            <a:endParaRPr lang="en-US" altLang="ko-KR" sz="700" b="0" i="0" dirty="0">
              <a:solidFill>
                <a:srgbClr val="666666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7B033-9641-A7E3-BEB9-CEEE580F74CD}"/>
              </a:ext>
            </a:extLst>
          </p:cNvPr>
          <p:cNvSpPr txBox="1"/>
          <p:nvPr/>
        </p:nvSpPr>
        <p:spPr>
          <a:xfrm>
            <a:off x="6133000" y="1256312"/>
            <a:ext cx="1223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 u="sng" dirty="0">
                <a:latin typeface="+mn-ea"/>
                <a:ea typeface="+mn-ea"/>
              </a:rPr>
              <a:t>교육신청 변경</a:t>
            </a:r>
            <a:r>
              <a:rPr lang="en-US" altLang="ko-KR" sz="700" b="1" u="sng" dirty="0">
                <a:latin typeface="+mn-ea"/>
                <a:ea typeface="+mn-ea"/>
              </a:rPr>
              <a:t>/</a:t>
            </a:r>
            <a:r>
              <a:rPr lang="ko-KR" altLang="en-US" sz="700" b="1" u="sng" dirty="0">
                <a:latin typeface="+mn-ea"/>
                <a:ea typeface="+mn-ea"/>
              </a:rPr>
              <a:t>취소 </a:t>
            </a:r>
            <a:r>
              <a:rPr lang="en-US" altLang="ko-KR" sz="700" b="1" u="sng" dirty="0">
                <a:latin typeface="+mn-ea"/>
                <a:ea typeface="+mn-ea"/>
              </a:rPr>
              <a:t>&gt;</a:t>
            </a:r>
            <a:endParaRPr lang="ko-KR" altLang="en-US" sz="700" b="1" u="sng" dirty="0">
              <a:latin typeface="+mn-ea"/>
              <a:ea typeface="+mn-ea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9A483E0-3105-2B5B-ABE4-675B966BCAD2}"/>
              </a:ext>
            </a:extLst>
          </p:cNvPr>
          <p:cNvSpPr/>
          <p:nvPr/>
        </p:nvSpPr>
        <p:spPr>
          <a:xfrm>
            <a:off x="964164" y="142903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DECDD68-3BBC-7976-F919-3B4AC6DC18FF}"/>
              </a:ext>
            </a:extLst>
          </p:cNvPr>
          <p:cNvSpPr/>
          <p:nvPr/>
        </p:nvSpPr>
        <p:spPr>
          <a:xfrm>
            <a:off x="964164" y="320935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6027FF9-3A94-A38D-5869-0153746A9BFC}"/>
              </a:ext>
            </a:extLst>
          </p:cNvPr>
          <p:cNvSpPr/>
          <p:nvPr/>
        </p:nvSpPr>
        <p:spPr>
          <a:xfrm>
            <a:off x="2905947" y="134222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AAF246-08B6-FC90-49E4-FAFB8513B0DC}"/>
              </a:ext>
            </a:extLst>
          </p:cNvPr>
          <p:cNvSpPr/>
          <p:nvPr/>
        </p:nvSpPr>
        <p:spPr>
          <a:xfrm>
            <a:off x="964164" y="404491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B490CA-7721-7A1F-A7FE-AFF516427224}"/>
              </a:ext>
            </a:extLst>
          </p:cNvPr>
          <p:cNvSpPr/>
          <p:nvPr/>
        </p:nvSpPr>
        <p:spPr>
          <a:xfrm>
            <a:off x="2921045" y="286605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3D4FDC4-062F-BE94-D98F-0D85E4904A09}"/>
              </a:ext>
            </a:extLst>
          </p:cNvPr>
          <p:cNvSpPr/>
          <p:nvPr/>
        </p:nvSpPr>
        <p:spPr>
          <a:xfrm>
            <a:off x="5137645" y="279912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4239318-4465-3A71-1DA7-E93554DCE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2599"/>
              </p:ext>
            </p:extLst>
          </p:nvPr>
        </p:nvGraphicFramePr>
        <p:xfrm>
          <a:off x="7514015" y="4067561"/>
          <a:ext cx="2338010" cy="36340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endParaRPr lang="en-US" altLang="ko-KR" sz="700" b="1" i="0" u="none" strike="noStrike" cap="none" dirty="0" err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자격신고 바로가기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자격신고완료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년차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이후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자격신고 대상자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알림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(3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 마다 자격 신고를 해야 함</a:t>
                      </a:r>
                      <a:r>
                        <a:rPr lang="en-US" altLang="ko-KR" sz="700" b="0" u="none" strike="noStrike" cap="none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6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‘https://lic.kuksiwon.or.kr/</a:t>
                      </a:r>
                      <a:r>
                        <a:rPr lang="en-US" altLang="ko-KR" sz="6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mypage</a:t>
                      </a:r>
                      <a:r>
                        <a:rPr lang="en-US" altLang="ko-KR" sz="6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en-US" altLang="ko-KR" sz="6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login.do?jj_code</a:t>
                      </a:r>
                      <a:r>
                        <a:rPr lang="en-US" altLang="ko-KR" sz="6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=26’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새 윈도우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이어보기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최근에 신청한 강의 동영상 플레이어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팝업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과정제목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자격센터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보수교육유예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보수교육 유예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en-US" altLang="ko-KR" sz="700" b="0" i="0" u="none" strike="noStrike" cap="non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페이지가 새 윈도우로 노출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E4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바로가기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Banner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교육 이슈 현황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교육현황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페이지로 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회비 및 교육비 납부 현황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회비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기금내역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회비납부 내역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페이지로 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회비납부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PG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창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373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E5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나의 게시물 바로가기</a:t>
                      </a:r>
                      <a:b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- 1:1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문의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&gt; 1:1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문의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회원게시판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신고센터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노무상담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구인정보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나의게시물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각 게시판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목록으로 이동 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21527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E6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1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교육신청 변경</a:t>
                      </a:r>
                      <a:r>
                        <a:rPr lang="en-US" altLang="ko-KR" sz="700" b="1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취소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버튼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클릭 시 교육현황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61806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E7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수정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버튼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회원정보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97396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56E9CD-7B32-27B1-6525-D3D871FB01D3}"/>
              </a:ext>
            </a:extLst>
          </p:cNvPr>
          <p:cNvSpPr/>
          <p:nvPr/>
        </p:nvSpPr>
        <p:spPr>
          <a:xfrm>
            <a:off x="4495115" y="288803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212B25-BA05-2EE0-287F-D53876C519DB}"/>
              </a:ext>
            </a:extLst>
          </p:cNvPr>
          <p:cNvSpPr/>
          <p:nvPr/>
        </p:nvSpPr>
        <p:spPr>
          <a:xfrm>
            <a:off x="5353645" y="286887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3790525-BF8A-B37D-2F3C-FDB1A0F64B77}"/>
              </a:ext>
            </a:extLst>
          </p:cNvPr>
          <p:cNvSpPr/>
          <p:nvPr/>
        </p:nvSpPr>
        <p:spPr>
          <a:xfrm>
            <a:off x="1414048" y="321981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A7A16A-675B-0904-BAB1-C40FE0110CD1}"/>
              </a:ext>
            </a:extLst>
          </p:cNvPr>
          <p:cNvSpPr/>
          <p:nvPr/>
        </p:nvSpPr>
        <p:spPr>
          <a:xfrm>
            <a:off x="2921045" y="404909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2D59EB-4FE5-BF31-B60E-8C98FEE993B6}"/>
              </a:ext>
            </a:extLst>
          </p:cNvPr>
          <p:cNvSpPr/>
          <p:nvPr/>
        </p:nvSpPr>
        <p:spPr>
          <a:xfrm>
            <a:off x="2921045" y="487459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7834F18-9222-DD91-73C5-8DC4B79C5DC8}"/>
              </a:ext>
            </a:extLst>
          </p:cNvPr>
          <p:cNvSpPr/>
          <p:nvPr/>
        </p:nvSpPr>
        <p:spPr>
          <a:xfrm>
            <a:off x="6229395" y="117254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0A6D87-226F-F34A-05C4-7BD7E582E853}"/>
              </a:ext>
            </a:extLst>
          </p:cNvPr>
          <p:cNvSpPr/>
          <p:nvPr/>
        </p:nvSpPr>
        <p:spPr>
          <a:xfrm>
            <a:off x="2120945" y="169324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ADD168-0BFF-ADAF-E548-AF1B19A16A14}"/>
              </a:ext>
            </a:extLst>
          </p:cNvPr>
          <p:cNvCxnSpPr/>
          <p:nvPr/>
        </p:nvCxnSpPr>
        <p:spPr>
          <a:xfrm>
            <a:off x="1204890" y="5524008"/>
            <a:ext cx="156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6585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12515</TotalTime>
  <Words>4647</Words>
  <Application>Microsoft Office PowerPoint</Application>
  <PresentationFormat>A4 용지(210x297mm)</PresentationFormat>
  <Paragraphs>791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9</vt:i4>
      </vt:variant>
    </vt:vector>
  </HeadingPairs>
  <TitlesOfParts>
    <vt:vector size="23" baseType="lpstr">
      <vt:lpstr>Nanum Gothic</vt:lpstr>
      <vt:lpstr>굴림</vt:lpstr>
      <vt:lpstr>Malgun Gothic</vt:lpstr>
      <vt:lpstr>Malgun Gothic</vt:lpstr>
      <vt:lpstr>Arial</vt:lpstr>
      <vt:lpstr>Quattrocento Sans</vt:lpstr>
      <vt:lpstr>Segoe UI</vt:lpstr>
      <vt:lpstr>Times New Roman</vt:lpstr>
      <vt:lpstr>Wingdings</vt:lpstr>
      <vt:lpstr>1_디자인 사용자 지정</vt:lpstr>
      <vt:lpstr>디자인 사용자 지정</vt:lpstr>
      <vt:lpstr>2_디자인 사용자 지정</vt:lpstr>
      <vt:lpstr>3_디자인 사용자 지정</vt:lpstr>
      <vt:lpstr>4_디자인 사용자 지정</vt:lpstr>
      <vt:lpstr>PowerPoint 프레젠테이션</vt:lpstr>
      <vt:lpstr>PowerPoint 프레젠테이션</vt:lpstr>
      <vt:lpstr>홈</vt:lpstr>
      <vt:lpstr>홈</vt:lpstr>
      <vt:lpstr>홈</vt:lpstr>
      <vt:lpstr>홈</vt:lpstr>
      <vt:lpstr>홈</vt:lpstr>
      <vt:lpstr>홈</vt:lpstr>
      <vt:lpstr>홈 &gt; 마이페이지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YSU .</cp:lastModifiedBy>
  <cp:revision>630</cp:revision>
  <dcterms:modified xsi:type="dcterms:W3CDTF">2025-07-09T00:53:33Z</dcterms:modified>
</cp:coreProperties>
</file>