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  <p:sldMasterId id="2147483703" r:id="rId3"/>
    <p:sldMasterId id="2147483713" r:id="rId4"/>
  </p:sldMasterIdLst>
  <p:notesMasterIdLst>
    <p:notesMasterId r:id="rId38"/>
  </p:notesMasterIdLst>
  <p:sldIdLst>
    <p:sldId id="256" r:id="rId5"/>
    <p:sldId id="257" r:id="rId6"/>
    <p:sldId id="419" r:id="rId7"/>
    <p:sldId id="420" r:id="rId8"/>
    <p:sldId id="423" r:id="rId9"/>
    <p:sldId id="421" r:id="rId10"/>
    <p:sldId id="422" r:id="rId11"/>
    <p:sldId id="426" r:id="rId12"/>
    <p:sldId id="424" r:id="rId13"/>
    <p:sldId id="434" r:id="rId14"/>
    <p:sldId id="432" r:id="rId15"/>
    <p:sldId id="428" r:id="rId16"/>
    <p:sldId id="429" r:id="rId17"/>
    <p:sldId id="456" r:id="rId18"/>
    <p:sldId id="430" r:id="rId19"/>
    <p:sldId id="443" r:id="rId20"/>
    <p:sldId id="444" r:id="rId21"/>
    <p:sldId id="455" r:id="rId22"/>
    <p:sldId id="451" r:id="rId23"/>
    <p:sldId id="446" r:id="rId24"/>
    <p:sldId id="450" r:id="rId25"/>
    <p:sldId id="452" r:id="rId26"/>
    <p:sldId id="453" r:id="rId27"/>
    <p:sldId id="435" r:id="rId28"/>
    <p:sldId id="440" r:id="rId29"/>
    <p:sldId id="442" r:id="rId30"/>
    <p:sldId id="441" r:id="rId31"/>
    <p:sldId id="454" r:id="rId32"/>
    <p:sldId id="437" r:id="rId33"/>
    <p:sldId id="449" r:id="rId34"/>
    <p:sldId id="438" r:id="rId35"/>
    <p:sldId id="439" r:id="rId36"/>
    <p:sldId id="448" r:id="rId3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보수교육신청" id="{7CC43505-85A3-4A8A-8475-A40D9D0665EE}">
          <p14:sldIdLst>
            <p14:sldId id="419"/>
            <p14:sldId id="420"/>
            <p14:sldId id="423"/>
            <p14:sldId id="421"/>
            <p14:sldId id="422"/>
            <p14:sldId id="426"/>
            <p14:sldId id="424"/>
            <p14:sldId id="434"/>
            <p14:sldId id="432"/>
            <p14:sldId id="428"/>
            <p14:sldId id="429"/>
            <p14:sldId id="456"/>
            <p14:sldId id="430"/>
          </p14:sldIdLst>
        </p14:section>
        <p14:section name="직무교육신청" id="{B35CD841-525E-46E4-A791-3C5B551DB73A}">
          <p14:sldIdLst>
            <p14:sldId id="443"/>
            <p14:sldId id="444"/>
            <p14:sldId id="455"/>
            <p14:sldId id="451"/>
            <p14:sldId id="446"/>
            <p14:sldId id="450"/>
            <p14:sldId id="452"/>
            <p14:sldId id="453"/>
          </p14:sldIdLst>
        </p14:section>
        <p14:section name="마이_교육현황(강의 변경,취소)" id="{BC15FD62-686B-4277-946B-754CC2D924F9}">
          <p14:sldIdLst>
            <p14:sldId id="435"/>
            <p14:sldId id="440"/>
            <p14:sldId id="442"/>
            <p14:sldId id="441"/>
            <p14:sldId id="454"/>
          </p14:sldIdLst>
        </p14:section>
        <p14:section name="마이_강의실" id="{37051EB5-77DE-4FEF-A281-527529AFF4EF}">
          <p14:sldIdLst>
            <p14:sldId id="437"/>
            <p14:sldId id="449"/>
            <p14:sldId id="438"/>
            <p14:sldId id="439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6046" userDrawn="1">
          <p15:clr>
            <a:srgbClr val="A4A3A4"/>
          </p15:clr>
        </p15:guide>
        <p15:guide id="7" orient="horz" pos="2341" userDrawn="1">
          <p15:clr>
            <a:srgbClr val="A4A3A4"/>
          </p15:clr>
        </p15:guide>
        <p15:guide id="8" pos="5138" userDrawn="1">
          <p15:clr>
            <a:srgbClr val="A4A3A4"/>
          </p15:clr>
        </p15:guide>
        <p15:guide id="9" pos="875" userDrawn="1">
          <p15:clr>
            <a:srgbClr val="A4A3A4"/>
          </p15:clr>
        </p15:guide>
        <p15:guide id="10" pos="2372" userDrawn="1">
          <p15:clr>
            <a:srgbClr val="A4A3A4"/>
          </p15:clr>
        </p15:guide>
        <p15:guide id="11" orient="horz" pos="504" userDrawn="1">
          <p15:clr>
            <a:srgbClr val="A4A3A4"/>
          </p15:clr>
        </p15:guide>
        <p15:guide id="12" pos="285" userDrawn="1">
          <p15:clr>
            <a:srgbClr val="A4A3A4"/>
          </p15:clr>
        </p15:guide>
        <p15:guide id="13" orient="horz" pos="1026" userDrawn="1">
          <p15:clr>
            <a:srgbClr val="A4A3A4"/>
          </p15:clr>
        </p15:guide>
        <p15:guide id="14" orient="horz" pos="2500" userDrawn="1">
          <p15:clr>
            <a:srgbClr val="A4A3A4"/>
          </p15:clr>
        </p15:guide>
        <p15:guide id="16" pos="4730" userDrawn="1">
          <p15:clr>
            <a:srgbClr val="A4A3A4"/>
          </p15:clr>
        </p15:guide>
        <p15:guide id="17" pos="4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000FF"/>
    <a:srgbClr val="E8E8E8"/>
    <a:srgbClr val="F9DC07"/>
    <a:srgbClr val="FAEE06"/>
    <a:srgbClr val="37C62C"/>
    <a:srgbClr val="FF66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54018C-2D94-4A4A-935A-15DA6620EDD2}" v="389" dt="2025-06-24T04:52:59.784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5" autoAdjust="0"/>
    <p:restoredTop sz="97423" autoAdjust="0"/>
  </p:normalViewPr>
  <p:slideViewPr>
    <p:cSldViewPr snapToGrid="0">
      <p:cViewPr>
        <p:scale>
          <a:sx n="125" d="100"/>
          <a:sy n="125" d="100"/>
        </p:scale>
        <p:origin x="1956" y="738"/>
      </p:cViewPr>
      <p:guideLst>
        <p:guide orient="horz" pos="96"/>
        <p:guide pos="353"/>
        <p:guide pos="6046"/>
        <p:guide orient="horz" pos="2341"/>
        <p:guide pos="5138"/>
        <p:guide pos="875"/>
        <p:guide pos="2372"/>
        <p:guide orient="horz" pos="504"/>
        <p:guide pos="285"/>
        <p:guide orient="horz" pos="1026"/>
        <p:guide orient="horz" pos="2500"/>
        <p:guide pos="4730"/>
        <p:guide pos="4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3156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5F54018C-2D94-4A4A-935A-15DA6620EDD2}"/>
    <pc:docChg chg="undo redo custSel addSld delSld modSld modMainMaster modSection">
      <pc:chgData name="YSU ." userId="3165a75f3fb2573d" providerId="LiveId" clId="{5F54018C-2D94-4A4A-935A-15DA6620EDD2}" dt="2025-06-24T04:53:18.005" v="2821" actId="1036"/>
      <pc:docMkLst>
        <pc:docMk/>
      </pc:docMkLst>
      <pc:sldChg chg="addSp delSp modSp mod">
        <pc:chgData name="YSU ." userId="3165a75f3fb2573d" providerId="LiveId" clId="{5F54018C-2D94-4A4A-935A-15DA6620EDD2}" dt="2025-06-23T08:13:44.862" v="2541" actId="478"/>
        <pc:sldMkLst>
          <pc:docMk/>
          <pc:sldMk cId="923615241" sldId="429"/>
        </pc:sldMkLst>
        <pc:spChg chg="mod">
          <ac:chgData name="YSU ." userId="3165a75f3fb2573d" providerId="LiveId" clId="{5F54018C-2D94-4A4A-935A-15DA6620EDD2}" dt="2025-06-23T08:10:59.977" v="2518"/>
          <ac:spMkLst>
            <pc:docMk/>
            <pc:sldMk cId="923615241" sldId="429"/>
            <ac:spMk id="4" creationId="{43B0BD09-C627-10DA-BDB6-ECC427E155DF}"/>
          </ac:spMkLst>
        </pc:spChg>
        <pc:spChg chg="del">
          <ac:chgData name="YSU ." userId="3165a75f3fb2573d" providerId="LiveId" clId="{5F54018C-2D94-4A4A-935A-15DA6620EDD2}" dt="2025-06-23T08:11:07.037" v="2519" actId="478"/>
          <ac:spMkLst>
            <pc:docMk/>
            <pc:sldMk cId="923615241" sldId="429"/>
            <ac:spMk id="11" creationId="{6C1BABD7-B689-0DA9-7E1E-509C8DC7BDC0}"/>
          </ac:spMkLst>
        </pc:spChg>
        <pc:spChg chg="del">
          <ac:chgData name="YSU ." userId="3165a75f3fb2573d" providerId="LiveId" clId="{5F54018C-2D94-4A4A-935A-15DA6620EDD2}" dt="2025-06-23T08:10:43.892" v="2507" actId="478"/>
          <ac:spMkLst>
            <pc:docMk/>
            <pc:sldMk cId="923615241" sldId="429"/>
            <ac:spMk id="15" creationId="{13EE693A-DF7A-8B97-A897-A11A242BBADB}"/>
          </ac:spMkLst>
        </pc:spChg>
        <pc:spChg chg="mod">
          <ac:chgData name="YSU ." userId="3165a75f3fb2573d" providerId="LiveId" clId="{5F54018C-2D94-4A4A-935A-15DA6620EDD2}" dt="2025-06-23T08:13:32.369" v="2539"/>
          <ac:spMkLst>
            <pc:docMk/>
            <pc:sldMk cId="923615241" sldId="429"/>
            <ac:spMk id="19" creationId="{56C7F7D8-70A2-87A9-7DE8-B2FC50FF61B0}"/>
          </ac:spMkLst>
        </pc:spChg>
        <pc:spChg chg="mod">
          <ac:chgData name="YSU ." userId="3165a75f3fb2573d" providerId="LiveId" clId="{5F54018C-2D94-4A4A-935A-15DA6620EDD2}" dt="2025-06-23T08:13:32.369" v="2539"/>
          <ac:spMkLst>
            <pc:docMk/>
            <pc:sldMk cId="923615241" sldId="429"/>
            <ac:spMk id="20" creationId="{D5C3AAAE-314F-9814-4669-1B7B18066A22}"/>
          </ac:spMkLst>
        </pc:spChg>
        <pc:spChg chg="del">
          <ac:chgData name="YSU ." userId="3165a75f3fb2573d" providerId="LiveId" clId="{5F54018C-2D94-4A4A-935A-15DA6620EDD2}" dt="2025-06-23T08:10:43.892" v="2507" actId="478"/>
          <ac:spMkLst>
            <pc:docMk/>
            <pc:sldMk cId="923615241" sldId="429"/>
            <ac:spMk id="25" creationId="{E2920620-9918-2377-FE6E-D0E11BD3A8B7}"/>
          </ac:spMkLst>
        </pc:spChg>
        <pc:spChg chg="del">
          <ac:chgData name="YSU ." userId="3165a75f3fb2573d" providerId="LiveId" clId="{5F54018C-2D94-4A4A-935A-15DA6620EDD2}" dt="2025-06-23T08:10:43.892" v="2507" actId="478"/>
          <ac:spMkLst>
            <pc:docMk/>
            <pc:sldMk cId="923615241" sldId="429"/>
            <ac:spMk id="26" creationId="{B5DCCDE9-13E0-011F-2EB3-70EECE28C457}"/>
          </ac:spMkLst>
        </pc:spChg>
        <pc:spChg chg="del">
          <ac:chgData name="YSU ." userId="3165a75f3fb2573d" providerId="LiveId" clId="{5F54018C-2D94-4A4A-935A-15DA6620EDD2}" dt="2025-06-23T08:10:43.892" v="2507" actId="478"/>
          <ac:spMkLst>
            <pc:docMk/>
            <pc:sldMk cId="923615241" sldId="429"/>
            <ac:spMk id="27" creationId="{2CB450FA-B90E-2264-E7B5-7B91053FD70D}"/>
          </ac:spMkLst>
        </pc:spChg>
        <pc:grpChg chg="add del mod">
          <ac:chgData name="YSU ." userId="3165a75f3fb2573d" providerId="LiveId" clId="{5F54018C-2D94-4A4A-935A-15DA6620EDD2}" dt="2025-06-23T08:13:44.862" v="2541" actId="478"/>
          <ac:grpSpMkLst>
            <pc:docMk/>
            <pc:sldMk cId="923615241" sldId="429"/>
            <ac:grpSpMk id="17" creationId="{6F45E525-26C5-AD9E-A879-7B260F1F3254}"/>
          </ac:grpSpMkLst>
        </pc:grpChg>
        <pc:graphicFrameChg chg="add del mod">
          <ac:chgData name="YSU ." userId="3165a75f3fb2573d" providerId="LiveId" clId="{5F54018C-2D94-4A4A-935A-15DA6620EDD2}" dt="2025-06-23T08:13:44.862" v="2541" actId="478"/>
          <ac:graphicFrameMkLst>
            <pc:docMk/>
            <pc:sldMk cId="923615241" sldId="429"/>
            <ac:graphicFrameMk id="16" creationId="{51E5F9CD-BD84-7C8C-EE2C-9A2AA29DC454}"/>
          </ac:graphicFrameMkLst>
        </pc:graphicFrameChg>
        <pc:graphicFrameChg chg="del">
          <ac:chgData name="YSU ." userId="3165a75f3fb2573d" providerId="LiveId" clId="{5F54018C-2D94-4A4A-935A-15DA6620EDD2}" dt="2025-06-23T08:10:43.892" v="2507" actId="478"/>
          <ac:graphicFrameMkLst>
            <pc:docMk/>
            <pc:sldMk cId="923615241" sldId="429"/>
            <ac:graphicFrameMk id="28" creationId="{B52B70E0-A2B8-6BDD-25E0-1630DF30BF91}"/>
          </ac:graphicFrameMkLst>
        </pc:graphicFrameChg>
        <pc:graphicFrameChg chg="del">
          <ac:chgData name="YSU ." userId="3165a75f3fb2573d" providerId="LiveId" clId="{5F54018C-2D94-4A4A-935A-15DA6620EDD2}" dt="2025-06-23T08:10:43.892" v="2507" actId="478"/>
          <ac:graphicFrameMkLst>
            <pc:docMk/>
            <pc:sldMk cId="923615241" sldId="429"/>
            <ac:graphicFrameMk id="29" creationId="{F29F29ED-11BD-931D-A45F-0621ED80942B}"/>
          </ac:graphicFrameMkLst>
        </pc:graphicFrameChg>
      </pc:sldChg>
      <pc:sldChg chg="addSp delSp modSp mod">
        <pc:chgData name="YSU ." userId="3165a75f3fb2573d" providerId="LiveId" clId="{5F54018C-2D94-4A4A-935A-15DA6620EDD2}" dt="2025-06-23T08:17:01.972" v="2623" actId="3064"/>
        <pc:sldMkLst>
          <pc:docMk/>
          <pc:sldMk cId="2139674266" sldId="435"/>
        </pc:sldMkLst>
        <pc:spChg chg="del mod">
          <ac:chgData name="YSU ." userId="3165a75f3fb2573d" providerId="LiveId" clId="{5F54018C-2D94-4A4A-935A-15DA6620EDD2}" dt="2025-06-23T07:41:54.977" v="2208" actId="21"/>
          <ac:spMkLst>
            <pc:docMk/>
            <pc:sldMk cId="2139674266" sldId="435"/>
            <ac:spMk id="5" creationId="{B36F8003-6452-35AA-A56F-C546A5F34F71}"/>
          </ac:spMkLst>
        </pc:spChg>
        <pc:spChg chg="del mod">
          <ac:chgData name="YSU ." userId="3165a75f3fb2573d" providerId="LiveId" clId="{5F54018C-2D94-4A4A-935A-15DA6620EDD2}" dt="2025-06-23T07:41:54.977" v="2208" actId="21"/>
          <ac:spMkLst>
            <pc:docMk/>
            <pc:sldMk cId="2139674266" sldId="435"/>
            <ac:spMk id="6" creationId="{558B7AEC-C977-A113-18B2-D3D9E51B761C}"/>
          </ac:spMkLst>
        </pc:spChg>
        <pc:spChg chg="del mod">
          <ac:chgData name="YSU ." userId="3165a75f3fb2573d" providerId="LiveId" clId="{5F54018C-2D94-4A4A-935A-15DA6620EDD2}" dt="2025-06-23T07:41:54.977" v="2208" actId="21"/>
          <ac:spMkLst>
            <pc:docMk/>
            <pc:sldMk cId="2139674266" sldId="435"/>
            <ac:spMk id="14" creationId="{B3E05B10-99AC-2283-A055-E489F870F492}"/>
          </ac:spMkLst>
        </pc:spChg>
        <pc:spChg chg="del">
          <ac:chgData name="YSU ." userId="3165a75f3fb2573d" providerId="LiveId" clId="{5F54018C-2D94-4A4A-935A-15DA6620EDD2}" dt="2025-06-23T08:12:42.712" v="2538" actId="478"/>
          <ac:spMkLst>
            <pc:docMk/>
            <pc:sldMk cId="2139674266" sldId="435"/>
            <ac:spMk id="33" creationId="{7614BD26-E600-7FCB-075E-803DB192D2E4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35" creationId="{900DE292-3438-3D40-A53A-6C37AFA7811F}"/>
          </ac:spMkLst>
        </pc:spChg>
        <pc:spChg chg="add del mod">
          <ac:chgData name="YSU ." userId="3165a75f3fb2573d" providerId="LiveId" clId="{5F54018C-2D94-4A4A-935A-15DA6620EDD2}" dt="2025-06-23T07:36:04.218" v="1914" actId="478"/>
          <ac:spMkLst>
            <pc:docMk/>
            <pc:sldMk cId="2139674266" sldId="435"/>
            <ac:spMk id="38" creationId="{D214FE73-2797-A65A-94CB-3553BB111A25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39" creationId="{2BD0AF0B-7C49-9397-0CB0-2F8D04C8ACD0}"/>
          </ac:spMkLst>
        </pc:spChg>
        <pc:spChg chg="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40" creationId="{C8A8F204-A15E-6A75-3BB9-9D8B41CE5D40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41" creationId="{C6FD481E-9610-51B5-DAD3-CC639711485A}"/>
          </ac:spMkLst>
        </pc:spChg>
        <pc:spChg chg="del mod">
          <ac:chgData name="YSU ." userId="3165a75f3fb2573d" providerId="LiveId" clId="{5F54018C-2D94-4A4A-935A-15DA6620EDD2}" dt="2025-06-23T07:41:54.977" v="2208" actId="21"/>
          <ac:spMkLst>
            <pc:docMk/>
            <pc:sldMk cId="2139674266" sldId="435"/>
            <ac:spMk id="42" creationId="{DD06D9AA-BD2A-DDE3-D715-6E881BC87BC6}"/>
          </ac:spMkLst>
        </pc:spChg>
        <pc:spChg chg="del mod">
          <ac:chgData name="YSU ." userId="3165a75f3fb2573d" providerId="LiveId" clId="{5F54018C-2D94-4A4A-935A-15DA6620EDD2}" dt="2025-06-23T07:35:53.751" v="1890" actId="478"/>
          <ac:spMkLst>
            <pc:docMk/>
            <pc:sldMk cId="2139674266" sldId="435"/>
            <ac:spMk id="43" creationId="{6E6DFFE8-B5D0-E0E3-ACF5-1F7580FAD671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44" creationId="{FA402F09-E797-F0E2-EAAF-C99E685D6C67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46" creationId="{305FE343-CD89-0164-7E4B-D5A6239079B8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47" creationId="{F20E9A17-7DDD-C75C-4FB9-F914FE05F823}"/>
          </ac:spMkLst>
        </pc:spChg>
        <pc:spChg chg="mod">
          <ac:chgData name="YSU ." userId="3165a75f3fb2573d" providerId="LiveId" clId="{5F54018C-2D94-4A4A-935A-15DA6620EDD2}" dt="2025-06-23T07:42:34.212" v="2243" actId="1035"/>
          <ac:spMkLst>
            <pc:docMk/>
            <pc:sldMk cId="2139674266" sldId="435"/>
            <ac:spMk id="48" creationId="{989ED5C5-E77D-8398-B2C9-4B46A0F7E66F}"/>
          </ac:spMkLst>
        </pc:spChg>
        <pc:spChg chg="del mod">
          <ac:chgData name="YSU ." userId="3165a75f3fb2573d" providerId="LiveId" clId="{5F54018C-2D94-4A4A-935A-15DA6620EDD2}" dt="2025-06-23T07:41:54.977" v="2208" actId="21"/>
          <ac:spMkLst>
            <pc:docMk/>
            <pc:sldMk cId="2139674266" sldId="435"/>
            <ac:spMk id="49" creationId="{FF6A0D51-81A2-D1A1-A05B-1B70B57E69C7}"/>
          </ac:spMkLst>
        </pc:spChg>
        <pc:spChg chg="mod">
          <ac:chgData name="YSU ." userId="3165a75f3fb2573d" providerId="LiveId" clId="{5F54018C-2D94-4A4A-935A-15DA6620EDD2}" dt="2025-06-23T07:33:04.390" v="1739" actId="1036"/>
          <ac:spMkLst>
            <pc:docMk/>
            <pc:sldMk cId="2139674266" sldId="435"/>
            <ac:spMk id="50" creationId="{BF0B7641-E6C5-CE2F-6C25-0582CD2541E6}"/>
          </ac:spMkLst>
        </pc:spChg>
        <pc:spChg chg="add del mod">
          <ac:chgData name="YSU ." userId="3165a75f3fb2573d" providerId="LiveId" clId="{5F54018C-2D94-4A4A-935A-15DA6620EDD2}" dt="2025-06-23T07:34:08.031" v="1779" actId="478"/>
          <ac:spMkLst>
            <pc:docMk/>
            <pc:sldMk cId="2139674266" sldId="435"/>
            <ac:spMk id="51" creationId="{10580559-1994-BD0E-8CFF-2453F11D722F}"/>
          </ac:spMkLst>
        </pc:spChg>
        <pc:spChg chg="add 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52" creationId="{142AD600-9702-631A-BC89-494C37837A7A}"/>
          </ac:spMkLst>
        </pc:spChg>
        <pc:spChg chg="add 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53" creationId="{15DC9CDA-D904-324F-BEC7-435A8318D5F4}"/>
          </ac:spMkLst>
        </pc:spChg>
        <pc:spChg chg="del">
          <ac:chgData name="YSU ." userId="3165a75f3fb2573d" providerId="LiveId" clId="{5F54018C-2D94-4A4A-935A-15DA6620EDD2}" dt="2025-06-23T07:33:11.721" v="1740" actId="478"/>
          <ac:spMkLst>
            <pc:docMk/>
            <pc:sldMk cId="2139674266" sldId="435"/>
            <ac:spMk id="54" creationId="{A73DD3EE-5EAB-08ED-E802-06AD5219BE85}"/>
          </ac:spMkLst>
        </pc:spChg>
        <pc:spChg chg="add del mod">
          <ac:chgData name="YSU ." userId="3165a75f3fb2573d" providerId="LiveId" clId="{5F54018C-2D94-4A4A-935A-15DA6620EDD2}" dt="2025-06-23T07:40:54.866" v="2187" actId="478"/>
          <ac:spMkLst>
            <pc:docMk/>
            <pc:sldMk cId="2139674266" sldId="435"/>
            <ac:spMk id="55" creationId="{EA16B16C-757D-2041-8837-1B2E7C325055}"/>
          </ac:spMkLst>
        </pc:spChg>
        <pc:spChg chg="add mod">
          <ac:chgData name="YSU ." userId="3165a75f3fb2573d" providerId="LiveId" clId="{5F54018C-2D94-4A4A-935A-15DA6620EDD2}" dt="2025-06-23T08:17:01.972" v="2623" actId="3064"/>
          <ac:spMkLst>
            <pc:docMk/>
            <pc:sldMk cId="2139674266" sldId="435"/>
            <ac:spMk id="56" creationId="{072DAE10-6335-9833-510D-ACDA1A11C1FA}"/>
          </ac:spMkLst>
        </pc:spChg>
        <pc:spChg chg="add 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57" creationId="{B36F8003-6452-35AA-A56F-C546A5F34F71}"/>
          </ac:spMkLst>
        </pc:spChg>
        <pc:spChg chg="add 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58" creationId="{558B7AEC-C977-A113-18B2-D3D9E51B761C}"/>
          </ac:spMkLst>
        </pc:spChg>
        <pc:spChg chg="add 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59" creationId="{B3E05B10-99AC-2283-A055-E489F870F492}"/>
          </ac:spMkLst>
        </pc:spChg>
        <pc:spChg chg="add mod">
          <ac:chgData name="YSU ." userId="3165a75f3fb2573d" providerId="LiveId" clId="{5F54018C-2D94-4A4A-935A-15DA6620EDD2}" dt="2025-06-23T07:41:55.446" v="2209"/>
          <ac:spMkLst>
            <pc:docMk/>
            <pc:sldMk cId="2139674266" sldId="435"/>
            <ac:spMk id="60" creationId="{DD06D9AA-BD2A-DDE3-D715-6E881BC87BC6}"/>
          </ac:spMkLst>
        </pc:spChg>
        <pc:spChg chg="add mod">
          <ac:chgData name="YSU ." userId="3165a75f3fb2573d" providerId="LiveId" clId="{5F54018C-2D94-4A4A-935A-15DA6620EDD2}" dt="2025-06-23T07:41:55.446" v="2209"/>
          <ac:spMkLst>
            <pc:docMk/>
            <pc:sldMk cId="2139674266" sldId="435"/>
            <ac:spMk id="61" creationId="{FF6A0D51-81A2-D1A1-A05B-1B70B57E69C7}"/>
          </ac:spMkLst>
        </pc:spChg>
        <pc:spChg chg="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62" creationId="{C0389A27-907D-6615-F1EA-6DB5BDCDFA16}"/>
          </ac:spMkLst>
        </pc:spChg>
        <pc:spChg chg="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63" creationId="{3D2F9B0C-D74B-DCEE-9593-37E74ECD3B4F}"/>
          </ac:spMkLst>
        </pc:spChg>
        <pc:spChg chg="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64" creationId="{AC24C680-615A-9CBB-C884-30F2FE7B3DE4}"/>
          </ac:spMkLst>
        </pc:spChg>
        <pc:spChg chg="del mod">
          <ac:chgData name="YSU ." userId="3165a75f3fb2573d" providerId="LiveId" clId="{5F54018C-2D94-4A4A-935A-15DA6620EDD2}" dt="2025-06-23T07:41:59.749" v="2210" actId="21"/>
          <ac:spMkLst>
            <pc:docMk/>
            <pc:sldMk cId="2139674266" sldId="435"/>
            <ac:spMk id="65" creationId="{A57B421A-49B2-0CAE-10B6-74E6A0785274}"/>
          </ac:spMkLst>
        </pc:spChg>
        <pc:spChg chg="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69" creationId="{0830398A-B072-FE44-5D32-D41038AA7DAB}"/>
          </ac:spMkLst>
        </pc:spChg>
        <pc:spChg chg="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73" creationId="{C97BC276-02F8-0128-ACCA-B46DA27B6243}"/>
          </ac:spMkLst>
        </pc:spChg>
        <pc:spChg chg="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75" creationId="{9AB6E5FE-0462-546F-1240-EB74943D0B3F}"/>
          </ac:spMkLst>
        </pc:spChg>
        <pc:spChg chg="add 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77" creationId="{C8A8F204-A15E-6A75-3BB9-9D8B41CE5D40}"/>
          </ac:spMkLst>
        </pc:spChg>
        <pc:spChg chg="mod">
          <ac:chgData name="YSU ." userId="3165a75f3fb2573d" providerId="LiveId" clId="{5F54018C-2D94-4A4A-935A-15DA6620EDD2}" dt="2025-06-23T07:42:06.341" v="2212" actId="164"/>
          <ac:spMkLst>
            <pc:docMk/>
            <pc:sldMk cId="2139674266" sldId="435"/>
            <ac:spMk id="79" creationId="{3D2F9B0C-D74B-DCEE-9593-37E74ECD3B4F}"/>
          </ac:spMkLst>
        </pc:spChg>
        <pc:spChg chg="mod">
          <ac:chgData name="YSU ." userId="3165a75f3fb2573d" providerId="LiveId" clId="{5F54018C-2D94-4A4A-935A-15DA6620EDD2}" dt="2025-06-23T07:42:06.341" v="2212" actId="164"/>
          <ac:spMkLst>
            <pc:docMk/>
            <pc:sldMk cId="2139674266" sldId="435"/>
            <ac:spMk id="80" creationId="{AC24C680-615A-9CBB-C884-30F2FE7B3DE4}"/>
          </ac:spMkLst>
        </pc:spChg>
        <pc:spChg chg="add 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81" creationId="{A57B421A-49B2-0CAE-10B6-74E6A0785274}"/>
          </ac:spMkLst>
        </pc:spChg>
        <pc:spChg chg="add 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83" creationId="{15DC9CDA-D904-324F-BEC7-435A8318D5F4}"/>
          </ac:spMkLst>
        </pc:spChg>
        <pc:spChg chg="add 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84" creationId="{B36F8003-6452-35AA-A56F-C546A5F34F71}"/>
          </ac:spMkLst>
        </pc:spChg>
        <pc:spChg chg="add 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85" creationId="{558B7AEC-C977-A113-18B2-D3D9E51B761C}"/>
          </ac:spMkLst>
        </pc:spChg>
        <pc:spChg chg="add mod">
          <ac:chgData name="YSU ." userId="3165a75f3fb2573d" providerId="LiveId" clId="{5F54018C-2D94-4A4A-935A-15DA6620EDD2}" dt="2025-06-23T07:42:06.341" v="2212" actId="164"/>
          <ac:spMkLst>
            <pc:docMk/>
            <pc:sldMk cId="2139674266" sldId="435"/>
            <ac:spMk id="86" creationId="{B3E05B10-99AC-2283-A055-E489F870F492}"/>
          </ac:spMkLst>
        </pc:spChg>
        <pc:spChg chg="add mod">
          <ac:chgData name="YSU ." userId="3165a75f3fb2573d" providerId="LiveId" clId="{5F54018C-2D94-4A4A-935A-15DA6620EDD2}" dt="2025-06-23T08:16:22.597" v="2583"/>
          <ac:spMkLst>
            <pc:docMk/>
            <pc:sldMk cId="2139674266" sldId="435"/>
            <ac:spMk id="87" creationId="{DD06D9AA-BD2A-DDE3-D715-6E881BC87BC6}"/>
          </ac:spMkLst>
        </pc:spChg>
        <pc:spChg chg="mod">
          <ac:chgData name="YSU ." userId="3165a75f3fb2573d" providerId="LiveId" clId="{5F54018C-2D94-4A4A-935A-15DA6620EDD2}" dt="2025-06-23T07:42:06.341" v="2212" actId="164"/>
          <ac:spMkLst>
            <pc:docMk/>
            <pc:sldMk cId="2139674266" sldId="435"/>
            <ac:spMk id="88" creationId="{FF6A0D51-81A2-D1A1-A05B-1B70B57E69C7}"/>
          </ac:spMkLst>
        </pc:spChg>
        <pc:grpChg chg="mod">
          <ac:chgData name="YSU ." userId="3165a75f3fb2573d" providerId="LiveId" clId="{5F54018C-2D94-4A4A-935A-15DA6620EDD2}" dt="2025-06-23T07:37:31.271" v="2035" actId="1037"/>
          <ac:grpSpMkLst>
            <pc:docMk/>
            <pc:sldMk cId="2139674266" sldId="435"/>
            <ac:grpSpMk id="12" creationId="{C16B3C38-8C64-0F78-057D-F4E68F493DD6}"/>
          </ac:grpSpMkLst>
        </pc:grpChg>
        <pc:grpChg chg="mod">
          <ac:chgData name="YSU ." userId="3165a75f3fb2573d" providerId="LiveId" clId="{5F54018C-2D94-4A4A-935A-15DA6620EDD2}" dt="2025-06-23T07:37:31.271" v="2035" actId="1037"/>
          <ac:grpSpMkLst>
            <pc:docMk/>
            <pc:sldMk cId="2139674266" sldId="435"/>
            <ac:grpSpMk id="24" creationId="{20AF277B-5D70-C2BF-4EE7-5A973BD99F0A}"/>
          </ac:grpSpMkLst>
        </pc:grpChg>
        <pc:grpChg chg="mod">
          <ac:chgData name="YSU ." userId="3165a75f3fb2573d" providerId="LiveId" clId="{5F54018C-2D94-4A4A-935A-15DA6620EDD2}" dt="2025-06-23T07:38:21.004" v="2078" actId="1036"/>
          <ac:grpSpMkLst>
            <pc:docMk/>
            <pc:sldMk cId="2139674266" sldId="435"/>
            <ac:grpSpMk id="30" creationId="{446535D8-0061-6C9A-51FE-7AC922C956A1}"/>
          </ac:grpSpMkLst>
        </pc:grpChg>
        <pc:grpChg chg="mod">
          <ac:chgData name="YSU ." userId="3165a75f3fb2573d" providerId="LiveId" clId="{5F54018C-2D94-4A4A-935A-15DA6620EDD2}" dt="2025-06-23T07:42:34.212" v="2243" actId="1035"/>
          <ac:grpSpMkLst>
            <pc:docMk/>
            <pc:sldMk cId="2139674266" sldId="435"/>
            <ac:grpSpMk id="34" creationId="{834896F1-971C-FFCF-448D-D61CF0D282B3}"/>
          </ac:grpSpMkLst>
        </pc:grpChg>
        <pc:grpChg chg="mod">
          <ac:chgData name="YSU ." userId="3165a75f3fb2573d" providerId="LiveId" clId="{5F54018C-2D94-4A4A-935A-15DA6620EDD2}" dt="2025-06-23T07:42:34.212" v="2243" actId="1035"/>
          <ac:grpSpMkLst>
            <pc:docMk/>
            <pc:sldMk cId="2139674266" sldId="435"/>
            <ac:grpSpMk id="45" creationId="{FABEA79A-E357-ED3B-5B6E-313CF6496BE2}"/>
          </ac:grpSpMkLst>
        </pc:grpChg>
        <pc:graphicFrameChg chg="del mod modGraphic">
          <ac:chgData name="YSU ." userId="3165a75f3fb2573d" providerId="LiveId" clId="{5F54018C-2D94-4A4A-935A-15DA6620EDD2}" dt="2025-06-23T07:28:45.615" v="1653" actId="478"/>
          <ac:graphicFrameMkLst>
            <pc:docMk/>
            <pc:sldMk cId="2139674266" sldId="435"/>
            <ac:graphicFrameMk id="10" creationId="{1EA2ABE9-95E7-C703-5F5E-A16DACC46892}"/>
          </ac:graphicFrameMkLst>
        </pc:graphicFrameChg>
        <pc:graphicFrameChg chg="mod modGraphic">
          <ac:chgData name="YSU ." userId="3165a75f3fb2573d" providerId="LiveId" clId="{5F54018C-2D94-4A4A-935A-15DA6620EDD2}" dt="2025-06-23T07:38:31.707" v="2081" actId="20577"/>
          <ac:graphicFrameMkLst>
            <pc:docMk/>
            <pc:sldMk cId="2139674266" sldId="435"/>
            <ac:graphicFrameMk id="11" creationId="{E75975D0-8B0D-2CC0-3DD4-158A014ACF0F}"/>
          </ac:graphicFrameMkLst>
        </pc:graphicFrameChg>
        <pc:graphicFrameChg chg="add del mod modGraphic">
          <ac:chgData name="YSU ." userId="3165a75f3fb2573d" providerId="LiveId" clId="{5F54018C-2D94-4A4A-935A-15DA6620EDD2}" dt="2025-06-23T07:25:26.699" v="1624" actId="478"/>
          <ac:graphicFrameMkLst>
            <pc:docMk/>
            <pc:sldMk cId="2139674266" sldId="435"/>
            <ac:graphicFrameMk id="15" creationId="{940D5CF6-117A-D6CC-C8AD-5E905CB21F78}"/>
          </ac:graphicFrameMkLst>
        </pc:graphicFrameChg>
        <pc:graphicFrameChg chg="add del mod">
          <ac:chgData name="YSU ." userId="3165a75f3fb2573d" providerId="LiveId" clId="{5F54018C-2D94-4A4A-935A-15DA6620EDD2}" dt="2025-06-23T07:25:05.036" v="1623" actId="478"/>
          <ac:graphicFrameMkLst>
            <pc:docMk/>
            <pc:sldMk cId="2139674266" sldId="435"/>
            <ac:graphicFrameMk id="36" creationId="{C7548537-B2D8-6B97-4CA7-55E64D407320}"/>
          </ac:graphicFrameMkLst>
        </pc:graphicFrameChg>
        <pc:graphicFrameChg chg="add mod modGraphic">
          <ac:chgData name="YSU ." userId="3165a75f3fb2573d" providerId="LiveId" clId="{5F54018C-2D94-4A4A-935A-15DA6620EDD2}" dt="2025-06-23T07:32:24.431" v="1684" actId="14100"/>
          <ac:graphicFrameMkLst>
            <pc:docMk/>
            <pc:sldMk cId="2139674266" sldId="435"/>
            <ac:graphicFrameMk id="37" creationId="{C84B77C4-0DF6-D992-7BFF-19D6F707EF0D}"/>
          </ac:graphicFrameMkLst>
        </pc:graphicFrameChg>
      </pc:sldChg>
      <pc:sldChg chg="addSp delSp modSp mod modClrScheme chgLayout">
        <pc:chgData name="YSU ." userId="3165a75f3fb2573d" providerId="LiveId" clId="{5F54018C-2D94-4A4A-935A-15DA6620EDD2}" dt="2025-06-23T06:38:32.967" v="832" actId="20577"/>
        <pc:sldMkLst>
          <pc:docMk/>
          <pc:sldMk cId="2794157828" sldId="437"/>
        </pc:sldMkLst>
        <pc:spChg chg="mod ord">
          <ac:chgData name="YSU ." userId="3165a75f3fb2573d" providerId="LiveId" clId="{5F54018C-2D94-4A4A-935A-15DA6620EDD2}" dt="2025-06-23T06:38:32.967" v="832" actId="20577"/>
          <ac:spMkLst>
            <pc:docMk/>
            <pc:sldMk cId="2794157828" sldId="437"/>
            <ac:spMk id="2" creationId="{B10C8624-18BE-8AE2-49E3-0DF7442EC91D}"/>
          </ac:spMkLst>
        </pc:spChg>
        <pc:spChg chg="del mod ord">
          <ac:chgData name="YSU ." userId="3165a75f3fb2573d" providerId="LiveId" clId="{5F54018C-2D94-4A4A-935A-15DA6620EDD2}" dt="2025-06-23T06:28:20.565" v="602" actId="700"/>
          <ac:spMkLst>
            <pc:docMk/>
            <pc:sldMk cId="2794157828" sldId="437"/>
            <ac:spMk id="3" creationId="{59A081D5-8A4D-C86D-DDE5-5E9BC89C7C78}"/>
          </ac:spMkLst>
        </pc:spChg>
        <pc:spChg chg="mod ord">
          <ac:chgData name="YSU ." userId="3165a75f3fb2573d" providerId="LiveId" clId="{5F54018C-2D94-4A4A-935A-15DA6620EDD2}" dt="2025-06-23T06:29:51.829" v="607" actId="700"/>
          <ac:spMkLst>
            <pc:docMk/>
            <pc:sldMk cId="2794157828" sldId="437"/>
            <ac:spMk id="4" creationId="{D54A5F87-E6CF-AFB8-D0F0-FC1234C59D46}"/>
          </ac:spMkLst>
        </pc:spChg>
        <pc:spChg chg="add del mod ord">
          <ac:chgData name="YSU ." userId="3165a75f3fb2573d" providerId="LiveId" clId="{5F54018C-2D94-4A4A-935A-15DA6620EDD2}" dt="2025-06-23T06:29:51.829" v="607" actId="700"/>
          <ac:spMkLst>
            <pc:docMk/>
            <pc:sldMk cId="2794157828" sldId="437"/>
            <ac:spMk id="5" creationId="{D378A0F8-5DC2-3328-ED60-3CFB20D42010}"/>
          </ac:spMkLst>
        </pc:spChg>
        <pc:spChg chg="add mod ord">
          <ac:chgData name="YSU ." userId="3165a75f3fb2573d" providerId="LiveId" clId="{5F54018C-2D94-4A4A-935A-15DA6620EDD2}" dt="2025-06-23T06:29:51.829" v="607" actId="700"/>
          <ac:spMkLst>
            <pc:docMk/>
            <pc:sldMk cId="2794157828" sldId="437"/>
            <ac:spMk id="6" creationId="{C6B04264-1E14-E517-4303-5FC9769778BC}"/>
          </ac:spMkLst>
        </pc:spChg>
      </pc:sldChg>
      <pc:sldChg chg="addSp delSp modSp mod modClrScheme chgLayout">
        <pc:chgData name="YSU ." userId="3165a75f3fb2573d" providerId="LiveId" clId="{5F54018C-2D94-4A4A-935A-15DA6620EDD2}" dt="2025-06-23T06:41:51.969" v="955" actId="1035"/>
        <pc:sldMkLst>
          <pc:docMk/>
          <pc:sldMk cId="177637445" sldId="438"/>
        </pc:sldMkLst>
        <pc:spChg chg="del mod ord">
          <ac:chgData name="YSU ." userId="3165a75f3fb2573d" providerId="LiveId" clId="{5F54018C-2D94-4A4A-935A-15DA6620EDD2}" dt="2025-06-23T06:30:03.618" v="609" actId="700"/>
          <ac:spMkLst>
            <pc:docMk/>
            <pc:sldMk cId="177637445" sldId="438"/>
            <ac:spMk id="2" creationId="{3BF850CF-6784-FC64-0E8C-4D7BDBDF9AC7}"/>
          </ac:spMkLst>
        </pc:spChg>
        <pc:spChg chg="del mod ord">
          <ac:chgData name="YSU ." userId="3165a75f3fb2573d" providerId="LiveId" clId="{5F54018C-2D94-4A4A-935A-15DA6620EDD2}" dt="2025-06-23T06:30:03.618" v="609" actId="700"/>
          <ac:spMkLst>
            <pc:docMk/>
            <pc:sldMk cId="177637445" sldId="438"/>
            <ac:spMk id="3" creationId="{676B1B71-1F40-3B16-7EAB-C2F998561B75}"/>
          </ac:spMkLst>
        </pc:spChg>
        <pc:spChg chg="mod ord">
          <ac:chgData name="YSU ." userId="3165a75f3fb2573d" providerId="LiveId" clId="{5F54018C-2D94-4A4A-935A-15DA6620EDD2}" dt="2025-06-23T06:40:48.425" v="925" actId="20577"/>
          <ac:spMkLst>
            <pc:docMk/>
            <pc:sldMk cId="177637445" sldId="438"/>
            <ac:spMk id="4" creationId="{F6D925CE-4DA4-A62C-5C8E-9292650BA207}"/>
          </ac:spMkLst>
        </pc:spChg>
        <pc:spChg chg="add mod ord">
          <ac:chgData name="YSU ." userId="3165a75f3fb2573d" providerId="LiveId" clId="{5F54018C-2D94-4A4A-935A-15DA6620EDD2}" dt="2025-06-23T06:41:51.969" v="955" actId="1035"/>
          <ac:spMkLst>
            <pc:docMk/>
            <pc:sldMk cId="177637445" sldId="438"/>
            <ac:spMk id="16" creationId="{63329AAF-D1FB-241A-F522-E6E61A09C86C}"/>
          </ac:spMkLst>
        </pc:spChg>
        <pc:spChg chg="add mod ord">
          <ac:chgData name="YSU ." userId="3165a75f3fb2573d" providerId="LiveId" clId="{5F54018C-2D94-4A4A-935A-15DA6620EDD2}" dt="2025-06-23T06:30:03.618" v="609" actId="700"/>
          <ac:spMkLst>
            <pc:docMk/>
            <pc:sldMk cId="177637445" sldId="438"/>
            <ac:spMk id="17" creationId="{0ECF0E10-1F23-ABFE-92E6-31711B89FBE5}"/>
          </ac:spMkLst>
        </pc:spChg>
      </pc:sldChg>
      <pc:sldChg chg="addSp delSp modSp mod modClrScheme chgLayout">
        <pc:chgData name="YSU ." userId="3165a75f3fb2573d" providerId="LiveId" clId="{5F54018C-2D94-4A4A-935A-15DA6620EDD2}" dt="2025-06-23T06:43:04.734" v="1004" actId="20577"/>
        <pc:sldMkLst>
          <pc:docMk/>
          <pc:sldMk cId="2043702316" sldId="439"/>
        </pc:sldMkLst>
        <pc:spChg chg="mod ord">
          <ac:chgData name="YSU ." userId="3165a75f3fb2573d" providerId="LiveId" clId="{5F54018C-2D94-4A4A-935A-15DA6620EDD2}" dt="2025-06-23T06:43:04.734" v="1004" actId="20577"/>
          <ac:spMkLst>
            <pc:docMk/>
            <pc:sldMk cId="2043702316" sldId="439"/>
            <ac:spMk id="4" creationId="{ACDA48CB-53F2-09A9-236C-AA99853E89EC}"/>
          </ac:spMkLst>
        </pc:spChg>
        <pc:spChg chg="add mod ord">
          <ac:chgData name="YSU ." userId="3165a75f3fb2573d" providerId="LiveId" clId="{5F54018C-2D94-4A4A-935A-15DA6620EDD2}" dt="2025-06-23T06:42:36.967" v="987" actId="20577"/>
          <ac:spMkLst>
            <pc:docMk/>
            <pc:sldMk cId="2043702316" sldId="439"/>
            <ac:spMk id="12" creationId="{B596CADE-25E9-7B21-3A8D-F6AF76B00906}"/>
          </ac:spMkLst>
        </pc:spChg>
        <pc:spChg chg="add mod ord">
          <ac:chgData name="YSU ." userId="3165a75f3fb2573d" providerId="LiveId" clId="{5F54018C-2D94-4A4A-935A-15DA6620EDD2}" dt="2025-06-23T06:30:08.527" v="610" actId="700"/>
          <ac:spMkLst>
            <pc:docMk/>
            <pc:sldMk cId="2043702316" sldId="439"/>
            <ac:spMk id="13" creationId="{C47EF5D7-A6C9-6EA1-0092-048EFC40555B}"/>
          </ac:spMkLst>
        </pc:spChg>
        <pc:spChg chg="del mod ord">
          <ac:chgData name="YSU ." userId="3165a75f3fb2573d" providerId="LiveId" clId="{5F54018C-2D94-4A4A-935A-15DA6620EDD2}" dt="2025-06-23T06:30:08.527" v="610" actId="700"/>
          <ac:spMkLst>
            <pc:docMk/>
            <pc:sldMk cId="2043702316" sldId="439"/>
            <ac:spMk id="23" creationId="{A9734FC5-CBC3-B9CA-D676-9A7DE28954A9}"/>
          </ac:spMkLst>
        </pc:spChg>
        <pc:spChg chg="del mod ord">
          <ac:chgData name="YSU ." userId="3165a75f3fb2573d" providerId="LiveId" clId="{5F54018C-2D94-4A4A-935A-15DA6620EDD2}" dt="2025-06-23T06:30:08.527" v="610" actId="700"/>
          <ac:spMkLst>
            <pc:docMk/>
            <pc:sldMk cId="2043702316" sldId="439"/>
            <ac:spMk id="24" creationId="{A2F20ADD-760B-A97C-E170-6B0671D668CA}"/>
          </ac:spMkLst>
        </pc:spChg>
      </pc:sldChg>
      <pc:sldChg chg="addSp delSp modSp mod modClrScheme chgLayout">
        <pc:chgData name="YSU ." userId="3165a75f3fb2573d" providerId="LiveId" clId="{5F54018C-2D94-4A4A-935A-15DA6620EDD2}" dt="2025-06-23T08:03:34.465" v="2459"/>
        <pc:sldMkLst>
          <pc:docMk/>
          <pc:sldMk cId="3620383146" sldId="440"/>
        </pc:sldMkLst>
        <pc:spChg chg="del mod ord">
          <ac:chgData name="YSU ." userId="3165a75f3fb2573d" providerId="LiveId" clId="{5F54018C-2D94-4A4A-935A-15DA6620EDD2}" dt="2025-06-23T06:29:37.216" v="604" actId="700"/>
          <ac:spMkLst>
            <pc:docMk/>
            <pc:sldMk cId="3620383146" sldId="440"/>
            <ac:spMk id="2" creationId="{5FF82859-B7CE-BDE1-816C-14A184CACE06}"/>
          </ac:spMkLst>
        </pc:spChg>
        <pc:spChg chg="del mod ord">
          <ac:chgData name="YSU ." userId="3165a75f3fb2573d" providerId="LiveId" clId="{5F54018C-2D94-4A4A-935A-15DA6620EDD2}" dt="2025-06-23T06:29:37.216" v="604" actId="700"/>
          <ac:spMkLst>
            <pc:docMk/>
            <pc:sldMk cId="3620383146" sldId="440"/>
            <ac:spMk id="3" creationId="{CD6F683B-2D5C-D3E8-9BF0-0392AE5812A0}"/>
          </ac:spMkLst>
        </pc:spChg>
        <pc:spChg chg="mod ord">
          <ac:chgData name="YSU ." userId="3165a75f3fb2573d" providerId="LiveId" clId="{5F54018C-2D94-4A4A-935A-15DA6620EDD2}" dt="2025-06-23T08:03:34.465" v="2459"/>
          <ac:spMkLst>
            <pc:docMk/>
            <pc:sldMk cId="3620383146" sldId="440"/>
            <ac:spMk id="4" creationId="{E5E78D86-95B4-CA68-6F5A-A685E0B3B1E1}"/>
          </ac:spMkLst>
        </pc:spChg>
        <pc:spChg chg="add mod">
          <ac:chgData name="YSU ." userId="3165a75f3fb2573d" providerId="LiveId" clId="{5F54018C-2D94-4A4A-935A-15DA6620EDD2}" dt="2025-06-23T06:21:43.821" v="532" actId="1036"/>
          <ac:spMkLst>
            <pc:docMk/>
            <pc:sldMk cId="3620383146" sldId="440"/>
            <ac:spMk id="8" creationId="{CAF67FC3-3C88-9F46-C03C-4827E48B0B41}"/>
          </ac:spMkLst>
        </pc:spChg>
        <pc:spChg chg="add mod">
          <ac:chgData name="YSU ." userId="3165a75f3fb2573d" providerId="LiveId" clId="{5F54018C-2D94-4A4A-935A-15DA6620EDD2}" dt="2025-06-23T06:22:20.564" v="550" actId="14100"/>
          <ac:spMkLst>
            <pc:docMk/>
            <pc:sldMk cId="3620383146" sldId="440"/>
            <ac:spMk id="9" creationId="{14F59527-BB6A-3BCF-532F-1E57046DE2BD}"/>
          </ac:spMkLst>
        </pc:spChg>
        <pc:spChg chg="add mod">
          <ac:chgData name="YSU ." userId="3165a75f3fb2573d" providerId="LiveId" clId="{5F54018C-2D94-4A4A-935A-15DA6620EDD2}" dt="2025-06-23T06:34:26.351" v="717" actId="6549"/>
          <ac:spMkLst>
            <pc:docMk/>
            <pc:sldMk cId="3620383146" sldId="440"/>
            <ac:spMk id="10" creationId="{8057F7F3-E00C-3DB4-705A-75C6641C2C1A}"/>
          </ac:spMkLst>
        </pc:spChg>
        <pc:spChg chg="add mod ord">
          <ac:chgData name="YSU ." userId="3165a75f3fb2573d" providerId="LiveId" clId="{5F54018C-2D94-4A4A-935A-15DA6620EDD2}" dt="2025-06-23T06:36:49.231" v="790"/>
          <ac:spMkLst>
            <pc:docMk/>
            <pc:sldMk cId="3620383146" sldId="440"/>
            <ac:spMk id="11" creationId="{7DB0FCAD-D6B0-F414-D4A1-9EB4ACD71FA4}"/>
          </ac:spMkLst>
        </pc:spChg>
        <pc:spChg chg="add mod ord">
          <ac:chgData name="YSU ." userId="3165a75f3fb2573d" providerId="LiveId" clId="{5F54018C-2D94-4A4A-935A-15DA6620EDD2}" dt="2025-06-23T06:29:37.216" v="604" actId="700"/>
          <ac:spMkLst>
            <pc:docMk/>
            <pc:sldMk cId="3620383146" sldId="440"/>
            <ac:spMk id="12" creationId="{DA11673A-D6C5-AE68-0FB1-0585DA90609F}"/>
          </ac:spMkLst>
        </pc:spChg>
        <pc:spChg chg="mod">
          <ac:chgData name="YSU ." userId="3165a75f3fb2573d" providerId="LiveId" clId="{5F54018C-2D94-4A4A-935A-15DA6620EDD2}" dt="2025-06-23T06:31:32.958" v="647" actId="1076"/>
          <ac:spMkLst>
            <pc:docMk/>
            <pc:sldMk cId="3620383146" sldId="440"/>
            <ac:spMk id="14" creationId="{7D41CF9F-48BF-F2E4-56B6-20B4A0ECBB88}"/>
          </ac:spMkLst>
        </pc:spChg>
        <pc:spChg chg="mod">
          <ac:chgData name="YSU ." userId="3165a75f3fb2573d" providerId="LiveId" clId="{5F54018C-2D94-4A4A-935A-15DA6620EDD2}" dt="2025-06-23T06:31:32.958" v="647" actId="1076"/>
          <ac:spMkLst>
            <pc:docMk/>
            <pc:sldMk cId="3620383146" sldId="440"/>
            <ac:spMk id="15" creationId="{225B7135-2A06-28CB-F6A4-8C3FE3626E04}"/>
          </ac:spMkLst>
        </pc:spChg>
        <pc:spChg chg="mod">
          <ac:chgData name="YSU ." userId="3165a75f3fb2573d" providerId="LiveId" clId="{5F54018C-2D94-4A4A-935A-15DA6620EDD2}" dt="2025-06-23T06:31:32.958" v="647" actId="1076"/>
          <ac:spMkLst>
            <pc:docMk/>
            <pc:sldMk cId="3620383146" sldId="440"/>
            <ac:spMk id="16" creationId="{CDF51F5B-61AF-E709-3351-A0DCD7C6BE41}"/>
          </ac:spMkLst>
        </pc:spChg>
        <pc:spChg chg="mod">
          <ac:chgData name="YSU ." userId="3165a75f3fb2573d" providerId="LiveId" clId="{5F54018C-2D94-4A4A-935A-15DA6620EDD2}" dt="2025-06-23T06:31:32.958" v="647" actId="1076"/>
          <ac:spMkLst>
            <pc:docMk/>
            <pc:sldMk cId="3620383146" sldId="440"/>
            <ac:spMk id="17" creationId="{52B91FCF-C571-9C2C-6D41-5D95E2973A96}"/>
          </ac:spMkLst>
        </pc:spChg>
        <pc:spChg chg="mod">
          <ac:chgData name="YSU ." userId="3165a75f3fb2573d" providerId="LiveId" clId="{5F54018C-2D94-4A4A-935A-15DA6620EDD2}" dt="2025-06-23T06:30:50.171" v="612"/>
          <ac:spMkLst>
            <pc:docMk/>
            <pc:sldMk cId="3620383146" sldId="440"/>
            <ac:spMk id="19" creationId="{75E8BC81-3185-9BF9-3497-8195BB40FE9A}"/>
          </ac:spMkLst>
        </pc:spChg>
        <pc:spChg chg="mod">
          <ac:chgData name="YSU ." userId="3165a75f3fb2573d" providerId="LiveId" clId="{5F54018C-2D94-4A4A-935A-15DA6620EDD2}" dt="2025-06-23T06:30:50.171" v="612"/>
          <ac:spMkLst>
            <pc:docMk/>
            <pc:sldMk cId="3620383146" sldId="440"/>
            <ac:spMk id="20" creationId="{F89EBE9E-DE98-6457-A983-EA1771BED00F}"/>
          </ac:spMkLst>
        </pc:spChg>
        <pc:spChg chg="del">
          <ac:chgData name="YSU ." userId="3165a75f3fb2573d" providerId="LiveId" clId="{5F54018C-2D94-4A4A-935A-15DA6620EDD2}" dt="2025-06-23T06:21:38.862" v="507" actId="478"/>
          <ac:spMkLst>
            <pc:docMk/>
            <pc:sldMk cId="3620383146" sldId="440"/>
            <ac:spMk id="33" creationId="{AD68CA32-ACA5-E4DD-B34F-5A63C7D5CBB0}"/>
          </ac:spMkLst>
        </pc:spChg>
        <pc:spChg chg="del">
          <ac:chgData name="YSU ." userId="3165a75f3fb2573d" providerId="LiveId" clId="{5F54018C-2D94-4A4A-935A-15DA6620EDD2}" dt="2025-06-23T06:21:38.862" v="507" actId="478"/>
          <ac:spMkLst>
            <pc:docMk/>
            <pc:sldMk cId="3620383146" sldId="440"/>
            <ac:spMk id="34" creationId="{55B388E1-1329-5931-240F-FF7AB511A487}"/>
          </ac:spMkLst>
        </pc:spChg>
        <pc:spChg chg="mod">
          <ac:chgData name="YSU ." userId="3165a75f3fb2573d" providerId="LiveId" clId="{5F54018C-2D94-4A4A-935A-15DA6620EDD2}" dt="2025-06-23T06:30:50.171" v="612"/>
          <ac:spMkLst>
            <pc:docMk/>
            <pc:sldMk cId="3620383146" sldId="440"/>
            <ac:spMk id="35" creationId="{D2EB3FE8-02B0-D544-ACA1-06CF3A2C71BB}"/>
          </ac:spMkLst>
        </pc:spChg>
        <pc:spChg chg="mod">
          <ac:chgData name="YSU ." userId="3165a75f3fb2573d" providerId="LiveId" clId="{5F54018C-2D94-4A4A-935A-15DA6620EDD2}" dt="2025-06-23T06:35:47.535" v="779" actId="1037"/>
          <ac:spMkLst>
            <pc:docMk/>
            <pc:sldMk cId="3620383146" sldId="440"/>
            <ac:spMk id="37" creationId="{758244C4-4989-A130-9812-609642626D5B}"/>
          </ac:spMkLst>
        </pc:spChg>
        <pc:spChg chg="mod">
          <ac:chgData name="YSU ." userId="3165a75f3fb2573d" providerId="LiveId" clId="{5F54018C-2D94-4A4A-935A-15DA6620EDD2}" dt="2025-06-23T06:35:47.535" v="779" actId="1037"/>
          <ac:spMkLst>
            <pc:docMk/>
            <pc:sldMk cId="3620383146" sldId="440"/>
            <ac:spMk id="38" creationId="{377467F8-9A2B-F015-9269-0247433D2FC3}"/>
          </ac:spMkLst>
        </pc:spChg>
        <pc:spChg chg="mod">
          <ac:chgData name="YSU ." userId="3165a75f3fb2573d" providerId="LiveId" clId="{5F54018C-2D94-4A4A-935A-15DA6620EDD2}" dt="2025-06-23T06:35:47.535" v="779" actId="1037"/>
          <ac:spMkLst>
            <pc:docMk/>
            <pc:sldMk cId="3620383146" sldId="440"/>
            <ac:spMk id="39" creationId="{3CA1A47B-32B2-BDCE-1FC3-12630FBBA697}"/>
          </ac:spMkLst>
        </pc:spChg>
        <pc:spChg chg="mod">
          <ac:chgData name="YSU ." userId="3165a75f3fb2573d" providerId="LiveId" clId="{5F54018C-2D94-4A4A-935A-15DA6620EDD2}" dt="2025-06-23T06:35:47.535" v="779" actId="1037"/>
          <ac:spMkLst>
            <pc:docMk/>
            <pc:sldMk cId="3620383146" sldId="440"/>
            <ac:spMk id="40" creationId="{2C11F967-DA8C-42B7-1618-B0123A57AA3A}"/>
          </ac:spMkLst>
        </pc:spChg>
        <pc:grpChg chg="add del mod">
          <ac:chgData name="YSU ." userId="3165a75f3fb2573d" providerId="LiveId" clId="{5F54018C-2D94-4A4A-935A-15DA6620EDD2}" dt="2025-06-23T06:35:43.168" v="762" actId="478"/>
          <ac:grpSpMkLst>
            <pc:docMk/>
            <pc:sldMk cId="3620383146" sldId="440"/>
            <ac:grpSpMk id="13" creationId="{421D5294-135D-4461-0E7B-1379DE7EEB28}"/>
          </ac:grpSpMkLst>
        </pc:grpChg>
        <pc:grpChg chg="add del mod">
          <ac:chgData name="YSU ." userId="3165a75f3fb2573d" providerId="LiveId" clId="{5F54018C-2D94-4A4A-935A-15DA6620EDD2}" dt="2025-06-23T06:31:04.246" v="633" actId="478"/>
          <ac:grpSpMkLst>
            <pc:docMk/>
            <pc:sldMk cId="3620383146" sldId="440"/>
            <ac:grpSpMk id="18" creationId="{0B947DE6-05BE-2C7A-582B-1A7D95C1A737}"/>
          </ac:grpSpMkLst>
        </pc:grpChg>
        <pc:grpChg chg="add mod">
          <ac:chgData name="YSU ." userId="3165a75f3fb2573d" providerId="LiveId" clId="{5F54018C-2D94-4A4A-935A-15DA6620EDD2}" dt="2025-06-23T06:35:47.535" v="779" actId="1037"/>
          <ac:grpSpMkLst>
            <pc:docMk/>
            <pc:sldMk cId="3620383146" sldId="440"/>
            <ac:grpSpMk id="36" creationId="{03A45232-04CF-4904-45CC-3368B3F48D71}"/>
          </ac:grpSpMkLst>
        </pc:grpChg>
      </pc:sldChg>
      <pc:sldChg chg="addSp delSp modSp mod modClrScheme chgLayout">
        <pc:chgData name="YSU ." userId="3165a75f3fb2573d" providerId="LiveId" clId="{5F54018C-2D94-4A4A-935A-15DA6620EDD2}" dt="2025-06-24T04:53:18.005" v="2821" actId="1036"/>
        <pc:sldMkLst>
          <pc:docMk/>
          <pc:sldMk cId="3153453186" sldId="441"/>
        </pc:sldMkLst>
        <pc:spChg chg="del mod ord">
          <ac:chgData name="YSU ." userId="3165a75f3fb2573d" providerId="LiveId" clId="{5F54018C-2D94-4A4A-935A-15DA6620EDD2}" dt="2025-06-23T06:29:46.196" v="606" actId="700"/>
          <ac:spMkLst>
            <pc:docMk/>
            <pc:sldMk cId="3153453186" sldId="441"/>
            <ac:spMk id="2" creationId="{1A081323-4FED-8637-694B-3FBCB7FBE6DC}"/>
          </ac:spMkLst>
        </pc:spChg>
        <pc:spChg chg="mod topLvl">
          <ac:chgData name="YSU ." userId="3165a75f3fb2573d" providerId="LiveId" clId="{5F54018C-2D94-4A4A-935A-15DA6620EDD2}" dt="2025-06-24T04:49:14.743" v="2719" actId="165"/>
          <ac:spMkLst>
            <pc:docMk/>
            <pc:sldMk cId="3153453186" sldId="441"/>
            <ac:spMk id="3" creationId="{08E9B148-38B4-A481-C6AF-763B8C54A94B}"/>
          </ac:spMkLst>
        </pc:spChg>
        <pc:spChg chg="del mod ord">
          <ac:chgData name="YSU ." userId="3165a75f3fb2573d" providerId="LiveId" clId="{5F54018C-2D94-4A4A-935A-15DA6620EDD2}" dt="2025-06-23T06:29:46.196" v="606" actId="700"/>
          <ac:spMkLst>
            <pc:docMk/>
            <pc:sldMk cId="3153453186" sldId="441"/>
            <ac:spMk id="3" creationId="{118EF484-2345-3CF8-BD4A-135971C3C24A}"/>
          </ac:spMkLst>
        </pc:spChg>
        <pc:spChg chg="mod ord">
          <ac:chgData name="YSU ." userId="3165a75f3fb2573d" providerId="LiveId" clId="{5F54018C-2D94-4A4A-935A-15DA6620EDD2}" dt="2025-06-23T08:03:49.635" v="2475"/>
          <ac:spMkLst>
            <pc:docMk/>
            <pc:sldMk cId="3153453186" sldId="441"/>
            <ac:spMk id="4" creationId="{4EE30BBB-67AA-CEB4-3B67-4DC7AA1C2081}"/>
          </ac:spMkLst>
        </pc:spChg>
        <pc:spChg chg="mod topLvl">
          <ac:chgData name="YSU ." userId="3165a75f3fb2573d" providerId="LiveId" clId="{5F54018C-2D94-4A4A-935A-15DA6620EDD2}" dt="2025-06-24T04:52:01.962" v="2788"/>
          <ac:spMkLst>
            <pc:docMk/>
            <pc:sldMk cId="3153453186" sldId="441"/>
            <ac:spMk id="5" creationId="{167BFC40-FD70-E77A-39E8-B878DAB4395B}"/>
          </ac:spMkLst>
        </pc:spChg>
        <pc:spChg chg="mod topLvl">
          <ac:chgData name="YSU ." userId="3165a75f3fb2573d" providerId="LiveId" clId="{5F54018C-2D94-4A4A-935A-15DA6620EDD2}" dt="2025-06-24T04:49:21.631" v="2740" actId="1035"/>
          <ac:spMkLst>
            <pc:docMk/>
            <pc:sldMk cId="3153453186" sldId="441"/>
            <ac:spMk id="6" creationId="{42032082-77FB-1C40-9FAA-F66539AF124F}"/>
          </ac:spMkLst>
        </pc:spChg>
        <pc:spChg chg="mod topLvl">
          <ac:chgData name="YSU ." userId="3165a75f3fb2573d" providerId="LiveId" clId="{5F54018C-2D94-4A4A-935A-15DA6620EDD2}" dt="2025-06-24T04:49:21.631" v="2740" actId="1035"/>
          <ac:spMkLst>
            <pc:docMk/>
            <pc:sldMk cId="3153453186" sldId="441"/>
            <ac:spMk id="7" creationId="{0F81674C-37F1-2DEA-045A-C81B60FA77E1}"/>
          </ac:spMkLst>
        </pc:spChg>
        <pc:spChg chg="del">
          <ac:chgData name="YSU ." userId="3165a75f3fb2573d" providerId="LiveId" clId="{5F54018C-2D94-4A4A-935A-15DA6620EDD2}" dt="2025-06-23T06:23:22.808" v="560" actId="478"/>
          <ac:spMkLst>
            <pc:docMk/>
            <pc:sldMk cId="3153453186" sldId="441"/>
            <ac:spMk id="8" creationId="{185AE26E-A254-12E3-6B5E-FABEDF529EFD}"/>
          </ac:spMkLst>
        </pc:spChg>
        <pc:spChg chg="del">
          <ac:chgData name="YSU ." userId="3165a75f3fb2573d" providerId="LiveId" clId="{5F54018C-2D94-4A4A-935A-15DA6620EDD2}" dt="2025-06-23T06:11:15.751" v="7" actId="21"/>
          <ac:spMkLst>
            <pc:docMk/>
            <pc:sldMk cId="3153453186" sldId="441"/>
            <ac:spMk id="36" creationId="{0913674F-D7D1-D7AA-6292-D1A7EECA5B9E}"/>
          </ac:spMkLst>
        </pc:spChg>
        <pc:spChg chg="add mod">
          <ac:chgData name="YSU ." userId="3165a75f3fb2573d" providerId="LiveId" clId="{5F54018C-2D94-4A4A-935A-15DA6620EDD2}" dt="2025-06-23T06:10:31.394" v="2"/>
          <ac:spMkLst>
            <pc:docMk/>
            <pc:sldMk cId="3153453186" sldId="441"/>
            <ac:spMk id="37" creationId="{CFF4380E-C662-A22E-0CC1-A6227DE748F9}"/>
          </ac:spMkLst>
        </pc:spChg>
        <pc:spChg chg="add mod">
          <ac:chgData name="YSU ." userId="3165a75f3fb2573d" providerId="LiveId" clId="{5F54018C-2D94-4A4A-935A-15DA6620EDD2}" dt="2025-06-23T06:10:31.394" v="2"/>
          <ac:spMkLst>
            <pc:docMk/>
            <pc:sldMk cId="3153453186" sldId="441"/>
            <ac:spMk id="38" creationId="{A32E1DC2-17ED-5AA6-0EC3-4D6B46F2E25F}"/>
          </ac:spMkLst>
        </pc:spChg>
        <pc:spChg chg="add mod">
          <ac:chgData name="YSU ." userId="3165a75f3fb2573d" providerId="LiveId" clId="{5F54018C-2D94-4A4A-935A-15DA6620EDD2}" dt="2025-06-23T06:23:39.119" v="561" actId="14100"/>
          <ac:spMkLst>
            <pc:docMk/>
            <pc:sldMk cId="3153453186" sldId="441"/>
            <ac:spMk id="39" creationId="{ECFE9585-956A-7077-0FAF-D912DF228A22}"/>
          </ac:spMkLst>
        </pc:spChg>
        <pc:spChg chg="add mod">
          <ac:chgData name="YSU ." userId="3165a75f3fb2573d" providerId="LiveId" clId="{5F54018C-2D94-4A4A-935A-15DA6620EDD2}" dt="2025-06-23T06:13:56.660" v="133" actId="1038"/>
          <ac:spMkLst>
            <pc:docMk/>
            <pc:sldMk cId="3153453186" sldId="441"/>
            <ac:spMk id="40" creationId="{602857F1-3649-BD68-DF39-1E188F7818A5}"/>
          </ac:spMkLst>
        </pc:spChg>
        <pc:spChg chg="add mod">
          <ac:chgData name="YSU ." userId="3165a75f3fb2573d" providerId="LiveId" clId="{5F54018C-2D94-4A4A-935A-15DA6620EDD2}" dt="2025-06-23T06:10:54.598" v="4"/>
          <ac:spMkLst>
            <pc:docMk/>
            <pc:sldMk cId="3153453186" sldId="441"/>
            <ac:spMk id="41" creationId="{254AA58D-C7F3-8668-2D9E-A5310953A143}"/>
          </ac:spMkLst>
        </pc:spChg>
        <pc:spChg chg="add mod">
          <ac:chgData name="YSU ." userId="3165a75f3fb2573d" providerId="LiveId" clId="{5F54018C-2D94-4A4A-935A-15DA6620EDD2}" dt="2025-06-23T06:10:54.598" v="4"/>
          <ac:spMkLst>
            <pc:docMk/>
            <pc:sldMk cId="3153453186" sldId="441"/>
            <ac:spMk id="42" creationId="{2ED69695-BD92-CFD3-FE9D-02043BC3B781}"/>
          </ac:spMkLst>
        </pc:spChg>
        <pc:spChg chg="add mod">
          <ac:chgData name="YSU ." userId="3165a75f3fb2573d" providerId="LiveId" clId="{5F54018C-2D94-4A4A-935A-15DA6620EDD2}" dt="2025-06-23T06:13:20.697" v="119" actId="1038"/>
          <ac:spMkLst>
            <pc:docMk/>
            <pc:sldMk cId="3153453186" sldId="441"/>
            <ac:spMk id="43" creationId="{F2F5A6FF-C2EF-EC49-A820-40CF62231C55}"/>
          </ac:spMkLst>
        </pc:spChg>
        <pc:spChg chg="mod">
          <ac:chgData name="YSU ." userId="3165a75f3fb2573d" providerId="LiveId" clId="{5F54018C-2D94-4A4A-935A-15DA6620EDD2}" dt="2025-06-23T06:11:16.221" v="8"/>
          <ac:spMkLst>
            <pc:docMk/>
            <pc:sldMk cId="3153453186" sldId="441"/>
            <ac:spMk id="46" creationId="{09C7EB1D-9863-4D4C-9FDD-B82F2D1D487F}"/>
          </ac:spMkLst>
        </pc:spChg>
        <pc:spChg chg="mod">
          <ac:chgData name="YSU ." userId="3165a75f3fb2573d" providerId="LiveId" clId="{5F54018C-2D94-4A4A-935A-15DA6620EDD2}" dt="2025-06-23T06:11:16.221" v="8"/>
          <ac:spMkLst>
            <pc:docMk/>
            <pc:sldMk cId="3153453186" sldId="441"/>
            <ac:spMk id="48" creationId="{D5B98CFC-331E-A9D3-ED04-57EBD391D7DA}"/>
          </ac:spMkLst>
        </pc:spChg>
        <pc:spChg chg="mod">
          <ac:chgData name="YSU ." userId="3165a75f3fb2573d" providerId="LiveId" clId="{5F54018C-2D94-4A4A-935A-15DA6620EDD2}" dt="2025-06-23T06:11:16.221" v="8"/>
          <ac:spMkLst>
            <pc:docMk/>
            <pc:sldMk cId="3153453186" sldId="441"/>
            <ac:spMk id="49" creationId="{AF324E31-6D7D-CDA5-2462-5CBCC6AEFD40}"/>
          </ac:spMkLst>
        </pc:spChg>
        <pc:spChg chg="mod">
          <ac:chgData name="YSU ." userId="3165a75f3fb2573d" providerId="LiveId" clId="{5F54018C-2D94-4A4A-935A-15DA6620EDD2}" dt="2025-06-23T06:11:16.221" v="8"/>
          <ac:spMkLst>
            <pc:docMk/>
            <pc:sldMk cId="3153453186" sldId="441"/>
            <ac:spMk id="50" creationId="{91FB58E3-733F-DAC0-B458-5E6EC1951575}"/>
          </ac:spMkLst>
        </pc:spChg>
        <pc:spChg chg="mod">
          <ac:chgData name="YSU ." userId="3165a75f3fb2573d" providerId="LiveId" clId="{5F54018C-2D94-4A4A-935A-15DA6620EDD2}" dt="2025-06-23T06:11:16.221" v="8"/>
          <ac:spMkLst>
            <pc:docMk/>
            <pc:sldMk cId="3153453186" sldId="441"/>
            <ac:spMk id="51" creationId="{B226DF33-95A9-3921-2D41-00DF20C192B7}"/>
          </ac:spMkLst>
        </pc:spChg>
        <pc:spChg chg="add mod">
          <ac:chgData name="YSU ." userId="3165a75f3fb2573d" providerId="LiveId" clId="{5F54018C-2D94-4A4A-935A-15DA6620EDD2}" dt="2025-06-23T06:15:31.575" v="230" actId="1035"/>
          <ac:spMkLst>
            <pc:docMk/>
            <pc:sldMk cId="3153453186" sldId="441"/>
            <ac:spMk id="52" creationId="{0913674F-D7D1-D7AA-6292-D1A7EECA5B9E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54" creationId="{E1374776-5E46-AD3C-CF97-468BD9DD0C13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55" creationId="{DDC75263-68DB-B603-D824-398719D7516E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57" creationId="{65F8E695-DAE7-BA24-3A6D-65180EEAB55E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58" creationId="{A7798FB3-54E3-8B05-F738-C55DC7A4AD99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60" creationId="{57283FBA-FB0C-54D4-A160-4F5AF88092E6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61" creationId="{9008F078-547A-2CF2-7C06-310D5CB1FEB1}"/>
          </ac:spMkLst>
        </pc:spChg>
        <pc:spChg chg="add mod">
          <ac:chgData name="YSU ." userId="3165a75f3fb2573d" providerId="LiveId" clId="{5F54018C-2D94-4A4A-935A-15DA6620EDD2}" dt="2025-06-23T06:15:23.243" v="204" actId="1035"/>
          <ac:spMkLst>
            <pc:docMk/>
            <pc:sldMk cId="3153453186" sldId="441"/>
            <ac:spMk id="62" creationId="{84920E2C-2154-BBC3-5ECD-67B2EBD0ECCD}"/>
          </ac:spMkLst>
        </pc:spChg>
        <pc:spChg chg="add mod">
          <ac:chgData name="YSU ." userId="3165a75f3fb2573d" providerId="LiveId" clId="{5F54018C-2D94-4A4A-935A-15DA6620EDD2}" dt="2025-06-23T06:15:23.243" v="204" actId="1035"/>
          <ac:spMkLst>
            <pc:docMk/>
            <pc:sldMk cId="3153453186" sldId="441"/>
            <ac:spMk id="63" creationId="{049850A6-8D43-2B86-263A-963736507FAA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65" creationId="{504AFD2B-1DF3-AFBE-C997-F7CE5A87AFE9}"/>
          </ac:spMkLst>
        </pc:spChg>
        <pc:spChg chg="mod">
          <ac:chgData name="YSU ." userId="3165a75f3fb2573d" providerId="LiveId" clId="{5F54018C-2D94-4A4A-935A-15DA6620EDD2}" dt="2025-06-23T06:15:18.269" v="181"/>
          <ac:spMkLst>
            <pc:docMk/>
            <pc:sldMk cId="3153453186" sldId="441"/>
            <ac:spMk id="66" creationId="{8E7B0D50-3BE7-1AD1-61EA-930A7A57F51A}"/>
          </ac:spMkLst>
        </pc:spChg>
        <pc:spChg chg="add mod">
          <ac:chgData name="YSU ." userId="3165a75f3fb2573d" providerId="LiveId" clId="{5F54018C-2D94-4A4A-935A-15DA6620EDD2}" dt="2025-06-23T06:17:28.494" v="314" actId="1035"/>
          <ac:spMkLst>
            <pc:docMk/>
            <pc:sldMk cId="3153453186" sldId="441"/>
            <ac:spMk id="67" creationId="{8B37BFD7-5B6C-029F-2F2D-3B5B734AB212}"/>
          </ac:spMkLst>
        </pc:spChg>
        <pc:spChg chg="add del mod">
          <ac:chgData name="YSU ." userId="3165a75f3fb2573d" providerId="LiveId" clId="{5F54018C-2D94-4A4A-935A-15DA6620EDD2}" dt="2025-06-23T06:18:59.588" v="390" actId="21"/>
          <ac:spMkLst>
            <pc:docMk/>
            <pc:sldMk cId="3153453186" sldId="441"/>
            <ac:spMk id="68" creationId="{D5F3EDCD-945D-F807-A191-DDA65911C9B3}"/>
          </ac:spMkLst>
        </pc:spChg>
        <pc:spChg chg="add mod">
          <ac:chgData name="YSU ." userId="3165a75f3fb2573d" providerId="LiveId" clId="{5F54018C-2D94-4A4A-935A-15DA6620EDD2}" dt="2025-06-23T06:19:12.973" v="411" actId="1036"/>
          <ac:spMkLst>
            <pc:docMk/>
            <pc:sldMk cId="3153453186" sldId="441"/>
            <ac:spMk id="69" creationId="{11845E02-5CCE-791A-D627-91F600735718}"/>
          </ac:spMkLst>
        </pc:spChg>
        <pc:spChg chg="add mod">
          <ac:chgData name="YSU ." userId="3165a75f3fb2573d" providerId="LiveId" clId="{5F54018C-2D94-4A4A-935A-15DA6620EDD2}" dt="2025-06-23T06:34:38.398" v="721" actId="20577"/>
          <ac:spMkLst>
            <pc:docMk/>
            <pc:sldMk cId="3153453186" sldId="441"/>
            <ac:spMk id="70" creationId="{D5F3EDCD-945D-F807-A191-DDA65911C9B3}"/>
          </ac:spMkLst>
        </pc:spChg>
        <pc:spChg chg="add mod ord">
          <ac:chgData name="YSU ." userId="3165a75f3fb2573d" providerId="LiveId" clId="{5F54018C-2D94-4A4A-935A-15DA6620EDD2}" dt="2025-06-23T06:37:16.862" v="812"/>
          <ac:spMkLst>
            <pc:docMk/>
            <pc:sldMk cId="3153453186" sldId="441"/>
            <ac:spMk id="71" creationId="{D608C7EC-1C4C-FC14-6295-D3C59F9FF719}"/>
          </ac:spMkLst>
        </pc:spChg>
        <pc:spChg chg="add mod ord">
          <ac:chgData name="YSU ." userId="3165a75f3fb2573d" providerId="LiveId" clId="{5F54018C-2D94-4A4A-935A-15DA6620EDD2}" dt="2025-06-23T06:29:46.196" v="606" actId="700"/>
          <ac:spMkLst>
            <pc:docMk/>
            <pc:sldMk cId="3153453186" sldId="441"/>
            <ac:spMk id="72" creationId="{F022731F-6110-C4F1-C5CE-6F73116C16A6}"/>
          </ac:spMkLst>
        </pc:spChg>
        <pc:spChg chg="mod">
          <ac:chgData name="YSU ." userId="3165a75f3fb2573d" providerId="LiveId" clId="{5F54018C-2D94-4A4A-935A-15DA6620EDD2}" dt="2025-06-24T04:48:05.167" v="2626" actId="1076"/>
          <ac:spMkLst>
            <pc:docMk/>
            <pc:sldMk cId="3153453186" sldId="441"/>
            <ac:spMk id="74" creationId="{2EFD33E5-FE6D-6015-BF82-976094ABB8F5}"/>
          </ac:spMkLst>
        </pc:spChg>
        <pc:spChg chg="mod">
          <ac:chgData name="YSU ." userId="3165a75f3fb2573d" providerId="LiveId" clId="{5F54018C-2D94-4A4A-935A-15DA6620EDD2}" dt="2025-06-24T04:52:27.383" v="2801" actId="20577"/>
          <ac:spMkLst>
            <pc:docMk/>
            <pc:sldMk cId="3153453186" sldId="441"/>
            <ac:spMk id="75" creationId="{E2D30E86-6500-D9C7-368A-FC2F39A3C3B7}"/>
          </ac:spMkLst>
        </pc:spChg>
        <pc:spChg chg="mod">
          <ac:chgData name="YSU ." userId="3165a75f3fb2573d" providerId="LiveId" clId="{5F54018C-2D94-4A4A-935A-15DA6620EDD2}" dt="2025-06-24T04:48:05.167" v="2626" actId="1076"/>
          <ac:spMkLst>
            <pc:docMk/>
            <pc:sldMk cId="3153453186" sldId="441"/>
            <ac:spMk id="76" creationId="{E97835BC-291C-6F9E-FCE4-44056169141E}"/>
          </ac:spMkLst>
        </pc:spChg>
        <pc:spChg chg="mod">
          <ac:chgData name="YSU ." userId="3165a75f3fb2573d" providerId="LiveId" clId="{5F54018C-2D94-4A4A-935A-15DA6620EDD2}" dt="2025-06-24T04:48:05.167" v="2626" actId="1076"/>
          <ac:spMkLst>
            <pc:docMk/>
            <pc:sldMk cId="3153453186" sldId="441"/>
            <ac:spMk id="77" creationId="{FBA3EAF5-683A-C5A3-58E4-C6F24F53B76B}"/>
          </ac:spMkLst>
        </pc:spChg>
        <pc:spChg chg="add mod">
          <ac:chgData name="YSU ." userId="3165a75f3fb2573d" providerId="LiveId" clId="{5F54018C-2D94-4A4A-935A-15DA6620EDD2}" dt="2025-06-24T04:53:18.005" v="2821" actId="1036"/>
          <ac:spMkLst>
            <pc:docMk/>
            <pc:sldMk cId="3153453186" sldId="441"/>
            <ac:spMk id="78" creationId="{4CE81799-A28C-6A8D-CB28-ABC08F6CD924}"/>
          </ac:spMkLst>
        </pc:spChg>
        <pc:grpChg chg="add del mod">
          <ac:chgData name="YSU ." userId="3165a75f3fb2573d" providerId="LiveId" clId="{5F54018C-2D94-4A4A-935A-15DA6620EDD2}" dt="2025-06-24T04:49:14.743" v="2719" actId="165"/>
          <ac:grpSpMkLst>
            <pc:docMk/>
            <pc:sldMk cId="3153453186" sldId="441"/>
            <ac:grpSpMk id="2" creationId="{49569BDC-8772-F178-F9D3-70222DC7EBE5}"/>
          </ac:grpSpMkLst>
        </pc:grpChg>
        <pc:grpChg chg="del">
          <ac:chgData name="YSU ." userId="3165a75f3fb2573d" providerId="LiveId" clId="{5F54018C-2D94-4A4A-935A-15DA6620EDD2}" dt="2025-06-23T06:11:15.751" v="7" actId="21"/>
          <ac:grpSpMkLst>
            <pc:docMk/>
            <pc:sldMk cId="3153453186" sldId="441"/>
            <ac:grpSpMk id="10" creationId="{92520267-B0F2-F4DB-77EC-C213DC2A7420}"/>
          </ac:grpSpMkLst>
        </pc:grpChg>
        <pc:grpChg chg="add mod">
          <ac:chgData name="YSU ." userId="3165a75f3fb2573d" providerId="LiveId" clId="{5F54018C-2D94-4A4A-935A-15DA6620EDD2}" dt="2025-06-23T06:15:31.575" v="230" actId="1035"/>
          <ac:grpSpMkLst>
            <pc:docMk/>
            <pc:sldMk cId="3153453186" sldId="441"/>
            <ac:grpSpMk id="45" creationId="{92520267-B0F2-F4DB-77EC-C213DC2A7420}"/>
          </ac:grpSpMkLst>
        </pc:grpChg>
        <pc:grpChg chg="mod">
          <ac:chgData name="YSU ." userId="3165a75f3fb2573d" providerId="LiveId" clId="{5F54018C-2D94-4A4A-935A-15DA6620EDD2}" dt="2025-06-23T06:11:16.221" v="8"/>
          <ac:grpSpMkLst>
            <pc:docMk/>
            <pc:sldMk cId="3153453186" sldId="441"/>
            <ac:grpSpMk id="47" creationId="{2B3BECBE-0262-79DD-C683-60CF0CBB9183}"/>
          </ac:grpSpMkLst>
        </pc:grpChg>
        <pc:grpChg chg="mod">
          <ac:chgData name="YSU ." userId="3165a75f3fb2573d" providerId="LiveId" clId="{5F54018C-2D94-4A4A-935A-15DA6620EDD2}" dt="2025-06-23T06:15:23.243" v="204" actId="1035"/>
          <ac:grpSpMkLst>
            <pc:docMk/>
            <pc:sldMk cId="3153453186" sldId="441"/>
            <ac:grpSpMk id="53" creationId="{24868C0E-0E11-745A-1CFA-E57266EF3E7E}"/>
          </ac:grpSpMkLst>
        </pc:grpChg>
        <pc:grpChg chg="mod">
          <ac:chgData name="YSU ." userId="3165a75f3fb2573d" providerId="LiveId" clId="{5F54018C-2D94-4A4A-935A-15DA6620EDD2}" dt="2025-06-23T06:15:23.243" v="204" actId="1035"/>
          <ac:grpSpMkLst>
            <pc:docMk/>
            <pc:sldMk cId="3153453186" sldId="441"/>
            <ac:grpSpMk id="56" creationId="{662890C1-AA9F-43DA-3D5D-4AB58578270F}"/>
          </ac:grpSpMkLst>
        </pc:grpChg>
        <pc:grpChg chg="mod">
          <ac:chgData name="YSU ." userId="3165a75f3fb2573d" providerId="LiveId" clId="{5F54018C-2D94-4A4A-935A-15DA6620EDD2}" dt="2025-06-23T06:15:23.243" v="204" actId="1035"/>
          <ac:grpSpMkLst>
            <pc:docMk/>
            <pc:sldMk cId="3153453186" sldId="441"/>
            <ac:grpSpMk id="59" creationId="{455BF871-5952-0F59-3193-5C7094A9B369}"/>
          </ac:grpSpMkLst>
        </pc:grpChg>
        <pc:grpChg chg="mod">
          <ac:chgData name="YSU ." userId="3165a75f3fb2573d" providerId="LiveId" clId="{5F54018C-2D94-4A4A-935A-15DA6620EDD2}" dt="2025-06-23T06:15:23.243" v="204" actId="1035"/>
          <ac:grpSpMkLst>
            <pc:docMk/>
            <pc:sldMk cId="3153453186" sldId="441"/>
            <ac:grpSpMk id="64" creationId="{0F697234-DD0C-4448-C9AC-0F0B0DBA6D16}"/>
          </ac:grpSpMkLst>
        </pc:grpChg>
        <pc:grpChg chg="add mod">
          <ac:chgData name="YSU ." userId="3165a75f3fb2573d" providerId="LiveId" clId="{5F54018C-2D94-4A4A-935A-15DA6620EDD2}" dt="2025-06-24T04:48:05.167" v="2626" actId="1076"/>
          <ac:grpSpMkLst>
            <pc:docMk/>
            <pc:sldMk cId="3153453186" sldId="441"/>
            <ac:grpSpMk id="73" creationId="{07E35D21-7BEB-12C3-1D88-22FD1E16728B}"/>
          </ac:grpSpMkLst>
        </pc:grpChg>
        <pc:graphicFrameChg chg="del">
          <ac:chgData name="YSU ." userId="3165a75f3fb2573d" providerId="LiveId" clId="{5F54018C-2D94-4A4A-935A-15DA6620EDD2}" dt="2025-06-23T06:11:15.751" v="7" actId="21"/>
          <ac:graphicFrameMkLst>
            <pc:docMk/>
            <pc:sldMk cId="3153453186" sldId="441"/>
            <ac:graphicFrameMk id="9" creationId="{C9676E08-5226-6A21-5F7A-7D0D5890A503}"/>
          </ac:graphicFrameMkLst>
        </pc:graphicFrameChg>
        <pc:graphicFrameChg chg="add mod modGraphic">
          <ac:chgData name="YSU ." userId="3165a75f3fb2573d" providerId="LiveId" clId="{5F54018C-2D94-4A4A-935A-15DA6620EDD2}" dt="2025-06-23T06:15:31.575" v="230" actId="1035"/>
          <ac:graphicFrameMkLst>
            <pc:docMk/>
            <pc:sldMk cId="3153453186" sldId="441"/>
            <ac:graphicFrameMk id="44" creationId="{C9676E08-5226-6A21-5F7A-7D0D5890A503}"/>
          </ac:graphicFrameMkLst>
        </pc:graphicFrameChg>
      </pc:sldChg>
      <pc:sldChg chg="addSp delSp modSp mod modClrScheme chgLayout">
        <pc:chgData name="YSU ." userId="3165a75f3fb2573d" providerId="LiveId" clId="{5F54018C-2D94-4A4A-935A-15DA6620EDD2}" dt="2025-06-23T08:03:41.828" v="2467"/>
        <pc:sldMkLst>
          <pc:docMk/>
          <pc:sldMk cId="3459387895" sldId="442"/>
        </pc:sldMkLst>
        <pc:spChg chg="del mod ord">
          <ac:chgData name="YSU ." userId="3165a75f3fb2573d" providerId="LiveId" clId="{5F54018C-2D94-4A4A-935A-15DA6620EDD2}" dt="2025-06-23T06:29:42.390" v="605" actId="700"/>
          <ac:spMkLst>
            <pc:docMk/>
            <pc:sldMk cId="3459387895" sldId="442"/>
            <ac:spMk id="2" creationId="{C6863C39-B9F4-1B69-E73D-10A1C2C10E2C}"/>
          </ac:spMkLst>
        </pc:spChg>
        <pc:spChg chg="del mod ord">
          <ac:chgData name="YSU ." userId="3165a75f3fb2573d" providerId="LiveId" clId="{5F54018C-2D94-4A4A-935A-15DA6620EDD2}" dt="2025-06-23T06:29:42.390" v="605" actId="700"/>
          <ac:spMkLst>
            <pc:docMk/>
            <pc:sldMk cId="3459387895" sldId="442"/>
            <ac:spMk id="3" creationId="{F3B8C899-0BB7-CC5C-E654-1540EAB55EC1}"/>
          </ac:spMkLst>
        </pc:spChg>
        <pc:spChg chg="mod ord">
          <ac:chgData name="YSU ." userId="3165a75f3fb2573d" providerId="LiveId" clId="{5F54018C-2D94-4A4A-935A-15DA6620EDD2}" dt="2025-06-23T08:03:41.828" v="2467"/>
          <ac:spMkLst>
            <pc:docMk/>
            <pc:sldMk cId="3459387895" sldId="442"/>
            <ac:spMk id="4" creationId="{C8503458-7369-7A8C-BE70-FE06DEF78142}"/>
          </ac:spMkLst>
        </pc:spChg>
        <pc:spChg chg="add mod">
          <ac:chgData name="YSU ." userId="3165a75f3fb2573d" providerId="LiveId" clId="{5F54018C-2D94-4A4A-935A-15DA6620EDD2}" dt="2025-06-23T06:20:02.473" v="449" actId="1035"/>
          <ac:spMkLst>
            <pc:docMk/>
            <pc:sldMk cId="3459387895" sldId="442"/>
            <ac:spMk id="5" creationId="{956723FA-00E4-1058-2BAF-2C8364E0EF5C}"/>
          </ac:spMkLst>
        </pc:spChg>
        <pc:spChg chg="add mod">
          <ac:chgData name="YSU ." userId="3165a75f3fb2573d" providerId="LiveId" clId="{5F54018C-2D94-4A4A-935A-15DA6620EDD2}" dt="2025-06-23T06:21:11.707" v="495" actId="14100"/>
          <ac:spMkLst>
            <pc:docMk/>
            <pc:sldMk cId="3459387895" sldId="442"/>
            <ac:spMk id="6" creationId="{D99CEF33-6055-883A-6ECD-00A320177F3C}"/>
          </ac:spMkLst>
        </pc:spChg>
        <pc:spChg chg="add mod">
          <ac:chgData name="YSU ." userId="3165a75f3fb2573d" providerId="LiveId" clId="{5F54018C-2D94-4A4A-935A-15DA6620EDD2}" dt="2025-06-23T06:34:33.110" v="719" actId="20577"/>
          <ac:spMkLst>
            <pc:docMk/>
            <pc:sldMk cId="3459387895" sldId="442"/>
            <ac:spMk id="7" creationId="{C66941FD-5A76-599B-8F4E-414B6009E051}"/>
          </ac:spMkLst>
        </pc:spChg>
        <pc:spChg chg="add mod ord">
          <ac:chgData name="YSU ." userId="3165a75f3fb2573d" providerId="LiveId" clId="{5F54018C-2D94-4A4A-935A-15DA6620EDD2}" dt="2025-06-23T06:37:01.701" v="801"/>
          <ac:spMkLst>
            <pc:docMk/>
            <pc:sldMk cId="3459387895" sldId="442"/>
            <ac:spMk id="10" creationId="{0CEE8017-2F49-5342-43EA-3797CB36BF72}"/>
          </ac:spMkLst>
        </pc:spChg>
        <pc:spChg chg="add mod ord">
          <ac:chgData name="YSU ." userId="3165a75f3fb2573d" providerId="LiveId" clId="{5F54018C-2D94-4A4A-935A-15DA6620EDD2}" dt="2025-06-23T06:29:42.390" v="605" actId="700"/>
          <ac:spMkLst>
            <pc:docMk/>
            <pc:sldMk cId="3459387895" sldId="442"/>
            <ac:spMk id="11" creationId="{51F7C496-583C-FBB9-3081-09C610138576}"/>
          </ac:spMkLst>
        </pc:spChg>
        <pc:spChg chg="mod">
          <ac:chgData name="YSU ." userId="3165a75f3fb2573d" providerId="LiveId" clId="{5F54018C-2D94-4A4A-935A-15DA6620EDD2}" dt="2025-06-23T06:31:37.922" v="648"/>
          <ac:spMkLst>
            <pc:docMk/>
            <pc:sldMk cId="3459387895" sldId="442"/>
            <ac:spMk id="13" creationId="{022855CC-74D8-FD72-E780-659984EABA4D}"/>
          </ac:spMkLst>
        </pc:spChg>
        <pc:spChg chg="mod">
          <ac:chgData name="YSU ." userId="3165a75f3fb2573d" providerId="LiveId" clId="{5F54018C-2D94-4A4A-935A-15DA6620EDD2}" dt="2025-06-23T06:31:37.922" v="648"/>
          <ac:spMkLst>
            <pc:docMk/>
            <pc:sldMk cId="3459387895" sldId="442"/>
            <ac:spMk id="14" creationId="{669C2C24-8085-D1C6-DBEC-CD1C4EBD3A00}"/>
          </ac:spMkLst>
        </pc:spChg>
        <pc:spChg chg="mod">
          <ac:chgData name="YSU ." userId="3165a75f3fb2573d" providerId="LiveId" clId="{5F54018C-2D94-4A4A-935A-15DA6620EDD2}" dt="2025-06-23T06:31:37.922" v="648"/>
          <ac:spMkLst>
            <pc:docMk/>
            <pc:sldMk cId="3459387895" sldId="442"/>
            <ac:spMk id="15" creationId="{0818D49C-6790-95FC-58CE-B33854C4AEC2}"/>
          </ac:spMkLst>
        </pc:spChg>
        <pc:spChg chg="mod">
          <ac:chgData name="YSU ." userId="3165a75f3fb2573d" providerId="LiveId" clId="{5F54018C-2D94-4A4A-935A-15DA6620EDD2}" dt="2025-06-23T06:31:37.922" v="648"/>
          <ac:spMkLst>
            <pc:docMk/>
            <pc:sldMk cId="3459387895" sldId="442"/>
            <ac:spMk id="16" creationId="{58E99983-A1C5-F8B8-9B57-E08049594155}"/>
          </ac:spMkLst>
        </pc:spChg>
        <pc:spChg chg="mod">
          <ac:chgData name="YSU ." userId="3165a75f3fb2573d" providerId="LiveId" clId="{5F54018C-2D94-4A4A-935A-15DA6620EDD2}" dt="2025-06-23T06:35:34.344" v="761" actId="1037"/>
          <ac:spMkLst>
            <pc:docMk/>
            <pc:sldMk cId="3459387895" sldId="442"/>
            <ac:spMk id="18" creationId="{5F9C5EDB-1456-1342-3C66-43DB060876E9}"/>
          </ac:spMkLst>
        </pc:spChg>
        <pc:spChg chg="mod">
          <ac:chgData name="YSU ." userId="3165a75f3fb2573d" providerId="LiveId" clId="{5F54018C-2D94-4A4A-935A-15DA6620EDD2}" dt="2025-06-23T06:35:34.344" v="761" actId="1037"/>
          <ac:spMkLst>
            <pc:docMk/>
            <pc:sldMk cId="3459387895" sldId="442"/>
            <ac:spMk id="19" creationId="{A2F53094-6D47-71E3-B68F-9E65406E6629}"/>
          </ac:spMkLst>
        </pc:spChg>
        <pc:spChg chg="mod">
          <ac:chgData name="YSU ." userId="3165a75f3fb2573d" providerId="LiveId" clId="{5F54018C-2D94-4A4A-935A-15DA6620EDD2}" dt="2025-06-23T06:35:34.344" v="761" actId="1037"/>
          <ac:spMkLst>
            <pc:docMk/>
            <pc:sldMk cId="3459387895" sldId="442"/>
            <ac:spMk id="20" creationId="{06E34566-2133-9418-A547-C89D7CC22F54}"/>
          </ac:spMkLst>
        </pc:spChg>
        <pc:spChg chg="mod">
          <ac:chgData name="YSU ." userId="3165a75f3fb2573d" providerId="LiveId" clId="{5F54018C-2D94-4A4A-935A-15DA6620EDD2}" dt="2025-06-23T06:35:34.344" v="761" actId="1037"/>
          <ac:spMkLst>
            <pc:docMk/>
            <pc:sldMk cId="3459387895" sldId="442"/>
            <ac:spMk id="21" creationId="{999DFF6C-645E-366B-B157-4B24F10C9A0B}"/>
          </ac:spMkLst>
        </pc:spChg>
        <pc:spChg chg="mod topLvl">
          <ac:chgData name="YSU ." userId="3165a75f3fb2573d" providerId="LiveId" clId="{5F54018C-2D94-4A4A-935A-15DA6620EDD2}" dt="2025-06-23T06:21:25.365" v="506" actId="14100"/>
          <ac:spMkLst>
            <pc:docMk/>
            <pc:sldMk cId="3459387895" sldId="442"/>
            <ac:spMk id="104" creationId="{0EABCEDE-07A2-50CC-D274-8F17232F8FB1}"/>
          </ac:spMkLst>
        </pc:spChg>
        <pc:spChg chg="mod topLvl">
          <ac:chgData name="YSU ." userId="3165a75f3fb2573d" providerId="LiveId" clId="{5F54018C-2D94-4A4A-935A-15DA6620EDD2}" dt="2025-06-23T06:11:06.227" v="5" actId="165"/>
          <ac:spMkLst>
            <pc:docMk/>
            <pc:sldMk cId="3459387895" sldId="442"/>
            <ac:spMk id="105" creationId="{6139B426-F584-0023-401E-811A98810D25}"/>
          </ac:spMkLst>
        </pc:spChg>
        <pc:spChg chg="mod topLvl">
          <ac:chgData name="YSU ." userId="3165a75f3fb2573d" providerId="LiveId" clId="{5F54018C-2D94-4A4A-935A-15DA6620EDD2}" dt="2025-06-23T06:11:06.227" v="5" actId="165"/>
          <ac:spMkLst>
            <pc:docMk/>
            <pc:sldMk cId="3459387895" sldId="442"/>
            <ac:spMk id="106" creationId="{19C59D0B-BB8F-E197-5F4A-D76344064EEA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09" creationId="{FFB770EA-BB01-D2CA-76CF-45028DA75631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10" creationId="{7201A821-DFAC-0CE6-739D-6C6778133F9F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11" creationId="{AE3D8242-F841-1F86-73EE-7AB83EC48720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13" creationId="{D25F6026-812F-AB89-3324-379FC666FB73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14" creationId="{6CB128D2-A377-9AF5-FAD9-DF0AAC14B0B8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15" creationId="{904D4AAA-B18A-5158-04C8-93704E3A0F5C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16" creationId="{EFFCB9B7-B0C8-9486-98E6-EC9DE12CB981}"/>
          </ac:spMkLst>
        </pc:spChg>
        <pc:spChg chg="mod">
          <ac:chgData name="YSU ." userId="3165a75f3fb2573d" providerId="LiveId" clId="{5F54018C-2D94-4A4A-935A-15DA6620EDD2}" dt="2025-06-23T06:10:22.365" v="1" actId="1076"/>
          <ac:spMkLst>
            <pc:docMk/>
            <pc:sldMk cId="3459387895" sldId="442"/>
            <ac:spMk id="130" creationId="{EB08800C-9382-CD26-E993-A83CAC0733D7}"/>
          </ac:spMkLst>
        </pc:spChg>
        <pc:spChg chg="del mod">
          <ac:chgData name="YSU ." userId="3165a75f3fb2573d" providerId="LiveId" clId="{5F54018C-2D94-4A4A-935A-15DA6620EDD2}" dt="2025-06-23T06:19:58.088" v="424" actId="478"/>
          <ac:spMkLst>
            <pc:docMk/>
            <pc:sldMk cId="3459387895" sldId="442"/>
            <ac:spMk id="132" creationId="{61393E32-AF91-AE01-39EE-1C54D5DBB3E2}"/>
          </ac:spMkLst>
        </pc:spChg>
        <pc:spChg chg="del mod">
          <ac:chgData name="YSU ." userId="3165a75f3fb2573d" providerId="LiveId" clId="{5F54018C-2D94-4A4A-935A-15DA6620EDD2}" dt="2025-06-23T06:19:58.088" v="424" actId="478"/>
          <ac:spMkLst>
            <pc:docMk/>
            <pc:sldMk cId="3459387895" sldId="442"/>
            <ac:spMk id="133" creationId="{AFDA1B82-F4FE-61F8-147D-251EC66FD326}"/>
          </ac:spMkLst>
        </pc:spChg>
        <pc:grpChg chg="add del mod">
          <ac:chgData name="YSU ." userId="3165a75f3fb2573d" providerId="LiveId" clId="{5F54018C-2D94-4A4A-935A-15DA6620EDD2}" dt="2025-06-23T06:35:30.544" v="746" actId="478"/>
          <ac:grpSpMkLst>
            <pc:docMk/>
            <pc:sldMk cId="3459387895" sldId="442"/>
            <ac:grpSpMk id="12" creationId="{9C6DE5CA-AB68-D90D-04AB-12FE73ECDCFA}"/>
          </ac:grpSpMkLst>
        </pc:grpChg>
        <pc:grpChg chg="add mod">
          <ac:chgData name="YSU ." userId="3165a75f3fb2573d" providerId="LiveId" clId="{5F54018C-2D94-4A4A-935A-15DA6620EDD2}" dt="2025-06-23T06:35:34.344" v="761" actId="1037"/>
          <ac:grpSpMkLst>
            <pc:docMk/>
            <pc:sldMk cId="3459387895" sldId="442"/>
            <ac:grpSpMk id="17" creationId="{1D341A3F-F5F1-1C40-8DC5-1A81B379C2DE}"/>
          </ac:grpSpMkLst>
        </pc:grpChg>
        <pc:grpChg chg="del">
          <ac:chgData name="YSU ." userId="3165a75f3fb2573d" providerId="LiveId" clId="{5F54018C-2D94-4A4A-935A-15DA6620EDD2}" dt="2025-06-23T06:11:06.227" v="5" actId="165"/>
          <ac:grpSpMkLst>
            <pc:docMk/>
            <pc:sldMk cId="3459387895" sldId="442"/>
            <ac:grpSpMk id="107" creationId="{238E5F53-CEC1-BDF4-FA0D-B8E4F44088C0}"/>
          </ac:grpSpMkLst>
        </pc:grpChg>
        <pc:graphicFrameChg chg="modGraphic">
          <ac:chgData name="YSU ." userId="3165a75f3fb2573d" providerId="LiveId" clId="{5F54018C-2D94-4A4A-935A-15DA6620EDD2}" dt="2025-06-23T06:22:32.267" v="551" actId="113"/>
          <ac:graphicFrameMkLst>
            <pc:docMk/>
            <pc:sldMk cId="3459387895" sldId="442"/>
            <ac:graphicFrameMk id="108" creationId="{31CCDFF4-12DE-8847-F18B-ADAD535780D4}"/>
          </ac:graphicFrameMkLst>
        </pc:graphicFrameChg>
      </pc:sldChg>
      <pc:sldChg chg="addSp delSp modSp mod">
        <pc:chgData name="YSU ." userId="3165a75f3fb2573d" providerId="LiveId" clId="{5F54018C-2D94-4A4A-935A-15DA6620EDD2}" dt="2025-06-23T06:15:01.736" v="157"/>
        <pc:sldMkLst>
          <pc:docMk/>
          <pc:sldMk cId="1459962094" sldId="444"/>
        </pc:sldMkLst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3" creationId="{DE5FBF82-751E-E4FD-6CBC-11F3B3CEBF62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7" creationId="{7A5F5CCA-F697-25BE-3F7A-10A780E40117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9" creationId="{06171567-47F2-F644-9C22-C6E8E8A8ED24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10" creationId="{04148CD0-1309-2142-ABC7-AEF20D43BE5A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12" creationId="{BE567B89-4234-8E8B-5AEE-EBFB8D0AE677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13" creationId="{72DDF5E4-D0CE-176C-1085-B332483C3ED9}"/>
          </ac:spMkLst>
        </pc:spChg>
        <pc:spChg chg="add mod">
          <ac:chgData name="YSU ." userId="3165a75f3fb2573d" providerId="LiveId" clId="{5F54018C-2D94-4A4A-935A-15DA6620EDD2}" dt="2025-06-23T06:14:52.032" v="156" actId="1035"/>
          <ac:spMkLst>
            <pc:docMk/>
            <pc:sldMk cId="1459962094" sldId="444"/>
            <ac:spMk id="14" creationId="{A3534BC4-7BCB-8E76-5FCA-10895213C773}"/>
          </ac:spMkLst>
        </pc:spChg>
        <pc:spChg chg="add mod">
          <ac:chgData name="YSU ." userId="3165a75f3fb2573d" providerId="LiveId" clId="{5F54018C-2D94-4A4A-935A-15DA6620EDD2}" dt="2025-06-23T06:14:52.032" v="156" actId="1035"/>
          <ac:spMkLst>
            <pc:docMk/>
            <pc:sldMk cId="1459962094" sldId="444"/>
            <ac:spMk id="23" creationId="{61E65FFC-A516-27DF-CD12-DA4A0DDD72AF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29" creationId="{3E11011C-AE9E-6D41-A998-D5E8FB3E88A6}"/>
          </ac:spMkLst>
        </pc:spChg>
        <pc:spChg chg="mod">
          <ac:chgData name="YSU ." userId="3165a75f3fb2573d" providerId="LiveId" clId="{5F54018C-2D94-4A4A-935A-15DA6620EDD2}" dt="2025-06-23T06:14:39.350" v="135"/>
          <ac:spMkLst>
            <pc:docMk/>
            <pc:sldMk cId="1459962094" sldId="444"/>
            <ac:spMk id="30" creationId="{D46CB780-B488-6140-161E-A866E7786496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33" creationId="{8DDAB402-F82A-D3BB-BAA1-E8A739133F84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34" creationId="{9AB0D2E3-BAFA-796C-E233-994D10263D81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36" creationId="{8F10BB23-B82C-47A2-88B9-181F7C7D633F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37" creationId="{C1824BFA-00AF-8580-9383-0E3C9E47D26E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41" creationId="{E0ED7316-5604-9562-913E-2C6874695395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42" creationId="{C4BE8E1A-A746-B4D8-0FAF-E6A9670AC63A}"/>
          </ac:spMkLst>
        </pc:spChg>
        <pc:spChg chg="add 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43" creationId="{955D821D-1D71-03FD-3E33-04FFDCC108FC}"/>
          </ac:spMkLst>
        </pc:spChg>
        <pc:spChg chg="add 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44" creationId="{0A5F8860-FDA5-8C5D-A252-667EDCAC8E37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46" creationId="{ED9DCF0F-8B29-8DDC-5E2D-36DF0547E247}"/>
          </ac:spMkLst>
        </pc:spChg>
        <pc:spChg chg="mod">
          <ac:chgData name="YSU ." userId="3165a75f3fb2573d" providerId="LiveId" clId="{5F54018C-2D94-4A4A-935A-15DA6620EDD2}" dt="2025-06-23T06:15:01.736" v="157"/>
          <ac:spMkLst>
            <pc:docMk/>
            <pc:sldMk cId="1459962094" sldId="444"/>
            <ac:spMk id="47" creationId="{3DD57EC6-44DE-8950-20F2-28415A937894}"/>
          </ac:spMkLst>
        </pc:spChg>
        <pc:spChg chg="del">
          <ac:chgData name="YSU ." userId="3165a75f3fb2573d" providerId="LiveId" clId="{5F54018C-2D94-4A4A-935A-15DA6620EDD2}" dt="2025-06-23T06:14:38.235" v="134" actId="478"/>
          <ac:spMkLst>
            <pc:docMk/>
            <pc:sldMk cId="1459962094" sldId="444"/>
            <ac:spMk id="89" creationId="{9D0E86A7-805F-0771-485E-B436F308D36C}"/>
          </ac:spMkLst>
        </pc:spChg>
        <pc:spChg chg="del">
          <ac:chgData name="YSU ." userId="3165a75f3fb2573d" providerId="LiveId" clId="{5F54018C-2D94-4A4A-935A-15DA6620EDD2}" dt="2025-06-23T06:14:38.235" v="134" actId="478"/>
          <ac:spMkLst>
            <pc:docMk/>
            <pc:sldMk cId="1459962094" sldId="444"/>
            <ac:spMk id="90" creationId="{5D3C90AD-5CA5-16C5-DE36-226E00AE0891}"/>
          </ac:spMkLst>
        </pc:spChg>
        <pc:grpChg chg="mod">
          <ac:chgData name="YSU ." userId="3165a75f3fb2573d" providerId="LiveId" clId="{5F54018C-2D94-4A4A-935A-15DA6620EDD2}" dt="2025-06-23T06:14:52.032" v="156" actId="1035"/>
          <ac:grpSpMkLst>
            <pc:docMk/>
            <pc:sldMk cId="1459962094" sldId="444"/>
            <ac:grpSpMk id="2" creationId="{6542D17B-B0B2-B654-C2EE-A33CDB910E83}"/>
          </ac:grpSpMkLst>
        </pc:grpChg>
        <pc:grpChg chg="mod">
          <ac:chgData name="YSU ." userId="3165a75f3fb2573d" providerId="LiveId" clId="{5F54018C-2D94-4A4A-935A-15DA6620EDD2}" dt="2025-06-23T06:14:52.032" v="156" actId="1035"/>
          <ac:grpSpMkLst>
            <pc:docMk/>
            <pc:sldMk cId="1459962094" sldId="444"/>
            <ac:grpSpMk id="8" creationId="{69701DD7-15EF-FD60-DB64-C02A71E93A9A}"/>
          </ac:grpSpMkLst>
        </pc:grpChg>
        <pc:grpChg chg="mod">
          <ac:chgData name="YSU ." userId="3165a75f3fb2573d" providerId="LiveId" clId="{5F54018C-2D94-4A4A-935A-15DA6620EDD2}" dt="2025-06-23T06:14:52.032" v="156" actId="1035"/>
          <ac:grpSpMkLst>
            <pc:docMk/>
            <pc:sldMk cId="1459962094" sldId="444"/>
            <ac:grpSpMk id="11" creationId="{9E6CC4E9-394D-BEB3-5A74-E8DC5722FE53}"/>
          </ac:grpSpMkLst>
        </pc:grpChg>
        <pc:grpChg chg="mod">
          <ac:chgData name="YSU ." userId="3165a75f3fb2573d" providerId="LiveId" clId="{5F54018C-2D94-4A4A-935A-15DA6620EDD2}" dt="2025-06-23T06:14:52.032" v="156" actId="1035"/>
          <ac:grpSpMkLst>
            <pc:docMk/>
            <pc:sldMk cId="1459962094" sldId="444"/>
            <ac:grpSpMk id="24" creationId="{8A5C3189-6260-73FD-0CD6-2D090E9F2D2B}"/>
          </ac:grpSpMkLst>
        </pc:grpChg>
        <pc:grpChg chg="del">
          <ac:chgData name="YSU ." userId="3165a75f3fb2573d" providerId="LiveId" clId="{5F54018C-2D94-4A4A-935A-15DA6620EDD2}" dt="2025-06-23T06:14:38.235" v="134" actId="478"/>
          <ac:grpSpMkLst>
            <pc:docMk/>
            <pc:sldMk cId="1459962094" sldId="444"/>
            <ac:grpSpMk id="80" creationId="{4324C7C8-2DF3-21FB-7059-BF2509D0E613}"/>
          </ac:grpSpMkLst>
        </pc:grpChg>
        <pc:grpChg chg="del">
          <ac:chgData name="YSU ." userId="3165a75f3fb2573d" providerId="LiveId" clId="{5F54018C-2D94-4A4A-935A-15DA6620EDD2}" dt="2025-06-23T06:14:38.235" v="134" actId="478"/>
          <ac:grpSpMkLst>
            <pc:docMk/>
            <pc:sldMk cId="1459962094" sldId="444"/>
            <ac:grpSpMk id="83" creationId="{9BD32DE7-EE93-A300-B11C-35D1F6275052}"/>
          </ac:grpSpMkLst>
        </pc:grpChg>
        <pc:grpChg chg="del">
          <ac:chgData name="YSU ." userId="3165a75f3fb2573d" providerId="LiveId" clId="{5F54018C-2D94-4A4A-935A-15DA6620EDD2}" dt="2025-06-23T06:14:38.235" v="134" actId="478"/>
          <ac:grpSpMkLst>
            <pc:docMk/>
            <pc:sldMk cId="1459962094" sldId="444"/>
            <ac:grpSpMk id="86" creationId="{59F489FB-1F7D-5B14-21EA-D3F72A2A61EC}"/>
          </ac:grpSpMkLst>
        </pc:grpChg>
        <pc:cxnChg chg="del">
          <ac:chgData name="YSU ." userId="3165a75f3fb2573d" providerId="LiveId" clId="{5F54018C-2D94-4A4A-935A-15DA6620EDD2}" dt="2025-06-23T06:14:38.235" v="134" actId="478"/>
          <ac:cxnSpMkLst>
            <pc:docMk/>
            <pc:sldMk cId="1459962094" sldId="444"/>
            <ac:cxnSpMk id="79" creationId="{50527EE8-5A30-ED02-7B0A-2B48C9F8D90E}"/>
          </ac:cxnSpMkLst>
        </pc:cxnChg>
      </pc:sldChg>
      <pc:sldChg chg="addSp modSp del mod">
        <pc:chgData name="YSU ." userId="3165a75f3fb2573d" providerId="LiveId" clId="{5F54018C-2D94-4A4A-935A-15DA6620EDD2}" dt="2025-06-23T08:14:41.031" v="2542" actId="2696"/>
        <pc:sldMkLst>
          <pc:docMk/>
          <pc:sldMk cId="3477015142" sldId="445"/>
        </pc:sldMkLst>
        <pc:spChg chg="add mod">
          <ac:chgData name="YSU ." userId="3165a75f3fb2573d" providerId="LiveId" clId="{5F54018C-2D94-4A4A-935A-15DA6620EDD2}" dt="2025-06-23T07:16:18.921" v="1237"/>
          <ac:spMkLst>
            <pc:docMk/>
            <pc:sldMk cId="3477015142" sldId="445"/>
            <ac:spMk id="13" creationId="{0B97F3A2-6ADF-714D-5B11-C40BA9A19465}"/>
          </ac:spMkLst>
        </pc:spChg>
        <pc:spChg chg="mod">
          <ac:chgData name="YSU ." userId="3165a75f3fb2573d" providerId="LiveId" clId="{5F54018C-2D94-4A4A-935A-15DA6620EDD2}" dt="2025-06-23T07:15:50.452" v="1209"/>
          <ac:spMkLst>
            <pc:docMk/>
            <pc:sldMk cId="3477015142" sldId="445"/>
            <ac:spMk id="45" creationId="{2B4F5CB6-48D4-C3C5-E9AF-6560AA685487}"/>
          </ac:spMkLst>
        </pc:spChg>
        <pc:spChg chg="mod">
          <ac:chgData name="YSU ." userId="3165a75f3fb2573d" providerId="LiveId" clId="{5F54018C-2D94-4A4A-935A-15DA6620EDD2}" dt="2025-06-23T07:15:11.856" v="1196"/>
          <ac:spMkLst>
            <pc:docMk/>
            <pc:sldMk cId="3477015142" sldId="445"/>
            <ac:spMk id="48" creationId="{7615B125-9651-9E23-2A31-FD4B317F2442}"/>
          </ac:spMkLst>
        </pc:spChg>
      </pc:sldChg>
      <pc:sldChg chg="addSp delSp modSp mod modClrScheme chgLayout">
        <pc:chgData name="YSU ." userId="3165a75f3fb2573d" providerId="LiveId" clId="{5F54018C-2D94-4A4A-935A-15DA6620EDD2}" dt="2025-06-23T08:17:42.516" v="2624" actId="207"/>
        <pc:sldMkLst>
          <pc:docMk/>
          <pc:sldMk cId="998873903" sldId="448"/>
        </pc:sldMkLst>
        <pc:spChg chg="del mod ord">
          <ac:chgData name="YSU ." userId="3165a75f3fb2573d" providerId="LiveId" clId="{5F54018C-2D94-4A4A-935A-15DA6620EDD2}" dt="2025-06-23T06:30:13.530" v="611" actId="700"/>
          <ac:spMkLst>
            <pc:docMk/>
            <pc:sldMk cId="998873903" sldId="448"/>
            <ac:spMk id="2" creationId="{39219C5C-6A38-9F84-7F22-EC947AD37FC0}"/>
          </ac:spMkLst>
        </pc:spChg>
        <pc:spChg chg="del mod ord">
          <ac:chgData name="YSU ." userId="3165a75f3fb2573d" providerId="LiveId" clId="{5F54018C-2D94-4A4A-935A-15DA6620EDD2}" dt="2025-06-23T06:30:13.530" v="611" actId="700"/>
          <ac:spMkLst>
            <pc:docMk/>
            <pc:sldMk cId="998873903" sldId="448"/>
            <ac:spMk id="3" creationId="{E36243FF-AD1A-C885-F633-F1D5D3E7B1D4}"/>
          </ac:spMkLst>
        </pc:spChg>
        <pc:spChg chg="mod ord">
          <ac:chgData name="YSU ." userId="3165a75f3fb2573d" providerId="LiveId" clId="{5F54018C-2D94-4A4A-935A-15DA6620EDD2}" dt="2025-06-23T06:30:13.530" v="611" actId="700"/>
          <ac:spMkLst>
            <pc:docMk/>
            <pc:sldMk cId="998873903" sldId="448"/>
            <ac:spMk id="4" creationId="{B7996A2D-F77C-931F-8FE6-94424C3AAF8D}"/>
          </ac:spMkLst>
        </pc:spChg>
        <pc:spChg chg="mod">
          <ac:chgData name="YSU ." userId="3165a75f3fb2573d" providerId="LiveId" clId="{5F54018C-2D94-4A4A-935A-15DA6620EDD2}" dt="2025-06-23T08:17:42.516" v="2624" actId="207"/>
          <ac:spMkLst>
            <pc:docMk/>
            <pc:sldMk cId="998873903" sldId="448"/>
            <ac:spMk id="5" creationId="{DF54ABFA-2436-168A-07A4-7300CADB199F}"/>
          </ac:spMkLst>
        </pc:spChg>
        <pc:spChg chg="add mod ord">
          <ac:chgData name="YSU ." userId="3165a75f3fb2573d" providerId="LiveId" clId="{5F54018C-2D94-4A4A-935A-15DA6620EDD2}" dt="2025-06-23T06:30:13.530" v="611" actId="700"/>
          <ac:spMkLst>
            <pc:docMk/>
            <pc:sldMk cId="998873903" sldId="448"/>
            <ac:spMk id="6" creationId="{348259DE-3A03-679E-02AE-4C235358E832}"/>
          </ac:spMkLst>
        </pc:spChg>
        <pc:spChg chg="add mod ord">
          <ac:chgData name="YSU ." userId="3165a75f3fb2573d" providerId="LiveId" clId="{5F54018C-2D94-4A4A-935A-15DA6620EDD2}" dt="2025-06-23T06:30:13.530" v="611" actId="700"/>
          <ac:spMkLst>
            <pc:docMk/>
            <pc:sldMk cId="998873903" sldId="448"/>
            <ac:spMk id="7" creationId="{E729B106-0E7E-E2D8-F61A-A4FA507782D0}"/>
          </ac:spMkLst>
        </pc:spChg>
      </pc:sldChg>
      <pc:sldChg chg="addSp delSp modSp mod modClrScheme chgLayout">
        <pc:chgData name="YSU ." userId="3165a75f3fb2573d" providerId="LiveId" clId="{5F54018C-2D94-4A4A-935A-15DA6620EDD2}" dt="2025-06-23T06:42:08.639" v="969" actId="700"/>
        <pc:sldMkLst>
          <pc:docMk/>
          <pc:sldMk cId="363175174" sldId="449"/>
        </pc:sldMkLst>
        <pc:spChg chg="del mod ord">
          <ac:chgData name="YSU ." userId="3165a75f3fb2573d" providerId="LiveId" clId="{5F54018C-2D94-4A4A-935A-15DA6620EDD2}" dt="2025-06-23T06:28:50.290" v="603" actId="700"/>
          <ac:spMkLst>
            <pc:docMk/>
            <pc:sldMk cId="363175174" sldId="449"/>
            <ac:spMk id="2" creationId="{E4DE3315-6D95-0A78-0FE4-0D7F8E295A2F}"/>
          </ac:spMkLst>
        </pc:spChg>
        <pc:spChg chg="del mod ord">
          <ac:chgData name="YSU ." userId="3165a75f3fb2573d" providerId="LiveId" clId="{5F54018C-2D94-4A4A-935A-15DA6620EDD2}" dt="2025-06-23T06:28:50.290" v="603" actId="700"/>
          <ac:spMkLst>
            <pc:docMk/>
            <pc:sldMk cId="363175174" sldId="449"/>
            <ac:spMk id="3" creationId="{2DE98D62-5329-CFA9-4725-5989BA393042}"/>
          </ac:spMkLst>
        </pc:spChg>
        <pc:spChg chg="mod ord">
          <ac:chgData name="YSU ." userId="3165a75f3fb2573d" providerId="LiveId" clId="{5F54018C-2D94-4A4A-935A-15DA6620EDD2}" dt="2025-06-23T06:42:08.639" v="969" actId="700"/>
          <ac:spMkLst>
            <pc:docMk/>
            <pc:sldMk cId="363175174" sldId="449"/>
            <ac:spMk id="4" creationId="{DD52ACC6-A983-9AF5-6741-4653FEC11C4D}"/>
          </ac:spMkLst>
        </pc:spChg>
        <pc:spChg chg="add del mod ord">
          <ac:chgData name="YSU ." userId="3165a75f3fb2573d" providerId="LiveId" clId="{5F54018C-2D94-4A4A-935A-15DA6620EDD2}" dt="2025-06-23T06:29:57.022" v="608" actId="700"/>
          <ac:spMkLst>
            <pc:docMk/>
            <pc:sldMk cId="363175174" sldId="449"/>
            <ac:spMk id="14" creationId="{ACCFB03C-5220-C097-0F74-34F3DACC2288}"/>
          </ac:spMkLst>
        </pc:spChg>
        <pc:spChg chg="add del mod ord">
          <ac:chgData name="YSU ." userId="3165a75f3fb2573d" providerId="LiveId" clId="{5F54018C-2D94-4A4A-935A-15DA6620EDD2}" dt="2025-06-23T06:29:57.022" v="608" actId="700"/>
          <ac:spMkLst>
            <pc:docMk/>
            <pc:sldMk cId="363175174" sldId="449"/>
            <ac:spMk id="19" creationId="{67777D49-B909-17A7-73FA-9EE387CDC925}"/>
          </ac:spMkLst>
        </pc:spChg>
        <pc:spChg chg="add mod ord">
          <ac:chgData name="YSU ." userId="3165a75f3fb2573d" providerId="LiveId" clId="{5F54018C-2D94-4A4A-935A-15DA6620EDD2}" dt="2025-06-23T06:42:08.639" v="969" actId="700"/>
          <ac:spMkLst>
            <pc:docMk/>
            <pc:sldMk cId="363175174" sldId="449"/>
            <ac:spMk id="20" creationId="{B62B20FB-2DF4-6C37-5388-8A53FAC50430}"/>
          </ac:spMkLst>
        </pc:spChg>
        <pc:spChg chg="add del mod ord">
          <ac:chgData name="YSU ." userId="3165a75f3fb2573d" providerId="LiveId" clId="{5F54018C-2D94-4A4A-935A-15DA6620EDD2}" dt="2025-06-23T06:42:08.639" v="969" actId="700"/>
          <ac:spMkLst>
            <pc:docMk/>
            <pc:sldMk cId="363175174" sldId="449"/>
            <ac:spMk id="22" creationId="{B7CA5043-5F24-C74C-F98F-9555D2F6BCED}"/>
          </ac:spMkLst>
        </pc:spChg>
        <pc:spChg chg="add mod ord">
          <ac:chgData name="YSU ." userId="3165a75f3fb2573d" providerId="LiveId" clId="{5F54018C-2D94-4A4A-935A-15DA6620EDD2}" dt="2025-06-23T06:42:08.639" v="969" actId="700"/>
          <ac:spMkLst>
            <pc:docMk/>
            <pc:sldMk cId="363175174" sldId="449"/>
            <ac:spMk id="23" creationId="{84B39C69-A16F-F6D7-85F5-9707C36EC7A0}"/>
          </ac:spMkLst>
        </pc:spChg>
      </pc:sldChg>
      <pc:sldChg chg="addSp delSp modSp mod">
        <pc:chgData name="YSU ." userId="3165a75f3fb2573d" providerId="LiveId" clId="{5F54018C-2D94-4A4A-935A-15DA6620EDD2}" dt="2025-06-23T08:00:50.800" v="2423" actId="478"/>
        <pc:sldMkLst>
          <pc:docMk/>
          <pc:sldMk cId="1042353798" sldId="450"/>
        </pc:sldMkLst>
        <pc:spChg chg="mod">
          <ac:chgData name="YSU ." userId="3165a75f3fb2573d" providerId="LiveId" clId="{5F54018C-2D94-4A4A-935A-15DA6620EDD2}" dt="2025-06-23T07:54:35.646" v="2410" actId="1037"/>
          <ac:spMkLst>
            <pc:docMk/>
            <pc:sldMk cId="1042353798" sldId="450"/>
            <ac:spMk id="23" creationId="{99A45F37-F1AB-946C-9D55-C3F585CE8C3A}"/>
          </ac:spMkLst>
        </pc:spChg>
        <pc:spChg chg="mod">
          <ac:chgData name="YSU ." userId="3165a75f3fb2573d" providerId="LiveId" clId="{5F54018C-2D94-4A4A-935A-15DA6620EDD2}" dt="2025-06-23T07:54:35.646" v="2410" actId="1037"/>
          <ac:spMkLst>
            <pc:docMk/>
            <pc:sldMk cId="1042353798" sldId="450"/>
            <ac:spMk id="24" creationId="{BE234F1A-2BC4-0228-66CF-48EEFCE868D7}"/>
          </ac:spMkLst>
        </pc:spChg>
        <pc:spChg chg="mod">
          <ac:chgData name="YSU ." userId="3165a75f3fb2573d" providerId="LiveId" clId="{5F54018C-2D94-4A4A-935A-15DA6620EDD2}" dt="2025-06-23T07:54:35.646" v="2410" actId="1037"/>
          <ac:spMkLst>
            <pc:docMk/>
            <pc:sldMk cId="1042353798" sldId="450"/>
            <ac:spMk id="25" creationId="{9AFDA905-0C01-6880-39F3-AC45AD593040}"/>
          </ac:spMkLst>
        </pc:spChg>
        <pc:spChg chg="mod">
          <ac:chgData name="YSU ." userId="3165a75f3fb2573d" providerId="LiveId" clId="{5F54018C-2D94-4A4A-935A-15DA6620EDD2}" dt="2025-06-23T07:48:41.885" v="2324" actId="20577"/>
          <ac:spMkLst>
            <pc:docMk/>
            <pc:sldMk cId="1042353798" sldId="450"/>
            <ac:spMk id="26" creationId="{084C172A-311F-C336-598E-FE8CF9E0EBE7}"/>
          </ac:spMkLst>
        </pc:spChg>
        <pc:graphicFrameChg chg="mod">
          <ac:chgData name="YSU ." userId="3165a75f3fb2573d" providerId="LiveId" clId="{5F54018C-2D94-4A4A-935A-15DA6620EDD2}" dt="2025-06-23T07:52:06.762" v="2334" actId="572"/>
          <ac:graphicFrameMkLst>
            <pc:docMk/>
            <pc:sldMk cId="1042353798" sldId="450"/>
            <ac:graphicFrameMk id="8" creationId="{82F6AA91-7FB7-E330-D384-B7FE0E86E36B}"/>
          </ac:graphicFrameMkLst>
        </pc:graphicFrameChg>
        <pc:graphicFrameChg chg="mod">
          <ac:chgData name="YSU ." userId="3165a75f3fb2573d" providerId="LiveId" clId="{5F54018C-2D94-4A4A-935A-15DA6620EDD2}" dt="2025-06-23T07:52:30.882" v="2338" actId="1035"/>
          <ac:graphicFrameMkLst>
            <pc:docMk/>
            <pc:sldMk cId="1042353798" sldId="450"/>
            <ac:graphicFrameMk id="9" creationId="{79739E62-24B4-0E7A-BC5A-2704E8A817EC}"/>
          </ac:graphicFrameMkLst>
        </pc:graphicFrameChg>
        <pc:graphicFrameChg chg="add del mod">
          <ac:chgData name="YSU ." userId="3165a75f3fb2573d" providerId="LiveId" clId="{5F54018C-2D94-4A4A-935A-15DA6620EDD2}" dt="2025-06-23T08:00:50.800" v="2423" actId="478"/>
          <ac:graphicFrameMkLst>
            <pc:docMk/>
            <pc:sldMk cId="1042353798" sldId="450"/>
            <ac:graphicFrameMk id="10" creationId="{AF2D6344-EB19-D69D-07A8-6E43791D91F6}"/>
          </ac:graphicFrameMkLst>
        </pc:graphicFrameChg>
        <pc:graphicFrameChg chg="mod modGraphic">
          <ac:chgData name="YSU ." userId="3165a75f3fb2573d" providerId="LiveId" clId="{5F54018C-2D94-4A4A-935A-15DA6620EDD2}" dt="2025-06-23T08:00:48.151" v="2421" actId="21"/>
          <ac:graphicFrameMkLst>
            <pc:docMk/>
            <pc:sldMk cId="1042353798" sldId="450"/>
            <ac:graphicFrameMk id="22" creationId="{90FFF9F7-6FE4-692E-F6DD-C03F0E0BEE0F}"/>
          </ac:graphicFrameMkLst>
        </pc:graphicFrameChg>
      </pc:sldChg>
      <pc:sldChg chg="addSp modSp new mod">
        <pc:chgData name="YSU ." userId="3165a75f3fb2573d" providerId="LiveId" clId="{5F54018C-2D94-4A4A-935A-15DA6620EDD2}" dt="2025-06-23T08:04:17.927" v="2505" actId="20577"/>
        <pc:sldMkLst>
          <pc:docMk/>
          <pc:sldMk cId="753707630" sldId="454"/>
        </pc:sldMkLst>
        <pc:spChg chg="mod">
          <ac:chgData name="YSU ." userId="3165a75f3fb2573d" providerId="LiveId" clId="{5F54018C-2D94-4A4A-935A-15DA6620EDD2}" dt="2025-06-23T08:04:01.922" v="2490"/>
          <ac:spMkLst>
            <pc:docMk/>
            <pc:sldMk cId="753707630" sldId="454"/>
            <ac:spMk id="2" creationId="{84DCC770-215F-073E-24D9-696374DD0B32}"/>
          </ac:spMkLst>
        </pc:spChg>
        <pc:spChg chg="mod">
          <ac:chgData name="YSU ." userId="3165a75f3fb2573d" providerId="LiveId" clId="{5F54018C-2D94-4A4A-935A-15DA6620EDD2}" dt="2025-06-23T08:04:17.927" v="2505" actId="20577"/>
          <ac:spMkLst>
            <pc:docMk/>
            <pc:sldMk cId="753707630" sldId="454"/>
            <ac:spMk id="4" creationId="{CE14BE28-BF4C-B81B-2610-A4EC372D7378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5" creationId="{B2CAF9C6-0178-7FF7-46E3-7B4A24F58F7E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7" creationId="{F8C2C8E6-7D3C-5864-BB78-79155CE0FC8F}"/>
          </ac:spMkLst>
        </pc:spChg>
        <pc:spChg chg="add mod">
          <ac:chgData name="YSU ." userId="3165a75f3fb2573d" providerId="LiveId" clId="{5F54018C-2D94-4A4A-935A-15DA6620EDD2}" dt="2025-06-23T06:33:09.923" v="695" actId="6549"/>
          <ac:spMkLst>
            <pc:docMk/>
            <pc:sldMk cId="753707630" sldId="454"/>
            <ac:spMk id="10" creationId="{6EE54E77-E47D-7F56-4FCD-6792A42CA83C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11" creationId="{C36E68B4-1300-8D11-8B4B-40A11D3034ED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15" creationId="{8A59AC61-987D-6C48-73F6-D292A25D6C66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16" creationId="{59B33C2B-A129-198D-2573-E5601B3D3D74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20" creationId="{6E0B5E46-79CE-00F3-4B52-FAD78F0CF803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22" creationId="{E29DEB97-D874-71CF-E0F6-83657F5EE97E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26" creationId="{788E99D7-5B2F-537A-631A-866C8D0A9B08}"/>
          </ac:spMkLst>
        </pc:spChg>
        <pc:spChg chg="add mod">
          <ac:chgData name="YSU ." userId="3165a75f3fb2573d" providerId="LiveId" clId="{5F54018C-2D94-4A4A-935A-15DA6620EDD2}" dt="2025-06-23T06:32:52.569" v="682"/>
          <ac:spMkLst>
            <pc:docMk/>
            <pc:sldMk cId="753707630" sldId="454"/>
            <ac:spMk id="28" creationId="{73E15EA3-CE22-134C-D70E-712E458D60AA}"/>
          </ac:spMkLst>
        </pc:spChg>
        <pc:spChg chg="add mod">
          <ac:chgData name="YSU ." userId="3165a75f3fb2573d" providerId="LiveId" clId="{5F54018C-2D94-4A4A-935A-15DA6620EDD2}" dt="2025-06-23T08:02:47.873" v="2447" actId="14100"/>
          <ac:spMkLst>
            <pc:docMk/>
            <pc:sldMk cId="753707630" sldId="454"/>
            <ac:spMk id="29" creationId="{7F885C67-BDE4-56B1-2D8A-1AE8819D12F1}"/>
          </ac:spMkLst>
        </pc:spChg>
      </pc:sldChg>
      <pc:sldChg chg="addSp delSp modSp add mod">
        <pc:chgData name="YSU ." userId="3165a75f3fb2573d" providerId="LiveId" clId="{5F54018C-2D94-4A4A-935A-15DA6620EDD2}" dt="2025-06-23T07:19:59.307" v="1578" actId="20577"/>
        <pc:sldMkLst>
          <pc:docMk/>
          <pc:sldMk cId="2734658808" sldId="455"/>
        </pc:sldMkLst>
        <pc:spChg chg="mod">
          <ac:chgData name="YSU ." userId="3165a75f3fb2573d" providerId="LiveId" clId="{5F54018C-2D94-4A4A-935A-15DA6620EDD2}" dt="2025-06-23T07:19:07.366" v="1567" actId="14100"/>
          <ac:spMkLst>
            <pc:docMk/>
            <pc:sldMk cId="2734658808" sldId="455"/>
            <ac:spMk id="3" creationId="{510CAE4C-705A-F829-0A4B-B420C005FEC8}"/>
          </ac:spMkLst>
        </pc:spChg>
        <pc:spChg chg="mod">
          <ac:chgData name="YSU ." userId="3165a75f3fb2573d" providerId="LiveId" clId="{5F54018C-2D94-4A4A-935A-15DA6620EDD2}" dt="2025-06-23T07:17:11.762" v="1334"/>
          <ac:spMkLst>
            <pc:docMk/>
            <pc:sldMk cId="2734658808" sldId="455"/>
            <ac:spMk id="15" creationId="{91A9651C-0949-8C67-E016-6F0FFA0AEAB0}"/>
          </ac:spMkLst>
        </pc:spChg>
        <pc:spChg chg="mod">
          <ac:chgData name="YSU ." userId="3165a75f3fb2573d" providerId="LiveId" clId="{5F54018C-2D94-4A4A-935A-15DA6620EDD2}" dt="2025-06-23T07:18:01.039" v="1477" actId="6549"/>
          <ac:spMkLst>
            <pc:docMk/>
            <pc:sldMk cId="2734658808" sldId="455"/>
            <ac:spMk id="17" creationId="{3029EC64-C6CE-0867-85B4-46B56DD5AD48}"/>
          </ac:spMkLst>
        </pc:spChg>
        <pc:spChg chg="add mod">
          <ac:chgData name="YSU ." userId="3165a75f3fb2573d" providerId="LiveId" clId="{5F54018C-2D94-4A4A-935A-15DA6620EDD2}" dt="2025-06-23T07:19:59.307" v="1578" actId="20577"/>
          <ac:spMkLst>
            <pc:docMk/>
            <pc:sldMk cId="2734658808" sldId="455"/>
            <ac:spMk id="19" creationId="{FA5D8952-B197-AAA3-D2ED-04123949609C}"/>
          </ac:spMkLst>
        </pc:spChg>
        <pc:spChg chg="mod">
          <ac:chgData name="YSU ." userId="3165a75f3fb2573d" providerId="LiveId" clId="{5F54018C-2D94-4A4A-935A-15DA6620EDD2}" dt="2025-06-23T07:17:02.434" v="1333" actId="1035"/>
          <ac:spMkLst>
            <pc:docMk/>
            <pc:sldMk cId="2734658808" sldId="455"/>
            <ac:spMk id="29" creationId="{13F08046-D317-7E23-3D96-05FD22E5B65A}"/>
          </ac:spMkLst>
        </pc:spChg>
        <pc:spChg chg="mod">
          <ac:chgData name="YSU ." userId="3165a75f3fb2573d" providerId="LiveId" clId="{5F54018C-2D94-4A4A-935A-15DA6620EDD2}" dt="2025-06-23T07:17:02.434" v="1333" actId="1035"/>
          <ac:spMkLst>
            <pc:docMk/>
            <pc:sldMk cId="2734658808" sldId="455"/>
            <ac:spMk id="32" creationId="{334EF15B-F3FB-30DF-337B-D99CCE89A044}"/>
          </ac:spMkLst>
        </pc:spChg>
        <pc:spChg chg="mod">
          <ac:chgData name="YSU ." userId="3165a75f3fb2573d" providerId="LiveId" clId="{5F54018C-2D94-4A4A-935A-15DA6620EDD2}" dt="2025-06-23T07:17:26.007" v="1449" actId="20577"/>
          <ac:spMkLst>
            <pc:docMk/>
            <pc:sldMk cId="2734658808" sldId="455"/>
            <ac:spMk id="45" creationId="{2E7A9E4B-8929-F2F1-5996-5049E62D305F}"/>
          </ac:spMkLst>
        </pc:spChg>
        <pc:spChg chg="mod">
          <ac:chgData name="YSU ." userId="3165a75f3fb2573d" providerId="LiveId" clId="{5F54018C-2D94-4A4A-935A-15DA6620EDD2}" dt="2025-06-23T07:17:02.434" v="1333" actId="1035"/>
          <ac:spMkLst>
            <pc:docMk/>
            <pc:sldMk cId="2734658808" sldId="455"/>
            <ac:spMk id="50" creationId="{59B5CB29-C30A-31B3-2083-1ABBCA6CA1C2}"/>
          </ac:spMkLst>
        </pc:spChg>
        <pc:spChg chg="del">
          <ac:chgData name="YSU ." userId="3165a75f3fb2573d" providerId="LiveId" clId="{5F54018C-2D94-4A4A-935A-15DA6620EDD2}" dt="2025-06-23T07:19:01.900" v="1566" actId="478"/>
          <ac:spMkLst>
            <pc:docMk/>
            <pc:sldMk cId="2734658808" sldId="455"/>
            <ac:spMk id="86" creationId="{2538D03F-5959-A379-C5DA-21FB82E74FF4}"/>
          </ac:spMkLst>
        </pc:spChg>
        <pc:spChg chg="del">
          <ac:chgData name="YSU ." userId="3165a75f3fb2573d" providerId="LiveId" clId="{5F54018C-2D94-4A4A-935A-15DA6620EDD2}" dt="2025-06-23T07:16:42.451" v="1240" actId="21"/>
          <ac:spMkLst>
            <pc:docMk/>
            <pc:sldMk cId="2734658808" sldId="455"/>
            <ac:spMk id="87" creationId="{FA5D8952-B197-AAA3-D2ED-04123949609C}"/>
          </ac:spMkLst>
        </pc:spChg>
        <pc:spChg chg="del">
          <ac:chgData name="YSU ." userId="3165a75f3fb2573d" providerId="LiveId" clId="{5F54018C-2D94-4A4A-935A-15DA6620EDD2}" dt="2025-06-23T07:16:23.057" v="1238" actId="478"/>
          <ac:spMkLst>
            <pc:docMk/>
            <pc:sldMk cId="2734658808" sldId="455"/>
            <ac:spMk id="88" creationId="{A4378343-0E99-AEB2-58F7-55DEE3ACFA1B}"/>
          </ac:spMkLst>
        </pc:spChg>
        <pc:grpChg chg="add mod">
          <ac:chgData name="YSU ." userId="3165a75f3fb2573d" providerId="LiveId" clId="{5F54018C-2D94-4A4A-935A-15DA6620EDD2}" dt="2025-06-23T07:17:18.888" v="1448" actId="1035"/>
          <ac:grpSpMkLst>
            <pc:docMk/>
            <pc:sldMk cId="2734658808" sldId="455"/>
            <ac:grpSpMk id="13" creationId="{B97A099E-D183-8BB3-DA95-58070A8C4048}"/>
          </ac:grpSpMkLst>
        </pc:grpChg>
        <pc:grpChg chg="del">
          <ac:chgData name="YSU ." userId="3165a75f3fb2573d" providerId="LiveId" clId="{5F54018C-2D94-4A4A-935A-15DA6620EDD2}" dt="2025-06-23T07:19:01.900" v="1566" actId="478"/>
          <ac:grpSpMkLst>
            <pc:docMk/>
            <pc:sldMk cId="2734658808" sldId="455"/>
            <ac:grpSpMk id="83" creationId="{A573161D-FA00-0217-867D-8F4281428932}"/>
          </ac:grpSpMkLst>
        </pc:grpChg>
        <pc:grpChg chg="del">
          <ac:chgData name="YSU ." userId="3165a75f3fb2573d" providerId="LiveId" clId="{5F54018C-2D94-4A4A-935A-15DA6620EDD2}" dt="2025-06-23T07:16:38.939" v="1239" actId="478"/>
          <ac:grpSpMkLst>
            <pc:docMk/>
            <pc:sldMk cId="2734658808" sldId="455"/>
            <ac:grpSpMk id="84" creationId="{B9605263-CF91-1F69-A828-679A28AB5C21}"/>
          </ac:grpSpMkLst>
        </pc:grpChg>
        <pc:grpChg chg="del">
          <ac:chgData name="YSU ." userId="3165a75f3fb2573d" providerId="LiveId" clId="{5F54018C-2D94-4A4A-935A-15DA6620EDD2}" dt="2025-06-23T07:16:42.451" v="1240" actId="21"/>
          <ac:grpSpMkLst>
            <pc:docMk/>
            <pc:sldMk cId="2734658808" sldId="455"/>
            <ac:grpSpMk id="85" creationId="{B97A099E-D183-8BB3-DA95-58070A8C4048}"/>
          </ac:grpSpMkLst>
        </pc:grpChg>
        <pc:graphicFrameChg chg="mod">
          <ac:chgData name="YSU ." userId="3165a75f3fb2573d" providerId="LiveId" clId="{5F54018C-2D94-4A4A-935A-15DA6620EDD2}" dt="2025-06-23T07:17:02.434" v="1333" actId="1035"/>
          <ac:graphicFrameMkLst>
            <pc:docMk/>
            <pc:sldMk cId="2734658808" sldId="455"/>
            <ac:graphicFrameMk id="5" creationId="{57B53D9F-B913-22B7-43A0-AD2FAB4AC4FC}"/>
          </ac:graphicFrameMkLst>
        </pc:graphicFrameChg>
        <pc:graphicFrameChg chg="mod">
          <ac:chgData name="YSU ." userId="3165a75f3fb2573d" providerId="LiveId" clId="{5F54018C-2D94-4A4A-935A-15DA6620EDD2}" dt="2025-06-23T07:17:02.434" v="1333" actId="1035"/>
          <ac:graphicFrameMkLst>
            <pc:docMk/>
            <pc:sldMk cId="2734658808" sldId="455"/>
            <ac:graphicFrameMk id="10" creationId="{FC3F94C4-C986-1F7C-9C65-424B931D33BF}"/>
          </ac:graphicFrameMkLst>
        </pc:graphicFrameChg>
        <pc:graphicFrameChg chg="mod">
          <ac:chgData name="YSU ." userId="3165a75f3fb2573d" providerId="LiveId" clId="{5F54018C-2D94-4A4A-935A-15DA6620EDD2}" dt="2025-06-23T07:17:02.434" v="1333" actId="1035"/>
          <ac:graphicFrameMkLst>
            <pc:docMk/>
            <pc:sldMk cId="2734658808" sldId="455"/>
            <ac:graphicFrameMk id="27" creationId="{D54FAECF-EE4C-E35A-57B4-DDABB29F12AF}"/>
          </ac:graphicFrameMkLst>
        </pc:graphicFrameChg>
        <pc:graphicFrameChg chg="mod">
          <ac:chgData name="YSU ." userId="3165a75f3fb2573d" providerId="LiveId" clId="{5F54018C-2D94-4A4A-935A-15DA6620EDD2}" dt="2025-06-23T07:17:02.434" v="1333" actId="1035"/>
          <ac:graphicFrameMkLst>
            <pc:docMk/>
            <pc:sldMk cId="2734658808" sldId="455"/>
            <ac:graphicFrameMk id="28" creationId="{BFBF9172-6BB4-12E3-4C77-8388C5A736A1}"/>
          </ac:graphicFrameMkLst>
        </pc:graphicFrameChg>
        <pc:graphicFrameChg chg="mod">
          <ac:chgData name="YSU ." userId="3165a75f3fb2573d" providerId="LiveId" clId="{5F54018C-2D94-4A4A-935A-15DA6620EDD2}" dt="2025-06-23T07:17:02.434" v="1333" actId="1035"/>
          <ac:graphicFrameMkLst>
            <pc:docMk/>
            <pc:sldMk cId="2734658808" sldId="455"/>
            <ac:graphicFrameMk id="31" creationId="{6B54E7B9-3591-680D-F24E-690B89459545}"/>
          </ac:graphicFrameMkLst>
        </pc:graphicFrameChg>
        <pc:cxnChg chg="mod">
          <ac:chgData name="YSU ." userId="3165a75f3fb2573d" providerId="LiveId" clId="{5F54018C-2D94-4A4A-935A-15DA6620EDD2}" dt="2025-06-23T07:17:11.762" v="1334"/>
          <ac:cxnSpMkLst>
            <pc:docMk/>
            <pc:sldMk cId="2734658808" sldId="455"/>
            <ac:cxnSpMk id="14" creationId="{D874FD04-03B4-D87E-9EEE-E3EC31A2326E}"/>
          </ac:cxnSpMkLst>
        </pc:cxnChg>
        <pc:cxnChg chg="mod">
          <ac:chgData name="YSU ." userId="3165a75f3fb2573d" providerId="LiveId" clId="{5F54018C-2D94-4A4A-935A-15DA6620EDD2}" dt="2025-06-23T07:17:11.762" v="1334"/>
          <ac:cxnSpMkLst>
            <pc:docMk/>
            <pc:sldMk cId="2734658808" sldId="455"/>
            <ac:cxnSpMk id="16" creationId="{D94C4651-5DB5-FDA3-2684-4A80A1D4CF6F}"/>
          </ac:cxnSpMkLst>
        </pc:cxnChg>
      </pc:sldChg>
      <pc:sldChg chg="addSp delSp modSp add mod">
        <pc:chgData name="YSU ." userId="3165a75f3fb2573d" providerId="LiveId" clId="{5F54018C-2D94-4A4A-935A-15DA6620EDD2}" dt="2025-06-23T08:12:08.025" v="2537"/>
        <pc:sldMkLst>
          <pc:docMk/>
          <pc:sldMk cId="947087422" sldId="456"/>
        </pc:sldMkLst>
        <pc:spChg chg="mod">
          <ac:chgData name="YSU ." userId="3165a75f3fb2573d" providerId="LiveId" clId="{5F54018C-2D94-4A4A-935A-15DA6620EDD2}" dt="2025-06-23T08:11:45.845" v="2533"/>
          <ac:spMkLst>
            <pc:docMk/>
            <pc:sldMk cId="947087422" sldId="456"/>
            <ac:spMk id="4" creationId="{DA028A02-3D98-567D-0DF3-1A16214CB532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5" creationId="{721C13CF-D1D1-4524-BC9E-AB85658B020E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6" creationId="{7A97B175-B6D0-D4F0-D7EB-30B48871E7EC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7" creationId="{BBA639E4-40BE-2C25-8AAE-CA55F01F15E0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10" creationId="{E60E7EA8-E873-6E6B-7145-0D344D957DA4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11" creationId="{0779EDAA-0E40-3431-CB78-5A73ED0CD336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13" creationId="{C9FBBE69-A4EF-59AE-49BD-175F6B05B534}"/>
          </ac:spMkLst>
        </pc:spChg>
        <pc:spChg chg="del mod">
          <ac:chgData name="YSU ." userId="3165a75f3fb2573d" providerId="LiveId" clId="{5F54018C-2D94-4A4A-935A-15DA6620EDD2}" dt="2025-06-23T08:12:04.648" v="2535" actId="21"/>
          <ac:spMkLst>
            <pc:docMk/>
            <pc:sldMk cId="947087422" sldId="456"/>
            <ac:spMk id="15" creationId="{87801502-1B46-6235-C366-652A0F4ADCC7}"/>
          </ac:spMkLst>
        </pc:spChg>
        <pc:spChg chg="add mod">
          <ac:chgData name="YSU ." userId="3165a75f3fb2573d" providerId="LiveId" clId="{5F54018C-2D94-4A4A-935A-15DA6620EDD2}" dt="2025-06-23T08:12:08.025" v="2537"/>
          <ac:spMkLst>
            <pc:docMk/>
            <pc:sldMk cId="947087422" sldId="456"/>
            <ac:spMk id="16" creationId="{CD84D8B9-855F-BE7F-BA20-50B41E62DAB9}"/>
          </ac:spMkLst>
        </pc:spChg>
        <pc:spChg chg="add mod">
          <ac:chgData name="YSU ." userId="3165a75f3fb2573d" providerId="LiveId" clId="{5F54018C-2D94-4A4A-935A-15DA6620EDD2}" dt="2025-06-23T08:12:08.025" v="2537"/>
          <ac:spMkLst>
            <pc:docMk/>
            <pc:sldMk cId="947087422" sldId="456"/>
            <ac:spMk id="17" creationId="{209D6003-5997-F13B-674B-DCAB10673964}"/>
          </ac:spMkLst>
        </pc:spChg>
        <pc:spChg chg="del">
          <ac:chgData name="YSU ." userId="3165a75f3fb2573d" providerId="LiveId" clId="{5F54018C-2D94-4A4A-935A-15DA6620EDD2}" dt="2025-06-23T08:12:07.668" v="2536" actId="478"/>
          <ac:spMkLst>
            <pc:docMk/>
            <pc:sldMk cId="947087422" sldId="456"/>
            <ac:spMk id="18" creationId="{96E15F21-D97E-A385-7F3F-68E1BEF4DE77}"/>
          </ac:spMkLst>
        </pc:spChg>
        <pc:spChg chg="add mod">
          <ac:chgData name="YSU ." userId="3165a75f3fb2573d" providerId="LiveId" clId="{5F54018C-2D94-4A4A-935A-15DA6620EDD2}" dt="2025-06-23T08:12:08.025" v="2537"/>
          <ac:spMkLst>
            <pc:docMk/>
            <pc:sldMk cId="947087422" sldId="456"/>
            <ac:spMk id="19" creationId="{DCF71399-A0D6-32FA-D067-0C678E97C67D}"/>
          </ac:spMkLst>
        </pc:spChg>
        <pc:spChg chg="add mod">
          <ac:chgData name="YSU ." userId="3165a75f3fb2573d" providerId="LiveId" clId="{5F54018C-2D94-4A4A-935A-15DA6620EDD2}" dt="2025-06-23T08:12:08.025" v="2537"/>
          <ac:spMkLst>
            <pc:docMk/>
            <pc:sldMk cId="947087422" sldId="456"/>
            <ac:spMk id="22" creationId="{87801502-1B46-6235-C366-652A0F4ADCC7}"/>
          </ac:spMkLst>
        </pc:spChg>
        <pc:spChg chg="del mod">
          <ac:chgData name="YSU ." userId="3165a75f3fb2573d" providerId="LiveId" clId="{5F54018C-2D94-4A4A-935A-15DA6620EDD2}" dt="2025-06-23T08:12:04.648" v="2535" actId="21"/>
          <ac:spMkLst>
            <pc:docMk/>
            <pc:sldMk cId="947087422" sldId="456"/>
            <ac:spMk id="25" creationId="{CD84D8B9-855F-BE7F-BA20-50B41E62DAB9}"/>
          </ac:spMkLst>
        </pc:spChg>
        <pc:spChg chg="del mod">
          <ac:chgData name="YSU ." userId="3165a75f3fb2573d" providerId="LiveId" clId="{5F54018C-2D94-4A4A-935A-15DA6620EDD2}" dt="2025-06-23T08:12:04.648" v="2535" actId="21"/>
          <ac:spMkLst>
            <pc:docMk/>
            <pc:sldMk cId="947087422" sldId="456"/>
            <ac:spMk id="26" creationId="{209D6003-5997-F13B-674B-DCAB10673964}"/>
          </ac:spMkLst>
        </pc:spChg>
        <pc:spChg chg="del mod">
          <ac:chgData name="YSU ." userId="3165a75f3fb2573d" providerId="LiveId" clId="{5F54018C-2D94-4A4A-935A-15DA6620EDD2}" dt="2025-06-23T08:12:04.648" v="2535" actId="21"/>
          <ac:spMkLst>
            <pc:docMk/>
            <pc:sldMk cId="947087422" sldId="456"/>
            <ac:spMk id="27" creationId="{DCF71399-A0D6-32FA-D067-0C678E97C67D}"/>
          </ac:spMkLst>
        </pc:spChg>
        <pc:graphicFrameChg chg="del">
          <ac:chgData name="YSU ." userId="3165a75f3fb2573d" providerId="LiveId" clId="{5F54018C-2D94-4A4A-935A-15DA6620EDD2}" dt="2025-06-23T08:12:07.668" v="2536" actId="478"/>
          <ac:graphicFrameMkLst>
            <pc:docMk/>
            <pc:sldMk cId="947087422" sldId="456"/>
            <ac:graphicFrameMk id="8" creationId="{FB6EAFAD-FA64-F9E3-16C7-A4E094D1A7AB}"/>
          </ac:graphicFrameMkLst>
        </pc:graphicFrameChg>
        <pc:graphicFrameChg chg="del">
          <ac:chgData name="YSU ." userId="3165a75f3fb2573d" providerId="LiveId" clId="{5F54018C-2D94-4A4A-935A-15DA6620EDD2}" dt="2025-06-23T08:12:07.668" v="2536" actId="478"/>
          <ac:graphicFrameMkLst>
            <pc:docMk/>
            <pc:sldMk cId="947087422" sldId="456"/>
            <ac:graphicFrameMk id="9" creationId="{FA7B8015-F9ED-B556-E34A-A4ED6AFC74EA}"/>
          </ac:graphicFrameMkLst>
        </pc:graphicFrameChg>
        <pc:graphicFrameChg chg="add mod">
          <ac:chgData name="YSU ." userId="3165a75f3fb2573d" providerId="LiveId" clId="{5F54018C-2D94-4A4A-935A-15DA6620EDD2}" dt="2025-06-23T08:12:08.025" v="2537"/>
          <ac:graphicFrameMkLst>
            <pc:docMk/>
            <pc:sldMk cId="947087422" sldId="456"/>
            <ac:graphicFrameMk id="20" creationId="{90B7FCD2-3EFE-5016-69B4-50F1511E6CF4}"/>
          </ac:graphicFrameMkLst>
        </pc:graphicFrameChg>
        <pc:graphicFrameChg chg="add mod">
          <ac:chgData name="YSU ." userId="3165a75f3fb2573d" providerId="LiveId" clId="{5F54018C-2D94-4A4A-935A-15DA6620EDD2}" dt="2025-06-23T08:12:08.025" v="2537"/>
          <ac:graphicFrameMkLst>
            <pc:docMk/>
            <pc:sldMk cId="947087422" sldId="456"/>
            <ac:graphicFrameMk id="21" creationId="{05E6E300-A130-36C8-E922-70E3C669FCFD}"/>
          </ac:graphicFrameMkLst>
        </pc:graphicFrameChg>
        <pc:graphicFrameChg chg="del mod">
          <ac:chgData name="YSU ." userId="3165a75f3fb2573d" providerId="LiveId" clId="{5F54018C-2D94-4A4A-935A-15DA6620EDD2}" dt="2025-06-23T08:12:04.648" v="2535" actId="21"/>
          <ac:graphicFrameMkLst>
            <pc:docMk/>
            <pc:sldMk cId="947087422" sldId="456"/>
            <ac:graphicFrameMk id="28" creationId="{90B7FCD2-3EFE-5016-69B4-50F1511E6CF4}"/>
          </ac:graphicFrameMkLst>
        </pc:graphicFrameChg>
        <pc:graphicFrameChg chg="del mod">
          <ac:chgData name="YSU ." userId="3165a75f3fb2573d" providerId="LiveId" clId="{5F54018C-2D94-4A4A-935A-15DA6620EDD2}" dt="2025-06-23T08:12:04.648" v="2535" actId="21"/>
          <ac:graphicFrameMkLst>
            <pc:docMk/>
            <pc:sldMk cId="947087422" sldId="456"/>
            <ac:graphicFrameMk id="29" creationId="{05E6E300-A130-36C8-E922-70E3C669FCFD}"/>
          </ac:graphicFrameMkLst>
        </pc:graphicFrameChg>
      </pc:sldChg>
      <pc:sldChg chg="add del">
        <pc:chgData name="YSU ." userId="3165a75f3fb2573d" providerId="LiveId" clId="{5F54018C-2D94-4A4A-935A-15DA6620EDD2}" dt="2025-06-23T08:11:43.712" v="2531"/>
        <pc:sldMkLst>
          <pc:docMk/>
          <pc:sldMk cId="3856607127" sldId="457"/>
        </pc:sldMkLst>
      </pc:sldChg>
      <pc:sldMasterChg chg="modSldLayout">
        <pc:chgData name="YSU ." userId="3165a75f3fb2573d" providerId="LiveId" clId="{5F54018C-2D94-4A4A-935A-15DA6620EDD2}" dt="2025-06-23T06:25:29.597" v="601"/>
        <pc:sldMasterMkLst>
          <pc:docMk/>
          <pc:sldMasterMk cId="3309873726" sldId="2147483713"/>
        </pc:sldMasterMkLst>
        <pc:sldLayoutChg chg="modSp mod">
          <pc:chgData name="YSU ." userId="3165a75f3fb2573d" providerId="LiveId" clId="{5F54018C-2D94-4A4A-935A-15DA6620EDD2}" dt="2025-06-23T06:24:40.403" v="567"/>
          <pc:sldLayoutMkLst>
            <pc:docMk/>
            <pc:sldMasterMk cId="3309873726" sldId="2147483713"/>
            <pc:sldLayoutMk cId="1896019448" sldId="2147483714"/>
          </pc:sldLayoutMkLst>
          <pc:graphicFrameChg chg="mod modGraphic">
            <ac:chgData name="YSU ." userId="3165a75f3fb2573d" providerId="LiveId" clId="{5F54018C-2D94-4A4A-935A-15DA6620EDD2}" dt="2025-06-23T06:24:40.403" v="567"/>
            <ac:graphicFrameMkLst>
              <pc:docMk/>
              <pc:sldMasterMk cId="3309873726" sldId="2147483713"/>
              <pc:sldLayoutMk cId="1896019448" sldId="2147483714"/>
              <ac:graphicFrameMk id="11" creationId="{F3CF97B7-6550-C2C9-1778-7796BAAD84C9}"/>
            </ac:graphicFrameMkLst>
          </pc:graphicFrameChg>
        </pc:sldLayoutChg>
        <pc:sldLayoutChg chg="modSp mod">
          <pc:chgData name="YSU ." userId="3165a75f3fb2573d" providerId="LiveId" clId="{5F54018C-2D94-4A4A-935A-15DA6620EDD2}" dt="2025-06-23T06:25:03.434" v="596"/>
          <pc:sldLayoutMkLst>
            <pc:docMk/>
            <pc:sldMasterMk cId="3309873726" sldId="2147483713"/>
            <pc:sldLayoutMk cId="3927785069" sldId="2147483715"/>
          </pc:sldLayoutMkLst>
          <pc:graphicFrameChg chg="mod modGraphic">
            <ac:chgData name="YSU ." userId="3165a75f3fb2573d" providerId="LiveId" clId="{5F54018C-2D94-4A4A-935A-15DA6620EDD2}" dt="2025-06-23T06:25:03.434" v="596"/>
            <ac:graphicFrameMkLst>
              <pc:docMk/>
              <pc:sldMasterMk cId="3309873726" sldId="2147483713"/>
              <pc:sldLayoutMk cId="3927785069" sldId="2147483715"/>
              <ac:graphicFrameMk id="16" creationId="{41711A54-2094-46E4-1425-7942D853879C}"/>
            </ac:graphicFrameMkLst>
          </pc:graphicFrameChg>
        </pc:sldLayoutChg>
        <pc:sldLayoutChg chg="modSp">
          <pc:chgData name="YSU ." userId="3165a75f3fb2573d" providerId="LiveId" clId="{5F54018C-2D94-4A4A-935A-15DA6620EDD2}" dt="2025-06-23T06:25:10.377" v="597"/>
          <pc:sldLayoutMkLst>
            <pc:docMk/>
            <pc:sldMasterMk cId="3309873726" sldId="2147483713"/>
            <pc:sldLayoutMk cId="2537530565" sldId="2147483716"/>
          </pc:sldLayoutMkLst>
          <pc:graphicFrameChg chg="mod">
            <ac:chgData name="YSU ." userId="3165a75f3fb2573d" providerId="LiveId" clId="{5F54018C-2D94-4A4A-935A-15DA6620EDD2}" dt="2025-06-23T06:25:10.377" v="597"/>
            <ac:graphicFrameMkLst>
              <pc:docMk/>
              <pc:sldMasterMk cId="3309873726" sldId="2147483713"/>
              <pc:sldLayoutMk cId="2537530565" sldId="2147483716"/>
              <ac:graphicFrameMk id="3" creationId="{10D88D0B-3CC5-83FA-B4A2-8745EFF1F21D}"/>
            </ac:graphicFrameMkLst>
          </pc:graphicFrameChg>
        </pc:sldLayoutChg>
        <pc:sldLayoutChg chg="modSp">
          <pc:chgData name="YSU ." userId="3165a75f3fb2573d" providerId="LiveId" clId="{5F54018C-2D94-4A4A-935A-15DA6620EDD2}" dt="2025-06-23T06:25:13.972" v="598"/>
          <pc:sldLayoutMkLst>
            <pc:docMk/>
            <pc:sldMasterMk cId="3309873726" sldId="2147483713"/>
            <pc:sldLayoutMk cId="1044613904" sldId="2147483717"/>
          </pc:sldLayoutMkLst>
          <pc:graphicFrameChg chg="mod">
            <ac:chgData name="YSU ." userId="3165a75f3fb2573d" providerId="LiveId" clId="{5F54018C-2D94-4A4A-935A-15DA6620EDD2}" dt="2025-06-23T06:25:13.972" v="598"/>
            <ac:graphicFrameMkLst>
              <pc:docMk/>
              <pc:sldMasterMk cId="3309873726" sldId="2147483713"/>
              <pc:sldLayoutMk cId="1044613904" sldId="2147483717"/>
              <ac:graphicFrameMk id="9" creationId="{884DE170-F242-BB36-744E-01A5C1C083F2}"/>
            </ac:graphicFrameMkLst>
          </pc:graphicFrameChg>
        </pc:sldLayoutChg>
        <pc:sldLayoutChg chg="modSp">
          <pc:chgData name="YSU ." userId="3165a75f3fb2573d" providerId="LiveId" clId="{5F54018C-2D94-4A4A-935A-15DA6620EDD2}" dt="2025-06-23T06:25:18.365" v="599"/>
          <pc:sldLayoutMkLst>
            <pc:docMk/>
            <pc:sldMasterMk cId="3309873726" sldId="2147483713"/>
            <pc:sldLayoutMk cId="1076652444" sldId="2147483718"/>
          </pc:sldLayoutMkLst>
          <pc:graphicFrameChg chg="mod">
            <ac:chgData name="YSU ." userId="3165a75f3fb2573d" providerId="LiveId" clId="{5F54018C-2D94-4A4A-935A-15DA6620EDD2}" dt="2025-06-23T06:25:18.365" v="599"/>
            <ac:graphicFrameMkLst>
              <pc:docMk/>
              <pc:sldMasterMk cId="3309873726" sldId="2147483713"/>
              <pc:sldLayoutMk cId="1076652444" sldId="2147483718"/>
              <ac:graphicFrameMk id="3" creationId="{7691E830-FC0F-78DD-A0F6-7E44C522D154}"/>
            </ac:graphicFrameMkLst>
          </pc:graphicFrameChg>
        </pc:sldLayoutChg>
        <pc:sldLayoutChg chg="modSp">
          <pc:chgData name="YSU ." userId="3165a75f3fb2573d" providerId="LiveId" clId="{5F54018C-2D94-4A4A-935A-15DA6620EDD2}" dt="2025-06-23T06:25:24.443" v="600"/>
          <pc:sldLayoutMkLst>
            <pc:docMk/>
            <pc:sldMasterMk cId="3309873726" sldId="2147483713"/>
            <pc:sldLayoutMk cId="2415582497" sldId="2147483720"/>
          </pc:sldLayoutMkLst>
          <pc:graphicFrameChg chg="mod">
            <ac:chgData name="YSU ." userId="3165a75f3fb2573d" providerId="LiveId" clId="{5F54018C-2D94-4A4A-935A-15DA6620EDD2}" dt="2025-06-23T06:25:24.443" v="600"/>
            <ac:graphicFrameMkLst>
              <pc:docMk/>
              <pc:sldMasterMk cId="3309873726" sldId="2147483713"/>
              <pc:sldLayoutMk cId="2415582497" sldId="2147483720"/>
              <ac:graphicFrameMk id="16" creationId="{41711A54-2094-46E4-1425-7942D853879C}"/>
            </ac:graphicFrameMkLst>
          </pc:graphicFrameChg>
        </pc:sldLayoutChg>
        <pc:sldLayoutChg chg="modSp">
          <pc:chgData name="YSU ." userId="3165a75f3fb2573d" providerId="LiveId" clId="{5F54018C-2D94-4A4A-935A-15DA6620EDD2}" dt="2025-06-23T06:25:29.597" v="601"/>
          <pc:sldLayoutMkLst>
            <pc:docMk/>
            <pc:sldMasterMk cId="3309873726" sldId="2147483713"/>
            <pc:sldLayoutMk cId="3974167324" sldId="2147483722"/>
          </pc:sldLayoutMkLst>
          <pc:graphicFrameChg chg="mod">
            <ac:chgData name="YSU ." userId="3165a75f3fb2573d" providerId="LiveId" clId="{5F54018C-2D94-4A4A-935A-15DA6620EDD2}" dt="2025-06-23T06:25:29.597" v="601"/>
            <ac:graphicFrameMkLst>
              <pc:docMk/>
              <pc:sldMasterMk cId="3309873726" sldId="2147483713"/>
              <pc:sldLayoutMk cId="3974167324" sldId="2147483722"/>
              <ac:graphicFrameMk id="9" creationId="{884DE170-F242-BB36-744E-01A5C1C083F2}"/>
            </ac:graphicFrameMkLst>
          </pc:graphicFrame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9488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0763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C1861-9237-0850-DEC7-AECFC3D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A1BF42-B64C-A104-4204-5EA581321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F4C6D5-62F1-D801-66EC-FED4B77D5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A2DC9E-173F-38C4-6513-4FBFFAC5B8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0828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6491584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교육관련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수_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0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820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5806967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4130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04482765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09878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151076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7488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305850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56542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993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_직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710987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6792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93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172348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5618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이페이지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858014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019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이페이지_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68427723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277850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마이페이지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8033990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375305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이페이지_직무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80669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44613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마이페이지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3101080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6652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159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이페이지_빈페이지_직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37340037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155824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072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마이페이지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6770324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741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보수_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898240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172348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보수_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62754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90" r:id="rId6"/>
    <p:sldLayoutId id="2147483702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627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73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4.png"/><Relationship Id="rId5" Type="http://schemas.openxmlformats.org/officeDocument/2006/relationships/tags" Target="../tags/tag40.xml"/><Relationship Id="rId10" Type="http://schemas.openxmlformats.org/officeDocument/2006/relationships/image" Target="../media/image23.jfif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4.png"/><Relationship Id="rId5" Type="http://schemas.openxmlformats.org/officeDocument/2006/relationships/tags" Target="../tags/tag48.xml"/><Relationship Id="rId10" Type="http://schemas.openxmlformats.org/officeDocument/2006/relationships/image" Target="../media/image23.jfif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lpnacademy.or.kr/index.klpn?menuId=1710200&amp;upperMenuId=1710000&amp;contentId=556&amp;edu_cd=DUT_NO0000000001754#duty_schedule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7" Type="http://schemas.openxmlformats.org/officeDocument/2006/relationships/image" Target="../media/image6.sv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7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2.png"/><Relationship Id="rId5" Type="http://schemas.openxmlformats.org/officeDocument/2006/relationships/tags" Target="../tags/tag12.xml"/><Relationship Id="rId10" Type="http://schemas.openxmlformats.org/officeDocument/2006/relationships/image" Target="../media/image11.png"/><Relationship Id="rId4" Type="http://schemas.openxmlformats.org/officeDocument/2006/relationships/tags" Target="../tags/tag11.xml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6.xml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8.png"/><Relationship Id="rId4" Type="http://schemas.openxmlformats.org/officeDocument/2006/relationships/tags" Target="../tags/tag1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0.xml"/><Relationship Id="rId7" Type="http://schemas.openxmlformats.org/officeDocument/2006/relationships/image" Target="../media/image10.png"/><Relationship Id="rId12" Type="http://schemas.openxmlformats.org/officeDocument/2006/relationships/image" Target="../media/image14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8.png"/><Relationship Id="rId4" Type="http://schemas.openxmlformats.org/officeDocument/2006/relationships/tags" Target="../tags/tag21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2.png"/><Relationship Id="rId5" Type="http://schemas.openxmlformats.org/officeDocument/2006/relationships/tags" Target="../tags/tag26.xml"/><Relationship Id="rId10" Type="http://schemas.openxmlformats.org/officeDocument/2006/relationships/image" Target="../media/image11.png"/><Relationship Id="rId4" Type="http://schemas.openxmlformats.org/officeDocument/2006/relationships/tags" Target="../tags/tag25.xml"/><Relationship Id="rId9" Type="http://schemas.openxmlformats.org/officeDocument/2006/relationships/image" Target="../media/image10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38050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0.91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2025.06.10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정태숙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유성운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9CCC9-5E77-CDC7-AABA-8E224AF14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636AE-60A5-7408-2804-70DC69C6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교육신청 내역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970FC-4549-29A2-88F2-2F52A74C66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BD187B-67EC-6AFF-4CEF-C3FB3AED30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교육신청 내역 확인</a:t>
            </a:r>
          </a:p>
        </p:txBody>
      </p:sp>
      <p:pic>
        <p:nvPicPr>
          <p:cNvPr id="114" name="그림 113">
            <a:extLst>
              <a:ext uri="{FF2B5EF4-FFF2-40B4-BE49-F238E27FC236}">
                <a16:creationId xmlns:a16="http://schemas.microsoft.com/office/drawing/2014/main" id="{B40CFE66-EF02-ED0A-7C5D-2A17C9ED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663" y="8596380"/>
            <a:ext cx="6102163" cy="30864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364C5-6996-BFCC-90D5-81FC83C2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663" y="-4206374"/>
            <a:ext cx="5108524" cy="2898481"/>
          </a:xfrm>
          <a:prstGeom prst="rect">
            <a:avLst/>
          </a:prstGeom>
        </p:spPr>
      </p:pic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E7FA928E-B3E3-CCEC-7B36-B6AB4E19AF88}"/>
              </a:ext>
            </a:extLst>
          </p:cNvPr>
          <p:cNvSpPr txBox="1"/>
          <p:nvPr/>
        </p:nvSpPr>
        <p:spPr>
          <a:xfrm>
            <a:off x="461248" y="149250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교육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5" name="Google Shape;610;p42">
            <a:extLst>
              <a:ext uri="{FF2B5EF4-FFF2-40B4-BE49-F238E27FC236}">
                <a16:creationId xmlns:a16="http://schemas.microsoft.com/office/drawing/2014/main" id="{8B12B9CE-B3AA-7A71-7253-802E52652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638198"/>
              </p:ext>
            </p:extLst>
          </p:nvPr>
        </p:nvGraphicFramePr>
        <p:xfrm>
          <a:off x="560388" y="1767078"/>
          <a:ext cx="3611562" cy="184048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 유형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562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교육과정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교육일자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2025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13:00 ~17:00</a:t>
                      </a: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교육장소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 수원시 팔달구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권선로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733 LD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그린토피아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온라인교육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교육과정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수강 가능일자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2025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까지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유예해소자교육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교육과정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간호의 이해</a:t>
                      </a:r>
                      <a:b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 감염 관리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수강 가능일자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31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 까지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sp>
        <p:nvSpPr>
          <p:cNvPr id="14" name="Google Shape;609;p42">
            <a:extLst>
              <a:ext uri="{FF2B5EF4-FFF2-40B4-BE49-F238E27FC236}">
                <a16:creationId xmlns:a16="http://schemas.microsoft.com/office/drawing/2014/main" id="{2211C62C-6B09-E69B-AA78-A3569C202836}"/>
              </a:ext>
            </a:extLst>
          </p:cNvPr>
          <p:cNvSpPr txBox="1"/>
          <p:nvPr/>
        </p:nvSpPr>
        <p:spPr>
          <a:xfrm>
            <a:off x="4278569" y="149250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7D25852-02CC-9607-D05E-410724CD1614}"/>
              </a:ext>
            </a:extLst>
          </p:cNvPr>
          <p:cNvSpPr/>
          <p:nvPr/>
        </p:nvSpPr>
        <p:spPr>
          <a:xfrm>
            <a:off x="461248" y="3650275"/>
            <a:ext cx="3710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※ 필독 사항</a:t>
            </a:r>
          </a:p>
          <a:p>
            <a:pPr marL="88900" indent="-88900">
              <a:buFontTx/>
              <a:buChar char="-"/>
            </a:pPr>
            <a:r>
              <a:rPr lang="ko-KR" altLang="en-US" sz="700" dirty="0">
                <a:latin typeface="+mn-ea"/>
                <a:ea typeface="+mn-ea"/>
              </a:rPr>
              <a:t>보수교육비 환불 및 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관련 내용은 “KLPNA 보수교육센터&gt; 게시판 &gt; </a:t>
            </a:r>
            <a:r>
              <a:rPr lang="ko-KR" altLang="en-US" sz="700" dirty="0" err="1">
                <a:latin typeface="+mn-ea"/>
                <a:ea typeface="+mn-ea"/>
              </a:rPr>
              <a:t>공지사항”에서</a:t>
            </a:r>
            <a:r>
              <a:rPr lang="ko-KR" altLang="en-US" sz="700" dirty="0">
                <a:latin typeface="+mn-ea"/>
                <a:ea typeface="+mn-ea"/>
              </a:rPr>
              <a:t> 확인 가능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700" dirty="0">
              <a:latin typeface="+mn-ea"/>
              <a:ea typeface="+mn-ea"/>
            </a:endParaRPr>
          </a:p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 err="1">
                <a:latin typeface="+mn-ea"/>
                <a:ea typeface="+mn-ea"/>
              </a:rPr>
              <a:t>미기재되오니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31EB96D-14EF-BA7B-D5DE-7CFAC19C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27627"/>
              </p:ext>
            </p:extLst>
          </p:nvPr>
        </p:nvGraphicFramePr>
        <p:xfrm>
          <a:off x="4391026" y="1767078"/>
          <a:ext cx="2578100" cy="121936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교육비</a:t>
                      </a: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정회원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65,000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교육비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회비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  <a:p>
                      <a:pPr marL="92075" marR="0" indent="-92075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비회원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: 65,000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정회원 가입</a:t>
                      </a:r>
                      <a:r>
                        <a:rPr lang="ko-KR" altLang="en-US" sz="7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C00000"/>
                          </a:solidFill>
                        </a:rPr>
                        <a:t>*</a:t>
                      </a:r>
                      <a:endParaRPr lang="ko-KR" altLang="en-US" sz="700" dirty="0">
                        <a:solidFill>
                          <a:srgbClr val="C00000"/>
                        </a:solidFill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정회원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l" fontAlgn="ctr"/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비회원</a:t>
                      </a:r>
                    </a:p>
                  </a:txBody>
                  <a:tcPr marL="36000" marR="36000" marT="72000" marB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10552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65,000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7" name="Google Shape;1256;p43">
            <a:extLst>
              <a:ext uri="{FF2B5EF4-FFF2-40B4-BE49-F238E27FC236}">
                <a16:creationId xmlns:a16="http://schemas.microsoft.com/office/drawing/2014/main" id="{5A696C3C-61F9-E11A-B659-256BF093606B}"/>
              </a:ext>
            </a:extLst>
          </p:cNvPr>
          <p:cNvSpPr/>
          <p:nvPr/>
        </p:nvSpPr>
        <p:spPr>
          <a:xfrm>
            <a:off x="6121465" y="2266304"/>
            <a:ext cx="806188" cy="216000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+mn-ea"/>
                <a:ea typeface="+mn-ea"/>
                <a:sym typeface="Malgun Gothic"/>
              </a:rPr>
              <a:t>정회원 혜택보기</a:t>
            </a:r>
            <a:endParaRPr sz="700" dirty="0">
              <a:latin typeface="+mn-ea"/>
              <a:ea typeface="+mn-ea"/>
            </a:endParaRPr>
          </a:p>
        </p:txBody>
      </p:sp>
      <p:sp>
        <p:nvSpPr>
          <p:cNvPr id="8" name="Circle">
            <a:extLst>
              <a:ext uri="{FF2B5EF4-FFF2-40B4-BE49-F238E27FC236}">
                <a16:creationId xmlns:a16="http://schemas.microsoft.com/office/drawing/2014/main" id="{0A0AC500-CFC1-8DE7-A09E-82626A8FE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03" y="221303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A32FAE28-3693-F9D4-17F1-7C89479D2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303" y="2411911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4CCBFC92-E6F0-B507-7190-1488323216E4}"/>
              </a:ext>
            </a:extLst>
          </p:cNvPr>
          <p:cNvSpPr/>
          <p:nvPr/>
        </p:nvSpPr>
        <p:spPr>
          <a:xfrm>
            <a:off x="6332071" y="559484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88D99B0-2BEB-DFDF-EA05-33BE772282DF}"/>
              </a:ext>
            </a:extLst>
          </p:cNvPr>
          <p:cNvSpPr/>
          <p:nvPr/>
        </p:nvSpPr>
        <p:spPr>
          <a:xfrm>
            <a:off x="5764966" y="559484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8B3530-AC24-A995-D8E3-D75812CB70C8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B3615-D639-A753-6679-9000B3742036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6E232A8-82D3-1607-B0F3-680F0C8B6D17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609;p42">
            <a:extLst>
              <a:ext uri="{FF2B5EF4-FFF2-40B4-BE49-F238E27FC236}">
                <a16:creationId xmlns:a16="http://schemas.microsoft.com/office/drawing/2014/main" id="{DA433B7B-1BAC-90EE-1A3B-9F368FEB840A}"/>
              </a:ext>
            </a:extLst>
          </p:cNvPr>
          <p:cNvSpPr txBox="1"/>
          <p:nvPr/>
        </p:nvSpPr>
        <p:spPr>
          <a:xfrm>
            <a:off x="4278569" y="321335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CF2EF77-81CC-6BE4-69E6-26D7E4AB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561906"/>
              </p:ext>
            </p:extLst>
          </p:nvPr>
        </p:nvGraphicFramePr>
        <p:xfrm>
          <a:off x="4397375" y="3459803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8D3927E-5F01-7528-5809-F0730EE51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162972"/>
              </p:ext>
            </p:extLst>
          </p:nvPr>
        </p:nvGraphicFramePr>
        <p:xfrm>
          <a:off x="4397375" y="3811279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7C3DE94-F5B0-0064-7D72-CFE1A673D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18429"/>
              </p:ext>
            </p:extLst>
          </p:nvPr>
        </p:nvGraphicFramePr>
        <p:xfrm>
          <a:off x="4397375" y="4162755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4" name="Circle">
            <a:extLst>
              <a:ext uri="{FF2B5EF4-FFF2-40B4-BE49-F238E27FC236}">
                <a16:creationId xmlns:a16="http://schemas.microsoft.com/office/drawing/2014/main" id="{2321220F-62F9-8FAE-FECD-558EF08F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553383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06EF7A91-EEA0-4A35-5F4D-9BD139B2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904859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8219D7B1-11A6-AB28-A6AA-13DB72DF5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4256335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F0BCEC-DD72-DEFE-1060-7E300B690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675" y="4500188"/>
            <a:ext cx="2023879" cy="2014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9B7AC59-ADC6-D781-F7E8-728D1DBBE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821860"/>
              </p:ext>
            </p:extLst>
          </p:nvPr>
        </p:nvGraphicFramePr>
        <p:xfrm>
          <a:off x="4397375" y="4514231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1309EFE-5596-447F-3A10-D179384F7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626127"/>
              </p:ext>
            </p:extLst>
          </p:nvPr>
        </p:nvGraphicFramePr>
        <p:xfrm>
          <a:off x="4397375" y="486570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0D900D8-4D23-B41A-53A1-5A5B8C1C3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457708"/>
              </p:ext>
            </p:extLst>
          </p:nvPr>
        </p:nvGraphicFramePr>
        <p:xfrm>
          <a:off x="4397375" y="521718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9" name="Circle">
            <a:extLst>
              <a:ext uri="{FF2B5EF4-FFF2-40B4-BE49-F238E27FC236}">
                <a16:creationId xmlns:a16="http://schemas.microsoft.com/office/drawing/2014/main" id="{EE97FA75-57B1-16C4-A9CC-50AAF1C89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607811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E89224A2-4979-FCF8-A9E7-D2F47DD9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5928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ircle">
            <a:extLst>
              <a:ext uri="{FF2B5EF4-FFF2-40B4-BE49-F238E27FC236}">
                <a16:creationId xmlns:a16="http://schemas.microsoft.com/office/drawing/2014/main" id="{40276C50-2871-7649-B9B5-BC1F37E7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531076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28C3F7-C344-A382-A65B-81FB0F77D35D}"/>
              </a:ext>
            </a:extLst>
          </p:cNvPr>
          <p:cNvSpPr txBox="1"/>
          <p:nvPr/>
        </p:nvSpPr>
        <p:spPr>
          <a:xfrm>
            <a:off x="7686675" y="2731319"/>
            <a:ext cx="2389187" cy="1038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buNone/>
            </a:pPr>
            <a:r>
              <a:rPr lang="ko-KR" altLang="en-US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교육비 결제 시 비회원 체크박스 비활성화 케이스 입니다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교육 신청 후 결제 시 회비 제외한 교육비만 나오면 됩니다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.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평생회원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회비만 납부자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보수교육비 </a:t>
            </a:r>
            <a:r>
              <a:rPr lang="ko-KR" altLang="en-US" sz="800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소멸자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교육신청연도에 회비 납부자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683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B66E4-13FF-B6E6-7749-D728626D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  <a:r>
              <a:rPr lang="en-US" altLang="ko-KR" dirty="0"/>
              <a:t>&gt; </a:t>
            </a:r>
            <a:r>
              <a:rPr lang="ko-KR" altLang="en-US" dirty="0"/>
              <a:t>교육신청 내역 확인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교육신청 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032D1-5A39-47F7-C692-C9E9267F54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91589C-26A2-6429-85CE-EAE395BDE7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결제완료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E9EF3C-8589-B11F-A4BA-6B6CA4468CF5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 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06176-E428-B73B-BEEC-5F16CC8FBE50}"/>
              </a:ext>
            </a:extLst>
          </p:cNvPr>
          <p:cNvSpPr txBox="1"/>
          <p:nvPr/>
        </p:nvSpPr>
        <p:spPr>
          <a:xfrm>
            <a:off x="1428248" y="223187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F1C1E8-4622-BCED-3011-0163F95FB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469535"/>
            <a:ext cx="704405" cy="704405"/>
          </a:xfrm>
          <a:prstGeom prst="rect">
            <a:avLst/>
          </a:prstGeom>
        </p:spPr>
      </p:pic>
      <p:graphicFrame>
        <p:nvGraphicFramePr>
          <p:cNvPr id="11" name="Google Shape;610;p42">
            <a:extLst>
              <a:ext uri="{FF2B5EF4-FFF2-40B4-BE49-F238E27FC236}">
                <a16:creationId xmlns:a16="http://schemas.microsoft.com/office/drawing/2014/main" id="{0E4529DD-18C7-26FA-1799-FD41AA797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798430"/>
              </p:ext>
            </p:extLst>
          </p:nvPr>
        </p:nvGraphicFramePr>
        <p:xfrm>
          <a:off x="560388" y="2986801"/>
          <a:ext cx="6413770" cy="184048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 유형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56204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대면교육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교육과정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교육일자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2025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13:00 ~17:00</a:t>
                      </a: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교육장소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경기도 수원시 팔달구 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권선로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733 LD</a:t>
                      </a:r>
                      <a:r>
                        <a:rPr lang="ko-KR" altLang="en-US" sz="7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그린토피아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층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44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온라인교육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교육과정 </a:t>
                      </a:r>
                      <a:r>
                        <a:rPr lang="en-US" altLang="ko-KR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  <a:p>
                      <a:pPr marL="88900" lvl="1" indent="-88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수강 가능일자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2025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 까지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5918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유예해소자교육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교육과정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간호의 이해</a:t>
                      </a:r>
                      <a:b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 감염 관리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lvl="1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수강 가능일자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년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31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 까지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5EB2A7A-5DEE-E23C-9AE6-D7049DEFA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28335"/>
              </p:ext>
            </p:extLst>
          </p:nvPr>
        </p:nvGraphicFramePr>
        <p:xfrm>
          <a:off x="2854203" y="2597581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65,000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3" name="Button">
            <a:extLst>
              <a:ext uri="{FF2B5EF4-FFF2-40B4-BE49-F238E27FC236}">
                <a16:creationId xmlns:a16="http://schemas.microsoft.com/office/drawing/2014/main" id="{C3BC6F31-588C-3452-D308-F7D0669EFC25}"/>
              </a:ext>
            </a:extLst>
          </p:cNvPr>
          <p:cNvSpPr/>
          <p:nvPr/>
        </p:nvSpPr>
        <p:spPr>
          <a:xfrm>
            <a:off x="3802653" y="5010279"/>
            <a:ext cx="900000" cy="2090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마이페이지로 </a:t>
            </a: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20A58FC-07CB-F082-9808-256320D17C2A}"/>
              </a:ext>
            </a:extLst>
          </p:cNvPr>
          <p:cNvSpPr/>
          <p:nvPr/>
        </p:nvSpPr>
        <p:spPr>
          <a:xfrm>
            <a:off x="2810098" y="5010279"/>
            <a:ext cx="900000" cy="2088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3F69F4-CA94-58EC-76B3-663D30AC4519}"/>
              </a:ext>
            </a:extLst>
          </p:cNvPr>
          <p:cNvSpPr/>
          <p:nvPr/>
        </p:nvSpPr>
        <p:spPr>
          <a:xfrm>
            <a:off x="562848" y="5508852"/>
            <a:ext cx="6411310" cy="29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교육 변경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취소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 </a:t>
            </a:r>
            <a:r>
              <a:rPr lang="en-US" altLang="ko-KR" sz="700" dirty="0">
                <a:latin typeface="+mn-ea"/>
                <a:ea typeface="+mn-ea"/>
              </a:rPr>
              <a:t>&gt; </a:t>
            </a:r>
            <a:r>
              <a:rPr lang="ko-KR" altLang="en-US" sz="700" dirty="0">
                <a:latin typeface="+mn-ea"/>
                <a:ea typeface="+mn-ea"/>
              </a:rPr>
              <a:t>교육현황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8" name="Printer">
            <a:extLst>
              <a:ext uri="{FF2B5EF4-FFF2-40B4-BE49-F238E27FC236}">
                <a16:creationId xmlns:a16="http://schemas.microsoft.com/office/drawing/2014/main" id="{E918D9BC-1E09-6DF1-8F97-7EA9F56D059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07518" y="100028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53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35914-A1F9-EF4D-5415-A6401E70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E21ABF-1E6E-0FB4-BBBE-31D9316140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9150C-F4BB-5FE8-BDB7-7B8F701A0E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샘플보기 팝업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F67A46-891D-8892-FB27-1BBCB571E342}"/>
              </a:ext>
            </a:extLst>
          </p:cNvPr>
          <p:cNvSpPr/>
          <p:nvPr/>
        </p:nvSpPr>
        <p:spPr>
          <a:xfrm>
            <a:off x="1303171" y="792232"/>
            <a:ext cx="4914900" cy="3125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970400F9-DBBE-A371-D523-2A77F2F2198F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C4CF6-EC74-53D9-0C12-12377FB73BED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샘플보기</a:t>
            </a:r>
          </a:p>
        </p:txBody>
      </p:sp>
      <p:grpSp>
        <p:nvGrpSpPr>
          <p:cNvPr id="10" name="Video Player" descr="&lt;SmartSettings&gt;&lt;SmartResize enabled=&quot;True&quot; minWidth=&quot;70&quot; minHeight=&quot;70&quot; /&gt;&lt;/SmartSettings&gt;">
            <a:extLst>
              <a:ext uri="{FF2B5EF4-FFF2-40B4-BE49-F238E27FC236}">
                <a16:creationId xmlns:a16="http://schemas.microsoft.com/office/drawing/2014/main" id="{40941A72-AEB1-5424-6D73-A5F6E88E370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822304" y="1266487"/>
            <a:ext cx="3898448" cy="2467313"/>
            <a:chOff x="595686" y="1261242"/>
            <a:chExt cx="2592288" cy="1728192"/>
          </a:xfrm>
        </p:grpSpPr>
        <p:sp>
          <p:nvSpPr>
            <p:cNvPr id="11" name="Media Controls Background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59534E9-EDB5-82C2-BFCF-2AC4A0DB063F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5686" y="2800182"/>
              <a:ext cx="2592288" cy="1892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053F067-3F67-C3E9-620F-05555F48363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95686" y="1261242"/>
              <a:ext cx="2592288" cy="153894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Play Icon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0128F9B6-8031-69EA-669A-FB1B03DA83B5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770593" y="1830340"/>
              <a:ext cx="242473" cy="319802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Volume Control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C3B3898-43DF-4509-F5C1-4D1BEF4F8CBF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034977" y="2849774"/>
              <a:ext cx="101339" cy="90068"/>
            </a:xfrm>
            <a:custGeom>
              <a:avLst/>
              <a:gdLst>
                <a:gd name="T0" fmla="*/ 318 w 418"/>
                <a:gd name="T1" fmla="*/ 0 h 351"/>
                <a:gd name="T2" fmla="*/ 308 w 418"/>
                <a:gd name="T3" fmla="*/ 22 h 351"/>
                <a:gd name="T4" fmla="*/ 308 w 418"/>
                <a:gd name="T5" fmla="*/ 318 h 351"/>
                <a:gd name="T6" fmla="*/ 327 w 418"/>
                <a:gd name="T7" fmla="*/ 338 h 351"/>
                <a:gd name="T8" fmla="*/ 327 w 418"/>
                <a:gd name="T9" fmla="*/ 3 h 351"/>
                <a:gd name="T10" fmla="*/ 318 w 418"/>
                <a:gd name="T11" fmla="*/ 0 h 351"/>
                <a:gd name="T12" fmla="*/ 223 w 418"/>
                <a:gd name="T13" fmla="*/ 4 h 351"/>
                <a:gd name="T14" fmla="*/ 216 w 418"/>
                <a:gd name="T15" fmla="*/ 5 h 351"/>
                <a:gd name="T16" fmla="*/ 87 w 418"/>
                <a:gd name="T17" fmla="*/ 92 h 351"/>
                <a:gd name="T18" fmla="*/ 8 w 418"/>
                <a:gd name="T19" fmla="*/ 92 h 351"/>
                <a:gd name="T20" fmla="*/ 0 w 418"/>
                <a:gd name="T21" fmla="*/ 100 h 351"/>
                <a:gd name="T22" fmla="*/ 0 w 418"/>
                <a:gd name="T23" fmla="*/ 242 h 351"/>
                <a:gd name="T24" fmla="*/ 8 w 418"/>
                <a:gd name="T25" fmla="*/ 251 h 351"/>
                <a:gd name="T26" fmla="*/ 87 w 418"/>
                <a:gd name="T27" fmla="*/ 251 h 351"/>
                <a:gd name="T28" fmla="*/ 216 w 418"/>
                <a:gd name="T29" fmla="*/ 337 h 351"/>
                <a:gd name="T30" fmla="*/ 229 w 418"/>
                <a:gd name="T31" fmla="*/ 330 h 351"/>
                <a:gd name="T32" fmla="*/ 229 w 418"/>
                <a:gd name="T33" fmla="*/ 12 h 351"/>
                <a:gd name="T34" fmla="*/ 223 w 418"/>
                <a:gd name="T35" fmla="*/ 4 h 351"/>
                <a:gd name="T36" fmla="*/ 212 w 418"/>
                <a:gd name="T37" fmla="*/ 28 h 351"/>
                <a:gd name="T38" fmla="*/ 212 w 418"/>
                <a:gd name="T39" fmla="*/ 315 h 351"/>
                <a:gd name="T40" fmla="*/ 94 w 418"/>
                <a:gd name="T41" fmla="*/ 235 h 351"/>
                <a:gd name="T42" fmla="*/ 89 w 418"/>
                <a:gd name="T43" fmla="*/ 233 h 351"/>
                <a:gd name="T44" fmla="*/ 17 w 418"/>
                <a:gd name="T45" fmla="*/ 233 h 351"/>
                <a:gd name="T46" fmla="*/ 17 w 418"/>
                <a:gd name="T47" fmla="*/ 108 h 351"/>
                <a:gd name="T48" fmla="*/ 89 w 418"/>
                <a:gd name="T49" fmla="*/ 108 h 351"/>
                <a:gd name="T50" fmla="*/ 94 w 418"/>
                <a:gd name="T51" fmla="*/ 107 h 351"/>
                <a:gd name="T52" fmla="*/ 212 w 418"/>
                <a:gd name="T53" fmla="*/ 28 h 351"/>
                <a:gd name="T54" fmla="*/ 274 w 418"/>
                <a:gd name="T55" fmla="*/ 52 h 351"/>
                <a:gd name="T56" fmla="*/ 264 w 418"/>
                <a:gd name="T57" fmla="*/ 75 h 351"/>
                <a:gd name="T58" fmla="*/ 264 w 418"/>
                <a:gd name="T59" fmla="*/ 265 h 351"/>
                <a:gd name="T60" fmla="*/ 284 w 418"/>
                <a:gd name="T61" fmla="*/ 285 h 351"/>
                <a:gd name="T62" fmla="*/ 284 w 418"/>
                <a:gd name="T63" fmla="*/ 56 h 351"/>
                <a:gd name="T64" fmla="*/ 274 w 418"/>
                <a:gd name="T65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8" h="351">
                  <a:moveTo>
                    <a:pt x="318" y="0"/>
                  </a:moveTo>
                  <a:cubicBezTo>
                    <a:pt x="308" y="1"/>
                    <a:pt x="299" y="14"/>
                    <a:pt x="308" y="22"/>
                  </a:cubicBezTo>
                  <a:cubicBezTo>
                    <a:pt x="389" y="106"/>
                    <a:pt x="389" y="236"/>
                    <a:pt x="308" y="318"/>
                  </a:cubicBezTo>
                  <a:cubicBezTo>
                    <a:pt x="295" y="331"/>
                    <a:pt x="315" y="351"/>
                    <a:pt x="327" y="338"/>
                  </a:cubicBezTo>
                  <a:cubicBezTo>
                    <a:pt x="418" y="245"/>
                    <a:pt x="418" y="97"/>
                    <a:pt x="327" y="3"/>
                  </a:cubicBezTo>
                  <a:cubicBezTo>
                    <a:pt x="324" y="0"/>
                    <a:pt x="321" y="0"/>
                    <a:pt x="318" y="0"/>
                  </a:cubicBezTo>
                  <a:close/>
                  <a:moveTo>
                    <a:pt x="223" y="4"/>
                  </a:moveTo>
                  <a:cubicBezTo>
                    <a:pt x="219" y="4"/>
                    <a:pt x="216" y="5"/>
                    <a:pt x="216" y="5"/>
                  </a:cubicBezTo>
                  <a:lnTo>
                    <a:pt x="87" y="92"/>
                  </a:lnTo>
                  <a:lnTo>
                    <a:pt x="8" y="92"/>
                  </a:lnTo>
                  <a:cubicBezTo>
                    <a:pt x="3" y="92"/>
                    <a:pt x="0" y="98"/>
                    <a:pt x="0" y="100"/>
                  </a:cubicBezTo>
                  <a:lnTo>
                    <a:pt x="0" y="242"/>
                  </a:lnTo>
                  <a:cubicBezTo>
                    <a:pt x="0" y="248"/>
                    <a:pt x="6" y="251"/>
                    <a:pt x="8" y="251"/>
                  </a:cubicBezTo>
                  <a:lnTo>
                    <a:pt x="87" y="251"/>
                  </a:lnTo>
                  <a:lnTo>
                    <a:pt x="216" y="337"/>
                  </a:lnTo>
                  <a:cubicBezTo>
                    <a:pt x="225" y="343"/>
                    <a:pt x="229" y="333"/>
                    <a:pt x="229" y="330"/>
                  </a:cubicBezTo>
                  <a:lnTo>
                    <a:pt x="229" y="12"/>
                  </a:lnTo>
                  <a:cubicBezTo>
                    <a:pt x="229" y="7"/>
                    <a:pt x="226" y="5"/>
                    <a:pt x="223" y="4"/>
                  </a:cubicBezTo>
                  <a:close/>
                  <a:moveTo>
                    <a:pt x="212" y="28"/>
                  </a:moveTo>
                  <a:lnTo>
                    <a:pt x="212" y="315"/>
                  </a:lnTo>
                  <a:lnTo>
                    <a:pt x="94" y="235"/>
                  </a:lnTo>
                  <a:cubicBezTo>
                    <a:pt x="92" y="234"/>
                    <a:pt x="90" y="233"/>
                    <a:pt x="89" y="233"/>
                  </a:cubicBezTo>
                  <a:lnTo>
                    <a:pt x="17" y="233"/>
                  </a:lnTo>
                  <a:lnTo>
                    <a:pt x="17" y="108"/>
                  </a:lnTo>
                  <a:lnTo>
                    <a:pt x="89" y="108"/>
                  </a:lnTo>
                  <a:cubicBezTo>
                    <a:pt x="90" y="108"/>
                    <a:pt x="92" y="108"/>
                    <a:pt x="94" y="107"/>
                  </a:cubicBezTo>
                  <a:lnTo>
                    <a:pt x="212" y="28"/>
                  </a:lnTo>
                  <a:close/>
                  <a:moveTo>
                    <a:pt x="274" y="52"/>
                  </a:moveTo>
                  <a:cubicBezTo>
                    <a:pt x="264" y="53"/>
                    <a:pt x="255" y="66"/>
                    <a:pt x="264" y="75"/>
                  </a:cubicBezTo>
                  <a:cubicBezTo>
                    <a:pt x="316" y="129"/>
                    <a:pt x="316" y="212"/>
                    <a:pt x="264" y="265"/>
                  </a:cubicBezTo>
                  <a:cubicBezTo>
                    <a:pt x="252" y="278"/>
                    <a:pt x="271" y="298"/>
                    <a:pt x="284" y="285"/>
                  </a:cubicBezTo>
                  <a:cubicBezTo>
                    <a:pt x="346" y="221"/>
                    <a:pt x="346" y="121"/>
                    <a:pt x="284" y="56"/>
                  </a:cubicBezTo>
                  <a:cubicBezTo>
                    <a:pt x="281" y="53"/>
                    <a:pt x="277" y="52"/>
                    <a:pt x="274" y="52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Play Button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97E5C22-14FC-F636-F257-730403A8E42C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78024" y="2843658"/>
              <a:ext cx="83394" cy="102299"/>
            </a:xfrm>
            <a:custGeom>
              <a:avLst/>
              <a:gdLst>
                <a:gd name="T0" fmla="*/ 9 w 344"/>
                <a:gd name="T1" fmla="*/ 0 h 397"/>
                <a:gd name="T2" fmla="*/ 0 w 344"/>
                <a:gd name="T3" fmla="*/ 9 h 397"/>
                <a:gd name="T4" fmla="*/ 0 w 344"/>
                <a:gd name="T5" fmla="*/ 387 h 397"/>
                <a:gd name="T6" fmla="*/ 13 w 344"/>
                <a:gd name="T7" fmla="*/ 394 h 397"/>
                <a:gd name="T8" fmla="*/ 339 w 344"/>
                <a:gd name="T9" fmla="*/ 205 h 397"/>
                <a:gd name="T10" fmla="*/ 339 w 344"/>
                <a:gd name="T11" fmla="*/ 191 h 397"/>
                <a:gd name="T12" fmla="*/ 13 w 344"/>
                <a:gd name="T13" fmla="*/ 2 h 397"/>
                <a:gd name="T14" fmla="*/ 9 w 344"/>
                <a:gd name="T15" fmla="*/ 0 h 397"/>
                <a:gd name="T16" fmla="*/ 17 w 344"/>
                <a:gd name="T17" fmla="*/ 24 h 397"/>
                <a:gd name="T18" fmla="*/ 318 w 344"/>
                <a:gd name="T19" fmla="*/ 198 h 397"/>
                <a:gd name="T20" fmla="*/ 17 w 344"/>
                <a:gd name="T21" fmla="*/ 372 h 397"/>
                <a:gd name="T22" fmla="*/ 17 w 344"/>
                <a:gd name="T23" fmla="*/ 2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97">
                  <a:moveTo>
                    <a:pt x="9" y="0"/>
                  </a:moveTo>
                  <a:cubicBezTo>
                    <a:pt x="5" y="0"/>
                    <a:pt x="0" y="4"/>
                    <a:pt x="0" y="9"/>
                  </a:cubicBezTo>
                  <a:lnTo>
                    <a:pt x="0" y="387"/>
                  </a:lnTo>
                  <a:cubicBezTo>
                    <a:pt x="0" y="393"/>
                    <a:pt x="8" y="397"/>
                    <a:pt x="13" y="394"/>
                  </a:cubicBezTo>
                  <a:lnTo>
                    <a:pt x="339" y="205"/>
                  </a:lnTo>
                  <a:cubicBezTo>
                    <a:pt x="344" y="202"/>
                    <a:pt x="344" y="194"/>
                    <a:pt x="339" y="191"/>
                  </a:cubicBezTo>
                  <a:lnTo>
                    <a:pt x="13" y="2"/>
                  </a:lnTo>
                  <a:cubicBezTo>
                    <a:pt x="12" y="1"/>
                    <a:pt x="11" y="0"/>
                    <a:pt x="9" y="0"/>
                  </a:cubicBezTo>
                  <a:close/>
                  <a:moveTo>
                    <a:pt x="17" y="24"/>
                  </a:moveTo>
                  <a:lnTo>
                    <a:pt x="318" y="198"/>
                  </a:lnTo>
                  <a:lnTo>
                    <a:pt x="17" y="372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A3E81C-DF93-20E0-FC5C-1DC7965C9A1C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803154" y="2875042"/>
              <a:ext cx="2173308" cy="3490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Slider Thumb" descr="&lt;SmartSettings&gt;&lt;SmartResize anchorLeft=&quot;Relativ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EDD338C8-E6AC-83B4-0FBF-CAD253391D0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32470" y="2849218"/>
              <a:ext cx="86560" cy="91178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032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E00ED-F805-5CE1-EE72-543D0086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19643-7949-3405-217D-4DBD2BA6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4BD45E-CF56-71EA-F867-6A9DBD23FA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B0BD09-C627-10DA-BDB6-ECC427E15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대면교육 상세보기 팝업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DF28FE-54BD-E9F3-E6ED-9712E961D94E}"/>
              </a:ext>
            </a:extLst>
          </p:cNvPr>
          <p:cNvSpPr/>
          <p:nvPr/>
        </p:nvSpPr>
        <p:spPr>
          <a:xfrm>
            <a:off x="604055" y="792232"/>
            <a:ext cx="6330145" cy="3690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6DA8C8A7-42DA-9D4E-7546-B07A2EB96F15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81A0-1EE5-EB3F-FD0D-69EAF065DBB2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F4FC79-46BE-D45D-82C5-5BDEBEF53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01925"/>
              </p:ext>
            </p:extLst>
          </p:nvPr>
        </p:nvGraphicFramePr>
        <p:xfrm>
          <a:off x="787400" y="1265766"/>
          <a:ext cx="5943600" cy="96054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유아와 학령전기 아동의 건강문제와 가족의 건강증진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아동간호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교육기간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2025.06.21(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 14:00 - 18:00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7098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02-1234-5678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 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45/50    /   2025-06-31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3130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90C28FE-7B01-62AC-4107-447E784EE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157573"/>
              </p:ext>
            </p:extLst>
          </p:nvPr>
        </p:nvGraphicFramePr>
        <p:xfrm>
          <a:off x="787401" y="2409155"/>
          <a:ext cx="5943600" cy="189741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336549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1943132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031968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341361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45295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45295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5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목차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유아의 정상성장발달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유아의 성장발달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정상적인 성장발달과 관련된 문제 대처방법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간호조력자의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역할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60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유아기 최적의 건강증진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유아기동안의 건강증진과 가족간호 활동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안전증진과 손상예방 활동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간호조력자의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역할수행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학령전기 아동의 정상성장발달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학령전기 아동의 주요발달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정상적인 성장발달과 관련된 문제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학령전기 아동의 최적의 건강증진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유아기와 학령전기 아동의 건강문제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주요 전염성 질환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유해물질의 섭취 및 응급조치 방법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아동학대 예방 및 대처방법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sp>
        <p:nvSpPr>
          <p:cNvPr id="18" name="Location">
            <a:extLst>
              <a:ext uri="{FF2B5EF4-FFF2-40B4-BE49-F238E27FC236}">
                <a16:creationId xmlns:a16="http://schemas.microsoft.com/office/drawing/2014/main" id="{04703BBE-C1AB-0F2A-1305-9F971CC79AE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55833" y="1810042"/>
            <a:ext cx="81343" cy="132511"/>
          </a:xfrm>
          <a:custGeom>
            <a:avLst/>
            <a:gdLst>
              <a:gd name="T0" fmla="*/ 424 w 848"/>
              <a:gd name="T1" fmla="*/ 0 h 1391"/>
              <a:gd name="T2" fmla="*/ 0 w 848"/>
              <a:gd name="T3" fmla="*/ 424 h 1391"/>
              <a:gd name="T4" fmla="*/ 370 w 848"/>
              <a:gd name="T5" fmla="*/ 1391 h 1391"/>
              <a:gd name="T6" fmla="*/ 478 w 848"/>
              <a:gd name="T7" fmla="*/ 1391 h 1391"/>
              <a:gd name="T8" fmla="*/ 848 w 848"/>
              <a:gd name="T9" fmla="*/ 424 h 1391"/>
              <a:gd name="T10" fmla="*/ 424 w 848"/>
              <a:gd name="T11" fmla="*/ 0 h 1391"/>
              <a:gd name="T12" fmla="*/ 424 w 848"/>
              <a:gd name="T13" fmla="*/ 251 h 1391"/>
              <a:gd name="T14" fmla="*/ 597 w 848"/>
              <a:gd name="T15" fmla="*/ 424 h 1391"/>
              <a:gd name="T16" fmla="*/ 424 w 848"/>
              <a:gd name="T17" fmla="*/ 599 h 1391"/>
              <a:gd name="T18" fmla="*/ 251 w 848"/>
              <a:gd name="T19" fmla="*/ 424 h 1391"/>
              <a:gd name="T20" fmla="*/ 424 w 848"/>
              <a:gd name="T21" fmla="*/ 251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48" h="1391">
                <a:moveTo>
                  <a:pt x="424" y="0"/>
                </a:moveTo>
                <a:cubicBezTo>
                  <a:pt x="190" y="0"/>
                  <a:pt x="0" y="190"/>
                  <a:pt x="0" y="424"/>
                </a:cubicBezTo>
                <a:cubicBezTo>
                  <a:pt x="0" y="659"/>
                  <a:pt x="370" y="1076"/>
                  <a:pt x="370" y="1391"/>
                </a:cubicBezTo>
                <a:lnTo>
                  <a:pt x="478" y="1391"/>
                </a:lnTo>
                <a:cubicBezTo>
                  <a:pt x="478" y="1077"/>
                  <a:pt x="848" y="640"/>
                  <a:pt x="848" y="424"/>
                </a:cubicBezTo>
                <a:cubicBezTo>
                  <a:pt x="848" y="190"/>
                  <a:pt x="658" y="0"/>
                  <a:pt x="424" y="0"/>
                </a:cubicBezTo>
                <a:close/>
                <a:moveTo>
                  <a:pt x="424" y="251"/>
                </a:moveTo>
                <a:cubicBezTo>
                  <a:pt x="520" y="251"/>
                  <a:pt x="597" y="329"/>
                  <a:pt x="597" y="424"/>
                </a:cubicBezTo>
                <a:cubicBezTo>
                  <a:pt x="597" y="520"/>
                  <a:pt x="520" y="599"/>
                  <a:pt x="424" y="599"/>
                </a:cubicBezTo>
                <a:cubicBezTo>
                  <a:pt x="328" y="599"/>
                  <a:pt x="251" y="520"/>
                  <a:pt x="251" y="424"/>
                </a:cubicBezTo>
                <a:cubicBezTo>
                  <a:pt x="251" y="329"/>
                  <a:pt x="328" y="251"/>
                  <a:pt x="424" y="251"/>
                </a:cubicBezTo>
                <a:close/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1111F-4536-3B82-5986-B34A6957D31F}"/>
              </a:ext>
            </a:extLst>
          </p:cNvPr>
          <p:cNvSpPr txBox="1"/>
          <p:nvPr/>
        </p:nvSpPr>
        <p:spPr>
          <a:xfrm>
            <a:off x="3457883" y="1776270"/>
            <a:ext cx="866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 </a:t>
            </a:r>
            <a:r>
              <a:rPr lang="ko-KR" altLang="en-US" sz="700" u="sng" dirty="0">
                <a:solidFill>
                  <a:srgbClr val="00B050"/>
                </a:solidFill>
              </a:rPr>
              <a:t>네이버 지도보기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1327A0-549C-E338-9566-EA3A4C6E9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110" y="-1514110"/>
            <a:ext cx="5034211" cy="4432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226D7A-5101-0CC8-883B-1925C79F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44" y="3044003"/>
            <a:ext cx="4999989" cy="4432839"/>
          </a:xfrm>
          <a:prstGeom prst="rect">
            <a:avLst/>
          </a:prstGeom>
        </p:spPr>
      </p:pic>
      <p:sp>
        <p:nvSpPr>
          <p:cNvPr id="13" name="Printer">
            <a:extLst>
              <a:ext uri="{FF2B5EF4-FFF2-40B4-BE49-F238E27FC236}">
                <a16:creationId xmlns:a16="http://schemas.microsoft.com/office/drawing/2014/main" id="{7481E408-E3DA-7C68-D0FA-00C0043069C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67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15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714FA-2951-73B9-96DE-60CA7BB8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19AD1-EE0E-99BB-1A0F-B78444F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185C5-1C57-4CA1-8140-A13F7D050F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028A02-3D98-567D-0DF3-1A16214CB5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 상세보기 팝업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977DFD-B317-CAE4-28C5-299A099E8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110" y="-1514110"/>
            <a:ext cx="5034211" cy="443283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24FD369-A5B2-60AB-7ACD-D3284AC39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7744" y="3044003"/>
            <a:ext cx="4999989" cy="44328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D84D8B9-855F-BE7F-BA20-50B41E62DAB9}"/>
              </a:ext>
            </a:extLst>
          </p:cNvPr>
          <p:cNvSpPr/>
          <p:nvPr/>
        </p:nvSpPr>
        <p:spPr>
          <a:xfrm>
            <a:off x="604055" y="800100"/>
            <a:ext cx="6330145" cy="4535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Delete">
            <a:extLst>
              <a:ext uri="{FF2B5EF4-FFF2-40B4-BE49-F238E27FC236}">
                <a16:creationId xmlns:a16="http://schemas.microsoft.com/office/drawing/2014/main" id="{209D6003-5997-F13B-674B-DCAB10673964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87820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F71399-A0D6-32FA-D067-0C678E97C67D}"/>
              </a:ext>
            </a:extLst>
          </p:cNvPr>
          <p:cNvSpPr txBox="1"/>
          <p:nvPr/>
        </p:nvSpPr>
        <p:spPr>
          <a:xfrm>
            <a:off x="1320800" y="942588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B7FCD2-3EFE-5016-69B4-50F1511E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583780"/>
              </p:ext>
            </p:extLst>
          </p:nvPr>
        </p:nvGraphicFramePr>
        <p:xfrm>
          <a:off x="787400" y="1273634"/>
          <a:ext cx="5943600" cy="131834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의료기관 전자의무기록 및 간호기록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교육기간</a:t>
                      </a: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2025.12.31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일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까지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접수 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45/50    /   2025.06.31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latinLnBrk="1"/>
                      <a:endParaRPr lang="ko-KR" altLang="en-US" sz="1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과목소개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년 기본공통과정은 보건복지부가 권고하는 보건의료인 윤리과정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과목을 포함한 필수과목으로서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시간을 구성한다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66317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학습목표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간호법을 이해하고 간호조무사 활용에 대한 다양한 역할에 대해 알아본다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의료기관에서 필요한 감염 관리의 개념을 이해하고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손위생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및 전파경로별 주의 사항을 이해한다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초고령사회 노인환자를 간호하는 간호조무사로서 노인학대의 개념을 이해하고 노인학대 예방과 대처 방법을 이해함으로써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노인인권 향상에 기여할 수 있는 역량을 키운다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임상 간호현장에서 발생할 수 있는 근골격계 질환에 대하여 깊이 있는 이해와 질환에 대한 지식습득으로 대상자의 건강회복과 건강증진을 돕도록 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7230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5E6E300-A130-36C8-E922-70E3C669F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296983"/>
              </p:ext>
            </p:extLst>
          </p:nvPr>
        </p:nvGraphicFramePr>
        <p:xfrm>
          <a:off x="787400" y="2691343"/>
          <a:ext cx="5943600" cy="253749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336549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1943132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031968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341361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45295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45295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51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목차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간호법 해설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정책특강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간호조무사 현황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년 활동과 성과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간호법 해설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필수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 감염관리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표준주의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접촉주의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비말주의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공기주의에 개념을 이해한다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손위생을 포함한 표준주의의 요소에 대해 이해한다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비말을 통해 전파되는 감염병을 이해하고 예방과 관리에 대해 이해한다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학령전기 아동의 정상성장발달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노인병열탕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모델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노화의 사회적 이론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심리적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정서적 변화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연령차별주의 특성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간호조무사 근골격계 질환관리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간호전문직에서 발생할 수 있는 근골격계 질환의 이해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질환의 증상 및 원인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질환이 발생된 경우 증상 개선방법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작업환경 및 조건 개선에 사용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sp>
        <p:nvSpPr>
          <p:cNvPr id="22" name="Printer">
            <a:extLst>
              <a:ext uri="{FF2B5EF4-FFF2-40B4-BE49-F238E27FC236}">
                <a16:creationId xmlns:a16="http://schemas.microsoft.com/office/drawing/2014/main" id="{87801502-1B46-6235-C366-652A0F4ADC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360" y="10548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8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C40EC-2C6F-ECEE-AB4A-A215CCCA6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A2B17-BBCC-A1F7-CFB2-15FA43F4C5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2D4C6-659D-9E89-A785-1159835E2A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강사 </a:t>
            </a:r>
            <a:r>
              <a:rPr lang="ko-KR" altLang="en-US"/>
              <a:t>프로필 팝업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B2AFFE-E4D1-58DC-EA87-87F8F0265AD4}"/>
              </a:ext>
            </a:extLst>
          </p:cNvPr>
          <p:cNvSpPr/>
          <p:nvPr/>
        </p:nvSpPr>
        <p:spPr>
          <a:xfrm>
            <a:off x="1303171" y="792232"/>
            <a:ext cx="4914900" cy="1925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3AF5BFEE-DD4E-E77C-F6A3-1ADB5CC71964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8C153-392B-E3F9-824D-2E870E007ABE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강사 프로필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E26493E-67ED-9B15-7840-7D3CE2CED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4945"/>
              </p:ext>
            </p:extLst>
          </p:nvPr>
        </p:nvGraphicFramePr>
        <p:xfrm>
          <a:off x="1504950" y="1224275"/>
          <a:ext cx="4495801" cy="130048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등록된 사진이 없습니다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이름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프로필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서울다나운연합의원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대표원장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학력 및 경력사항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863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70">
            <a:extLst>
              <a:ext uri="{FF2B5EF4-FFF2-40B4-BE49-F238E27FC236}">
                <a16:creationId xmlns:a16="http://schemas.microsoft.com/office/drawing/2014/main" id="{A14763CF-B2C7-41AC-0AA0-1C5A627C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CC14910C-CE71-2359-1524-661B96CFE29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4752BC-4903-8718-96F8-B854A0857D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카드형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1F6A97-9D37-2C83-19F5-49135607F8A2}"/>
              </a:ext>
            </a:extLst>
          </p:cNvPr>
          <p:cNvSpPr/>
          <p:nvPr/>
        </p:nvSpPr>
        <p:spPr>
          <a:xfrm>
            <a:off x="90016" y="2379110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Border">
            <a:extLst>
              <a:ext uri="{FF2B5EF4-FFF2-40B4-BE49-F238E27FC236}">
                <a16:creationId xmlns:a16="http://schemas.microsoft.com/office/drawing/2014/main" id="{426465B1-8FFD-25CE-6274-24DBCDE18545}"/>
              </a:ext>
            </a:extLst>
          </p:cNvPr>
          <p:cNvSpPr>
            <a:spLocks/>
          </p:cNvSpPr>
          <p:nvPr/>
        </p:nvSpPr>
        <p:spPr bwMode="auto">
          <a:xfrm>
            <a:off x="78484" y="2269373"/>
            <a:ext cx="7385672" cy="341744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62EAC76-8CAD-5479-042C-9E74E987FB07}"/>
              </a:ext>
            </a:extLst>
          </p:cNvPr>
          <p:cNvGrpSpPr/>
          <p:nvPr/>
        </p:nvGrpSpPr>
        <p:grpSpPr>
          <a:xfrm>
            <a:off x="455033" y="2413468"/>
            <a:ext cx="6904007" cy="3167398"/>
            <a:chOff x="455034" y="2413468"/>
            <a:chExt cx="6536886" cy="316739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6CFF55D-7FC8-E1C9-7FA7-F65A12E49B5B}"/>
                </a:ext>
              </a:extLst>
            </p:cNvPr>
            <p:cNvGrpSpPr/>
            <p:nvPr/>
          </p:nvGrpSpPr>
          <p:grpSpPr>
            <a:xfrm>
              <a:off x="455034" y="2413468"/>
              <a:ext cx="1597614" cy="1512873"/>
              <a:chOff x="1196054" y="7748872"/>
              <a:chExt cx="1597614" cy="151287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C4D4865-FD6E-E16C-B744-A0D46BA86E62}"/>
                  </a:ext>
                </a:extLst>
              </p:cNvPr>
              <p:cNvGrpSpPr/>
              <p:nvPr/>
            </p:nvGrpSpPr>
            <p:grpSpPr>
              <a:xfrm>
                <a:off x="1196054" y="7748872"/>
                <a:ext cx="1597614" cy="1512873"/>
                <a:chOff x="1202736" y="7472120"/>
                <a:chExt cx="1597614" cy="151287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C50EE4-AFBE-9290-27CA-55730826E0F8}"/>
                    </a:ext>
                  </a:extLst>
                </p:cNvPr>
                <p:cNvSpPr txBox="1"/>
                <p:nvPr/>
              </p:nvSpPr>
              <p:spPr>
                <a:xfrm>
                  <a:off x="1202736" y="8246329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방문간호 간호조무사  치매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전문교육</a:t>
                  </a:r>
                  <a:endPara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중앙회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서울시</a:t>
                  </a:r>
                </a:p>
              </p:txBody>
            </p:sp>
            <p:grpSp>
              <p:nvGrpSpPr>
                <p:cNvPr id="11" name="Image">
                  <a:extLst>
                    <a:ext uri="{FF2B5EF4-FFF2-40B4-BE49-F238E27FC236}">
                      <a16:creationId xmlns:a16="http://schemas.microsoft.com/office/drawing/2014/main" id="{A713A0E3-FD11-CFC5-CB12-511EBF0CDB45}"/>
                    </a:ext>
                  </a:extLst>
                </p:cNvPr>
                <p:cNvGrpSpPr/>
                <p:nvPr/>
              </p:nvGrpSpPr>
              <p:grpSpPr>
                <a:xfrm>
                  <a:off x="1310686" y="7472120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12" name="Border">
                    <a:extLst>
                      <a:ext uri="{FF2B5EF4-FFF2-40B4-BE49-F238E27FC236}">
                        <a16:creationId xmlns:a16="http://schemas.microsoft.com/office/drawing/2014/main" id="{FF2D438E-7D31-B68E-BFD6-64DAE78E9631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13" name="Line 2">
                    <a:extLst>
                      <a:ext uri="{FF2B5EF4-FFF2-40B4-BE49-F238E27FC236}">
                        <a16:creationId xmlns:a16="http://schemas.microsoft.com/office/drawing/2014/main" id="{7E85C544-7486-4975-0639-860FE2EAC187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Line 1">
                    <a:extLst>
                      <a:ext uri="{FF2B5EF4-FFF2-40B4-BE49-F238E27FC236}">
                        <a16:creationId xmlns:a16="http://schemas.microsoft.com/office/drawing/2014/main" id="{149446C3-387D-A23E-E606-80A08CBF58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E3C0160-8844-F93E-7A62-4776D6CBED72}"/>
                  </a:ext>
                </a:extLst>
              </p:cNvPr>
              <p:cNvSpPr/>
              <p:nvPr/>
            </p:nvSpPr>
            <p:spPr>
              <a:xfrm>
                <a:off x="1304591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직무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57EFACF-243A-B6F6-68F8-77C8177B3EA9}"/>
                </a:ext>
              </a:extLst>
            </p:cNvPr>
            <p:cNvGrpSpPr/>
            <p:nvPr/>
          </p:nvGrpSpPr>
          <p:grpSpPr>
            <a:xfrm>
              <a:off x="2101458" y="2413468"/>
              <a:ext cx="1597614" cy="1512873"/>
              <a:chOff x="2733603" y="7748872"/>
              <a:chExt cx="1597614" cy="1512873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5E34C31-8092-91B6-D928-9A59A728FAF2}"/>
                  </a:ext>
                </a:extLst>
              </p:cNvPr>
              <p:cNvGrpSpPr/>
              <p:nvPr/>
            </p:nvGrpSpPr>
            <p:grpSpPr>
              <a:xfrm>
                <a:off x="2733603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015DC4-5C6B-5475-5980-72E5BDDB6C59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중앙회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서울시</a:t>
                  </a:r>
                </a:p>
              </p:txBody>
            </p:sp>
            <p:grpSp>
              <p:nvGrpSpPr>
                <p:cNvPr id="19" name="Image">
                  <a:extLst>
                    <a:ext uri="{FF2B5EF4-FFF2-40B4-BE49-F238E27FC236}">
                      <a16:creationId xmlns:a16="http://schemas.microsoft.com/office/drawing/2014/main" id="{048E0583-84B5-4D8E-F5F2-9DC698EF5B44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20" name="Border">
                    <a:extLst>
                      <a:ext uri="{FF2B5EF4-FFF2-40B4-BE49-F238E27FC236}">
                        <a16:creationId xmlns:a16="http://schemas.microsoft.com/office/drawing/2014/main" id="{DFE82BD5-8D2E-35F2-F27C-ADF36C372231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1" name="Line 2">
                    <a:extLst>
                      <a:ext uri="{FF2B5EF4-FFF2-40B4-BE49-F238E27FC236}">
                        <a16:creationId xmlns:a16="http://schemas.microsoft.com/office/drawing/2014/main" id="{8F166BF3-0AB4-A830-3DF0-DBFEFA2FF0A1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Line 1">
                    <a:extLst>
                      <a:ext uri="{FF2B5EF4-FFF2-40B4-BE49-F238E27FC236}">
                        <a16:creationId xmlns:a16="http://schemas.microsoft.com/office/drawing/2014/main" id="{82008C48-AFB4-DE11-7389-C9EC6634955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3980730-4E0C-842A-2A30-6A3BDD110174}"/>
                  </a:ext>
                </a:extLst>
              </p:cNvPr>
              <p:cNvSpPr/>
              <p:nvPr/>
            </p:nvSpPr>
            <p:spPr>
              <a:xfrm>
                <a:off x="2841559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치매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F2A3E42-FD27-D661-370F-A88FC15D5AAF}"/>
                </a:ext>
              </a:extLst>
            </p:cNvPr>
            <p:cNvGrpSpPr/>
            <p:nvPr/>
          </p:nvGrpSpPr>
          <p:grpSpPr>
            <a:xfrm>
              <a:off x="3747882" y="2413468"/>
              <a:ext cx="1597614" cy="1512873"/>
              <a:chOff x="4271152" y="7748872"/>
              <a:chExt cx="1597614" cy="151287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B2A170C7-57DF-B4E7-188C-1B00B9CDC6F8}"/>
                  </a:ext>
                </a:extLst>
              </p:cNvPr>
              <p:cNvGrpSpPr/>
              <p:nvPr/>
            </p:nvGrpSpPr>
            <p:grpSpPr>
              <a:xfrm>
                <a:off x="4271152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2468C3-A38D-62D5-9146-ADA02CA2E20C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충청북도회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청주시</a:t>
                  </a:r>
                </a:p>
              </p:txBody>
            </p:sp>
            <p:grpSp>
              <p:nvGrpSpPr>
                <p:cNvPr id="27" name="Image">
                  <a:extLst>
                    <a:ext uri="{FF2B5EF4-FFF2-40B4-BE49-F238E27FC236}">
                      <a16:creationId xmlns:a16="http://schemas.microsoft.com/office/drawing/2014/main" id="{37706F38-8DEF-7B56-51BA-5D431F8EFFE2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28" name="Border">
                    <a:extLst>
                      <a:ext uri="{FF2B5EF4-FFF2-40B4-BE49-F238E27FC236}">
                        <a16:creationId xmlns:a16="http://schemas.microsoft.com/office/drawing/2014/main" id="{E076164C-6A17-DA34-B7D4-A13671A0E183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29" name="Line 2">
                    <a:extLst>
                      <a:ext uri="{FF2B5EF4-FFF2-40B4-BE49-F238E27FC236}">
                        <a16:creationId xmlns:a16="http://schemas.microsoft.com/office/drawing/2014/main" id="{E3FB1FF7-4DAD-F591-63F2-C282AE6939AF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Line 1">
                    <a:extLst>
                      <a:ext uri="{FF2B5EF4-FFF2-40B4-BE49-F238E27FC236}">
                        <a16:creationId xmlns:a16="http://schemas.microsoft.com/office/drawing/2014/main" id="{B039FC17-E281-19D9-6A8E-575B2E56DB0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0A65205-055C-1FBB-D338-72E50818EF6A}"/>
                  </a:ext>
                </a:extLst>
              </p:cNvPr>
              <p:cNvSpPr/>
              <p:nvPr/>
            </p:nvSpPr>
            <p:spPr>
              <a:xfrm>
                <a:off x="4378527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치매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18DFEEA-07F5-C662-1DC8-91750C90EADE}"/>
                </a:ext>
              </a:extLst>
            </p:cNvPr>
            <p:cNvGrpSpPr/>
            <p:nvPr/>
          </p:nvGrpSpPr>
          <p:grpSpPr>
            <a:xfrm>
              <a:off x="5394306" y="2413468"/>
              <a:ext cx="1597614" cy="1512873"/>
              <a:chOff x="5808702" y="7748872"/>
              <a:chExt cx="1597614" cy="151287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4A2A9301-D9A5-0D19-02B0-CD3BC35CE297}"/>
                  </a:ext>
                </a:extLst>
              </p:cNvPr>
              <p:cNvGrpSpPr/>
              <p:nvPr/>
            </p:nvGrpSpPr>
            <p:grpSpPr>
              <a:xfrm>
                <a:off x="5808702" y="7748872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1CF9E93-87C6-E88D-2E1E-5A42DCAE81A9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줄 노출 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1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됩니다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부산시회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부산시</a:t>
                  </a:r>
                </a:p>
              </p:txBody>
            </p:sp>
            <p:grpSp>
              <p:nvGrpSpPr>
                <p:cNvPr id="35" name="Image">
                  <a:extLst>
                    <a:ext uri="{FF2B5EF4-FFF2-40B4-BE49-F238E27FC236}">
                      <a16:creationId xmlns:a16="http://schemas.microsoft.com/office/drawing/2014/main" id="{E1BF072A-EAB6-4916-0093-EEAF5A882AB5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36" name="Border">
                    <a:extLst>
                      <a:ext uri="{FF2B5EF4-FFF2-40B4-BE49-F238E27FC236}">
                        <a16:creationId xmlns:a16="http://schemas.microsoft.com/office/drawing/2014/main" id="{987E3E07-E6A1-1A24-8A65-B5B1046614FA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37" name="Line 2">
                    <a:extLst>
                      <a:ext uri="{FF2B5EF4-FFF2-40B4-BE49-F238E27FC236}">
                        <a16:creationId xmlns:a16="http://schemas.microsoft.com/office/drawing/2014/main" id="{7CA338D8-6DEB-C9D4-1C52-B5F34A3831A1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Line 1">
                    <a:extLst>
                      <a:ext uri="{FF2B5EF4-FFF2-40B4-BE49-F238E27FC236}">
                        <a16:creationId xmlns:a16="http://schemas.microsoft.com/office/drawing/2014/main" id="{959B30E8-D5D5-F528-865C-3D640C86A63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4E42742-79DF-29D2-D8B5-9A18D2AD3EDD}"/>
                  </a:ext>
                </a:extLst>
              </p:cNvPr>
              <p:cNvSpPr/>
              <p:nvPr/>
            </p:nvSpPr>
            <p:spPr>
              <a:xfrm>
                <a:off x="5921591" y="7755613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/>
                  <a:t>직무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6C897A2-B861-89B1-B787-1CFB85E3332D}"/>
                </a:ext>
              </a:extLst>
            </p:cNvPr>
            <p:cNvGrpSpPr/>
            <p:nvPr/>
          </p:nvGrpSpPr>
          <p:grpSpPr>
            <a:xfrm>
              <a:off x="455034" y="4067993"/>
              <a:ext cx="1597614" cy="1512873"/>
              <a:chOff x="1201438" y="9471977"/>
              <a:chExt cx="1597614" cy="1512873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5CA7742E-9088-5DE8-1B5E-0BB73CC696C8}"/>
                  </a:ext>
                </a:extLst>
              </p:cNvPr>
              <p:cNvGrpSpPr/>
              <p:nvPr/>
            </p:nvGrpSpPr>
            <p:grpSpPr>
              <a:xfrm>
                <a:off x="1201438" y="9471977"/>
                <a:ext cx="1597614" cy="1512873"/>
                <a:chOff x="1202736" y="7472120"/>
                <a:chExt cx="1597614" cy="1512873"/>
              </a:xfrm>
            </p:grpSpPr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7380295-67D1-F661-14D7-F678AA49F432}"/>
                    </a:ext>
                  </a:extLst>
                </p:cNvPr>
                <p:cNvSpPr txBox="1"/>
                <p:nvPr/>
              </p:nvSpPr>
              <p:spPr>
                <a:xfrm>
                  <a:off x="1202736" y="8246329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방문간호 간호조무사  치매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전문교육</a:t>
                  </a:r>
                  <a:endPara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중앙회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서울시</a:t>
                  </a:r>
                </a:p>
              </p:txBody>
            </p:sp>
            <p:grpSp>
              <p:nvGrpSpPr>
                <p:cNvPr id="43" name="Image">
                  <a:extLst>
                    <a:ext uri="{FF2B5EF4-FFF2-40B4-BE49-F238E27FC236}">
                      <a16:creationId xmlns:a16="http://schemas.microsoft.com/office/drawing/2014/main" id="{5B34E7D2-7596-EB31-D338-723D0BF98FAE}"/>
                    </a:ext>
                  </a:extLst>
                </p:cNvPr>
                <p:cNvGrpSpPr/>
                <p:nvPr/>
              </p:nvGrpSpPr>
              <p:grpSpPr>
                <a:xfrm>
                  <a:off x="1310686" y="7472120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44" name="Border">
                    <a:extLst>
                      <a:ext uri="{FF2B5EF4-FFF2-40B4-BE49-F238E27FC236}">
                        <a16:creationId xmlns:a16="http://schemas.microsoft.com/office/drawing/2014/main" id="{F7944573-986A-3346-A097-413A08B292B2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45" name="Line 2">
                    <a:extLst>
                      <a:ext uri="{FF2B5EF4-FFF2-40B4-BE49-F238E27FC236}">
                        <a16:creationId xmlns:a16="http://schemas.microsoft.com/office/drawing/2014/main" id="{6C875776-3FA2-6DAF-7BFF-234E74640983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Line 1">
                    <a:extLst>
                      <a:ext uri="{FF2B5EF4-FFF2-40B4-BE49-F238E27FC236}">
                        <a16:creationId xmlns:a16="http://schemas.microsoft.com/office/drawing/2014/main" id="{EC5513A2-1391-D7BA-9F2A-1380DC96183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425E9BE-48A9-A9C9-0E5B-2C575CED4B8B}"/>
                  </a:ext>
                </a:extLst>
              </p:cNvPr>
              <p:cNvSpPr/>
              <p:nvPr/>
            </p:nvSpPr>
            <p:spPr>
              <a:xfrm>
                <a:off x="1316038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실습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AF4C241-989D-31DF-326E-3FC64AC9EA95}"/>
                </a:ext>
              </a:extLst>
            </p:cNvPr>
            <p:cNvGrpSpPr/>
            <p:nvPr/>
          </p:nvGrpSpPr>
          <p:grpSpPr>
            <a:xfrm>
              <a:off x="2101458" y="4067993"/>
              <a:ext cx="1597614" cy="1512873"/>
              <a:chOff x="2738987" y="9471977"/>
              <a:chExt cx="1597614" cy="1512873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E752EB0-BCD9-0486-C758-0E49E983901B}"/>
                  </a:ext>
                </a:extLst>
              </p:cNvPr>
              <p:cNvGrpSpPr/>
              <p:nvPr/>
            </p:nvGrpSpPr>
            <p:grpSpPr>
              <a:xfrm>
                <a:off x="2738987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389C4DE-FFA5-C547-CCA3-89A787522747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i="0" u="sng" dirty="0" err="1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i="0" u="sng" dirty="0" err="1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i="0" u="sng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중앙회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서울시</a:t>
                  </a:r>
                </a:p>
              </p:txBody>
            </p:sp>
            <p:grpSp>
              <p:nvGrpSpPr>
                <p:cNvPr id="51" name="Image">
                  <a:extLst>
                    <a:ext uri="{FF2B5EF4-FFF2-40B4-BE49-F238E27FC236}">
                      <a16:creationId xmlns:a16="http://schemas.microsoft.com/office/drawing/2014/main" id="{31EB72F0-CFC4-99AB-375F-BDCF2556DB4B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52" name="Border">
                    <a:extLst>
                      <a:ext uri="{FF2B5EF4-FFF2-40B4-BE49-F238E27FC236}">
                        <a16:creationId xmlns:a16="http://schemas.microsoft.com/office/drawing/2014/main" id="{A5DB587C-D331-EF50-370F-A64ECE117B8C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53" name="Line 2">
                    <a:extLst>
                      <a:ext uri="{FF2B5EF4-FFF2-40B4-BE49-F238E27FC236}">
                        <a16:creationId xmlns:a16="http://schemas.microsoft.com/office/drawing/2014/main" id="{EF98011A-4DD0-5225-4F99-49AF19BC201A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Line 1">
                    <a:extLst>
                      <a:ext uri="{FF2B5EF4-FFF2-40B4-BE49-F238E27FC236}">
                        <a16:creationId xmlns:a16="http://schemas.microsoft.com/office/drawing/2014/main" id="{E481E256-8E57-46D4-EAB2-6D47DCE307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CB81C730-5919-DA22-F477-CB76E6B38C48}"/>
                  </a:ext>
                </a:extLst>
              </p:cNvPr>
              <p:cNvSpPr/>
              <p:nvPr/>
            </p:nvSpPr>
            <p:spPr>
              <a:xfrm>
                <a:off x="2853006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실습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5E5BF185-73B4-7473-2555-FB0A5E7C6E3F}"/>
                </a:ext>
              </a:extLst>
            </p:cNvPr>
            <p:cNvGrpSpPr/>
            <p:nvPr/>
          </p:nvGrpSpPr>
          <p:grpSpPr>
            <a:xfrm>
              <a:off x="3747882" y="4067993"/>
              <a:ext cx="1597614" cy="1512873"/>
              <a:chOff x="4276536" y="9471977"/>
              <a:chExt cx="1597614" cy="1512873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F1DF6F8-6D52-5821-C5AE-5F9C87076726}"/>
                  </a:ext>
                </a:extLst>
              </p:cNvPr>
              <p:cNvGrpSpPr/>
              <p:nvPr/>
            </p:nvGrpSpPr>
            <p:grpSpPr>
              <a:xfrm>
                <a:off x="4276536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1711C2B-43C3-A00C-B779-8A5EC8C9DAAB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충청북도회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청주시</a:t>
                  </a:r>
                </a:p>
              </p:txBody>
            </p:sp>
            <p:grpSp>
              <p:nvGrpSpPr>
                <p:cNvPr id="59" name="Image">
                  <a:extLst>
                    <a:ext uri="{FF2B5EF4-FFF2-40B4-BE49-F238E27FC236}">
                      <a16:creationId xmlns:a16="http://schemas.microsoft.com/office/drawing/2014/main" id="{A66D67FD-07B6-52A2-1919-CA131B421FC0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60" name="Border">
                    <a:extLst>
                      <a:ext uri="{FF2B5EF4-FFF2-40B4-BE49-F238E27FC236}">
                        <a16:creationId xmlns:a16="http://schemas.microsoft.com/office/drawing/2014/main" id="{F9E9F9E0-7115-879C-329B-3978C8FB8F55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1" name="Line 2">
                    <a:extLst>
                      <a:ext uri="{FF2B5EF4-FFF2-40B4-BE49-F238E27FC236}">
                        <a16:creationId xmlns:a16="http://schemas.microsoft.com/office/drawing/2014/main" id="{C8E78F4F-AF46-61DA-F3C6-DBEAB3DA9C3A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Line 1">
                    <a:extLst>
                      <a:ext uri="{FF2B5EF4-FFF2-40B4-BE49-F238E27FC236}">
                        <a16:creationId xmlns:a16="http://schemas.microsoft.com/office/drawing/2014/main" id="{63815279-2E26-607D-8CC0-340E42401B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571A31C-DF8C-E391-2079-094B8CBBBCAD}"/>
                  </a:ext>
                </a:extLst>
              </p:cNvPr>
              <p:cNvSpPr/>
              <p:nvPr/>
            </p:nvSpPr>
            <p:spPr>
              <a:xfrm>
                <a:off x="4389974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위탁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4A02893-FED2-1E0E-D0FC-14706889A909}"/>
                </a:ext>
              </a:extLst>
            </p:cNvPr>
            <p:cNvGrpSpPr/>
            <p:nvPr/>
          </p:nvGrpSpPr>
          <p:grpSpPr>
            <a:xfrm>
              <a:off x="5394306" y="4067993"/>
              <a:ext cx="1597614" cy="1512873"/>
              <a:chOff x="5814086" y="9471977"/>
              <a:chExt cx="1597614" cy="1512873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8E799559-E79D-BD88-FE02-A6E6A179F70C}"/>
                  </a:ext>
                </a:extLst>
              </p:cNvPr>
              <p:cNvGrpSpPr/>
              <p:nvPr/>
            </p:nvGrpSpPr>
            <p:grpSpPr>
              <a:xfrm>
                <a:off x="5814086" y="9471977"/>
                <a:ext cx="1597614" cy="1512873"/>
                <a:chOff x="2572540" y="7522807"/>
                <a:chExt cx="1597614" cy="1512873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C414F82-766D-4579-46A9-4DC395CFEB6F}"/>
                    </a:ext>
                  </a:extLst>
                </p:cNvPr>
                <p:cNvSpPr txBox="1"/>
                <p:nvPr/>
              </p:nvSpPr>
              <p:spPr>
                <a:xfrm>
                  <a:off x="2572540" y="8297016"/>
                  <a:ext cx="1597614" cy="738664"/>
                </a:xfrm>
                <a:prstGeom prst="rect">
                  <a:avLst/>
                </a:prstGeom>
                <a:noFill/>
              </p:spPr>
              <p:txBody>
                <a:bodyPr wrap="square" lIns="108000" rIns="0" rtlCol="0">
                  <a:spAutoFit/>
                </a:bodyPr>
                <a:lstStyle/>
                <a:p>
                  <a:r>
                    <a:rPr lang="ko-KR" altLang="en-US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○ 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교육제목인 최대 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2</a:t>
                  </a:r>
                  <a:r>
                    <a:rPr lang="ko-KR" altLang="en-US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줄 노출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됩</a:t>
                  </a:r>
                  <a:b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</a:br>
                  <a:r>
                    <a:rPr lang="en-US" altLang="ko-KR" sz="700" b="1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    </a:t>
                  </a:r>
                  <a:r>
                    <a:rPr lang="ko-KR" altLang="en-US" sz="700" b="1" u="sng" dirty="0" err="1">
                      <a:solidFill>
                        <a:srgbClr val="666666"/>
                      </a:solidFill>
                      <a:latin typeface="+mn-ea"/>
                      <a:ea typeface="+mn-ea"/>
                    </a:rPr>
                    <a:t>니다</a:t>
                  </a:r>
                  <a:r>
                    <a:rPr lang="en-US" altLang="ko-KR" sz="700" b="1" u="sng" dirty="0">
                      <a:solidFill>
                        <a:srgbClr val="666666"/>
                      </a:solidFill>
                      <a:latin typeface="+mn-ea"/>
                      <a:ea typeface="+mn-ea"/>
                    </a:rPr>
                    <a:t>.</a:t>
                  </a:r>
                </a:p>
                <a:p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∙ 교육일자 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7.13.(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)~7.20.(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), </a:t>
                  </a:r>
                  <a:b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</a:b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             11.29.(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토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)~12.7.(</a:t>
                  </a:r>
                  <a:r>
                    <a:rPr lang="ko-KR" altLang="en-US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일</a:t>
                  </a:r>
                  <a:r>
                    <a:rPr lang="en-US" altLang="ko-KR" sz="700" b="0" i="0" dirty="0">
                      <a:solidFill>
                        <a:srgbClr val="666666"/>
                      </a:solidFill>
                      <a:effectLst/>
                      <a:latin typeface="+mn-ea"/>
                      <a:ea typeface="+mn-ea"/>
                    </a:rPr>
                    <a:t>)</a:t>
                  </a:r>
                </a:p>
                <a:p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∙ 교육비 </a:t>
                  </a:r>
                  <a:r>
                    <a:rPr lang="en-US" altLang="ko-KR" sz="700" dirty="0">
                      <a:solidFill>
                        <a:srgbClr val="666666"/>
                      </a:solidFill>
                      <a:latin typeface="+mn-ea"/>
                    </a:rPr>
                    <a:t>275,000</a:t>
                  </a:r>
                  <a:r>
                    <a:rPr lang="ko-KR" altLang="en-US" sz="700" dirty="0">
                      <a:solidFill>
                        <a:srgbClr val="666666"/>
                      </a:solidFill>
                      <a:latin typeface="+mn-ea"/>
                    </a:rPr>
                    <a:t>원</a:t>
                  </a:r>
                  <a:endPara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endParaRPr>
                </a:p>
                <a:p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부산시회   </a:t>
                  </a:r>
                  <a:r>
                    <a:rPr lang="en-US" altLang="ko-KR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#</a:t>
                  </a:r>
                  <a:r>
                    <a:rPr lang="ko-KR" altLang="en-US" sz="700" dirty="0">
                      <a:solidFill>
                        <a:srgbClr val="0070C0"/>
                      </a:solidFill>
                      <a:latin typeface="+mn-ea"/>
                      <a:ea typeface="+mn-ea"/>
                    </a:rPr>
                    <a:t>부산시</a:t>
                  </a:r>
                </a:p>
              </p:txBody>
            </p:sp>
            <p:grpSp>
              <p:nvGrpSpPr>
                <p:cNvPr id="67" name="Image">
                  <a:extLst>
                    <a:ext uri="{FF2B5EF4-FFF2-40B4-BE49-F238E27FC236}">
                      <a16:creationId xmlns:a16="http://schemas.microsoft.com/office/drawing/2014/main" id="{64736349-BC9F-D997-D6EC-C3E876E36131}"/>
                    </a:ext>
                  </a:extLst>
                </p:cNvPr>
                <p:cNvGrpSpPr/>
                <p:nvPr/>
              </p:nvGrpSpPr>
              <p:grpSpPr>
                <a:xfrm>
                  <a:off x="2680490" y="7522807"/>
                  <a:ext cx="1120026" cy="768348"/>
                  <a:chOff x="7948245" y="1622338"/>
                  <a:chExt cx="1333500" cy="1333500"/>
                </a:xfrm>
              </p:grpSpPr>
              <p:sp>
                <p:nvSpPr>
                  <p:cNvPr id="68" name="Border">
                    <a:extLst>
                      <a:ext uri="{FF2B5EF4-FFF2-40B4-BE49-F238E27FC236}">
                        <a16:creationId xmlns:a16="http://schemas.microsoft.com/office/drawing/2014/main" id="{78CAC966-34AB-678D-4575-2A569AAF3A92}"/>
                      </a:ext>
                    </a:extLst>
                  </p:cNvPr>
                  <p:cNvSpPr/>
                  <p:nvPr/>
                </p:nvSpPr>
                <p:spPr>
                  <a:xfrm>
                    <a:off x="7948245" y="1622338"/>
                    <a:ext cx="1333500" cy="1333500"/>
                  </a:xfrm>
                  <a:prstGeom prst="roundRect">
                    <a:avLst>
                      <a:gd name="adj" fmla="val 6118"/>
                    </a:avLst>
                  </a:prstGeom>
                  <a:solidFill>
                    <a:srgbClr val="FFFFFF"/>
                  </a:solidFill>
                  <a:ln w="6350">
                    <a:solidFill>
                      <a:srgbClr val="80808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sz="900" dirty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cxnSp>
                <p:nvCxnSpPr>
                  <p:cNvPr id="69" name="Line 2">
                    <a:extLst>
                      <a:ext uri="{FF2B5EF4-FFF2-40B4-BE49-F238E27FC236}">
                        <a16:creationId xmlns:a16="http://schemas.microsoft.com/office/drawing/2014/main" id="{E216DC39-415A-0B81-6537-D8F69667CC73}"/>
                      </a:ext>
                    </a:extLst>
                  </p:cNvPr>
                  <p:cNvCxnSpPr/>
                  <p:nvPr/>
                </p:nvCxnSpPr>
                <p:spPr>
                  <a:xfrm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Line 1">
                    <a:extLst>
                      <a:ext uri="{FF2B5EF4-FFF2-40B4-BE49-F238E27FC236}">
                        <a16:creationId xmlns:a16="http://schemas.microsoft.com/office/drawing/2014/main" id="{1A44C78A-5FFB-9C22-4ED8-E09E630EB7E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973732" y="1647825"/>
                    <a:ext cx="1282187" cy="1282187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FC4EF204-CCBC-4FCC-6720-6B890AC97369}"/>
                  </a:ext>
                </a:extLst>
              </p:cNvPr>
              <p:cNvSpPr/>
              <p:nvPr/>
            </p:nvSpPr>
            <p:spPr>
              <a:xfrm>
                <a:off x="5926942" y="9475254"/>
                <a:ext cx="460372" cy="18925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700" dirty="0"/>
                  <a:t>기타</a:t>
                </a:r>
              </a:p>
            </p:txBody>
          </p:sp>
        </p:grpSp>
      </p:grpSp>
      <p:pic>
        <p:nvPicPr>
          <p:cNvPr id="72" name="그림 71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F60624-08D2-C44A-07E2-526206C97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9290" t="79931" r="9877" b="8819"/>
          <a:stretch/>
        </p:blipFill>
        <p:spPr>
          <a:xfrm flipH="1">
            <a:off x="6479458" y="1992137"/>
            <a:ext cx="222282" cy="230832"/>
          </a:xfrm>
          <a:prstGeom prst="rect">
            <a:avLst/>
          </a:prstGeom>
        </p:spPr>
      </p:pic>
      <p:pic>
        <p:nvPicPr>
          <p:cNvPr id="73" name="그림 72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35DC6D6-7156-BAA9-16F5-133DD1FCA8A5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0"/>
          </a:blip>
          <a:srcRect l="9584" t="8844" r="78657" b="79906"/>
          <a:stretch/>
        </p:blipFill>
        <p:spPr>
          <a:xfrm flipH="1">
            <a:off x="6746811" y="1992137"/>
            <a:ext cx="241281" cy="230832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4A3F50DD-18EE-7B65-4345-AD4BA963611E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51922F1-2A50-41D2-0A9D-809C16DE2765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CCB0E02-3E75-BB83-9701-C89E1C4BAB5E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5154E41-8C17-DDEC-01D3-EAA79DC4D9CB}"/>
              </a:ext>
            </a:extLst>
          </p:cNvPr>
          <p:cNvGrpSpPr/>
          <p:nvPr/>
        </p:nvGrpSpPr>
        <p:grpSpPr>
          <a:xfrm>
            <a:off x="560388" y="1679833"/>
            <a:ext cx="1548000" cy="210314"/>
            <a:chOff x="560388" y="2872234"/>
            <a:chExt cx="1548000" cy="210314"/>
          </a:xfrm>
        </p:grpSpPr>
        <p:sp>
          <p:nvSpPr>
            <p:cNvPr id="81" name="Text Box">
              <a:extLst>
                <a:ext uri="{FF2B5EF4-FFF2-40B4-BE49-F238E27FC236}">
                  <a16:creationId xmlns:a16="http://schemas.microsoft.com/office/drawing/2014/main" id="{3C539F17-7C0A-814B-4F3E-F7ECC477E7A4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82" name="Google Shape;5017;p85">
              <a:extLst>
                <a:ext uri="{FF2B5EF4-FFF2-40B4-BE49-F238E27FC236}">
                  <a16:creationId xmlns:a16="http://schemas.microsoft.com/office/drawing/2014/main" id="{D158819A-4C2A-4EF7-7900-BFDF6A3EA15C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71AA392-71C8-9E35-59DD-160F59D33CDC}"/>
              </a:ext>
            </a:extLst>
          </p:cNvPr>
          <p:cNvGrpSpPr/>
          <p:nvPr/>
        </p:nvGrpSpPr>
        <p:grpSpPr>
          <a:xfrm>
            <a:off x="2202235" y="1680590"/>
            <a:ext cx="828000" cy="208800"/>
            <a:chOff x="2352619" y="2872991"/>
            <a:chExt cx="828000" cy="208800"/>
          </a:xfrm>
        </p:grpSpPr>
        <p:sp>
          <p:nvSpPr>
            <p:cNvPr id="8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F8DBC08-341E-EE11-E365-729B7575692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지역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9B1E5AD-24DE-B406-A9B6-8243558B533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DCE9EBB-7AD4-3E5A-4598-C28808EA4929}"/>
              </a:ext>
            </a:extLst>
          </p:cNvPr>
          <p:cNvGrpSpPr/>
          <p:nvPr/>
        </p:nvGrpSpPr>
        <p:grpSpPr>
          <a:xfrm>
            <a:off x="3124082" y="1680590"/>
            <a:ext cx="828000" cy="208800"/>
            <a:chOff x="3159719" y="2872991"/>
            <a:chExt cx="828000" cy="208800"/>
          </a:xfrm>
        </p:grpSpPr>
        <p:sp>
          <p:nvSpPr>
            <p:cNvPr id="8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2B95636-9574-F43A-D81A-301D97D014C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F8FC5B4-7E08-FED1-49F2-2290E55C6D6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89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B93E319-521B-BEC2-DC20-4214C8C2950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7776" y="168059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0" name="Button">
            <a:extLst>
              <a:ext uri="{FF2B5EF4-FFF2-40B4-BE49-F238E27FC236}">
                <a16:creationId xmlns:a16="http://schemas.microsoft.com/office/drawing/2014/main" id="{49AA427E-83D9-1E37-F82E-6C42BCFE1737}"/>
              </a:ext>
            </a:extLst>
          </p:cNvPr>
          <p:cNvSpPr/>
          <p:nvPr/>
        </p:nvSpPr>
        <p:spPr>
          <a:xfrm>
            <a:off x="6494450" y="168059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65AECE-A1ED-B735-A3AF-5096B945A505}"/>
              </a:ext>
            </a:extLst>
          </p:cNvPr>
          <p:cNvSpPr txBox="1"/>
          <p:nvPr/>
        </p:nvSpPr>
        <p:spPr>
          <a:xfrm>
            <a:off x="458230" y="2051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1EDF45-FA7B-DD8A-C647-5D64B331B6D4}"/>
              </a:ext>
            </a:extLst>
          </p:cNvPr>
          <p:cNvGrpSpPr/>
          <p:nvPr/>
        </p:nvGrpSpPr>
        <p:grpSpPr>
          <a:xfrm>
            <a:off x="4045929" y="1676671"/>
            <a:ext cx="828000" cy="208800"/>
            <a:chOff x="3159719" y="2872991"/>
            <a:chExt cx="828000" cy="208800"/>
          </a:xfrm>
        </p:grpSpPr>
        <p:sp>
          <p:nvSpPr>
            <p:cNvPr id="3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5198D12-A117-94FE-712A-6A64AED09D5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7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9390A3B-3289-B95B-B4DC-F46485D70A3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7" name="Pagination">
            <a:extLst>
              <a:ext uri="{FF2B5EF4-FFF2-40B4-BE49-F238E27FC236}">
                <a16:creationId xmlns:a16="http://schemas.microsoft.com/office/drawing/2014/main" id="{8BE7D318-F603-71BF-BC20-82747F786081}"/>
              </a:ext>
            </a:extLst>
          </p:cNvPr>
          <p:cNvSpPr txBox="1"/>
          <p:nvPr/>
        </p:nvSpPr>
        <p:spPr>
          <a:xfrm>
            <a:off x="2558732" y="600280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Button">
            <a:extLst>
              <a:ext uri="{FF2B5EF4-FFF2-40B4-BE49-F238E27FC236}">
                <a16:creationId xmlns:a16="http://schemas.microsoft.com/office/drawing/2014/main" id="{BCEACB18-88E0-A0FE-6473-2C6B2989530D}"/>
              </a:ext>
            </a:extLst>
          </p:cNvPr>
          <p:cNvSpPr/>
          <p:nvPr/>
        </p:nvSpPr>
        <p:spPr>
          <a:xfrm>
            <a:off x="6332071" y="5811181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9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16F419E6-4281-8030-76F4-4DC76CB72E69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164161" y="2031860"/>
            <a:ext cx="1128880" cy="196977"/>
            <a:chOff x="554563" y="2599933"/>
            <a:chExt cx="1128880" cy="196977"/>
          </a:xfrm>
        </p:grpSpPr>
        <p:sp>
          <p:nvSpPr>
            <p:cNvPr id="100" name="Box">
              <a:extLst>
                <a:ext uri="{FF2B5EF4-FFF2-40B4-BE49-F238E27FC236}">
                  <a16:creationId xmlns:a16="http://schemas.microsoft.com/office/drawing/2014/main" id="{EC49A727-A351-8653-C428-382C16DF4188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Label">
              <a:extLst>
                <a:ext uri="{FF2B5EF4-FFF2-40B4-BE49-F238E27FC236}">
                  <a16:creationId xmlns:a16="http://schemas.microsoft.com/office/drawing/2014/main" id="{3E81F867-8C31-C8D1-D0F2-8F8AC54C89AD}"/>
                </a:ext>
              </a:extLst>
            </p:cNvPr>
            <p:cNvSpPr txBox="1"/>
            <p:nvPr/>
          </p:nvSpPr>
          <p:spPr>
            <a:xfrm>
              <a:off x="686119" y="2599933"/>
              <a:ext cx="997324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대체인정가능 교육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Check" hidden="1">
              <a:extLst>
                <a:ext uri="{FF2B5EF4-FFF2-40B4-BE49-F238E27FC236}">
                  <a16:creationId xmlns:a16="http://schemas.microsoft.com/office/drawing/2014/main" id="{455DEF83-27BD-6E17-EC8E-C7AA98DF3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068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D9074-614F-3FA8-C6B4-D8F50B30C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A65602A-EE9A-AA14-E3AA-F547F76B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4349B5-BB06-67A4-64A8-4672E35CDA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E64E9-A147-BEDB-4570-DE7354A985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리스트 목록</a:t>
            </a:r>
          </a:p>
        </p:txBody>
      </p:sp>
      <p:pic>
        <p:nvPicPr>
          <p:cNvPr id="72" name="그림 71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3B5B3A-4EA8-4351-25B6-D7DBEE75F1B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9290" t="79931" r="9877" b="8819"/>
          <a:stretch/>
        </p:blipFill>
        <p:spPr>
          <a:xfrm flipH="1">
            <a:off x="6479458" y="1992137"/>
            <a:ext cx="222282" cy="230832"/>
          </a:xfrm>
          <a:prstGeom prst="rect">
            <a:avLst/>
          </a:prstGeom>
        </p:spPr>
      </p:pic>
      <p:pic>
        <p:nvPicPr>
          <p:cNvPr id="73" name="그림 72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79B7721-16C9-5E9D-F63B-49BAC8AFE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50000"/>
          </a:blip>
          <a:srcRect l="9584" t="8844" r="78657" b="79906"/>
          <a:stretch/>
        </p:blipFill>
        <p:spPr>
          <a:xfrm flipH="1">
            <a:off x="6746811" y="1992137"/>
            <a:ext cx="241281" cy="230832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31F5AF5E-2DE0-90B5-43EA-2D023259E016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D2F5D39-950D-DB01-7C48-F059C7FF1338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74D582-D268-51C4-BCC7-E095958ACA22}"/>
              </a:ext>
            </a:extLst>
          </p:cNvPr>
          <p:cNvSpPr txBox="1"/>
          <p:nvPr/>
        </p:nvSpPr>
        <p:spPr>
          <a:xfrm>
            <a:off x="458230" y="2051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Border">
            <a:extLst>
              <a:ext uri="{FF2B5EF4-FFF2-40B4-BE49-F238E27FC236}">
                <a16:creationId xmlns:a16="http://schemas.microsoft.com/office/drawing/2014/main" id="{16CE1D95-E500-B165-14BC-8DBE607742B9}"/>
              </a:ext>
            </a:extLst>
          </p:cNvPr>
          <p:cNvSpPr>
            <a:spLocks/>
          </p:cNvSpPr>
          <p:nvPr/>
        </p:nvSpPr>
        <p:spPr bwMode="auto">
          <a:xfrm>
            <a:off x="78484" y="2269373"/>
            <a:ext cx="7385672" cy="227130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01" name="Google Shape;610;p42">
            <a:extLst>
              <a:ext uri="{FF2B5EF4-FFF2-40B4-BE49-F238E27FC236}">
                <a16:creationId xmlns:a16="http://schemas.microsoft.com/office/drawing/2014/main" id="{FAA19F5D-4A95-F130-8BB3-47060A97B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810218"/>
              </p:ext>
            </p:extLst>
          </p:nvPr>
        </p:nvGraphicFramePr>
        <p:xfrm>
          <a:off x="560475" y="2375362"/>
          <a:ext cx="6408649" cy="202531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0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4238868597"/>
                    </a:ext>
                  </a:extLst>
                </a:gridCol>
                <a:gridCol w="188780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703162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3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797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389868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  <a:gridCol w="389868">
                  <a:extLst>
                    <a:ext uri="{9D8B030D-6E8A-4147-A177-3AD203B41FA5}">
                      <a16:colId xmlns:a16="http://schemas.microsoft.com/office/drawing/2014/main" val="1499802483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자부담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교육비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보수교육</a:t>
                      </a:r>
                      <a:b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평점인정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직무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치매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sng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위탁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기타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351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3C9B72-B50D-9830-FA07-037EB0181A01}"/>
              </a:ext>
            </a:extLst>
          </p:cNvPr>
          <p:cNvGrpSpPr/>
          <p:nvPr/>
        </p:nvGrpSpPr>
        <p:grpSpPr>
          <a:xfrm>
            <a:off x="6700298" y="2729961"/>
            <a:ext cx="125412" cy="1181100"/>
            <a:chOff x="6675246" y="2822862"/>
            <a:chExt cx="125412" cy="1181100"/>
          </a:xfrm>
        </p:grpSpPr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E9AEB402-33B7-2CC9-3EAC-249898B83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2822862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7" name="Option">
              <a:extLst>
                <a:ext uri="{FF2B5EF4-FFF2-40B4-BE49-F238E27FC236}">
                  <a16:creationId xmlns:a16="http://schemas.microsoft.com/office/drawing/2014/main" id="{ED091F7E-B670-48B8-72E2-3BD3E9C6BF65}"/>
                </a:ext>
              </a:extLst>
            </p:cNvPr>
            <p:cNvGrpSpPr/>
            <p:nvPr/>
          </p:nvGrpSpPr>
          <p:grpSpPr>
            <a:xfrm>
              <a:off x="6675246" y="3174229"/>
              <a:ext cx="125412" cy="127000"/>
              <a:chOff x="1068388" y="1876425"/>
              <a:chExt cx="125412" cy="127000"/>
            </a:xfrm>
          </p:grpSpPr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96BDAB74-647D-45F4-DF9D-B50093AC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Check">
                <a:extLst>
                  <a:ext uri="{FF2B5EF4-FFF2-40B4-BE49-F238E27FC236}">
                    <a16:creationId xmlns:a16="http://schemas.microsoft.com/office/drawing/2014/main" id="{55E335C3-042C-B549-5251-E3F0E2C8D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Circle">
              <a:extLst>
                <a:ext uri="{FF2B5EF4-FFF2-40B4-BE49-F238E27FC236}">
                  <a16:creationId xmlns:a16="http://schemas.microsoft.com/office/drawing/2014/main" id="{BD0B418E-81E4-E66F-DBB0-86124CD5C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3525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Circle">
              <a:extLst>
                <a:ext uri="{FF2B5EF4-FFF2-40B4-BE49-F238E27FC236}">
                  <a16:creationId xmlns:a16="http://schemas.microsoft.com/office/drawing/2014/main" id="{996A2D0C-BEDE-93A4-F68D-5DB75331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3876962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" name="Circle">
            <a:extLst>
              <a:ext uri="{FF2B5EF4-FFF2-40B4-BE49-F238E27FC236}">
                <a16:creationId xmlns:a16="http://schemas.microsoft.com/office/drawing/2014/main" id="{5CCF6E34-F2E6-6292-A286-0E56D0D50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649" y="415566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Pagination">
            <a:extLst>
              <a:ext uri="{FF2B5EF4-FFF2-40B4-BE49-F238E27FC236}">
                <a16:creationId xmlns:a16="http://schemas.microsoft.com/office/drawing/2014/main" id="{CA3E37EF-DEFE-6B7F-4373-74D5A4344D7B}"/>
              </a:ext>
            </a:extLst>
          </p:cNvPr>
          <p:cNvSpPr txBox="1"/>
          <p:nvPr/>
        </p:nvSpPr>
        <p:spPr>
          <a:xfrm>
            <a:off x="2558732" y="485980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0" name="Button">
            <a:extLst>
              <a:ext uri="{FF2B5EF4-FFF2-40B4-BE49-F238E27FC236}">
                <a16:creationId xmlns:a16="http://schemas.microsoft.com/office/drawing/2014/main" id="{C646C854-805A-00FA-F224-D624A279B1C7}"/>
              </a:ext>
            </a:extLst>
          </p:cNvPr>
          <p:cNvSpPr/>
          <p:nvPr/>
        </p:nvSpPr>
        <p:spPr>
          <a:xfrm>
            <a:off x="6332071" y="4668181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99aGpjVXmFohJAvnIRhX2IHZj3aIZ6BTvEQ6361moHc7Zz6Bvjhxl9f64SDimoc/9mAMJ4hAfVk13D+IB+bhwjwRfaWhr6uDe1JkaRFQ7zatFVNULNzMl1Em+qKhn93XsxABSZVsxl2OGqdxK2e73BCvYy/aKo3dfG6pakYL/D7Oh+SbjwdQbvh4/NimZXl+3PHF1lN4yzHrwhzMlEn1eJLlrvOfA4hGsEm8tE0a0lzbp2+m+asxNP83e3NCITjeXVxAfVV11W99dGzrChp0toqXQtjW6nnKRt/NEIHt9Jd3q/uj7vEMY+b9YKszvVR+LFxLsiAiTgplZRZxh0gd/tQjO4Th6cjaI/Ss6dFs6qabFJ6UtqhjAFhvA7nz8RaMWiRGvk14v1we/GAOmLtqy37a9ThwRPTkfOiGQuS9G9UWOElPKurhetry/XVnceewRmYLfPV53nbpFfznGZLp0xInU3bNSQmneRlRdJO3JQJlcj3e+dNpO0jMpl4lG7iMHa9pRvJc5G36S82RtObJLVBhzfa29sMvzonRu2QwQ4VilBdhg8bdT67zWhvLfdKkx5J01/4C+Mv4HEUHP9k0RQkRelnn/VjuSF9fLPOwNO8xyjgWNzGh8azQU3HxpVeZuU6T3+P4bfw3Hrs6aNvANCzjtvnPzfbih5zK5exnyiKMd+6WeWckCmrtz5UcbjYpWGBuTKqnzQVf3BRkEuaunRA3wbYXoaEyPeDI1owqnzfZ/z978CPDhaEI+LqmkdEMArnfVzfsM/xm+vVZqnkYaMVOOrzulqvSOY9ClBDypsAxC6+YO8ZX37VFiVSLe0LSjr4JgRNJUwkfffR+0sf46Am+gK/n1FWBn6wh9Pn9vMNPh0o4QGIBxr+c4ObPBgPmOeG9/HAldkC+xY0oN1D+vH4M2+UQmz6+JNPNuBpnlv0h0dsHFMv9Tv7XvH9DdTzHzY802ypfqvxbAaC1thzI+3Mc8sx4bGc/p5M/qzOc+REbkFh87wHVnhsgKuUEs6zcjWGyDgxGZKRoec9kcETOKSMwy3nzX/6DNDNO9zmGQipYs8tm96y2cagrfu8B415skPSvOeEDoeFDOyWBL4FGW5ocsPXtyLgLQg3OFynmm4a8wZMbx/JD8fOJ19+8c2Hz4VLz/7inV9CfzZttqRUPbs43dCWo+oRAgpora07rDLiTgaeuBOG5wMjmlc5xzLwwB43OQUydX7+2UfWw2ZkP7p7ZEfzdf0xHUDYIkLkjmYdtukDEzTIew7oxiSw0XyRFACejTkP/fFL/h/lZs938xoAAA==&lt;/Code&gt;&lt;CodeSignature&gt;d3kCEg6CNVFi2DvMhF9orNSR8JigTVVnr1qA2qGxMwPGndM9hx5SlO3leKxzALstVHwTTJXX2kvwsxUB1cG0Qf4/Kk7Y93Iss4hkBE2rfol7iCQWS+vXaXYLtrJhhcemPIz0Bza94C3z/zAImSF8yPngEcj5H3c6fcqj4bWdCATNk6iT0WDJhky0sBjiyFo36TcPmNUN86tBx3FRsMeeuTXe/nHKkuGDI6ELGSA2v97RHo3LlQ0EWbYoO8JODgX3HFYwd7t6G/Qfv9jY/ZbP6J8IaSXGbRDUtXTW4m2i3nhgNC2znqNKGFqQHhbJmMxKGKCWLKRTI3/u5FOvu6CngQ==&lt;/CodeSignature&gt;&lt;/SmartOptions&gt;&lt;SmartResize enabled=&quot;True&quot; minWidth=&quot;10&quot; minHeight=&quot;10&quot; /&gt;&lt;/SmartSettings&gt;">
            <a:extLst>
              <a:ext uri="{FF2B5EF4-FFF2-40B4-BE49-F238E27FC236}">
                <a16:creationId xmlns:a16="http://schemas.microsoft.com/office/drawing/2014/main" id="{09D4EA22-DD8F-0462-EC1E-379FBBD8793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164161" y="2031860"/>
            <a:ext cx="1128880" cy="196977"/>
            <a:chOff x="554563" y="2599933"/>
            <a:chExt cx="1128880" cy="196977"/>
          </a:xfrm>
        </p:grpSpPr>
        <p:sp>
          <p:nvSpPr>
            <p:cNvPr id="26" name="Box">
              <a:extLst>
                <a:ext uri="{FF2B5EF4-FFF2-40B4-BE49-F238E27FC236}">
                  <a16:creationId xmlns:a16="http://schemas.microsoft.com/office/drawing/2014/main" id="{69E1BD94-70F5-D35D-AB85-FF885F6B8ED4}"/>
                </a:ext>
              </a:extLst>
            </p:cNvPr>
            <p:cNvSpPr/>
            <p:nvPr/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Label">
              <a:extLst>
                <a:ext uri="{FF2B5EF4-FFF2-40B4-BE49-F238E27FC236}">
                  <a16:creationId xmlns:a16="http://schemas.microsoft.com/office/drawing/2014/main" id="{9F4344AC-D7D0-2F3F-226B-A81DF1AE7D42}"/>
                </a:ext>
              </a:extLst>
            </p:cNvPr>
            <p:cNvSpPr txBox="1"/>
            <p:nvPr/>
          </p:nvSpPr>
          <p:spPr>
            <a:xfrm>
              <a:off x="686119" y="2599933"/>
              <a:ext cx="997324" cy="196977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대체인정가능 교육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heck" hidden="1">
              <a:extLst>
                <a:ext uri="{FF2B5EF4-FFF2-40B4-BE49-F238E27FC236}">
                  <a16:creationId xmlns:a16="http://schemas.microsoft.com/office/drawing/2014/main" id="{521DCE60-D0F0-3322-E188-61E087A3FF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7417083-8EBF-5E2D-6B2A-FD4454595122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A96C67-7199-79B5-870E-9B26D061723C}"/>
              </a:ext>
            </a:extLst>
          </p:cNvPr>
          <p:cNvGrpSpPr/>
          <p:nvPr/>
        </p:nvGrpSpPr>
        <p:grpSpPr>
          <a:xfrm>
            <a:off x="560388" y="1679833"/>
            <a:ext cx="1548000" cy="210314"/>
            <a:chOff x="560388" y="2872234"/>
            <a:chExt cx="1548000" cy="210314"/>
          </a:xfrm>
        </p:grpSpPr>
        <p:sp>
          <p:nvSpPr>
            <p:cNvPr id="33" name="Text Box">
              <a:extLst>
                <a:ext uri="{FF2B5EF4-FFF2-40B4-BE49-F238E27FC236}">
                  <a16:creationId xmlns:a16="http://schemas.microsoft.com/office/drawing/2014/main" id="{8DDAB402-F82A-D3BB-BAA1-E8A739133F84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34" name="Google Shape;5017;p85">
              <a:extLst>
                <a:ext uri="{FF2B5EF4-FFF2-40B4-BE49-F238E27FC236}">
                  <a16:creationId xmlns:a16="http://schemas.microsoft.com/office/drawing/2014/main" id="{9AB0D2E3-BAFA-796C-E233-994D10263D81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FE3DD2D-E126-6AA4-0C5E-939CA188EB31}"/>
              </a:ext>
            </a:extLst>
          </p:cNvPr>
          <p:cNvGrpSpPr/>
          <p:nvPr/>
        </p:nvGrpSpPr>
        <p:grpSpPr>
          <a:xfrm>
            <a:off x="2202235" y="1680590"/>
            <a:ext cx="828000" cy="208800"/>
            <a:chOff x="2352619" y="2872991"/>
            <a:chExt cx="828000" cy="208800"/>
          </a:xfrm>
        </p:grpSpPr>
        <p:sp>
          <p:nvSpPr>
            <p:cNvPr id="36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F10BB23-B82C-47A2-88B9-181F7C7D633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지역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7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1824BFA-00AF-8580-9383-0E3C9E47D26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E0C2B17-3F89-A070-230E-070DC71D6AB5}"/>
              </a:ext>
            </a:extLst>
          </p:cNvPr>
          <p:cNvGrpSpPr/>
          <p:nvPr/>
        </p:nvGrpSpPr>
        <p:grpSpPr>
          <a:xfrm>
            <a:off x="3124082" y="1680590"/>
            <a:ext cx="828000" cy="208800"/>
            <a:chOff x="3159719" y="2872991"/>
            <a:chExt cx="828000" cy="208800"/>
          </a:xfrm>
        </p:grpSpPr>
        <p:sp>
          <p:nvSpPr>
            <p:cNvPr id="41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0ED7316-5604-9562-913E-2C687469539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2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BE8E1A-A746-B4D8-0FAF-E6A9670AC63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955D821D-1D71-03FD-3E33-04FFDCC108F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967776" y="168059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0A5F8860-FDA5-8C5D-A252-667EDCAC8E37}"/>
              </a:ext>
            </a:extLst>
          </p:cNvPr>
          <p:cNvSpPr/>
          <p:nvPr/>
        </p:nvSpPr>
        <p:spPr>
          <a:xfrm>
            <a:off x="6494450" y="168059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E4E2194-BF01-46B2-B215-8A5EB2357218}"/>
              </a:ext>
            </a:extLst>
          </p:cNvPr>
          <p:cNvGrpSpPr/>
          <p:nvPr/>
        </p:nvGrpSpPr>
        <p:grpSpPr>
          <a:xfrm>
            <a:off x="4045929" y="1676671"/>
            <a:ext cx="828000" cy="208800"/>
            <a:chOff x="3159719" y="2872991"/>
            <a:chExt cx="828000" cy="208800"/>
          </a:xfrm>
        </p:grpSpPr>
        <p:sp>
          <p:nvSpPr>
            <p:cNvPr id="46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9DCF0F-8B29-8DDC-5E2D-36DF0547E24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7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DD57EC6-44DE-8950-20F2-28415A93789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996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99CE-F186-0B0C-CA1F-2AB13E7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17DFA-1B17-76A3-31FB-9E417506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D4AE210-513F-56A8-6552-3E45ACB563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C6C7D-427E-8D83-8958-283A369BF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상세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0CAE4C-705A-F829-0A4B-B420C005FEC8}"/>
              </a:ext>
            </a:extLst>
          </p:cNvPr>
          <p:cNvSpPr/>
          <p:nvPr/>
        </p:nvSpPr>
        <p:spPr>
          <a:xfrm>
            <a:off x="604055" y="792231"/>
            <a:ext cx="6330145" cy="144096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Delete">
            <a:extLst>
              <a:ext uri="{FF2B5EF4-FFF2-40B4-BE49-F238E27FC236}">
                <a16:creationId xmlns:a16="http://schemas.microsoft.com/office/drawing/2014/main" id="{9614E7FA-D168-5588-571F-13461647F929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35644-37D9-DE70-85E4-99E48EFF187A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강의 상세정보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0BDC813-411D-A427-DEAA-073B1D847524}"/>
              </a:ext>
            </a:extLst>
          </p:cNvPr>
          <p:cNvGraphicFramePr>
            <a:graphicFrameLocks noGrp="1"/>
          </p:cNvGraphicFramePr>
          <p:nvPr/>
        </p:nvGraphicFramePr>
        <p:xfrm>
          <a:off x="797107" y="1945216"/>
          <a:ext cx="5943600" cy="1733554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21818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3809192795"/>
                    </a:ext>
                  </a:extLst>
                </a:gridCol>
                <a:gridCol w="2127250">
                  <a:extLst>
                    <a:ext uri="{9D8B030D-6E8A-4147-A177-3AD203B41FA5}">
                      <a16:colId xmlns:a16="http://schemas.microsoft.com/office/drawing/2014/main" val="4146714586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보험청구 실무 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&lt;3</a:t>
                      </a:r>
                      <a:r>
                        <a:rPr lang="ko-KR" altLang="en-US" sz="900" b="1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회차</a:t>
                      </a:r>
                      <a:r>
                        <a:rPr lang="en-US" altLang="ko-KR" sz="9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&gt;</a:t>
                      </a:r>
                      <a:endParaRPr lang="ko-KR" altLang="en-US" sz="9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아동간호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275000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교육기간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2025.06.21.(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 14:00 - 18:00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2"/>
                        </a:rPr>
                        <a:t>09:00~18:00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414671"/>
                  </a:ext>
                </a:extLst>
              </a:tr>
              <a:tr h="147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보수교육</a:t>
                      </a:r>
                      <a:br>
                        <a:rPr lang="ko-KR" altLang="en-US" sz="700" dirty="0"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대체인정</a:t>
                      </a:r>
                      <a:endParaRPr lang="ko-KR" altLang="en-US" sz="700" b="1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2025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년 보수교육으로 인정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온리안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2670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특기사항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17098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서울특별시 용산구 한강대로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15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11 4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710940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담당자 연락처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02-1234-5678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접수현황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마감일</a:t>
                      </a: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45/50    /   2025-06-31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313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C3F94C4-C986-1F7C-9C65-424B931D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79854"/>
              </p:ext>
            </p:extLst>
          </p:nvPr>
        </p:nvGraphicFramePr>
        <p:xfrm>
          <a:off x="797106" y="5189879"/>
          <a:ext cx="5934210" cy="140834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4044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3250680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633162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6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구성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치매파트너교육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개 드라마식 영상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55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공통교육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노인에 대한 이해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노인 학대 예방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국외치매 정책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프로필보기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4F90045E-AE22-68FF-A1D1-DEDDA96150FA}"/>
              </a:ext>
            </a:extLst>
          </p:cNvPr>
          <p:cNvGrpSpPr/>
          <p:nvPr/>
        </p:nvGrpSpPr>
        <p:grpSpPr>
          <a:xfrm>
            <a:off x="3649986" y="3236439"/>
            <a:ext cx="868517" cy="200055"/>
            <a:chOff x="3455833" y="1776270"/>
            <a:chExt cx="868517" cy="200055"/>
          </a:xfrm>
        </p:grpSpPr>
        <p:sp>
          <p:nvSpPr>
            <p:cNvPr id="11" name="Location">
              <a:extLst>
                <a:ext uri="{FF2B5EF4-FFF2-40B4-BE49-F238E27FC236}">
                  <a16:creationId xmlns:a16="http://schemas.microsoft.com/office/drawing/2014/main" id="{FC5495EF-3EAC-71D5-0083-7CB7B4AAF5D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55833" y="1810042"/>
              <a:ext cx="81343" cy="132511"/>
            </a:xfrm>
            <a:custGeom>
              <a:avLst/>
              <a:gdLst>
                <a:gd name="T0" fmla="*/ 424 w 848"/>
                <a:gd name="T1" fmla="*/ 0 h 1391"/>
                <a:gd name="T2" fmla="*/ 0 w 848"/>
                <a:gd name="T3" fmla="*/ 424 h 1391"/>
                <a:gd name="T4" fmla="*/ 370 w 848"/>
                <a:gd name="T5" fmla="*/ 1391 h 1391"/>
                <a:gd name="T6" fmla="*/ 478 w 848"/>
                <a:gd name="T7" fmla="*/ 1391 h 1391"/>
                <a:gd name="T8" fmla="*/ 848 w 848"/>
                <a:gd name="T9" fmla="*/ 424 h 1391"/>
                <a:gd name="T10" fmla="*/ 424 w 848"/>
                <a:gd name="T11" fmla="*/ 0 h 1391"/>
                <a:gd name="T12" fmla="*/ 424 w 848"/>
                <a:gd name="T13" fmla="*/ 251 h 1391"/>
                <a:gd name="T14" fmla="*/ 597 w 848"/>
                <a:gd name="T15" fmla="*/ 424 h 1391"/>
                <a:gd name="T16" fmla="*/ 424 w 848"/>
                <a:gd name="T17" fmla="*/ 599 h 1391"/>
                <a:gd name="T18" fmla="*/ 251 w 848"/>
                <a:gd name="T19" fmla="*/ 424 h 1391"/>
                <a:gd name="T20" fmla="*/ 424 w 848"/>
                <a:gd name="T21" fmla="*/ 25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1391">
                  <a:moveTo>
                    <a:pt x="424" y="0"/>
                  </a:moveTo>
                  <a:cubicBezTo>
                    <a:pt x="190" y="0"/>
                    <a:pt x="0" y="190"/>
                    <a:pt x="0" y="424"/>
                  </a:cubicBezTo>
                  <a:cubicBezTo>
                    <a:pt x="0" y="659"/>
                    <a:pt x="370" y="1076"/>
                    <a:pt x="370" y="1391"/>
                  </a:cubicBezTo>
                  <a:lnTo>
                    <a:pt x="478" y="1391"/>
                  </a:lnTo>
                  <a:cubicBezTo>
                    <a:pt x="478" y="1077"/>
                    <a:pt x="848" y="640"/>
                    <a:pt x="848" y="424"/>
                  </a:cubicBezTo>
                  <a:cubicBezTo>
                    <a:pt x="848" y="190"/>
                    <a:pt x="658" y="0"/>
                    <a:pt x="424" y="0"/>
                  </a:cubicBezTo>
                  <a:close/>
                  <a:moveTo>
                    <a:pt x="424" y="251"/>
                  </a:moveTo>
                  <a:cubicBezTo>
                    <a:pt x="520" y="251"/>
                    <a:pt x="597" y="329"/>
                    <a:pt x="597" y="424"/>
                  </a:cubicBezTo>
                  <a:cubicBezTo>
                    <a:pt x="597" y="520"/>
                    <a:pt x="520" y="599"/>
                    <a:pt x="424" y="599"/>
                  </a:cubicBezTo>
                  <a:cubicBezTo>
                    <a:pt x="328" y="599"/>
                    <a:pt x="251" y="520"/>
                    <a:pt x="251" y="424"/>
                  </a:cubicBezTo>
                  <a:cubicBezTo>
                    <a:pt x="251" y="329"/>
                    <a:pt x="328" y="251"/>
                    <a:pt x="424" y="251"/>
                  </a:cubicBez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90DAA4-87FD-B2B6-3AB0-9A02837521E9}"/>
                </a:ext>
              </a:extLst>
            </p:cNvPr>
            <p:cNvSpPr txBox="1"/>
            <p:nvPr/>
          </p:nvSpPr>
          <p:spPr>
            <a:xfrm>
              <a:off x="3457883" y="1776270"/>
              <a:ext cx="8664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/>
                <a:t> </a:t>
              </a:r>
              <a:r>
                <a:rPr lang="ko-KR" altLang="en-US" sz="700" u="sng" dirty="0">
                  <a:solidFill>
                    <a:srgbClr val="00B050"/>
                  </a:solidFill>
                </a:rPr>
                <a:t>네이버 지도보기</a:t>
              </a:r>
            </a:p>
          </p:txBody>
        </p:sp>
      </p:grpSp>
      <p:grpSp>
        <p:nvGrpSpPr>
          <p:cNvPr id="20" name="Image">
            <a:extLst>
              <a:ext uri="{FF2B5EF4-FFF2-40B4-BE49-F238E27FC236}">
                <a16:creationId xmlns:a16="http://schemas.microsoft.com/office/drawing/2014/main" id="{C2089148-BD87-909B-D90B-4BB8BFF66368}"/>
              </a:ext>
            </a:extLst>
          </p:cNvPr>
          <p:cNvGrpSpPr>
            <a:grpSpLocks/>
          </p:cNvGrpSpPr>
          <p:nvPr/>
        </p:nvGrpSpPr>
        <p:grpSpPr bwMode="auto">
          <a:xfrm>
            <a:off x="610404" y="1258535"/>
            <a:ext cx="6311095" cy="589315"/>
            <a:chOff x="508000" y="1397000"/>
            <a:chExt cx="1008112" cy="1008112"/>
          </a:xfrm>
        </p:grpSpPr>
        <p:sp>
          <p:nvSpPr>
            <p:cNvPr id="21" name="Border">
              <a:extLst>
                <a:ext uri="{FF2B5EF4-FFF2-40B4-BE49-F238E27FC236}">
                  <a16:creationId xmlns:a16="http://schemas.microsoft.com/office/drawing/2014/main" id="{AD717A4D-8BE5-1636-715D-7B0730A71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Line 2">
              <a:extLst>
                <a:ext uri="{FF2B5EF4-FFF2-40B4-BE49-F238E27FC236}">
                  <a16:creationId xmlns:a16="http://schemas.microsoft.com/office/drawing/2014/main" id="{C7F72797-AFC9-B01B-6B0B-8DFEFDA65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Line 1">
              <a:extLst>
                <a:ext uri="{FF2B5EF4-FFF2-40B4-BE49-F238E27FC236}">
                  <a16:creationId xmlns:a16="http://schemas.microsoft.com/office/drawing/2014/main" id="{E2E54BF1-D28A-34F0-4C0B-C0F9B61A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42FF843-4978-4CBE-5886-0AB123578A0B}"/>
              </a:ext>
            </a:extLst>
          </p:cNvPr>
          <p:cNvSpPr txBox="1"/>
          <p:nvPr/>
        </p:nvSpPr>
        <p:spPr>
          <a:xfrm>
            <a:off x="7588945" y="4103990"/>
            <a:ext cx="23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https://klpnacademy.or.kr/index.klpn?menuId=1710200&amp;upperMenuId=1710000&amp;contentId=556&amp;edu_cd=DUT_NO0000000001714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B53D9F-B913-22B7-43A0-AD2FAB4AC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46443"/>
              </p:ext>
            </p:extLst>
          </p:nvPr>
        </p:nvGraphicFramePr>
        <p:xfrm>
          <a:off x="797107" y="4393393"/>
          <a:ext cx="5943600" cy="72644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국가치매교육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홈페이지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대면교육일로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부터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주간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총 교육시간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18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54FAECF-EE4C-E35A-57B4-DDABB29F1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746018"/>
              </p:ext>
            </p:extLst>
          </p:nvPr>
        </p:nvGraphicFramePr>
        <p:xfrm>
          <a:off x="797106" y="7777639"/>
          <a:ext cx="5943601" cy="203716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405393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557408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  <a:gridCol w="895611">
                  <a:extLst>
                    <a:ext uri="{9D8B030D-6E8A-4147-A177-3AD203B41FA5}">
                      <a16:colId xmlns:a16="http://schemas.microsoft.com/office/drawing/2014/main" val="344524457"/>
                    </a:ext>
                  </a:extLst>
                </a:gridCol>
                <a:gridCol w="1922745">
                  <a:extLst>
                    <a:ext uri="{9D8B030D-6E8A-4147-A177-3AD203B41FA5}">
                      <a16:colId xmlns:a16="http://schemas.microsoft.com/office/drawing/2014/main" val="15220853"/>
                    </a:ext>
                  </a:extLst>
                </a:gridCol>
                <a:gridCol w="382044">
                  <a:extLst>
                    <a:ext uri="{9D8B030D-6E8A-4147-A177-3AD203B41FA5}">
                      <a16:colId xmlns:a16="http://schemas.microsoft.com/office/drawing/2014/main" val="1677419768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2487816485"/>
                    </a:ext>
                  </a:extLst>
                </a:gridCol>
                <a:gridCol w="451789">
                  <a:extLst>
                    <a:ext uri="{9D8B030D-6E8A-4147-A177-3AD203B41FA5}">
                      <a16:colId xmlns:a16="http://schemas.microsoft.com/office/drawing/2014/main" val="3046397426"/>
                    </a:ext>
                  </a:extLst>
                </a:gridCol>
                <a:gridCol w="451789">
                  <a:extLst>
                    <a:ext uri="{9D8B030D-6E8A-4147-A177-3AD203B41FA5}">
                      <a16:colId xmlns:a16="http://schemas.microsoft.com/office/drawing/2014/main" val="1178974889"/>
                    </a:ext>
                  </a:extLst>
                </a:gridCol>
              </a:tblGrid>
              <a:tr h="2660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교육방식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과목명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시간표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강사정보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274204"/>
                  </a:ext>
                </a:extLst>
              </a:tr>
              <a:tr h="2855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09.20.(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대면교육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교육관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선험국의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치매케어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발달 과정과 국내현황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이순신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sng" dirty="0">
                          <a:latin typeface="+mn-ea"/>
                          <a:ea typeface="+mn-ea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2855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:</a:t>
                      </a:r>
                      <a:endParaRPr kumimoji="0" lang="ko-KR" altLang="en-US" sz="700" b="0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15753"/>
                  </a:ext>
                </a:extLst>
              </a:tr>
              <a:tr h="285574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일차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11.02.(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비대면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ZOOM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~10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비대면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06703"/>
                  </a:ext>
                </a:extLst>
              </a:tr>
              <a:tr h="2855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비대면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교시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11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~12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Arial"/>
                          <a:sym typeface="Arial"/>
                        </a:rPr>
                        <a:t>프로필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82685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BF9172-6BB4-12E3-4C77-8388C5A73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61940"/>
              </p:ext>
            </p:extLst>
          </p:nvPr>
        </p:nvGraphicFramePr>
        <p:xfrm>
          <a:off x="797107" y="6930179"/>
          <a:ext cx="5943600" cy="77300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수강방법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참석하여 수강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 latinLnBrk="1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비태면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ZOOM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스마트폰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PC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등으로 접속하여 실시간 수강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상세방법 안내 예정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2025.09.20(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 ~ 2025.11.02(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총 교육시간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대면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24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(ZOOM) 32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시간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</a:tbl>
          </a:graphicData>
        </a:graphic>
      </p:graphicFrame>
      <p:sp>
        <p:nvSpPr>
          <p:cNvPr id="29" name="Google Shape;609;p42">
            <a:extLst>
              <a:ext uri="{FF2B5EF4-FFF2-40B4-BE49-F238E27FC236}">
                <a16:creationId xmlns:a16="http://schemas.microsoft.com/office/drawing/2014/main" id="{13F08046-D317-7E23-3D96-05FD22E5B65A}"/>
              </a:ext>
            </a:extLst>
          </p:cNvPr>
          <p:cNvSpPr txBox="1"/>
          <p:nvPr/>
        </p:nvSpPr>
        <p:spPr>
          <a:xfrm>
            <a:off x="695067" y="6705774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2.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대면</a:t>
            </a:r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800" b="1" dirty="0" err="1">
                <a:latin typeface="+mn-ea"/>
                <a:ea typeface="+mn-ea"/>
                <a:cs typeface="Malgun Gothic"/>
                <a:sym typeface="Malgun Gothic"/>
              </a:rPr>
              <a:t>비대면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AA93BD-EC16-8EE0-F62D-55771109904B}"/>
              </a:ext>
            </a:extLst>
          </p:cNvPr>
          <p:cNvSpPr/>
          <p:nvPr/>
        </p:nvSpPr>
        <p:spPr>
          <a:xfrm>
            <a:off x="7468110" y="2198318"/>
            <a:ext cx="2437890" cy="745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개요</a:t>
            </a:r>
            <a:r>
              <a:rPr lang="en-US" altLang="ko-KR" dirty="0"/>
              <a:t>, </a:t>
            </a:r>
            <a:r>
              <a:rPr lang="ko-KR" altLang="en-US" dirty="0"/>
              <a:t>교육구성</a:t>
            </a:r>
            <a:r>
              <a:rPr lang="en-US" altLang="ko-KR" dirty="0"/>
              <a:t>, </a:t>
            </a:r>
            <a:r>
              <a:rPr lang="ko-KR" altLang="en-US" dirty="0"/>
              <a:t>기타</a:t>
            </a:r>
            <a:endParaRPr lang="en-US" altLang="ko-KR" dirty="0"/>
          </a:p>
          <a:p>
            <a:pPr algn="ctr"/>
            <a:r>
              <a:rPr lang="ko-KR" altLang="en-US" dirty="0"/>
              <a:t>항목 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B54E7B9-3591-680D-F24E-690B89459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36645"/>
              </p:ext>
            </p:extLst>
          </p:nvPr>
        </p:nvGraphicFramePr>
        <p:xfrm>
          <a:off x="797107" y="10093723"/>
          <a:ext cx="5943600" cy="974514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3550688989"/>
                    </a:ext>
                  </a:extLst>
                </a:gridCol>
                <a:gridCol w="5153660">
                  <a:extLst>
                    <a:ext uri="{9D8B030D-6E8A-4147-A177-3AD203B41FA5}">
                      <a16:colId xmlns:a16="http://schemas.microsoft.com/office/drawing/2014/main" val="3777578590"/>
                    </a:ext>
                  </a:extLst>
                </a:gridCol>
              </a:tblGrid>
              <a:tr h="258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실습기관 섭외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05422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실습가능 기관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</a:p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74799"/>
                  </a:ext>
                </a:extLst>
              </a:tr>
              <a:tr h="2341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실습가능 시간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</a:p>
                    <a:p>
                      <a:pPr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287701"/>
                  </a:ext>
                </a:extLst>
              </a:tr>
            </a:tbl>
          </a:graphicData>
        </a:graphic>
      </p:graphicFrame>
      <p:sp>
        <p:nvSpPr>
          <p:cNvPr id="32" name="Google Shape;609;p42">
            <a:extLst>
              <a:ext uri="{FF2B5EF4-FFF2-40B4-BE49-F238E27FC236}">
                <a16:creationId xmlns:a16="http://schemas.microsoft.com/office/drawing/2014/main" id="{334EF15B-F3FB-30DF-337B-D99CCE89A044}"/>
              </a:ext>
            </a:extLst>
          </p:cNvPr>
          <p:cNvSpPr txBox="1"/>
          <p:nvPr/>
        </p:nvSpPr>
        <p:spPr>
          <a:xfrm>
            <a:off x="695067" y="9869318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3.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현장실습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44" name="Tab Bar">
            <a:extLst>
              <a:ext uri="{FF2B5EF4-FFF2-40B4-BE49-F238E27FC236}">
                <a16:creationId xmlns:a16="http://schemas.microsoft.com/office/drawing/2014/main" id="{C922A048-1FC5-8C36-D7C5-1BB3AED3AA38}"/>
              </a:ext>
            </a:extLst>
          </p:cNvPr>
          <p:cNvGrpSpPr/>
          <p:nvPr/>
        </p:nvGrpSpPr>
        <p:grpSpPr>
          <a:xfrm>
            <a:off x="805267" y="3849128"/>
            <a:ext cx="5936239" cy="276281"/>
            <a:chOff x="881437" y="2094819"/>
            <a:chExt cx="5936239" cy="404504"/>
          </a:xfrm>
        </p:grpSpPr>
        <p:sp>
          <p:nvSpPr>
            <p:cNvPr id="45" name="Inactive Tabs">
              <a:extLst>
                <a:ext uri="{FF2B5EF4-FFF2-40B4-BE49-F238E27FC236}">
                  <a16:creationId xmlns:a16="http://schemas.microsoft.com/office/drawing/2014/main" id="{2E7A9E4B-8929-F2F1-5996-5049E62D305F}"/>
                </a:ext>
              </a:extLst>
            </p:cNvPr>
            <p:cNvSpPr txBox="1"/>
            <p:nvPr/>
          </p:nvSpPr>
          <p:spPr>
            <a:xfrm>
              <a:off x="1626482" y="2165866"/>
              <a:ext cx="2941607" cy="33345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강의소개</a:t>
              </a:r>
              <a:endParaRPr lang="en-US" sz="10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46" name="Line">
              <a:extLst>
                <a:ext uri="{FF2B5EF4-FFF2-40B4-BE49-F238E27FC236}">
                  <a16:creationId xmlns:a16="http://schemas.microsoft.com/office/drawing/2014/main" id="{AD3EC2AC-6C8A-D99F-4EDD-DA3488FC5EF4}"/>
                </a:ext>
              </a:extLst>
            </p:cNvPr>
            <p:cNvCxnSpPr/>
            <p:nvPr/>
          </p:nvCxnSpPr>
          <p:spPr>
            <a:xfrm>
              <a:off x="1525676" y="2488519"/>
              <a:ext cx="52920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Active Tab">
              <a:extLst>
                <a:ext uri="{FF2B5EF4-FFF2-40B4-BE49-F238E27FC236}">
                  <a16:creationId xmlns:a16="http://schemas.microsoft.com/office/drawing/2014/main" id="{A0641E09-A9BB-F3DC-3376-F30B03F456FA}"/>
                </a:ext>
              </a:extLst>
            </p:cNvPr>
            <p:cNvGrpSpPr/>
            <p:nvPr/>
          </p:nvGrpSpPr>
          <p:grpSpPr>
            <a:xfrm>
              <a:off x="881437" y="2094819"/>
              <a:ext cx="644239" cy="393700"/>
              <a:chOff x="644017" y="1561419"/>
              <a:chExt cx="644239" cy="393700"/>
            </a:xfrm>
          </p:grpSpPr>
          <p:sp>
            <p:nvSpPr>
              <p:cNvPr id="48" name="Active Tab Shape">
                <a:extLst>
                  <a:ext uri="{FF2B5EF4-FFF2-40B4-BE49-F238E27FC236}">
                    <a16:creationId xmlns:a16="http://schemas.microsoft.com/office/drawing/2014/main" id="{9EBB1F0B-5CB7-EC24-E614-BBB8EE49BA7F}"/>
                  </a:ext>
                </a:extLst>
              </p:cNvPr>
              <p:cNvSpPr/>
              <p:nvPr/>
            </p:nvSpPr>
            <p:spPr>
              <a:xfrm>
                <a:off x="644017" y="1561419"/>
                <a:ext cx="644239" cy="393700"/>
              </a:xfrm>
              <a:prstGeom prst="round2SameRect">
                <a:avLst>
                  <a:gd name="adj1" fmla="val 8062"/>
                  <a:gd name="adj2" fmla="val 0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시간표</a:t>
                </a:r>
                <a:endParaRPr lang="en-US" sz="10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9" name="Active Tab Marker">
                <a:extLst>
                  <a:ext uri="{FF2B5EF4-FFF2-40B4-BE49-F238E27FC236}">
                    <a16:creationId xmlns:a16="http://schemas.microsoft.com/office/drawing/2014/main" id="{2841F473-2CE6-1572-E61C-189EB4EE2240}"/>
                  </a:ext>
                </a:extLst>
              </p:cNvPr>
              <p:cNvCxnSpPr/>
              <p:nvPr/>
            </p:nvCxnSpPr>
            <p:spPr>
              <a:xfrm>
                <a:off x="646398" y="1955119"/>
                <a:ext cx="640080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" name="Google Shape;609;p42">
            <a:extLst>
              <a:ext uri="{FF2B5EF4-FFF2-40B4-BE49-F238E27FC236}">
                <a16:creationId xmlns:a16="http://schemas.microsoft.com/office/drawing/2014/main" id="{59B5CB29-C30A-31B3-2083-1ABBCA6CA1C2}"/>
              </a:ext>
            </a:extLst>
          </p:cNvPr>
          <p:cNvSpPr txBox="1"/>
          <p:nvPr/>
        </p:nvSpPr>
        <p:spPr>
          <a:xfrm>
            <a:off x="722867" y="4168069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+mn-ea"/>
                <a:ea typeface="+mn-ea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 온라인 교육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89" name="Printer">
            <a:extLst>
              <a:ext uri="{FF2B5EF4-FFF2-40B4-BE49-F238E27FC236}">
                <a16:creationId xmlns:a16="http://schemas.microsoft.com/office/drawing/2014/main" id="{AE18BA1B-07D6-3158-5919-FED480C18E1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6367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7A099E-D183-8BB3-DA95-58070A8C4048}"/>
              </a:ext>
            </a:extLst>
          </p:cNvPr>
          <p:cNvGrpSpPr/>
          <p:nvPr/>
        </p:nvGrpSpPr>
        <p:grpSpPr>
          <a:xfrm>
            <a:off x="797106" y="11299784"/>
            <a:ext cx="5944400" cy="287532"/>
            <a:chOff x="7296150" y="7557533"/>
            <a:chExt cx="5944400" cy="287532"/>
          </a:xfrm>
        </p:grpSpPr>
        <p:cxnSp>
          <p:nvCxnSpPr>
            <p:cNvPr id="14" name="Line">
              <a:extLst>
                <a:ext uri="{FF2B5EF4-FFF2-40B4-BE49-F238E27FC236}">
                  <a16:creationId xmlns:a16="http://schemas.microsoft.com/office/drawing/2014/main" id="{D874FD04-03B4-D87E-9EEE-E3EC31A2326E}"/>
                </a:ext>
              </a:extLst>
            </p:cNvPr>
            <p:cNvCxnSpPr>
              <a:cxnSpLocks/>
            </p:cNvCxnSpPr>
            <p:nvPr/>
          </p:nvCxnSpPr>
          <p:spPr>
            <a:xfrm>
              <a:off x="7296150" y="7826436"/>
              <a:ext cx="5944400" cy="0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ctive Tab Shape">
              <a:extLst>
                <a:ext uri="{FF2B5EF4-FFF2-40B4-BE49-F238E27FC236}">
                  <a16:creationId xmlns:a16="http://schemas.microsoft.com/office/drawing/2014/main" id="{91A9651C-0949-8C67-E016-6F0FFA0AEAB0}"/>
                </a:ext>
              </a:extLst>
            </p:cNvPr>
            <p:cNvSpPr/>
            <p:nvPr/>
          </p:nvSpPr>
          <p:spPr>
            <a:xfrm>
              <a:off x="8084409" y="7557533"/>
              <a:ext cx="644239" cy="268903"/>
            </a:xfrm>
            <a:prstGeom prst="round2SameRect">
              <a:avLst>
                <a:gd name="adj1" fmla="val 8062"/>
                <a:gd name="adj2" fmla="val 0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6" name="Active Tab Marker">
              <a:extLst>
                <a:ext uri="{FF2B5EF4-FFF2-40B4-BE49-F238E27FC236}">
                  <a16:creationId xmlns:a16="http://schemas.microsoft.com/office/drawing/2014/main" id="{D94C4651-5DB5-FDA3-2684-4A80A1D4CF6F}"/>
                </a:ext>
              </a:extLst>
            </p:cNvPr>
            <p:cNvCxnSpPr/>
            <p:nvPr/>
          </p:nvCxnSpPr>
          <p:spPr>
            <a:xfrm>
              <a:off x="8092029" y="7826436"/>
              <a:ext cx="640080" cy="0"/>
            </a:xfrm>
            <a:prstGeom prst="line">
              <a:avLst/>
            </a:prstGeom>
            <a:ln w="63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nactive Tabs">
              <a:extLst>
                <a:ext uri="{FF2B5EF4-FFF2-40B4-BE49-F238E27FC236}">
                  <a16:creationId xmlns:a16="http://schemas.microsoft.com/office/drawing/2014/main" id="{3029EC64-C6CE-0867-85B4-46B56DD5AD48}"/>
                </a:ext>
              </a:extLst>
            </p:cNvPr>
            <p:cNvSpPr txBox="1"/>
            <p:nvPr/>
          </p:nvSpPr>
          <p:spPr>
            <a:xfrm>
              <a:off x="7435502" y="7617310"/>
              <a:ext cx="4184554" cy="227755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시간표</a:t>
              </a:r>
              <a:r>
                <a:rPr lang="en-US" sz="1000" dirty="0">
                  <a:solidFill>
                    <a:srgbClr val="5B9BD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</a:t>
              </a:r>
              <a:r>
                <a:rPr lang="ko-KR" alt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강의소개</a:t>
              </a:r>
              <a:endParaRPr lang="en-US" sz="1000" dirty="0">
                <a:solidFill>
                  <a:srgbClr val="5B9BD5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5D8952-B197-AAA3-D2ED-04123949609C}"/>
              </a:ext>
            </a:extLst>
          </p:cNvPr>
          <p:cNvSpPr/>
          <p:nvPr/>
        </p:nvSpPr>
        <p:spPr>
          <a:xfrm>
            <a:off x="804726" y="11663512"/>
            <a:ext cx="5918813" cy="327022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현행 개요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교육구성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기타안내 등 </a:t>
            </a:r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text...</a:t>
            </a:r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465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DE67D-CB8E-8000-CFC1-F711EBD1B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D128F37B-F68E-23E8-C6BF-23B985B9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상세 </a:t>
            </a:r>
            <a:r>
              <a:rPr lang="en-US" altLang="ko-KR" dirty="0"/>
              <a:t>&gt; </a:t>
            </a:r>
            <a:r>
              <a:rPr lang="ko-KR" altLang="en-US" dirty="0"/>
              <a:t>프로필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89DA5624-2894-F109-9162-5B326F40C9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73A87-B208-9465-68CE-D2147AB786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강사 </a:t>
            </a:r>
            <a:r>
              <a:rPr lang="ko-KR" altLang="en-US"/>
              <a:t>프로필 팝업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58F3EF-9999-BC6C-8FE0-C39477F80A44}"/>
              </a:ext>
            </a:extLst>
          </p:cNvPr>
          <p:cNvSpPr/>
          <p:nvPr/>
        </p:nvSpPr>
        <p:spPr>
          <a:xfrm>
            <a:off x="1303171" y="792232"/>
            <a:ext cx="4914900" cy="1925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478F64C8-FA59-8949-8BCD-EAD8423F20FD}"/>
              </a:ext>
            </a:extLst>
          </p:cNvPr>
          <p:cNvSpPr>
            <a:spLocks noChangeAspect="1"/>
          </p:cNvSpPr>
          <p:nvPr/>
        </p:nvSpPr>
        <p:spPr bwMode="auto">
          <a:xfrm>
            <a:off x="6015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6FEFD-6D67-FDC3-A0F1-22EB3A7FEB2C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강사 프로필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0844F9A-D851-84EC-25F0-099E23FCD8C6}"/>
              </a:ext>
            </a:extLst>
          </p:cNvPr>
          <p:cNvGraphicFramePr>
            <a:graphicFrameLocks noGrp="1"/>
          </p:cNvGraphicFramePr>
          <p:nvPr/>
        </p:nvGraphicFramePr>
        <p:xfrm>
          <a:off x="1504950" y="1224275"/>
          <a:ext cx="4495801" cy="130048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586730960"/>
                    </a:ext>
                  </a:extLst>
                </a:gridCol>
                <a:gridCol w="2476501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등록된 사진이 없습니다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강사 이름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프로필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서울다나운연합의원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대표원장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text...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339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학력 및 경력사항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indent="-8890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text...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1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85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1915"/>
              </p:ext>
            </p:extLst>
          </p:nvPr>
        </p:nvGraphicFramePr>
        <p:xfrm>
          <a:off x="633047" y="908720"/>
          <a:ext cx="8617928" cy="406656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2025.05.27.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8DC9-DE0C-F11F-FDC5-4E5D9732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C6D3FBC-2750-8BCD-0F63-00DA49C7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97A2D5-D5B8-9AFA-D323-40F53324FB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3A6EDB-A3FB-3012-0AD0-9D39E1DE62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선택내역  확인</a:t>
            </a:r>
          </a:p>
        </p:txBody>
      </p:sp>
      <p:sp>
        <p:nvSpPr>
          <p:cNvPr id="2" name="Google Shape;609;p42">
            <a:extLst>
              <a:ext uri="{FF2B5EF4-FFF2-40B4-BE49-F238E27FC236}">
                <a16:creationId xmlns:a16="http://schemas.microsoft.com/office/drawing/2014/main" id="{D2556A83-02E7-E2C9-F16D-18549E30080B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교육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3" name="Google Shape;610;p42">
            <a:extLst>
              <a:ext uri="{FF2B5EF4-FFF2-40B4-BE49-F238E27FC236}">
                <a16:creationId xmlns:a16="http://schemas.microsoft.com/office/drawing/2014/main" id="{F4A66BCA-F62B-7807-93F5-09D1D8D27F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608756"/>
              </p:ext>
            </p:extLst>
          </p:nvPr>
        </p:nvGraphicFramePr>
        <p:xfrm>
          <a:off x="560388" y="1820418"/>
          <a:ext cx="3611562" cy="2187704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대면교육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09:00~18:00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81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CF700745-7352-150D-E00D-C7956FF313AD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7B2A38-91FE-9293-90D5-F6E4B299D0FE}"/>
              </a:ext>
            </a:extLst>
          </p:cNvPr>
          <p:cNvSpPr/>
          <p:nvPr/>
        </p:nvSpPr>
        <p:spPr>
          <a:xfrm>
            <a:off x="461248" y="4076995"/>
            <a:ext cx="3710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※ 필독 사항</a:t>
            </a:r>
          </a:p>
          <a:p>
            <a:pPr marL="88900" indent="-88900">
              <a:buFontTx/>
              <a:buChar char="-"/>
            </a:pPr>
            <a:r>
              <a:rPr lang="ko-KR" altLang="en-US" sz="700" dirty="0">
                <a:latin typeface="+mn-ea"/>
                <a:ea typeface="+mn-ea"/>
              </a:rPr>
              <a:t>보수교육비 환불 및 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관련 내용은 “KLPNA 보수교육센터&gt; 게시판 &gt; </a:t>
            </a:r>
            <a:r>
              <a:rPr lang="ko-KR" altLang="en-US" sz="700" dirty="0" err="1">
                <a:latin typeface="+mn-ea"/>
                <a:ea typeface="+mn-ea"/>
              </a:rPr>
              <a:t>공지사항”에서</a:t>
            </a:r>
            <a:r>
              <a:rPr lang="ko-KR" altLang="en-US" sz="700" dirty="0">
                <a:latin typeface="+mn-ea"/>
                <a:ea typeface="+mn-ea"/>
              </a:rPr>
              <a:t> 확인 가능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700" dirty="0">
              <a:latin typeface="+mn-ea"/>
              <a:ea typeface="+mn-ea"/>
            </a:endParaRPr>
          </a:p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 err="1">
                <a:latin typeface="+mn-ea"/>
                <a:ea typeface="+mn-ea"/>
              </a:rPr>
              <a:t>미기재되오니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348B1FC-6B5A-0AAC-1C7E-ED352FEE8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98038"/>
              </p:ext>
            </p:extLst>
          </p:nvPr>
        </p:nvGraphicFramePr>
        <p:xfrm>
          <a:off x="4391026" y="1820418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교육비</a:t>
                      </a: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275,000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0B6DCF-8F07-2745-DF60-DA12FF50EF56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609;p42">
            <a:extLst>
              <a:ext uri="{FF2B5EF4-FFF2-40B4-BE49-F238E27FC236}">
                <a16:creationId xmlns:a16="http://schemas.microsoft.com/office/drawing/2014/main" id="{E1AC275E-3D8A-39E1-6004-9556108EF329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9FB7D-D2AC-0438-DC1C-A2CD15895380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B60F799-34A1-8F32-5857-B3A5BD01EC75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59795D4A-7FC7-C14A-AEAF-31F5AEF2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4500188"/>
            <a:ext cx="2023879" cy="2014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Button">
            <a:extLst>
              <a:ext uri="{FF2B5EF4-FFF2-40B4-BE49-F238E27FC236}">
                <a16:creationId xmlns:a16="http://schemas.microsoft.com/office/drawing/2014/main" id="{D31DA364-5B05-504A-984D-A84A97303D1F}"/>
              </a:ext>
            </a:extLst>
          </p:cNvPr>
          <p:cNvSpPr/>
          <p:nvPr/>
        </p:nvSpPr>
        <p:spPr>
          <a:xfrm>
            <a:off x="6332071" y="5187750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87B20A17-7458-3132-F903-710B515511FA}"/>
              </a:ext>
            </a:extLst>
          </p:cNvPr>
          <p:cNvSpPr/>
          <p:nvPr/>
        </p:nvSpPr>
        <p:spPr>
          <a:xfrm>
            <a:off x="5764966" y="5187750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D16F36E-13E5-FCEA-0A9C-79543ADB4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26206"/>
              </p:ext>
            </p:extLst>
          </p:nvPr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E1C7544-AAB0-5D35-18EE-FB21E8B3C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69852"/>
              </p:ext>
            </p:extLst>
          </p:nvPr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CD0F291-0C42-48C1-4147-500D1F2F1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38932"/>
              </p:ext>
            </p:extLst>
          </p:nvPr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8" name="Circle">
            <a:extLst>
              <a:ext uri="{FF2B5EF4-FFF2-40B4-BE49-F238E27FC236}">
                <a16:creationId xmlns:a16="http://schemas.microsoft.com/office/drawing/2014/main" id="{5EE71DAA-2CE3-CAA8-F4A2-4A8847FA9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Circle">
            <a:extLst>
              <a:ext uri="{FF2B5EF4-FFF2-40B4-BE49-F238E27FC236}">
                <a16:creationId xmlns:a16="http://schemas.microsoft.com/office/drawing/2014/main" id="{300A47E4-87C9-8A65-7A08-8FA01D4A8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ircle">
            <a:extLst>
              <a:ext uri="{FF2B5EF4-FFF2-40B4-BE49-F238E27FC236}">
                <a16:creationId xmlns:a16="http://schemas.microsoft.com/office/drawing/2014/main" id="{A60C3E24-1252-36F4-2DC5-C77D92B9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9B87C0B-54AE-32C7-DF99-1C1EF25E7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28361"/>
              </p:ext>
            </p:extLst>
          </p:nvPr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8754AB56-22AF-8FFE-0471-6880B8CD6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52998"/>
              </p:ext>
            </p:extLst>
          </p:nvPr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5F56E847-6A92-ACB5-C2EB-1C332078E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47303"/>
              </p:ext>
            </p:extLst>
          </p:nvPr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35" name="Circle">
            <a:extLst>
              <a:ext uri="{FF2B5EF4-FFF2-40B4-BE49-F238E27FC236}">
                <a16:creationId xmlns:a16="http://schemas.microsoft.com/office/drawing/2014/main" id="{96102AE0-D4EF-2377-588E-3C612B120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Circle">
            <a:extLst>
              <a:ext uri="{FF2B5EF4-FFF2-40B4-BE49-F238E27FC236}">
                <a16:creationId xmlns:a16="http://schemas.microsoft.com/office/drawing/2014/main" id="{5EEA6D2F-8C62-1B95-D144-35C34846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ircle">
            <a:extLst>
              <a:ext uri="{FF2B5EF4-FFF2-40B4-BE49-F238E27FC236}">
                <a16:creationId xmlns:a16="http://schemas.microsoft.com/office/drawing/2014/main" id="{F0FF0FFE-55C2-1F94-F1AF-CB648226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06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8CEC-5C0F-2DDF-3690-F7F021EE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20F36-4675-30FC-C8FF-9D09762315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64EA6-26E6-E0E6-D03F-EE338FC521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결제완료 </a:t>
            </a:r>
            <a:r>
              <a:rPr lang="en-US" altLang="ko-KR" dirty="0"/>
              <a:t>(</a:t>
            </a:r>
            <a:r>
              <a:rPr lang="ko-KR" altLang="en-US" dirty="0"/>
              <a:t>대체인정 대상자 안내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F709E5-9A39-7C6D-1E78-04815E491328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 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CAC80-16DE-2DDE-8DAD-96B439716A83}"/>
              </a:ext>
            </a:extLst>
          </p:cNvPr>
          <p:cNvSpPr txBox="1"/>
          <p:nvPr/>
        </p:nvSpPr>
        <p:spPr>
          <a:xfrm>
            <a:off x="1428248" y="223187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6C0BCE-44BA-AEF0-7C11-9F9F158B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469535"/>
            <a:ext cx="704405" cy="704405"/>
          </a:xfrm>
          <a:prstGeom prst="rect">
            <a:avLst/>
          </a:prstGeom>
        </p:spPr>
      </p:pic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82F6AA91-7FB7-E330-D384-B7FE0E86E3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038203"/>
              </p:ext>
            </p:extLst>
          </p:nvPr>
        </p:nvGraphicFramePr>
        <p:xfrm>
          <a:off x="560388" y="2905382"/>
          <a:ext cx="6413770" cy="152256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대면교육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09:00~18:00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237801"/>
                  </a:ext>
                </a:extLst>
              </a:tr>
              <a:tr h="3176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9739E62-24B4-0E7A-BC5A-2704E8A81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77814"/>
              </p:ext>
            </p:extLst>
          </p:nvPr>
        </p:nvGraphicFramePr>
        <p:xfrm>
          <a:off x="2854203" y="2572529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7FE361-8B49-4E11-9314-E2C8095D448B}"/>
              </a:ext>
            </a:extLst>
          </p:cNvPr>
          <p:cNvSpPr/>
          <p:nvPr/>
        </p:nvSpPr>
        <p:spPr>
          <a:xfrm>
            <a:off x="562848" y="4486418"/>
            <a:ext cx="6411310" cy="2929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교육 변경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취소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 </a:t>
            </a:r>
            <a:r>
              <a:rPr lang="en-US" altLang="ko-KR" sz="700" dirty="0">
                <a:latin typeface="+mn-ea"/>
                <a:ea typeface="+mn-ea"/>
              </a:rPr>
              <a:t>&gt; </a:t>
            </a:r>
            <a:r>
              <a:rPr lang="ko-KR" altLang="en-US" sz="700" dirty="0">
                <a:latin typeface="+mn-ea"/>
                <a:ea typeface="+mn-ea"/>
              </a:rPr>
              <a:t>교육현황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" name="Printer">
            <a:extLst>
              <a:ext uri="{FF2B5EF4-FFF2-40B4-BE49-F238E27FC236}">
                <a16:creationId xmlns:a16="http://schemas.microsoft.com/office/drawing/2014/main" id="{243DD14B-4841-4FDC-3169-D1EF0958D58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2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7E38D-7586-E48D-8BEC-D74036077209}"/>
              </a:ext>
            </a:extLst>
          </p:cNvPr>
          <p:cNvSpPr txBox="1"/>
          <p:nvPr/>
        </p:nvSpPr>
        <p:spPr>
          <a:xfrm>
            <a:off x="1967919" y="5016674"/>
            <a:ext cx="360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대체인정 신청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0FFF9F7-6FE4-692E-F6DD-C03F0E0BE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52562"/>
              </p:ext>
            </p:extLst>
          </p:nvPr>
        </p:nvGraphicFramePr>
        <p:xfrm>
          <a:off x="1836397" y="5550486"/>
          <a:ext cx="3216264" cy="57333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015662">
                  <a:extLst>
                    <a:ext uri="{9D8B030D-6E8A-4147-A177-3AD203B41FA5}">
                      <a16:colId xmlns:a16="http://schemas.microsoft.com/office/drawing/2014/main" val="1623985130"/>
                    </a:ext>
                  </a:extLst>
                </a:gridCol>
                <a:gridCol w="2200602">
                  <a:extLst>
                    <a:ext uri="{9D8B030D-6E8A-4147-A177-3AD203B41FA5}">
                      <a16:colId xmlns:a16="http://schemas.microsoft.com/office/drawing/2014/main" val="923029095"/>
                    </a:ext>
                  </a:extLst>
                </a:gridCol>
              </a:tblGrid>
              <a:tr h="286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회비 금액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○ 35,000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58864"/>
                  </a:ext>
                </a:extLst>
              </a:tr>
              <a:tr h="286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간접비 금액</a:t>
                      </a:r>
                    </a:p>
                  </a:txBody>
                  <a:tcPr marL="0"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○ 00,000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2196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9A45F37-F1AB-946C-9D55-C3F585CE8C3A}"/>
              </a:ext>
            </a:extLst>
          </p:cNvPr>
          <p:cNvSpPr txBox="1"/>
          <p:nvPr/>
        </p:nvSpPr>
        <p:spPr>
          <a:xfrm>
            <a:off x="1729925" y="5324988"/>
            <a:ext cx="360013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</a:rPr>
              <a:t>회원님께서는 대체인정 대상자</a:t>
            </a:r>
            <a:r>
              <a:rPr lang="ko-KR" altLang="en-US" sz="800" dirty="0">
                <a:solidFill>
                  <a:schemeClr val="tx1"/>
                </a:solidFill>
              </a:rPr>
              <a:t>로 아래 내역을 결제하실 수 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Button">
            <a:extLst>
              <a:ext uri="{FF2B5EF4-FFF2-40B4-BE49-F238E27FC236}">
                <a16:creationId xmlns:a16="http://schemas.microsoft.com/office/drawing/2014/main" id="{BE234F1A-2BC4-0228-66CF-48EEFCE868D7}"/>
              </a:ext>
            </a:extLst>
          </p:cNvPr>
          <p:cNvSpPr/>
          <p:nvPr/>
        </p:nvSpPr>
        <p:spPr>
          <a:xfrm>
            <a:off x="5254899" y="5526155"/>
            <a:ext cx="641891" cy="34788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108000" rIns="91440" bIns="10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Button">
            <a:extLst>
              <a:ext uri="{FF2B5EF4-FFF2-40B4-BE49-F238E27FC236}">
                <a16:creationId xmlns:a16="http://schemas.microsoft.com/office/drawing/2014/main" id="{9AFDA905-0C01-6880-39F3-AC45AD593040}"/>
              </a:ext>
            </a:extLst>
          </p:cNvPr>
          <p:cNvSpPr/>
          <p:nvPr/>
        </p:nvSpPr>
        <p:spPr>
          <a:xfrm>
            <a:off x="5254899" y="5929416"/>
            <a:ext cx="641890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4C172A-311F-C336-598E-FE8CF9E0EBE7}"/>
              </a:ext>
            </a:extLst>
          </p:cNvPr>
          <p:cNvSpPr/>
          <p:nvPr/>
        </p:nvSpPr>
        <p:spPr>
          <a:xfrm>
            <a:off x="7508875" y="5921326"/>
            <a:ext cx="2397125" cy="861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대체인정 결제를 안 </a:t>
            </a:r>
            <a:r>
              <a:rPr lang="ko-KR" altLang="en-US" dirty="0" err="1"/>
              <a:t>할수도</a:t>
            </a:r>
            <a:r>
              <a:rPr lang="ko-KR" altLang="en-US" dirty="0"/>
              <a:t> 있는지</a:t>
            </a:r>
            <a:r>
              <a:rPr lang="en-US" altLang="ko-KR" dirty="0"/>
              <a:t>? =&gt; </a:t>
            </a:r>
            <a:r>
              <a:rPr lang="ko-KR" altLang="en-US" dirty="0"/>
              <a:t>안 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04235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FD24-49A9-23E9-3F57-66752B5A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5439DDE-AA71-05EB-BC26-20EA6570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 </a:t>
            </a:r>
            <a:r>
              <a:rPr lang="en-US" altLang="ko-KR" dirty="0"/>
              <a:t>&gt; </a:t>
            </a:r>
            <a:r>
              <a:rPr lang="ko-KR" altLang="en-US" dirty="0"/>
              <a:t>대체인정 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C9ADA3F-1DEB-450E-EB69-1C70B67A05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7C9F2-5015-5839-E4BD-F7E9F92E6C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대체인정 결제 </a:t>
            </a:r>
            <a:br>
              <a:rPr lang="en-US" altLang="ko-KR" dirty="0"/>
            </a:br>
            <a:r>
              <a:rPr lang="ko-KR" altLang="en-US" dirty="0"/>
              <a:t>교육비 외 결제 화면공통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Google Shape;609;p42">
            <a:extLst>
              <a:ext uri="{FF2B5EF4-FFF2-40B4-BE49-F238E27FC236}">
                <a16:creationId xmlns:a16="http://schemas.microsoft.com/office/drawing/2014/main" id="{00D49E20-94BF-2D7F-E57D-93E2DFA0D623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결제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3" name="Google Shape;610;p42">
            <a:extLst>
              <a:ext uri="{FF2B5EF4-FFF2-40B4-BE49-F238E27FC236}">
                <a16:creationId xmlns:a16="http://schemas.microsoft.com/office/drawing/2014/main" id="{63428D2C-3056-65F1-AD50-C101D05E2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498845"/>
              </p:ext>
            </p:extLst>
          </p:nvPr>
        </p:nvGraphicFramePr>
        <p:xfrm>
          <a:off x="560388" y="1820418"/>
          <a:ext cx="3611562" cy="48388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내역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회비납부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31DF1623-E13B-C589-695E-4E44D9122F4D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</a:t>
            </a: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7E231-EC1B-7042-3AEC-710308DFDB30}"/>
              </a:ext>
            </a:extLst>
          </p:cNvPr>
          <p:cNvSpPr/>
          <p:nvPr/>
        </p:nvSpPr>
        <p:spPr>
          <a:xfrm>
            <a:off x="461248" y="2404774"/>
            <a:ext cx="37107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 err="1">
                <a:latin typeface="+mn-ea"/>
                <a:ea typeface="+mn-ea"/>
              </a:rPr>
              <a:t>미기재되오니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332BA7C-C5AF-F675-2E7E-8DEC4CD47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4717"/>
              </p:ext>
            </p:extLst>
          </p:nvPr>
        </p:nvGraphicFramePr>
        <p:xfrm>
          <a:off x="4391026" y="1820418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금액</a:t>
                      </a: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35,000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35,000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CDC84D-F19A-EB01-1BB6-EF37C7BF1433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결제하기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609;p42">
            <a:extLst>
              <a:ext uri="{FF2B5EF4-FFF2-40B4-BE49-F238E27FC236}">
                <a16:creationId xmlns:a16="http://schemas.microsoft.com/office/drawing/2014/main" id="{E5A813A3-670B-8A05-3ABD-66149EA26BEF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56B019-852D-DE63-BE20-B29E89D384EF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결제방법 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680F54-DC84-B87F-273A-A8C22B722019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E94A03FC-564E-78B4-0E2B-59AA276D1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4500188"/>
            <a:ext cx="2023879" cy="2014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8" name="Button">
            <a:extLst>
              <a:ext uri="{FF2B5EF4-FFF2-40B4-BE49-F238E27FC236}">
                <a16:creationId xmlns:a16="http://schemas.microsoft.com/office/drawing/2014/main" id="{44FA757D-0A89-FA21-D832-B7D6D2EBA9C3}"/>
              </a:ext>
            </a:extLst>
          </p:cNvPr>
          <p:cNvSpPr/>
          <p:nvPr/>
        </p:nvSpPr>
        <p:spPr>
          <a:xfrm>
            <a:off x="6332071" y="5187750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253A9C53-8142-9B84-E1B5-3D889AC9A2C5}"/>
              </a:ext>
            </a:extLst>
          </p:cNvPr>
          <p:cNvSpPr/>
          <p:nvPr/>
        </p:nvSpPr>
        <p:spPr>
          <a:xfrm>
            <a:off x="5764966" y="5187750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E8386B2-21FA-991F-C6F9-A7DC8CD75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24690"/>
              </p:ext>
            </p:extLst>
          </p:nvPr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C2893592-4B89-DB28-AEC2-B6531597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585947"/>
              </p:ext>
            </p:extLst>
          </p:nvPr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2B4B488-6F70-9DE5-F9DD-98B34BF2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651190"/>
              </p:ext>
            </p:extLst>
          </p:nvPr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43" name="Circle">
            <a:extLst>
              <a:ext uri="{FF2B5EF4-FFF2-40B4-BE49-F238E27FC236}">
                <a16:creationId xmlns:a16="http://schemas.microsoft.com/office/drawing/2014/main" id="{7B0F28A4-0E86-E8D0-CEEA-0C4005EB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E380B60B-11BB-E7F1-B8F1-5C968090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E8F027C9-D70A-F60C-5A8D-398C4014C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DF2C25E-7714-3723-8E15-0EB812F3C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396161"/>
              </p:ext>
            </p:extLst>
          </p:nvPr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FF331BF0-B66B-9875-5671-7FEA5AA57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80709"/>
              </p:ext>
            </p:extLst>
          </p:nvPr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5351BE1-7E2B-EA43-DF0F-83BC06C28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802040"/>
              </p:ext>
            </p:extLst>
          </p:nvPr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49" name="Circle">
            <a:extLst>
              <a:ext uri="{FF2B5EF4-FFF2-40B4-BE49-F238E27FC236}">
                <a16:creationId xmlns:a16="http://schemas.microsoft.com/office/drawing/2014/main" id="{9FC0BF28-EFD3-111E-EBCA-890F36572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7409BDC3-46E0-6EC7-6523-45F14FA54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4587B7C8-69D7-E39B-7F33-695A294FD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92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CBF7-1EAC-491B-5C36-287B7AA7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51596-A77B-A934-B411-A7BAA61A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신청 </a:t>
            </a:r>
            <a:r>
              <a:rPr lang="en-US" altLang="ko-KR" dirty="0"/>
              <a:t>&gt; 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신청완료 </a:t>
            </a:r>
            <a:r>
              <a:rPr lang="en-US" altLang="ko-KR" dirty="0"/>
              <a:t>&gt; </a:t>
            </a:r>
            <a:r>
              <a:rPr lang="ko-KR" altLang="en-US" dirty="0"/>
              <a:t>대체인정 신청 </a:t>
            </a:r>
            <a:r>
              <a:rPr lang="en-US" altLang="ko-KR" dirty="0"/>
              <a:t>&gt; PG</a:t>
            </a:r>
            <a:r>
              <a:rPr lang="ko-KR" altLang="en-US" dirty="0"/>
              <a:t>결제 </a:t>
            </a:r>
            <a:r>
              <a:rPr lang="en-US" altLang="ko-KR" dirty="0"/>
              <a:t>&gt; </a:t>
            </a:r>
            <a:r>
              <a:rPr lang="ko-KR" altLang="en-US" dirty="0"/>
              <a:t>결제완료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2F2F1-6FDE-8B78-9388-50502D8693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EF2C0-5235-72FF-5600-CB47199EA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결제완료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4D8FD5-93A2-C4E2-6E15-8998587D2C1A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 완료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E416E-B5F1-347F-0DAE-CE36DEF34238}"/>
              </a:ext>
            </a:extLst>
          </p:cNvPr>
          <p:cNvSpPr txBox="1"/>
          <p:nvPr/>
        </p:nvSpPr>
        <p:spPr>
          <a:xfrm>
            <a:off x="1428248" y="2231872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결제가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8EF1D1-5FA5-27DD-6A8E-1F66EE5A8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469535"/>
            <a:ext cx="704405" cy="704405"/>
          </a:xfrm>
          <a:prstGeom prst="rect">
            <a:avLst/>
          </a:prstGeom>
        </p:spPr>
      </p:pic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7FEA90ED-FCFB-53C2-F82E-8BC7154F9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414916"/>
              </p:ext>
            </p:extLst>
          </p:nvPr>
        </p:nvGraphicFramePr>
        <p:xfrm>
          <a:off x="560388" y="2986801"/>
          <a:ext cx="6413770" cy="434225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50662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4907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2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신청 내역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회비납부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96488A5-F2DB-AB80-27F3-2EDEFB0DF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00517"/>
              </p:ext>
            </p:extLst>
          </p:nvPr>
        </p:nvGraphicFramePr>
        <p:xfrm>
          <a:off x="2854203" y="2597581"/>
          <a:ext cx="1785523" cy="302918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785523">
                  <a:extLst>
                    <a:ext uri="{9D8B030D-6E8A-4147-A177-3AD203B41FA5}">
                      <a16:colId xmlns:a16="http://schemas.microsoft.com/office/drawing/2014/main" val="3751054649"/>
                    </a:ext>
                  </a:extLst>
                </a:gridCol>
              </a:tblGrid>
              <a:tr h="30291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결제 금액   </a:t>
                      </a:r>
                      <a:r>
                        <a:rPr lang="en-US" altLang="ko-KR" sz="1200" b="1" dirty="0">
                          <a:solidFill>
                            <a:srgbClr val="0070C0"/>
                          </a:solidFill>
                        </a:rPr>
                        <a:t>35,000</a:t>
                      </a:r>
                      <a:r>
                        <a:rPr lang="ko-KR" altLang="en-US" sz="12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053317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F154904D-5903-075F-A0C8-F4614F439801}"/>
              </a:ext>
            </a:extLst>
          </p:cNvPr>
          <p:cNvSpPr/>
          <p:nvPr/>
        </p:nvSpPr>
        <p:spPr>
          <a:xfrm>
            <a:off x="3802653" y="3706010"/>
            <a:ext cx="900000" cy="20907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마이페이지로 </a:t>
            </a: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71BF7970-0D51-2C2A-13EB-0821789BFC8F}"/>
              </a:ext>
            </a:extLst>
          </p:cNvPr>
          <p:cNvSpPr/>
          <p:nvPr/>
        </p:nvSpPr>
        <p:spPr>
          <a:xfrm>
            <a:off x="2810098" y="3706010"/>
            <a:ext cx="900000" cy="2088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홈으로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94C308-452D-11B8-2A75-6F67827410F1}"/>
              </a:ext>
            </a:extLst>
          </p:cNvPr>
          <p:cNvSpPr/>
          <p:nvPr/>
        </p:nvSpPr>
        <p:spPr>
          <a:xfrm>
            <a:off x="562848" y="4251006"/>
            <a:ext cx="641131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영수증출력은 </a:t>
            </a:r>
            <a:r>
              <a:rPr lang="en-US" altLang="ko-KR" sz="700" dirty="0">
                <a:latin typeface="+mn-ea"/>
                <a:ea typeface="+mn-ea"/>
              </a:rPr>
              <a:t>‘</a:t>
            </a:r>
            <a:r>
              <a:rPr lang="ko-KR" altLang="en-US" sz="700" dirty="0">
                <a:latin typeface="+mn-ea"/>
                <a:ea typeface="+mn-ea"/>
              </a:rPr>
              <a:t>마이페이지</a:t>
            </a:r>
            <a:r>
              <a:rPr lang="en-US" altLang="ko-KR" sz="700" dirty="0">
                <a:latin typeface="+mn-ea"/>
                <a:ea typeface="+mn-ea"/>
              </a:rPr>
              <a:t>’</a:t>
            </a:r>
            <a:r>
              <a:rPr lang="ko-KR" altLang="en-US" sz="700" dirty="0">
                <a:latin typeface="+mn-ea"/>
                <a:ea typeface="+mn-ea"/>
              </a:rPr>
              <a:t>에서 하실 수 있습니다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4" name="Printer">
            <a:extLst>
              <a:ext uri="{FF2B5EF4-FFF2-40B4-BE49-F238E27FC236}">
                <a16:creationId xmlns:a16="http://schemas.microsoft.com/office/drawing/2014/main" id="{3DEFF692-3535-09EC-AE70-74EF2883FBC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811328" y="1046004"/>
            <a:ext cx="161925" cy="163512"/>
          </a:xfrm>
          <a:custGeom>
            <a:avLst/>
            <a:gdLst>
              <a:gd name="T0" fmla="*/ 380 w 1411"/>
              <a:gd name="T1" fmla="*/ 0 h 1411"/>
              <a:gd name="T2" fmla="*/ 217 w 1411"/>
              <a:gd name="T3" fmla="*/ 163 h 1411"/>
              <a:gd name="T4" fmla="*/ 217 w 1411"/>
              <a:gd name="T5" fmla="*/ 435 h 1411"/>
              <a:gd name="T6" fmla="*/ 163 w 1411"/>
              <a:gd name="T7" fmla="*/ 435 h 1411"/>
              <a:gd name="T8" fmla="*/ 0 w 1411"/>
              <a:gd name="T9" fmla="*/ 597 h 1411"/>
              <a:gd name="T10" fmla="*/ 0 w 1411"/>
              <a:gd name="T11" fmla="*/ 923 h 1411"/>
              <a:gd name="T12" fmla="*/ 163 w 1411"/>
              <a:gd name="T13" fmla="*/ 1086 h 1411"/>
              <a:gd name="T14" fmla="*/ 216 w 1411"/>
              <a:gd name="T15" fmla="*/ 1086 h 1411"/>
              <a:gd name="T16" fmla="*/ 216 w 1411"/>
              <a:gd name="T17" fmla="*/ 1249 h 1411"/>
              <a:gd name="T18" fmla="*/ 378 w 1411"/>
              <a:gd name="T19" fmla="*/ 1411 h 1411"/>
              <a:gd name="T20" fmla="*/ 1031 w 1411"/>
              <a:gd name="T21" fmla="*/ 1411 h 1411"/>
              <a:gd name="T22" fmla="*/ 1194 w 1411"/>
              <a:gd name="T23" fmla="*/ 1249 h 1411"/>
              <a:gd name="T24" fmla="*/ 1194 w 1411"/>
              <a:gd name="T25" fmla="*/ 1086 h 1411"/>
              <a:gd name="T26" fmla="*/ 1248 w 1411"/>
              <a:gd name="T27" fmla="*/ 1086 h 1411"/>
              <a:gd name="T28" fmla="*/ 1411 w 1411"/>
              <a:gd name="T29" fmla="*/ 923 h 1411"/>
              <a:gd name="T30" fmla="*/ 1411 w 1411"/>
              <a:gd name="T31" fmla="*/ 597 h 1411"/>
              <a:gd name="T32" fmla="*/ 1248 w 1411"/>
              <a:gd name="T33" fmla="*/ 435 h 1411"/>
              <a:gd name="T34" fmla="*/ 1194 w 1411"/>
              <a:gd name="T35" fmla="*/ 435 h 1411"/>
              <a:gd name="T36" fmla="*/ 1194 w 1411"/>
              <a:gd name="T37" fmla="*/ 163 h 1411"/>
              <a:gd name="T38" fmla="*/ 1031 w 1411"/>
              <a:gd name="T39" fmla="*/ 0 h 1411"/>
              <a:gd name="T40" fmla="*/ 380 w 1411"/>
              <a:gd name="T41" fmla="*/ 0 h 1411"/>
              <a:gd name="T42" fmla="*/ 380 w 1411"/>
              <a:gd name="T43" fmla="*/ 109 h 1411"/>
              <a:gd name="T44" fmla="*/ 1031 w 1411"/>
              <a:gd name="T45" fmla="*/ 109 h 1411"/>
              <a:gd name="T46" fmla="*/ 1086 w 1411"/>
              <a:gd name="T47" fmla="*/ 163 h 1411"/>
              <a:gd name="T48" fmla="*/ 1086 w 1411"/>
              <a:gd name="T49" fmla="*/ 435 h 1411"/>
              <a:gd name="T50" fmla="*/ 326 w 1411"/>
              <a:gd name="T51" fmla="*/ 435 h 1411"/>
              <a:gd name="T52" fmla="*/ 326 w 1411"/>
              <a:gd name="T53" fmla="*/ 163 h 1411"/>
              <a:gd name="T54" fmla="*/ 380 w 1411"/>
              <a:gd name="T55" fmla="*/ 109 h 1411"/>
              <a:gd name="T56" fmla="*/ 1167 w 1411"/>
              <a:gd name="T57" fmla="*/ 543 h 1411"/>
              <a:gd name="T58" fmla="*/ 1248 w 1411"/>
              <a:gd name="T59" fmla="*/ 624 h 1411"/>
              <a:gd name="T60" fmla="*/ 1167 w 1411"/>
              <a:gd name="T61" fmla="*/ 706 h 1411"/>
              <a:gd name="T62" fmla="*/ 1086 w 1411"/>
              <a:gd name="T63" fmla="*/ 624 h 1411"/>
              <a:gd name="T64" fmla="*/ 1167 w 1411"/>
              <a:gd name="T65" fmla="*/ 543 h 1411"/>
              <a:gd name="T66" fmla="*/ 324 w 1411"/>
              <a:gd name="T67" fmla="*/ 814 h 1411"/>
              <a:gd name="T68" fmla="*/ 1086 w 1411"/>
              <a:gd name="T69" fmla="*/ 814 h 1411"/>
              <a:gd name="T70" fmla="*/ 1086 w 1411"/>
              <a:gd name="T71" fmla="*/ 1249 h 1411"/>
              <a:gd name="T72" fmla="*/ 1031 w 1411"/>
              <a:gd name="T73" fmla="*/ 1303 h 1411"/>
              <a:gd name="T74" fmla="*/ 378 w 1411"/>
              <a:gd name="T75" fmla="*/ 1303 h 1411"/>
              <a:gd name="T76" fmla="*/ 324 w 1411"/>
              <a:gd name="T77" fmla="*/ 1249 h 1411"/>
              <a:gd name="T78" fmla="*/ 324 w 1411"/>
              <a:gd name="T79" fmla="*/ 814 h 1411"/>
              <a:gd name="T80" fmla="*/ 434 w 1411"/>
              <a:gd name="T81" fmla="*/ 923 h 1411"/>
              <a:gd name="T82" fmla="*/ 434 w 1411"/>
              <a:gd name="T83" fmla="*/ 1032 h 1411"/>
              <a:gd name="T84" fmla="*/ 977 w 1411"/>
              <a:gd name="T85" fmla="*/ 1032 h 1411"/>
              <a:gd name="T86" fmla="*/ 977 w 1411"/>
              <a:gd name="T87" fmla="*/ 923 h 1411"/>
              <a:gd name="T88" fmla="*/ 434 w 1411"/>
              <a:gd name="T89" fmla="*/ 923 h 1411"/>
              <a:gd name="T90" fmla="*/ 434 w 1411"/>
              <a:gd name="T91" fmla="*/ 1086 h 1411"/>
              <a:gd name="T92" fmla="*/ 434 w 1411"/>
              <a:gd name="T93" fmla="*/ 1194 h 1411"/>
              <a:gd name="T94" fmla="*/ 814 w 1411"/>
              <a:gd name="T95" fmla="*/ 1194 h 1411"/>
              <a:gd name="T96" fmla="*/ 814 w 1411"/>
              <a:gd name="T97" fmla="*/ 1086 h 1411"/>
              <a:gd name="T98" fmla="*/ 434 w 1411"/>
              <a:gd name="T99" fmla="*/ 1086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291" y="0"/>
                  <a:pt x="217" y="74"/>
                  <a:pt x="217" y="163"/>
                </a:cubicBezTo>
                <a:lnTo>
                  <a:pt x="217" y="435"/>
                </a:lnTo>
                <a:lnTo>
                  <a:pt x="163" y="435"/>
                </a:lnTo>
                <a:cubicBezTo>
                  <a:pt x="73" y="435"/>
                  <a:pt x="0" y="507"/>
                  <a:pt x="0" y="597"/>
                </a:cubicBezTo>
                <a:lnTo>
                  <a:pt x="0" y="923"/>
                </a:lnTo>
                <a:cubicBezTo>
                  <a:pt x="0" y="1013"/>
                  <a:pt x="73" y="1086"/>
                  <a:pt x="163" y="1086"/>
                </a:cubicBezTo>
                <a:lnTo>
                  <a:pt x="216" y="1086"/>
                </a:lnTo>
                <a:lnTo>
                  <a:pt x="216" y="1249"/>
                </a:lnTo>
                <a:cubicBezTo>
                  <a:pt x="216" y="1338"/>
                  <a:pt x="289" y="1411"/>
                  <a:pt x="378" y="1411"/>
                </a:cubicBezTo>
                <a:lnTo>
                  <a:pt x="1031" y="1411"/>
                </a:lnTo>
                <a:cubicBezTo>
                  <a:pt x="1121" y="1411"/>
                  <a:pt x="1194" y="1338"/>
                  <a:pt x="1194" y="1249"/>
                </a:cubicBezTo>
                <a:lnTo>
                  <a:pt x="1194" y="1086"/>
                </a:lnTo>
                <a:lnTo>
                  <a:pt x="1248" y="1086"/>
                </a:lnTo>
                <a:cubicBezTo>
                  <a:pt x="1338" y="1086"/>
                  <a:pt x="1411" y="1013"/>
                  <a:pt x="1411" y="923"/>
                </a:cubicBezTo>
                <a:lnTo>
                  <a:pt x="1411" y="597"/>
                </a:lnTo>
                <a:cubicBezTo>
                  <a:pt x="1411" y="507"/>
                  <a:pt x="1338" y="435"/>
                  <a:pt x="1248" y="435"/>
                </a:cubicBezTo>
                <a:lnTo>
                  <a:pt x="1194" y="435"/>
                </a:lnTo>
                <a:lnTo>
                  <a:pt x="1194" y="163"/>
                </a:lnTo>
                <a:cubicBezTo>
                  <a:pt x="1194" y="74"/>
                  <a:pt x="1121" y="0"/>
                  <a:pt x="1031" y="0"/>
                </a:cubicBezTo>
                <a:lnTo>
                  <a:pt x="380" y="0"/>
                </a:lnTo>
                <a:close/>
                <a:moveTo>
                  <a:pt x="380" y="109"/>
                </a:moveTo>
                <a:lnTo>
                  <a:pt x="1031" y="109"/>
                </a:lnTo>
                <a:cubicBezTo>
                  <a:pt x="1062" y="109"/>
                  <a:pt x="1086" y="133"/>
                  <a:pt x="1086" y="163"/>
                </a:cubicBezTo>
                <a:lnTo>
                  <a:pt x="1086" y="435"/>
                </a:lnTo>
                <a:lnTo>
                  <a:pt x="326" y="435"/>
                </a:lnTo>
                <a:lnTo>
                  <a:pt x="326" y="163"/>
                </a:lnTo>
                <a:cubicBezTo>
                  <a:pt x="326" y="133"/>
                  <a:pt x="350" y="109"/>
                  <a:pt x="380" y="109"/>
                </a:cubicBezTo>
                <a:close/>
                <a:moveTo>
                  <a:pt x="1167" y="543"/>
                </a:moveTo>
                <a:cubicBezTo>
                  <a:pt x="1212" y="543"/>
                  <a:pt x="1248" y="580"/>
                  <a:pt x="1248" y="624"/>
                </a:cubicBezTo>
                <a:cubicBezTo>
                  <a:pt x="1248" y="669"/>
                  <a:pt x="1212" y="706"/>
                  <a:pt x="1167" y="706"/>
                </a:cubicBezTo>
                <a:cubicBezTo>
                  <a:pt x="1122" y="706"/>
                  <a:pt x="1086" y="669"/>
                  <a:pt x="1086" y="624"/>
                </a:cubicBezTo>
                <a:cubicBezTo>
                  <a:pt x="1086" y="580"/>
                  <a:pt x="1122" y="543"/>
                  <a:pt x="1167" y="543"/>
                </a:cubicBezTo>
                <a:close/>
                <a:moveTo>
                  <a:pt x="324" y="814"/>
                </a:moveTo>
                <a:lnTo>
                  <a:pt x="1086" y="814"/>
                </a:lnTo>
                <a:lnTo>
                  <a:pt x="1086" y="1249"/>
                </a:lnTo>
                <a:cubicBezTo>
                  <a:pt x="1086" y="1279"/>
                  <a:pt x="1062" y="1303"/>
                  <a:pt x="1031" y="1303"/>
                </a:cubicBezTo>
                <a:lnTo>
                  <a:pt x="378" y="1303"/>
                </a:lnTo>
                <a:cubicBezTo>
                  <a:pt x="348" y="1303"/>
                  <a:pt x="324" y="1279"/>
                  <a:pt x="324" y="1249"/>
                </a:cubicBezTo>
                <a:lnTo>
                  <a:pt x="324" y="814"/>
                </a:lnTo>
                <a:close/>
                <a:moveTo>
                  <a:pt x="434" y="923"/>
                </a:moveTo>
                <a:lnTo>
                  <a:pt x="434" y="1032"/>
                </a:lnTo>
                <a:lnTo>
                  <a:pt x="977" y="1032"/>
                </a:lnTo>
                <a:lnTo>
                  <a:pt x="977" y="923"/>
                </a:lnTo>
                <a:lnTo>
                  <a:pt x="434" y="923"/>
                </a:lnTo>
                <a:close/>
                <a:moveTo>
                  <a:pt x="434" y="1086"/>
                </a:moveTo>
                <a:lnTo>
                  <a:pt x="434" y="1194"/>
                </a:lnTo>
                <a:lnTo>
                  <a:pt x="814" y="1194"/>
                </a:lnTo>
                <a:lnTo>
                  <a:pt x="814" y="1086"/>
                </a:lnTo>
                <a:lnTo>
                  <a:pt x="434" y="108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E8DA1-4991-EC92-411E-A363FA946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494D0-6717-15CB-9501-7CA4B2D92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교육현황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EC2D3-0D3A-85C2-3EEE-38D1BE0B5E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CEF35D-DD82-8155-1DA0-180DCA303C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교육현황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FEF7E5-C5E2-C565-6892-A61B462B2004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교육현황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72E7B66B-93DA-1574-1F1E-4B3B04C1D4B5}"/>
              </a:ext>
            </a:extLst>
          </p:cNvPr>
          <p:cNvSpPr txBox="1"/>
          <p:nvPr/>
        </p:nvSpPr>
        <p:spPr>
          <a:xfrm>
            <a:off x="461248" y="13299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교육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5975D0-8B0D-2CC0-3DD4-158A014AC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19239"/>
              </p:ext>
            </p:extLst>
          </p:nvPr>
        </p:nvGraphicFramePr>
        <p:xfrm>
          <a:off x="560388" y="2238313"/>
          <a:ext cx="5797346" cy="1902224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429853">
                  <a:extLst>
                    <a:ext uri="{9D8B030D-6E8A-4147-A177-3AD203B41FA5}">
                      <a16:colId xmlns:a16="http://schemas.microsoft.com/office/drawing/2014/main" val="3796461461"/>
                    </a:ext>
                  </a:extLst>
                </a:gridCol>
                <a:gridCol w="672850">
                  <a:extLst>
                    <a:ext uri="{9D8B030D-6E8A-4147-A177-3AD203B41FA5}">
                      <a16:colId xmlns:a16="http://schemas.microsoft.com/office/drawing/2014/main" val="394204613"/>
                    </a:ext>
                  </a:extLst>
                </a:gridCol>
                <a:gridCol w="2113572">
                  <a:extLst>
                    <a:ext uri="{9D8B030D-6E8A-4147-A177-3AD203B41FA5}">
                      <a16:colId xmlns:a16="http://schemas.microsoft.com/office/drawing/2014/main" val="97805465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660666709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142199503"/>
                    </a:ext>
                  </a:extLst>
                </a:gridCol>
                <a:gridCol w="560043">
                  <a:extLst>
                    <a:ext uri="{9D8B030D-6E8A-4147-A177-3AD203B41FA5}">
                      <a16:colId xmlns:a16="http://schemas.microsoft.com/office/drawing/2014/main" val="3096676326"/>
                    </a:ext>
                  </a:extLst>
                </a:gridCol>
                <a:gridCol w="408058">
                  <a:extLst>
                    <a:ext uri="{9D8B030D-6E8A-4147-A177-3AD203B41FA5}">
                      <a16:colId xmlns:a16="http://schemas.microsoft.com/office/drawing/2014/main" val="2054388390"/>
                    </a:ext>
                  </a:extLst>
                </a:gridCol>
                <a:gridCol w="408058">
                  <a:extLst>
                    <a:ext uri="{9D8B030D-6E8A-4147-A177-3AD203B41FA5}">
                      <a16:colId xmlns:a16="http://schemas.microsoft.com/office/drawing/2014/main" val="628640760"/>
                    </a:ext>
                  </a:extLst>
                </a:gridCol>
              </a:tblGrid>
              <a:tr h="1405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년도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이수일자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변경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발급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85286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간호조무사 근골격계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질환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~ 2025.05.03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44826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기본공통과정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2025.06.30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45248"/>
                  </a:ext>
                </a:extLst>
              </a:tr>
              <a:tr h="226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대체인정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2025.12.31 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90822"/>
                  </a:ext>
                </a:extLst>
              </a:tr>
              <a:tr h="226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직무교육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~ 2024.12.31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환불대기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미이수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70671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간호조무사 근골격계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질환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~ 2024.05.03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환불완료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357423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기본공통과정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2024.05.31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22083"/>
                  </a:ext>
                </a:extLst>
              </a:tr>
              <a:tr h="2268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직무교육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2024.05.31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환불거절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38651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BE2DF105-ABF9-0A19-896E-393EC755B0BD}"/>
              </a:ext>
            </a:extLst>
          </p:cNvPr>
          <p:cNvSpPr/>
          <p:nvPr/>
        </p:nvSpPr>
        <p:spPr>
          <a:xfrm>
            <a:off x="7553195" y="5060515"/>
            <a:ext cx="2267210" cy="1634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변경 시 교육타입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변경</a:t>
            </a:r>
            <a:r>
              <a:rPr lang="en-US" altLang="ko-KR" sz="1200" dirty="0"/>
              <a:t>?</a:t>
            </a:r>
          </a:p>
          <a:p>
            <a:pPr algn="ctr"/>
            <a:r>
              <a:rPr lang="ko-KR" altLang="en-US" sz="1200" dirty="0" err="1"/>
              <a:t>미이수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추가비</a:t>
            </a:r>
            <a:endParaRPr lang="en-US" altLang="ko-KR" sz="1200" dirty="0"/>
          </a:p>
          <a:p>
            <a:pPr algn="ctr"/>
            <a:r>
              <a:rPr lang="ko-KR" altLang="en-US" sz="1200" dirty="0"/>
              <a:t>신청일은 필요하지 않은 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678894-65D8-C59C-CBBC-F97C1EAB75E7}"/>
              </a:ext>
            </a:extLst>
          </p:cNvPr>
          <p:cNvSpPr/>
          <p:nvPr/>
        </p:nvSpPr>
        <p:spPr>
          <a:xfrm>
            <a:off x="7553195" y="48179"/>
            <a:ext cx="3448920" cy="2497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bg1"/>
                </a:solidFill>
              </a:rPr>
              <a:t>[</a:t>
            </a:r>
            <a:r>
              <a:rPr lang="ko-KR" altLang="en-US" sz="700" dirty="0">
                <a:solidFill>
                  <a:schemeClr val="bg1"/>
                </a:solidFill>
              </a:rPr>
              <a:t>대체인정</a:t>
            </a:r>
            <a:r>
              <a:rPr lang="en-US" altLang="ko-KR" sz="700" dirty="0">
                <a:solidFill>
                  <a:schemeClr val="bg1"/>
                </a:solidFill>
              </a:rPr>
              <a:t>]</a:t>
            </a: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en-US" altLang="ko-KR" sz="700" dirty="0">
                <a:solidFill>
                  <a:schemeClr val="bg1"/>
                </a:solidFill>
              </a:rPr>
              <a:t>1. </a:t>
            </a:r>
            <a:r>
              <a:rPr lang="ko-KR" altLang="en-US" sz="700" dirty="0" err="1">
                <a:solidFill>
                  <a:schemeClr val="bg1"/>
                </a:solidFill>
              </a:rPr>
              <a:t>상태값에</a:t>
            </a:r>
            <a:r>
              <a:rPr lang="ko-KR" altLang="en-US" sz="700" dirty="0">
                <a:solidFill>
                  <a:schemeClr val="bg1"/>
                </a:solidFill>
              </a:rPr>
              <a:t> 대한 정의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 - </a:t>
            </a:r>
            <a:r>
              <a:rPr lang="ko-KR" altLang="en-US" sz="700" dirty="0">
                <a:solidFill>
                  <a:schemeClr val="bg1"/>
                </a:solidFill>
              </a:rPr>
              <a:t>대체인정 불가 </a:t>
            </a:r>
            <a:r>
              <a:rPr lang="en-US" altLang="ko-KR" sz="700" dirty="0">
                <a:solidFill>
                  <a:schemeClr val="bg1"/>
                </a:solidFill>
              </a:rPr>
              <a:t>: </a:t>
            </a:r>
            <a:r>
              <a:rPr lang="ko-KR" altLang="en-US" sz="700" dirty="0">
                <a:solidFill>
                  <a:schemeClr val="bg1"/>
                </a:solidFill>
              </a:rPr>
              <a:t>대체인정을 받을 수 없는 상태로 </a:t>
            </a:r>
            <a:r>
              <a:rPr lang="en-US" altLang="ko-KR" sz="700" dirty="0">
                <a:solidFill>
                  <a:schemeClr val="bg1"/>
                </a:solidFill>
              </a:rPr>
              <a:t>‘</a:t>
            </a:r>
            <a:r>
              <a:rPr lang="ko-KR" altLang="en-US" sz="700" dirty="0" err="1">
                <a:solidFill>
                  <a:schemeClr val="bg1"/>
                </a:solidFill>
              </a:rPr>
              <a:t>과거년도</a:t>
            </a:r>
            <a:r>
              <a:rPr lang="ko-KR" altLang="en-US" sz="700" dirty="0">
                <a:solidFill>
                  <a:schemeClr val="bg1"/>
                </a:solidFill>
              </a:rPr>
              <a:t> 보수교육이력이 없는 사람</a:t>
            </a:r>
            <a:r>
              <a:rPr lang="en-US" altLang="ko-KR" sz="700" dirty="0">
                <a:solidFill>
                  <a:schemeClr val="bg1"/>
                </a:solidFill>
              </a:rPr>
              <a:t>’   ex) </a:t>
            </a:r>
            <a:r>
              <a:rPr lang="ko-KR" altLang="en-US" sz="700" dirty="0">
                <a:solidFill>
                  <a:schemeClr val="bg1"/>
                </a:solidFill>
              </a:rPr>
              <a:t>현재 기준으로 </a:t>
            </a:r>
            <a:r>
              <a:rPr lang="en-US" altLang="ko-KR" sz="700" dirty="0">
                <a:solidFill>
                  <a:schemeClr val="bg1"/>
                </a:solidFill>
              </a:rPr>
              <a:t>2024</a:t>
            </a:r>
            <a:r>
              <a:rPr lang="ko-KR" altLang="en-US" sz="700" dirty="0">
                <a:solidFill>
                  <a:schemeClr val="bg1"/>
                </a:solidFill>
              </a:rPr>
              <a:t>년 이후로 보수교육이력이 없는 학습자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 - </a:t>
            </a:r>
            <a:r>
              <a:rPr lang="ko-KR" altLang="en-US" sz="700" dirty="0">
                <a:solidFill>
                  <a:schemeClr val="bg1"/>
                </a:solidFill>
              </a:rPr>
              <a:t>대체인정 </a:t>
            </a:r>
            <a:r>
              <a:rPr lang="en-US" altLang="ko-KR" sz="700" dirty="0">
                <a:solidFill>
                  <a:schemeClr val="bg1"/>
                </a:solidFill>
              </a:rPr>
              <a:t>: </a:t>
            </a:r>
            <a:r>
              <a:rPr lang="ko-KR" altLang="en-US" sz="700" dirty="0">
                <a:solidFill>
                  <a:schemeClr val="bg1"/>
                </a:solidFill>
              </a:rPr>
              <a:t>대체인정을 받을 수 있는 상태로 </a:t>
            </a:r>
            <a:r>
              <a:rPr lang="en-US" altLang="ko-KR" sz="700" dirty="0">
                <a:solidFill>
                  <a:schemeClr val="bg1"/>
                </a:solidFill>
              </a:rPr>
              <a:t>‘</a:t>
            </a:r>
            <a:r>
              <a:rPr lang="ko-KR" altLang="en-US" sz="700" dirty="0" err="1">
                <a:solidFill>
                  <a:schemeClr val="bg1"/>
                </a:solidFill>
              </a:rPr>
              <a:t>과거년도</a:t>
            </a:r>
            <a:r>
              <a:rPr lang="ko-KR" altLang="en-US" sz="700" dirty="0">
                <a:solidFill>
                  <a:schemeClr val="bg1"/>
                </a:solidFill>
              </a:rPr>
              <a:t> 보수교육이력이 있으나 교육비만 낸 사람</a:t>
            </a:r>
            <a:r>
              <a:rPr lang="en-US" altLang="ko-KR" sz="700" dirty="0">
                <a:solidFill>
                  <a:schemeClr val="bg1"/>
                </a:solidFill>
              </a:rPr>
              <a:t>’ </a:t>
            </a:r>
          </a:p>
          <a:p>
            <a:r>
              <a:rPr lang="en-US" altLang="ko-KR" sz="700" dirty="0">
                <a:solidFill>
                  <a:schemeClr val="bg1"/>
                </a:solidFill>
              </a:rPr>
              <a:t>    ex) </a:t>
            </a:r>
            <a:r>
              <a:rPr lang="ko-KR" altLang="en-US" sz="700" dirty="0">
                <a:solidFill>
                  <a:schemeClr val="bg1"/>
                </a:solidFill>
              </a:rPr>
              <a:t>현재 기준으로 보수교육이력은 있으나 결재할 때 교육비만 결재한 사람</a:t>
            </a:r>
            <a:endParaRPr lang="en-US" altLang="ko-KR" sz="700" dirty="0">
              <a:solidFill>
                <a:schemeClr val="bg1"/>
              </a:solidFill>
            </a:endParaRP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en-US" altLang="ko-KR" sz="700" dirty="0">
                <a:solidFill>
                  <a:schemeClr val="bg1"/>
                </a:solidFill>
              </a:rPr>
              <a:t>  =&gt; </a:t>
            </a:r>
            <a:r>
              <a:rPr lang="ko-KR" altLang="en-US" sz="700" dirty="0" err="1">
                <a:solidFill>
                  <a:schemeClr val="bg1"/>
                </a:solidFill>
              </a:rPr>
              <a:t>과거년도</a:t>
            </a:r>
            <a:r>
              <a:rPr lang="ko-KR" altLang="en-US" sz="700" dirty="0">
                <a:solidFill>
                  <a:schemeClr val="bg1"/>
                </a:solidFill>
              </a:rPr>
              <a:t> 보수교육이력이 없는 상태에서 교육을 이수한 학습자는</a:t>
            </a:r>
            <a:r>
              <a:rPr lang="en-US" altLang="ko-KR" sz="700" dirty="0">
                <a:solidFill>
                  <a:schemeClr val="bg1"/>
                </a:solidFill>
              </a:rPr>
              <a:t>?</a:t>
            </a:r>
          </a:p>
          <a:p>
            <a:r>
              <a:rPr lang="en-US" altLang="ko-KR" sz="700" dirty="0">
                <a:solidFill>
                  <a:schemeClr val="bg1"/>
                </a:solidFill>
              </a:rPr>
              <a:t>       </a:t>
            </a:r>
            <a:r>
              <a:rPr lang="ko-KR" altLang="en-US" sz="700" dirty="0">
                <a:solidFill>
                  <a:schemeClr val="bg1"/>
                </a:solidFill>
              </a:rPr>
              <a:t>보수교육현황에서는 대체인정 불가로 뜨지만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 err="1">
                <a:solidFill>
                  <a:schemeClr val="bg1"/>
                </a:solidFill>
              </a:rPr>
              <a:t>과거년도</a:t>
            </a:r>
            <a:r>
              <a:rPr lang="ko-KR" altLang="en-US" sz="700" dirty="0">
                <a:solidFill>
                  <a:schemeClr val="bg1"/>
                </a:solidFill>
              </a:rPr>
              <a:t> 보수교육 이력을 모두 처리한 후에는                         버튼이 생기고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이 경우 회비를 납부하게 되면 </a:t>
            </a:r>
            <a:r>
              <a:rPr lang="en-US" altLang="ko-KR" sz="700" dirty="0">
                <a:solidFill>
                  <a:schemeClr val="bg1"/>
                </a:solidFill>
              </a:rPr>
              <a:t>‘</a:t>
            </a:r>
            <a:r>
              <a:rPr lang="ko-KR" altLang="en-US" sz="700" dirty="0">
                <a:solidFill>
                  <a:schemeClr val="bg1"/>
                </a:solidFill>
              </a:rPr>
              <a:t>대체인정</a:t>
            </a:r>
            <a:r>
              <a:rPr lang="en-US" altLang="ko-KR" sz="700" dirty="0">
                <a:solidFill>
                  <a:schemeClr val="bg1"/>
                </a:solidFill>
              </a:rPr>
              <a:t>’</a:t>
            </a:r>
            <a:r>
              <a:rPr lang="ko-KR" altLang="en-US" sz="700" dirty="0">
                <a:solidFill>
                  <a:schemeClr val="bg1"/>
                </a:solidFill>
              </a:rPr>
              <a:t>이 표시됨</a:t>
            </a:r>
            <a:endParaRPr lang="en-US" altLang="ko-KR" sz="700" dirty="0">
              <a:solidFill>
                <a:schemeClr val="bg1"/>
              </a:solidFill>
            </a:endParaRP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r>
              <a:rPr lang="en-US" altLang="ko-KR" sz="700" dirty="0">
                <a:solidFill>
                  <a:schemeClr val="bg1"/>
                </a:solidFill>
              </a:rPr>
              <a:t>2. </a:t>
            </a:r>
            <a:r>
              <a:rPr lang="ko-KR" altLang="en-US" sz="700" dirty="0">
                <a:solidFill>
                  <a:schemeClr val="bg1"/>
                </a:solidFill>
              </a:rPr>
              <a:t>대체인정 버튼 클릭 시 이후 액션</a:t>
            </a:r>
            <a:br>
              <a:rPr lang="en-US" altLang="ko-KR" sz="700" dirty="0">
                <a:solidFill>
                  <a:schemeClr val="bg1"/>
                </a:solidFill>
              </a:rPr>
            </a:br>
            <a:r>
              <a:rPr lang="en-US" altLang="ko-KR" sz="700" dirty="0">
                <a:solidFill>
                  <a:schemeClr val="bg1"/>
                </a:solidFill>
              </a:rPr>
              <a:t> - </a:t>
            </a:r>
            <a:r>
              <a:rPr lang="ko-KR" altLang="en-US" sz="700" dirty="0">
                <a:solidFill>
                  <a:schemeClr val="bg1"/>
                </a:solidFill>
              </a:rPr>
              <a:t>회비를 납부하는 결제창이 뜨면 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700" dirty="0">
                <a:solidFill>
                  <a:schemeClr val="bg1"/>
                </a:solidFill>
              </a:rPr>
              <a:t> - </a:t>
            </a:r>
            <a:r>
              <a:rPr lang="ko-KR" altLang="en-US" sz="700" dirty="0" err="1">
                <a:solidFill>
                  <a:schemeClr val="bg1"/>
                </a:solidFill>
              </a:rPr>
              <a:t>퀵메뉴</a:t>
            </a:r>
            <a:r>
              <a:rPr lang="ko-KR" altLang="en-US" sz="700" dirty="0">
                <a:solidFill>
                  <a:schemeClr val="bg1"/>
                </a:solidFill>
              </a:rPr>
              <a:t> 와 동일한 기능으로 </a:t>
            </a:r>
            <a:r>
              <a:rPr lang="ko-KR" altLang="en-US" sz="700" dirty="0" err="1">
                <a:solidFill>
                  <a:schemeClr val="bg1"/>
                </a:solidFill>
              </a:rPr>
              <a:t>만들어주시면</a:t>
            </a:r>
            <a:r>
              <a:rPr lang="ko-KR" altLang="en-US" sz="700" dirty="0">
                <a:solidFill>
                  <a:schemeClr val="bg1"/>
                </a:solidFill>
              </a:rPr>
              <a:t> 됩니다</a:t>
            </a:r>
            <a:endParaRPr lang="en-US" altLang="ko-KR" sz="700" dirty="0">
              <a:solidFill>
                <a:schemeClr val="bg1"/>
              </a:solidFill>
            </a:endParaRPr>
          </a:p>
          <a:p>
            <a:endParaRPr lang="en-US" altLang="ko-KR" sz="7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bg1"/>
                </a:solidFill>
              </a:rPr>
              <a:t>과정에 따라 노출</a:t>
            </a:r>
            <a:r>
              <a:rPr lang="en-US" altLang="ko-KR" sz="700" dirty="0">
                <a:solidFill>
                  <a:schemeClr val="bg1"/>
                </a:solidFill>
              </a:rPr>
              <a:t>/</a:t>
            </a:r>
            <a:r>
              <a:rPr lang="ko-KR" altLang="en-US" sz="700" dirty="0" err="1">
                <a:solidFill>
                  <a:schemeClr val="bg1"/>
                </a:solidFill>
              </a:rPr>
              <a:t>비노출</a:t>
            </a:r>
            <a:r>
              <a:rPr lang="ko-KR" altLang="en-US" sz="700" dirty="0">
                <a:solidFill>
                  <a:schemeClr val="bg1"/>
                </a:solidFill>
              </a:rPr>
              <a:t> 함</a:t>
            </a:r>
            <a:r>
              <a:rPr lang="en-US" altLang="ko-KR" sz="700" dirty="0">
                <a:solidFill>
                  <a:schemeClr val="bg1"/>
                </a:solidFill>
              </a:rPr>
              <a:t>(</a:t>
            </a:r>
            <a:r>
              <a:rPr lang="ko-KR" altLang="en-US" sz="700" dirty="0">
                <a:solidFill>
                  <a:srgbClr val="FF0000"/>
                </a:solidFill>
              </a:rPr>
              <a:t>과정과 관련이 있는지</a:t>
            </a:r>
            <a:r>
              <a:rPr lang="en-US" altLang="ko-KR" sz="700" dirty="0">
                <a:solidFill>
                  <a:srgbClr val="FF0000"/>
                </a:solidFill>
              </a:rPr>
              <a:t>????</a:t>
            </a:r>
            <a:r>
              <a:rPr lang="en-US" altLang="ko-KR" sz="7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bg1"/>
                </a:solidFill>
              </a:rPr>
              <a:t>교육신청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교육현황에 노출</a:t>
            </a:r>
            <a:endParaRPr lang="en-US" altLang="ko-KR" sz="7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FF0000"/>
                </a:solidFill>
              </a:rPr>
              <a:t>버튼이 언제 까지 노출되나</a:t>
            </a:r>
            <a:r>
              <a:rPr lang="en-US" altLang="ko-KR" sz="700" dirty="0">
                <a:solidFill>
                  <a:srgbClr val="FF0000"/>
                </a:solidFill>
              </a:rPr>
              <a:t>?????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909B46-8A37-EA1A-2114-D597AD0875DE}"/>
              </a:ext>
            </a:extLst>
          </p:cNvPr>
          <p:cNvSpPr/>
          <p:nvPr/>
        </p:nvSpPr>
        <p:spPr>
          <a:xfrm>
            <a:off x="7553195" y="2601793"/>
            <a:ext cx="3337141" cy="234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       [</a:t>
            </a:r>
            <a:r>
              <a:rPr lang="ko-KR" altLang="en-US" dirty="0"/>
              <a:t>직무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강의자료실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설문</a:t>
            </a:r>
            <a:r>
              <a:rPr lang="en-US" altLang="ko-KR" dirty="0"/>
              <a:t>: </a:t>
            </a:r>
            <a:r>
              <a:rPr lang="ko-KR" altLang="en-US" dirty="0"/>
              <a:t>현업적용평가</a:t>
            </a:r>
            <a:r>
              <a:rPr lang="en-US" altLang="ko-KR" dirty="0"/>
              <a:t>, </a:t>
            </a:r>
            <a:r>
              <a:rPr lang="ko-KR" altLang="en-US" dirty="0" err="1"/>
              <a:t>강의만족도평가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대체인정</a:t>
            </a:r>
            <a:r>
              <a:rPr lang="en-US" altLang="ko-KR" dirty="0"/>
              <a:t>: </a:t>
            </a:r>
            <a:r>
              <a:rPr lang="ko-KR" altLang="en-US" dirty="0"/>
              <a:t>조건에 따라 </a:t>
            </a:r>
            <a:r>
              <a:rPr lang="en-US" altLang="ko-KR" dirty="0"/>
              <a:t>[</a:t>
            </a:r>
            <a:r>
              <a:rPr lang="ko-KR" altLang="en-US" dirty="0"/>
              <a:t>대체인정</a:t>
            </a:r>
            <a:r>
              <a:rPr lang="en-US" altLang="ko-KR" dirty="0"/>
              <a:t>] </a:t>
            </a:r>
            <a:r>
              <a:rPr lang="ko-KR" altLang="en-US" dirty="0"/>
              <a:t>버튼 활성화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r>
              <a:rPr lang="en-US" altLang="ko-KR" dirty="0"/>
              <a:t>. </a:t>
            </a:r>
            <a:r>
              <a:rPr lang="ko-KR" altLang="en-US" dirty="0"/>
              <a:t>활성화 버튼 클릭 시 </a:t>
            </a:r>
            <a:r>
              <a:rPr lang="ko-KR" altLang="en-US" dirty="0" err="1"/>
              <a:t>년회비</a:t>
            </a:r>
            <a:r>
              <a:rPr lang="ko-KR" altLang="en-US" dirty="0"/>
              <a:t> 납부 페이지 오픈</a:t>
            </a:r>
            <a:r>
              <a:rPr lang="en-US" altLang="ko-KR" dirty="0"/>
              <a:t>(</a:t>
            </a:r>
            <a:r>
              <a:rPr lang="ko-KR" altLang="en-US" dirty="0"/>
              <a:t>회비납부후 버튼 상태와 활성화</a:t>
            </a:r>
            <a:r>
              <a:rPr lang="en-US" altLang="ko-KR" dirty="0"/>
              <a:t>/</a:t>
            </a:r>
            <a:r>
              <a:rPr lang="ko-KR" altLang="en-US" dirty="0"/>
              <a:t>비활성화 조건 정책 정의 하여 전달 받기로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CD1FED-5783-8E01-8C5B-922696982562}"/>
              </a:ext>
            </a:extLst>
          </p:cNvPr>
          <p:cNvGrpSpPr/>
          <p:nvPr/>
        </p:nvGrpSpPr>
        <p:grpSpPr>
          <a:xfrm>
            <a:off x="561329" y="1636749"/>
            <a:ext cx="828000" cy="208800"/>
            <a:chOff x="2352619" y="2872991"/>
            <a:chExt cx="828000" cy="208800"/>
          </a:xfrm>
        </p:grpSpPr>
        <p:sp>
          <p:nvSpPr>
            <p:cNvPr id="1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6FD0ED9-9A00-C8DA-24F0-D6FBDA249EC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교육구분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선택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E7EB950-C65A-31CE-25B2-5C0FFC3D7CD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A8FD7F0-5115-6998-624E-369E4684DE14}"/>
              </a:ext>
            </a:extLst>
          </p:cNvPr>
          <p:cNvGrpSpPr/>
          <p:nvPr/>
        </p:nvGrpSpPr>
        <p:grpSpPr>
          <a:xfrm>
            <a:off x="1483176" y="1636749"/>
            <a:ext cx="828000" cy="208800"/>
            <a:chOff x="3159719" y="2872991"/>
            <a:chExt cx="828000" cy="208800"/>
          </a:xfrm>
        </p:grpSpPr>
        <p:sp>
          <p:nvSpPr>
            <p:cNvPr id="21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35386D-94AB-AA2C-8F40-F7E1170F90F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이수여부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선택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2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4E351B3-DE34-B499-7EA2-4418766EA03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B91F1339-4E98-5D76-E0BF-473B93FB9CB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05024" y="1636749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AB7465CA-51E0-0D22-2D0E-712EB7827FD4}"/>
              </a:ext>
            </a:extLst>
          </p:cNvPr>
          <p:cNvSpPr/>
          <p:nvPr/>
        </p:nvSpPr>
        <p:spPr>
          <a:xfrm>
            <a:off x="4853544" y="1636749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34896F1-971C-FFCF-448D-D61CF0D282B3}"/>
              </a:ext>
            </a:extLst>
          </p:cNvPr>
          <p:cNvGrpSpPr/>
          <p:nvPr/>
        </p:nvGrpSpPr>
        <p:grpSpPr>
          <a:xfrm>
            <a:off x="4263743" y="4746458"/>
            <a:ext cx="1308584" cy="740459"/>
            <a:chOff x="1902454" y="5947212"/>
            <a:chExt cx="1308584" cy="740459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00DE292-3438-3D40-A53A-6C37AFA7811F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Rectangle 626">
              <a:extLst>
                <a:ext uri="{FF2B5EF4-FFF2-40B4-BE49-F238E27FC236}">
                  <a16:creationId xmlns:a16="http://schemas.microsoft.com/office/drawing/2014/main" id="{2BD0AF0B-7C49-9397-0CB0-2F8D04C8A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72" y="5987976"/>
              <a:ext cx="1181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취소 하시겠습니까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41" name="AutoShape 181">
              <a:extLst>
                <a:ext uri="{FF2B5EF4-FFF2-40B4-BE49-F238E27FC236}">
                  <a16:creationId xmlns:a16="http://schemas.microsoft.com/office/drawing/2014/main" id="{C6FD481E-9610-51B5-DAD3-CC6397114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44" name="AutoShape 181">
              <a:extLst>
                <a:ext uri="{FF2B5EF4-FFF2-40B4-BE49-F238E27FC236}">
                  <a16:creationId xmlns:a16="http://schemas.microsoft.com/office/drawing/2014/main" id="{FA402F09-E797-F0E2-EAAF-C99E685D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ABEA79A-E357-ED3B-5B6E-313CF6496BE2}"/>
              </a:ext>
            </a:extLst>
          </p:cNvPr>
          <p:cNvGrpSpPr/>
          <p:nvPr/>
        </p:nvGrpSpPr>
        <p:grpSpPr>
          <a:xfrm>
            <a:off x="5659027" y="4746458"/>
            <a:ext cx="1308584" cy="569551"/>
            <a:chOff x="4194126" y="5733669"/>
            <a:chExt cx="1308584" cy="569551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05FE343-CD89-0164-7E4B-D5A6239079B8}"/>
                </a:ext>
              </a:extLst>
            </p:cNvPr>
            <p:cNvSpPr/>
            <p:nvPr/>
          </p:nvSpPr>
          <p:spPr bwMode="auto">
            <a:xfrm>
              <a:off x="4194126" y="5733669"/>
              <a:ext cx="1308583" cy="56955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Rectangle 626">
              <a:extLst>
                <a:ext uri="{FF2B5EF4-FFF2-40B4-BE49-F238E27FC236}">
                  <a16:creationId xmlns:a16="http://schemas.microsoft.com/office/drawing/2014/main" id="{F20E9A17-7DDD-C75C-4FB9-F914FE05F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44" y="5774433"/>
              <a:ext cx="118156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취소되었습니다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989ED5C5-E77D-8398-B2C9-4B46A0F7E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848" y="605081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0" name="Pagination">
            <a:extLst>
              <a:ext uri="{FF2B5EF4-FFF2-40B4-BE49-F238E27FC236}">
                <a16:creationId xmlns:a16="http://schemas.microsoft.com/office/drawing/2014/main" id="{BF0B7641-E6C5-CE2F-6C25-0582CD2541E6}"/>
              </a:ext>
            </a:extLst>
          </p:cNvPr>
          <p:cNvSpPr txBox="1"/>
          <p:nvPr/>
        </p:nvSpPr>
        <p:spPr>
          <a:xfrm>
            <a:off x="2558732" y="4234887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F992D-7D64-B3CB-C98F-7200348337F8}"/>
              </a:ext>
            </a:extLst>
          </p:cNvPr>
          <p:cNvSpPr txBox="1"/>
          <p:nvPr/>
        </p:nvSpPr>
        <p:spPr>
          <a:xfrm>
            <a:off x="179580" y="5941459"/>
            <a:ext cx="72885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buNone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-&gt;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대체인정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가능자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-&gt;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직무교육신청</a:t>
            </a:r>
          </a:p>
          <a:p>
            <a:pPr algn="l">
              <a:lnSpc>
                <a:spcPts val="1500"/>
              </a:lnSpc>
              <a:buNone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-&gt;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대체인정 여부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y -&gt; 2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번결재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교육비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3,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간접비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3.5</a:t>
            </a:r>
          </a:p>
          <a:p>
            <a:pPr algn="l">
              <a:lnSpc>
                <a:spcPts val="1500"/>
              </a:lnSpc>
              <a:buNone/>
            </a:pP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-&gt;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대체인정 여부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n -&gt; 1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번결제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 교육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3</a:t>
            </a:r>
          </a:p>
          <a:p>
            <a:pPr algn="l">
              <a:lnSpc>
                <a:spcPts val="1500"/>
              </a:lnSpc>
            </a:pP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마이페이지에서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3.5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간접이 결제가 되면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Open Sans" panose="020F0502020204030204" pitchFamily="34" charset="0"/>
              </a:rPr>
              <a:t>,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A80EA4-5DD0-69CC-EFD2-B40A1CC69F37}"/>
              </a:ext>
            </a:extLst>
          </p:cNvPr>
          <p:cNvSpPr/>
          <p:nvPr/>
        </p:nvSpPr>
        <p:spPr>
          <a:xfrm>
            <a:off x="9906000" y="5060515"/>
            <a:ext cx="2267210" cy="16346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가상계좌 </a:t>
            </a:r>
            <a:r>
              <a:rPr lang="ko-KR" altLang="en-US" sz="1200" dirty="0" err="1"/>
              <a:t>취소시</a:t>
            </a:r>
            <a:r>
              <a:rPr lang="ko-KR" altLang="en-US" sz="1200" dirty="0"/>
              <a:t> 환불계좌 받기</a:t>
            </a:r>
            <a:r>
              <a:rPr lang="en-US" altLang="ko-KR" sz="1200" dirty="0"/>
              <a:t>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기타 결제도구인 경우 결제 기간이 오래 된 경우 환불 </a:t>
            </a:r>
            <a:r>
              <a:rPr lang="ko-KR" altLang="en-US" sz="1200" dirty="0" err="1"/>
              <a:t>계좌받기</a:t>
            </a:r>
            <a:r>
              <a:rPr lang="en-US" altLang="ko-KR" sz="1200" dirty="0"/>
              <a:t>(</a:t>
            </a:r>
            <a:r>
              <a:rPr lang="ko-KR" altLang="en-US" sz="1200" dirty="0"/>
              <a:t>필수</a:t>
            </a:r>
            <a:r>
              <a:rPr lang="en-US" altLang="ko-KR" sz="1200" dirty="0"/>
              <a:t>)</a:t>
            </a:r>
          </a:p>
          <a:p>
            <a:pPr algn="ctr"/>
            <a:endParaRPr lang="ko-KR" altLang="en-US" sz="1200" dirty="0"/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C84B77C4-0DF6-D992-7BFF-19D6F707E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0241"/>
              </p:ext>
            </p:extLst>
          </p:nvPr>
        </p:nvGraphicFramePr>
        <p:xfrm>
          <a:off x="6338888" y="2238314"/>
          <a:ext cx="633413" cy="190268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33413">
                  <a:extLst>
                    <a:ext uri="{9D8B030D-6E8A-4147-A177-3AD203B41FA5}">
                      <a16:colId xmlns:a16="http://schemas.microsoft.com/office/drawing/2014/main" val="3096676326"/>
                    </a:ext>
                  </a:extLst>
                </a:gridCol>
              </a:tblGrid>
              <a:tr h="1978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대체인정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85286"/>
                  </a:ext>
                </a:extLst>
              </a:tr>
              <a:tr h="453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444826"/>
                  </a:ext>
                </a:extLst>
              </a:tr>
              <a:tr h="30508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790822"/>
                  </a:ext>
                </a:extLst>
              </a:tr>
              <a:tr h="225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대체인정 불가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70671"/>
                  </a:ext>
                </a:extLst>
              </a:tr>
              <a:tr h="4543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57423"/>
                  </a:ext>
                </a:extLst>
              </a:tr>
              <a:tr h="2659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대체인정 완료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88900"/>
                  </a:ext>
                </a:extLst>
              </a:tr>
            </a:tbl>
          </a:graphicData>
        </a:graphic>
      </p:graphicFrame>
      <p:grpSp>
        <p:nvGrpSpPr>
          <p:cNvPr id="89" name="그룹 88">
            <a:extLst>
              <a:ext uri="{FF2B5EF4-FFF2-40B4-BE49-F238E27FC236}">
                <a16:creationId xmlns:a16="http://schemas.microsoft.com/office/drawing/2014/main" id="{444F9A06-5C52-5AF2-4932-74F6B6B703CD}"/>
              </a:ext>
            </a:extLst>
          </p:cNvPr>
          <p:cNvGrpSpPr/>
          <p:nvPr/>
        </p:nvGrpSpPr>
        <p:grpSpPr>
          <a:xfrm>
            <a:off x="4549474" y="2460743"/>
            <a:ext cx="2370393" cy="1927361"/>
            <a:chOff x="4549474" y="2460743"/>
            <a:chExt cx="2370393" cy="1927361"/>
          </a:xfrm>
        </p:grpSpPr>
        <p:sp>
          <p:nvSpPr>
            <p:cNvPr id="56" name="Tooltip">
              <a:extLst>
                <a:ext uri="{FF2B5EF4-FFF2-40B4-BE49-F238E27FC236}">
                  <a16:creationId xmlns:a16="http://schemas.microsoft.com/office/drawing/2014/main" id="{072DAE10-6335-9833-510D-ACDA1A11C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282" y="4035906"/>
              <a:ext cx="1212063" cy="352198"/>
            </a:xfrm>
            <a:custGeom>
              <a:avLst/>
              <a:gdLst>
                <a:gd name="T0" fmla="*/ 1519 w 3039"/>
                <a:gd name="T1" fmla="*/ 0 h 756"/>
                <a:gd name="T2" fmla="*/ 1387 w 3039"/>
                <a:gd name="T3" fmla="*/ 146 h 756"/>
                <a:gd name="T4" fmla="*/ 123 w 3039"/>
                <a:gd name="T5" fmla="*/ 146 h 756"/>
                <a:gd name="T6" fmla="*/ 0 w 3039"/>
                <a:gd name="T7" fmla="*/ 270 h 756"/>
                <a:gd name="T8" fmla="*/ 0 w 3039"/>
                <a:gd name="T9" fmla="*/ 632 h 756"/>
                <a:gd name="T10" fmla="*/ 123 w 3039"/>
                <a:gd name="T11" fmla="*/ 756 h 756"/>
                <a:gd name="T12" fmla="*/ 2914 w 3039"/>
                <a:gd name="T13" fmla="*/ 756 h 756"/>
                <a:gd name="T14" fmla="*/ 3039 w 3039"/>
                <a:gd name="T15" fmla="*/ 632 h 756"/>
                <a:gd name="T16" fmla="*/ 3039 w 3039"/>
                <a:gd name="T17" fmla="*/ 270 h 756"/>
                <a:gd name="T18" fmla="*/ 2914 w 3039"/>
                <a:gd name="T19" fmla="*/ 146 h 756"/>
                <a:gd name="T20" fmla="*/ 1652 w 3039"/>
                <a:gd name="T21" fmla="*/ 146 h 756"/>
                <a:gd name="T22" fmla="*/ 1519 w 3039"/>
                <a:gd name="T23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9" h="756">
                  <a:moveTo>
                    <a:pt x="1519" y="0"/>
                  </a:moveTo>
                  <a:lnTo>
                    <a:pt x="1387" y="146"/>
                  </a:lnTo>
                  <a:lnTo>
                    <a:pt x="123" y="146"/>
                  </a:lnTo>
                  <a:cubicBezTo>
                    <a:pt x="55" y="146"/>
                    <a:pt x="0" y="202"/>
                    <a:pt x="0" y="270"/>
                  </a:cubicBezTo>
                  <a:lnTo>
                    <a:pt x="0" y="632"/>
                  </a:lnTo>
                  <a:cubicBezTo>
                    <a:pt x="0" y="700"/>
                    <a:pt x="55" y="756"/>
                    <a:pt x="123" y="756"/>
                  </a:cubicBezTo>
                  <a:lnTo>
                    <a:pt x="2914" y="756"/>
                  </a:lnTo>
                  <a:cubicBezTo>
                    <a:pt x="2983" y="756"/>
                    <a:pt x="3039" y="700"/>
                    <a:pt x="3039" y="632"/>
                  </a:cubicBezTo>
                  <a:lnTo>
                    <a:pt x="3039" y="270"/>
                  </a:lnTo>
                  <a:cubicBezTo>
                    <a:pt x="3039" y="202"/>
                    <a:pt x="2983" y="146"/>
                    <a:pt x="2914" y="146"/>
                  </a:cubicBezTo>
                  <a:lnTo>
                    <a:pt x="1652" y="146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54864" tIns="108000" rIns="54864" bIns="27432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마우스 오버 시 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Tooltip</a:t>
              </a: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으로</a:t>
              </a:r>
              <a:br>
                <a:rPr lang="en-US" altLang="ko-KR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거절사유가 노출됩니다</a:t>
              </a:r>
              <a:r>
                <a:rPr lang="en-US" altLang="ko-KR" sz="700" dirty="0">
                  <a:solidFill>
                    <a:schemeClr val="tx1"/>
                  </a:solidFill>
                  <a:latin typeface="+mn-ea"/>
                  <a:cs typeface="Segoe UI" panose="020B0502040204020203" pitchFamily="34" charset="0"/>
                </a:rPr>
                <a:t>.</a:t>
              </a: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C16B3C38-8C64-0F78-057D-F4E68F493DD6}"/>
                </a:ext>
              </a:extLst>
            </p:cNvPr>
            <p:cNvGrpSpPr/>
            <p:nvPr/>
          </p:nvGrpSpPr>
          <p:grpSpPr>
            <a:xfrm>
              <a:off x="4549474" y="2460743"/>
              <a:ext cx="452990" cy="169277"/>
              <a:chOff x="6719529" y="1727001"/>
              <a:chExt cx="340338" cy="127180"/>
            </a:xfrm>
          </p:grpSpPr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0830398A-B072-FE44-5D32-D41038AA7DAB}"/>
                  </a:ext>
                </a:extLst>
              </p:cNvPr>
              <p:cNvSpPr/>
              <p:nvPr/>
            </p:nvSpPr>
            <p:spPr>
              <a:xfrm>
                <a:off x="6784365" y="1736955"/>
                <a:ext cx="199209" cy="10727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3E5671A-8ADD-19DE-E559-A05ED2F7C4B0}"/>
                  </a:ext>
                </a:extLst>
              </p:cNvPr>
              <p:cNvSpPr/>
              <p:nvPr/>
            </p:nvSpPr>
            <p:spPr>
              <a:xfrm>
                <a:off x="6719529" y="1727001"/>
                <a:ext cx="340338" cy="1271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5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0AF277B-5D70-C2BF-4EE7-5A973BD99F0A}"/>
                </a:ext>
              </a:extLst>
            </p:cNvPr>
            <p:cNvGrpSpPr/>
            <p:nvPr/>
          </p:nvGrpSpPr>
          <p:grpSpPr>
            <a:xfrm>
              <a:off x="4549474" y="2689200"/>
              <a:ext cx="452990" cy="169277"/>
              <a:chOff x="6719529" y="1900761"/>
              <a:chExt cx="340338" cy="127180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9E4C98C8-E923-C3EE-EF25-9A28C06C9D4C}"/>
                  </a:ext>
                </a:extLst>
              </p:cNvPr>
              <p:cNvSpPr/>
              <p:nvPr/>
            </p:nvSpPr>
            <p:spPr>
              <a:xfrm>
                <a:off x="6784365" y="1909117"/>
                <a:ext cx="199209" cy="10727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C97BC276-02F8-0128-ACCA-B46DA27B6243}"/>
                  </a:ext>
                </a:extLst>
              </p:cNvPr>
              <p:cNvSpPr/>
              <p:nvPr/>
            </p:nvSpPr>
            <p:spPr>
              <a:xfrm>
                <a:off x="6719529" y="1900761"/>
                <a:ext cx="340338" cy="1271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5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446535D8-0061-6C9A-51FE-7AC922C956A1}"/>
                </a:ext>
              </a:extLst>
            </p:cNvPr>
            <p:cNvGrpSpPr/>
            <p:nvPr/>
          </p:nvGrpSpPr>
          <p:grpSpPr>
            <a:xfrm>
              <a:off x="4549474" y="2966093"/>
              <a:ext cx="452990" cy="169277"/>
              <a:chOff x="6719529" y="2184255"/>
              <a:chExt cx="340338" cy="12718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9AB6E5FE-0462-546F-1240-EB74943D0B3F}"/>
                  </a:ext>
                </a:extLst>
              </p:cNvPr>
              <p:cNvSpPr/>
              <p:nvPr/>
            </p:nvSpPr>
            <p:spPr>
              <a:xfrm>
                <a:off x="6784365" y="2194209"/>
                <a:ext cx="199209" cy="107273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5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EE0246D-DB7C-F9C9-EFB8-90FDB3E38C69}"/>
                  </a:ext>
                </a:extLst>
              </p:cNvPr>
              <p:cNvSpPr/>
              <p:nvPr/>
            </p:nvSpPr>
            <p:spPr>
              <a:xfrm>
                <a:off x="6719529" y="2184255"/>
                <a:ext cx="340338" cy="12718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ko-KR" altLang="en-US" sz="500" b="1" dirty="0">
                    <a:solidFill>
                      <a:schemeClr val="bg1"/>
                    </a:solidFill>
                    <a:latin typeface="+mn-ea"/>
                    <a:ea typeface="+mn-ea"/>
                  </a:rPr>
                  <a:t>변경</a:t>
                </a:r>
              </a:p>
            </p:txBody>
          </p:sp>
        </p:grp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8A8F204-A15E-6A75-3BB9-9D8B41CE5D40}"/>
                </a:ext>
              </a:extLst>
            </p:cNvPr>
            <p:cNvSpPr/>
            <p:nvPr/>
          </p:nvSpPr>
          <p:spPr>
            <a:xfrm>
              <a:off x="5125556" y="2584767"/>
              <a:ext cx="266400" cy="1427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bg1"/>
                  </a:solidFill>
                  <a:latin typeface="+mn-ea"/>
                </a:rPr>
                <a:t>취소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0389A27-907D-6615-F1EA-6DB5BDCDFA16}"/>
                </a:ext>
              </a:extLst>
            </p:cNvPr>
            <p:cNvSpPr/>
            <p:nvPr/>
          </p:nvSpPr>
          <p:spPr>
            <a:xfrm>
              <a:off x="5618666" y="2584767"/>
              <a:ext cx="265147" cy="1427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+mn-ea"/>
                </a:rPr>
                <a:t>영수증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D2F9B0C-D74B-DCEE-9593-37E74ECD3B4F}"/>
                </a:ext>
              </a:extLst>
            </p:cNvPr>
            <p:cNvSpPr/>
            <p:nvPr/>
          </p:nvSpPr>
          <p:spPr>
            <a:xfrm>
              <a:off x="5618666" y="2966093"/>
              <a:ext cx="265147" cy="1427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+mn-ea"/>
                </a:rPr>
                <a:t>영수증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C24C680-615A-9CBB-C884-30F2FE7B3DE4}"/>
                </a:ext>
              </a:extLst>
            </p:cNvPr>
            <p:cNvSpPr/>
            <p:nvPr/>
          </p:nvSpPr>
          <p:spPr>
            <a:xfrm>
              <a:off x="5618666" y="3569652"/>
              <a:ext cx="265147" cy="1427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+mn-ea"/>
                </a:rPr>
                <a:t>영수증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57B421A-49B2-0CAE-10B6-74E6A0785274}"/>
                </a:ext>
              </a:extLst>
            </p:cNvPr>
            <p:cNvSpPr/>
            <p:nvPr/>
          </p:nvSpPr>
          <p:spPr>
            <a:xfrm>
              <a:off x="5618666" y="3938357"/>
              <a:ext cx="265147" cy="1427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+mn-ea"/>
                </a:rPr>
                <a:t>영수증</a:t>
              </a:r>
            </a:p>
          </p:txBody>
        </p:sp>
        <p:sp>
          <p:nvSpPr>
            <p:cNvPr id="82" name="Info">
              <a:extLst>
                <a:ext uri="{FF2B5EF4-FFF2-40B4-BE49-F238E27FC236}">
                  <a16:creationId xmlns:a16="http://schemas.microsoft.com/office/drawing/2014/main" id="{142AD600-9702-631A-BC89-494C37837A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07233" y="3954670"/>
              <a:ext cx="91671" cy="91673"/>
            </a:xfrm>
            <a:custGeom>
              <a:avLst/>
              <a:gdLst>
                <a:gd name="T0" fmla="*/ 641 w 1282"/>
                <a:gd name="T1" fmla="*/ 0 h 1283"/>
                <a:gd name="T2" fmla="*/ 0 w 1282"/>
                <a:gd name="T3" fmla="*/ 641 h 1283"/>
                <a:gd name="T4" fmla="*/ 641 w 1282"/>
                <a:gd name="T5" fmla="*/ 1283 h 1283"/>
                <a:gd name="T6" fmla="*/ 1282 w 1282"/>
                <a:gd name="T7" fmla="*/ 641 h 1283"/>
                <a:gd name="T8" fmla="*/ 641 w 1282"/>
                <a:gd name="T9" fmla="*/ 0 h 1283"/>
                <a:gd name="T10" fmla="*/ 774 w 1282"/>
                <a:gd name="T11" fmla="*/ 994 h 1283"/>
                <a:gd name="T12" fmla="*/ 695 w 1282"/>
                <a:gd name="T13" fmla="*/ 1024 h 1283"/>
                <a:gd name="T14" fmla="*/ 627 w 1282"/>
                <a:gd name="T15" fmla="*/ 1034 h 1283"/>
                <a:gd name="T16" fmla="*/ 534 w 1282"/>
                <a:gd name="T17" fmla="*/ 1005 h 1283"/>
                <a:gd name="T18" fmla="*/ 500 w 1282"/>
                <a:gd name="T19" fmla="*/ 931 h 1283"/>
                <a:gd name="T20" fmla="*/ 503 w 1282"/>
                <a:gd name="T21" fmla="*/ 895 h 1283"/>
                <a:gd name="T22" fmla="*/ 511 w 1282"/>
                <a:gd name="T23" fmla="*/ 854 h 1283"/>
                <a:gd name="T24" fmla="*/ 552 w 1282"/>
                <a:gd name="T25" fmla="*/ 708 h 1283"/>
                <a:gd name="T26" fmla="*/ 561 w 1282"/>
                <a:gd name="T27" fmla="*/ 668 h 1283"/>
                <a:gd name="T28" fmla="*/ 565 w 1282"/>
                <a:gd name="T29" fmla="*/ 634 h 1283"/>
                <a:gd name="T30" fmla="*/ 554 w 1282"/>
                <a:gd name="T31" fmla="*/ 595 h 1283"/>
                <a:gd name="T32" fmla="*/ 510 w 1282"/>
                <a:gd name="T33" fmla="*/ 584 h 1283"/>
                <a:gd name="T34" fmla="*/ 477 w 1282"/>
                <a:gd name="T35" fmla="*/ 589 h 1283"/>
                <a:gd name="T36" fmla="*/ 448 w 1282"/>
                <a:gd name="T37" fmla="*/ 598 h 1283"/>
                <a:gd name="T38" fmla="*/ 459 w 1282"/>
                <a:gd name="T39" fmla="*/ 553 h 1283"/>
                <a:gd name="T40" fmla="*/ 536 w 1282"/>
                <a:gd name="T41" fmla="*/ 525 h 1283"/>
                <a:gd name="T42" fmla="*/ 606 w 1282"/>
                <a:gd name="T43" fmla="*/ 513 h 1283"/>
                <a:gd name="T44" fmla="*/ 698 w 1282"/>
                <a:gd name="T45" fmla="*/ 542 h 1283"/>
                <a:gd name="T46" fmla="*/ 731 w 1282"/>
                <a:gd name="T47" fmla="*/ 617 h 1283"/>
                <a:gd name="T48" fmla="*/ 728 w 1282"/>
                <a:gd name="T49" fmla="*/ 650 h 1283"/>
                <a:gd name="T50" fmla="*/ 720 w 1282"/>
                <a:gd name="T51" fmla="*/ 694 h 1283"/>
                <a:gd name="T52" fmla="*/ 679 w 1282"/>
                <a:gd name="T53" fmla="*/ 840 h 1283"/>
                <a:gd name="T54" fmla="*/ 670 w 1282"/>
                <a:gd name="T55" fmla="*/ 880 h 1283"/>
                <a:gd name="T56" fmla="*/ 666 w 1282"/>
                <a:gd name="T57" fmla="*/ 914 h 1283"/>
                <a:gd name="T58" fmla="*/ 679 w 1282"/>
                <a:gd name="T59" fmla="*/ 953 h 1283"/>
                <a:gd name="T60" fmla="*/ 724 w 1282"/>
                <a:gd name="T61" fmla="*/ 964 h 1283"/>
                <a:gd name="T62" fmla="*/ 758 w 1282"/>
                <a:gd name="T63" fmla="*/ 958 h 1283"/>
                <a:gd name="T64" fmla="*/ 785 w 1282"/>
                <a:gd name="T65" fmla="*/ 949 h 1283"/>
                <a:gd name="T66" fmla="*/ 774 w 1282"/>
                <a:gd name="T67" fmla="*/ 994 h 1283"/>
                <a:gd name="T68" fmla="*/ 767 w 1282"/>
                <a:gd name="T69" fmla="*/ 404 h 1283"/>
                <a:gd name="T70" fmla="*/ 698 w 1282"/>
                <a:gd name="T71" fmla="*/ 430 h 1283"/>
                <a:gd name="T72" fmla="*/ 628 w 1282"/>
                <a:gd name="T73" fmla="*/ 404 h 1283"/>
                <a:gd name="T74" fmla="*/ 599 w 1282"/>
                <a:gd name="T75" fmla="*/ 339 h 1283"/>
                <a:gd name="T76" fmla="*/ 628 w 1282"/>
                <a:gd name="T77" fmla="*/ 274 h 1283"/>
                <a:gd name="T78" fmla="*/ 698 w 1282"/>
                <a:gd name="T79" fmla="*/ 247 h 1283"/>
                <a:gd name="T80" fmla="*/ 767 w 1282"/>
                <a:gd name="T81" fmla="*/ 274 h 1283"/>
                <a:gd name="T82" fmla="*/ 796 w 1282"/>
                <a:gd name="T83" fmla="*/ 339 h 1283"/>
                <a:gd name="T84" fmla="*/ 767 w 1282"/>
                <a:gd name="T85" fmla="*/ 404 h 1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2" h="1283">
                  <a:moveTo>
                    <a:pt x="641" y="0"/>
                  </a:moveTo>
                  <a:cubicBezTo>
                    <a:pt x="287" y="0"/>
                    <a:pt x="0" y="287"/>
                    <a:pt x="0" y="641"/>
                  </a:cubicBezTo>
                  <a:cubicBezTo>
                    <a:pt x="0" y="996"/>
                    <a:pt x="287" y="1283"/>
                    <a:pt x="641" y="1283"/>
                  </a:cubicBezTo>
                  <a:cubicBezTo>
                    <a:pt x="995" y="1283"/>
                    <a:pt x="1282" y="996"/>
                    <a:pt x="1282" y="641"/>
                  </a:cubicBezTo>
                  <a:cubicBezTo>
                    <a:pt x="1282" y="287"/>
                    <a:pt x="995" y="0"/>
                    <a:pt x="641" y="0"/>
                  </a:cubicBezTo>
                  <a:close/>
                  <a:moveTo>
                    <a:pt x="774" y="994"/>
                  </a:moveTo>
                  <a:cubicBezTo>
                    <a:pt x="741" y="1007"/>
                    <a:pt x="715" y="1017"/>
                    <a:pt x="695" y="1024"/>
                  </a:cubicBezTo>
                  <a:cubicBezTo>
                    <a:pt x="676" y="1031"/>
                    <a:pt x="653" y="1034"/>
                    <a:pt x="627" y="1034"/>
                  </a:cubicBezTo>
                  <a:cubicBezTo>
                    <a:pt x="587" y="1034"/>
                    <a:pt x="556" y="1024"/>
                    <a:pt x="534" y="1005"/>
                  </a:cubicBezTo>
                  <a:cubicBezTo>
                    <a:pt x="511" y="985"/>
                    <a:pt x="500" y="961"/>
                    <a:pt x="500" y="931"/>
                  </a:cubicBezTo>
                  <a:cubicBezTo>
                    <a:pt x="500" y="919"/>
                    <a:pt x="501" y="907"/>
                    <a:pt x="503" y="895"/>
                  </a:cubicBezTo>
                  <a:cubicBezTo>
                    <a:pt x="505" y="883"/>
                    <a:pt x="507" y="869"/>
                    <a:pt x="511" y="854"/>
                  </a:cubicBezTo>
                  <a:lnTo>
                    <a:pt x="552" y="708"/>
                  </a:lnTo>
                  <a:cubicBezTo>
                    <a:pt x="556" y="694"/>
                    <a:pt x="559" y="680"/>
                    <a:pt x="561" y="668"/>
                  </a:cubicBezTo>
                  <a:cubicBezTo>
                    <a:pt x="564" y="656"/>
                    <a:pt x="565" y="644"/>
                    <a:pt x="565" y="634"/>
                  </a:cubicBezTo>
                  <a:cubicBezTo>
                    <a:pt x="565" y="615"/>
                    <a:pt x="561" y="602"/>
                    <a:pt x="554" y="595"/>
                  </a:cubicBezTo>
                  <a:cubicBezTo>
                    <a:pt x="546" y="587"/>
                    <a:pt x="531" y="584"/>
                    <a:pt x="510" y="584"/>
                  </a:cubicBezTo>
                  <a:cubicBezTo>
                    <a:pt x="499" y="584"/>
                    <a:pt x="488" y="585"/>
                    <a:pt x="477" y="589"/>
                  </a:cubicBezTo>
                  <a:cubicBezTo>
                    <a:pt x="466" y="592"/>
                    <a:pt x="456" y="595"/>
                    <a:pt x="448" y="598"/>
                  </a:cubicBezTo>
                  <a:lnTo>
                    <a:pt x="459" y="553"/>
                  </a:lnTo>
                  <a:cubicBezTo>
                    <a:pt x="486" y="542"/>
                    <a:pt x="512" y="533"/>
                    <a:pt x="536" y="525"/>
                  </a:cubicBezTo>
                  <a:cubicBezTo>
                    <a:pt x="561" y="517"/>
                    <a:pt x="585" y="513"/>
                    <a:pt x="606" y="513"/>
                  </a:cubicBezTo>
                  <a:cubicBezTo>
                    <a:pt x="646" y="513"/>
                    <a:pt x="677" y="523"/>
                    <a:pt x="698" y="542"/>
                  </a:cubicBezTo>
                  <a:cubicBezTo>
                    <a:pt x="720" y="561"/>
                    <a:pt x="731" y="586"/>
                    <a:pt x="731" y="617"/>
                  </a:cubicBezTo>
                  <a:cubicBezTo>
                    <a:pt x="731" y="623"/>
                    <a:pt x="730" y="634"/>
                    <a:pt x="728" y="650"/>
                  </a:cubicBezTo>
                  <a:cubicBezTo>
                    <a:pt x="727" y="666"/>
                    <a:pt x="724" y="681"/>
                    <a:pt x="720" y="694"/>
                  </a:cubicBezTo>
                  <a:lnTo>
                    <a:pt x="679" y="840"/>
                  </a:lnTo>
                  <a:cubicBezTo>
                    <a:pt x="676" y="851"/>
                    <a:pt x="673" y="865"/>
                    <a:pt x="670" y="880"/>
                  </a:cubicBezTo>
                  <a:cubicBezTo>
                    <a:pt x="667" y="895"/>
                    <a:pt x="666" y="906"/>
                    <a:pt x="666" y="914"/>
                  </a:cubicBezTo>
                  <a:cubicBezTo>
                    <a:pt x="666" y="933"/>
                    <a:pt x="670" y="946"/>
                    <a:pt x="679" y="953"/>
                  </a:cubicBezTo>
                  <a:cubicBezTo>
                    <a:pt x="688" y="960"/>
                    <a:pt x="703" y="964"/>
                    <a:pt x="724" y="964"/>
                  </a:cubicBezTo>
                  <a:cubicBezTo>
                    <a:pt x="734" y="964"/>
                    <a:pt x="745" y="962"/>
                    <a:pt x="758" y="958"/>
                  </a:cubicBezTo>
                  <a:cubicBezTo>
                    <a:pt x="770" y="955"/>
                    <a:pt x="780" y="952"/>
                    <a:pt x="785" y="949"/>
                  </a:cubicBezTo>
                  <a:lnTo>
                    <a:pt x="774" y="994"/>
                  </a:lnTo>
                  <a:close/>
                  <a:moveTo>
                    <a:pt x="767" y="404"/>
                  </a:moveTo>
                  <a:cubicBezTo>
                    <a:pt x="748" y="421"/>
                    <a:pt x="725" y="430"/>
                    <a:pt x="698" y="430"/>
                  </a:cubicBezTo>
                  <a:cubicBezTo>
                    <a:pt x="671" y="430"/>
                    <a:pt x="648" y="421"/>
                    <a:pt x="628" y="404"/>
                  </a:cubicBezTo>
                  <a:cubicBezTo>
                    <a:pt x="609" y="386"/>
                    <a:pt x="599" y="364"/>
                    <a:pt x="599" y="339"/>
                  </a:cubicBezTo>
                  <a:cubicBezTo>
                    <a:pt x="599" y="314"/>
                    <a:pt x="609" y="292"/>
                    <a:pt x="628" y="274"/>
                  </a:cubicBezTo>
                  <a:cubicBezTo>
                    <a:pt x="648" y="256"/>
                    <a:pt x="671" y="247"/>
                    <a:pt x="698" y="247"/>
                  </a:cubicBezTo>
                  <a:cubicBezTo>
                    <a:pt x="725" y="247"/>
                    <a:pt x="748" y="256"/>
                    <a:pt x="767" y="274"/>
                  </a:cubicBezTo>
                  <a:cubicBezTo>
                    <a:pt x="786" y="292"/>
                    <a:pt x="796" y="314"/>
                    <a:pt x="796" y="339"/>
                  </a:cubicBezTo>
                  <a:cubicBezTo>
                    <a:pt x="796" y="364"/>
                    <a:pt x="786" y="386"/>
                    <a:pt x="767" y="404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DC9CDA-D904-324F-BEC7-435A8318D5F4}"/>
                </a:ext>
              </a:extLst>
            </p:cNvPr>
            <p:cNvSpPr/>
            <p:nvPr/>
          </p:nvSpPr>
          <p:spPr>
            <a:xfrm>
              <a:off x="5125556" y="2966093"/>
              <a:ext cx="266400" cy="1427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bg1"/>
                  </a:solidFill>
                  <a:latin typeface="+mn-ea"/>
                </a:rPr>
                <a:t>취소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36F8003-6452-35AA-A56F-C546A5F34F71}"/>
                </a:ext>
              </a:extLst>
            </p:cNvPr>
            <p:cNvSpPr/>
            <p:nvPr/>
          </p:nvSpPr>
          <p:spPr>
            <a:xfrm>
              <a:off x="6016947" y="2584767"/>
              <a:ext cx="265147" cy="142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+mn-ea"/>
                </a:rPr>
                <a:t>접수증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58B7AEC-C977-A113-18B2-D3D9E51B761C}"/>
                </a:ext>
              </a:extLst>
            </p:cNvPr>
            <p:cNvSpPr/>
            <p:nvPr/>
          </p:nvSpPr>
          <p:spPr>
            <a:xfrm>
              <a:off x="6016947" y="2966093"/>
              <a:ext cx="265147" cy="1427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tx1"/>
                  </a:solidFill>
                  <a:latin typeface="+mn-ea"/>
                </a:rPr>
                <a:t>접수증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B3E05B10-99AC-2283-A055-E489F870F492}"/>
                </a:ext>
              </a:extLst>
            </p:cNvPr>
            <p:cNvSpPr/>
            <p:nvPr/>
          </p:nvSpPr>
          <p:spPr>
            <a:xfrm>
              <a:off x="6400729" y="2966093"/>
              <a:ext cx="519138" cy="142780"/>
            </a:xfrm>
            <a:prstGeom prst="rect">
              <a:avLst/>
            </a:prstGeom>
            <a:solidFill>
              <a:srgbClr val="C0000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>
                  <a:solidFill>
                    <a:schemeClr val="bg1"/>
                  </a:solidFill>
                  <a:latin typeface="+mn-ea"/>
                </a:rPr>
                <a:t>대체인정 신청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D06D9AA-BD2A-DDE3-D715-6E881BC87BC6}"/>
                </a:ext>
              </a:extLst>
            </p:cNvPr>
            <p:cNvSpPr/>
            <p:nvPr/>
          </p:nvSpPr>
          <p:spPr>
            <a:xfrm>
              <a:off x="6016947" y="3580218"/>
              <a:ext cx="265147" cy="14278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 err="1">
                  <a:solidFill>
                    <a:schemeClr val="bg1"/>
                  </a:solidFill>
                  <a:latin typeface="+mn-ea"/>
                </a:rPr>
                <a:t>이수증</a:t>
              </a:r>
              <a:endParaRPr lang="ko-KR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FF6A0D51-81A2-D1A1-A05B-1B70B57E69C7}"/>
                </a:ext>
              </a:extLst>
            </p:cNvPr>
            <p:cNvSpPr/>
            <p:nvPr/>
          </p:nvSpPr>
          <p:spPr>
            <a:xfrm>
              <a:off x="6016947" y="3938357"/>
              <a:ext cx="265147" cy="14278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500" b="1" dirty="0" err="1">
                  <a:solidFill>
                    <a:schemeClr val="bg1"/>
                  </a:solidFill>
                  <a:latin typeface="+mn-ea"/>
                </a:rPr>
                <a:t>이수증</a:t>
              </a:r>
              <a:endParaRPr lang="ko-KR" altLang="en-US" sz="5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9674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7DB0FCAD-D6B0-F414-D4A1-9EB4ACD71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교육현황 </a:t>
            </a:r>
            <a:r>
              <a:rPr lang="en-US" altLang="ko-KR" dirty="0"/>
              <a:t>&gt; </a:t>
            </a:r>
            <a:r>
              <a:rPr lang="ko-KR" altLang="en-US" dirty="0"/>
              <a:t>변경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A11673A-D6C5-AE68-0FB1-0585DA9060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E78D86-95B4-CA68-6F5A-A685E0B3B1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보수 대면교육 변경 팝업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A3A56A-43DA-7D35-4232-F5668CAFE5DE}"/>
              </a:ext>
            </a:extLst>
          </p:cNvPr>
          <p:cNvSpPr/>
          <p:nvPr/>
        </p:nvSpPr>
        <p:spPr>
          <a:xfrm>
            <a:off x="604055" y="792233"/>
            <a:ext cx="6330145" cy="3176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Delete">
            <a:extLst>
              <a:ext uri="{FF2B5EF4-FFF2-40B4-BE49-F238E27FC236}">
                <a16:creationId xmlns:a16="http://schemas.microsoft.com/office/drawing/2014/main" id="{FB573DB6-08C8-DB85-6663-4DDCFF301013}"/>
              </a:ext>
            </a:extLst>
          </p:cNvPr>
          <p:cNvSpPr>
            <a:spLocks noChangeAspect="1"/>
          </p:cNvSpPr>
          <p:nvPr/>
        </p:nvSpPr>
        <p:spPr bwMode="auto">
          <a:xfrm>
            <a:off x="659368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7F6A1-BB5A-8B3D-16CA-CAB5BF115619}"/>
              </a:ext>
            </a:extLst>
          </p:cNvPr>
          <p:cNvSpPr txBox="1"/>
          <p:nvPr/>
        </p:nvSpPr>
        <p:spPr>
          <a:xfrm>
            <a:off x="1320800" y="934720"/>
            <a:ext cx="4897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교육 변경</a:t>
            </a:r>
          </a:p>
        </p:txBody>
      </p:sp>
      <p:graphicFrame>
        <p:nvGraphicFramePr>
          <p:cNvPr id="21" name="Google Shape;610;p42">
            <a:extLst>
              <a:ext uri="{FF2B5EF4-FFF2-40B4-BE49-F238E27FC236}">
                <a16:creationId xmlns:a16="http://schemas.microsoft.com/office/drawing/2014/main" id="{EC595B13-C550-0697-2CBF-50014C716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516080"/>
              </p:ext>
            </p:extLst>
          </p:nvPr>
        </p:nvGraphicFramePr>
        <p:xfrm>
          <a:off x="785944" y="1642591"/>
          <a:ext cx="5929978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4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000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776613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48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679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74071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92447377-0DC2-6B8E-1B52-47EDB63F7F83}"/>
              </a:ext>
            </a:extLst>
          </p:cNvPr>
          <p:cNvSpPr/>
          <p:nvPr/>
        </p:nvSpPr>
        <p:spPr>
          <a:xfrm>
            <a:off x="5650476" y="1959885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BC404F52-0877-8764-B8B2-93FAE9D9DBA7}"/>
              </a:ext>
            </a:extLst>
          </p:cNvPr>
          <p:cNvSpPr/>
          <p:nvPr/>
        </p:nvSpPr>
        <p:spPr>
          <a:xfrm>
            <a:off x="5650476" y="2318288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4" name="Google Shape;1256;p43">
            <a:extLst>
              <a:ext uri="{FF2B5EF4-FFF2-40B4-BE49-F238E27FC236}">
                <a16:creationId xmlns:a16="http://schemas.microsoft.com/office/drawing/2014/main" id="{DAF460F9-A9F3-76CC-6875-C995636C6BB5}"/>
              </a:ext>
            </a:extLst>
          </p:cNvPr>
          <p:cNvSpPr/>
          <p:nvPr/>
        </p:nvSpPr>
        <p:spPr>
          <a:xfrm>
            <a:off x="5650476" y="267669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5" name="Google Shape;1256;p43">
            <a:extLst>
              <a:ext uri="{FF2B5EF4-FFF2-40B4-BE49-F238E27FC236}">
                <a16:creationId xmlns:a16="http://schemas.microsoft.com/office/drawing/2014/main" id="{4A1E40ED-3DF4-C086-81B2-79595921F873}"/>
              </a:ext>
            </a:extLst>
          </p:cNvPr>
          <p:cNvSpPr/>
          <p:nvPr/>
        </p:nvSpPr>
        <p:spPr>
          <a:xfrm>
            <a:off x="5650476" y="3035095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859198-8989-8149-D912-B74FC72E6FE0}"/>
              </a:ext>
            </a:extLst>
          </p:cNvPr>
          <p:cNvGrpSpPr/>
          <p:nvPr/>
        </p:nvGrpSpPr>
        <p:grpSpPr>
          <a:xfrm>
            <a:off x="6389496" y="1985445"/>
            <a:ext cx="125412" cy="1212850"/>
            <a:chOff x="6676759" y="3324596"/>
            <a:chExt cx="125412" cy="1212850"/>
          </a:xfrm>
        </p:grpSpPr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79F88EA0-135B-EFA6-A433-E18ABF2DC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3324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Option">
              <a:extLst>
                <a:ext uri="{FF2B5EF4-FFF2-40B4-BE49-F238E27FC236}">
                  <a16:creationId xmlns:a16="http://schemas.microsoft.com/office/drawing/2014/main" id="{46F2D497-3AE1-0EB6-98D8-89C97CE5EA58}"/>
                </a:ext>
              </a:extLst>
            </p:cNvPr>
            <p:cNvGrpSpPr/>
            <p:nvPr/>
          </p:nvGrpSpPr>
          <p:grpSpPr>
            <a:xfrm>
              <a:off x="6676759" y="3673846"/>
              <a:ext cx="125412" cy="127000"/>
              <a:chOff x="1068388" y="1876425"/>
              <a:chExt cx="125412" cy="127000"/>
            </a:xfrm>
          </p:grpSpPr>
          <p:sp>
            <p:nvSpPr>
              <p:cNvPr id="31" name="Circle">
                <a:extLst>
                  <a:ext uri="{FF2B5EF4-FFF2-40B4-BE49-F238E27FC236}">
                    <a16:creationId xmlns:a16="http://schemas.microsoft.com/office/drawing/2014/main" id="{A02BD1AD-F559-DDA0-E2A1-355F2BD3C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Check">
                <a:extLst>
                  <a:ext uri="{FF2B5EF4-FFF2-40B4-BE49-F238E27FC236}">
                    <a16:creationId xmlns:a16="http://schemas.microsoft.com/office/drawing/2014/main" id="{7B22D1EF-7E2E-A9A0-7C36-558056FE1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9" name="Circle">
              <a:extLst>
                <a:ext uri="{FF2B5EF4-FFF2-40B4-BE49-F238E27FC236}">
                  <a16:creationId xmlns:a16="http://schemas.microsoft.com/office/drawing/2014/main" id="{C10A1C0D-686B-0C8C-54B3-A1FD8EBEA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0421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Circle">
              <a:extLst>
                <a:ext uri="{FF2B5EF4-FFF2-40B4-BE49-F238E27FC236}">
                  <a16:creationId xmlns:a16="http://schemas.microsoft.com/office/drawing/2014/main" id="{3B45824C-CBE2-44F3-CBA0-1EE4C753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4104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383E4C0-0ED7-5AE5-C72E-460E4D45FC1B}"/>
              </a:ext>
            </a:extLst>
          </p:cNvPr>
          <p:cNvGrpSpPr/>
          <p:nvPr/>
        </p:nvGrpSpPr>
        <p:grpSpPr>
          <a:xfrm>
            <a:off x="784328" y="1345566"/>
            <a:ext cx="752177" cy="208800"/>
            <a:chOff x="2352620" y="2872991"/>
            <a:chExt cx="752177" cy="208800"/>
          </a:xfrm>
        </p:grpSpPr>
        <p:sp>
          <p:nvSpPr>
            <p:cNvPr id="135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3733347-A05C-C853-B98D-34BF595FB19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2620" y="2872991"/>
              <a:ext cx="752177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36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3D249EC-781E-FDE8-6357-37014F153C20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CA4A380-067B-BD6E-CAFF-87560D7FB16B}"/>
              </a:ext>
            </a:extLst>
          </p:cNvPr>
          <p:cNvGrpSpPr/>
          <p:nvPr/>
        </p:nvGrpSpPr>
        <p:grpSpPr>
          <a:xfrm>
            <a:off x="1616791" y="1345566"/>
            <a:ext cx="828000" cy="208800"/>
            <a:chOff x="3159719" y="2872991"/>
            <a:chExt cx="828000" cy="208800"/>
          </a:xfrm>
        </p:grpSpPr>
        <p:sp>
          <p:nvSpPr>
            <p:cNvPr id="138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EB86225-9EB2-F413-492B-DB9FD0F8E5C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3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213810A-8636-B61B-CE8E-20AAE428B06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40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4C81BD0-D12B-8B11-C73C-646944CBAC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525076" y="1345566"/>
            <a:ext cx="2497756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41" name="Button">
            <a:extLst>
              <a:ext uri="{FF2B5EF4-FFF2-40B4-BE49-F238E27FC236}">
                <a16:creationId xmlns:a16="http://schemas.microsoft.com/office/drawing/2014/main" id="{AD508166-0CDF-C352-99AE-83D8CB9871DF}"/>
              </a:ext>
            </a:extLst>
          </p:cNvPr>
          <p:cNvSpPr/>
          <p:nvPr/>
        </p:nvSpPr>
        <p:spPr>
          <a:xfrm>
            <a:off x="5090104" y="1345566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Pagination">
            <a:extLst>
              <a:ext uri="{FF2B5EF4-FFF2-40B4-BE49-F238E27FC236}">
                <a16:creationId xmlns:a16="http://schemas.microsoft.com/office/drawing/2014/main" id="{CAF67FC3-3C88-9F46-C03C-4827E48B0B41}"/>
              </a:ext>
            </a:extLst>
          </p:cNvPr>
          <p:cNvSpPr txBox="1"/>
          <p:nvPr/>
        </p:nvSpPr>
        <p:spPr>
          <a:xfrm>
            <a:off x="2551994" y="3313164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59527-BB6A-3BCF-532F-1E57046DE2BD}"/>
              </a:ext>
            </a:extLst>
          </p:cNvPr>
          <p:cNvSpPr/>
          <p:nvPr/>
        </p:nvSpPr>
        <p:spPr>
          <a:xfrm>
            <a:off x="782363" y="3607239"/>
            <a:ext cx="5929978" cy="26627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선택한 과정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kumimoji="1" lang="ko-KR" altLang="en-US" sz="700" spc="-50" dirty="0">
                <a:solidFill>
                  <a:schemeClr val="tx1"/>
                </a:solidFill>
                <a:latin typeface="+mn-ea"/>
                <a:ea typeface="맑은 고딕"/>
              </a:rPr>
              <a:t>현대 정신건강의 실무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맑은 고딕"/>
              </a:rPr>
              <a:t>(</a:t>
            </a:r>
            <a:r>
              <a:rPr lang="en-US" altLang="ko-KR" sz="700" dirty="0">
                <a:latin typeface="+mn-ea"/>
              </a:rPr>
              <a:t>~ 2025.05.03 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))</a:t>
            </a:r>
            <a:endParaRPr lang="ko-KR" altLang="en-US" sz="700" dirty="0">
              <a:latin typeface="+mn-ea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8057F7F3-E00C-3DB4-705A-75C6641C2C1A}"/>
              </a:ext>
            </a:extLst>
          </p:cNvPr>
          <p:cNvSpPr/>
          <p:nvPr/>
        </p:nvSpPr>
        <p:spPr>
          <a:xfrm>
            <a:off x="5977107" y="3640989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3A45232-04CF-4904-45CC-3368B3F48D71}"/>
              </a:ext>
            </a:extLst>
          </p:cNvPr>
          <p:cNvGrpSpPr/>
          <p:nvPr/>
        </p:nvGrpSpPr>
        <p:grpSpPr>
          <a:xfrm>
            <a:off x="5637776" y="4590123"/>
            <a:ext cx="1308584" cy="740459"/>
            <a:chOff x="1902454" y="5947212"/>
            <a:chExt cx="1308584" cy="74045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8244C4-4989-A130-9812-609642626D5B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Rectangle 626">
              <a:extLst>
                <a:ext uri="{FF2B5EF4-FFF2-40B4-BE49-F238E27FC236}">
                  <a16:creationId xmlns:a16="http://schemas.microsoft.com/office/drawing/2014/main" id="{377467F8-9A2B-F015-9269-0247433D2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72" y="5987976"/>
              <a:ext cx="1181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교육 변경 신청을 하시겠습니까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39" name="AutoShape 181">
              <a:extLst>
                <a:ext uri="{FF2B5EF4-FFF2-40B4-BE49-F238E27FC236}">
                  <a16:creationId xmlns:a16="http://schemas.microsoft.com/office/drawing/2014/main" id="{3CA1A47B-32B2-BDCE-1FC3-12630FBB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2C11F967-DA8C-42B7-1618-B0123A57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38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ACB99-2DCB-EC1D-9C1C-668E22353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CEE8017-2F49-5342-43EA-3797CB36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교육현황 </a:t>
            </a:r>
            <a:r>
              <a:rPr lang="en-US" altLang="ko-KR" dirty="0"/>
              <a:t>&gt; </a:t>
            </a:r>
            <a:r>
              <a:rPr lang="ko-KR" altLang="en-US" dirty="0"/>
              <a:t>변경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1F7C496-583C-FBB9-3081-09C610138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03458-7369-7A8C-BE70-FE06DEF781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보수 온라인교육 변경 팝업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EABCEDE-07A2-50CC-D274-8F17232F8FB1}"/>
              </a:ext>
            </a:extLst>
          </p:cNvPr>
          <p:cNvSpPr/>
          <p:nvPr/>
        </p:nvSpPr>
        <p:spPr>
          <a:xfrm>
            <a:off x="600477" y="786842"/>
            <a:ext cx="6330145" cy="3227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Delete">
            <a:extLst>
              <a:ext uri="{FF2B5EF4-FFF2-40B4-BE49-F238E27FC236}">
                <a16:creationId xmlns:a16="http://schemas.microsoft.com/office/drawing/2014/main" id="{6139B426-F584-0023-401E-811A98810D25}"/>
              </a:ext>
            </a:extLst>
          </p:cNvPr>
          <p:cNvSpPr>
            <a:spLocks noChangeAspect="1"/>
          </p:cNvSpPr>
          <p:nvPr/>
        </p:nvSpPr>
        <p:spPr bwMode="auto">
          <a:xfrm>
            <a:off x="6590103" y="870894"/>
            <a:ext cx="122238" cy="117126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C59D0B-BB8F-E197-5F4A-D76344064EEA}"/>
              </a:ext>
            </a:extLst>
          </p:cNvPr>
          <p:cNvSpPr txBox="1"/>
          <p:nvPr/>
        </p:nvSpPr>
        <p:spPr>
          <a:xfrm>
            <a:off x="1317222" y="923373"/>
            <a:ext cx="4897271" cy="26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교육 변경</a:t>
            </a:r>
          </a:p>
        </p:txBody>
      </p:sp>
      <p:graphicFrame>
        <p:nvGraphicFramePr>
          <p:cNvPr id="108" name="Google Shape;610;p42">
            <a:extLst>
              <a:ext uri="{FF2B5EF4-FFF2-40B4-BE49-F238E27FC236}">
                <a16:creationId xmlns:a16="http://schemas.microsoft.com/office/drawing/2014/main" id="{31CCDFF4-12DE-8847-F18B-ADAD53578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655963"/>
              </p:ext>
            </p:extLst>
          </p:nvPr>
        </p:nvGraphicFramePr>
        <p:xfrm>
          <a:off x="861099" y="1642286"/>
          <a:ext cx="5851243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195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852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1885168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776613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425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3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3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323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399224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아동간호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유아와 학령전기 아동의 건강문제와 가족의 건강증진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성인간호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응급 및 중환자 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시간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시간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시간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109" name="Google Shape;1256;p43">
            <a:extLst>
              <a:ext uri="{FF2B5EF4-FFF2-40B4-BE49-F238E27FC236}">
                <a16:creationId xmlns:a16="http://schemas.microsoft.com/office/drawing/2014/main" id="{FFB770EA-BB01-D2CA-76CF-45028DA75631}"/>
              </a:ext>
            </a:extLst>
          </p:cNvPr>
          <p:cNvSpPr/>
          <p:nvPr/>
        </p:nvSpPr>
        <p:spPr>
          <a:xfrm>
            <a:off x="4725803" y="1959580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110" name="Google Shape;1256;p43">
            <a:extLst>
              <a:ext uri="{FF2B5EF4-FFF2-40B4-BE49-F238E27FC236}">
                <a16:creationId xmlns:a16="http://schemas.microsoft.com/office/drawing/2014/main" id="{7201A821-DFAC-0CE6-739D-6C6778133F9F}"/>
              </a:ext>
            </a:extLst>
          </p:cNvPr>
          <p:cNvSpPr/>
          <p:nvPr/>
        </p:nvSpPr>
        <p:spPr>
          <a:xfrm>
            <a:off x="4725803" y="2317983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11" name="Google Shape;1256;p43">
            <a:extLst>
              <a:ext uri="{FF2B5EF4-FFF2-40B4-BE49-F238E27FC236}">
                <a16:creationId xmlns:a16="http://schemas.microsoft.com/office/drawing/2014/main" id="{AE3D8242-F841-1F86-73EE-7AB83EC48720}"/>
              </a:ext>
            </a:extLst>
          </p:cNvPr>
          <p:cNvSpPr/>
          <p:nvPr/>
        </p:nvSpPr>
        <p:spPr>
          <a:xfrm>
            <a:off x="4725803" y="2676386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12" name="Google Shape;1256;p43">
            <a:extLst>
              <a:ext uri="{FF2B5EF4-FFF2-40B4-BE49-F238E27FC236}">
                <a16:creationId xmlns:a16="http://schemas.microsoft.com/office/drawing/2014/main" id="{E6BFBF56-4EDE-8057-D88E-8AEDEDD35AD1}"/>
              </a:ext>
            </a:extLst>
          </p:cNvPr>
          <p:cNvSpPr/>
          <p:nvPr/>
        </p:nvSpPr>
        <p:spPr>
          <a:xfrm>
            <a:off x="4725803" y="3034790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13" name="Google Shape;1256;p43">
            <a:extLst>
              <a:ext uri="{FF2B5EF4-FFF2-40B4-BE49-F238E27FC236}">
                <a16:creationId xmlns:a16="http://schemas.microsoft.com/office/drawing/2014/main" id="{D25F6026-812F-AB89-3324-379FC666FB73}"/>
              </a:ext>
            </a:extLst>
          </p:cNvPr>
          <p:cNvSpPr/>
          <p:nvPr/>
        </p:nvSpPr>
        <p:spPr>
          <a:xfrm>
            <a:off x="5832564" y="1959580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114" name="Google Shape;1256;p43">
            <a:extLst>
              <a:ext uri="{FF2B5EF4-FFF2-40B4-BE49-F238E27FC236}">
                <a16:creationId xmlns:a16="http://schemas.microsoft.com/office/drawing/2014/main" id="{6CB128D2-A377-9AF5-FAD9-DF0AAC14B0B8}"/>
              </a:ext>
            </a:extLst>
          </p:cNvPr>
          <p:cNvSpPr/>
          <p:nvPr/>
        </p:nvSpPr>
        <p:spPr>
          <a:xfrm>
            <a:off x="5832564" y="2317983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115" name="Google Shape;1256;p43">
            <a:extLst>
              <a:ext uri="{FF2B5EF4-FFF2-40B4-BE49-F238E27FC236}">
                <a16:creationId xmlns:a16="http://schemas.microsoft.com/office/drawing/2014/main" id="{904D4AAA-B18A-5158-04C8-93704E3A0F5C}"/>
              </a:ext>
            </a:extLst>
          </p:cNvPr>
          <p:cNvSpPr/>
          <p:nvPr/>
        </p:nvSpPr>
        <p:spPr>
          <a:xfrm>
            <a:off x="5832564" y="2676386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116" name="Google Shape;1256;p43">
            <a:extLst>
              <a:ext uri="{FF2B5EF4-FFF2-40B4-BE49-F238E27FC236}">
                <a16:creationId xmlns:a16="http://schemas.microsoft.com/office/drawing/2014/main" id="{EFFCB9B7-B0C8-9486-98E6-EC9DE12CB981}"/>
              </a:ext>
            </a:extLst>
          </p:cNvPr>
          <p:cNvSpPr/>
          <p:nvPr/>
        </p:nvSpPr>
        <p:spPr>
          <a:xfrm>
            <a:off x="5832564" y="3034790"/>
            <a:ext cx="410793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5DBC263-ABE7-2693-5751-F4F9D513014D}"/>
              </a:ext>
            </a:extLst>
          </p:cNvPr>
          <p:cNvGrpSpPr/>
          <p:nvPr/>
        </p:nvGrpSpPr>
        <p:grpSpPr>
          <a:xfrm>
            <a:off x="872010" y="1351829"/>
            <a:ext cx="752177" cy="208800"/>
            <a:chOff x="2352620" y="2872991"/>
            <a:chExt cx="752177" cy="208800"/>
          </a:xfrm>
        </p:grpSpPr>
        <p:sp>
          <p:nvSpPr>
            <p:cNvPr id="125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F93914-C0B8-4DFA-EC94-3BA3CF6B8CCD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2620" y="2872991"/>
              <a:ext cx="752177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26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B1E38DF8-57A9-1573-26A7-75FF33AFE066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B7F59F9-A9C5-9B01-6776-E6CE9C24BB52}"/>
              </a:ext>
            </a:extLst>
          </p:cNvPr>
          <p:cNvGrpSpPr/>
          <p:nvPr/>
        </p:nvGrpSpPr>
        <p:grpSpPr>
          <a:xfrm>
            <a:off x="1704473" y="1351829"/>
            <a:ext cx="828000" cy="208800"/>
            <a:chOff x="3159719" y="2872991"/>
            <a:chExt cx="828000" cy="208800"/>
          </a:xfrm>
        </p:grpSpPr>
        <p:sp>
          <p:nvSpPr>
            <p:cNvPr id="128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579C36-31FA-363D-E42A-716DE0ECB1F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2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9538631-640A-C5ED-4169-F64A106531D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30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B08800C-9382-CD26-E993-A83CAC0733D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612758" y="1351829"/>
            <a:ext cx="2497756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31" name="Button">
            <a:extLst>
              <a:ext uri="{FF2B5EF4-FFF2-40B4-BE49-F238E27FC236}">
                <a16:creationId xmlns:a16="http://schemas.microsoft.com/office/drawing/2014/main" id="{C934BC3F-24EB-D7F6-18BD-8D26C33DE286}"/>
              </a:ext>
            </a:extLst>
          </p:cNvPr>
          <p:cNvSpPr/>
          <p:nvPr/>
        </p:nvSpPr>
        <p:spPr>
          <a:xfrm>
            <a:off x="5177786" y="1351829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C5790CC-06D9-B328-987B-34CD1E6D2B9F}"/>
              </a:ext>
            </a:extLst>
          </p:cNvPr>
          <p:cNvGrpSpPr/>
          <p:nvPr/>
        </p:nvGrpSpPr>
        <p:grpSpPr>
          <a:xfrm>
            <a:off x="6442832" y="1981638"/>
            <a:ext cx="125412" cy="1211272"/>
            <a:chOff x="6442832" y="1981638"/>
            <a:chExt cx="125412" cy="1211272"/>
          </a:xfrm>
        </p:grpSpPr>
        <p:sp>
          <p:nvSpPr>
            <p:cNvPr id="118" name="Circle">
              <a:extLst>
                <a:ext uri="{FF2B5EF4-FFF2-40B4-BE49-F238E27FC236}">
                  <a16:creationId xmlns:a16="http://schemas.microsoft.com/office/drawing/2014/main" id="{11CB541E-8B58-26CB-ACF4-F0B11701B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832" y="2329310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0" name="Circle">
              <a:extLst>
                <a:ext uri="{FF2B5EF4-FFF2-40B4-BE49-F238E27FC236}">
                  <a16:creationId xmlns:a16="http://schemas.microsoft.com/office/drawing/2014/main" id="{8110B926-F60F-DF9B-984D-91B8F1042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832" y="3065910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21" name="Option">
              <a:extLst>
                <a:ext uri="{FF2B5EF4-FFF2-40B4-BE49-F238E27FC236}">
                  <a16:creationId xmlns:a16="http://schemas.microsoft.com/office/drawing/2014/main" id="{31D7D3F9-081A-3455-49A0-E4999AA4CA44}"/>
                </a:ext>
              </a:extLst>
            </p:cNvPr>
            <p:cNvGrpSpPr/>
            <p:nvPr/>
          </p:nvGrpSpPr>
          <p:grpSpPr>
            <a:xfrm>
              <a:off x="6442832" y="1981638"/>
              <a:ext cx="125412" cy="127000"/>
              <a:chOff x="1068388" y="1876425"/>
              <a:chExt cx="125412" cy="127000"/>
            </a:xfrm>
          </p:grpSpPr>
          <p:sp>
            <p:nvSpPr>
              <p:cNvPr id="122" name="Circle">
                <a:extLst>
                  <a:ext uri="{FF2B5EF4-FFF2-40B4-BE49-F238E27FC236}">
                    <a16:creationId xmlns:a16="http://schemas.microsoft.com/office/drawing/2014/main" id="{56232F76-5B7F-6F79-791D-6F89CF389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Check">
                <a:extLst>
                  <a:ext uri="{FF2B5EF4-FFF2-40B4-BE49-F238E27FC236}">
                    <a16:creationId xmlns:a16="http://schemas.microsoft.com/office/drawing/2014/main" id="{349CE8D1-A456-E2A1-5D9B-3B2647759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" name="Circle">
              <a:extLst>
                <a:ext uri="{FF2B5EF4-FFF2-40B4-BE49-F238E27FC236}">
                  <a16:creationId xmlns:a16="http://schemas.microsoft.com/office/drawing/2014/main" id="{1FC9A669-BCBC-FB2F-317F-60AEF3542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832" y="269602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Pagination">
            <a:extLst>
              <a:ext uri="{FF2B5EF4-FFF2-40B4-BE49-F238E27FC236}">
                <a16:creationId xmlns:a16="http://schemas.microsoft.com/office/drawing/2014/main" id="{956723FA-00E4-1058-2BAF-2C8364E0EF5C}"/>
              </a:ext>
            </a:extLst>
          </p:cNvPr>
          <p:cNvSpPr txBox="1"/>
          <p:nvPr/>
        </p:nvSpPr>
        <p:spPr>
          <a:xfrm>
            <a:off x="2551994" y="3341738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9CEF33-6055-883A-6ECD-00A320177F3C}"/>
              </a:ext>
            </a:extLst>
          </p:cNvPr>
          <p:cNvSpPr/>
          <p:nvPr/>
        </p:nvSpPr>
        <p:spPr>
          <a:xfrm>
            <a:off x="872009" y="3631051"/>
            <a:ext cx="5840332" cy="266274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선택한 과정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lang="ko-KR" altLang="en-US" sz="700" dirty="0">
                <a:solidFill>
                  <a:schemeClr val="dk1"/>
                </a:solidFill>
                <a:latin typeface="+mn-ea"/>
                <a:cs typeface="맑은 고딕"/>
              </a:rPr>
              <a:t>유아와 학령전기 아동의 건강문제와 가족의 건강증진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cs typeface="맑은 고딕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cs typeface="맑은 고딕"/>
              </a:rPr>
              <a:t>(</a:t>
            </a:r>
            <a:r>
              <a:rPr lang="en-US" altLang="ko-KR" sz="700" dirty="0">
                <a:latin typeface="+mn-ea"/>
              </a:rPr>
              <a:t>~ 2025.05.03 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))</a:t>
            </a:r>
            <a:endParaRPr lang="ko-KR" altLang="en-US" sz="700" dirty="0">
              <a:latin typeface="+mn-ea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C66941FD-5A76-599B-8F4E-414B6009E051}"/>
              </a:ext>
            </a:extLst>
          </p:cNvPr>
          <p:cNvSpPr/>
          <p:nvPr/>
        </p:nvSpPr>
        <p:spPr>
          <a:xfrm>
            <a:off x="6000922" y="3664800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341A3F-F5F1-1C40-8DC5-1A81B379C2DE}"/>
              </a:ext>
            </a:extLst>
          </p:cNvPr>
          <p:cNvGrpSpPr/>
          <p:nvPr/>
        </p:nvGrpSpPr>
        <p:grpSpPr>
          <a:xfrm>
            <a:off x="5631426" y="4590123"/>
            <a:ext cx="1308584" cy="740459"/>
            <a:chOff x="1902454" y="5947212"/>
            <a:chExt cx="1308584" cy="74045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F9C5EDB-1456-1342-3C66-43DB060876E9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Rectangle 626">
              <a:extLst>
                <a:ext uri="{FF2B5EF4-FFF2-40B4-BE49-F238E27FC236}">
                  <a16:creationId xmlns:a16="http://schemas.microsoft.com/office/drawing/2014/main" id="{A2F53094-6D47-71E3-B68F-9E65406E6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72" y="5987976"/>
              <a:ext cx="1181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교육 변경 신청을 하시겠습니까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20" name="AutoShape 181">
              <a:extLst>
                <a:ext uri="{FF2B5EF4-FFF2-40B4-BE49-F238E27FC236}">
                  <a16:creationId xmlns:a16="http://schemas.microsoft.com/office/drawing/2014/main" id="{06E34566-2133-9418-A547-C89D7CC22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999DFF6C-645E-366B-B157-4B24F10C9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387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B1667-4F85-A6B5-93A2-D3547E18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제목 70">
            <a:extLst>
              <a:ext uri="{FF2B5EF4-FFF2-40B4-BE49-F238E27FC236}">
                <a16:creationId xmlns:a16="http://schemas.microsoft.com/office/drawing/2014/main" id="{D608C7EC-1C4C-FC14-6295-D3C59F9F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교육현황 </a:t>
            </a:r>
            <a:r>
              <a:rPr lang="en-US" altLang="ko-KR" dirty="0"/>
              <a:t>&gt; </a:t>
            </a:r>
            <a:r>
              <a:rPr lang="ko-KR" altLang="en-US" dirty="0"/>
              <a:t>변경</a:t>
            </a:r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F022731F-6110-C4F1-C5CE-6F73116C16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30BBB-67AA-CEB4-3B67-4DC7AA1C20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 변경 팝업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FE9585-956A-7077-0FAF-D912DF228A22}"/>
              </a:ext>
            </a:extLst>
          </p:cNvPr>
          <p:cNvSpPr/>
          <p:nvPr/>
        </p:nvSpPr>
        <p:spPr>
          <a:xfrm>
            <a:off x="486177" y="786842"/>
            <a:ext cx="6562323" cy="3556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2857F1-3649-BD68-DF39-1E188F7818A5}"/>
              </a:ext>
            </a:extLst>
          </p:cNvPr>
          <p:cNvSpPr txBox="1"/>
          <p:nvPr/>
        </p:nvSpPr>
        <p:spPr>
          <a:xfrm>
            <a:off x="1317222" y="923373"/>
            <a:ext cx="4897271" cy="26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교육 변경</a:t>
            </a:r>
          </a:p>
        </p:txBody>
      </p:sp>
      <p:sp>
        <p:nvSpPr>
          <p:cNvPr id="43" name="Delete">
            <a:extLst>
              <a:ext uri="{FF2B5EF4-FFF2-40B4-BE49-F238E27FC236}">
                <a16:creationId xmlns:a16="http://schemas.microsoft.com/office/drawing/2014/main" id="{F2F5A6FF-C2EF-EC49-A820-40CF62231C55}"/>
              </a:ext>
            </a:extLst>
          </p:cNvPr>
          <p:cNvSpPr>
            <a:spLocks noChangeAspect="1"/>
          </p:cNvSpPr>
          <p:nvPr/>
        </p:nvSpPr>
        <p:spPr bwMode="auto">
          <a:xfrm>
            <a:off x="6833943" y="870894"/>
            <a:ext cx="122238" cy="117126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4" name="Google Shape;610;p42">
            <a:extLst>
              <a:ext uri="{FF2B5EF4-FFF2-40B4-BE49-F238E27FC236}">
                <a16:creationId xmlns:a16="http://schemas.microsoft.com/office/drawing/2014/main" id="{C9676E08-5226-6A21-5F7A-7D0D5890A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1449859"/>
              </p:ext>
            </p:extLst>
          </p:nvPr>
        </p:nvGraphicFramePr>
        <p:xfrm>
          <a:off x="552855" y="1636222"/>
          <a:ext cx="6408649" cy="202531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0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316">
                  <a:extLst>
                    <a:ext uri="{9D8B030D-6E8A-4147-A177-3AD203B41FA5}">
                      <a16:colId xmlns:a16="http://schemas.microsoft.com/office/drawing/2014/main" val="4238868597"/>
                    </a:ext>
                  </a:extLst>
                </a:gridCol>
                <a:gridCol w="188780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703162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39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797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389868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  <a:gridCol w="389868">
                  <a:extLst>
                    <a:ext uri="{9D8B030D-6E8A-4147-A177-3AD203B41FA5}">
                      <a16:colId xmlns:a16="http://schemas.microsoft.com/office/drawing/2014/main" val="1499802483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자부담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교육비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보수교육</a:t>
                      </a:r>
                      <a:b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평점인정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직무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치매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sng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실습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sng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(50/100)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위탁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-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기타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sng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275,000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인정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35127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92520267-B0F2-F4DB-77EC-C213DC2A7420}"/>
              </a:ext>
            </a:extLst>
          </p:cNvPr>
          <p:cNvGrpSpPr/>
          <p:nvPr/>
        </p:nvGrpSpPr>
        <p:grpSpPr>
          <a:xfrm>
            <a:off x="6692678" y="1990821"/>
            <a:ext cx="125412" cy="1181100"/>
            <a:chOff x="6675246" y="2822862"/>
            <a:chExt cx="125412" cy="1181100"/>
          </a:xfrm>
        </p:grpSpPr>
        <p:sp>
          <p:nvSpPr>
            <p:cNvPr id="46" name="Circle">
              <a:extLst>
                <a:ext uri="{FF2B5EF4-FFF2-40B4-BE49-F238E27FC236}">
                  <a16:creationId xmlns:a16="http://schemas.microsoft.com/office/drawing/2014/main" id="{09C7EB1D-9863-4D4C-9FDD-B82F2D1D4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2822862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7" name="Option">
              <a:extLst>
                <a:ext uri="{FF2B5EF4-FFF2-40B4-BE49-F238E27FC236}">
                  <a16:creationId xmlns:a16="http://schemas.microsoft.com/office/drawing/2014/main" id="{2B3BECBE-0262-79DD-C683-60CF0CBB9183}"/>
                </a:ext>
              </a:extLst>
            </p:cNvPr>
            <p:cNvGrpSpPr/>
            <p:nvPr/>
          </p:nvGrpSpPr>
          <p:grpSpPr>
            <a:xfrm>
              <a:off x="6675246" y="3174229"/>
              <a:ext cx="125412" cy="127000"/>
              <a:chOff x="1068388" y="1876425"/>
              <a:chExt cx="125412" cy="127000"/>
            </a:xfrm>
          </p:grpSpPr>
          <p:sp>
            <p:nvSpPr>
              <p:cNvPr id="50" name="Circle">
                <a:extLst>
                  <a:ext uri="{FF2B5EF4-FFF2-40B4-BE49-F238E27FC236}">
                    <a16:creationId xmlns:a16="http://schemas.microsoft.com/office/drawing/2014/main" id="{91FB58E3-733F-DAC0-B458-5E6EC1951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Check">
                <a:extLst>
                  <a:ext uri="{FF2B5EF4-FFF2-40B4-BE49-F238E27FC236}">
                    <a16:creationId xmlns:a16="http://schemas.microsoft.com/office/drawing/2014/main" id="{B226DF33-95A9-3921-2D41-00DF20C19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8" name="Circle">
              <a:extLst>
                <a:ext uri="{FF2B5EF4-FFF2-40B4-BE49-F238E27FC236}">
                  <a16:creationId xmlns:a16="http://schemas.microsoft.com/office/drawing/2014/main" id="{D5B98CFC-331E-A9D3-ED04-57EBD391D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3525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Circle">
              <a:extLst>
                <a:ext uri="{FF2B5EF4-FFF2-40B4-BE49-F238E27FC236}">
                  <a16:creationId xmlns:a16="http://schemas.microsoft.com/office/drawing/2014/main" id="{AF324E31-6D7D-CDA5-2462-5CBCC6AEF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3876962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2" name="Circle">
            <a:extLst>
              <a:ext uri="{FF2B5EF4-FFF2-40B4-BE49-F238E27FC236}">
                <a16:creationId xmlns:a16="http://schemas.microsoft.com/office/drawing/2014/main" id="{0913674F-D7D1-D7AA-6292-D1A7EECA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029" y="341652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4868C0E-0E11-745A-1CFA-E57266EF3E7E}"/>
              </a:ext>
            </a:extLst>
          </p:cNvPr>
          <p:cNvGrpSpPr/>
          <p:nvPr/>
        </p:nvGrpSpPr>
        <p:grpSpPr>
          <a:xfrm>
            <a:off x="560388" y="1329313"/>
            <a:ext cx="1548000" cy="210314"/>
            <a:chOff x="560388" y="2872234"/>
            <a:chExt cx="1548000" cy="210314"/>
          </a:xfrm>
        </p:grpSpPr>
        <p:sp>
          <p:nvSpPr>
            <p:cNvPr id="54" name="Text Box">
              <a:extLst>
                <a:ext uri="{FF2B5EF4-FFF2-40B4-BE49-F238E27FC236}">
                  <a16:creationId xmlns:a16="http://schemas.microsoft.com/office/drawing/2014/main" id="{E1374776-5E46-AD3C-CF97-468BD9DD0C13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55" name="Google Shape;5017;p85">
              <a:extLst>
                <a:ext uri="{FF2B5EF4-FFF2-40B4-BE49-F238E27FC236}">
                  <a16:creationId xmlns:a16="http://schemas.microsoft.com/office/drawing/2014/main" id="{DDC75263-68DB-B603-D824-398719D7516E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62890C1-AA9F-43DA-3D5D-4AB58578270F}"/>
              </a:ext>
            </a:extLst>
          </p:cNvPr>
          <p:cNvGrpSpPr/>
          <p:nvPr/>
        </p:nvGrpSpPr>
        <p:grpSpPr>
          <a:xfrm>
            <a:off x="2202235" y="1330070"/>
            <a:ext cx="828000" cy="208800"/>
            <a:chOff x="2352619" y="2872991"/>
            <a:chExt cx="828000" cy="208800"/>
          </a:xfrm>
        </p:grpSpPr>
        <p:sp>
          <p:nvSpPr>
            <p:cNvPr id="5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5F8E695-DAE7-BA24-3A6D-65180EEAB55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지역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798FB3-54E3-8B05-F738-C55DC7A4AD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55BF871-5952-0F59-3193-5C7094A9B369}"/>
              </a:ext>
            </a:extLst>
          </p:cNvPr>
          <p:cNvGrpSpPr/>
          <p:nvPr/>
        </p:nvGrpSpPr>
        <p:grpSpPr>
          <a:xfrm>
            <a:off x="3124082" y="1330070"/>
            <a:ext cx="828000" cy="208800"/>
            <a:chOff x="3159719" y="2872991"/>
            <a:chExt cx="828000" cy="208800"/>
          </a:xfrm>
        </p:grpSpPr>
        <p:sp>
          <p:nvSpPr>
            <p:cNvPr id="60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7283FBA-FB0C-54D4-A160-4F5AF88092E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 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9008F078-547A-2CF2-7C06-310D5CB1FEB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6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84920E2C-2154-BBC3-5ECD-67B2EBD0ECC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7776" y="1330070"/>
            <a:ext cx="14594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63" name="Button">
            <a:extLst>
              <a:ext uri="{FF2B5EF4-FFF2-40B4-BE49-F238E27FC236}">
                <a16:creationId xmlns:a16="http://schemas.microsoft.com/office/drawing/2014/main" id="{049850A6-8D43-2B86-263A-963736507FAA}"/>
              </a:ext>
            </a:extLst>
          </p:cNvPr>
          <p:cNvSpPr/>
          <p:nvPr/>
        </p:nvSpPr>
        <p:spPr>
          <a:xfrm>
            <a:off x="6494450" y="1330070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F697234-DD0C-4448-C9AC-0F0B0DBA6D16}"/>
              </a:ext>
            </a:extLst>
          </p:cNvPr>
          <p:cNvGrpSpPr/>
          <p:nvPr/>
        </p:nvGrpSpPr>
        <p:grpSpPr>
          <a:xfrm>
            <a:off x="4045929" y="1326151"/>
            <a:ext cx="828000" cy="208800"/>
            <a:chOff x="3159719" y="2872991"/>
            <a:chExt cx="828000" cy="208800"/>
          </a:xfrm>
        </p:grpSpPr>
        <p:sp>
          <p:nvSpPr>
            <p:cNvPr id="65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04AFD2B-1DF3-AFBE-C997-F7CE5A87AFE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6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7B0D50-3BE7-1AD1-61EA-930A7A57F51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67" name="Pagination">
            <a:extLst>
              <a:ext uri="{FF2B5EF4-FFF2-40B4-BE49-F238E27FC236}">
                <a16:creationId xmlns:a16="http://schemas.microsoft.com/office/drawing/2014/main" id="{8B37BFD7-5B6C-029F-2F2D-3B5B734AB212}"/>
              </a:ext>
            </a:extLst>
          </p:cNvPr>
          <p:cNvSpPr txBox="1"/>
          <p:nvPr/>
        </p:nvSpPr>
        <p:spPr>
          <a:xfrm>
            <a:off x="2551994" y="3699878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1845E02-5CCE-791A-D627-91F600735718}"/>
              </a:ext>
            </a:extLst>
          </p:cNvPr>
          <p:cNvSpPr/>
          <p:nvPr/>
        </p:nvSpPr>
        <p:spPr>
          <a:xfrm>
            <a:off x="562848" y="3975878"/>
            <a:ext cx="6411310" cy="29290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선택한 과정 </a:t>
            </a:r>
            <a:r>
              <a:rPr lang="en-US" altLang="ko-KR" sz="700" dirty="0">
                <a:latin typeface="+mn-ea"/>
                <a:ea typeface="+mn-ea"/>
              </a:rPr>
              <a:t>: </a:t>
            </a:r>
            <a:r>
              <a:rPr kumimoji="1" lang="ko-KR" altLang="en-US" sz="700" spc="-50" dirty="0">
                <a:solidFill>
                  <a:schemeClr val="tx1"/>
                </a:solidFill>
                <a:latin typeface="+mn-ea"/>
              </a:rPr>
              <a:t>현대 정신건강의 실무 </a:t>
            </a:r>
            <a:r>
              <a:rPr kumimoji="1" lang="en-US" altLang="ko-KR" sz="700" u="sng" spc="-5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700" dirty="0">
                <a:latin typeface="+mn-ea"/>
              </a:rPr>
              <a:t>2025.05.03 (</a:t>
            </a:r>
            <a:r>
              <a:rPr lang="ko-KR" altLang="en-US" sz="700" dirty="0">
                <a:latin typeface="+mn-ea"/>
              </a:rPr>
              <a:t>토</a:t>
            </a:r>
            <a:r>
              <a:rPr lang="en-US" altLang="ko-KR" sz="700" dirty="0">
                <a:latin typeface="+mn-ea"/>
              </a:rPr>
              <a:t>)</a:t>
            </a:r>
            <a:r>
              <a:rPr lang="en-US" altLang="ko-KR" sz="700" u="sng" dirty="0">
                <a:solidFill>
                  <a:schemeClr val="tx1"/>
                </a:solidFill>
                <a:latin typeface="+mn-ea"/>
                <a:cs typeface="맑은 고딕"/>
              </a:rPr>
              <a:t>)</a:t>
            </a:r>
            <a:endParaRPr lang="ko-KR" altLang="en-US" sz="700" u="sng" dirty="0">
              <a:solidFill>
                <a:schemeClr val="tx1"/>
              </a:solidFill>
              <a:latin typeface="+mn-ea"/>
              <a:cs typeface="맑은 고딕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D5F3EDCD-945D-F807-A191-DDA65911C9B3}"/>
              </a:ext>
            </a:extLst>
          </p:cNvPr>
          <p:cNvSpPr/>
          <p:nvPr/>
        </p:nvSpPr>
        <p:spPr>
          <a:xfrm>
            <a:off x="6243810" y="4027703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신청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7E35D21-7BEB-12C3-1D88-22FD1E16728B}"/>
              </a:ext>
            </a:extLst>
          </p:cNvPr>
          <p:cNvGrpSpPr/>
          <p:nvPr/>
        </p:nvGrpSpPr>
        <p:grpSpPr>
          <a:xfrm>
            <a:off x="3757179" y="4601371"/>
            <a:ext cx="1308584" cy="740459"/>
            <a:chOff x="1902454" y="5947212"/>
            <a:chExt cx="1308584" cy="74045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EFD33E5-FE6D-6015-BF82-976094ABB8F5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Rectangle 626">
              <a:extLst>
                <a:ext uri="{FF2B5EF4-FFF2-40B4-BE49-F238E27FC236}">
                  <a16:creationId xmlns:a16="http://schemas.microsoft.com/office/drawing/2014/main" id="{E2D30E86-6500-D9C7-368A-FC2F39A3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72" y="5987976"/>
              <a:ext cx="1181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교육 변경을 하시겠습니까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76" name="AutoShape 181">
              <a:extLst>
                <a:ext uri="{FF2B5EF4-FFF2-40B4-BE49-F238E27FC236}">
                  <a16:creationId xmlns:a16="http://schemas.microsoft.com/office/drawing/2014/main" id="{E97835BC-291C-6F9E-FCE4-440561691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취소</a:t>
              </a:r>
            </a:p>
          </p:txBody>
        </p:sp>
        <p:sp>
          <p:nvSpPr>
            <p:cNvPr id="77" name="AutoShape 181">
              <a:extLst>
                <a:ext uri="{FF2B5EF4-FFF2-40B4-BE49-F238E27FC236}">
                  <a16:creationId xmlns:a16="http://schemas.microsoft.com/office/drawing/2014/main" id="{FBA3EAF5-683A-C5A3-58E4-C6F24F53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신청</a:t>
              </a: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CE81799-A28C-6A8D-CB28-ABC08F6CD924}"/>
              </a:ext>
            </a:extLst>
          </p:cNvPr>
          <p:cNvSpPr/>
          <p:nvPr/>
        </p:nvSpPr>
        <p:spPr>
          <a:xfrm>
            <a:off x="7627620" y="5663868"/>
            <a:ext cx="2110740" cy="958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1. </a:t>
            </a:r>
            <a:r>
              <a:rPr lang="ko-KR" altLang="en-US" sz="1050" dirty="0"/>
              <a:t>동일 과정의 차수 변경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- </a:t>
            </a:r>
            <a:r>
              <a:rPr lang="ko-KR" altLang="en-US" sz="1050" dirty="0"/>
              <a:t>해당 문구 그대로 유지</a:t>
            </a:r>
          </a:p>
          <a:p>
            <a:r>
              <a:rPr lang="en-US" altLang="ko-KR" sz="1050" dirty="0"/>
              <a:t>2. </a:t>
            </a:r>
            <a:r>
              <a:rPr lang="ko-KR" altLang="en-US" sz="1050" dirty="0"/>
              <a:t>다른 과정으로 변경</a:t>
            </a:r>
          </a:p>
          <a:p>
            <a:r>
              <a:rPr lang="ko-KR" altLang="en-US" sz="1050" dirty="0"/>
              <a:t>  </a:t>
            </a:r>
            <a:r>
              <a:rPr lang="en-US" altLang="ko-KR" sz="1050" dirty="0"/>
              <a:t>- ※ </a:t>
            </a:r>
            <a:r>
              <a:rPr lang="ko-KR" altLang="en-US" sz="1050" dirty="0"/>
              <a:t>과정 변경 시 온라인 교육의 진도는 초기화됨   문구 추가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E9B148-38B4-A481-C6AF-763B8C54A94B}"/>
              </a:ext>
            </a:extLst>
          </p:cNvPr>
          <p:cNvSpPr/>
          <p:nvPr/>
        </p:nvSpPr>
        <p:spPr bwMode="auto">
          <a:xfrm>
            <a:off x="5185866" y="4601371"/>
            <a:ext cx="1699835" cy="74045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626">
            <a:extLst>
              <a:ext uri="{FF2B5EF4-FFF2-40B4-BE49-F238E27FC236}">
                <a16:creationId xmlns:a16="http://schemas.microsoft.com/office/drawing/2014/main" id="{167BFC40-FD70-E77A-39E8-B878DAB43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865" y="4642135"/>
            <a:ext cx="1699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 과정을 변경하시면 </a:t>
            </a:r>
            <a:r>
              <a:rPr lang="ko-KR" altLang="en-US" sz="800" spc="-8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교육 진도가 초기화됩니다</a:t>
            </a:r>
            <a:r>
              <a:rPr lang="en-US" altLang="ko-KR" sz="800" spc="-8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그래도 과정 변경을 하시겠습니까</a:t>
            </a:r>
            <a:r>
              <a:rPr lang="en-US" altLang="ko-KR" sz="8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6" name="AutoShape 181">
            <a:extLst>
              <a:ext uri="{FF2B5EF4-FFF2-40B4-BE49-F238E27FC236}">
                <a16:creationId xmlns:a16="http://schemas.microsoft.com/office/drawing/2014/main" id="{42032082-77FB-1C40-9FAA-F66539AF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972" y="5096397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취소</a:t>
            </a:r>
          </a:p>
        </p:txBody>
      </p:sp>
      <p:sp>
        <p:nvSpPr>
          <p:cNvPr id="7" name="AutoShape 181">
            <a:extLst>
              <a:ext uri="{FF2B5EF4-FFF2-40B4-BE49-F238E27FC236}">
                <a16:creationId xmlns:a16="http://schemas.microsoft.com/office/drawing/2014/main" id="{0F81674C-37F1-2DEA-045A-C81B60FA7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7392" y="5099486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</a:t>
            </a:r>
          </a:p>
        </p:txBody>
      </p:sp>
    </p:spTree>
    <p:extLst>
      <p:ext uri="{BB962C8B-B14F-4D97-AF65-F5344CB8AC3E}">
        <p14:creationId xmlns:p14="http://schemas.microsoft.com/office/powerpoint/2010/main" val="3153453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C770-215F-073E-24D9-696374DD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교육현황 </a:t>
            </a:r>
            <a:r>
              <a:rPr lang="en-US" altLang="ko-KR" dirty="0"/>
              <a:t>&gt; </a:t>
            </a:r>
            <a:r>
              <a:rPr lang="ko-KR" altLang="en-US" dirty="0"/>
              <a:t>변경 </a:t>
            </a:r>
            <a:r>
              <a:rPr lang="en-US" altLang="ko-KR" dirty="0"/>
              <a:t>&gt; </a:t>
            </a:r>
            <a:r>
              <a:rPr lang="ko-KR" altLang="en-US" dirty="0"/>
              <a:t>신청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F585C-018B-5293-76F4-48309267B2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4BE28-BF4C-B81B-2610-A4EC372D7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보수교육 변경 신청</a:t>
            </a:r>
            <a:r>
              <a:rPr lang="en-US" altLang="ko-KR" dirty="0"/>
              <a:t>/</a:t>
            </a:r>
            <a:r>
              <a:rPr lang="ko-KR" altLang="en-US" dirty="0"/>
              <a:t>결제</a:t>
            </a:r>
          </a:p>
        </p:txBody>
      </p:sp>
      <p:sp>
        <p:nvSpPr>
          <p:cNvPr id="5" name="Google Shape;609;p42">
            <a:extLst>
              <a:ext uri="{FF2B5EF4-FFF2-40B4-BE49-F238E27FC236}">
                <a16:creationId xmlns:a16="http://schemas.microsoft.com/office/drawing/2014/main" id="{B2CAF9C6-0178-7FF7-46E3-7B4A24F58F7E}"/>
              </a:ext>
            </a:extLst>
          </p:cNvPr>
          <p:cNvSpPr txBox="1"/>
          <p:nvPr/>
        </p:nvSpPr>
        <p:spPr>
          <a:xfrm>
            <a:off x="461248" y="1545841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교육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6" name="Google Shape;610;p42">
            <a:extLst>
              <a:ext uri="{FF2B5EF4-FFF2-40B4-BE49-F238E27FC236}">
                <a16:creationId xmlns:a16="http://schemas.microsoft.com/office/drawing/2014/main" id="{3B71229C-9D48-A8C7-28EF-9A7DF9A7B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264939"/>
              </p:ext>
            </p:extLst>
          </p:nvPr>
        </p:nvGraphicFramePr>
        <p:xfrm>
          <a:off x="560388" y="1820418"/>
          <a:ext cx="3611562" cy="2187704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9056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1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신청 내역</a:t>
                      </a:r>
                      <a:endParaRPr lang="en-US" altLang="ko-KR" sz="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076743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교육명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방문간호 간호조무사 치매전문교육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교육일자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기본교육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09.20.(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09.28.(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</a:p>
                    <a:p>
                      <a:pPr marL="92075" lvl="1" indent="-92075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실기교육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: 10.25.(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 ~ 11.02.(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672836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대면교육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시간</a:t>
                      </a: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09:00~18:00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038102"/>
                  </a:ext>
                </a:extLst>
              </a:tr>
              <a:tr h="48388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대면교육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장소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525" marR="9525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부산시간호조무사회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 교육관</a:t>
                      </a:r>
                      <a:endParaRPr lang="en-US" altLang="ko-KR" sz="7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9525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963086"/>
                  </a:ext>
                </a:extLst>
              </a:tr>
            </a:tbl>
          </a:graphicData>
        </a:graphic>
      </p:graphicFrame>
      <p:sp>
        <p:nvSpPr>
          <p:cNvPr id="7" name="Google Shape;609;p42">
            <a:extLst>
              <a:ext uri="{FF2B5EF4-FFF2-40B4-BE49-F238E27FC236}">
                <a16:creationId xmlns:a16="http://schemas.microsoft.com/office/drawing/2014/main" id="{F8C2C8E6-7D3C-5864-BB78-79155CE0FC8F}"/>
              </a:ext>
            </a:extLst>
          </p:cNvPr>
          <p:cNvSpPr txBox="1"/>
          <p:nvPr/>
        </p:nvSpPr>
        <p:spPr>
          <a:xfrm>
            <a:off x="4278569" y="154584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결제금액 확인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A52B8F-A6DF-6235-BAC2-8E1490F7503B}"/>
              </a:ext>
            </a:extLst>
          </p:cNvPr>
          <p:cNvSpPr/>
          <p:nvPr/>
        </p:nvSpPr>
        <p:spPr>
          <a:xfrm>
            <a:off x="461248" y="4076995"/>
            <a:ext cx="371070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>
                <a:latin typeface="+mn-ea"/>
                <a:ea typeface="+mn-ea"/>
              </a:rPr>
              <a:t>※ 필독 사항</a:t>
            </a:r>
          </a:p>
          <a:p>
            <a:pPr marL="88900" indent="-88900">
              <a:buFontTx/>
              <a:buChar char="-"/>
            </a:pPr>
            <a:r>
              <a:rPr lang="ko-KR" altLang="en-US" sz="700" dirty="0">
                <a:latin typeface="+mn-ea"/>
                <a:ea typeface="+mn-ea"/>
              </a:rPr>
              <a:t>보수교육비 환불 및 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관련 내용은 “KLPNA 보수교육센터&gt; 게시판 &gt; </a:t>
            </a:r>
            <a:r>
              <a:rPr lang="ko-KR" altLang="en-US" sz="700" dirty="0" err="1">
                <a:latin typeface="+mn-ea"/>
                <a:ea typeface="+mn-ea"/>
              </a:rPr>
              <a:t>공지사항”에서</a:t>
            </a:r>
            <a:r>
              <a:rPr lang="ko-KR" altLang="en-US" sz="700" dirty="0">
                <a:latin typeface="+mn-ea"/>
                <a:ea typeface="+mn-ea"/>
              </a:rPr>
              <a:t> 확인 가능</a:t>
            </a:r>
            <a:endParaRPr lang="en-US" altLang="ko-KR" sz="700" dirty="0">
              <a:latin typeface="+mn-ea"/>
              <a:ea typeface="+mn-ea"/>
            </a:endParaRPr>
          </a:p>
          <a:p>
            <a:pPr marL="171450" indent="-171450">
              <a:buFontTx/>
              <a:buChar char="-"/>
            </a:pPr>
            <a:endParaRPr lang="en-US" altLang="ko-KR" sz="700" dirty="0">
              <a:latin typeface="+mn-ea"/>
              <a:ea typeface="+mn-ea"/>
            </a:endParaRPr>
          </a:p>
          <a:p>
            <a:pPr marL="95250" indent="-95250"/>
            <a:r>
              <a:rPr lang="ko-KR" altLang="en-US" sz="700" dirty="0">
                <a:latin typeface="+mn-ea"/>
                <a:ea typeface="+mn-ea"/>
              </a:rPr>
              <a:t>※ 결제 완료 후 협회에 요청하여 현금영수증을 발급받는 경우 결제자의 성명이  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 err="1">
                <a:latin typeface="+mn-ea"/>
                <a:ea typeface="+mn-ea"/>
              </a:rPr>
              <a:t>미기재되오니</a:t>
            </a:r>
            <a:r>
              <a:rPr lang="ko-KR" altLang="en-US" sz="700" dirty="0">
                <a:latin typeface="+mn-ea"/>
                <a:ea typeface="+mn-ea"/>
              </a:rPr>
              <a:t> 현금영수증의 발급이 필요하신 분은 결제 시 발급을 받으시기 바랍니다.</a:t>
            </a:r>
          </a:p>
          <a:p>
            <a:pPr marL="171450" indent="-171450">
              <a:buFontTx/>
              <a:buChar char="-"/>
            </a:pPr>
            <a:endParaRPr lang="ko-KR" altLang="en-US" sz="700" dirty="0"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3296486-7AB2-136E-9376-C9AB16A12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48628"/>
              </p:ext>
            </p:extLst>
          </p:nvPr>
        </p:nvGraphicFramePr>
        <p:xfrm>
          <a:off x="4391026" y="1820418"/>
          <a:ext cx="2578100" cy="755326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644524">
                  <a:extLst>
                    <a:ext uri="{9D8B030D-6E8A-4147-A177-3AD203B41FA5}">
                      <a16:colId xmlns:a16="http://schemas.microsoft.com/office/drawing/2014/main" val="166701542"/>
                    </a:ext>
                  </a:extLst>
                </a:gridCol>
                <a:gridCol w="1933576">
                  <a:extLst>
                    <a:ext uri="{9D8B030D-6E8A-4147-A177-3AD203B41FA5}">
                      <a16:colId xmlns:a16="http://schemas.microsoft.com/office/drawing/2014/main" val="369632296"/>
                    </a:ext>
                  </a:extLst>
                </a:gridCol>
              </a:tblGrid>
              <a:tr h="37766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교육비</a:t>
                      </a:r>
                    </a:p>
                  </a:txBody>
                  <a:tcPr marL="9525" marR="9525" marT="10478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</a:rPr>
                        <a:t>275,000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352641"/>
                  </a:ext>
                </a:extLst>
              </a:tr>
              <a:tr h="37766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총 결제 금액 </a:t>
                      </a: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0070C0"/>
                          </a:solidFill>
                        </a:rPr>
                        <a:t>275,000</a:t>
                      </a:r>
                      <a:r>
                        <a:rPr lang="ko-KR" altLang="en-US" sz="1000" b="1" dirty="0">
                          <a:solidFill>
                            <a:srgbClr val="0070C0"/>
                          </a:solidFill>
                        </a:rPr>
                        <a:t>원</a:t>
                      </a:r>
                      <a:r>
                        <a:rPr lang="ko-KR" altLang="en-US" sz="700" b="0" dirty="0"/>
                        <a:t> </a:t>
                      </a:r>
                      <a:r>
                        <a:rPr lang="en-US" altLang="ko-KR" sz="700" b="0" dirty="0"/>
                        <a:t>(</a:t>
                      </a:r>
                      <a:r>
                        <a:rPr lang="ko-KR" altLang="en-US" sz="700" b="0" dirty="0"/>
                        <a:t>정회원 입회비 포함</a:t>
                      </a:r>
                      <a:r>
                        <a:rPr lang="en-US" altLang="ko-KR" sz="700" b="0" dirty="0"/>
                        <a:t>)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36000" marR="36000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52389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EE54E77-E47D-7F56-4FCD-6792A42CA83C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교육변경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Google Shape;609;p42">
            <a:extLst>
              <a:ext uri="{FF2B5EF4-FFF2-40B4-BE49-F238E27FC236}">
                <a16:creationId xmlns:a16="http://schemas.microsoft.com/office/drawing/2014/main" id="{C36E68B4-1300-8D11-8B4B-40A11D3034ED}"/>
              </a:ext>
            </a:extLst>
          </p:cNvPr>
          <p:cNvSpPr txBox="1"/>
          <p:nvPr/>
        </p:nvSpPr>
        <p:spPr>
          <a:xfrm>
            <a:off x="4278569" y="280187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+mn-ea"/>
                <a:ea typeface="+mn-ea"/>
                <a:cs typeface="Malgun Gothic"/>
                <a:sym typeface="Malgun Gothic"/>
              </a:rPr>
              <a:t>결제방법 선택</a:t>
            </a:r>
            <a:endParaRPr sz="800" b="1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8D01C-21FC-4EB7-8B58-A455C8D9AD2B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2ACF5B9-D995-D78E-2D29-2DF24DA24076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4F2B56E-331A-9D21-4D8F-D92AAAA3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4500188"/>
            <a:ext cx="2023879" cy="20145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5" name="Button">
            <a:extLst>
              <a:ext uri="{FF2B5EF4-FFF2-40B4-BE49-F238E27FC236}">
                <a16:creationId xmlns:a16="http://schemas.microsoft.com/office/drawing/2014/main" id="{8A59AC61-987D-6C48-73F6-D292A25D6C66}"/>
              </a:ext>
            </a:extLst>
          </p:cNvPr>
          <p:cNvSpPr/>
          <p:nvPr/>
        </p:nvSpPr>
        <p:spPr>
          <a:xfrm>
            <a:off x="6332071" y="5187750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결제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Button">
            <a:extLst>
              <a:ext uri="{FF2B5EF4-FFF2-40B4-BE49-F238E27FC236}">
                <a16:creationId xmlns:a16="http://schemas.microsoft.com/office/drawing/2014/main" id="{59B33C2B-A129-198D-2573-E5601B3D3D74}"/>
              </a:ext>
            </a:extLst>
          </p:cNvPr>
          <p:cNvSpPr/>
          <p:nvPr/>
        </p:nvSpPr>
        <p:spPr>
          <a:xfrm>
            <a:off x="5764966" y="5187750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F5845AF-0C4C-94A4-FF4C-3609201A0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02082"/>
              </p:ext>
            </p:extLst>
          </p:nvPr>
        </p:nvGraphicFramePr>
        <p:xfrm>
          <a:off x="4397375" y="3052708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신용카드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1D6190A-07AC-09F9-96EF-74853EC2F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08239"/>
              </p:ext>
            </p:extLst>
          </p:nvPr>
        </p:nvGraphicFramePr>
        <p:xfrm>
          <a:off x="4397375" y="3404184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가상계좌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417276F-57E7-2B56-41DA-7D9B30A9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456036"/>
              </p:ext>
            </p:extLst>
          </p:nvPr>
        </p:nvGraphicFramePr>
        <p:xfrm>
          <a:off x="4397375" y="3755660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계좌이체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0" name="Circle">
            <a:extLst>
              <a:ext uri="{FF2B5EF4-FFF2-40B4-BE49-F238E27FC236}">
                <a16:creationId xmlns:a16="http://schemas.microsoft.com/office/drawing/2014/main" id="{6E0B5E46-79CE-00F3-4B52-FAD78F0CF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146288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ircle">
            <a:extLst>
              <a:ext uri="{FF2B5EF4-FFF2-40B4-BE49-F238E27FC236}">
                <a16:creationId xmlns:a16="http://schemas.microsoft.com/office/drawing/2014/main" id="{42743963-24F5-E8BD-9300-C30AFE4C0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497764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E29DEB97-D874-71CF-E0F6-83657F5EE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6635" y="3849240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1B7A4B9-AB59-3A4E-01E4-7DAF59EBA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43178"/>
              </p:ext>
            </p:extLst>
          </p:nvPr>
        </p:nvGraphicFramePr>
        <p:xfrm>
          <a:off x="4397375" y="4107136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lvl="5"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네이버페이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440DDE2-C92D-997C-EBBE-F44A9710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130010"/>
              </p:ext>
            </p:extLst>
          </p:nvPr>
        </p:nvGraphicFramePr>
        <p:xfrm>
          <a:off x="4397375" y="4458612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토스페이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6F1BB5F-88BB-FE2D-729E-A7D6D5631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880628"/>
              </p:ext>
            </p:extLst>
          </p:nvPr>
        </p:nvGraphicFramePr>
        <p:xfrm>
          <a:off x="4397375" y="4810087"/>
          <a:ext cx="2578100" cy="310262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667222712"/>
                    </a:ext>
                  </a:extLst>
                </a:gridCol>
              </a:tblGrid>
              <a:tr h="31026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             카카오페이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525" marR="9525" marT="10582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74269"/>
                  </a:ext>
                </a:extLst>
              </a:tr>
            </a:tbl>
          </a:graphicData>
        </a:graphic>
      </p:graphicFrame>
      <p:sp>
        <p:nvSpPr>
          <p:cNvPr id="26" name="Circle">
            <a:extLst>
              <a:ext uri="{FF2B5EF4-FFF2-40B4-BE49-F238E27FC236}">
                <a16:creationId xmlns:a16="http://schemas.microsoft.com/office/drawing/2014/main" id="{788E99D7-5B2F-537A-631A-866C8D0A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200716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ircle">
            <a:extLst>
              <a:ext uri="{FF2B5EF4-FFF2-40B4-BE49-F238E27FC236}">
                <a16:creationId xmlns:a16="http://schemas.microsoft.com/office/drawing/2014/main" id="{6DB38FD8-8233-EBC5-72F7-EF9766FFF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552192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ircle">
            <a:extLst>
              <a:ext uri="{FF2B5EF4-FFF2-40B4-BE49-F238E27FC236}">
                <a16:creationId xmlns:a16="http://schemas.microsoft.com/office/drawing/2014/main" id="{73E15EA3-CE22-134C-D70E-712E458D6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472" y="4903667"/>
            <a:ext cx="125412" cy="127000"/>
          </a:xfrm>
          <a:prstGeom prst="ellipse">
            <a:avLst/>
          </a:prstGeom>
          <a:solidFill>
            <a:srgbClr val="FFFFFF"/>
          </a:solidFill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885C67-BDE4-56B1-2D8A-1AE8819D12F1}"/>
              </a:ext>
            </a:extLst>
          </p:cNvPr>
          <p:cNvSpPr/>
          <p:nvPr/>
        </p:nvSpPr>
        <p:spPr>
          <a:xfrm>
            <a:off x="7508874" y="3042536"/>
            <a:ext cx="2367289" cy="1356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직무는 교육변경 사 추가 결제 없음</a:t>
            </a:r>
          </a:p>
        </p:txBody>
      </p:sp>
    </p:spTree>
    <p:extLst>
      <p:ext uri="{BB962C8B-B14F-4D97-AF65-F5344CB8AC3E}">
        <p14:creationId xmlns:p14="http://schemas.microsoft.com/office/powerpoint/2010/main" val="753707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C803-BF7F-71F2-A14E-39AB3068B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C8624-18BE-8AE2-49E3-0DF7442E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강의실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6B04264-1E14-E517-4303-5FC9769778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A5F87-E6CF-AFB8-D0F0-FC1234C59D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강의실 목록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76AC07-7985-95F2-FCF4-1F3696C54C28}"/>
              </a:ext>
            </a:extLst>
          </p:cNvPr>
          <p:cNvSpPr/>
          <p:nvPr/>
        </p:nvSpPr>
        <p:spPr>
          <a:xfrm>
            <a:off x="447271" y="904320"/>
            <a:ext cx="1754964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2BD4BD0E-5899-C8CF-12FF-7838C7719511}"/>
              </a:ext>
            </a:extLst>
          </p:cNvPr>
          <p:cNvSpPr txBox="1"/>
          <p:nvPr/>
        </p:nvSpPr>
        <p:spPr>
          <a:xfrm>
            <a:off x="461248" y="12474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■ 교육 선택 내역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E17208-A89E-8273-5A1A-C1BAD8423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16693"/>
              </p:ext>
            </p:extLst>
          </p:nvPr>
        </p:nvGraphicFramePr>
        <p:xfrm>
          <a:off x="560388" y="1835195"/>
          <a:ext cx="6408736" cy="201323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31505">
                  <a:extLst>
                    <a:ext uri="{9D8B030D-6E8A-4147-A177-3AD203B41FA5}">
                      <a16:colId xmlns:a16="http://schemas.microsoft.com/office/drawing/2014/main" val="3796461461"/>
                    </a:ext>
                  </a:extLst>
                </a:gridCol>
                <a:gridCol w="831965">
                  <a:extLst>
                    <a:ext uri="{9D8B030D-6E8A-4147-A177-3AD203B41FA5}">
                      <a16:colId xmlns:a16="http://schemas.microsoft.com/office/drawing/2014/main" val="394204613"/>
                    </a:ext>
                  </a:extLst>
                </a:gridCol>
                <a:gridCol w="2435200">
                  <a:extLst>
                    <a:ext uri="{9D8B030D-6E8A-4147-A177-3AD203B41FA5}">
                      <a16:colId xmlns:a16="http://schemas.microsoft.com/office/drawing/2014/main" val="978054651"/>
                    </a:ext>
                  </a:extLst>
                </a:gridCol>
                <a:gridCol w="867427">
                  <a:extLst>
                    <a:ext uri="{9D8B030D-6E8A-4147-A177-3AD203B41FA5}">
                      <a16:colId xmlns:a16="http://schemas.microsoft.com/office/drawing/2014/main" val="965097132"/>
                    </a:ext>
                  </a:extLst>
                </a:gridCol>
                <a:gridCol w="867427">
                  <a:extLst>
                    <a:ext uri="{9D8B030D-6E8A-4147-A177-3AD203B41FA5}">
                      <a16:colId xmlns:a16="http://schemas.microsoft.com/office/drawing/2014/main" val="660666709"/>
                    </a:ext>
                  </a:extLst>
                </a:gridCol>
                <a:gridCol w="875212">
                  <a:extLst>
                    <a:ext uri="{9D8B030D-6E8A-4147-A177-3AD203B41FA5}">
                      <a16:colId xmlns:a16="http://schemas.microsoft.com/office/drawing/2014/main" val="142199503"/>
                    </a:ext>
                  </a:extLst>
                </a:gridCol>
              </a:tblGrid>
              <a:tr h="147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년도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교육형태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이수기간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진도율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85286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간호조무사 근골격계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질환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~ 2025.05.03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60%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44826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기본공통과정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2025.06.30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45248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대체인정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 2025.12.31 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50%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90822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2025.06.10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469947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대체인정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~ 2024.12.31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170671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2024.05.31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093597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간호조무사 근골격계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질환</a:t>
                      </a:r>
                      <a:r>
                        <a:rPr lang="en-US" altLang="ko-KR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~ 2024.05.03 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988900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sng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기본공통과정</a:t>
                      </a:r>
                      <a:endParaRPr lang="en-US" altLang="ko-KR" sz="700" b="0" u="sng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2024.05.31 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100%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338651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1090B7-6531-480A-AF58-75D15AB81201}"/>
              </a:ext>
            </a:extLst>
          </p:cNvPr>
          <p:cNvSpPr/>
          <p:nvPr/>
        </p:nvSpPr>
        <p:spPr>
          <a:xfrm>
            <a:off x="7553195" y="5060515"/>
            <a:ext cx="2267210" cy="1634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변경 시 교육타입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변경</a:t>
            </a:r>
            <a:r>
              <a:rPr lang="en-US" altLang="ko-KR" sz="1200" dirty="0"/>
              <a:t>?</a:t>
            </a:r>
          </a:p>
          <a:p>
            <a:pPr algn="ctr"/>
            <a:r>
              <a:rPr lang="ko-KR" altLang="en-US" sz="1200" dirty="0" err="1"/>
              <a:t>미이수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추가비</a:t>
            </a:r>
            <a:endParaRPr lang="en-US" altLang="ko-KR" sz="1200" dirty="0"/>
          </a:p>
          <a:p>
            <a:pPr algn="ctr"/>
            <a:r>
              <a:rPr lang="ko-KR" altLang="en-US" sz="1200" dirty="0"/>
              <a:t>신청일은 필요하지 않은 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56B76F-6B24-0DA9-8DD5-537D6618EB36}"/>
              </a:ext>
            </a:extLst>
          </p:cNvPr>
          <p:cNvSpPr/>
          <p:nvPr/>
        </p:nvSpPr>
        <p:spPr>
          <a:xfrm>
            <a:off x="7553195" y="2601793"/>
            <a:ext cx="3337141" cy="2348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                 [</a:t>
            </a:r>
            <a:r>
              <a:rPr lang="ko-KR" altLang="en-US" dirty="0"/>
              <a:t>직무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강의자료실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설문</a:t>
            </a:r>
            <a:r>
              <a:rPr lang="en-US" altLang="ko-KR" dirty="0"/>
              <a:t>: </a:t>
            </a:r>
            <a:r>
              <a:rPr lang="ko-KR" altLang="en-US" dirty="0"/>
              <a:t>현업적용평가</a:t>
            </a:r>
            <a:r>
              <a:rPr lang="en-US" altLang="ko-KR" dirty="0"/>
              <a:t>, </a:t>
            </a:r>
            <a:r>
              <a:rPr lang="ko-KR" altLang="en-US" dirty="0" err="1"/>
              <a:t>강의만족도평가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대체인정</a:t>
            </a:r>
            <a:r>
              <a:rPr lang="en-US" altLang="ko-KR" dirty="0"/>
              <a:t>: </a:t>
            </a:r>
            <a:r>
              <a:rPr lang="ko-KR" altLang="en-US" dirty="0"/>
              <a:t>조건에 따라 </a:t>
            </a:r>
            <a:r>
              <a:rPr lang="en-US" altLang="ko-KR" dirty="0"/>
              <a:t>[</a:t>
            </a:r>
            <a:r>
              <a:rPr lang="ko-KR" altLang="en-US" dirty="0"/>
              <a:t>대체인정</a:t>
            </a:r>
            <a:r>
              <a:rPr lang="en-US" altLang="ko-KR" dirty="0"/>
              <a:t>] </a:t>
            </a:r>
            <a:r>
              <a:rPr lang="ko-KR" altLang="en-US" dirty="0"/>
              <a:t>버튼 활성화</a:t>
            </a:r>
            <a:r>
              <a:rPr lang="en-US" altLang="ko-KR" dirty="0"/>
              <a:t>/</a:t>
            </a:r>
            <a:r>
              <a:rPr lang="ko-KR" altLang="en-US" dirty="0"/>
              <a:t>비활성화</a:t>
            </a:r>
            <a:r>
              <a:rPr lang="en-US" altLang="ko-KR" dirty="0"/>
              <a:t>. </a:t>
            </a:r>
            <a:r>
              <a:rPr lang="ko-KR" altLang="en-US" dirty="0"/>
              <a:t>활성화 버튼 클릭 시 </a:t>
            </a:r>
            <a:r>
              <a:rPr lang="ko-KR" altLang="en-US" dirty="0" err="1"/>
              <a:t>년회비</a:t>
            </a:r>
            <a:r>
              <a:rPr lang="ko-KR" altLang="en-US" dirty="0"/>
              <a:t> 납부 페이지 오픈</a:t>
            </a:r>
            <a:r>
              <a:rPr lang="en-US" altLang="ko-KR" dirty="0"/>
              <a:t>(</a:t>
            </a:r>
            <a:r>
              <a:rPr lang="ko-KR" altLang="en-US" dirty="0"/>
              <a:t>회비납부후 버튼 상태와 활성화</a:t>
            </a:r>
            <a:r>
              <a:rPr lang="en-US" altLang="ko-KR" dirty="0"/>
              <a:t>/</a:t>
            </a:r>
            <a:r>
              <a:rPr lang="ko-KR" altLang="en-US" dirty="0"/>
              <a:t>비활성화 조건 정책 정의 하여 전달 받기로 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5079EBB-2F6C-7C97-6300-BF7A68F1B9FA}"/>
              </a:ext>
            </a:extLst>
          </p:cNvPr>
          <p:cNvGrpSpPr/>
          <p:nvPr/>
        </p:nvGrpSpPr>
        <p:grpSpPr>
          <a:xfrm>
            <a:off x="561329" y="1554199"/>
            <a:ext cx="828000" cy="208800"/>
            <a:chOff x="2352619" y="2872991"/>
            <a:chExt cx="828000" cy="208800"/>
          </a:xfrm>
        </p:grpSpPr>
        <p:sp>
          <p:nvSpPr>
            <p:cNvPr id="1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7F689F0-E0ED-B6F8-82B1-BBC9BDB99A0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교육구분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선택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55A8550-D3F8-4657-489D-FC1278DC357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AD12E7-36A5-5F3D-578A-E32738BA03F3}"/>
              </a:ext>
            </a:extLst>
          </p:cNvPr>
          <p:cNvGrpSpPr/>
          <p:nvPr/>
        </p:nvGrpSpPr>
        <p:grpSpPr>
          <a:xfrm>
            <a:off x="1483176" y="1554199"/>
            <a:ext cx="828000" cy="208800"/>
            <a:chOff x="3159719" y="2872991"/>
            <a:chExt cx="828000" cy="208800"/>
          </a:xfrm>
        </p:grpSpPr>
        <p:sp>
          <p:nvSpPr>
            <p:cNvPr id="21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8CDB48D-EE7B-A492-1DD6-A0EE259CD4F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이수여부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선택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22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9DC76E6-4222-3696-E274-4E0ACAC345D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6B5F3C9B-8D68-4F41-D6CD-6B4EDE48B6C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05024" y="1554199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EF7F8FB6-1035-CFE6-147B-C057D9934AF1}"/>
              </a:ext>
            </a:extLst>
          </p:cNvPr>
          <p:cNvSpPr/>
          <p:nvPr/>
        </p:nvSpPr>
        <p:spPr>
          <a:xfrm>
            <a:off x="4853544" y="1554199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Pagination">
            <a:extLst>
              <a:ext uri="{FF2B5EF4-FFF2-40B4-BE49-F238E27FC236}">
                <a16:creationId xmlns:a16="http://schemas.microsoft.com/office/drawing/2014/main" id="{81D8032B-B2C2-83FA-4E59-738DF02783E0}"/>
              </a:ext>
            </a:extLst>
          </p:cNvPr>
          <p:cNvSpPr txBox="1"/>
          <p:nvPr/>
        </p:nvSpPr>
        <p:spPr>
          <a:xfrm>
            <a:off x="2558732" y="403639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15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rd">
            <a:extLst>
              <a:ext uri="{FF2B5EF4-FFF2-40B4-BE49-F238E27FC236}">
                <a16:creationId xmlns:a16="http://schemas.microsoft.com/office/drawing/2014/main" id="{EC8A44C2-2786-F77E-0D9B-92DAB5A2AE41}"/>
              </a:ext>
            </a:extLst>
          </p:cNvPr>
          <p:cNvSpPr/>
          <p:nvPr/>
        </p:nvSpPr>
        <p:spPr>
          <a:xfrm>
            <a:off x="421871" y="1639693"/>
            <a:ext cx="6683282" cy="1890908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7784EF44-7F9A-5D81-86E4-1073505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DF365BF-2070-526F-2474-DBAF1481F9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48147A7-89F4-953E-84CF-5E4662CBED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교육신청 안내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4116D-9A82-DDB5-CF39-77F2DB337C85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09;p42">
            <a:extLst>
              <a:ext uri="{FF2B5EF4-FFF2-40B4-BE49-F238E27FC236}">
                <a16:creationId xmlns:a16="http://schemas.microsoft.com/office/drawing/2014/main" id="{C5E0B7F6-3C83-2230-4DBC-6C267C2CCAC1}"/>
              </a:ext>
            </a:extLst>
          </p:cNvPr>
          <p:cNvSpPr txBox="1"/>
          <p:nvPr/>
        </p:nvSpPr>
        <p:spPr>
          <a:xfrm>
            <a:off x="461248" y="1637449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필독사항</a:t>
            </a:r>
            <a:endParaRPr sz="1600" b="1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BA483DB-C3C6-43B1-8E75-8ED6CE1C8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08988"/>
              </p:ext>
            </p:extLst>
          </p:nvPr>
        </p:nvGraphicFramePr>
        <p:xfrm>
          <a:off x="559055" y="2090029"/>
          <a:ext cx="6424357" cy="1307319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518183">
                  <a:extLst>
                    <a:ext uri="{9D8B030D-6E8A-4147-A177-3AD203B41FA5}">
                      <a16:colId xmlns:a16="http://schemas.microsoft.com/office/drawing/2014/main" val="203413204"/>
                    </a:ext>
                  </a:extLst>
                </a:gridCol>
                <a:gridCol w="3225452">
                  <a:extLst>
                    <a:ext uri="{9D8B030D-6E8A-4147-A177-3AD203B41FA5}">
                      <a16:colId xmlns:a16="http://schemas.microsoft.com/office/drawing/2014/main" val="1146374275"/>
                    </a:ext>
                  </a:extLst>
                </a:gridCol>
                <a:gridCol w="2680722">
                  <a:extLst>
                    <a:ext uri="{9D8B030D-6E8A-4147-A177-3AD203B41FA5}">
                      <a16:colId xmlns:a16="http://schemas.microsoft.com/office/drawing/2014/main" val="668112707"/>
                    </a:ext>
                  </a:extLst>
                </a:gridCol>
              </a:tblGrid>
              <a:tr h="19001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조건</a:t>
                      </a:r>
                    </a:p>
                  </a:txBody>
                  <a:tcPr marL="9525" marR="9525" marT="1047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ahoma" panose="020B0604030504040204" pitchFamily="34" charset="0"/>
                        </a:rPr>
                        <a:t>신청 및 규정 보기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00201"/>
                  </a:ext>
                </a:extLst>
              </a:tr>
              <a:tr h="32139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면제</a:t>
                      </a:r>
                    </a:p>
                  </a:txBody>
                  <a:tcPr marL="9525" marR="9525" marT="105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7313" lvl="3" indent="-87313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간호조무사 자격증 취득한 연도</a:t>
                      </a:r>
                    </a:p>
                    <a:p>
                      <a:pPr lvl="3" fontAlgn="base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   기타 사유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ex)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출산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간호학 전공 대학생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군복무자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134005"/>
                  </a:ext>
                </a:extLst>
              </a:tr>
              <a:tr h="474505"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유예</a:t>
                      </a:r>
                    </a:p>
                  </a:txBody>
                  <a:tcPr marL="9525" marR="9525" marT="105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2016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개월 이상 간호조무사로 종사하지 않은 자</a:t>
                      </a:r>
                    </a:p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2019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~ 2023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하루도 간호조무사로 종사하지 않은 자</a:t>
                      </a:r>
                    </a:p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~ 2025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6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개월 이상 간호조무사로 종사하지 않은 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779881"/>
                  </a:ext>
                </a:extLst>
              </a:tr>
              <a:tr h="321399">
                <a:tc>
                  <a:txBody>
                    <a:bodyPr/>
                    <a:lstStyle/>
                    <a:p>
                      <a:pPr marL="0" indent="0" algn="ctr" fontAlgn="base">
                        <a:buFont typeface="Arial" panose="020B0604020202020204" pitchFamily="34" charset="0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비대상</a:t>
                      </a:r>
                    </a:p>
                  </a:txBody>
                  <a:tcPr marL="9525" marR="9525" marT="10582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하루도 간호조무사로 종사하지 않은 자</a:t>
                      </a:r>
                    </a:p>
                    <a:p>
                      <a:pPr marL="171450" lvl="3" indent="-17145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2018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하루도 간호조무사로 종사하지 않은 자</a:t>
                      </a:r>
                    </a:p>
                  </a:txBody>
                  <a:tcPr marL="72000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41100"/>
                  </a:ext>
                </a:extLst>
              </a:tr>
            </a:tbl>
          </a:graphicData>
        </a:graphic>
      </p:graphicFrame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6933293D-511B-A536-B881-A4BD8EDD92AE}"/>
              </a:ext>
            </a:extLst>
          </p:cNvPr>
          <p:cNvSpPr txBox="1"/>
          <p:nvPr/>
        </p:nvSpPr>
        <p:spPr>
          <a:xfrm>
            <a:off x="458397" y="1883310"/>
            <a:ext cx="557795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1" dirty="0"/>
              <a:t>아래의 조건에 해당되지 않거나 간호조무사로 근무하신 분은 해당연도 보수교육 신청바랍니다</a:t>
            </a:r>
            <a:r>
              <a:rPr lang="en-US" altLang="ko-KR" sz="700" b="1" dirty="0"/>
              <a:t>. </a:t>
            </a:r>
            <a:endParaRPr sz="7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7FF8A42-0F74-0A96-9969-0215C87AD59F}"/>
              </a:ext>
            </a:extLst>
          </p:cNvPr>
          <p:cNvGrpSpPr/>
          <p:nvPr/>
        </p:nvGrpSpPr>
        <p:grpSpPr>
          <a:xfrm>
            <a:off x="4443696" y="2340882"/>
            <a:ext cx="2350502" cy="194400"/>
            <a:chOff x="4637849" y="2109531"/>
            <a:chExt cx="2350502" cy="194400"/>
          </a:xfrm>
        </p:grpSpPr>
        <p:sp>
          <p:nvSpPr>
            <p:cNvPr id="34" name="Button">
              <a:extLst>
                <a:ext uri="{FF2B5EF4-FFF2-40B4-BE49-F238E27FC236}">
                  <a16:creationId xmlns:a16="http://schemas.microsoft.com/office/drawing/2014/main" id="{2F8F5385-0D68-9018-574E-03B5DF49AE03}"/>
                </a:ext>
              </a:extLst>
            </p:cNvPr>
            <p:cNvSpPr/>
            <p:nvPr/>
          </p:nvSpPr>
          <p:spPr>
            <a:xfrm>
              <a:off x="4637849" y="2109531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</a:rPr>
                <a:t>면제 신청하기</a:t>
              </a:r>
            </a:p>
          </p:txBody>
        </p:sp>
        <p:sp>
          <p:nvSpPr>
            <p:cNvPr id="35" name="Button">
              <a:extLst>
                <a:ext uri="{FF2B5EF4-FFF2-40B4-BE49-F238E27FC236}">
                  <a16:creationId xmlns:a16="http://schemas.microsoft.com/office/drawing/2014/main" id="{C2E23671-77DF-C272-81F2-05F09564E999}"/>
                </a:ext>
              </a:extLst>
            </p:cNvPr>
            <p:cNvSpPr/>
            <p:nvPr/>
          </p:nvSpPr>
          <p:spPr>
            <a:xfrm>
              <a:off x="5854331" y="2109531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면제 규정 상세보기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09C391E-4154-8070-C729-75A12ED6D3FD}"/>
              </a:ext>
            </a:extLst>
          </p:cNvPr>
          <p:cNvGrpSpPr/>
          <p:nvPr/>
        </p:nvGrpSpPr>
        <p:grpSpPr>
          <a:xfrm>
            <a:off x="4443696" y="2742620"/>
            <a:ext cx="2350502" cy="194400"/>
            <a:chOff x="4637849" y="2541745"/>
            <a:chExt cx="2350502" cy="194400"/>
          </a:xfrm>
        </p:grpSpPr>
        <p:sp>
          <p:nvSpPr>
            <p:cNvPr id="36" name="Button">
              <a:extLst>
                <a:ext uri="{FF2B5EF4-FFF2-40B4-BE49-F238E27FC236}">
                  <a16:creationId xmlns:a16="http://schemas.microsoft.com/office/drawing/2014/main" id="{B77B7F98-BE08-D230-1D0C-82E8AE7BC5D6}"/>
                </a:ext>
              </a:extLst>
            </p:cNvPr>
            <p:cNvSpPr/>
            <p:nvPr/>
          </p:nvSpPr>
          <p:spPr>
            <a:xfrm>
              <a:off x="4637849" y="2541745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</a:rPr>
                <a:t>유예 신청하기</a:t>
              </a:r>
            </a:p>
          </p:txBody>
        </p:sp>
        <p:sp>
          <p:nvSpPr>
            <p:cNvPr id="37" name="Button">
              <a:extLst>
                <a:ext uri="{FF2B5EF4-FFF2-40B4-BE49-F238E27FC236}">
                  <a16:creationId xmlns:a16="http://schemas.microsoft.com/office/drawing/2014/main" id="{C2F8D205-60B7-842B-BB1B-DC860ADF3AC7}"/>
                </a:ext>
              </a:extLst>
            </p:cNvPr>
            <p:cNvSpPr/>
            <p:nvPr/>
          </p:nvSpPr>
          <p:spPr>
            <a:xfrm>
              <a:off x="5854331" y="2541745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유예 규정 상세보기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9C830B8-9B9D-15DE-6E2E-9CA32BA1086E}"/>
              </a:ext>
            </a:extLst>
          </p:cNvPr>
          <p:cNvGrpSpPr/>
          <p:nvPr/>
        </p:nvGrpSpPr>
        <p:grpSpPr>
          <a:xfrm>
            <a:off x="4443696" y="3136739"/>
            <a:ext cx="2350502" cy="194400"/>
            <a:chOff x="4637849" y="3118330"/>
            <a:chExt cx="2350502" cy="194400"/>
          </a:xfrm>
        </p:grpSpPr>
        <p:sp>
          <p:nvSpPr>
            <p:cNvPr id="38" name="Button">
              <a:extLst>
                <a:ext uri="{FF2B5EF4-FFF2-40B4-BE49-F238E27FC236}">
                  <a16:creationId xmlns:a16="http://schemas.microsoft.com/office/drawing/2014/main" id="{407CFA31-1840-DDDD-936A-2CE3175C6F84}"/>
                </a:ext>
              </a:extLst>
            </p:cNvPr>
            <p:cNvSpPr/>
            <p:nvPr/>
          </p:nvSpPr>
          <p:spPr>
            <a:xfrm>
              <a:off x="4637849" y="3118330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</a:rPr>
                <a:t>비대상 신청하기</a:t>
              </a:r>
            </a:p>
          </p:txBody>
        </p:sp>
        <p:sp>
          <p:nvSpPr>
            <p:cNvPr id="39" name="Button">
              <a:extLst>
                <a:ext uri="{FF2B5EF4-FFF2-40B4-BE49-F238E27FC236}">
                  <a16:creationId xmlns:a16="http://schemas.microsoft.com/office/drawing/2014/main" id="{A78DF2A4-6072-6A50-F25F-E0497BFE46E9}"/>
                </a:ext>
              </a:extLst>
            </p:cNvPr>
            <p:cNvSpPr/>
            <p:nvPr/>
          </p:nvSpPr>
          <p:spPr>
            <a:xfrm>
              <a:off x="5854331" y="3118330"/>
              <a:ext cx="1134020" cy="194400"/>
            </a:xfrm>
            <a:prstGeom prst="roundRect">
              <a:avLst>
                <a:gd name="adj" fmla="val 11182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r>
                <a:rPr lang="ko-KR" altLang="en-US" sz="700" dirty="0">
                  <a:solidFill>
                    <a:schemeClr val="tx1"/>
                  </a:solidFill>
                  <a:latin typeface="Malgun Gothic"/>
                  <a:ea typeface="Malgun Gothic"/>
                  <a:sym typeface="Malgun Gothic"/>
                </a:rPr>
                <a:t>비대상 규정 상세보기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Google Shape;261;p26">
            <a:extLst>
              <a:ext uri="{FF2B5EF4-FFF2-40B4-BE49-F238E27FC236}">
                <a16:creationId xmlns:a16="http://schemas.microsoft.com/office/drawing/2014/main" id="{F99CCDB7-27D7-09DB-D275-2278E5BC92AD}"/>
              </a:ext>
            </a:extLst>
          </p:cNvPr>
          <p:cNvSpPr/>
          <p:nvPr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C8AC1A-7793-6876-CC9C-C317D2861937}"/>
              </a:ext>
            </a:extLst>
          </p:cNvPr>
          <p:cNvSpPr/>
          <p:nvPr/>
        </p:nvSpPr>
        <p:spPr>
          <a:xfrm>
            <a:off x="72790" y="5623252"/>
            <a:ext cx="7392722" cy="62088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82D3654-A6B8-6311-7ECC-B9515506F523}"/>
              </a:ext>
            </a:extLst>
          </p:cNvPr>
          <p:cNvSpPr/>
          <p:nvPr/>
        </p:nvSpPr>
        <p:spPr>
          <a:xfrm>
            <a:off x="81651" y="5494238"/>
            <a:ext cx="7377598" cy="306710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3ECA5CE-E97A-5B9D-D4FA-13DAECC8759F}"/>
              </a:ext>
            </a:extLst>
          </p:cNvPr>
          <p:cNvSpPr/>
          <p:nvPr/>
        </p:nvSpPr>
        <p:spPr>
          <a:xfrm>
            <a:off x="78493" y="8106224"/>
            <a:ext cx="7392722" cy="34283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0" name="Image">
            <a:extLst>
              <a:ext uri="{FF2B5EF4-FFF2-40B4-BE49-F238E27FC236}">
                <a16:creationId xmlns:a16="http://schemas.microsoft.com/office/drawing/2014/main" id="{994C2BE5-F9CB-0708-0898-2A2A1B61E427}"/>
              </a:ext>
            </a:extLst>
          </p:cNvPr>
          <p:cNvGrpSpPr/>
          <p:nvPr/>
        </p:nvGrpSpPr>
        <p:grpSpPr>
          <a:xfrm>
            <a:off x="2683960" y="8490679"/>
            <a:ext cx="2163180" cy="1250661"/>
            <a:chOff x="7948245" y="1622338"/>
            <a:chExt cx="1333500" cy="1333500"/>
          </a:xfrm>
        </p:grpSpPr>
        <p:sp>
          <p:nvSpPr>
            <p:cNvPr id="71" name="Border">
              <a:extLst>
                <a:ext uri="{FF2B5EF4-FFF2-40B4-BE49-F238E27FC236}">
                  <a16:creationId xmlns:a16="http://schemas.microsoft.com/office/drawing/2014/main" id="{234B6992-8B1A-63CD-1C7B-76C7F245E9A5}"/>
                </a:ext>
              </a:extLst>
            </p:cNvPr>
            <p:cNvSpPr/>
            <p:nvPr/>
          </p:nvSpPr>
          <p:spPr>
            <a:xfrm>
              <a:off x="7948245" y="1622338"/>
              <a:ext cx="1333500" cy="1333500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72" name="Line 2">
              <a:extLst>
                <a:ext uri="{FF2B5EF4-FFF2-40B4-BE49-F238E27FC236}">
                  <a16:creationId xmlns:a16="http://schemas.microsoft.com/office/drawing/2014/main" id="{2068CEBA-5541-75F2-6CE9-5C1F7B4D0A62}"/>
                </a:ext>
              </a:extLst>
            </p:cNvPr>
            <p:cNvCxnSpPr/>
            <p:nvPr/>
          </p:nvCxnSpPr>
          <p:spPr>
            <a:xfrm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Line 1">
              <a:extLst>
                <a:ext uri="{FF2B5EF4-FFF2-40B4-BE49-F238E27FC236}">
                  <a16:creationId xmlns:a16="http://schemas.microsoft.com/office/drawing/2014/main" id="{06A18C26-0F94-50C3-A85A-79DAA51DD223}"/>
                </a:ext>
              </a:extLst>
            </p:cNvPr>
            <p:cNvCxnSpPr/>
            <p:nvPr/>
          </p:nvCxnSpPr>
          <p:spPr>
            <a:xfrm flipV="1">
              <a:off x="7973732" y="1647825"/>
              <a:ext cx="1282187" cy="1282187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24935D6-7FC4-CEA0-4E21-DC1893805267}"/>
              </a:ext>
            </a:extLst>
          </p:cNvPr>
          <p:cNvSpPr txBox="1"/>
          <p:nvPr/>
        </p:nvSpPr>
        <p:spPr>
          <a:xfrm>
            <a:off x="458397" y="9810423"/>
            <a:ext cx="517017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>
                <a:solidFill>
                  <a:srgbClr val="0070C0"/>
                </a:solidFill>
              </a:rPr>
              <a:t>교육신청 전 최대 46,500원 상당의 </a:t>
            </a:r>
            <a:r>
              <a:rPr lang="ko-KR" altLang="en-US" sz="1000" b="1" dirty="0" err="1">
                <a:solidFill>
                  <a:srgbClr val="0070C0"/>
                </a:solidFill>
              </a:rPr>
              <a:t>할인해택</a:t>
            </a:r>
            <a:r>
              <a:rPr lang="ko-KR" altLang="en-US" sz="1000" b="1" dirty="0">
                <a:solidFill>
                  <a:srgbClr val="0070C0"/>
                </a:solidFill>
              </a:rPr>
              <a:t> 제공</a:t>
            </a:r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 err="1"/>
              <a:t>KLPNA회원카드</a:t>
            </a:r>
            <a:r>
              <a:rPr lang="ko-KR" altLang="en-US" sz="800" b="1" dirty="0"/>
              <a:t> 혜택</a:t>
            </a:r>
          </a:p>
          <a:p>
            <a:r>
              <a:rPr lang="ko-KR" altLang="en-US" sz="700" dirty="0"/>
              <a:t>회원카드로 회비 결제 시 연1회 15,000 </a:t>
            </a:r>
            <a:r>
              <a:rPr lang="ko-KR" altLang="en-US" sz="700" dirty="0" err="1"/>
              <a:t>하나머니</a:t>
            </a:r>
            <a:r>
              <a:rPr lang="ko-KR" altLang="en-US" sz="700" dirty="0"/>
              <a:t> 지급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신규 발급 시 회비 납부자에 한하여 13,500 복지포인트 지급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결제계좌를 하나은행 최초개설 시 18,000 복지포인트 지급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실적 관계없이 나이키(3%) 등 청구할인 제공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가입 동의자에 한하여 교통사고 재해보험 무료 제공</a:t>
            </a:r>
          </a:p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700" dirty="0"/>
              <a:t>보수교육장 대기 없이 </a:t>
            </a:r>
            <a:r>
              <a:rPr lang="ko-KR" altLang="en-US" sz="700" dirty="0" err="1"/>
              <a:t>빠른입장</a:t>
            </a:r>
            <a:r>
              <a:rPr lang="ko-KR" altLang="en-US" sz="700" dirty="0"/>
              <a:t> 가능한 하이패스 출결 기능</a:t>
            </a:r>
            <a:endParaRPr lang="en-US" altLang="ko-KR" sz="700" dirty="0"/>
          </a:p>
          <a:p>
            <a:pPr marL="171450" indent="-171450">
              <a:buFontTx/>
              <a:buChar char="-"/>
            </a:pPr>
            <a:endParaRPr lang="ko-KR" altLang="en-US" sz="700" dirty="0"/>
          </a:p>
          <a:p>
            <a:r>
              <a:rPr lang="ko-KR" altLang="en-US" sz="700" dirty="0"/>
              <a:t>＊ ‘구’ </a:t>
            </a:r>
            <a:r>
              <a:rPr lang="ko-KR" altLang="en-US" sz="700" dirty="0" err="1"/>
              <a:t>KLPN회원카드</a:t>
            </a:r>
            <a:r>
              <a:rPr lang="ko-KR" altLang="en-US" sz="700" dirty="0"/>
              <a:t> 발급자는 신규 </a:t>
            </a:r>
            <a:r>
              <a:rPr lang="ko-KR" altLang="en-US" sz="700" dirty="0" err="1"/>
              <a:t>KLPNA회원카드로</a:t>
            </a:r>
            <a:r>
              <a:rPr lang="ko-KR" altLang="en-US" sz="700" dirty="0"/>
              <a:t> 교체 발급 시 </a:t>
            </a:r>
            <a:r>
              <a:rPr lang="ko-KR" altLang="en-US" sz="700" dirty="0" err="1"/>
              <a:t>하나머니</a:t>
            </a:r>
            <a:r>
              <a:rPr lang="ko-KR" altLang="en-US" sz="700" dirty="0"/>
              <a:t> 혜택이 적용됩니다.</a:t>
            </a:r>
          </a:p>
          <a:p>
            <a:r>
              <a:rPr lang="ko-KR" altLang="en-US" sz="700" dirty="0"/>
              <a:t>＊ 교체발급 방법은 [</a:t>
            </a:r>
            <a:r>
              <a:rPr lang="ko-KR" altLang="en-US" sz="700" dirty="0" err="1"/>
              <a:t>KLPNA회원카드</a:t>
            </a:r>
            <a:r>
              <a:rPr lang="ko-KR" altLang="en-US" sz="700" dirty="0"/>
              <a:t> </a:t>
            </a:r>
            <a:r>
              <a:rPr lang="ko-KR" altLang="en-US" sz="700" dirty="0" err="1"/>
              <a:t>자세히보기</a:t>
            </a:r>
            <a:r>
              <a:rPr lang="ko-KR" altLang="en-US" sz="700" dirty="0"/>
              <a:t>] 클릭 시 확인 가능합니다.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BCB58B2-409A-5187-3F1D-89FFBE29D3F7}"/>
              </a:ext>
            </a:extLst>
          </p:cNvPr>
          <p:cNvSpPr txBox="1"/>
          <p:nvPr/>
        </p:nvSpPr>
        <p:spPr>
          <a:xfrm>
            <a:off x="2683960" y="8217628"/>
            <a:ext cx="2163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제휴카드 안내</a:t>
            </a:r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1DAA1400-7BA0-5AB5-BE80-CD0FC986CC36}"/>
              </a:ext>
            </a:extLst>
          </p:cNvPr>
          <p:cNvSpPr/>
          <p:nvPr/>
        </p:nvSpPr>
        <p:spPr>
          <a:xfrm>
            <a:off x="560388" y="10056105"/>
            <a:ext cx="162948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KLPNA</a:t>
            </a:r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회원카드 </a:t>
            </a:r>
            <a:r>
              <a:rPr lang="ko-KR" altLang="en-US" sz="700" dirty="0" err="1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자세히보기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Google Shape;262;p26">
            <a:extLst>
              <a:ext uri="{FF2B5EF4-FFF2-40B4-BE49-F238E27FC236}">
                <a16:creationId xmlns:a16="http://schemas.microsoft.com/office/drawing/2014/main" id="{CF916C20-9E3D-048D-1A03-4013B51C40B2}"/>
              </a:ext>
            </a:extLst>
          </p:cNvPr>
          <p:cNvSpPr/>
          <p:nvPr/>
        </p:nvSpPr>
        <p:spPr>
          <a:xfrm>
            <a:off x="79053" y="11687818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7014B30-0FA7-3B96-09A1-82AA51D94920}"/>
              </a:ext>
            </a:extLst>
          </p:cNvPr>
          <p:cNvGrpSpPr/>
          <p:nvPr/>
        </p:nvGrpSpPr>
        <p:grpSpPr>
          <a:xfrm>
            <a:off x="78492" y="7904885"/>
            <a:ext cx="7380000" cy="218793"/>
            <a:chOff x="78492" y="7346629"/>
            <a:chExt cx="7380000" cy="21879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B93344-A00B-A70A-A4FB-2ED4CD88F561}"/>
                </a:ext>
              </a:extLst>
            </p:cNvPr>
            <p:cNvSpPr/>
            <p:nvPr/>
          </p:nvSpPr>
          <p:spPr>
            <a:xfrm>
              <a:off x="78492" y="7346629"/>
              <a:ext cx="7380000" cy="21879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/>
                <a:t>                                                                                        제휴카드 안내 보기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최대 </a:t>
              </a:r>
              <a:r>
                <a:rPr lang="en-US" altLang="ko-KR" sz="800" dirty="0"/>
                <a:t>46,500</a:t>
              </a:r>
              <a:r>
                <a:rPr lang="ko-KR" altLang="en-US" sz="800" dirty="0"/>
                <a:t>원 할인</a:t>
              </a:r>
              <a:r>
                <a:rPr lang="en-US" altLang="ko-KR" sz="800" dirty="0"/>
                <a:t>)       </a:t>
              </a:r>
              <a:endParaRPr lang="ko-KR" altLang="en-US" sz="800" dirty="0"/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41A44F33-F4A5-7646-07B7-AB644659E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712294" y="7387635"/>
              <a:ext cx="139593" cy="139593"/>
            </a:xfrm>
            <a:prstGeom prst="rect">
              <a:avLst/>
            </a:prstGeom>
          </p:spPr>
        </p:pic>
      </p:grpSp>
      <p:pic>
        <p:nvPicPr>
          <p:cNvPr id="29" name="그래픽 28">
            <a:extLst>
              <a:ext uri="{FF2B5EF4-FFF2-40B4-BE49-F238E27FC236}">
                <a16:creationId xmlns:a16="http://schemas.microsoft.com/office/drawing/2014/main" id="{0BC4D776-D3C9-56E5-1143-D87FBAF4E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4638" y="7619298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5D4D9-4726-7213-7307-0BB4E9489481}"/>
              </a:ext>
            </a:extLst>
          </p:cNvPr>
          <p:cNvSpPr txBox="1"/>
          <p:nvPr/>
        </p:nvSpPr>
        <p:spPr>
          <a:xfrm>
            <a:off x="504768" y="1244677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444414F-7D73-1F25-2781-5D9E7963D11C}"/>
              </a:ext>
            </a:extLst>
          </p:cNvPr>
          <p:cNvCxnSpPr>
            <a:cxnSpLocks/>
          </p:cNvCxnSpPr>
          <p:nvPr/>
        </p:nvCxnSpPr>
        <p:spPr>
          <a:xfrm>
            <a:off x="556366" y="1476619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Card">
            <a:extLst>
              <a:ext uri="{FF2B5EF4-FFF2-40B4-BE49-F238E27FC236}">
                <a16:creationId xmlns:a16="http://schemas.microsoft.com/office/drawing/2014/main" id="{3D9F95AF-688A-D71F-2964-2EABFDF33024}"/>
              </a:ext>
            </a:extLst>
          </p:cNvPr>
          <p:cNvSpPr/>
          <p:nvPr/>
        </p:nvSpPr>
        <p:spPr>
          <a:xfrm>
            <a:off x="421871" y="3646466"/>
            <a:ext cx="6683282" cy="2335281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Google Shape;609;p42">
            <a:extLst>
              <a:ext uri="{FF2B5EF4-FFF2-40B4-BE49-F238E27FC236}">
                <a16:creationId xmlns:a16="http://schemas.microsoft.com/office/drawing/2014/main" id="{6E32BE06-6E33-BB4A-2AA1-0172EB58DAC2}"/>
              </a:ext>
            </a:extLst>
          </p:cNvPr>
          <p:cNvSpPr txBox="1"/>
          <p:nvPr/>
        </p:nvSpPr>
        <p:spPr>
          <a:xfrm>
            <a:off x="459720" y="3668781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주의사항 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(‘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’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란 체크 필수 선택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/>
          </a:p>
        </p:txBody>
      </p:sp>
      <p:sp>
        <p:nvSpPr>
          <p:cNvPr id="66" name="Google Shape;609;p42">
            <a:extLst>
              <a:ext uri="{FF2B5EF4-FFF2-40B4-BE49-F238E27FC236}">
                <a16:creationId xmlns:a16="http://schemas.microsoft.com/office/drawing/2014/main" id="{594736C8-3229-2D49-0FD5-0C3F31B59A52}"/>
              </a:ext>
            </a:extLst>
          </p:cNvPr>
          <p:cNvSpPr txBox="1"/>
          <p:nvPr/>
        </p:nvSpPr>
        <p:spPr>
          <a:xfrm>
            <a:off x="559055" y="4391163"/>
            <a:ext cx="6386778" cy="1223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u="sng" dirty="0">
                <a:solidFill>
                  <a:srgbClr val="C00000"/>
                </a:solidFill>
                <a:latin typeface="+mn-ea"/>
                <a:ea typeface="+mn-ea"/>
              </a:rPr>
              <a:t>위에 제시된 교육 대상자가 아닐 경우 상담센터</a:t>
            </a:r>
            <a:r>
              <a:rPr lang="en-US" altLang="ko-KR" sz="700" b="1" u="sng" dirty="0">
                <a:solidFill>
                  <a:srgbClr val="C00000"/>
                </a:solidFill>
                <a:latin typeface="+mn-ea"/>
                <a:ea typeface="+mn-ea"/>
              </a:rPr>
              <a:t>(1661-6933)</a:t>
            </a:r>
            <a:r>
              <a:rPr lang="ko-KR" altLang="en-US" sz="700" b="1" u="sng" dirty="0">
                <a:solidFill>
                  <a:srgbClr val="C00000"/>
                </a:solidFill>
                <a:latin typeface="+mn-ea"/>
                <a:ea typeface="+mn-ea"/>
              </a:rPr>
              <a:t>로 문의하시기 바랍니다</a:t>
            </a:r>
            <a:r>
              <a:rPr lang="en-US" altLang="ko-KR" sz="700" b="1" u="sng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     </a:t>
            </a:r>
            <a:br>
              <a:rPr lang="en-US" altLang="ko-KR" sz="700" b="1" dirty="0">
                <a:latin typeface="+mn-ea"/>
                <a:ea typeface="+mn-ea"/>
              </a:rPr>
            </a:br>
            <a:r>
              <a:rPr lang="ko-KR" altLang="en-US" sz="700" b="1" dirty="0">
                <a:latin typeface="+mn-ea"/>
                <a:ea typeface="+mn-ea"/>
              </a:rPr>
              <a:t>사유 </a:t>
            </a:r>
            <a:r>
              <a:rPr lang="en-US" altLang="ko-KR" sz="700" b="1" dirty="0">
                <a:latin typeface="+mn-ea"/>
                <a:ea typeface="+mn-ea"/>
              </a:rPr>
              <a:t>: </a:t>
            </a:r>
            <a:r>
              <a:rPr lang="ko-KR" altLang="en-US" sz="700" b="1" dirty="0" err="1">
                <a:latin typeface="+mn-ea"/>
                <a:ea typeface="+mn-ea"/>
              </a:rPr>
              <a:t>한국보건의료인국가시험원</a:t>
            </a:r>
            <a:r>
              <a:rPr lang="ko-KR" altLang="en-US" sz="700" b="1" dirty="0">
                <a:latin typeface="+mn-ea"/>
                <a:ea typeface="+mn-ea"/>
              </a:rPr>
              <a:t> 면허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자격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센터 </a:t>
            </a:r>
            <a:r>
              <a:rPr lang="en-US" altLang="ko-KR" sz="700" b="1" dirty="0">
                <a:latin typeface="+mn-ea"/>
                <a:ea typeface="+mn-ea"/>
              </a:rPr>
              <a:t>"</a:t>
            </a:r>
            <a:r>
              <a:rPr lang="ko-KR" altLang="en-US" sz="700" b="1" dirty="0">
                <a:latin typeface="+mn-ea"/>
                <a:ea typeface="+mn-ea"/>
              </a:rPr>
              <a:t>면제</a:t>
            </a:r>
            <a:r>
              <a:rPr lang="en-US" altLang="ko-KR" sz="700" b="1" dirty="0">
                <a:latin typeface="+mn-ea"/>
                <a:ea typeface="+mn-ea"/>
              </a:rPr>
              <a:t>·</a:t>
            </a:r>
            <a:r>
              <a:rPr lang="ko-KR" altLang="en-US" sz="700" b="1" dirty="0">
                <a:latin typeface="+mn-ea"/>
                <a:ea typeface="+mn-ea"/>
              </a:rPr>
              <a:t>유예</a:t>
            </a:r>
            <a:r>
              <a:rPr lang="en-US" altLang="ko-KR" sz="700" b="1" dirty="0">
                <a:latin typeface="+mn-ea"/>
                <a:ea typeface="+mn-ea"/>
              </a:rPr>
              <a:t>·</a:t>
            </a:r>
            <a:r>
              <a:rPr lang="ko-KR" altLang="en-US" sz="700" b="1" dirty="0">
                <a:latin typeface="+mn-ea"/>
                <a:ea typeface="+mn-ea"/>
              </a:rPr>
              <a:t>비대상 승인자 명단</a:t>
            </a:r>
            <a:r>
              <a:rPr lang="en-US" altLang="ko-KR" sz="700" b="1" dirty="0">
                <a:latin typeface="+mn-ea"/>
                <a:ea typeface="+mn-ea"/>
              </a:rPr>
              <a:t>＂</a:t>
            </a:r>
            <a:r>
              <a:rPr lang="ko-KR" altLang="en-US" sz="700" b="1" dirty="0">
                <a:latin typeface="+mn-ea"/>
                <a:ea typeface="+mn-ea"/>
              </a:rPr>
              <a:t>과 협회 보수교육 대상자 정보의 미 연계로 인함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  <a:endParaRPr lang="en-US" altLang="ko-KR" sz="700" b="1" dirty="0">
              <a:latin typeface="+mn-ea"/>
              <a:ea typeface="+mn-ea"/>
              <a:sym typeface="Malgun Gothic"/>
            </a:endParaRPr>
          </a:p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보수교육 면제</a:t>
            </a:r>
            <a:r>
              <a:rPr lang="en-US" altLang="ko-KR" sz="700" dirty="0">
                <a:latin typeface="+mn-ea"/>
                <a:ea typeface="+mn-ea"/>
              </a:rPr>
              <a:t>·</a:t>
            </a:r>
            <a:r>
              <a:rPr lang="ko-KR" altLang="en-US" sz="700" dirty="0">
                <a:latin typeface="+mn-ea"/>
                <a:ea typeface="+mn-ea"/>
              </a:rPr>
              <a:t>유예</a:t>
            </a:r>
            <a:r>
              <a:rPr lang="en-US" altLang="ko-KR" sz="700" dirty="0">
                <a:latin typeface="+mn-ea"/>
                <a:ea typeface="+mn-ea"/>
              </a:rPr>
              <a:t>·</a:t>
            </a:r>
            <a:r>
              <a:rPr lang="ko-KR" altLang="en-US" sz="700" dirty="0">
                <a:latin typeface="+mn-ea"/>
                <a:ea typeface="+mn-ea"/>
              </a:rPr>
              <a:t>비대상에 해당하시는 분은 먼저 해당 연도의 면제</a:t>
            </a:r>
            <a:r>
              <a:rPr lang="en-US" altLang="ko-KR" sz="700" dirty="0">
                <a:latin typeface="+mn-ea"/>
                <a:ea typeface="+mn-ea"/>
              </a:rPr>
              <a:t>·</a:t>
            </a:r>
            <a:r>
              <a:rPr lang="ko-KR" altLang="en-US" sz="700" dirty="0">
                <a:latin typeface="+mn-ea"/>
                <a:ea typeface="+mn-ea"/>
              </a:rPr>
              <a:t>유예</a:t>
            </a:r>
            <a:r>
              <a:rPr lang="en-US" altLang="ko-KR" sz="700" dirty="0">
                <a:latin typeface="+mn-ea"/>
                <a:ea typeface="+mn-ea"/>
              </a:rPr>
              <a:t>·</a:t>
            </a:r>
            <a:r>
              <a:rPr lang="ko-KR" altLang="en-US" sz="700" dirty="0">
                <a:latin typeface="+mn-ea"/>
                <a:ea typeface="+mn-ea"/>
              </a:rPr>
              <a:t>비대상 신청을 통해 판정을 받으신 후 교육을 신청하시기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200025" indent="-20002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교육 신청 후에는 부분 환불 또는 환불 처리가 되지 않을 수 있으니</a:t>
            </a:r>
            <a:r>
              <a:rPr lang="en-US" altLang="ko-KR" sz="700" dirty="0">
                <a:latin typeface="+mn-ea"/>
                <a:ea typeface="+mn-ea"/>
              </a:rPr>
              <a:t>, </a:t>
            </a:r>
            <a:r>
              <a:rPr lang="ko-KR" altLang="en-US" sz="700" dirty="0">
                <a:latin typeface="+mn-ea"/>
                <a:ea typeface="+mn-ea"/>
              </a:rPr>
              <a:t>위 내용을 충분히 확인하신 후 신청하시어 불이익을 받지 않도록 주의하시기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※ </a:t>
            </a:r>
            <a:r>
              <a:rPr lang="ko-KR" altLang="en-US" sz="700" b="1" dirty="0">
                <a:latin typeface="+mn-ea"/>
                <a:ea typeface="+mn-ea"/>
              </a:rPr>
              <a:t>이외에도 당해 보수 교육 시간에 대한 내용은 </a:t>
            </a:r>
            <a:r>
              <a:rPr lang="en-US" altLang="ko-KR" sz="700" b="1" dirty="0">
                <a:latin typeface="+mn-ea"/>
                <a:ea typeface="+mn-ea"/>
              </a:rPr>
              <a:t>"</a:t>
            </a:r>
            <a:r>
              <a:rPr lang="ko-KR" altLang="en-US" sz="700" b="1" dirty="0">
                <a:latin typeface="+mn-ea"/>
                <a:ea typeface="+mn-ea"/>
              </a:rPr>
              <a:t>교육소개 </a:t>
            </a:r>
            <a:r>
              <a:rPr lang="en-US" altLang="ko-KR" sz="700" b="1" dirty="0">
                <a:latin typeface="+mn-ea"/>
                <a:ea typeface="+mn-ea"/>
              </a:rPr>
              <a:t>&gt; </a:t>
            </a:r>
            <a:r>
              <a:rPr lang="ko-KR" altLang="en-US" sz="700" b="1" dirty="0" err="1">
                <a:latin typeface="+mn-ea"/>
                <a:ea typeface="+mn-ea"/>
              </a:rPr>
              <a:t>교육이수시간</a:t>
            </a:r>
            <a:r>
              <a:rPr lang="en-US" altLang="ko-KR" sz="700" b="1" dirty="0">
                <a:latin typeface="+mn-ea"/>
                <a:ea typeface="+mn-ea"/>
              </a:rPr>
              <a:t>" </a:t>
            </a:r>
            <a:r>
              <a:rPr lang="ko-KR" altLang="en-US" sz="700" b="1" dirty="0">
                <a:latin typeface="+mn-ea"/>
                <a:ea typeface="+mn-ea"/>
              </a:rPr>
              <a:t>페이지에서 확인 바랍니다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latin typeface="+mn-ea"/>
                <a:ea typeface="+mn-ea"/>
              </a:rPr>
              <a:t>이전 년도 온라인 강의를 수강하신 경우</a:t>
            </a:r>
            <a:r>
              <a:rPr lang="en-US" altLang="ko-KR" sz="700" b="1" dirty="0">
                <a:latin typeface="+mn-ea"/>
                <a:ea typeface="+mn-ea"/>
              </a:rPr>
              <a:t>,</a:t>
            </a:r>
            <a:r>
              <a:rPr lang="ko-KR" altLang="en-US" sz="700" b="1" dirty="0">
                <a:latin typeface="+mn-ea"/>
                <a:ea typeface="+mn-ea"/>
              </a:rPr>
              <a:t> 이번연도에는 대면 또는 비대면 강의를 수강하셔야 합니다</a:t>
            </a:r>
            <a:r>
              <a:rPr lang="en-US" altLang="ko-KR" sz="700" b="1" dirty="0">
                <a:latin typeface="+mn-ea"/>
                <a:ea typeface="+mn-ea"/>
              </a:rPr>
              <a:t>. </a:t>
            </a:r>
            <a:endParaRPr sz="7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4025B91-E081-2D67-D7D1-1B1C9CA64D0F}"/>
              </a:ext>
            </a:extLst>
          </p:cNvPr>
          <p:cNvSpPr/>
          <p:nvPr/>
        </p:nvSpPr>
        <p:spPr>
          <a:xfrm>
            <a:off x="558605" y="4391163"/>
            <a:ext cx="6415165" cy="1267169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B7B943-6314-5A9A-944C-628F1B8C586E}"/>
              </a:ext>
            </a:extLst>
          </p:cNvPr>
          <p:cNvSpPr/>
          <p:nvPr/>
        </p:nvSpPr>
        <p:spPr>
          <a:xfrm>
            <a:off x="559055" y="3934044"/>
            <a:ext cx="6415200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algn="ctr" eaLnBrk="0" hangingPunct="0">
              <a:buClrTx/>
              <a:defRPr/>
            </a:pPr>
            <a:r>
              <a:rPr lang="en-US" altLang="ko-KR" sz="800" dirty="0">
                <a:solidFill>
                  <a:schemeClr val="tx1"/>
                </a:solidFill>
              </a:rPr>
              <a:t>{</a:t>
            </a:r>
            <a:r>
              <a:rPr lang="ko-KR" altLang="en-US" sz="800" dirty="0" err="1">
                <a:solidFill>
                  <a:schemeClr val="tx1"/>
                </a:solidFill>
              </a:rPr>
              <a:t>홍딜동</a:t>
            </a:r>
            <a:r>
              <a:rPr lang="en-US" altLang="ko-KR" sz="800" dirty="0">
                <a:solidFill>
                  <a:schemeClr val="tx1"/>
                </a:solidFill>
              </a:rPr>
              <a:t>}</a:t>
            </a:r>
            <a:r>
              <a:rPr lang="ko-KR" altLang="en-US" sz="800" dirty="0">
                <a:solidFill>
                  <a:schemeClr val="tx1"/>
                </a:solidFill>
              </a:rPr>
              <a:t>님은 </a:t>
            </a:r>
            <a:r>
              <a:rPr lang="en-US" altLang="ko-KR" sz="1000" b="1" dirty="0">
                <a:solidFill>
                  <a:srgbClr val="0070C0"/>
                </a:solidFill>
              </a:rPr>
              <a:t>{2024</a:t>
            </a:r>
            <a:r>
              <a:rPr lang="ko-KR" altLang="en-US" sz="1000" b="1" dirty="0">
                <a:solidFill>
                  <a:srgbClr val="0070C0"/>
                </a:solidFill>
              </a:rPr>
              <a:t>년 보충 유예해소자 </a:t>
            </a:r>
            <a:r>
              <a:rPr lang="en-US" altLang="ko-KR" sz="1000" b="1" dirty="0">
                <a:solidFill>
                  <a:srgbClr val="0070C0"/>
                </a:solidFill>
              </a:rPr>
              <a:t>1</a:t>
            </a:r>
            <a:r>
              <a:rPr lang="ko-KR" altLang="en-US" sz="1000" b="1" dirty="0">
                <a:solidFill>
                  <a:srgbClr val="0070C0"/>
                </a:solidFill>
              </a:rPr>
              <a:t>년 이상 </a:t>
            </a:r>
            <a:r>
              <a:rPr lang="en-US" altLang="ko-KR" sz="1000" b="1" dirty="0">
                <a:solidFill>
                  <a:srgbClr val="0070C0"/>
                </a:solidFill>
              </a:rPr>
              <a:t>2</a:t>
            </a:r>
            <a:r>
              <a:rPr lang="ko-KR" altLang="en-US" sz="1000" b="1" dirty="0">
                <a:solidFill>
                  <a:srgbClr val="0070C0"/>
                </a:solidFill>
              </a:rPr>
              <a:t>년 미만 교육 대상자</a:t>
            </a:r>
            <a:r>
              <a:rPr lang="en-US" altLang="ko-KR" sz="1000" b="1" dirty="0">
                <a:solidFill>
                  <a:srgbClr val="0070C0"/>
                </a:solidFill>
              </a:rPr>
              <a:t>}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8" name="Button">
            <a:extLst>
              <a:ext uri="{FF2B5EF4-FFF2-40B4-BE49-F238E27FC236}">
                <a16:creationId xmlns:a16="http://schemas.microsoft.com/office/drawing/2014/main" id="{EA311BAA-6083-7069-4559-E6E0435AF48E}"/>
              </a:ext>
            </a:extLst>
          </p:cNvPr>
          <p:cNvSpPr/>
          <p:nvPr/>
        </p:nvSpPr>
        <p:spPr>
          <a:xfrm>
            <a:off x="6188756" y="4196871"/>
            <a:ext cx="932769" cy="192639"/>
          </a:xfrm>
          <a:prstGeom prst="roundRect">
            <a:avLst>
              <a:gd name="adj" fmla="val 11182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관련법규 보기 </a:t>
            </a:r>
            <a:r>
              <a:rPr lang="en-US" altLang="ko-KR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41525A8-54CC-BB89-A58F-3D97FCFC48C8}"/>
              </a:ext>
            </a:extLst>
          </p:cNvPr>
          <p:cNvSpPr/>
          <p:nvPr/>
        </p:nvSpPr>
        <p:spPr>
          <a:xfrm>
            <a:off x="560388" y="5604337"/>
            <a:ext cx="6408737" cy="218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68B023-06DB-9F8E-7E60-311AE340547E}"/>
              </a:ext>
            </a:extLst>
          </p:cNvPr>
          <p:cNvSpPr txBox="1"/>
          <p:nvPr/>
        </p:nvSpPr>
        <p:spPr>
          <a:xfrm>
            <a:off x="5415229" y="5608401"/>
            <a:ext cx="18287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□ 예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,</a:t>
            </a:r>
            <a:r>
              <a:rPr lang="ko-KR" altLang="en-US" sz="800" dirty="0">
                <a:solidFill>
                  <a:schemeClr val="bg1"/>
                </a:solidFill>
                <a:latin typeface="+mn-ea"/>
                <a:ea typeface="+mn-ea"/>
              </a:rPr>
              <a:t> 확인 하였습니다</a:t>
            </a:r>
            <a:r>
              <a:rPr lang="en-US" altLang="ko-KR" sz="80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CDB01E-E249-CA8C-0A88-C33487BF8BC1}"/>
              </a:ext>
            </a:extLst>
          </p:cNvPr>
          <p:cNvSpPr txBox="1"/>
          <p:nvPr/>
        </p:nvSpPr>
        <p:spPr>
          <a:xfrm>
            <a:off x="564716" y="56130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bg1"/>
                </a:solidFill>
                <a:latin typeface="+mn-ea"/>
                <a:ea typeface="+mn-ea"/>
              </a:rPr>
              <a:t>위 주의사항을 확인하셨습니까</a:t>
            </a:r>
            <a:r>
              <a:rPr lang="en-US" altLang="ko-KR" sz="700" b="0" dirty="0">
                <a:solidFill>
                  <a:schemeClr val="bg1"/>
                </a:solidFill>
                <a:latin typeface="+mn-ea"/>
                <a:ea typeface="+mn-ea"/>
              </a:rPr>
              <a:t>?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82" name="Card">
            <a:extLst>
              <a:ext uri="{FF2B5EF4-FFF2-40B4-BE49-F238E27FC236}">
                <a16:creationId xmlns:a16="http://schemas.microsoft.com/office/drawing/2014/main" id="{F222244A-5112-FC30-5C25-66F5E8D82E82}"/>
              </a:ext>
            </a:extLst>
          </p:cNvPr>
          <p:cNvSpPr/>
          <p:nvPr/>
        </p:nvSpPr>
        <p:spPr>
          <a:xfrm>
            <a:off x="421871" y="6065846"/>
            <a:ext cx="6683282" cy="1234416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43644E33-D565-1AA0-04AA-CB6FEA487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879295"/>
              </p:ext>
            </p:extLst>
          </p:nvPr>
        </p:nvGraphicFramePr>
        <p:xfrm>
          <a:off x="560387" y="6358226"/>
          <a:ext cx="6406956" cy="828919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3203478">
                  <a:extLst>
                    <a:ext uri="{9D8B030D-6E8A-4147-A177-3AD203B41FA5}">
                      <a16:colId xmlns:a16="http://schemas.microsoft.com/office/drawing/2014/main" val="3356811179"/>
                    </a:ext>
                  </a:extLst>
                </a:gridCol>
                <a:gridCol w="3203478">
                  <a:extLst>
                    <a:ext uri="{9D8B030D-6E8A-4147-A177-3AD203B41FA5}">
                      <a16:colId xmlns:a16="http://schemas.microsoft.com/office/drawing/2014/main" val="2481178105"/>
                    </a:ext>
                  </a:extLst>
                </a:gridCol>
              </a:tblGrid>
              <a:tr h="417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대면 교육 </a:t>
                      </a:r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온라인교육 선택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altLang="ko-KR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</a:t>
                      </a:r>
                      <a:r>
                        <a:rPr lang="en-US" altLang="ko-KR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+ </a:t>
                      </a:r>
                      <a:r>
                        <a:rPr lang="ko-KR" altLang="en-US" sz="10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05479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92075" indent="-9207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 면 교 육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신청한 날짜 및 시간에 현장에서 교육 수강</a:t>
                      </a:r>
                    </a:p>
                    <a:p>
                      <a:pPr marL="92075" indent="-9207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비대면교육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신청한 날짜 및 시간에 화상 교육 시스템을 이용하여 컴퓨터 또는 모바일로 교육 수강</a:t>
                      </a:r>
                    </a:p>
                    <a:p>
                      <a:pPr marL="92075" indent="-9207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원하는 시간에 자유롭게 온라인으로 교육 수강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64087"/>
                  </a:ext>
                </a:extLst>
              </a:tr>
            </a:tbl>
          </a:graphicData>
        </a:graphic>
      </p:graphicFrame>
      <p:sp>
        <p:nvSpPr>
          <p:cNvPr id="84" name="직사각형 83">
            <a:extLst>
              <a:ext uri="{FF2B5EF4-FFF2-40B4-BE49-F238E27FC236}">
                <a16:creationId xmlns:a16="http://schemas.microsoft.com/office/drawing/2014/main" id="{9670C81E-BC66-A363-488B-A47E07B21168}"/>
              </a:ext>
            </a:extLst>
          </p:cNvPr>
          <p:cNvSpPr/>
          <p:nvPr/>
        </p:nvSpPr>
        <p:spPr>
          <a:xfrm>
            <a:off x="339017" y="6094822"/>
            <a:ext cx="6837753" cy="116471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Google Shape;609;p42">
            <a:extLst>
              <a:ext uri="{FF2B5EF4-FFF2-40B4-BE49-F238E27FC236}">
                <a16:creationId xmlns:a16="http://schemas.microsoft.com/office/drawing/2014/main" id="{493F45CE-1DCC-EABF-9A05-1219DA0A8B87}"/>
              </a:ext>
            </a:extLst>
          </p:cNvPr>
          <p:cNvSpPr txBox="1"/>
          <p:nvPr/>
        </p:nvSpPr>
        <p:spPr>
          <a:xfrm>
            <a:off x="465231" y="6096762"/>
            <a:ext cx="2343158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유형 선택 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600" b="1" dirty="0"/>
          </a:p>
        </p:txBody>
      </p:sp>
      <p:sp>
        <p:nvSpPr>
          <p:cNvPr id="86" name="Button">
            <a:extLst>
              <a:ext uri="{FF2B5EF4-FFF2-40B4-BE49-F238E27FC236}">
                <a16:creationId xmlns:a16="http://schemas.microsoft.com/office/drawing/2014/main" id="{26D0F589-E9B0-A268-CFEE-E21067749722}"/>
              </a:ext>
            </a:extLst>
          </p:cNvPr>
          <p:cNvSpPr/>
          <p:nvPr/>
        </p:nvSpPr>
        <p:spPr>
          <a:xfrm>
            <a:off x="6181136" y="7410978"/>
            <a:ext cx="787989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교육신청 하기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F4035A1-1C7B-9364-6343-A0EEEFB3F4E6}"/>
              </a:ext>
            </a:extLst>
          </p:cNvPr>
          <p:cNvSpPr/>
          <p:nvPr/>
        </p:nvSpPr>
        <p:spPr>
          <a:xfrm>
            <a:off x="339017" y="3859622"/>
            <a:ext cx="6837753" cy="37039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429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0D090-5E56-A37D-7D07-8FA0360E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>
            <a:extLst>
              <a:ext uri="{FF2B5EF4-FFF2-40B4-BE49-F238E27FC236}">
                <a16:creationId xmlns:a16="http://schemas.microsoft.com/office/drawing/2014/main" id="{B62B20FB-2DF4-6C37-5388-8A53FAC5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강의실 </a:t>
            </a:r>
            <a:r>
              <a:rPr lang="en-US" altLang="ko-KR" dirty="0"/>
              <a:t>&gt; (</a:t>
            </a:r>
            <a:r>
              <a:rPr lang="ko-KR" altLang="en-US" dirty="0"/>
              <a:t>직무교육 온라인</a:t>
            </a:r>
            <a:r>
              <a:rPr lang="en-US" altLang="ko-KR" dirty="0"/>
              <a:t>)</a:t>
            </a:r>
            <a:r>
              <a:rPr lang="ko-KR" altLang="en-US" dirty="0"/>
              <a:t> 과정상세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84B39C69-A16F-F6D7-85F5-9707C36EC7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2ACC6-A983-9AF5-6741-4653FEC11C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강의실</a:t>
            </a:r>
            <a:r>
              <a:rPr lang="en-US" altLang="ko-KR" dirty="0"/>
              <a:t>_</a:t>
            </a:r>
            <a:r>
              <a:rPr lang="ko-KR" altLang="en-US" dirty="0"/>
              <a:t>직무 온라인교육 과정 상세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E97A1-D015-65AF-8490-21C17905DFBD}"/>
              </a:ext>
            </a:extLst>
          </p:cNvPr>
          <p:cNvSpPr txBox="1"/>
          <p:nvPr/>
        </p:nvSpPr>
        <p:spPr>
          <a:xfrm>
            <a:off x="7664972" y="2474893"/>
            <a:ext cx="4954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현재 아코디언 형태의 년도별로 추가되고 있어 가시성이 떨어짐</a:t>
            </a:r>
            <a:b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년도별 버튼 형식 또는 최신 내용을 보여주고 선택박스를 통해 조회하는 방안으로 기획안을 제시하여 화면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컨펌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받기로 함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3B9F5-F38B-7151-4AA0-698324935F9A}"/>
              </a:ext>
            </a:extLst>
          </p:cNvPr>
          <p:cNvSpPr/>
          <p:nvPr/>
        </p:nvSpPr>
        <p:spPr>
          <a:xfrm>
            <a:off x="447271" y="904320"/>
            <a:ext cx="175496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Google Shape;609;p42">
            <a:extLst>
              <a:ext uri="{FF2B5EF4-FFF2-40B4-BE49-F238E27FC236}">
                <a16:creationId xmlns:a16="http://schemas.microsoft.com/office/drawing/2014/main" id="{BBB3DDE8-90D0-8D9F-C2BE-5B9998CD4500}"/>
              </a:ext>
            </a:extLst>
          </p:cNvPr>
          <p:cNvSpPr txBox="1"/>
          <p:nvPr/>
        </p:nvSpPr>
        <p:spPr>
          <a:xfrm>
            <a:off x="461248" y="1222035"/>
            <a:ext cx="651271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900" b="1" dirty="0">
                <a:latin typeface="+mn-ea"/>
                <a:ea typeface="+mn-ea"/>
                <a:cs typeface="Malgun Gothic"/>
                <a:sym typeface="Malgun Gothic"/>
              </a:rPr>
              <a:t>과정명이 최대 </a:t>
            </a:r>
            <a:r>
              <a:rPr lang="en-US" altLang="ko-KR" sz="900" b="1" dirty="0"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altLang="en-US" sz="900" b="1" dirty="0">
                <a:latin typeface="+mn-ea"/>
                <a:ea typeface="+mn-ea"/>
                <a:cs typeface="Malgun Gothic"/>
                <a:sym typeface="Malgun Gothic"/>
              </a:rPr>
              <a:t>줄 노출됩니다</a:t>
            </a:r>
            <a:r>
              <a:rPr lang="en-US" altLang="ko-KR" sz="900" b="1" dirty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12" name="Google Shape;1256;p43">
            <a:extLst>
              <a:ext uri="{FF2B5EF4-FFF2-40B4-BE49-F238E27FC236}">
                <a16:creationId xmlns:a16="http://schemas.microsoft.com/office/drawing/2014/main" id="{3068FE1B-215C-A2C2-77EB-A6A218063B18}"/>
              </a:ext>
            </a:extLst>
          </p:cNvPr>
          <p:cNvSpPr/>
          <p:nvPr/>
        </p:nvSpPr>
        <p:spPr>
          <a:xfrm>
            <a:off x="-550637" y="2302377"/>
            <a:ext cx="550637" cy="17851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+mn-ea"/>
                <a:ea typeface="+mn-ea"/>
                <a:sym typeface="Malgun Gothic"/>
              </a:rPr>
              <a:t>온라인</a:t>
            </a:r>
            <a:endParaRPr sz="700" dirty="0">
              <a:latin typeface="+mn-ea"/>
              <a:ea typeface="+mn-ea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D62EE88-C9C5-FCAA-8CD8-383B6191A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973611"/>
              </p:ext>
            </p:extLst>
          </p:nvPr>
        </p:nvGraphicFramePr>
        <p:xfrm>
          <a:off x="560388" y="2765897"/>
          <a:ext cx="6408738" cy="1112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211412">
                  <a:extLst>
                    <a:ext uri="{9D8B030D-6E8A-4147-A177-3AD203B41FA5}">
                      <a16:colId xmlns:a16="http://schemas.microsoft.com/office/drawing/2014/main" val="827440886"/>
                    </a:ext>
                  </a:extLst>
                </a:gridCol>
                <a:gridCol w="3330300">
                  <a:extLst>
                    <a:ext uri="{9D8B030D-6E8A-4147-A177-3AD203B41FA5}">
                      <a16:colId xmlns:a16="http://schemas.microsoft.com/office/drawing/2014/main" val="208279203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84558965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402172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차순 제목이 노출 됩니다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   0%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호흡기계 신체사정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   50%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호흡기 질환의 이해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100%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74330"/>
                  </a:ext>
                </a:extLst>
              </a:tr>
            </a:tbl>
          </a:graphicData>
        </a:graphic>
      </p:graphicFrame>
      <p:sp>
        <p:nvSpPr>
          <p:cNvPr id="36" name="Button">
            <a:extLst>
              <a:ext uri="{FF2B5EF4-FFF2-40B4-BE49-F238E27FC236}">
                <a16:creationId xmlns:a16="http://schemas.microsoft.com/office/drawing/2014/main" id="{C898AEC8-A5B2-1A63-0E6F-879211DC7EEF}"/>
              </a:ext>
            </a:extLst>
          </p:cNvPr>
          <p:cNvSpPr/>
          <p:nvPr/>
        </p:nvSpPr>
        <p:spPr>
          <a:xfrm>
            <a:off x="6520476" y="2868239"/>
            <a:ext cx="376004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>
                <a:solidFill>
                  <a:schemeClr val="bg1"/>
                </a:solidFill>
                <a:latin typeface="+mn-ea"/>
              </a:rPr>
              <a:t>수강하기</a:t>
            </a:r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Button">
            <a:extLst>
              <a:ext uri="{FF2B5EF4-FFF2-40B4-BE49-F238E27FC236}">
                <a16:creationId xmlns:a16="http://schemas.microsoft.com/office/drawing/2014/main" id="{44A67FDB-7982-F9B5-7C18-6D167B755200}"/>
              </a:ext>
            </a:extLst>
          </p:cNvPr>
          <p:cNvSpPr/>
          <p:nvPr/>
        </p:nvSpPr>
        <p:spPr>
          <a:xfrm>
            <a:off x="6520476" y="3244479"/>
            <a:ext cx="376004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>
                <a:solidFill>
                  <a:schemeClr val="bg1"/>
                </a:solidFill>
                <a:latin typeface="+mn-ea"/>
              </a:rPr>
              <a:t>수강하기</a:t>
            </a:r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E32B334C-528E-133C-063B-B020BCA764DE}"/>
              </a:ext>
            </a:extLst>
          </p:cNvPr>
          <p:cNvSpPr/>
          <p:nvPr/>
        </p:nvSpPr>
        <p:spPr>
          <a:xfrm>
            <a:off x="6520476" y="3611196"/>
            <a:ext cx="376004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>
                <a:solidFill>
                  <a:schemeClr val="bg1"/>
                </a:solidFill>
                <a:latin typeface="+mn-ea"/>
              </a:rPr>
              <a:t>수강하기</a:t>
            </a:r>
            <a:endParaRPr lang="ko-KR" altLang="en-US" sz="5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C689E87-0B24-EBA9-627C-ED37CBBC3D8C}"/>
              </a:ext>
            </a:extLst>
          </p:cNvPr>
          <p:cNvGrpSpPr/>
          <p:nvPr/>
        </p:nvGrpSpPr>
        <p:grpSpPr>
          <a:xfrm>
            <a:off x="4192529" y="2892294"/>
            <a:ext cx="1846322" cy="877302"/>
            <a:chOff x="3933991" y="2657344"/>
            <a:chExt cx="2055600" cy="87730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7EBBD08-56D7-A5EB-2BDF-1FE7C118BCF5}"/>
                </a:ext>
              </a:extLst>
            </p:cNvPr>
            <p:cNvSpPr/>
            <p:nvPr/>
          </p:nvSpPr>
          <p:spPr>
            <a:xfrm>
              <a:off x="3933991" y="2657344"/>
              <a:ext cx="2055597" cy="12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8C4C2E9-FFA2-B2E2-49C8-346D73903F06}"/>
                </a:ext>
              </a:extLst>
            </p:cNvPr>
            <p:cNvGrpSpPr/>
            <p:nvPr/>
          </p:nvGrpSpPr>
          <p:grpSpPr>
            <a:xfrm>
              <a:off x="3933991" y="3023707"/>
              <a:ext cx="2055598" cy="127000"/>
              <a:chOff x="3701739" y="2676394"/>
              <a:chExt cx="2736001" cy="127000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ADE2EF8-24C5-0B80-3087-08D1F11350DA}"/>
                  </a:ext>
                </a:extLst>
              </p:cNvPr>
              <p:cNvSpPr/>
              <p:nvPr/>
            </p:nvSpPr>
            <p:spPr>
              <a:xfrm>
                <a:off x="3701740" y="2676394"/>
                <a:ext cx="2736000" cy="127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61B41D4-19FD-728B-1130-F403DBDB78AA}"/>
                  </a:ext>
                </a:extLst>
              </p:cNvPr>
              <p:cNvSpPr/>
              <p:nvPr/>
            </p:nvSpPr>
            <p:spPr>
              <a:xfrm>
                <a:off x="3701739" y="2676394"/>
                <a:ext cx="1404000" cy="127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C99F35B6-27B5-0595-7468-5494BCA8A476}"/>
                </a:ext>
              </a:extLst>
            </p:cNvPr>
            <p:cNvGrpSpPr/>
            <p:nvPr/>
          </p:nvGrpSpPr>
          <p:grpSpPr>
            <a:xfrm>
              <a:off x="3933991" y="3407646"/>
              <a:ext cx="2055600" cy="127000"/>
              <a:chOff x="3701739" y="2676394"/>
              <a:chExt cx="2736004" cy="1270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7395474-D9E2-3098-19F4-CA6A9C4DB96D}"/>
                  </a:ext>
                </a:extLst>
              </p:cNvPr>
              <p:cNvSpPr/>
              <p:nvPr/>
            </p:nvSpPr>
            <p:spPr>
              <a:xfrm>
                <a:off x="3701740" y="2676394"/>
                <a:ext cx="2736000" cy="127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2AFC26D7-6C66-6FA9-4325-6712A503170A}"/>
                  </a:ext>
                </a:extLst>
              </p:cNvPr>
              <p:cNvSpPr/>
              <p:nvPr/>
            </p:nvSpPr>
            <p:spPr>
              <a:xfrm>
                <a:off x="3701739" y="2676394"/>
                <a:ext cx="2736004" cy="127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2" name="Google Shape;609;p42">
            <a:extLst>
              <a:ext uri="{FF2B5EF4-FFF2-40B4-BE49-F238E27FC236}">
                <a16:creationId xmlns:a16="http://schemas.microsoft.com/office/drawing/2014/main" id="{CE38B523-21FD-894F-4D58-A31E30CEB8A3}"/>
              </a:ext>
            </a:extLst>
          </p:cNvPr>
          <p:cNvSpPr txBox="1"/>
          <p:nvPr/>
        </p:nvSpPr>
        <p:spPr>
          <a:xfrm>
            <a:off x="559438" y="2540983"/>
            <a:ext cx="291027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 indent="-8890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과목 수강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30221F20-141B-85C7-1E0E-F285B7DB7633}"/>
              </a:ext>
            </a:extLst>
          </p:cNvPr>
          <p:cNvSpPr/>
          <p:nvPr/>
        </p:nvSpPr>
        <p:spPr>
          <a:xfrm>
            <a:off x="6332071" y="400099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6358CD-214D-EE2F-2BC2-A2A824D64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586663"/>
              </p:ext>
            </p:extLst>
          </p:nvPr>
        </p:nvGraphicFramePr>
        <p:xfrm>
          <a:off x="562614" y="4456006"/>
          <a:ext cx="6406512" cy="14162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4036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477863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5384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11" name="Google Shape;609;p42">
            <a:extLst>
              <a:ext uri="{FF2B5EF4-FFF2-40B4-BE49-F238E27FC236}">
                <a16:creationId xmlns:a16="http://schemas.microsoft.com/office/drawing/2014/main" id="{92A41E0F-6376-2B13-AC36-CB362D10A83A}"/>
              </a:ext>
            </a:extLst>
          </p:cNvPr>
          <p:cNvSpPr txBox="1"/>
          <p:nvPr/>
        </p:nvSpPr>
        <p:spPr>
          <a:xfrm>
            <a:off x="573088" y="4242783"/>
            <a:ext cx="304902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 indent="-8890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강의 자료실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6B53C34-6BCE-6ED8-DC7C-65BA0232ED58}"/>
              </a:ext>
            </a:extLst>
          </p:cNvPr>
          <p:cNvGraphicFramePr>
            <a:graphicFrameLocks noGrp="1"/>
          </p:cNvGraphicFramePr>
          <p:nvPr/>
        </p:nvGraphicFramePr>
        <p:xfrm>
          <a:off x="559438" y="6257463"/>
          <a:ext cx="6406512" cy="305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6512">
                  <a:extLst>
                    <a:ext uri="{9D8B030D-6E8A-4147-A177-3AD203B41FA5}">
                      <a16:colId xmlns:a16="http://schemas.microsoft.com/office/drawing/2014/main" val="406625112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파일이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36314"/>
                  </a:ext>
                </a:extLst>
              </a:tr>
            </a:tbl>
          </a:graphicData>
        </a:graphic>
      </p:graphicFrame>
      <p:sp>
        <p:nvSpPr>
          <p:cNvPr id="57" name="Border">
            <a:extLst>
              <a:ext uri="{FF2B5EF4-FFF2-40B4-BE49-F238E27FC236}">
                <a16:creationId xmlns:a16="http://schemas.microsoft.com/office/drawing/2014/main" id="{2098F115-E953-1972-1348-BCBC0CE0BC2E}"/>
              </a:ext>
            </a:extLst>
          </p:cNvPr>
          <p:cNvSpPr>
            <a:spLocks/>
          </p:cNvSpPr>
          <p:nvPr/>
        </p:nvSpPr>
        <p:spPr bwMode="auto">
          <a:xfrm>
            <a:off x="78484" y="1478237"/>
            <a:ext cx="7385672" cy="9855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Google Shape;609;p42">
            <a:extLst>
              <a:ext uri="{FF2B5EF4-FFF2-40B4-BE49-F238E27FC236}">
                <a16:creationId xmlns:a16="http://schemas.microsoft.com/office/drawing/2014/main" id="{ABCD128F-9C9F-D79D-9269-20A95B31F51A}"/>
              </a:ext>
            </a:extLst>
          </p:cNvPr>
          <p:cNvSpPr txBox="1"/>
          <p:nvPr/>
        </p:nvSpPr>
        <p:spPr>
          <a:xfrm>
            <a:off x="1362533" y="1547718"/>
            <a:ext cx="3008462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이수기간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: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~2025.12.31. (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수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까지</a:t>
            </a:r>
            <a:endParaRPr lang="ko-KR" altLang="en-US" sz="7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436915F-E86E-5404-BF49-8F005A893B4E}"/>
              </a:ext>
            </a:extLst>
          </p:cNvPr>
          <p:cNvSpPr/>
          <p:nvPr/>
        </p:nvSpPr>
        <p:spPr>
          <a:xfrm>
            <a:off x="560388" y="1569244"/>
            <a:ext cx="388202" cy="14278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  <a:latin typeface="+mn-ea"/>
              </a:rPr>
              <a:t>2005</a:t>
            </a:r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2C0092-1DC9-BC61-60DF-EAB942181ACE}"/>
              </a:ext>
            </a:extLst>
          </p:cNvPr>
          <p:cNvSpPr/>
          <p:nvPr/>
        </p:nvSpPr>
        <p:spPr>
          <a:xfrm>
            <a:off x="999731" y="1569244"/>
            <a:ext cx="388202" cy="14278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직무교육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CAFDEF5-9C79-B5A9-3BC7-9257CA6C1911}"/>
              </a:ext>
            </a:extLst>
          </p:cNvPr>
          <p:cNvSpPr/>
          <p:nvPr/>
        </p:nvSpPr>
        <p:spPr>
          <a:xfrm>
            <a:off x="573088" y="1776193"/>
            <a:ext cx="553125" cy="5601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교육형태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390B150-19AE-B033-1FE4-997233DB524A}"/>
              </a:ext>
            </a:extLst>
          </p:cNvPr>
          <p:cNvGrpSpPr/>
          <p:nvPr/>
        </p:nvGrpSpPr>
        <p:grpSpPr>
          <a:xfrm>
            <a:off x="5190449" y="1776193"/>
            <a:ext cx="553125" cy="560136"/>
            <a:chOff x="5183198" y="1776193"/>
            <a:chExt cx="553125" cy="56013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2565E78-689E-E6CA-1D90-805521F37901}"/>
                </a:ext>
              </a:extLst>
            </p:cNvPr>
            <p:cNvSpPr/>
            <p:nvPr/>
          </p:nvSpPr>
          <p:spPr>
            <a:xfrm>
              <a:off x="5183198" y="1776193"/>
              <a:ext cx="553125" cy="560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설문</a:t>
              </a:r>
            </a:p>
          </p:txBody>
        </p:sp>
        <p:sp>
          <p:nvSpPr>
            <p:cNvPr id="68" name="Button">
              <a:extLst>
                <a:ext uri="{FF2B5EF4-FFF2-40B4-BE49-F238E27FC236}">
                  <a16:creationId xmlns:a16="http://schemas.microsoft.com/office/drawing/2014/main" id="{C88B08C1-5D11-AF37-293D-0B9D2DDB986A}"/>
                </a:ext>
              </a:extLst>
            </p:cNvPr>
            <p:cNvSpPr/>
            <p:nvPr/>
          </p:nvSpPr>
          <p:spPr>
            <a:xfrm>
              <a:off x="5269954" y="2097229"/>
              <a:ext cx="383142" cy="158400"/>
            </a:xfrm>
            <a:prstGeom prst="roundRect">
              <a:avLst>
                <a:gd name="adj" fmla="val 11182"/>
              </a:avLst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등록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918D4959-DEE8-7882-6219-3C222C8A9BEA}"/>
              </a:ext>
            </a:extLst>
          </p:cNvPr>
          <p:cNvGrpSpPr/>
          <p:nvPr/>
        </p:nvGrpSpPr>
        <p:grpSpPr>
          <a:xfrm>
            <a:off x="5804326" y="1776193"/>
            <a:ext cx="553125" cy="560136"/>
            <a:chOff x="5800700" y="1776193"/>
            <a:chExt cx="553125" cy="560136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47E72C6-D772-EE97-CA33-80CE7F79B30D}"/>
                </a:ext>
              </a:extLst>
            </p:cNvPr>
            <p:cNvSpPr/>
            <p:nvPr/>
          </p:nvSpPr>
          <p:spPr>
            <a:xfrm>
              <a:off x="5800700" y="1776193"/>
              <a:ext cx="553125" cy="560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교안</a:t>
              </a:r>
            </a:p>
          </p:txBody>
        </p:sp>
        <p:sp>
          <p:nvSpPr>
            <p:cNvPr id="69" name="Download">
              <a:extLst>
                <a:ext uri="{FF2B5EF4-FFF2-40B4-BE49-F238E27FC236}">
                  <a16:creationId xmlns:a16="http://schemas.microsoft.com/office/drawing/2014/main" id="{E56EDE05-8C82-4443-24BE-84A5847084B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997349" y="2097229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054997A-A6D7-EA12-A6F3-9BCD528944FA}"/>
              </a:ext>
            </a:extLst>
          </p:cNvPr>
          <p:cNvGrpSpPr/>
          <p:nvPr/>
        </p:nvGrpSpPr>
        <p:grpSpPr>
          <a:xfrm>
            <a:off x="4576572" y="1776193"/>
            <a:ext cx="553125" cy="560136"/>
            <a:chOff x="4565697" y="1776193"/>
            <a:chExt cx="553125" cy="56013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276A664-2200-E1C7-ECEA-F4B26E54E560}"/>
                </a:ext>
              </a:extLst>
            </p:cNvPr>
            <p:cNvSpPr/>
            <p:nvPr/>
          </p:nvSpPr>
          <p:spPr>
            <a:xfrm>
              <a:off x="4565697" y="1776193"/>
              <a:ext cx="553125" cy="560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시험</a:t>
              </a:r>
            </a:p>
          </p:txBody>
        </p:sp>
        <p:sp>
          <p:nvSpPr>
            <p:cNvPr id="72" name="Button">
              <a:extLst>
                <a:ext uri="{FF2B5EF4-FFF2-40B4-BE49-F238E27FC236}">
                  <a16:creationId xmlns:a16="http://schemas.microsoft.com/office/drawing/2014/main" id="{4603C816-948D-9A52-76D6-6C8AD808BF18}"/>
                </a:ext>
              </a:extLst>
            </p:cNvPr>
            <p:cNvSpPr/>
            <p:nvPr/>
          </p:nvSpPr>
          <p:spPr>
            <a:xfrm>
              <a:off x="4658077" y="2097229"/>
              <a:ext cx="383142" cy="158400"/>
            </a:xfrm>
            <a:prstGeom prst="roundRect">
              <a:avLst>
                <a:gd name="adj" fmla="val 11182"/>
              </a:avLst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결과보기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CC0900B-6709-47BC-F631-305C44E3E084}"/>
              </a:ext>
            </a:extLst>
          </p:cNvPr>
          <p:cNvGrpSpPr/>
          <p:nvPr/>
        </p:nvGrpSpPr>
        <p:grpSpPr>
          <a:xfrm>
            <a:off x="6418201" y="1776193"/>
            <a:ext cx="553125" cy="560136"/>
            <a:chOff x="6418201" y="1776193"/>
            <a:chExt cx="553125" cy="56013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CD0A924-9D6C-B120-EE6E-4258C0CAFEBF}"/>
                </a:ext>
              </a:extLst>
            </p:cNvPr>
            <p:cNvSpPr/>
            <p:nvPr/>
          </p:nvSpPr>
          <p:spPr>
            <a:xfrm>
              <a:off x="6418201" y="1776193"/>
              <a:ext cx="553125" cy="560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과정상세</a:t>
              </a:r>
            </a:p>
          </p:txBody>
        </p:sp>
        <p:sp>
          <p:nvSpPr>
            <p:cNvPr id="73" name="Button">
              <a:extLst>
                <a:ext uri="{FF2B5EF4-FFF2-40B4-BE49-F238E27FC236}">
                  <a16:creationId xmlns:a16="http://schemas.microsoft.com/office/drawing/2014/main" id="{03B882A8-1AF3-EC95-AD8F-F1C35C4870CC}"/>
                </a:ext>
              </a:extLst>
            </p:cNvPr>
            <p:cNvSpPr/>
            <p:nvPr/>
          </p:nvSpPr>
          <p:spPr>
            <a:xfrm>
              <a:off x="6507576" y="2096540"/>
              <a:ext cx="383142" cy="159778"/>
            </a:xfrm>
            <a:prstGeom prst="roundRect">
              <a:avLst>
                <a:gd name="adj" fmla="val 11182"/>
              </a:avLst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500" dirty="0">
                  <a:solidFill>
                    <a:schemeClr val="bg1"/>
                  </a:solidFill>
                  <a:latin typeface="+mn-ea"/>
                </a:rPr>
                <a:t>보기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CF2372F-3B25-329E-6AFF-F3B8B0004D12}"/>
              </a:ext>
            </a:extLst>
          </p:cNvPr>
          <p:cNvGrpSpPr/>
          <p:nvPr/>
        </p:nvGrpSpPr>
        <p:grpSpPr>
          <a:xfrm>
            <a:off x="1186965" y="1776193"/>
            <a:ext cx="3328855" cy="560136"/>
            <a:chOff x="1236841" y="1776193"/>
            <a:chExt cx="3328855" cy="56013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8405C6C-67DD-1CC0-442F-35338C544E32}"/>
                </a:ext>
              </a:extLst>
            </p:cNvPr>
            <p:cNvSpPr/>
            <p:nvPr/>
          </p:nvSpPr>
          <p:spPr>
            <a:xfrm>
              <a:off x="1236841" y="1776193"/>
              <a:ext cx="3328855" cy="560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  <a:latin typeface="+mn-ea"/>
                </a:rPr>
                <a:t>과정 </a:t>
              </a:r>
              <a:r>
                <a:rPr lang="ko-KR" altLang="en-US" sz="700" dirty="0" err="1">
                  <a:solidFill>
                    <a:schemeClr val="tx1"/>
                  </a:solidFill>
                  <a:latin typeface="+mn-ea"/>
                </a:rPr>
                <a:t>진도율</a:t>
              </a:r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en-US" altLang="ko-KR" sz="700" dirty="0">
                <a:solidFill>
                  <a:schemeClr val="tx1"/>
                </a:solidFill>
                <a:latin typeface="+mn-ea"/>
              </a:endParaRPr>
            </a:p>
            <a:p>
              <a:pPr algn="ctr"/>
              <a:endParaRPr lang="ko-KR" altLang="en-US" sz="7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951D59B-7EA8-AB6D-782F-A976D40A1DD1}"/>
                </a:ext>
              </a:extLst>
            </p:cNvPr>
            <p:cNvGrpSpPr/>
            <p:nvPr/>
          </p:nvGrpSpPr>
          <p:grpSpPr>
            <a:xfrm>
              <a:off x="1310932" y="2118507"/>
              <a:ext cx="2854315" cy="127000"/>
              <a:chOff x="1310932" y="2118507"/>
              <a:chExt cx="2622893" cy="127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9B3A7130-412E-CF28-EDB2-8565F7CFBC05}"/>
                  </a:ext>
                </a:extLst>
              </p:cNvPr>
              <p:cNvSpPr/>
              <p:nvPr/>
            </p:nvSpPr>
            <p:spPr>
              <a:xfrm>
                <a:off x="1310933" y="2118507"/>
                <a:ext cx="2622892" cy="127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5A3336D-C7FB-3131-F4B6-7D85C228D189}"/>
                  </a:ext>
                </a:extLst>
              </p:cNvPr>
              <p:cNvSpPr/>
              <p:nvPr/>
            </p:nvSpPr>
            <p:spPr>
              <a:xfrm>
                <a:off x="1310932" y="2118507"/>
                <a:ext cx="1404000" cy="127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706CDAD-E0B1-9F27-2D92-5A22F9828CDC}"/>
                </a:ext>
              </a:extLst>
            </p:cNvPr>
            <p:cNvSpPr txBox="1"/>
            <p:nvPr/>
          </p:nvSpPr>
          <p:spPr>
            <a:xfrm>
              <a:off x="3664492" y="2068836"/>
              <a:ext cx="833437" cy="230832"/>
            </a:xfrm>
            <a:prstGeom prst="rect">
              <a:avLst/>
            </a:prstGeom>
            <a:noFill/>
          </p:spPr>
          <p:txBody>
            <a:bodyPr wrap="square" rIns="0">
              <a:spAutoFit/>
            </a:bodyPr>
            <a:lstStyle/>
            <a:p>
              <a:pPr algn="r"/>
              <a:r>
                <a:rPr lang="en-US" altLang="ko-KR" sz="900" b="1" dirty="0">
                  <a:latin typeface="+mn-ea"/>
                  <a:ea typeface="+mn-ea"/>
                </a:rPr>
                <a:t>50%</a:t>
              </a:r>
              <a:endParaRPr lang="ko-KR" altLang="en-US" sz="1600" b="1" dirty="0">
                <a:latin typeface="+mn-ea"/>
                <a:ea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BD24630-390B-C1C5-4BEE-F67F2F3AC9D1}"/>
              </a:ext>
            </a:extLst>
          </p:cNvPr>
          <p:cNvGrpSpPr/>
          <p:nvPr/>
        </p:nvGrpSpPr>
        <p:grpSpPr>
          <a:xfrm>
            <a:off x="6598928" y="4518064"/>
            <a:ext cx="171676" cy="1295050"/>
            <a:chOff x="6598928" y="4518064"/>
            <a:chExt cx="171676" cy="1295050"/>
          </a:xfrm>
        </p:grpSpPr>
        <p:sp>
          <p:nvSpPr>
            <p:cNvPr id="9" name="Download">
              <a:extLst>
                <a:ext uri="{FF2B5EF4-FFF2-40B4-BE49-F238E27FC236}">
                  <a16:creationId xmlns:a16="http://schemas.microsoft.com/office/drawing/2014/main" id="{D0B55CBF-C738-B68B-7C5D-F09B63676F6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4518064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wnload">
              <a:extLst>
                <a:ext uri="{FF2B5EF4-FFF2-40B4-BE49-F238E27FC236}">
                  <a16:creationId xmlns:a16="http://schemas.microsoft.com/office/drawing/2014/main" id="{17834856-4914-FEDD-2E78-A57158C2922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4802226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ownload">
              <a:extLst>
                <a:ext uri="{FF2B5EF4-FFF2-40B4-BE49-F238E27FC236}">
                  <a16:creationId xmlns:a16="http://schemas.microsoft.com/office/drawing/2014/main" id="{A7A5F523-8B21-65BC-CEE6-656869D15DC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086389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Download">
              <a:extLst>
                <a:ext uri="{FF2B5EF4-FFF2-40B4-BE49-F238E27FC236}">
                  <a16:creationId xmlns:a16="http://schemas.microsoft.com/office/drawing/2014/main" id="{9A494390-D446-6B15-3213-1C8B498321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370551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Download">
              <a:extLst>
                <a:ext uri="{FF2B5EF4-FFF2-40B4-BE49-F238E27FC236}">
                  <a16:creationId xmlns:a16="http://schemas.microsoft.com/office/drawing/2014/main" id="{4F2EB1F9-2D23-9AA6-9896-15997E23C4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654714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75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3222-1753-6DB9-1ACB-9B77F2C2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5">
            <a:extLst>
              <a:ext uri="{FF2B5EF4-FFF2-40B4-BE49-F238E27FC236}">
                <a16:creationId xmlns:a16="http://schemas.microsoft.com/office/drawing/2014/main" id="{63329AAF-D1FB-241A-F522-E6E61A09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강의실 </a:t>
            </a:r>
            <a:r>
              <a:rPr lang="en-US" altLang="ko-KR" dirty="0"/>
              <a:t>&gt; (</a:t>
            </a:r>
            <a:r>
              <a:rPr lang="ko-KR" altLang="en-US" dirty="0"/>
              <a:t>직무교육 대면</a:t>
            </a:r>
            <a:r>
              <a:rPr lang="en-US" altLang="ko-KR" dirty="0"/>
              <a:t>)</a:t>
            </a:r>
            <a:r>
              <a:rPr lang="ko-KR" altLang="en-US" dirty="0"/>
              <a:t> 과정상세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0ECF0E10-1F23-ABFE-92E6-31711B89FB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D925CE-4DA4-A62C-5C8E-9292650BA2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강의실</a:t>
            </a:r>
            <a:r>
              <a:rPr lang="en-US" altLang="ko-KR" dirty="0"/>
              <a:t>_</a:t>
            </a:r>
            <a:r>
              <a:rPr lang="ko-KR" altLang="en-US" dirty="0"/>
              <a:t>직무 대면교육 과정 상세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098A4-DD7C-8EEB-65E5-33EFDBE6454E}"/>
              </a:ext>
            </a:extLst>
          </p:cNvPr>
          <p:cNvSpPr txBox="1"/>
          <p:nvPr/>
        </p:nvSpPr>
        <p:spPr>
          <a:xfrm>
            <a:off x="7664972" y="2474893"/>
            <a:ext cx="4954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현재 아코디언 형태의 년도별로 추가되고 있어 가시성이 떨어짐</a:t>
            </a:r>
            <a:b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·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년도별 버튼 형식 또는 최신 내용을 보여주고 선택박스를 통해 조회하는 방안으로 기획안을 제시하여 화면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컨펌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받기로 함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D9F62-A616-1ABB-22BE-E14B2D098812}"/>
              </a:ext>
            </a:extLst>
          </p:cNvPr>
          <p:cNvSpPr/>
          <p:nvPr/>
        </p:nvSpPr>
        <p:spPr>
          <a:xfrm>
            <a:off x="447271" y="904320"/>
            <a:ext cx="175496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1256;p43">
            <a:extLst>
              <a:ext uri="{FF2B5EF4-FFF2-40B4-BE49-F238E27FC236}">
                <a16:creationId xmlns:a16="http://schemas.microsoft.com/office/drawing/2014/main" id="{A1F209D1-27A0-ED71-FCF6-7CF6059C09F1}"/>
              </a:ext>
            </a:extLst>
          </p:cNvPr>
          <p:cNvSpPr/>
          <p:nvPr/>
        </p:nvSpPr>
        <p:spPr>
          <a:xfrm>
            <a:off x="9406163" y="1489061"/>
            <a:ext cx="550637" cy="17851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+mn-ea"/>
                <a:ea typeface="+mn-ea"/>
                <a:sym typeface="Malgun Gothic"/>
              </a:rPr>
              <a:t>온라인</a:t>
            </a:r>
            <a:endParaRPr sz="700" dirty="0">
              <a:latin typeface="+mn-ea"/>
              <a:ea typeface="+mn-ea"/>
            </a:endParaRPr>
          </a:p>
        </p:txBody>
      </p:sp>
      <p:sp>
        <p:nvSpPr>
          <p:cNvPr id="50" name="Button">
            <a:extLst>
              <a:ext uri="{FF2B5EF4-FFF2-40B4-BE49-F238E27FC236}">
                <a16:creationId xmlns:a16="http://schemas.microsoft.com/office/drawing/2014/main" id="{B73DE6D8-E6F1-EF9D-40E7-0F536F4ECBAE}"/>
              </a:ext>
            </a:extLst>
          </p:cNvPr>
          <p:cNvSpPr/>
          <p:nvPr/>
        </p:nvSpPr>
        <p:spPr>
          <a:xfrm>
            <a:off x="9406673" y="1868600"/>
            <a:ext cx="374400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결과보기</a:t>
            </a:r>
          </a:p>
        </p:txBody>
      </p:sp>
      <p:sp>
        <p:nvSpPr>
          <p:cNvPr id="26" name="Button">
            <a:extLst>
              <a:ext uri="{FF2B5EF4-FFF2-40B4-BE49-F238E27FC236}">
                <a16:creationId xmlns:a16="http://schemas.microsoft.com/office/drawing/2014/main" id="{845CDB60-68C5-C256-0860-72BCCBE55C79}"/>
              </a:ext>
            </a:extLst>
          </p:cNvPr>
          <p:cNvSpPr/>
          <p:nvPr/>
        </p:nvSpPr>
        <p:spPr>
          <a:xfrm>
            <a:off x="9010311" y="992952"/>
            <a:ext cx="266400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27" name="Download">
            <a:extLst>
              <a:ext uri="{FF2B5EF4-FFF2-40B4-BE49-F238E27FC236}">
                <a16:creationId xmlns:a16="http://schemas.microsoft.com/office/drawing/2014/main" id="{18F88995-7795-370F-8967-E9868B3718D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9583445" y="992952"/>
            <a:ext cx="158401" cy="158400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Button">
            <a:extLst>
              <a:ext uri="{FF2B5EF4-FFF2-40B4-BE49-F238E27FC236}">
                <a16:creationId xmlns:a16="http://schemas.microsoft.com/office/drawing/2014/main" id="{A238A056-06FA-65C5-1308-CCF38B4CDAA4}"/>
              </a:ext>
            </a:extLst>
          </p:cNvPr>
          <p:cNvSpPr/>
          <p:nvPr/>
        </p:nvSpPr>
        <p:spPr>
          <a:xfrm>
            <a:off x="8466903" y="992952"/>
            <a:ext cx="374400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결과보기</a:t>
            </a:r>
          </a:p>
        </p:txBody>
      </p:sp>
      <p:sp>
        <p:nvSpPr>
          <p:cNvPr id="31" name="Button">
            <a:extLst>
              <a:ext uri="{FF2B5EF4-FFF2-40B4-BE49-F238E27FC236}">
                <a16:creationId xmlns:a16="http://schemas.microsoft.com/office/drawing/2014/main" id="{3BFFA17D-9D76-7A1A-D1C6-B3A1A273B8CA}"/>
              </a:ext>
            </a:extLst>
          </p:cNvPr>
          <p:cNvSpPr/>
          <p:nvPr/>
        </p:nvSpPr>
        <p:spPr>
          <a:xfrm>
            <a:off x="10042184" y="992263"/>
            <a:ext cx="266400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보기</a:t>
            </a:r>
          </a:p>
        </p:txBody>
      </p:sp>
      <p:sp>
        <p:nvSpPr>
          <p:cNvPr id="29" name="Google Shape;609;p42">
            <a:extLst>
              <a:ext uri="{FF2B5EF4-FFF2-40B4-BE49-F238E27FC236}">
                <a16:creationId xmlns:a16="http://schemas.microsoft.com/office/drawing/2014/main" id="{5BCD3784-0DF7-C460-B671-173765631C58}"/>
              </a:ext>
            </a:extLst>
          </p:cNvPr>
          <p:cNvSpPr txBox="1"/>
          <p:nvPr/>
        </p:nvSpPr>
        <p:spPr>
          <a:xfrm>
            <a:off x="461248" y="1222035"/>
            <a:ext cx="651271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900" b="1" dirty="0">
                <a:latin typeface="+mn-ea"/>
                <a:ea typeface="+mn-ea"/>
                <a:cs typeface="Malgun Gothic"/>
                <a:sym typeface="Malgun Gothic"/>
              </a:rPr>
              <a:t>과정명이 최대 </a:t>
            </a:r>
            <a:r>
              <a:rPr lang="en-US" altLang="ko-KR" sz="900" b="1" dirty="0"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altLang="en-US" sz="900" b="1" dirty="0">
                <a:latin typeface="+mn-ea"/>
                <a:ea typeface="+mn-ea"/>
                <a:cs typeface="Malgun Gothic"/>
                <a:sym typeface="Malgun Gothic"/>
              </a:rPr>
              <a:t>줄 노출됩니다</a:t>
            </a:r>
            <a:r>
              <a:rPr lang="en-US" altLang="ko-KR" sz="900" b="1" dirty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B14A22F4-01B9-E0D3-4F52-D84AF75329AC}"/>
              </a:ext>
            </a:extLst>
          </p:cNvPr>
          <p:cNvSpPr/>
          <p:nvPr/>
        </p:nvSpPr>
        <p:spPr>
          <a:xfrm>
            <a:off x="6332071" y="400861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C396FBD6-27F8-0D58-DACA-0133FDCE46B8}"/>
              </a:ext>
            </a:extLst>
          </p:cNvPr>
          <p:cNvGraphicFramePr>
            <a:graphicFrameLocks noGrp="1"/>
          </p:cNvGraphicFramePr>
          <p:nvPr/>
        </p:nvGraphicFramePr>
        <p:xfrm>
          <a:off x="559438" y="6257463"/>
          <a:ext cx="6406512" cy="305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6512">
                  <a:extLst>
                    <a:ext uri="{9D8B030D-6E8A-4147-A177-3AD203B41FA5}">
                      <a16:colId xmlns:a16="http://schemas.microsoft.com/office/drawing/2014/main" val="406625112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파일이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36314"/>
                  </a:ext>
                </a:extLst>
              </a:tr>
            </a:tbl>
          </a:graphicData>
        </a:graphic>
      </p:graphicFrame>
      <p:sp>
        <p:nvSpPr>
          <p:cNvPr id="60" name="Border">
            <a:extLst>
              <a:ext uri="{FF2B5EF4-FFF2-40B4-BE49-F238E27FC236}">
                <a16:creationId xmlns:a16="http://schemas.microsoft.com/office/drawing/2014/main" id="{64D0D805-8691-7564-1585-16DAD0958FF5}"/>
              </a:ext>
            </a:extLst>
          </p:cNvPr>
          <p:cNvSpPr>
            <a:spLocks/>
          </p:cNvSpPr>
          <p:nvPr/>
        </p:nvSpPr>
        <p:spPr bwMode="auto">
          <a:xfrm>
            <a:off x="78484" y="1478237"/>
            <a:ext cx="7385672" cy="9855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Google Shape;609;p42">
            <a:extLst>
              <a:ext uri="{FF2B5EF4-FFF2-40B4-BE49-F238E27FC236}">
                <a16:creationId xmlns:a16="http://schemas.microsoft.com/office/drawing/2014/main" id="{2AF8A80D-0D0C-B040-8FA4-40C83DB4DB33}"/>
              </a:ext>
            </a:extLst>
          </p:cNvPr>
          <p:cNvSpPr txBox="1"/>
          <p:nvPr/>
        </p:nvSpPr>
        <p:spPr>
          <a:xfrm>
            <a:off x="1362532" y="1554068"/>
            <a:ext cx="56065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이수기간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: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2025.07.13.(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일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) 09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~ 18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 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/  2025.07.20.(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일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) 09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~ 18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 </a:t>
            </a:r>
            <a:endParaRPr lang="ko-KR" altLang="en-US" sz="7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C13575D-1E85-9338-038A-A0DE24E2890F}"/>
              </a:ext>
            </a:extLst>
          </p:cNvPr>
          <p:cNvSpPr/>
          <p:nvPr/>
        </p:nvSpPr>
        <p:spPr>
          <a:xfrm>
            <a:off x="560388" y="1569244"/>
            <a:ext cx="388202" cy="14278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  <a:latin typeface="+mn-ea"/>
              </a:rPr>
              <a:t>2005</a:t>
            </a:r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년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E9CE297-51B4-FD4E-A317-CE5932054FD3}"/>
              </a:ext>
            </a:extLst>
          </p:cNvPr>
          <p:cNvSpPr/>
          <p:nvPr/>
        </p:nvSpPr>
        <p:spPr>
          <a:xfrm>
            <a:off x="999731" y="1569244"/>
            <a:ext cx="388202" cy="14278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직무교육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04040CB-F9D6-1693-7E87-9EC0C69EE8E3}"/>
              </a:ext>
            </a:extLst>
          </p:cNvPr>
          <p:cNvSpPr/>
          <p:nvPr/>
        </p:nvSpPr>
        <p:spPr>
          <a:xfrm>
            <a:off x="573088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교육형태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대면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7DB72CB-E53C-9935-BC40-123AEBF58690}"/>
              </a:ext>
            </a:extLst>
          </p:cNvPr>
          <p:cNvSpPr/>
          <p:nvPr/>
        </p:nvSpPr>
        <p:spPr>
          <a:xfrm>
            <a:off x="5190449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설문</a:t>
            </a:r>
          </a:p>
        </p:txBody>
      </p:sp>
      <p:sp>
        <p:nvSpPr>
          <p:cNvPr id="88" name="Button">
            <a:extLst>
              <a:ext uri="{FF2B5EF4-FFF2-40B4-BE49-F238E27FC236}">
                <a16:creationId xmlns:a16="http://schemas.microsoft.com/office/drawing/2014/main" id="{91F3BB56-0BB9-7E84-DE6A-9FECA3438A9F}"/>
              </a:ext>
            </a:extLst>
          </p:cNvPr>
          <p:cNvSpPr/>
          <p:nvPr/>
        </p:nvSpPr>
        <p:spPr>
          <a:xfrm>
            <a:off x="5277205" y="2097229"/>
            <a:ext cx="383142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2F56A2C-D906-1320-167A-473DD0A59390}"/>
              </a:ext>
            </a:extLst>
          </p:cNvPr>
          <p:cNvSpPr/>
          <p:nvPr/>
        </p:nvSpPr>
        <p:spPr>
          <a:xfrm>
            <a:off x="5804326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교안</a:t>
            </a:r>
          </a:p>
        </p:txBody>
      </p:sp>
      <p:sp>
        <p:nvSpPr>
          <p:cNvPr id="91" name="Download">
            <a:extLst>
              <a:ext uri="{FF2B5EF4-FFF2-40B4-BE49-F238E27FC236}">
                <a16:creationId xmlns:a16="http://schemas.microsoft.com/office/drawing/2014/main" id="{6AE9EC7B-4FEA-0D29-B81E-C06317C7AEA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0975" y="2097229"/>
            <a:ext cx="171676" cy="158400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7308B6C-4F27-C868-549D-BBF7049FF24C}"/>
              </a:ext>
            </a:extLst>
          </p:cNvPr>
          <p:cNvSpPr/>
          <p:nvPr/>
        </p:nvSpPr>
        <p:spPr>
          <a:xfrm>
            <a:off x="4576572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시험</a:t>
            </a: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9EE5BF97-0B53-A753-6BC9-4DAD0C0DEC80}"/>
              </a:ext>
            </a:extLst>
          </p:cNvPr>
          <p:cNvSpPr/>
          <p:nvPr/>
        </p:nvSpPr>
        <p:spPr>
          <a:xfrm>
            <a:off x="4668952" y="2097229"/>
            <a:ext cx="383142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결과보기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3D5656C-1D9F-4625-A36D-FBB50BFFE49E}"/>
              </a:ext>
            </a:extLst>
          </p:cNvPr>
          <p:cNvSpPr/>
          <p:nvPr/>
        </p:nvSpPr>
        <p:spPr>
          <a:xfrm>
            <a:off x="6418201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과정상세</a:t>
            </a:r>
          </a:p>
        </p:txBody>
      </p:sp>
      <p:sp>
        <p:nvSpPr>
          <p:cNvPr id="97" name="Button">
            <a:extLst>
              <a:ext uri="{FF2B5EF4-FFF2-40B4-BE49-F238E27FC236}">
                <a16:creationId xmlns:a16="http://schemas.microsoft.com/office/drawing/2014/main" id="{70D08943-DCCA-3583-C9E5-4DF0CD3D3620}"/>
              </a:ext>
            </a:extLst>
          </p:cNvPr>
          <p:cNvSpPr/>
          <p:nvPr/>
        </p:nvSpPr>
        <p:spPr>
          <a:xfrm>
            <a:off x="6507576" y="2096540"/>
            <a:ext cx="383142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보기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FA92E5C-146B-8CBF-A00F-1F48446BB6A4}"/>
              </a:ext>
            </a:extLst>
          </p:cNvPr>
          <p:cNvSpPr/>
          <p:nvPr/>
        </p:nvSpPr>
        <p:spPr>
          <a:xfrm>
            <a:off x="1186965" y="1776193"/>
            <a:ext cx="332885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 장소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12CEB8-08B6-D122-8467-985E356CDE57}"/>
              </a:ext>
            </a:extLst>
          </p:cNvPr>
          <p:cNvSpPr txBox="1"/>
          <p:nvPr/>
        </p:nvSpPr>
        <p:spPr>
          <a:xfrm>
            <a:off x="1173163" y="1957669"/>
            <a:ext cx="3261820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/>
              <a:t>07.13.(</a:t>
            </a:r>
            <a:r>
              <a:rPr lang="ko-KR" altLang="en-US" sz="700" dirty="0"/>
              <a:t>일</a:t>
            </a:r>
            <a:r>
              <a:rPr lang="en-US" altLang="ko-KR" sz="700" dirty="0"/>
              <a:t>) : </a:t>
            </a:r>
            <a:r>
              <a:rPr lang="ko-KR" altLang="en-US" sz="700" dirty="0"/>
              <a:t>광주 서구 상무누리로 </a:t>
            </a:r>
            <a:r>
              <a:rPr lang="en-US" altLang="ko-KR" sz="700" dirty="0"/>
              <a:t>30, </a:t>
            </a:r>
            <a:r>
              <a:rPr lang="ko-KR" altLang="en-US" sz="700" dirty="0" err="1"/>
              <a:t>김대중컨벤션센터</a:t>
            </a:r>
            <a:r>
              <a:rPr lang="ko-KR" altLang="en-US" sz="700" dirty="0"/>
              <a:t> </a:t>
            </a:r>
            <a:r>
              <a:rPr lang="en-US" altLang="ko-KR" sz="700" dirty="0"/>
              <a:t>209</a:t>
            </a:r>
            <a:r>
              <a:rPr lang="ko-KR" altLang="en-US" sz="700" dirty="0"/>
              <a:t>호</a:t>
            </a:r>
            <a:endParaRPr lang="en-US" altLang="ko-KR" sz="700" dirty="0"/>
          </a:p>
          <a:p>
            <a:pPr marL="88900" indent="-88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/>
              <a:t>주소 정보 전체 노출</a:t>
            </a:r>
            <a:r>
              <a:rPr lang="en-US" altLang="ko-KR" sz="700" dirty="0"/>
              <a:t>,</a:t>
            </a:r>
            <a:r>
              <a:rPr lang="ko-KR" altLang="en-US" sz="700" dirty="0"/>
              <a:t> 줄 바꿈 적용 </a:t>
            </a:r>
          </a:p>
        </p:txBody>
      </p:sp>
      <p:sp>
        <p:nvSpPr>
          <p:cNvPr id="105" name="Button">
            <a:extLst>
              <a:ext uri="{FF2B5EF4-FFF2-40B4-BE49-F238E27FC236}">
                <a16:creationId xmlns:a16="http://schemas.microsoft.com/office/drawing/2014/main" id="{CE080157-E25E-69EA-06F0-BCE717CD6D5B}"/>
              </a:ext>
            </a:extLst>
          </p:cNvPr>
          <p:cNvSpPr/>
          <p:nvPr/>
        </p:nvSpPr>
        <p:spPr>
          <a:xfrm>
            <a:off x="4078622" y="2163270"/>
            <a:ext cx="374400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지도보기</a:t>
            </a:r>
          </a:p>
        </p:txBody>
      </p:sp>
      <p:sp>
        <p:nvSpPr>
          <p:cNvPr id="106" name="Button">
            <a:extLst>
              <a:ext uri="{FF2B5EF4-FFF2-40B4-BE49-F238E27FC236}">
                <a16:creationId xmlns:a16="http://schemas.microsoft.com/office/drawing/2014/main" id="{BB1127A0-7C36-34DD-6471-6F9EB562ED47}"/>
              </a:ext>
            </a:extLst>
          </p:cNvPr>
          <p:cNvSpPr/>
          <p:nvPr/>
        </p:nvSpPr>
        <p:spPr>
          <a:xfrm>
            <a:off x="4078622" y="1991820"/>
            <a:ext cx="374400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지도보기</a:t>
            </a:r>
          </a:p>
        </p:txBody>
      </p:sp>
      <p:sp>
        <p:nvSpPr>
          <p:cNvPr id="107" name="Google Shape;609;p42">
            <a:extLst>
              <a:ext uri="{FF2B5EF4-FFF2-40B4-BE49-F238E27FC236}">
                <a16:creationId xmlns:a16="http://schemas.microsoft.com/office/drawing/2014/main" id="{002BF986-E463-5291-736C-A6AA97957E96}"/>
              </a:ext>
            </a:extLst>
          </p:cNvPr>
          <p:cNvSpPr txBox="1"/>
          <p:nvPr/>
        </p:nvSpPr>
        <p:spPr>
          <a:xfrm>
            <a:off x="560388" y="2567653"/>
            <a:ext cx="290932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 indent="-8890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과목 수강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8DA1F37E-D289-53D7-9595-93FDAFDF1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52634"/>
              </p:ext>
            </p:extLst>
          </p:nvPr>
        </p:nvGraphicFramePr>
        <p:xfrm>
          <a:off x="560388" y="2792567"/>
          <a:ext cx="6408738" cy="1112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211412">
                  <a:extLst>
                    <a:ext uri="{9D8B030D-6E8A-4147-A177-3AD203B41FA5}">
                      <a16:colId xmlns:a16="http://schemas.microsoft.com/office/drawing/2014/main" val="827440886"/>
                    </a:ext>
                  </a:extLst>
                </a:gridCol>
                <a:gridCol w="3330300">
                  <a:extLst>
                    <a:ext uri="{9D8B030D-6E8A-4147-A177-3AD203B41FA5}">
                      <a16:colId xmlns:a16="http://schemas.microsoft.com/office/drawing/2014/main" val="208279203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84558965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402172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차순 제목이 노출 됩니다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  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호흡기계 신체사정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  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호흡기 질환의 이해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7433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1A99C0-FDAD-FC69-3D0B-12850019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08788"/>
              </p:ext>
            </p:extLst>
          </p:nvPr>
        </p:nvGraphicFramePr>
        <p:xfrm>
          <a:off x="562614" y="4456006"/>
          <a:ext cx="6406512" cy="14162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4036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477863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5384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8" name="Google Shape;609;p42">
            <a:extLst>
              <a:ext uri="{FF2B5EF4-FFF2-40B4-BE49-F238E27FC236}">
                <a16:creationId xmlns:a16="http://schemas.microsoft.com/office/drawing/2014/main" id="{3BF2104B-BF37-E285-703D-C3EE0170A723}"/>
              </a:ext>
            </a:extLst>
          </p:cNvPr>
          <p:cNvSpPr txBox="1"/>
          <p:nvPr/>
        </p:nvSpPr>
        <p:spPr>
          <a:xfrm>
            <a:off x="573088" y="4242783"/>
            <a:ext cx="304902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 indent="-8890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강의 자료실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5A9EE7-2E47-D58D-FD01-AAFF27E0FB72}"/>
              </a:ext>
            </a:extLst>
          </p:cNvPr>
          <p:cNvGrpSpPr/>
          <p:nvPr/>
        </p:nvGrpSpPr>
        <p:grpSpPr>
          <a:xfrm>
            <a:off x="6598928" y="4518064"/>
            <a:ext cx="171676" cy="1295050"/>
            <a:chOff x="6598928" y="4518064"/>
            <a:chExt cx="171676" cy="1295050"/>
          </a:xfrm>
        </p:grpSpPr>
        <p:sp>
          <p:nvSpPr>
            <p:cNvPr id="10" name="Download">
              <a:extLst>
                <a:ext uri="{FF2B5EF4-FFF2-40B4-BE49-F238E27FC236}">
                  <a16:creationId xmlns:a16="http://schemas.microsoft.com/office/drawing/2014/main" id="{DB88F759-A45A-2CA6-8983-9DB62099FCC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4518064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Download">
              <a:extLst>
                <a:ext uri="{FF2B5EF4-FFF2-40B4-BE49-F238E27FC236}">
                  <a16:creationId xmlns:a16="http://schemas.microsoft.com/office/drawing/2014/main" id="{3731B7AE-0079-9B63-5895-3370CD23E37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4802226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Download">
              <a:extLst>
                <a:ext uri="{FF2B5EF4-FFF2-40B4-BE49-F238E27FC236}">
                  <a16:creationId xmlns:a16="http://schemas.microsoft.com/office/drawing/2014/main" id="{B429C973-0431-16D0-2B48-5404B95986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086389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Download">
              <a:extLst>
                <a:ext uri="{FF2B5EF4-FFF2-40B4-BE49-F238E27FC236}">
                  <a16:creationId xmlns:a16="http://schemas.microsoft.com/office/drawing/2014/main" id="{378DAAF8-9DC0-C478-4EAC-97E0419D7F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370551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Download">
              <a:extLst>
                <a:ext uri="{FF2B5EF4-FFF2-40B4-BE49-F238E27FC236}">
                  <a16:creationId xmlns:a16="http://schemas.microsoft.com/office/drawing/2014/main" id="{F9C652EF-6F86-58D5-CA4D-E3F765B9C31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654714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63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>
            <a:extLst>
              <a:ext uri="{FF2B5EF4-FFF2-40B4-BE49-F238E27FC236}">
                <a16:creationId xmlns:a16="http://schemas.microsoft.com/office/drawing/2014/main" id="{B596CADE-25E9-7B21-3A8D-F6AF76B0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강의실 </a:t>
            </a:r>
            <a:r>
              <a:rPr lang="en-US" altLang="ko-KR" dirty="0"/>
              <a:t>&gt; (</a:t>
            </a:r>
            <a:r>
              <a:rPr lang="ko-KR" altLang="en-US" dirty="0"/>
              <a:t>직무교육 </a:t>
            </a:r>
            <a:r>
              <a:rPr lang="ko-KR" altLang="en-US" dirty="0" err="1"/>
              <a:t>비대면</a:t>
            </a:r>
            <a:r>
              <a:rPr lang="en-US" altLang="ko-KR" dirty="0"/>
              <a:t>) </a:t>
            </a:r>
            <a:r>
              <a:rPr lang="ko-KR" altLang="en-US" dirty="0"/>
              <a:t>과정상세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C47EF5D7-A6C9-6EA1-0092-048EFC4055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A48CB-53F2-09A9-236C-AA99853E89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강의실</a:t>
            </a:r>
            <a:r>
              <a:rPr lang="en-US" altLang="ko-KR" dirty="0"/>
              <a:t>_</a:t>
            </a:r>
            <a:r>
              <a:rPr lang="ko-KR" altLang="en-US" dirty="0"/>
              <a:t>직무</a:t>
            </a:r>
            <a:r>
              <a:rPr lang="en-US" altLang="ko-KR" dirty="0"/>
              <a:t> </a:t>
            </a:r>
            <a:r>
              <a:rPr lang="ko-KR" altLang="en-US" dirty="0" err="1"/>
              <a:t>비대면교육</a:t>
            </a:r>
            <a:r>
              <a:rPr lang="ko-KR" altLang="en-US" dirty="0"/>
              <a:t> 상세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A2CBE-0FFF-8771-AF83-E5CA1793D177}"/>
              </a:ext>
            </a:extLst>
          </p:cNvPr>
          <p:cNvSpPr/>
          <p:nvPr/>
        </p:nvSpPr>
        <p:spPr>
          <a:xfrm>
            <a:off x="447271" y="904320"/>
            <a:ext cx="175496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강의실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Google Shape;609;p42">
            <a:extLst>
              <a:ext uri="{FF2B5EF4-FFF2-40B4-BE49-F238E27FC236}">
                <a16:creationId xmlns:a16="http://schemas.microsoft.com/office/drawing/2014/main" id="{821C72C6-18C4-4A88-3789-7954A2E0F18B}"/>
              </a:ext>
            </a:extLst>
          </p:cNvPr>
          <p:cNvSpPr txBox="1"/>
          <p:nvPr/>
        </p:nvSpPr>
        <p:spPr>
          <a:xfrm>
            <a:off x="461248" y="1222035"/>
            <a:ext cx="6512714" cy="23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ko-KR" altLang="en-US" sz="900" b="1" dirty="0">
                <a:latin typeface="+mn-ea"/>
                <a:ea typeface="+mn-ea"/>
                <a:cs typeface="Malgun Gothic"/>
                <a:sym typeface="Malgun Gothic"/>
              </a:rPr>
              <a:t>과정명이 최대 </a:t>
            </a:r>
            <a:r>
              <a:rPr lang="en-US" altLang="ko-KR" sz="900" b="1" dirty="0">
                <a:latin typeface="+mn-ea"/>
                <a:ea typeface="+mn-ea"/>
                <a:cs typeface="Malgun Gothic"/>
                <a:sym typeface="Malgun Gothic"/>
              </a:rPr>
              <a:t>2</a:t>
            </a:r>
            <a:r>
              <a:rPr lang="ko-KR" altLang="en-US" sz="900" b="1" dirty="0">
                <a:latin typeface="+mn-ea"/>
                <a:ea typeface="+mn-ea"/>
                <a:cs typeface="Malgun Gothic"/>
                <a:sym typeface="Malgun Gothic"/>
              </a:rPr>
              <a:t>줄 노출됩니다</a:t>
            </a:r>
            <a:r>
              <a:rPr lang="en-US" altLang="ko-KR" sz="900" b="1" dirty="0">
                <a:latin typeface="+mn-ea"/>
                <a:ea typeface="+mn-ea"/>
                <a:cs typeface="Malgun Gothic"/>
                <a:sym typeface="Malgun Gothic"/>
              </a:rPr>
              <a:t>.</a:t>
            </a:r>
            <a:endParaRPr lang="ko-KR" altLang="en-US" sz="1800" b="1" dirty="0">
              <a:latin typeface="+mn-ea"/>
              <a:ea typeface="+mn-ea"/>
            </a:endParaRP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A66C5D5-C2EE-24C5-03B1-33A7E4A01417}"/>
              </a:ext>
            </a:extLst>
          </p:cNvPr>
          <p:cNvGraphicFramePr>
            <a:graphicFrameLocks noGrp="1"/>
          </p:cNvGraphicFramePr>
          <p:nvPr/>
        </p:nvGraphicFramePr>
        <p:xfrm>
          <a:off x="559438" y="6257463"/>
          <a:ext cx="6406512" cy="30599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06512">
                  <a:extLst>
                    <a:ext uri="{9D8B030D-6E8A-4147-A177-3AD203B41FA5}">
                      <a16:colId xmlns:a16="http://schemas.microsoft.com/office/drawing/2014/main" val="406625112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등록된 파일이 없습니다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36314"/>
                  </a:ext>
                </a:extLst>
              </a:tr>
            </a:tbl>
          </a:graphicData>
        </a:graphic>
      </p:graphicFrame>
      <p:sp>
        <p:nvSpPr>
          <p:cNvPr id="45" name="Border">
            <a:extLst>
              <a:ext uri="{FF2B5EF4-FFF2-40B4-BE49-F238E27FC236}">
                <a16:creationId xmlns:a16="http://schemas.microsoft.com/office/drawing/2014/main" id="{219D9D99-58F3-991E-2350-305B8FDFA215}"/>
              </a:ext>
            </a:extLst>
          </p:cNvPr>
          <p:cNvSpPr>
            <a:spLocks/>
          </p:cNvSpPr>
          <p:nvPr/>
        </p:nvSpPr>
        <p:spPr bwMode="auto">
          <a:xfrm>
            <a:off x="78484" y="1478237"/>
            <a:ext cx="7385672" cy="98556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5FB57C6-BC7A-CD31-FFF4-B2D80635B850}"/>
              </a:ext>
            </a:extLst>
          </p:cNvPr>
          <p:cNvSpPr/>
          <p:nvPr/>
        </p:nvSpPr>
        <p:spPr>
          <a:xfrm>
            <a:off x="573088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교육형태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n-ea"/>
              </a:rPr>
              <a:t>비대면</a:t>
            </a:r>
            <a:endParaRPr lang="ko-KR" altLang="en-US" sz="9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979154-BA16-4F98-1AF5-EEB80A9C83B5}"/>
              </a:ext>
            </a:extLst>
          </p:cNvPr>
          <p:cNvSpPr/>
          <p:nvPr/>
        </p:nvSpPr>
        <p:spPr>
          <a:xfrm>
            <a:off x="5190449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설문</a:t>
            </a:r>
          </a:p>
        </p:txBody>
      </p:sp>
      <p:sp>
        <p:nvSpPr>
          <p:cNvPr id="49" name="Button">
            <a:extLst>
              <a:ext uri="{FF2B5EF4-FFF2-40B4-BE49-F238E27FC236}">
                <a16:creationId xmlns:a16="http://schemas.microsoft.com/office/drawing/2014/main" id="{D156593B-5EFE-83D8-DFDA-7D2D5352206E}"/>
              </a:ext>
            </a:extLst>
          </p:cNvPr>
          <p:cNvSpPr/>
          <p:nvPr/>
        </p:nvSpPr>
        <p:spPr>
          <a:xfrm>
            <a:off x="5277205" y="2097229"/>
            <a:ext cx="383142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등록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02E2499-C47D-D96F-AFB5-660F0E25B055}"/>
              </a:ext>
            </a:extLst>
          </p:cNvPr>
          <p:cNvSpPr/>
          <p:nvPr/>
        </p:nvSpPr>
        <p:spPr>
          <a:xfrm>
            <a:off x="5804326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교안</a:t>
            </a:r>
          </a:p>
        </p:txBody>
      </p:sp>
      <p:sp>
        <p:nvSpPr>
          <p:cNvPr id="51" name="Download">
            <a:extLst>
              <a:ext uri="{FF2B5EF4-FFF2-40B4-BE49-F238E27FC236}">
                <a16:creationId xmlns:a16="http://schemas.microsoft.com/office/drawing/2014/main" id="{6204486A-ED13-3782-4015-734FD130516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000975" y="2097229"/>
            <a:ext cx="171676" cy="158400"/>
          </a:xfrm>
          <a:custGeom>
            <a:avLst/>
            <a:gdLst>
              <a:gd name="T0" fmla="*/ 597 w 1411"/>
              <a:gd name="T1" fmla="*/ 0 h 1412"/>
              <a:gd name="T2" fmla="*/ 434 w 1411"/>
              <a:gd name="T3" fmla="*/ 163 h 1412"/>
              <a:gd name="T4" fmla="*/ 434 w 1411"/>
              <a:gd name="T5" fmla="*/ 597 h 1412"/>
              <a:gd name="T6" fmla="*/ 258 w 1411"/>
              <a:gd name="T7" fmla="*/ 597 h 1412"/>
              <a:gd name="T8" fmla="*/ 230 w 1411"/>
              <a:gd name="T9" fmla="*/ 677 h 1412"/>
              <a:gd name="T10" fmla="*/ 588 w 1411"/>
              <a:gd name="T11" fmla="*/ 1033 h 1412"/>
              <a:gd name="T12" fmla="*/ 826 w 1411"/>
              <a:gd name="T13" fmla="*/ 1033 h 1412"/>
              <a:gd name="T14" fmla="*/ 1182 w 1411"/>
              <a:gd name="T15" fmla="*/ 677 h 1412"/>
              <a:gd name="T16" fmla="*/ 1157 w 1411"/>
              <a:gd name="T17" fmla="*/ 597 h 1412"/>
              <a:gd name="T18" fmla="*/ 977 w 1411"/>
              <a:gd name="T19" fmla="*/ 597 h 1412"/>
              <a:gd name="T20" fmla="*/ 977 w 1411"/>
              <a:gd name="T21" fmla="*/ 163 h 1412"/>
              <a:gd name="T22" fmla="*/ 814 w 1411"/>
              <a:gd name="T23" fmla="*/ 0 h 1412"/>
              <a:gd name="T24" fmla="*/ 597 w 1411"/>
              <a:gd name="T25" fmla="*/ 0 h 1412"/>
              <a:gd name="T26" fmla="*/ 0 w 1411"/>
              <a:gd name="T27" fmla="*/ 1032 h 1412"/>
              <a:gd name="T28" fmla="*/ 0 w 1411"/>
              <a:gd name="T29" fmla="*/ 1249 h 1412"/>
              <a:gd name="T30" fmla="*/ 163 w 1411"/>
              <a:gd name="T31" fmla="*/ 1412 h 1412"/>
              <a:gd name="T32" fmla="*/ 1248 w 1411"/>
              <a:gd name="T33" fmla="*/ 1412 h 1412"/>
              <a:gd name="T34" fmla="*/ 1411 w 1411"/>
              <a:gd name="T35" fmla="*/ 1249 h 1412"/>
              <a:gd name="T36" fmla="*/ 1411 w 1411"/>
              <a:gd name="T37" fmla="*/ 1032 h 1412"/>
              <a:gd name="T38" fmla="*/ 1302 w 1411"/>
              <a:gd name="T39" fmla="*/ 1032 h 1412"/>
              <a:gd name="T40" fmla="*/ 1302 w 1411"/>
              <a:gd name="T41" fmla="*/ 1249 h 1412"/>
              <a:gd name="T42" fmla="*/ 1248 w 1411"/>
              <a:gd name="T43" fmla="*/ 1303 h 1412"/>
              <a:gd name="T44" fmla="*/ 163 w 1411"/>
              <a:gd name="T45" fmla="*/ 1303 h 1412"/>
              <a:gd name="T46" fmla="*/ 108 w 1411"/>
              <a:gd name="T47" fmla="*/ 1249 h 1412"/>
              <a:gd name="T48" fmla="*/ 108 w 1411"/>
              <a:gd name="T49" fmla="*/ 1032 h 1412"/>
              <a:gd name="T50" fmla="*/ 0 w 1411"/>
              <a:gd name="T51" fmla="*/ 1032 h 1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11" h="1412">
                <a:moveTo>
                  <a:pt x="597" y="0"/>
                </a:moveTo>
                <a:cubicBezTo>
                  <a:pt x="507" y="0"/>
                  <a:pt x="434" y="73"/>
                  <a:pt x="434" y="163"/>
                </a:cubicBezTo>
                <a:lnTo>
                  <a:pt x="434" y="597"/>
                </a:lnTo>
                <a:lnTo>
                  <a:pt x="258" y="597"/>
                </a:lnTo>
                <a:cubicBezTo>
                  <a:pt x="181" y="597"/>
                  <a:pt x="165" y="611"/>
                  <a:pt x="230" y="677"/>
                </a:cubicBezTo>
                <a:lnTo>
                  <a:pt x="588" y="1033"/>
                </a:lnTo>
                <a:cubicBezTo>
                  <a:pt x="708" y="1153"/>
                  <a:pt x="706" y="1153"/>
                  <a:pt x="826" y="1033"/>
                </a:cubicBezTo>
                <a:lnTo>
                  <a:pt x="1182" y="677"/>
                </a:lnTo>
                <a:cubicBezTo>
                  <a:pt x="1248" y="611"/>
                  <a:pt x="1226" y="597"/>
                  <a:pt x="1157" y="597"/>
                </a:cubicBezTo>
                <a:lnTo>
                  <a:pt x="977" y="597"/>
                </a:lnTo>
                <a:lnTo>
                  <a:pt x="977" y="163"/>
                </a:lnTo>
                <a:cubicBezTo>
                  <a:pt x="977" y="73"/>
                  <a:pt x="904" y="0"/>
                  <a:pt x="814" y="0"/>
                </a:cubicBezTo>
                <a:lnTo>
                  <a:pt x="597" y="0"/>
                </a:lnTo>
                <a:close/>
                <a:moveTo>
                  <a:pt x="0" y="1032"/>
                </a:moveTo>
                <a:lnTo>
                  <a:pt x="0" y="1249"/>
                </a:lnTo>
                <a:cubicBezTo>
                  <a:pt x="0" y="1339"/>
                  <a:pt x="73" y="1412"/>
                  <a:pt x="163" y="1412"/>
                </a:cubicBezTo>
                <a:lnTo>
                  <a:pt x="1248" y="1412"/>
                </a:lnTo>
                <a:cubicBezTo>
                  <a:pt x="1338" y="1412"/>
                  <a:pt x="1411" y="1339"/>
                  <a:pt x="1411" y="1249"/>
                </a:cubicBezTo>
                <a:lnTo>
                  <a:pt x="1411" y="1032"/>
                </a:lnTo>
                <a:lnTo>
                  <a:pt x="1302" y="1032"/>
                </a:lnTo>
                <a:lnTo>
                  <a:pt x="1302" y="1249"/>
                </a:lnTo>
                <a:cubicBezTo>
                  <a:pt x="1302" y="1279"/>
                  <a:pt x="1278" y="1303"/>
                  <a:pt x="1248" y="1303"/>
                </a:cubicBezTo>
                <a:lnTo>
                  <a:pt x="163" y="1303"/>
                </a:lnTo>
                <a:cubicBezTo>
                  <a:pt x="133" y="1303"/>
                  <a:pt x="108" y="1279"/>
                  <a:pt x="108" y="1249"/>
                </a:cubicBezTo>
                <a:lnTo>
                  <a:pt x="108" y="1032"/>
                </a:lnTo>
                <a:lnTo>
                  <a:pt x="0" y="1032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46B961-ECB9-FB66-205E-F2392EFD06DE}"/>
              </a:ext>
            </a:extLst>
          </p:cNvPr>
          <p:cNvSpPr/>
          <p:nvPr/>
        </p:nvSpPr>
        <p:spPr>
          <a:xfrm>
            <a:off x="4576572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시험</a:t>
            </a:r>
          </a:p>
        </p:txBody>
      </p:sp>
      <p:sp>
        <p:nvSpPr>
          <p:cNvPr id="53" name="Button">
            <a:extLst>
              <a:ext uri="{FF2B5EF4-FFF2-40B4-BE49-F238E27FC236}">
                <a16:creationId xmlns:a16="http://schemas.microsoft.com/office/drawing/2014/main" id="{43A1F913-78AA-D0E7-6D14-BA636469AE4F}"/>
              </a:ext>
            </a:extLst>
          </p:cNvPr>
          <p:cNvSpPr/>
          <p:nvPr/>
        </p:nvSpPr>
        <p:spPr>
          <a:xfrm>
            <a:off x="4668952" y="2097229"/>
            <a:ext cx="383142" cy="158400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결과보기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3D5D6A-F477-FC96-AD95-8B3557C892F1}"/>
              </a:ext>
            </a:extLst>
          </p:cNvPr>
          <p:cNvSpPr/>
          <p:nvPr/>
        </p:nvSpPr>
        <p:spPr>
          <a:xfrm>
            <a:off x="6418201" y="1776193"/>
            <a:ext cx="55312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과정상세</a:t>
            </a:r>
          </a:p>
        </p:txBody>
      </p:sp>
      <p:sp>
        <p:nvSpPr>
          <p:cNvPr id="55" name="Button">
            <a:extLst>
              <a:ext uri="{FF2B5EF4-FFF2-40B4-BE49-F238E27FC236}">
                <a16:creationId xmlns:a16="http://schemas.microsoft.com/office/drawing/2014/main" id="{B79463C8-E722-FD63-A104-D53236A64636}"/>
              </a:ext>
            </a:extLst>
          </p:cNvPr>
          <p:cNvSpPr/>
          <p:nvPr/>
        </p:nvSpPr>
        <p:spPr>
          <a:xfrm>
            <a:off x="6507576" y="2096540"/>
            <a:ext cx="383142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보기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FAD06BE-49DD-C4C1-2FE4-7786E7C372F4}"/>
              </a:ext>
            </a:extLst>
          </p:cNvPr>
          <p:cNvSpPr/>
          <p:nvPr/>
        </p:nvSpPr>
        <p:spPr>
          <a:xfrm>
            <a:off x="1186965" y="1776193"/>
            <a:ext cx="3328855" cy="5982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</a:rPr>
              <a:t>zoom </a:t>
            </a:r>
            <a:r>
              <a:rPr lang="ko-KR" altLang="en-US" sz="700" dirty="0">
                <a:solidFill>
                  <a:schemeClr val="tx1"/>
                </a:solidFill>
                <a:latin typeface="+mn-ea"/>
              </a:rPr>
              <a:t>강의</a:t>
            </a:r>
            <a:endParaRPr lang="en-US" altLang="ko-KR" sz="7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0651E-B838-B0D7-8309-37AE4DFDA2F8}"/>
              </a:ext>
            </a:extLst>
          </p:cNvPr>
          <p:cNvSpPr txBox="1"/>
          <p:nvPr/>
        </p:nvSpPr>
        <p:spPr>
          <a:xfrm>
            <a:off x="1173163" y="1957669"/>
            <a:ext cx="3261820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07.13.(</a:t>
            </a:r>
            <a:r>
              <a:rPr lang="ko-KR" altLang="en-US" sz="700" dirty="0">
                <a:latin typeface="+mn-ea"/>
                <a:ea typeface="+mn-ea"/>
              </a:rPr>
              <a:t>일</a:t>
            </a:r>
            <a:r>
              <a:rPr lang="en-US" altLang="ko-KR" sz="700" dirty="0">
                <a:latin typeface="+mn-ea"/>
                <a:ea typeface="+mn-ea"/>
              </a:rPr>
              <a:t>) : Zoom</a:t>
            </a:r>
            <a:r>
              <a:rPr lang="ko-KR" altLang="en-US" sz="700" dirty="0">
                <a:latin typeface="+mn-ea"/>
                <a:ea typeface="+mn-ea"/>
              </a:rPr>
              <a:t>초대장 </a:t>
            </a:r>
            <a:r>
              <a:rPr lang="en-US" altLang="ko-KR" sz="700" dirty="0">
                <a:latin typeface="+mn-ea"/>
                <a:ea typeface="+mn-ea"/>
              </a:rPr>
              <a:t>http:abcde.com/abxd </a:t>
            </a:r>
          </a:p>
          <a:p>
            <a:pPr marL="88900" lvl="0" indent="-88900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700" dirty="0">
                <a:latin typeface="+mn-ea"/>
                <a:ea typeface="+mn-ea"/>
              </a:rPr>
              <a:t>07.20.(</a:t>
            </a:r>
            <a:r>
              <a:rPr lang="ko-KR" altLang="en-US" sz="700" dirty="0">
                <a:latin typeface="+mn-ea"/>
                <a:ea typeface="+mn-ea"/>
              </a:rPr>
              <a:t>일</a:t>
            </a:r>
            <a:r>
              <a:rPr lang="en-US" altLang="ko-KR" sz="700" dirty="0">
                <a:latin typeface="+mn-ea"/>
                <a:ea typeface="+mn-ea"/>
              </a:rPr>
              <a:t>) : Zoom</a:t>
            </a:r>
            <a:r>
              <a:rPr lang="ko-KR" altLang="en-US" sz="700" dirty="0">
                <a:latin typeface="+mn-ea"/>
                <a:ea typeface="+mn-ea"/>
              </a:rPr>
              <a:t>초대장 </a:t>
            </a:r>
            <a:r>
              <a:rPr lang="en-US" altLang="ko-KR" sz="700" dirty="0">
                <a:latin typeface="+mn-ea"/>
                <a:ea typeface="+mn-ea"/>
              </a:rPr>
              <a:t>http:abcde.com/abxd </a:t>
            </a:r>
          </a:p>
        </p:txBody>
      </p:sp>
      <p:sp>
        <p:nvSpPr>
          <p:cNvPr id="62" name="Google Shape;609;p42">
            <a:extLst>
              <a:ext uri="{FF2B5EF4-FFF2-40B4-BE49-F238E27FC236}">
                <a16:creationId xmlns:a16="http://schemas.microsoft.com/office/drawing/2014/main" id="{74B8F84F-155C-E0C9-B946-DBFD737984C6}"/>
              </a:ext>
            </a:extLst>
          </p:cNvPr>
          <p:cNvSpPr txBox="1"/>
          <p:nvPr/>
        </p:nvSpPr>
        <p:spPr>
          <a:xfrm>
            <a:off x="1362532" y="1535018"/>
            <a:ext cx="56065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이수기간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: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2025.07.13.(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일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) 09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~ 18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  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/  2025.07.20.(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일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) 09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 ~ 18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시</a:t>
            </a:r>
            <a:r>
              <a:rPr lang="en-US" altLang="ko-KR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00</a:t>
            </a:r>
            <a:r>
              <a:rPr lang="ko-KR" altLang="en-US" sz="700" dirty="0">
                <a:solidFill>
                  <a:srgbClr val="0070C0"/>
                </a:solidFill>
                <a:latin typeface="+mn-ea"/>
                <a:ea typeface="+mn-ea"/>
                <a:cs typeface="Malgun Gothic"/>
                <a:sym typeface="Malgun Gothic"/>
              </a:rPr>
              <a:t>분 </a:t>
            </a:r>
            <a:endParaRPr lang="ko-KR" altLang="en-US" sz="7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5C486EE-D0F4-A2AA-4192-F7898717EBDE}"/>
              </a:ext>
            </a:extLst>
          </p:cNvPr>
          <p:cNvSpPr/>
          <p:nvPr/>
        </p:nvSpPr>
        <p:spPr>
          <a:xfrm>
            <a:off x="560388" y="1562894"/>
            <a:ext cx="388202" cy="14278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  <a:latin typeface="+mn-ea"/>
              </a:rPr>
              <a:t>2005</a:t>
            </a:r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2AA78D7-525C-195F-3DD7-1E10D1A7FF11}"/>
              </a:ext>
            </a:extLst>
          </p:cNvPr>
          <p:cNvSpPr/>
          <p:nvPr/>
        </p:nvSpPr>
        <p:spPr>
          <a:xfrm>
            <a:off x="999731" y="1562894"/>
            <a:ext cx="388202" cy="142780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500" b="1" dirty="0">
                <a:solidFill>
                  <a:schemeClr val="bg1"/>
                </a:solidFill>
                <a:latin typeface="+mn-ea"/>
              </a:rPr>
              <a:t>직무교육</a:t>
            </a:r>
          </a:p>
        </p:txBody>
      </p:sp>
      <p:sp>
        <p:nvSpPr>
          <p:cNvPr id="65" name="Button">
            <a:extLst>
              <a:ext uri="{FF2B5EF4-FFF2-40B4-BE49-F238E27FC236}">
                <a16:creationId xmlns:a16="http://schemas.microsoft.com/office/drawing/2014/main" id="{602D0AD6-6237-3A10-A87F-83E1A85E3B95}"/>
              </a:ext>
            </a:extLst>
          </p:cNvPr>
          <p:cNvSpPr/>
          <p:nvPr/>
        </p:nvSpPr>
        <p:spPr>
          <a:xfrm>
            <a:off x="4001562" y="2163020"/>
            <a:ext cx="432000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+mn-ea"/>
              </a:rPr>
              <a:t>zoom </a:t>
            </a:r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입장</a:t>
            </a:r>
          </a:p>
        </p:txBody>
      </p:sp>
      <p:sp>
        <p:nvSpPr>
          <p:cNvPr id="66" name="Button">
            <a:extLst>
              <a:ext uri="{FF2B5EF4-FFF2-40B4-BE49-F238E27FC236}">
                <a16:creationId xmlns:a16="http://schemas.microsoft.com/office/drawing/2014/main" id="{06A24996-DF44-10BB-9B8E-A301A7C6A404}"/>
              </a:ext>
            </a:extLst>
          </p:cNvPr>
          <p:cNvSpPr/>
          <p:nvPr/>
        </p:nvSpPr>
        <p:spPr>
          <a:xfrm>
            <a:off x="4001562" y="1991570"/>
            <a:ext cx="432000" cy="159778"/>
          </a:xfrm>
          <a:prstGeom prst="roundRect">
            <a:avLst>
              <a:gd name="adj" fmla="val 11182"/>
            </a:avLst>
          </a:prstGeom>
          <a:solidFill>
            <a:schemeClr val="tx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500" dirty="0">
                <a:solidFill>
                  <a:schemeClr val="bg1"/>
                </a:solidFill>
                <a:latin typeface="+mn-ea"/>
              </a:rPr>
              <a:t>zoom </a:t>
            </a:r>
            <a:r>
              <a:rPr lang="ko-KR" altLang="en-US" sz="500" dirty="0">
                <a:solidFill>
                  <a:schemeClr val="bg1"/>
                </a:solidFill>
                <a:latin typeface="+mn-ea"/>
              </a:rPr>
              <a:t>입장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EC3918A0-E148-31DA-D41A-EC345C3708A3}"/>
              </a:ext>
            </a:extLst>
          </p:cNvPr>
          <p:cNvSpPr/>
          <p:nvPr/>
        </p:nvSpPr>
        <p:spPr>
          <a:xfrm>
            <a:off x="6332071" y="400861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목록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8" name="Google Shape;609;p42">
            <a:extLst>
              <a:ext uri="{FF2B5EF4-FFF2-40B4-BE49-F238E27FC236}">
                <a16:creationId xmlns:a16="http://schemas.microsoft.com/office/drawing/2014/main" id="{D54C07B5-BB76-0271-97CC-2C95B5197C40}"/>
              </a:ext>
            </a:extLst>
          </p:cNvPr>
          <p:cNvSpPr txBox="1"/>
          <p:nvPr/>
        </p:nvSpPr>
        <p:spPr>
          <a:xfrm>
            <a:off x="559438" y="2567653"/>
            <a:ext cx="291027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 indent="-8890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과목 수강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AA20CA5-DD2B-2540-F3F0-2C5861547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097165"/>
              </p:ext>
            </p:extLst>
          </p:nvPr>
        </p:nvGraphicFramePr>
        <p:xfrm>
          <a:off x="560388" y="2792567"/>
          <a:ext cx="6408738" cy="1112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211412">
                  <a:extLst>
                    <a:ext uri="{9D8B030D-6E8A-4147-A177-3AD203B41FA5}">
                      <a16:colId xmlns:a16="http://schemas.microsoft.com/office/drawing/2014/main" val="827440886"/>
                    </a:ext>
                  </a:extLst>
                </a:gridCol>
                <a:gridCol w="3330300">
                  <a:extLst>
                    <a:ext uri="{9D8B030D-6E8A-4147-A177-3AD203B41FA5}">
                      <a16:colId xmlns:a16="http://schemas.microsoft.com/office/drawing/2014/main" val="208279203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84558965"/>
                    </a:ext>
                  </a:extLst>
                </a:gridCol>
                <a:gridCol w="561976">
                  <a:extLst>
                    <a:ext uri="{9D8B030D-6E8A-4147-A177-3AD203B41FA5}">
                      <a16:colId xmlns:a16="http://schemas.microsoft.com/office/drawing/2014/main" val="4021729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차순 제목이 노출 됩니다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  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호흡기계 신체사정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                                                             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호흡기 질환의 이해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774330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A083792-CAC4-4944-4C86-8B3B6FCD7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08788"/>
              </p:ext>
            </p:extLst>
          </p:nvPr>
        </p:nvGraphicFramePr>
        <p:xfrm>
          <a:off x="562614" y="4456006"/>
          <a:ext cx="6406512" cy="141625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4036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477863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5384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2832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파일제목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.pdf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3" name="Google Shape;609;p42">
            <a:extLst>
              <a:ext uri="{FF2B5EF4-FFF2-40B4-BE49-F238E27FC236}">
                <a16:creationId xmlns:a16="http://schemas.microsoft.com/office/drawing/2014/main" id="{93165519-9991-5A57-5D0F-6601A3C2ADEB}"/>
              </a:ext>
            </a:extLst>
          </p:cNvPr>
          <p:cNvSpPr txBox="1"/>
          <p:nvPr/>
        </p:nvSpPr>
        <p:spPr>
          <a:xfrm>
            <a:off x="573088" y="4242783"/>
            <a:ext cx="304902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lvl="0" indent="-88900"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+mn-ea"/>
                <a:ea typeface="+mn-ea"/>
                <a:cs typeface="Malgun Gothic"/>
                <a:sym typeface="Malgun Gothic"/>
              </a:rPr>
              <a:t>강의 자료실</a:t>
            </a:r>
            <a:endParaRPr lang="ko-KR" altLang="en-US" sz="1600" b="1" dirty="0">
              <a:latin typeface="+mn-ea"/>
              <a:ea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4125654-B40B-7200-F01E-F536C2BA787C}"/>
              </a:ext>
            </a:extLst>
          </p:cNvPr>
          <p:cNvGrpSpPr/>
          <p:nvPr/>
        </p:nvGrpSpPr>
        <p:grpSpPr>
          <a:xfrm>
            <a:off x="6598928" y="4518064"/>
            <a:ext cx="171676" cy="1295050"/>
            <a:chOff x="6598928" y="4518064"/>
            <a:chExt cx="171676" cy="1295050"/>
          </a:xfrm>
        </p:grpSpPr>
        <p:sp>
          <p:nvSpPr>
            <p:cNvPr id="7" name="Download">
              <a:extLst>
                <a:ext uri="{FF2B5EF4-FFF2-40B4-BE49-F238E27FC236}">
                  <a16:creationId xmlns:a16="http://schemas.microsoft.com/office/drawing/2014/main" id="{DB650BEE-B0FE-7CCE-BA63-02DD2F475C9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4518064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Download">
              <a:extLst>
                <a:ext uri="{FF2B5EF4-FFF2-40B4-BE49-F238E27FC236}">
                  <a16:creationId xmlns:a16="http://schemas.microsoft.com/office/drawing/2014/main" id="{E7B32DF5-0B3F-C663-EE3E-97D641CBFB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4802226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Download">
              <a:extLst>
                <a:ext uri="{FF2B5EF4-FFF2-40B4-BE49-F238E27FC236}">
                  <a16:creationId xmlns:a16="http://schemas.microsoft.com/office/drawing/2014/main" id="{6732A958-DBC1-3D18-BACF-A7A26C3F1E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086389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wnload">
              <a:extLst>
                <a:ext uri="{FF2B5EF4-FFF2-40B4-BE49-F238E27FC236}">
                  <a16:creationId xmlns:a16="http://schemas.microsoft.com/office/drawing/2014/main" id="{060BCEE9-F8C8-BCB9-6902-5098B24FCD6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370551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Download">
              <a:extLst>
                <a:ext uri="{FF2B5EF4-FFF2-40B4-BE49-F238E27FC236}">
                  <a16:creationId xmlns:a16="http://schemas.microsoft.com/office/drawing/2014/main" id="{2F5D172B-7272-ABB5-A3D5-98589EDCA20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98928" y="5654714"/>
              <a:ext cx="171676" cy="158400"/>
            </a:xfrm>
            <a:custGeom>
              <a:avLst/>
              <a:gdLst>
                <a:gd name="T0" fmla="*/ 597 w 1411"/>
                <a:gd name="T1" fmla="*/ 0 h 1412"/>
                <a:gd name="T2" fmla="*/ 434 w 1411"/>
                <a:gd name="T3" fmla="*/ 163 h 1412"/>
                <a:gd name="T4" fmla="*/ 434 w 1411"/>
                <a:gd name="T5" fmla="*/ 597 h 1412"/>
                <a:gd name="T6" fmla="*/ 258 w 1411"/>
                <a:gd name="T7" fmla="*/ 597 h 1412"/>
                <a:gd name="T8" fmla="*/ 230 w 1411"/>
                <a:gd name="T9" fmla="*/ 677 h 1412"/>
                <a:gd name="T10" fmla="*/ 588 w 1411"/>
                <a:gd name="T11" fmla="*/ 1033 h 1412"/>
                <a:gd name="T12" fmla="*/ 826 w 1411"/>
                <a:gd name="T13" fmla="*/ 1033 h 1412"/>
                <a:gd name="T14" fmla="*/ 1182 w 1411"/>
                <a:gd name="T15" fmla="*/ 677 h 1412"/>
                <a:gd name="T16" fmla="*/ 1157 w 1411"/>
                <a:gd name="T17" fmla="*/ 597 h 1412"/>
                <a:gd name="T18" fmla="*/ 977 w 1411"/>
                <a:gd name="T19" fmla="*/ 597 h 1412"/>
                <a:gd name="T20" fmla="*/ 977 w 1411"/>
                <a:gd name="T21" fmla="*/ 163 h 1412"/>
                <a:gd name="T22" fmla="*/ 814 w 1411"/>
                <a:gd name="T23" fmla="*/ 0 h 1412"/>
                <a:gd name="T24" fmla="*/ 597 w 1411"/>
                <a:gd name="T25" fmla="*/ 0 h 1412"/>
                <a:gd name="T26" fmla="*/ 0 w 1411"/>
                <a:gd name="T27" fmla="*/ 1032 h 1412"/>
                <a:gd name="T28" fmla="*/ 0 w 1411"/>
                <a:gd name="T29" fmla="*/ 1249 h 1412"/>
                <a:gd name="T30" fmla="*/ 163 w 1411"/>
                <a:gd name="T31" fmla="*/ 1412 h 1412"/>
                <a:gd name="T32" fmla="*/ 1248 w 1411"/>
                <a:gd name="T33" fmla="*/ 1412 h 1412"/>
                <a:gd name="T34" fmla="*/ 1411 w 1411"/>
                <a:gd name="T35" fmla="*/ 1249 h 1412"/>
                <a:gd name="T36" fmla="*/ 1411 w 1411"/>
                <a:gd name="T37" fmla="*/ 1032 h 1412"/>
                <a:gd name="T38" fmla="*/ 1302 w 1411"/>
                <a:gd name="T39" fmla="*/ 1032 h 1412"/>
                <a:gd name="T40" fmla="*/ 1302 w 1411"/>
                <a:gd name="T41" fmla="*/ 1249 h 1412"/>
                <a:gd name="T42" fmla="*/ 1248 w 1411"/>
                <a:gd name="T43" fmla="*/ 1303 h 1412"/>
                <a:gd name="T44" fmla="*/ 163 w 1411"/>
                <a:gd name="T45" fmla="*/ 1303 h 1412"/>
                <a:gd name="T46" fmla="*/ 108 w 1411"/>
                <a:gd name="T47" fmla="*/ 1249 h 1412"/>
                <a:gd name="T48" fmla="*/ 108 w 1411"/>
                <a:gd name="T49" fmla="*/ 1032 h 1412"/>
                <a:gd name="T50" fmla="*/ 0 w 1411"/>
                <a:gd name="T51" fmla="*/ 1032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11" h="1412">
                  <a:moveTo>
                    <a:pt x="597" y="0"/>
                  </a:moveTo>
                  <a:cubicBezTo>
                    <a:pt x="507" y="0"/>
                    <a:pt x="434" y="73"/>
                    <a:pt x="434" y="163"/>
                  </a:cubicBezTo>
                  <a:lnTo>
                    <a:pt x="434" y="597"/>
                  </a:lnTo>
                  <a:lnTo>
                    <a:pt x="258" y="597"/>
                  </a:lnTo>
                  <a:cubicBezTo>
                    <a:pt x="181" y="597"/>
                    <a:pt x="165" y="611"/>
                    <a:pt x="230" y="677"/>
                  </a:cubicBezTo>
                  <a:lnTo>
                    <a:pt x="588" y="1033"/>
                  </a:lnTo>
                  <a:cubicBezTo>
                    <a:pt x="708" y="1153"/>
                    <a:pt x="706" y="1153"/>
                    <a:pt x="826" y="1033"/>
                  </a:cubicBezTo>
                  <a:lnTo>
                    <a:pt x="1182" y="677"/>
                  </a:lnTo>
                  <a:cubicBezTo>
                    <a:pt x="1248" y="611"/>
                    <a:pt x="1226" y="597"/>
                    <a:pt x="1157" y="597"/>
                  </a:cubicBezTo>
                  <a:lnTo>
                    <a:pt x="977" y="597"/>
                  </a:lnTo>
                  <a:lnTo>
                    <a:pt x="977" y="163"/>
                  </a:lnTo>
                  <a:cubicBezTo>
                    <a:pt x="977" y="73"/>
                    <a:pt x="904" y="0"/>
                    <a:pt x="814" y="0"/>
                  </a:cubicBezTo>
                  <a:lnTo>
                    <a:pt x="597" y="0"/>
                  </a:lnTo>
                  <a:close/>
                  <a:moveTo>
                    <a:pt x="0" y="1032"/>
                  </a:moveTo>
                  <a:lnTo>
                    <a:pt x="0" y="1249"/>
                  </a:lnTo>
                  <a:cubicBezTo>
                    <a:pt x="0" y="1339"/>
                    <a:pt x="73" y="1412"/>
                    <a:pt x="163" y="1412"/>
                  </a:cubicBezTo>
                  <a:lnTo>
                    <a:pt x="1248" y="1412"/>
                  </a:lnTo>
                  <a:cubicBezTo>
                    <a:pt x="1338" y="1412"/>
                    <a:pt x="1411" y="1339"/>
                    <a:pt x="1411" y="1249"/>
                  </a:cubicBezTo>
                  <a:lnTo>
                    <a:pt x="1411" y="1032"/>
                  </a:lnTo>
                  <a:lnTo>
                    <a:pt x="1302" y="1032"/>
                  </a:lnTo>
                  <a:lnTo>
                    <a:pt x="1302" y="1249"/>
                  </a:lnTo>
                  <a:cubicBezTo>
                    <a:pt x="1302" y="1279"/>
                    <a:pt x="1278" y="1303"/>
                    <a:pt x="1248" y="1303"/>
                  </a:cubicBezTo>
                  <a:lnTo>
                    <a:pt x="163" y="1303"/>
                  </a:lnTo>
                  <a:cubicBezTo>
                    <a:pt x="133" y="1303"/>
                    <a:pt x="108" y="1279"/>
                    <a:pt x="108" y="1249"/>
                  </a:cubicBezTo>
                  <a:lnTo>
                    <a:pt x="108" y="1032"/>
                  </a:lnTo>
                  <a:lnTo>
                    <a:pt x="0" y="1032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702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48259DE-3A03-679E-02AE-4C23535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729B106-0E7E-E2D8-F61A-A4FA507782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996A2D-F77C-931F-8FE6-94424C3AAF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강의 자료실 상세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54ABFA-2436-168A-07A4-7300CADB199F}"/>
              </a:ext>
            </a:extLst>
          </p:cNvPr>
          <p:cNvSpPr/>
          <p:nvPr/>
        </p:nvSpPr>
        <p:spPr>
          <a:xfrm>
            <a:off x="1490597" y="2248422"/>
            <a:ext cx="4897677" cy="23173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보수교육 강의실 과정 상세 페이지</a:t>
            </a:r>
            <a:endParaRPr lang="en-US" altLang="ko-KR" dirty="0"/>
          </a:p>
          <a:p>
            <a:pPr algn="ctr"/>
            <a:r>
              <a:rPr lang="ko-KR" altLang="en-US" dirty="0"/>
              <a:t>여기서 </a:t>
            </a:r>
            <a:r>
              <a:rPr lang="ko-KR" altLang="en-US" dirty="0" err="1"/>
              <a:t>부터</a:t>
            </a:r>
            <a:r>
              <a:rPr lang="ko-KR" altLang="en-US" dirty="0"/>
              <a:t> 작성</a:t>
            </a:r>
          </a:p>
        </p:txBody>
      </p:sp>
    </p:spTree>
    <p:extLst>
      <p:ext uri="{BB962C8B-B14F-4D97-AF65-F5344CB8AC3E}">
        <p14:creationId xmlns:p14="http://schemas.microsoft.com/office/powerpoint/2010/main" val="99887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F129A-511B-9492-05C3-82DE59EB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5A461A-ED82-09E5-086B-69D763940A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F9D4D2-6537-CC2E-E077-EBBD586EE1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비</a:t>
            </a:r>
            <a:r>
              <a:rPr lang="en-US" altLang="ko-KR" dirty="0"/>
              <a:t>)</a:t>
            </a:r>
            <a:r>
              <a:rPr lang="ko-KR" altLang="en-US" dirty="0"/>
              <a:t>대면교육 선택</a:t>
            </a:r>
          </a:p>
        </p:txBody>
      </p:sp>
      <p:sp>
        <p:nvSpPr>
          <p:cNvPr id="37" name="Google Shape;609;p42">
            <a:extLst>
              <a:ext uri="{FF2B5EF4-FFF2-40B4-BE49-F238E27FC236}">
                <a16:creationId xmlns:a16="http://schemas.microsoft.com/office/drawing/2014/main" id="{CF143D79-9FD5-200E-D6F1-4FCCF432DA9D}"/>
              </a:ext>
            </a:extLst>
          </p:cNvPr>
          <p:cNvSpPr txBox="1"/>
          <p:nvPr/>
        </p:nvSpPr>
        <p:spPr>
          <a:xfrm>
            <a:off x="7750242" y="1531820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은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or 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E7D9EEAB-F8D6-F7B9-1BB2-6B216750A6E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59671" y="3676352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FB5B0322-FEAE-619E-5DC2-CF6981E19822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023DA38A-4A0E-FBC1-E6C1-33ED18D11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D53C3376-075D-84FF-695A-7EABB80BA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089" y="2877936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7F49EAC8-F4FE-A95C-F11E-EC9A2CDB0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089" y="5968896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4710C932-7E8C-4DE5-A10E-42C999A668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089" y="-1372179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CA0B9E24-B609-B0FF-B3B1-9D32E51693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9663" y="8596380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E23A957C-A16E-3CE8-5511-1816066EA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174395"/>
              </p:ext>
            </p:extLst>
          </p:nvPr>
        </p:nvGraphicFramePr>
        <p:xfrm>
          <a:off x="85230" y="6022616"/>
          <a:ext cx="7382370" cy="5936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바구니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(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대면교육 선택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sp>
        <p:nvSpPr>
          <p:cNvPr id="127" name="Pagination">
            <a:extLst>
              <a:ext uri="{FF2B5EF4-FFF2-40B4-BE49-F238E27FC236}">
                <a16:creationId xmlns:a16="http://schemas.microsoft.com/office/drawing/2014/main" id="{75F37681-7CCB-A483-9F5C-79E67BBC505B}"/>
              </a:ext>
            </a:extLst>
          </p:cNvPr>
          <p:cNvSpPr txBox="1"/>
          <p:nvPr/>
        </p:nvSpPr>
        <p:spPr>
          <a:xfrm>
            <a:off x="2558732" y="5627065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131" name="그래픽 130">
            <a:extLst>
              <a:ext uri="{FF2B5EF4-FFF2-40B4-BE49-F238E27FC236}">
                <a16:creationId xmlns:a16="http://schemas.microsoft.com/office/drawing/2014/main" id="{E794AFCF-DD35-B68E-9C65-FA613DCB35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6969" y="6184880"/>
            <a:ext cx="259241" cy="259241"/>
          </a:xfrm>
          <a:prstGeom prst="rect">
            <a:avLst/>
          </a:prstGeom>
        </p:spPr>
      </p:pic>
      <p:sp>
        <p:nvSpPr>
          <p:cNvPr id="132" name="Google Shape;609;p42">
            <a:extLst>
              <a:ext uri="{FF2B5EF4-FFF2-40B4-BE49-F238E27FC236}">
                <a16:creationId xmlns:a16="http://schemas.microsoft.com/office/drawing/2014/main" id="{CD8D3F92-F28A-4040-5492-96F2CFBFA748}"/>
              </a:ext>
            </a:extLst>
          </p:cNvPr>
          <p:cNvSpPr txBox="1"/>
          <p:nvPr/>
        </p:nvSpPr>
        <p:spPr>
          <a:xfrm>
            <a:off x="7557373" y="2192220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기본교육 선택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전문교육 선택 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유예해소교육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3" name="그림 132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031D85-92A0-E96C-DD85-F57A604F6AB0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7724" y="2246775"/>
            <a:ext cx="101213" cy="101213"/>
          </a:xfrm>
          <a:prstGeom prst="rect">
            <a:avLst/>
          </a:prstGeom>
        </p:spPr>
      </p:pic>
      <p:pic>
        <p:nvPicPr>
          <p:cNvPr id="134" name="그림 133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FECEA3-415A-75C9-C29B-4BAE3B18AA3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9243" y="2246775"/>
            <a:ext cx="101213" cy="101213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89928292-FCC1-1EF6-1248-C85C917235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7811" y="-1594866"/>
            <a:ext cx="6553200" cy="6238875"/>
          </a:xfrm>
          <a:prstGeom prst="rect">
            <a:avLst/>
          </a:prstGeom>
        </p:spPr>
      </p:pic>
      <p:sp>
        <p:nvSpPr>
          <p:cNvPr id="169" name="Google Shape;609;p42">
            <a:extLst>
              <a:ext uri="{FF2B5EF4-FFF2-40B4-BE49-F238E27FC236}">
                <a16:creationId xmlns:a16="http://schemas.microsoft.com/office/drawing/2014/main" id="{93E55C7D-DCDB-DF6E-669E-CA118BEED9CF}"/>
              </a:ext>
            </a:extLst>
          </p:cNvPr>
          <p:cNvSpPr txBox="1"/>
          <p:nvPr/>
        </p:nvSpPr>
        <p:spPr>
          <a:xfrm>
            <a:off x="566651" y="1729806"/>
            <a:ext cx="6402474" cy="73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 err="1">
                <a:solidFill>
                  <a:srgbClr val="0070C0"/>
                </a:solidFill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은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(8H) or (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C0000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C00000"/>
                </a:solidFill>
                <a:latin typeface="+mn-ea"/>
                <a:ea typeface="+mn-ea"/>
              </a:rPr>
              <a:t>이수</a:t>
            </a:r>
            <a:endParaRPr lang="ko-KR" altLang="en-US" sz="7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pic>
        <p:nvPicPr>
          <p:cNvPr id="171" name="그림 170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0A7F91-2220-B50C-FAB1-A9F4BB07F4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63034" y="1333061"/>
            <a:ext cx="101213" cy="101213"/>
          </a:xfrm>
          <a:prstGeom prst="rect">
            <a:avLst/>
          </a:prstGeom>
        </p:spPr>
      </p:pic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17FF376-D6CD-7023-0CC5-4512BE765108}"/>
              </a:ext>
            </a:extLst>
          </p:cNvPr>
          <p:cNvGrpSpPr/>
          <p:nvPr/>
        </p:nvGrpSpPr>
        <p:grpSpPr>
          <a:xfrm>
            <a:off x="560388" y="2719186"/>
            <a:ext cx="1548000" cy="210314"/>
            <a:chOff x="560388" y="2872234"/>
            <a:chExt cx="1548000" cy="210314"/>
          </a:xfrm>
        </p:grpSpPr>
        <p:sp>
          <p:nvSpPr>
            <p:cNvPr id="174" name="Text Box">
              <a:extLst>
                <a:ext uri="{FF2B5EF4-FFF2-40B4-BE49-F238E27FC236}">
                  <a16:creationId xmlns:a16="http://schemas.microsoft.com/office/drawing/2014/main" id="{9FEFC89B-0C39-03B5-C518-C26C77345F7E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175" name="Google Shape;5017;p85">
              <a:extLst>
                <a:ext uri="{FF2B5EF4-FFF2-40B4-BE49-F238E27FC236}">
                  <a16:creationId xmlns:a16="http://schemas.microsoft.com/office/drawing/2014/main" id="{5C3A9B27-164E-4DD7-8F57-10FFC2B5A902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E15A424-84BE-A21B-348A-F987955BFF66}"/>
              </a:ext>
            </a:extLst>
          </p:cNvPr>
          <p:cNvGrpSpPr/>
          <p:nvPr/>
        </p:nvGrpSpPr>
        <p:grpSpPr>
          <a:xfrm>
            <a:off x="2188674" y="2719943"/>
            <a:ext cx="752177" cy="208800"/>
            <a:chOff x="2352620" y="2872991"/>
            <a:chExt cx="752177" cy="208800"/>
          </a:xfrm>
        </p:grpSpPr>
        <p:sp>
          <p:nvSpPr>
            <p:cNvPr id="17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B935014-4584-B02C-B867-F320987372C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352620" y="2872991"/>
              <a:ext cx="752177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시도회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7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FC515F8-3051-1A4D-E4BA-6213579FB48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2984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DF48D5A0-6714-CBE0-072F-26E5E6508E6F}"/>
              </a:ext>
            </a:extLst>
          </p:cNvPr>
          <p:cNvGrpSpPr/>
          <p:nvPr/>
        </p:nvGrpSpPr>
        <p:grpSpPr>
          <a:xfrm>
            <a:off x="3021137" y="2719943"/>
            <a:ext cx="828000" cy="208800"/>
            <a:chOff x="3159719" y="2872991"/>
            <a:chExt cx="828000" cy="208800"/>
          </a:xfrm>
        </p:grpSpPr>
        <p:sp>
          <p:nvSpPr>
            <p:cNvPr id="180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EA4CF7E-E4D5-8C37-B5B1-0638748BA80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18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2AA6FFC-9F67-1464-A307-7FAAC6D401B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18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5A83C4E5-A96D-5D9F-0F73-7CEEEC0D661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29422" y="2719943"/>
            <a:ext cx="2497756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83" name="Button">
            <a:extLst>
              <a:ext uri="{FF2B5EF4-FFF2-40B4-BE49-F238E27FC236}">
                <a16:creationId xmlns:a16="http://schemas.microsoft.com/office/drawing/2014/main" id="{F006C70A-5C5B-6125-C5B8-8271714586C1}"/>
              </a:ext>
            </a:extLst>
          </p:cNvPr>
          <p:cNvSpPr/>
          <p:nvPr/>
        </p:nvSpPr>
        <p:spPr>
          <a:xfrm>
            <a:off x="6494450" y="2719943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Google Shape;609;p42">
            <a:extLst>
              <a:ext uri="{FF2B5EF4-FFF2-40B4-BE49-F238E27FC236}">
                <a16:creationId xmlns:a16="http://schemas.microsoft.com/office/drawing/2014/main" id="{DCC64682-52E2-E733-3A89-57CF4A92DF68}"/>
              </a:ext>
            </a:extLst>
          </p:cNvPr>
          <p:cNvSpPr txBox="1"/>
          <p:nvPr/>
        </p:nvSpPr>
        <p:spPr>
          <a:xfrm>
            <a:off x="461248" y="14823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대면교육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EA2B81-C818-F063-BC76-FC72EC73002B}"/>
              </a:ext>
            </a:extLst>
          </p:cNvPr>
          <p:cNvGrpSpPr/>
          <p:nvPr/>
        </p:nvGrpSpPr>
        <p:grpSpPr>
          <a:xfrm>
            <a:off x="569076" y="2450763"/>
            <a:ext cx="6402474" cy="161583"/>
            <a:chOff x="569076" y="2368213"/>
            <a:chExt cx="6402474" cy="161583"/>
          </a:xfrm>
        </p:grpSpPr>
        <p:sp>
          <p:nvSpPr>
            <p:cNvPr id="172" name="Google Shape;609;p42">
              <a:extLst>
                <a:ext uri="{FF2B5EF4-FFF2-40B4-BE49-F238E27FC236}">
                  <a16:creationId xmlns:a16="http://schemas.microsoft.com/office/drawing/2014/main" id="{22225B94-8B7A-98A6-2112-335A6695C67C}"/>
                </a:ext>
              </a:extLst>
            </p:cNvPr>
            <p:cNvSpPr txBox="1"/>
            <p:nvPr/>
          </p:nvSpPr>
          <p:spPr>
            <a:xfrm>
              <a:off x="569076" y="2368213"/>
              <a:ext cx="6402474" cy="1615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                                                                                          </a:t>
              </a:r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더보기</a:t>
              </a: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                  </a:t>
              </a:r>
            </a:p>
          </p:txBody>
        </p:sp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F971B7B1-6152-F1F7-0EC6-4811CA853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5400000">
              <a:off x="3864568" y="2395265"/>
              <a:ext cx="114307" cy="11430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533471-DC94-77A9-7BF3-02DF3BDB4314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314721-874B-EE7D-F557-03F23B32A9C0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C26AAE-ED6F-C1A3-A5C1-B05373F43C06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Card">
            <a:extLst>
              <a:ext uri="{FF2B5EF4-FFF2-40B4-BE49-F238E27FC236}">
                <a16:creationId xmlns:a16="http://schemas.microsoft.com/office/drawing/2014/main" id="{2C3FD929-F233-846C-41F4-DFD66CFB08F3}"/>
              </a:ext>
            </a:extLst>
          </p:cNvPr>
          <p:cNvSpPr/>
          <p:nvPr/>
        </p:nvSpPr>
        <p:spPr>
          <a:xfrm>
            <a:off x="85230" y="3162301"/>
            <a:ext cx="7377608" cy="2108200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7F2F0FD5-8801-39DD-491E-F10A9128C31C}"/>
              </a:ext>
            </a:extLst>
          </p:cNvPr>
          <p:cNvSpPr/>
          <p:nvPr/>
        </p:nvSpPr>
        <p:spPr>
          <a:xfrm>
            <a:off x="6332071" y="537894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Button">
            <a:extLst>
              <a:ext uri="{FF2B5EF4-FFF2-40B4-BE49-F238E27FC236}">
                <a16:creationId xmlns:a16="http://schemas.microsoft.com/office/drawing/2014/main" id="{8E6A2A6D-1F5E-8D95-A64A-91B5323B7AA6}"/>
              </a:ext>
            </a:extLst>
          </p:cNvPr>
          <p:cNvSpPr/>
          <p:nvPr/>
        </p:nvSpPr>
        <p:spPr>
          <a:xfrm>
            <a:off x="5764966" y="537894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Google Shape;610;p42">
            <a:extLst>
              <a:ext uri="{FF2B5EF4-FFF2-40B4-BE49-F238E27FC236}">
                <a16:creationId xmlns:a16="http://schemas.microsoft.com/office/drawing/2014/main" id="{9F18CA39-2EB4-48E5-7BF1-F062CAEA4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375475"/>
              </p:ext>
            </p:extLst>
          </p:nvPr>
        </p:nvGraphicFramePr>
        <p:xfrm>
          <a:off x="566738" y="3223042"/>
          <a:ext cx="6397627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64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234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22458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489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9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975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511457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장소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간호실무의 개념 및 병태생리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(28/100)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7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(89/100)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서귀포시 청사 강의실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(100/100)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1E57764E-685E-06DE-BD51-BC76DA138D37}"/>
              </a:ext>
            </a:extLst>
          </p:cNvPr>
          <p:cNvSpPr/>
          <p:nvPr/>
        </p:nvSpPr>
        <p:spPr>
          <a:xfrm>
            <a:off x="5907259" y="354033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324DB39D-7A7E-22FE-17E0-AB259D244C42}"/>
              </a:ext>
            </a:extLst>
          </p:cNvPr>
          <p:cNvSpPr/>
          <p:nvPr/>
        </p:nvSpPr>
        <p:spPr>
          <a:xfrm>
            <a:off x="5907259" y="3898739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ABBC4DB6-50A7-C190-A8A8-5DFC7B182F7B}"/>
              </a:ext>
            </a:extLst>
          </p:cNvPr>
          <p:cNvSpPr/>
          <p:nvPr/>
        </p:nvSpPr>
        <p:spPr>
          <a:xfrm>
            <a:off x="5907259" y="4257142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4" name="Google Shape;1256;p43">
            <a:extLst>
              <a:ext uri="{FF2B5EF4-FFF2-40B4-BE49-F238E27FC236}">
                <a16:creationId xmlns:a16="http://schemas.microsoft.com/office/drawing/2014/main" id="{67BE20C3-EE86-7510-49E2-713FC60A3350}"/>
              </a:ext>
            </a:extLst>
          </p:cNvPr>
          <p:cNvSpPr/>
          <p:nvPr/>
        </p:nvSpPr>
        <p:spPr>
          <a:xfrm>
            <a:off x="5907259" y="461554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E2B4CF-E046-4CF6-7898-7FAFD11861FE}"/>
              </a:ext>
            </a:extLst>
          </p:cNvPr>
          <p:cNvSpPr/>
          <p:nvPr/>
        </p:nvSpPr>
        <p:spPr>
          <a:xfrm>
            <a:off x="560388" y="4951977"/>
            <a:ext cx="6408737" cy="2187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156762-447D-A67D-1AFC-205F484BE8A8}"/>
              </a:ext>
            </a:extLst>
          </p:cNvPr>
          <p:cNvSpPr txBox="1"/>
          <p:nvPr/>
        </p:nvSpPr>
        <p:spPr>
          <a:xfrm>
            <a:off x="3469710" y="4949691"/>
            <a:ext cx="35137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b="1" dirty="0">
                <a:solidFill>
                  <a:schemeClr val="bg1"/>
                </a:solidFill>
                <a:latin typeface="+mn-ea"/>
                <a:ea typeface="+mn-ea"/>
              </a:rPr>
              <a:t>□ 상기 교육을 수강함에 있어 대면교육 동의서 내용에 동의합니다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37E563-B1E2-036E-5D22-27F8FD91D989}"/>
              </a:ext>
            </a:extLst>
          </p:cNvPr>
          <p:cNvSpPr txBox="1"/>
          <p:nvPr/>
        </p:nvSpPr>
        <p:spPr>
          <a:xfrm>
            <a:off x="564716" y="496069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bg1"/>
                </a:solidFill>
                <a:latin typeface="+mn-ea"/>
                <a:ea typeface="+mn-ea"/>
              </a:rPr>
              <a:t>간호조무사 대면교육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동의서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 err="1">
                <a:solidFill>
                  <a:schemeClr val="bg1"/>
                </a:solidFill>
                <a:latin typeface="+mn-ea"/>
                <a:ea typeface="+mn-ea"/>
              </a:rPr>
              <a:t>자세히보기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&gt;)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9F5DB8-EACC-2C4F-18EA-08725511AA77}"/>
              </a:ext>
            </a:extLst>
          </p:cNvPr>
          <p:cNvGrpSpPr/>
          <p:nvPr/>
        </p:nvGrpSpPr>
        <p:grpSpPr>
          <a:xfrm>
            <a:off x="6649846" y="3559462"/>
            <a:ext cx="125412" cy="1212850"/>
            <a:chOff x="6676759" y="3324596"/>
            <a:chExt cx="125412" cy="1212850"/>
          </a:xfrm>
        </p:grpSpPr>
        <p:sp>
          <p:nvSpPr>
            <p:cNvPr id="31" name="Circle">
              <a:extLst>
                <a:ext uri="{FF2B5EF4-FFF2-40B4-BE49-F238E27FC236}">
                  <a16:creationId xmlns:a16="http://schemas.microsoft.com/office/drawing/2014/main" id="{7356FB65-C329-CE44-1EE6-2D8006328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3324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3" name="Option">
              <a:extLst>
                <a:ext uri="{FF2B5EF4-FFF2-40B4-BE49-F238E27FC236}">
                  <a16:creationId xmlns:a16="http://schemas.microsoft.com/office/drawing/2014/main" id="{EF79FA46-C0A0-BFD3-BD83-D7367A0AFC51}"/>
                </a:ext>
              </a:extLst>
            </p:cNvPr>
            <p:cNvGrpSpPr/>
            <p:nvPr/>
          </p:nvGrpSpPr>
          <p:grpSpPr>
            <a:xfrm>
              <a:off x="6676759" y="3673846"/>
              <a:ext cx="125412" cy="127000"/>
              <a:chOff x="1068388" y="1876425"/>
              <a:chExt cx="125412" cy="127000"/>
            </a:xfrm>
          </p:grpSpPr>
          <p:sp>
            <p:nvSpPr>
              <p:cNvPr id="36" name="Circle">
                <a:extLst>
                  <a:ext uri="{FF2B5EF4-FFF2-40B4-BE49-F238E27FC236}">
                    <a16:creationId xmlns:a16="http://schemas.microsoft.com/office/drawing/2014/main" id="{B65D265A-AD94-3115-E116-57BAD06CB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Check">
                <a:extLst>
                  <a:ext uri="{FF2B5EF4-FFF2-40B4-BE49-F238E27FC236}">
                    <a16:creationId xmlns:a16="http://schemas.microsoft.com/office/drawing/2014/main" id="{755053CB-2544-F1C9-1711-24D267043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4" name="Circle">
              <a:extLst>
                <a:ext uri="{FF2B5EF4-FFF2-40B4-BE49-F238E27FC236}">
                  <a16:creationId xmlns:a16="http://schemas.microsoft.com/office/drawing/2014/main" id="{36060FEC-AD43-C2F8-3156-49384D012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0421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ircle">
              <a:extLst>
                <a:ext uri="{FF2B5EF4-FFF2-40B4-BE49-F238E27FC236}">
                  <a16:creationId xmlns:a16="http://schemas.microsoft.com/office/drawing/2014/main" id="{84705CBE-EEFC-86A1-734D-FC846D222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4104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50A05F-D915-E77E-2E8F-A03DBB6DF49B}"/>
              </a:ext>
            </a:extLst>
          </p:cNvPr>
          <p:cNvSpPr txBox="1"/>
          <p:nvPr/>
        </p:nvSpPr>
        <p:spPr>
          <a:xfrm>
            <a:off x="458230" y="297261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5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3F4A7-94ED-2A11-5F78-F71F7B4A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9E077-1298-1606-B6D9-D28E8DE1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교육신청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교육신청 하기 </a:t>
            </a: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</a:rPr>
              <a:t>간호조무사 대면교육 동의서 </a:t>
            </a:r>
            <a:r>
              <a:rPr lang="ko-KR" altLang="en-US" dirty="0" err="1">
                <a:solidFill>
                  <a:schemeClr val="tx1"/>
                </a:solidFill>
                <a:latin typeface="+mn-ea"/>
                <a:ea typeface="+mn-ea"/>
              </a:rPr>
              <a:t>자세히보기</a:t>
            </a:r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A1FDF2-F391-B3AF-88FF-77A8D0F58E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24136-063C-F2B3-B571-6C649E5A16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간호조무사 대면교육 동의서 팝업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62947393-6D7C-34D1-BD46-E62F66B96F1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59671" y="3676352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479C32FD-6942-44AA-7285-3E4696893833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B5DD5802-280D-C134-1746-619906C9F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2" name="Google Shape;609;p42">
            <a:extLst>
              <a:ext uri="{FF2B5EF4-FFF2-40B4-BE49-F238E27FC236}">
                <a16:creationId xmlns:a16="http://schemas.microsoft.com/office/drawing/2014/main" id="{8AFDBED7-1ED2-52CE-A219-6FB4D36A3DFE}"/>
              </a:ext>
            </a:extLst>
          </p:cNvPr>
          <p:cNvSpPr txBox="1"/>
          <p:nvPr/>
        </p:nvSpPr>
        <p:spPr>
          <a:xfrm>
            <a:off x="7557373" y="2192220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■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기본교육 선택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전문교육 선택  </a:t>
            </a:r>
            <a:r>
              <a:rPr lang="en-US" altLang="ko-KR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유예해소교육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33" name="그림 132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2B472C-9C97-ED46-F121-178F0D0CA69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67724" y="2246775"/>
            <a:ext cx="101213" cy="101213"/>
          </a:xfrm>
          <a:prstGeom prst="rect">
            <a:avLst/>
          </a:prstGeom>
        </p:spPr>
      </p:pic>
      <p:pic>
        <p:nvPicPr>
          <p:cNvPr id="134" name="그림 133" descr="그래픽, 원, 상징, 그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FCE1A4-6725-DAD8-0F12-4E08C8CF76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89243" y="2246775"/>
            <a:ext cx="101213" cy="1012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56BCEE-85F5-34D6-EF1E-3413C298610E}"/>
              </a:ext>
            </a:extLst>
          </p:cNvPr>
          <p:cNvSpPr/>
          <p:nvPr/>
        </p:nvSpPr>
        <p:spPr>
          <a:xfrm>
            <a:off x="1557171" y="792232"/>
            <a:ext cx="4914900" cy="31252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Delete">
            <a:extLst>
              <a:ext uri="{FF2B5EF4-FFF2-40B4-BE49-F238E27FC236}">
                <a16:creationId xmlns:a16="http://schemas.microsoft.com/office/drawing/2014/main" id="{867DF728-5A19-5D45-37D3-042741D31B41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E8FDA-27F6-C1CD-3A76-EEA078249C20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간호조무사 대면교육 동의서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0DAD9FE-814E-891A-6E78-20B33C73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03812"/>
              </p:ext>
            </p:extLst>
          </p:nvPr>
        </p:nvGraphicFramePr>
        <p:xfrm>
          <a:off x="1844805" y="1510620"/>
          <a:ext cx="4362678" cy="176244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68855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3593823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교육명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현대 정신건강의 실무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교육일시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2025.06.22 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14:00 ~ 18:00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운영방침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시작 시 입실 불가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교통상황 및 주차시간 고려 요망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교육생 외 입장 불가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가족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애완동물 등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 중 이탈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외출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개인업무 등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 인해 발생한 문제에 대해서는 교육생 본인에게 책임이 있음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출결 확인을 위하여 교육장 입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·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퇴실 시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QR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출결 또는 출석부에 총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 서명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·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영상</a:t>
                      </a:r>
                    </a:p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활용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 형식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중 강의 장면 등 사진 및 동영상 촬영</a:t>
                      </a:r>
                    </a:p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사용 목적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홍보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 결과 보고 등</a:t>
                      </a:r>
                    </a:p>
                    <a:p>
                      <a:pPr algn="l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보존기간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간호조무사 등 규칙 제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16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조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보수교육 관계서류의 보존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에 의거 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년 동안 보존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BE43C336-86FC-9FE2-B397-6C0E15E68A1A}"/>
              </a:ext>
            </a:extLst>
          </p:cNvPr>
          <p:cNvSpPr txBox="1"/>
          <p:nvPr/>
        </p:nvSpPr>
        <p:spPr>
          <a:xfrm>
            <a:off x="1763088" y="3411725"/>
            <a:ext cx="44443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※ 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Nanum Gothic"/>
              </a:rPr>
              <a:t>초상권 사용에 대한 동의를 거부할 권리가 있습니다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.</a:t>
            </a:r>
            <a:br>
              <a:rPr lang="ko-KR" altLang="en-US" sz="700" dirty="0">
                <a:solidFill>
                  <a:srgbClr val="0070C0"/>
                </a:solidFill>
              </a:rPr>
            </a:br>
            <a:r>
              <a:rPr lang="ko-KR" altLang="en-US" sz="700" b="0" i="0" dirty="0">
                <a:solidFill>
                  <a:srgbClr val="0070C0"/>
                </a:solidFill>
                <a:effectLst/>
                <a:latin typeface="Nanum Gothic"/>
              </a:rPr>
              <a:t>다만 위 사항은 교육 신청에 반드시 필요한 사항으로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, 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Nanum Gothic"/>
              </a:rPr>
              <a:t>거부하실 경우 교육 신청이 제한될 수 있습니다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Nanum Gothic"/>
              </a:rPr>
              <a:t>.</a:t>
            </a:r>
            <a:endParaRPr lang="ko-KR" altLang="en-US" sz="7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슬라이드 확대/축소 8">
                <a:extLst>
                  <a:ext uri="{FF2B5EF4-FFF2-40B4-BE49-F238E27FC236}">
                    <a16:creationId xmlns:a16="http://schemas.microsoft.com/office/drawing/2014/main" id="{CEE423B6-D073-2069-FC3D-A4960755F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9889641"/>
                  </p:ext>
                </p:extLst>
              </p:nvPr>
            </p:nvGraphicFramePr>
            <p:xfrm>
              <a:off x="-2609850" y="1375410"/>
              <a:ext cx="2476500" cy="1714500"/>
            </p:xfrm>
            <a:graphic>
              <a:graphicData uri="http://schemas.microsoft.com/office/powerpoint/2016/slidezoom">
                <pslz:sldZm>
                  <pslz:sldZmObj sldId="423" cId="1169954652">
                    <pslz:zmPr id="{B7E5AE63-508C-4ACC-AADD-D3AD7D69592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765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슬라이드 확대/축소 8">
                <a:extLst>
                  <a:ext uri="{FF2B5EF4-FFF2-40B4-BE49-F238E27FC236}">
                    <a16:creationId xmlns:a16="http://schemas.microsoft.com/office/drawing/2014/main" id="{CEE423B6-D073-2069-FC3D-A4960755F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609850" y="1375410"/>
                <a:ext cx="24765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95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EE29-5C4B-E2D3-F870-B0918A906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C2954-D8A9-F43D-8128-986ABD9CB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748D8-54EA-9FC0-CAC3-2889918962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D0BFF5-75F1-BB47-27A2-CB2443C85E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온라인교육 선택</a:t>
            </a:r>
          </a:p>
        </p:txBody>
      </p:sp>
      <p:sp>
        <p:nvSpPr>
          <p:cNvPr id="37" name="Google Shape;609;p42">
            <a:extLst>
              <a:ext uri="{FF2B5EF4-FFF2-40B4-BE49-F238E27FC236}">
                <a16:creationId xmlns:a16="http://schemas.microsoft.com/office/drawing/2014/main" id="{F3F10998-317B-C66F-1B70-5F5B93387CBC}"/>
              </a:ext>
            </a:extLst>
          </p:cNvPr>
          <p:cNvSpPr txBox="1"/>
          <p:nvPr/>
        </p:nvSpPr>
        <p:spPr>
          <a:xfrm>
            <a:off x="8168264" y="1492982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 err="1"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latin typeface="+mn-ea"/>
                <a:ea typeface="+mn-ea"/>
              </a:rPr>
              <a:t>2025</a:t>
            </a:r>
            <a:r>
              <a:rPr lang="ko-KR" altLang="en-US" sz="700" b="1" dirty="0"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latin typeface="+mn-ea"/>
                <a:ea typeface="+mn-ea"/>
              </a:rPr>
              <a:t>(4H)</a:t>
            </a:r>
            <a:r>
              <a:rPr lang="ko-KR" altLang="en-US" sz="700" b="1" dirty="0">
                <a:latin typeface="+mn-ea"/>
                <a:ea typeface="+mn-ea"/>
              </a:rPr>
              <a:t>은 </a:t>
            </a:r>
            <a:r>
              <a:rPr lang="en-US" altLang="ko-KR" sz="700" b="1" dirty="0">
                <a:latin typeface="+mn-ea"/>
                <a:ea typeface="+mn-ea"/>
              </a:rPr>
              <a:t>2</a:t>
            </a:r>
            <a:r>
              <a:rPr lang="ko-KR" altLang="en-US" sz="700" b="1" dirty="0"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latin typeface="+mn-ea"/>
                <a:ea typeface="+mn-ea"/>
              </a:rPr>
              <a:t>(8H)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latin typeface="+mn-ea"/>
                <a:ea typeface="+mn-ea"/>
              </a:rPr>
              <a:t>(8H) or 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33244FEB-B5B9-9FC4-0055-A9639792D69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59671" y="3676352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DD918C4D-359F-2E8C-9FB7-615286571B5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E2BEE0F5-248B-23E2-A21C-882CBDAA1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1768077D-B76A-F4CA-C256-8AD39B04D7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089" y="2877936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2E41E6CB-55F4-E00B-4ED1-9C1876D71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089" y="5743097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1B4DB3A4-6462-0EF0-A97D-1DD4C6E43F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089" y="-1372179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FC1C447-405E-0CB5-C7D2-17B7D5881A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9663" y="8596380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DB67A20D-CA55-2966-9503-0BF3FFFA7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95773"/>
              </p:ext>
            </p:extLst>
          </p:nvPr>
        </p:nvGraphicFramePr>
        <p:xfrm>
          <a:off x="78880" y="5853706"/>
          <a:ext cx="7382370" cy="7765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바구니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(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대면교육 선택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현대 정신건강의 실무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pic>
        <p:nvPicPr>
          <p:cNvPr id="131" name="그래픽 130">
            <a:extLst>
              <a:ext uri="{FF2B5EF4-FFF2-40B4-BE49-F238E27FC236}">
                <a16:creationId xmlns:a16="http://schemas.microsoft.com/office/drawing/2014/main" id="{8BEC8714-5E17-24DF-9486-66F89C7D98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10619" y="6122650"/>
            <a:ext cx="259241" cy="2592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23FAFD-AB7B-05ED-C3CF-BED2A000B4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99663" y="-4206374"/>
            <a:ext cx="5108524" cy="2898481"/>
          </a:xfrm>
          <a:prstGeom prst="rect">
            <a:avLst/>
          </a:prstGeom>
        </p:spPr>
      </p:pic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A08DF8E7-3A68-8411-AD5C-974E033B0BE2}"/>
              </a:ext>
            </a:extLst>
          </p:cNvPr>
          <p:cNvSpPr txBox="1"/>
          <p:nvPr/>
        </p:nvSpPr>
        <p:spPr>
          <a:xfrm>
            <a:off x="461248" y="14823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대면교육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9" name="Google Shape;609;p42">
            <a:extLst>
              <a:ext uri="{FF2B5EF4-FFF2-40B4-BE49-F238E27FC236}">
                <a16:creationId xmlns:a16="http://schemas.microsoft.com/office/drawing/2014/main" id="{7D608217-51F1-49C0-E10A-3001B00D5D93}"/>
              </a:ext>
            </a:extLst>
          </p:cNvPr>
          <p:cNvSpPr txBox="1"/>
          <p:nvPr/>
        </p:nvSpPr>
        <p:spPr>
          <a:xfrm>
            <a:off x="566651" y="2063181"/>
            <a:ext cx="6402474" cy="738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올해 온라인교육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수강자는 내년에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대면교육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이수해야 합니다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</a:t>
            </a:r>
          </a:p>
          <a:p>
            <a:pPr marL="88900" indent="-88900"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   ex) 2025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(8H)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</a:t>
            </a:r>
          </a:p>
          <a:p>
            <a:pPr marL="88900" indent="-88900"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   ex) 2025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, 2026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(8H) or (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비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대면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(4H)+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온라인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(4H)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이수</a:t>
            </a:r>
          </a:p>
          <a:p>
            <a:pPr fontAlgn="base">
              <a:lnSpc>
                <a:spcPct val="150000"/>
              </a:lnSpc>
            </a:pPr>
            <a:r>
              <a:rPr lang="en-US" altLang="ko-KR" sz="700" dirty="0">
                <a:latin typeface="+mn-ea"/>
                <a:ea typeface="+mn-ea"/>
              </a:rPr>
              <a:t>※ </a:t>
            </a: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미신청자만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EA3DEC1-35DD-5092-1F65-EDBEDD0E5117}"/>
              </a:ext>
            </a:extLst>
          </p:cNvPr>
          <p:cNvGrpSpPr/>
          <p:nvPr/>
        </p:nvGrpSpPr>
        <p:grpSpPr>
          <a:xfrm>
            <a:off x="560388" y="2970011"/>
            <a:ext cx="1548000" cy="210314"/>
            <a:chOff x="560388" y="2872234"/>
            <a:chExt cx="1548000" cy="210314"/>
          </a:xfrm>
        </p:grpSpPr>
        <p:sp>
          <p:nvSpPr>
            <p:cNvPr id="81" name="Text Box">
              <a:extLst>
                <a:ext uri="{FF2B5EF4-FFF2-40B4-BE49-F238E27FC236}">
                  <a16:creationId xmlns:a16="http://schemas.microsoft.com/office/drawing/2014/main" id="{E7E7A342-9EB0-6643-A271-E37685DB1C1B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82" name="Google Shape;5017;p85">
              <a:extLst>
                <a:ext uri="{FF2B5EF4-FFF2-40B4-BE49-F238E27FC236}">
                  <a16:creationId xmlns:a16="http://schemas.microsoft.com/office/drawing/2014/main" id="{37244A0E-2FFE-2A95-A960-D15038E709BC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935E9F-D1F4-F493-2DDF-631F244DC56E}"/>
              </a:ext>
            </a:extLst>
          </p:cNvPr>
          <p:cNvGrpSpPr/>
          <p:nvPr/>
        </p:nvGrpSpPr>
        <p:grpSpPr>
          <a:xfrm>
            <a:off x="2202235" y="2970768"/>
            <a:ext cx="828000" cy="208800"/>
            <a:chOff x="2352619" y="2872991"/>
            <a:chExt cx="828000" cy="208800"/>
          </a:xfrm>
        </p:grpSpPr>
        <p:sp>
          <p:nvSpPr>
            <p:cNvPr id="8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35BA81-819A-CBDD-70AE-EA0CD1EED31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8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7ABAA34-43C3-189B-5270-1DA7E35AABF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7D91E516-AD28-ECCD-E157-1CA57228FB29}"/>
              </a:ext>
            </a:extLst>
          </p:cNvPr>
          <p:cNvGrpSpPr/>
          <p:nvPr/>
        </p:nvGrpSpPr>
        <p:grpSpPr>
          <a:xfrm>
            <a:off x="3124082" y="2970768"/>
            <a:ext cx="828000" cy="208800"/>
            <a:chOff x="3159719" y="2872991"/>
            <a:chExt cx="828000" cy="208800"/>
          </a:xfrm>
        </p:grpSpPr>
        <p:sp>
          <p:nvSpPr>
            <p:cNvPr id="8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186D4FD-3371-7D47-F03E-C93090E40C5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9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279E330-B7AD-B0C0-6D09-E0B32E0F519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CF3A1C78-FF9E-1582-18BC-700E85ABBB0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45930" y="2970768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94" name="Button">
            <a:extLst>
              <a:ext uri="{FF2B5EF4-FFF2-40B4-BE49-F238E27FC236}">
                <a16:creationId xmlns:a16="http://schemas.microsoft.com/office/drawing/2014/main" id="{743836E9-9915-C8DB-9FE3-82C51D149AD6}"/>
              </a:ext>
            </a:extLst>
          </p:cNvPr>
          <p:cNvSpPr/>
          <p:nvPr/>
        </p:nvSpPr>
        <p:spPr>
          <a:xfrm>
            <a:off x="6494450" y="2970768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Google Shape;609;p42">
            <a:extLst>
              <a:ext uri="{FF2B5EF4-FFF2-40B4-BE49-F238E27FC236}">
                <a16:creationId xmlns:a16="http://schemas.microsoft.com/office/drawing/2014/main" id="{CDF20E9F-B2D1-9672-57E3-785EF0C82659}"/>
              </a:ext>
            </a:extLst>
          </p:cNvPr>
          <p:cNvSpPr txBox="1"/>
          <p:nvPr/>
        </p:nvSpPr>
        <p:spPr>
          <a:xfrm>
            <a:off x="461248" y="1815760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63E89AA2-5DE3-EE26-2A47-929EF5E58307}"/>
              </a:ext>
            </a:extLst>
          </p:cNvPr>
          <p:cNvSpPr/>
          <p:nvPr/>
        </p:nvSpPr>
        <p:spPr>
          <a:xfrm>
            <a:off x="1392518" y="150508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354080-9955-EF74-2715-F7F0764D925B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786EC-9A58-678A-0F92-86E602FAC659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35E89A6-6649-BDB2-E91B-14969996597C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rd">
            <a:extLst>
              <a:ext uri="{FF2B5EF4-FFF2-40B4-BE49-F238E27FC236}">
                <a16:creationId xmlns:a16="http://schemas.microsoft.com/office/drawing/2014/main" id="{152650CE-3EA5-85DD-BDAF-C7D43A5587C5}"/>
              </a:ext>
            </a:extLst>
          </p:cNvPr>
          <p:cNvSpPr/>
          <p:nvPr/>
        </p:nvSpPr>
        <p:spPr>
          <a:xfrm>
            <a:off x="85230" y="3410879"/>
            <a:ext cx="7377608" cy="1839600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0" name="Google Shape;610;p42">
            <a:extLst>
              <a:ext uri="{FF2B5EF4-FFF2-40B4-BE49-F238E27FC236}">
                <a16:creationId xmlns:a16="http://schemas.microsoft.com/office/drawing/2014/main" id="{4197752D-5D03-899E-6D56-B54C9361E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6203402"/>
              </p:ext>
            </p:extLst>
          </p:nvPr>
        </p:nvGraphicFramePr>
        <p:xfrm>
          <a:off x="566738" y="3492917"/>
          <a:ext cx="6397627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14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51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1752812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828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079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지역사회간호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노인장기요양과 재활의 이해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노인간호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지역사회간호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8366A848-EAB1-090A-102A-163ED98E64B8}"/>
              </a:ext>
            </a:extLst>
          </p:cNvPr>
          <p:cNvSpPr/>
          <p:nvPr/>
        </p:nvSpPr>
        <p:spPr>
          <a:xfrm>
            <a:off x="4812836" y="381021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D55F3D2D-A3B7-923C-2D94-718E14840A54}"/>
              </a:ext>
            </a:extLst>
          </p:cNvPr>
          <p:cNvSpPr/>
          <p:nvPr/>
        </p:nvSpPr>
        <p:spPr>
          <a:xfrm>
            <a:off x="4812836" y="416861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4F267FEA-A81A-7522-EBE4-ED145D84E023}"/>
              </a:ext>
            </a:extLst>
          </p:cNvPr>
          <p:cNvSpPr/>
          <p:nvPr/>
        </p:nvSpPr>
        <p:spPr>
          <a:xfrm>
            <a:off x="4812836" y="452701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4" name="Google Shape;1256;p43">
            <a:extLst>
              <a:ext uri="{FF2B5EF4-FFF2-40B4-BE49-F238E27FC236}">
                <a16:creationId xmlns:a16="http://schemas.microsoft.com/office/drawing/2014/main" id="{326FC086-20D8-4473-39D5-4AAA6A3312F9}"/>
              </a:ext>
            </a:extLst>
          </p:cNvPr>
          <p:cNvSpPr/>
          <p:nvPr/>
        </p:nvSpPr>
        <p:spPr>
          <a:xfrm>
            <a:off x="4812836" y="488542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26" name="Pagination">
            <a:extLst>
              <a:ext uri="{FF2B5EF4-FFF2-40B4-BE49-F238E27FC236}">
                <a16:creationId xmlns:a16="http://schemas.microsoft.com/office/drawing/2014/main" id="{6673A8BC-B8E3-56C5-78C2-93B4CBFE485C}"/>
              </a:ext>
            </a:extLst>
          </p:cNvPr>
          <p:cNvSpPr txBox="1"/>
          <p:nvPr/>
        </p:nvSpPr>
        <p:spPr>
          <a:xfrm>
            <a:off x="2558732" y="557309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Google Shape;1256;p43">
            <a:extLst>
              <a:ext uri="{FF2B5EF4-FFF2-40B4-BE49-F238E27FC236}">
                <a16:creationId xmlns:a16="http://schemas.microsoft.com/office/drawing/2014/main" id="{A864A45E-97DB-7864-2E63-716A7AED22B2}"/>
              </a:ext>
            </a:extLst>
          </p:cNvPr>
          <p:cNvSpPr/>
          <p:nvPr/>
        </p:nvSpPr>
        <p:spPr>
          <a:xfrm>
            <a:off x="5999659" y="381021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8" name="Google Shape;1256;p43">
            <a:extLst>
              <a:ext uri="{FF2B5EF4-FFF2-40B4-BE49-F238E27FC236}">
                <a16:creationId xmlns:a16="http://schemas.microsoft.com/office/drawing/2014/main" id="{7FD5EB56-3E58-E20C-C00B-8B9799B2BB6E}"/>
              </a:ext>
            </a:extLst>
          </p:cNvPr>
          <p:cNvSpPr/>
          <p:nvPr/>
        </p:nvSpPr>
        <p:spPr>
          <a:xfrm>
            <a:off x="5999659" y="416861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31" name="Google Shape;1256;p43">
            <a:extLst>
              <a:ext uri="{FF2B5EF4-FFF2-40B4-BE49-F238E27FC236}">
                <a16:creationId xmlns:a16="http://schemas.microsoft.com/office/drawing/2014/main" id="{4A4B4174-C85D-EA2F-AED7-D9FA8A101610}"/>
              </a:ext>
            </a:extLst>
          </p:cNvPr>
          <p:cNvSpPr/>
          <p:nvPr/>
        </p:nvSpPr>
        <p:spPr>
          <a:xfrm>
            <a:off x="5999659" y="452701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33" name="Google Shape;1256;p43">
            <a:extLst>
              <a:ext uri="{FF2B5EF4-FFF2-40B4-BE49-F238E27FC236}">
                <a16:creationId xmlns:a16="http://schemas.microsoft.com/office/drawing/2014/main" id="{7A645D28-C5E7-4140-B22B-543A1A0ACE14}"/>
              </a:ext>
            </a:extLst>
          </p:cNvPr>
          <p:cNvSpPr/>
          <p:nvPr/>
        </p:nvSpPr>
        <p:spPr>
          <a:xfrm>
            <a:off x="5999659" y="488542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34" name="Button">
            <a:extLst>
              <a:ext uri="{FF2B5EF4-FFF2-40B4-BE49-F238E27FC236}">
                <a16:creationId xmlns:a16="http://schemas.microsoft.com/office/drawing/2014/main" id="{C3C707BD-C731-7CA2-12AD-78A051CC2BBA}"/>
              </a:ext>
            </a:extLst>
          </p:cNvPr>
          <p:cNvSpPr/>
          <p:nvPr/>
        </p:nvSpPr>
        <p:spPr>
          <a:xfrm>
            <a:off x="6332071" y="531544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Button">
            <a:extLst>
              <a:ext uri="{FF2B5EF4-FFF2-40B4-BE49-F238E27FC236}">
                <a16:creationId xmlns:a16="http://schemas.microsoft.com/office/drawing/2014/main" id="{F7721668-9452-4DEF-0624-BF3F1D9299CF}"/>
              </a:ext>
            </a:extLst>
          </p:cNvPr>
          <p:cNvSpPr/>
          <p:nvPr/>
        </p:nvSpPr>
        <p:spPr>
          <a:xfrm>
            <a:off x="5764966" y="531544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C2335BE-F931-9CC8-541D-0C700D5E28AB}"/>
              </a:ext>
            </a:extLst>
          </p:cNvPr>
          <p:cNvGrpSpPr/>
          <p:nvPr/>
        </p:nvGrpSpPr>
        <p:grpSpPr>
          <a:xfrm>
            <a:off x="6694296" y="3819812"/>
            <a:ext cx="125412" cy="1212850"/>
            <a:chOff x="6676759" y="3324596"/>
            <a:chExt cx="125412" cy="1212850"/>
          </a:xfrm>
        </p:grpSpPr>
        <p:sp>
          <p:nvSpPr>
            <p:cNvPr id="38" name="Circle">
              <a:extLst>
                <a:ext uri="{FF2B5EF4-FFF2-40B4-BE49-F238E27FC236}">
                  <a16:creationId xmlns:a16="http://schemas.microsoft.com/office/drawing/2014/main" id="{2E9B0AE7-00AE-94C8-4D20-7F66E8E36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3324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9" name="Option">
              <a:extLst>
                <a:ext uri="{FF2B5EF4-FFF2-40B4-BE49-F238E27FC236}">
                  <a16:creationId xmlns:a16="http://schemas.microsoft.com/office/drawing/2014/main" id="{EF88B934-013F-B225-0375-E9B42DC03221}"/>
                </a:ext>
              </a:extLst>
            </p:cNvPr>
            <p:cNvGrpSpPr/>
            <p:nvPr/>
          </p:nvGrpSpPr>
          <p:grpSpPr>
            <a:xfrm>
              <a:off x="6676759" y="3673846"/>
              <a:ext cx="125412" cy="127000"/>
              <a:chOff x="1068388" y="1876425"/>
              <a:chExt cx="125412" cy="127000"/>
            </a:xfrm>
          </p:grpSpPr>
          <p:sp>
            <p:nvSpPr>
              <p:cNvPr id="42" name="Circle">
                <a:extLst>
                  <a:ext uri="{FF2B5EF4-FFF2-40B4-BE49-F238E27FC236}">
                    <a16:creationId xmlns:a16="http://schemas.microsoft.com/office/drawing/2014/main" id="{437B1227-F14A-6C9B-7EC5-1FCD215B4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Check">
                <a:extLst>
                  <a:ext uri="{FF2B5EF4-FFF2-40B4-BE49-F238E27FC236}">
                    <a16:creationId xmlns:a16="http://schemas.microsoft.com/office/drawing/2014/main" id="{35B4B38F-3695-D1E0-32A8-20B93BDEE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0" name="Circle">
              <a:extLst>
                <a:ext uri="{FF2B5EF4-FFF2-40B4-BE49-F238E27FC236}">
                  <a16:creationId xmlns:a16="http://schemas.microsoft.com/office/drawing/2014/main" id="{E9F41489-ACFC-F01F-C67B-A53D03CF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0421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Circle">
              <a:extLst>
                <a:ext uri="{FF2B5EF4-FFF2-40B4-BE49-F238E27FC236}">
                  <a16:creationId xmlns:a16="http://schemas.microsoft.com/office/drawing/2014/main" id="{046A2E87-4599-CA96-D2E2-5A63A109D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759" y="441044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7D40875-BEF2-45AF-BFEF-276FAEDE6E77}"/>
              </a:ext>
            </a:extLst>
          </p:cNvPr>
          <p:cNvSpPr txBox="1"/>
          <p:nvPr/>
        </p:nvSpPr>
        <p:spPr>
          <a:xfrm>
            <a:off x="458230" y="31821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8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526D-31A7-FA7C-5968-A05DBE4D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2CA14-57B5-D9EF-C09E-C245D36E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1B5DB-7AAD-CADA-AFD4-81C8DF2514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B7685F-816B-654C-64CD-BA649F3282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유예해소자교육 선택</a:t>
            </a:r>
          </a:p>
        </p:txBody>
      </p:sp>
      <p:sp>
        <p:nvSpPr>
          <p:cNvPr id="37" name="Google Shape;609;p42">
            <a:extLst>
              <a:ext uri="{FF2B5EF4-FFF2-40B4-BE49-F238E27FC236}">
                <a16:creationId xmlns:a16="http://schemas.microsoft.com/office/drawing/2014/main" id="{BC430809-0E1F-CAAA-73EE-47A12B02E24F}"/>
              </a:ext>
            </a:extLst>
          </p:cNvPr>
          <p:cNvSpPr txBox="1"/>
          <p:nvPr/>
        </p:nvSpPr>
        <p:spPr>
          <a:xfrm>
            <a:off x="8168264" y="1492982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 err="1"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latin typeface="+mn-ea"/>
                <a:ea typeface="+mn-ea"/>
              </a:rPr>
              <a:t>2025</a:t>
            </a:r>
            <a:r>
              <a:rPr lang="ko-KR" altLang="en-US" sz="700" b="1" dirty="0"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latin typeface="+mn-ea"/>
                <a:ea typeface="+mn-ea"/>
              </a:rPr>
              <a:t>(4H)</a:t>
            </a:r>
            <a:r>
              <a:rPr lang="ko-KR" altLang="en-US" sz="700" b="1" dirty="0">
                <a:latin typeface="+mn-ea"/>
                <a:ea typeface="+mn-ea"/>
              </a:rPr>
              <a:t>은 </a:t>
            </a:r>
            <a:r>
              <a:rPr lang="en-US" altLang="ko-KR" sz="700" b="1" dirty="0">
                <a:latin typeface="+mn-ea"/>
                <a:ea typeface="+mn-ea"/>
              </a:rPr>
              <a:t>2</a:t>
            </a:r>
            <a:r>
              <a:rPr lang="ko-KR" altLang="en-US" sz="700" b="1" dirty="0"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latin typeface="+mn-ea"/>
                <a:ea typeface="+mn-ea"/>
              </a:rPr>
              <a:t>(8H)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latin typeface="+mn-ea"/>
                <a:ea typeface="+mn-ea"/>
              </a:rPr>
              <a:t>(8H) or 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C3F484A7-B371-92A2-93A2-4DB5B7610B8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59671" y="3676352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1509C365-1AE6-D4F2-40C4-B035D75642D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5B105A98-5716-96A8-5912-F8D4991699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B875E42D-3179-E712-254C-63CAA705D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160" y="2884014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8B0EBE38-ECC1-14BE-C736-E33512C67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7785" y="6241977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6333A2FE-43E8-50EE-852E-54C4A37F1C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089" y="-1372179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251E1859-B42C-F3E4-0108-289E061E0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4740" y="2278595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62D6BC09-804D-C3FA-CD05-5FC0498B6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0996"/>
              </p:ext>
            </p:extLst>
          </p:nvPr>
        </p:nvGraphicFramePr>
        <p:xfrm>
          <a:off x="78880" y="5853706"/>
          <a:ext cx="7382370" cy="7765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바구니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(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대면교육 선택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현대 정신건강의 실무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온라인교육 선택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지역사회간호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노인장기요양과 재활의 이해 </a:t>
                      </a:r>
                      <a:r>
                        <a:rPr lang="en-US" altLang="ko-KR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유예해소자교육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간호의 이해</a:t>
                      </a:r>
                      <a:endParaRPr lang="en-US" altLang="ko-KR" sz="8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의료기관 감염 관리</a:t>
                      </a:r>
                      <a:endParaRPr lang="en-US" altLang="ko-KR" sz="800" b="1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AA779298-D330-878E-E4DE-D160922E9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6671" y="-4212452"/>
            <a:ext cx="5108524" cy="2898481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62A1F792-D0D2-CFBD-0FBE-56A0F4F411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0619" y="6122650"/>
            <a:ext cx="259241" cy="259241"/>
          </a:xfrm>
          <a:prstGeom prst="rect">
            <a:avLst/>
          </a:prstGeom>
        </p:spPr>
      </p:pic>
      <p:sp>
        <p:nvSpPr>
          <p:cNvPr id="62" name="Google Shape;609;p42">
            <a:extLst>
              <a:ext uri="{FF2B5EF4-FFF2-40B4-BE49-F238E27FC236}">
                <a16:creationId xmlns:a16="http://schemas.microsoft.com/office/drawing/2014/main" id="{CDCCEF74-3A8D-90EE-937F-1A152248310B}"/>
              </a:ext>
            </a:extLst>
          </p:cNvPr>
          <p:cNvSpPr txBox="1"/>
          <p:nvPr/>
        </p:nvSpPr>
        <p:spPr>
          <a:xfrm>
            <a:off x="566651" y="2377506"/>
            <a:ext cx="6402474" cy="2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자격증을 취득한 해는 보수교육이 면제입니다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면제 미신청자는 신청을 해주세요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B17894-A676-A3FB-1FA6-024D6BC2913E}"/>
              </a:ext>
            </a:extLst>
          </p:cNvPr>
          <p:cNvGrpSpPr/>
          <p:nvPr/>
        </p:nvGrpSpPr>
        <p:grpSpPr>
          <a:xfrm>
            <a:off x="560388" y="2808086"/>
            <a:ext cx="1548000" cy="210314"/>
            <a:chOff x="560388" y="2872234"/>
            <a:chExt cx="1548000" cy="210314"/>
          </a:xfrm>
        </p:grpSpPr>
        <p:sp>
          <p:nvSpPr>
            <p:cNvPr id="64" name="Text Box">
              <a:extLst>
                <a:ext uri="{FF2B5EF4-FFF2-40B4-BE49-F238E27FC236}">
                  <a16:creationId xmlns:a16="http://schemas.microsoft.com/office/drawing/2014/main" id="{004C6C8D-9AFB-214D-B5B9-03922DDD725E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65" name="Google Shape;5017;p85">
              <a:extLst>
                <a:ext uri="{FF2B5EF4-FFF2-40B4-BE49-F238E27FC236}">
                  <a16:creationId xmlns:a16="http://schemas.microsoft.com/office/drawing/2014/main" id="{0F79C88A-0869-5618-F5FC-D656575F961E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C051C5A-84E4-2E3F-0F75-0C4364261FCF}"/>
              </a:ext>
            </a:extLst>
          </p:cNvPr>
          <p:cNvGrpSpPr/>
          <p:nvPr/>
        </p:nvGrpSpPr>
        <p:grpSpPr>
          <a:xfrm>
            <a:off x="2177932" y="2808843"/>
            <a:ext cx="828000" cy="208800"/>
            <a:chOff x="3159719" y="2872991"/>
            <a:chExt cx="828000" cy="208800"/>
          </a:xfrm>
        </p:grpSpPr>
        <p:sp>
          <p:nvSpPr>
            <p:cNvPr id="67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511CD9-6383-507C-F8BC-89895FBF158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68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112A755-D0C6-ED53-5D05-EC7B2AC5A62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69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FCD39B7-EF38-EF4E-E402-A832585D1A3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75476" y="2808843"/>
            <a:ext cx="33517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70" name="Button">
            <a:extLst>
              <a:ext uri="{FF2B5EF4-FFF2-40B4-BE49-F238E27FC236}">
                <a16:creationId xmlns:a16="http://schemas.microsoft.com/office/drawing/2014/main" id="{74D48D88-7B41-09A3-EFCB-671FBBA424EC}"/>
              </a:ext>
            </a:extLst>
          </p:cNvPr>
          <p:cNvSpPr/>
          <p:nvPr/>
        </p:nvSpPr>
        <p:spPr>
          <a:xfrm>
            <a:off x="6494450" y="2808843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Google Shape;609;p42">
            <a:extLst>
              <a:ext uri="{FF2B5EF4-FFF2-40B4-BE49-F238E27FC236}">
                <a16:creationId xmlns:a16="http://schemas.microsoft.com/office/drawing/2014/main" id="{E097AD91-B4B8-20F2-3527-A25C73CB09C0}"/>
              </a:ext>
            </a:extLst>
          </p:cNvPr>
          <p:cNvSpPr txBox="1"/>
          <p:nvPr/>
        </p:nvSpPr>
        <p:spPr>
          <a:xfrm>
            <a:off x="461248" y="21300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유예해소자교육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Google Shape;609;p42">
            <a:extLst>
              <a:ext uri="{FF2B5EF4-FFF2-40B4-BE49-F238E27FC236}">
                <a16:creationId xmlns:a16="http://schemas.microsoft.com/office/drawing/2014/main" id="{55B26216-4314-5AB3-687D-1B8A611A2A9E}"/>
              </a:ext>
            </a:extLst>
          </p:cNvPr>
          <p:cNvSpPr txBox="1"/>
          <p:nvPr/>
        </p:nvSpPr>
        <p:spPr>
          <a:xfrm>
            <a:off x="461248" y="148238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비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대면교육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Google Shape;609;p42">
            <a:extLst>
              <a:ext uri="{FF2B5EF4-FFF2-40B4-BE49-F238E27FC236}">
                <a16:creationId xmlns:a16="http://schemas.microsoft.com/office/drawing/2014/main" id="{3D960141-3117-9645-44F7-B78555F2EDC7}"/>
              </a:ext>
            </a:extLst>
          </p:cNvPr>
          <p:cNvSpPr txBox="1"/>
          <p:nvPr/>
        </p:nvSpPr>
        <p:spPr>
          <a:xfrm>
            <a:off x="461248" y="1815760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온라인교육 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1EBD29D8-D74A-96A1-B11E-93AE67EE5A9E}"/>
              </a:ext>
            </a:extLst>
          </p:cNvPr>
          <p:cNvSpPr/>
          <p:nvPr/>
        </p:nvSpPr>
        <p:spPr>
          <a:xfrm>
            <a:off x="1392518" y="150508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B9016431-D233-19F7-2B5F-8059E0047D18}"/>
              </a:ext>
            </a:extLst>
          </p:cNvPr>
          <p:cNvSpPr/>
          <p:nvPr/>
        </p:nvSpPr>
        <p:spPr>
          <a:xfrm>
            <a:off x="1392518" y="182258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3F2B05-E539-ED5C-63A9-7B24C9305F3D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099C2-02D1-55C1-F20E-FF9802E1F50C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8CCF53-4E00-991E-0CCE-67AD7F35DEAA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rd">
            <a:extLst>
              <a:ext uri="{FF2B5EF4-FFF2-40B4-BE49-F238E27FC236}">
                <a16:creationId xmlns:a16="http://schemas.microsoft.com/office/drawing/2014/main" id="{EF745083-B4F8-750C-9198-915D35E08148}"/>
              </a:ext>
            </a:extLst>
          </p:cNvPr>
          <p:cNvSpPr/>
          <p:nvPr/>
        </p:nvSpPr>
        <p:spPr>
          <a:xfrm>
            <a:off x="85230" y="3277529"/>
            <a:ext cx="7377608" cy="1841066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2" name="Google Shape;610;p42">
            <a:extLst>
              <a:ext uri="{FF2B5EF4-FFF2-40B4-BE49-F238E27FC236}">
                <a16:creationId xmlns:a16="http://schemas.microsoft.com/office/drawing/2014/main" id="{EA5CF3CE-0A4F-E8CA-B722-738A88194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18525"/>
              </p:ext>
            </p:extLst>
          </p:nvPr>
        </p:nvGraphicFramePr>
        <p:xfrm>
          <a:off x="566737" y="3362742"/>
          <a:ext cx="6407224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866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1083661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63466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기본 간호의 이해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의료기관 감염 관리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13" name="Pagination">
            <a:extLst>
              <a:ext uri="{FF2B5EF4-FFF2-40B4-BE49-F238E27FC236}">
                <a16:creationId xmlns:a16="http://schemas.microsoft.com/office/drawing/2014/main" id="{ACBD9684-E41F-CE53-772B-4F60733604B4}"/>
              </a:ext>
            </a:extLst>
          </p:cNvPr>
          <p:cNvSpPr txBox="1"/>
          <p:nvPr/>
        </p:nvSpPr>
        <p:spPr>
          <a:xfrm>
            <a:off x="2558732" y="5392115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Google Shape;1256;p43">
            <a:extLst>
              <a:ext uri="{FF2B5EF4-FFF2-40B4-BE49-F238E27FC236}">
                <a16:creationId xmlns:a16="http://schemas.microsoft.com/office/drawing/2014/main" id="{F698BFBA-6682-C3F3-20CB-D76234B4C868}"/>
              </a:ext>
            </a:extLst>
          </p:cNvPr>
          <p:cNvSpPr/>
          <p:nvPr/>
        </p:nvSpPr>
        <p:spPr>
          <a:xfrm>
            <a:off x="5934889" y="368003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15" name="Google Shape;1256;p43">
            <a:extLst>
              <a:ext uri="{FF2B5EF4-FFF2-40B4-BE49-F238E27FC236}">
                <a16:creationId xmlns:a16="http://schemas.microsoft.com/office/drawing/2014/main" id="{C2E15869-35FF-F016-8E11-501FDB81D034}"/>
              </a:ext>
            </a:extLst>
          </p:cNvPr>
          <p:cNvSpPr/>
          <p:nvPr/>
        </p:nvSpPr>
        <p:spPr>
          <a:xfrm>
            <a:off x="5934889" y="4038439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16" name="Google Shape;1256;p43">
            <a:extLst>
              <a:ext uri="{FF2B5EF4-FFF2-40B4-BE49-F238E27FC236}">
                <a16:creationId xmlns:a16="http://schemas.microsoft.com/office/drawing/2014/main" id="{4C2153D6-F5DA-227F-86BC-E479E8C7B334}"/>
              </a:ext>
            </a:extLst>
          </p:cNvPr>
          <p:cNvSpPr/>
          <p:nvPr/>
        </p:nvSpPr>
        <p:spPr>
          <a:xfrm>
            <a:off x="5934889" y="4396842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18" name="Google Shape;1256;p43">
            <a:extLst>
              <a:ext uri="{FF2B5EF4-FFF2-40B4-BE49-F238E27FC236}">
                <a16:creationId xmlns:a16="http://schemas.microsoft.com/office/drawing/2014/main" id="{F96E05A2-35CE-DCAD-5EC0-B6B4EFD697AA}"/>
              </a:ext>
            </a:extLst>
          </p:cNvPr>
          <p:cNvSpPr/>
          <p:nvPr/>
        </p:nvSpPr>
        <p:spPr>
          <a:xfrm>
            <a:off x="5934889" y="475524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BC658B4-8C41-9114-1147-E43EB0B09614}"/>
              </a:ext>
            </a:extLst>
          </p:cNvPr>
          <p:cNvGrpSpPr/>
          <p:nvPr/>
        </p:nvGrpSpPr>
        <p:grpSpPr>
          <a:xfrm>
            <a:off x="6673867" y="3715851"/>
            <a:ext cx="128588" cy="1187768"/>
            <a:chOff x="6696727" y="3195151"/>
            <a:chExt cx="128588" cy="1187768"/>
          </a:xfrm>
        </p:grpSpPr>
        <p:grpSp>
          <p:nvGrpSpPr>
            <p:cNvPr id="26" name="Checkbox">
              <a:extLst>
                <a:ext uri="{FF2B5EF4-FFF2-40B4-BE49-F238E27FC236}">
                  <a16:creationId xmlns:a16="http://schemas.microsoft.com/office/drawing/2014/main" id="{A53C7726-B7C2-41EE-C100-0A55E0E0D4FE}"/>
                </a:ext>
              </a:extLst>
            </p:cNvPr>
            <p:cNvGrpSpPr/>
            <p:nvPr/>
          </p:nvGrpSpPr>
          <p:grpSpPr>
            <a:xfrm>
              <a:off x="6696727" y="3195151"/>
              <a:ext cx="128588" cy="128588"/>
              <a:chOff x="863600" y="1311275"/>
              <a:chExt cx="128588" cy="128588"/>
            </a:xfrm>
          </p:grpSpPr>
          <p:sp>
            <p:nvSpPr>
              <p:cNvPr id="35" name="Box">
                <a:extLst>
                  <a:ext uri="{FF2B5EF4-FFF2-40B4-BE49-F238E27FC236}">
                    <a16:creationId xmlns:a16="http://schemas.microsoft.com/office/drawing/2014/main" id="{71702B49-37A4-6C6B-9A26-275B7E2847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Check">
                <a:extLst>
                  <a:ext uri="{FF2B5EF4-FFF2-40B4-BE49-F238E27FC236}">
                    <a16:creationId xmlns:a16="http://schemas.microsoft.com/office/drawing/2014/main" id="{69D2DE29-DD2A-A28A-1B99-5E3487F90E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Checkbox">
              <a:extLst>
                <a:ext uri="{FF2B5EF4-FFF2-40B4-BE49-F238E27FC236}">
                  <a16:creationId xmlns:a16="http://schemas.microsoft.com/office/drawing/2014/main" id="{58F8AFCA-26C9-E3B5-747A-7E84CFEFEDCA}"/>
                </a:ext>
              </a:extLst>
            </p:cNvPr>
            <p:cNvGrpSpPr/>
            <p:nvPr/>
          </p:nvGrpSpPr>
          <p:grpSpPr>
            <a:xfrm>
              <a:off x="6696727" y="3538051"/>
              <a:ext cx="128588" cy="128588"/>
              <a:chOff x="863600" y="1311275"/>
              <a:chExt cx="128588" cy="128588"/>
            </a:xfrm>
          </p:grpSpPr>
          <p:sp>
            <p:nvSpPr>
              <p:cNvPr id="33" name="Box">
                <a:extLst>
                  <a:ext uri="{FF2B5EF4-FFF2-40B4-BE49-F238E27FC236}">
                    <a16:creationId xmlns:a16="http://schemas.microsoft.com/office/drawing/2014/main" id="{5009DE7D-9289-60C3-9A48-908D9808BF1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63600" y="1311275"/>
                <a:ext cx="128588" cy="128588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heck">
                <a:extLst>
                  <a:ext uri="{FF2B5EF4-FFF2-40B4-BE49-F238E27FC236}">
                    <a16:creationId xmlns:a16="http://schemas.microsoft.com/office/drawing/2014/main" id="{580AE55E-6237-1B2B-8252-134365B818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79475" y="1335088"/>
                <a:ext cx="96838" cy="80963"/>
              </a:xfrm>
              <a:custGeom>
                <a:avLst/>
                <a:gdLst>
                  <a:gd name="T0" fmla="*/ 49 w 61"/>
                  <a:gd name="T1" fmla="*/ 0 h 51"/>
                  <a:gd name="T2" fmla="*/ 27 w 61"/>
                  <a:gd name="T3" fmla="*/ 31 h 51"/>
                  <a:gd name="T4" fmla="*/ 9 w 61"/>
                  <a:gd name="T5" fmla="*/ 18 h 51"/>
                  <a:gd name="T6" fmla="*/ 0 w 61"/>
                  <a:gd name="T7" fmla="*/ 30 h 51"/>
                  <a:gd name="T8" fmla="*/ 18 w 61"/>
                  <a:gd name="T9" fmla="*/ 43 h 51"/>
                  <a:gd name="T10" fmla="*/ 30 w 61"/>
                  <a:gd name="T11" fmla="*/ 51 h 51"/>
                  <a:gd name="T12" fmla="*/ 39 w 61"/>
                  <a:gd name="T13" fmla="*/ 39 h 51"/>
                  <a:gd name="T14" fmla="*/ 61 w 61"/>
                  <a:gd name="T15" fmla="*/ 9 h 51"/>
                  <a:gd name="T16" fmla="*/ 49 w 61"/>
                  <a:gd name="T17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" h="51">
                    <a:moveTo>
                      <a:pt x="49" y="0"/>
                    </a:moveTo>
                    <a:lnTo>
                      <a:pt x="27" y="31"/>
                    </a:lnTo>
                    <a:lnTo>
                      <a:pt x="9" y="18"/>
                    </a:lnTo>
                    <a:lnTo>
                      <a:pt x="0" y="30"/>
                    </a:lnTo>
                    <a:lnTo>
                      <a:pt x="18" y="43"/>
                    </a:lnTo>
                    <a:lnTo>
                      <a:pt x="30" y="51"/>
                    </a:lnTo>
                    <a:lnTo>
                      <a:pt x="39" y="39"/>
                    </a:lnTo>
                    <a:lnTo>
                      <a:pt x="61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Box">
              <a:extLst>
                <a:ext uri="{FF2B5EF4-FFF2-40B4-BE49-F238E27FC236}">
                  <a16:creationId xmlns:a16="http://schemas.microsoft.com/office/drawing/2014/main" id="{0519B2EE-F450-1733-D87D-2A7E29FB48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727" y="388857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Box">
              <a:extLst>
                <a:ext uri="{FF2B5EF4-FFF2-40B4-BE49-F238E27FC236}">
                  <a16:creationId xmlns:a16="http://schemas.microsoft.com/office/drawing/2014/main" id="{2FC50E50-8B72-3405-9681-B52A8CEFE3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6727" y="4254331"/>
              <a:ext cx="128588" cy="128588"/>
            </a:xfrm>
            <a:prstGeom prst="rect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8" name="Button">
            <a:extLst>
              <a:ext uri="{FF2B5EF4-FFF2-40B4-BE49-F238E27FC236}">
                <a16:creationId xmlns:a16="http://schemas.microsoft.com/office/drawing/2014/main" id="{486EE290-A4C1-07DE-3CA3-5D5E9C12B9F8}"/>
              </a:ext>
            </a:extLst>
          </p:cNvPr>
          <p:cNvSpPr/>
          <p:nvPr/>
        </p:nvSpPr>
        <p:spPr>
          <a:xfrm>
            <a:off x="6332071" y="519479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9" name="Button">
            <a:extLst>
              <a:ext uri="{FF2B5EF4-FFF2-40B4-BE49-F238E27FC236}">
                <a16:creationId xmlns:a16="http://schemas.microsoft.com/office/drawing/2014/main" id="{01A9B08A-616D-92F0-2771-2018DD3B2BBA}"/>
              </a:ext>
            </a:extLst>
          </p:cNvPr>
          <p:cNvSpPr/>
          <p:nvPr/>
        </p:nvSpPr>
        <p:spPr>
          <a:xfrm>
            <a:off x="5764966" y="519479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Google Shape;1256;p43">
            <a:extLst>
              <a:ext uri="{FF2B5EF4-FFF2-40B4-BE49-F238E27FC236}">
                <a16:creationId xmlns:a16="http://schemas.microsoft.com/office/drawing/2014/main" id="{DC553F28-9FCC-0D58-7AC9-BFC9F71C14C4}"/>
              </a:ext>
            </a:extLst>
          </p:cNvPr>
          <p:cNvSpPr/>
          <p:nvPr/>
        </p:nvSpPr>
        <p:spPr>
          <a:xfrm>
            <a:off x="4595666" y="368003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41" name="Google Shape;1256;p43">
            <a:extLst>
              <a:ext uri="{FF2B5EF4-FFF2-40B4-BE49-F238E27FC236}">
                <a16:creationId xmlns:a16="http://schemas.microsoft.com/office/drawing/2014/main" id="{19147F4B-84AB-F632-2FB4-2EEA31722CCE}"/>
              </a:ext>
            </a:extLst>
          </p:cNvPr>
          <p:cNvSpPr/>
          <p:nvPr/>
        </p:nvSpPr>
        <p:spPr>
          <a:xfrm>
            <a:off x="4595666" y="4038439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42" name="Google Shape;1256;p43">
            <a:extLst>
              <a:ext uri="{FF2B5EF4-FFF2-40B4-BE49-F238E27FC236}">
                <a16:creationId xmlns:a16="http://schemas.microsoft.com/office/drawing/2014/main" id="{759E9515-CB94-2656-D776-7C0234CBAB70}"/>
              </a:ext>
            </a:extLst>
          </p:cNvPr>
          <p:cNvSpPr/>
          <p:nvPr/>
        </p:nvSpPr>
        <p:spPr>
          <a:xfrm>
            <a:off x="4595666" y="4396842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43" name="Google Shape;1256;p43">
            <a:extLst>
              <a:ext uri="{FF2B5EF4-FFF2-40B4-BE49-F238E27FC236}">
                <a16:creationId xmlns:a16="http://schemas.microsoft.com/office/drawing/2014/main" id="{CFBB7681-4F95-75B0-7E64-9FE18C532D27}"/>
              </a:ext>
            </a:extLst>
          </p:cNvPr>
          <p:cNvSpPr/>
          <p:nvPr/>
        </p:nvSpPr>
        <p:spPr>
          <a:xfrm>
            <a:off x="4595666" y="4755246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024B7-F48A-C352-FD7D-5E49ED8BC45B}"/>
              </a:ext>
            </a:extLst>
          </p:cNvPr>
          <p:cNvSpPr txBox="1"/>
          <p:nvPr/>
        </p:nvSpPr>
        <p:spPr>
          <a:xfrm>
            <a:off x="458230" y="30678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070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CAD2E-B1B0-5FA0-07D9-79D96683F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B504-008A-8BEC-02D7-86656C482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61EA45-7D5B-9743-6E34-F770265DEB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957AA-8B5D-00B4-0B1B-FA03E7F383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기본공통교육 선택</a:t>
            </a:r>
          </a:p>
        </p:txBody>
      </p:sp>
      <p:sp>
        <p:nvSpPr>
          <p:cNvPr id="37" name="Google Shape;609;p42">
            <a:extLst>
              <a:ext uri="{FF2B5EF4-FFF2-40B4-BE49-F238E27FC236}">
                <a16:creationId xmlns:a16="http://schemas.microsoft.com/office/drawing/2014/main" id="{FFD930CC-2B06-F9F3-5457-C2060DE0A426}"/>
              </a:ext>
            </a:extLst>
          </p:cNvPr>
          <p:cNvSpPr txBox="1"/>
          <p:nvPr/>
        </p:nvSpPr>
        <p:spPr>
          <a:xfrm>
            <a:off x="8168264" y="1492982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 err="1"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latin typeface="+mn-ea"/>
                <a:ea typeface="+mn-ea"/>
              </a:rPr>
              <a:t>2025</a:t>
            </a:r>
            <a:r>
              <a:rPr lang="ko-KR" altLang="en-US" sz="700" b="1" dirty="0"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latin typeface="+mn-ea"/>
                <a:ea typeface="+mn-ea"/>
              </a:rPr>
              <a:t>(4H)</a:t>
            </a:r>
            <a:r>
              <a:rPr lang="ko-KR" altLang="en-US" sz="700" b="1" dirty="0">
                <a:latin typeface="+mn-ea"/>
                <a:ea typeface="+mn-ea"/>
              </a:rPr>
              <a:t>은 </a:t>
            </a:r>
            <a:r>
              <a:rPr lang="en-US" altLang="ko-KR" sz="700" b="1" dirty="0">
                <a:latin typeface="+mn-ea"/>
                <a:ea typeface="+mn-ea"/>
              </a:rPr>
              <a:t>2</a:t>
            </a:r>
            <a:r>
              <a:rPr lang="ko-KR" altLang="en-US" sz="700" b="1" dirty="0"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latin typeface="+mn-ea"/>
                <a:ea typeface="+mn-ea"/>
              </a:rPr>
              <a:t>(8H)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latin typeface="+mn-ea"/>
                <a:ea typeface="+mn-ea"/>
              </a:rPr>
              <a:t>(8H) or 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EC106A0A-B614-5C47-78A5-0A374A0CCA5E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59671" y="3676352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388B096A-4EC0-6A2D-18CA-AC6B17BAFF9A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21D61277-95F2-C701-49FC-577755763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3BE63F41-029D-A685-5EF2-9C7AA52C3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9663" y="2497273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9DB2C006-7397-850F-6B9F-F1A84EC99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089" y="5743097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830610F2-D2C2-77E8-6753-4198349D2D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8089" y="-1372179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355A3CD2-CE36-DC98-BB9C-BF3B618875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663" y="8596380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C3E06773-90CF-E4A0-FABD-242B8FBE2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09753"/>
              </p:ext>
            </p:extLst>
          </p:nvPr>
        </p:nvGraphicFramePr>
        <p:xfrm>
          <a:off x="88405" y="6143266"/>
          <a:ext cx="7382370" cy="476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바구니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기본교육 선택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응급 및 중환자 간호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전문교육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6ED9960-0C64-AD84-5F5B-BA49F5D2B2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99663" y="-4206374"/>
            <a:ext cx="5108524" cy="2898481"/>
          </a:xfrm>
          <a:prstGeom prst="rect">
            <a:avLst/>
          </a:prstGeom>
        </p:spPr>
      </p:pic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CA276B29-642D-A057-DA69-129308D4F314}"/>
              </a:ext>
            </a:extLst>
          </p:cNvPr>
          <p:cNvSpPr txBox="1"/>
          <p:nvPr/>
        </p:nvSpPr>
        <p:spPr>
          <a:xfrm>
            <a:off x="461248" y="14887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기본공통교육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63235BE1-1E92-A48F-547D-0C75268957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6494" y="6238220"/>
            <a:ext cx="259241" cy="259241"/>
          </a:xfrm>
          <a:prstGeom prst="rect">
            <a:avLst/>
          </a:prstGeom>
        </p:spPr>
      </p:pic>
      <p:sp>
        <p:nvSpPr>
          <p:cNvPr id="14" name="Google Shape;609;p42">
            <a:extLst>
              <a:ext uri="{FF2B5EF4-FFF2-40B4-BE49-F238E27FC236}">
                <a16:creationId xmlns:a16="http://schemas.microsoft.com/office/drawing/2014/main" id="{41AD26AC-A752-A341-7E40-C98D17F32D47}"/>
              </a:ext>
            </a:extLst>
          </p:cNvPr>
          <p:cNvSpPr txBox="1"/>
          <p:nvPr/>
        </p:nvSpPr>
        <p:spPr>
          <a:xfrm>
            <a:off x="566651" y="1736156"/>
            <a:ext cx="6402474" cy="2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자격증을 취득한 해는 보수교육이 면제입니다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면제 미신청자는 신청을 해주세요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6B52DB-E365-EDAA-879C-719119006F5C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7CDA06-038D-F96A-A0B3-EFBC3DC67936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10B59E7-4BC8-9CAE-6CB1-9B58FFED4584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70585D3-BA76-270C-5F9B-05EAB1FE5B59}"/>
              </a:ext>
            </a:extLst>
          </p:cNvPr>
          <p:cNvGrpSpPr/>
          <p:nvPr/>
        </p:nvGrpSpPr>
        <p:grpSpPr>
          <a:xfrm>
            <a:off x="560388" y="2211186"/>
            <a:ext cx="1548000" cy="210314"/>
            <a:chOff x="560388" y="2872234"/>
            <a:chExt cx="1548000" cy="210314"/>
          </a:xfrm>
        </p:grpSpPr>
        <p:sp>
          <p:nvSpPr>
            <p:cNvPr id="36" name="Text Box">
              <a:extLst>
                <a:ext uri="{FF2B5EF4-FFF2-40B4-BE49-F238E27FC236}">
                  <a16:creationId xmlns:a16="http://schemas.microsoft.com/office/drawing/2014/main" id="{E6709059-C445-0D95-0DC2-E83E0AA1318E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38" name="Google Shape;5017;p85">
              <a:extLst>
                <a:ext uri="{FF2B5EF4-FFF2-40B4-BE49-F238E27FC236}">
                  <a16:creationId xmlns:a16="http://schemas.microsoft.com/office/drawing/2014/main" id="{CDE01668-14ED-BA97-A3EE-F527045D09FA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C390A54-5A88-2D36-1CE7-306C7C537DD6}"/>
              </a:ext>
            </a:extLst>
          </p:cNvPr>
          <p:cNvGrpSpPr/>
          <p:nvPr/>
        </p:nvGrpSpPr>
        <p:grpSpPr>
          <a:xfrm>
            <a:off x="2177932" y="2211943"/>
            <a:ext cx="828000" cy="208800"/>
            <a:chOff x="3159719" y="2872991"/>
            <a:chExt cx="828000" cy="208800"/>
          </a:xfrm>
        </p:grpSpPr>
        <p:sp>
          <p:nvSpPr>
            <p:cNvPr id="40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D0B965A-0E5A-C905-E03E-E83F3069369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4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08BA9ECF-38B6-1266-5CB3-59F71EF0D85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42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EEFF8B17-EA19-DAD4-7753-157FA20A127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075476" y="2211943"/>
            <a:ext cx="3351701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43" name="Button">
            <a:extLst>
              <a:ext uri="{FF2B5EF4-FFF2-40B4-BE49-F238E27FC236}">
                <a16:creationId xmlns:a16="http://schemas.microsoft.com/office/drawing/2014/main" id="{232C515C-3483-6A43-EBDE-93CD5AD37584}"/>
              </a:ext>
            </a:extLst>
          </p:cNvPr>
          <p:cNvSpPr/>
          <p:nvPr/>
        </p:nvSpPr>
        <p:spPr>
          <a:xfrm>
            <a:off x="6494450" y="2211943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" name="Card">
            <a:extLst>
              <a:ext uri="{FF2B5EF4-FFF2-40B4-BE49-F238E27FC236}">
                <a16:creationId xmlns:a16="http://schemas.microsoft.com/office/drawing/2014/main" id="{161ABC07-9C11-37B4-C081-60C2FA080589}"/>
              </a:ext>
            </a:extLst>
          </p:cNvPr>
          <p:cNvSpPr/>
          <p:nvPr/>
        </p:nvSpPr>
        <p:spPr>
          <a:xfrm>
            <a:off x="85230" y="2655229"/>
            <a:ext cx="7377608" cy="1841066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1" name="Google Shape;610;p42">
            <a:extLst>
              <a:ext uri="{FF2B5EF4-FFF2-40B4-BE49-F238E27FC236}">
                <a16:creationId xmlns:a16="http://schemas.microsoft.com/office/drawing/2014/main" id="{76D6494E-7154-33A9-C351-3BC9BCF14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560950"/>
              </p:ext>
            </p:extLst>
          </p:nvPr>
        </p:nvGraphicFramePr>
        <p:xfrm>
          <a:off x="566736" y="2724567"/>
          <a:ext cx="6407226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9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867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1083661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653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63466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2025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년  기본공통과정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필수과목 포함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2025.12.31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응급 및 중환자 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52" name="Google Shape;1256;p43">
            <a:extLst>
              <a:ext uri="{FF2B5EF4-FFF2-40B4-BE49-F238E27FC236}">
                <a16:creationId xmlns:a16="http://schemas.microsoft.com/office/drawing/2014/main" id="{E6EDEC43-A344-E3B3-69B4-FFEAB9727737}"/>
              </a:ext>
            </a:extLst>
          </p:cNvPr>
          <p:cNvSpPr/>
          <p:nvPr/>
        </p:nvSpPr>
        <p:spPr>
          <a:xfrm>
            <a:off x="4599476" y="304186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53" name="Google Shape;1256;p43">
            <a:extLst>
              <a:ext uri="{FF2B5EF4-FFF2-40B4-BE49-F238E27FC236}">
                <a16:creationId xmlns:a16="http://schemas.microsoft.com/office/drawing/2014/main" id="{41666D0C-F4FD-CFE7-4117-379CDD98B03F}"/>
              </a:ext>
            </a:extLst>
          </p:cNvPr>
          <p:cNvSpPr/>
          <p:nvPr/>
        </p:nvSpPr>
        <p:spPr>
          <a:xfrm>
            <a:off x="4599476" y="340026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54" name="Google Shape;1256;p43">
            <a:extLst>
              <a:ext uri="{FF2B5EF4-FFF2-40B4-BE49-F238E27FC236}">
                <a16:creationId xmlns:a16="http://schemas.microsoft.com/office/drawing/2014/main" id="{4998201E-1BEE-07F8-CC48-4178D26F56F1}"/>
              </a:ext>
            </a:extLst>
          </p:cNvPr>
          <p:cNvSpPr/>
          <p:nvPr/>
        </p:nvSpPr>
        <p:spPr>
          <a:xfrm>
            <a:off x="4599476" y="375866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55" name="Google Shape;1256;p43">
            <a:extLst>
              <a:ext uri="{FF2B5EF4-FFF2-40B4-BE49-F238E27FC236}">
                <a16:creationId xmlns:a16="http://schemas.microsoft.com/office/drawing/2014/main" id="{989073C7-F93B-DC79-A0F8-E1CB9C37AF89}"/>
              </a:ext>
            </a:extLst>
          </p:cNvPr>
          <p:cNvSpPr/>
          <p:nvPr/>
        </p:nvSpPr>
        <p:spPr>
          <a:xfrm>
            <a:off x="4599476" y="411707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56" name="Pagination">
            <a:extLst>
              <a:ext uri="{FF2B5EF4-FFF2-40B4-BE49-F238E27FC236}">
                <a16:creationId xmlns:a16="http://schemas.microsoft.com/office/drawing/2014/main" id="{74673AB7-4459-7597-D09E-C48441918905}"/>
              </a:ext>
            </a:extLst>
          </p:cNvPr>
          <p:cNvSpPr txBox="1"/>
          <p:nvPr/>
        </p:nvSpPr>
        <p:spPr>
          <a:xfrm>
            <a:off x="2558732" y="483014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7" name="Google Shape;1256;p43">
            <a:extLst>
              <a:ext uri="{FF2B5EF4-FFF2-40B4-BE49-F238E27FC236}">
                <a16:creationId xmlns:a16="http://schemas.microsoft.com/office/drawing/2014/main" id="{E9105DE0-76F1-7D54-617B-A46F4DBAFE1D}"/>
              </a:ext>
            </a:extLst>
          </p:cNvPr>
          <p:cNvSpPr/>
          <p:nvPr/>
        </p:nvSpPr>
        <p:spPr>
          <a:xfrm>
            <a:off x="5946319" y="304186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58" name="Google Shape;1256;p43">
            <a:extLst>
              <a:ext uri="{FF2B5EF4-FFF2-40B4-BE49-F238E27FC236}">
                <a16:creationId xmlns:a16="http://schemas.microsoft.com/office/drawing/2014/main" id="{3CD2AF46-C2C7-A525-999A-1D64C687BAB1}"/>
              </a:ext>
            </a:extLst>
          </p:cNvPr>
          <p:cNvSpPr/>
          <p:nvPr/>
        </p:nvSpPr>
        <p:spPr>
          <a:xfrm>
            <a:off x="5946319" y="340026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59" name="Google Shape;1256;p43">
            <a:extLst>
              <a:ext uri="{FF2B5EF4-FFF2-40B4-BE49-F238E27FC236}">
                <a16:creationId xmlns:a16="http://schemas.microsoft.com/office/drawing/2014/main" id="{0DEDEC2C-E453-1817-99C4-C65246CC26D8}"/>
              </a:ext>
            </a:extLst>
          </p:cNvPr>
          <p:cNvSpPr/>
          <p:nvPr/>
        </p:nvSpPr>
        <p:spPr>
          <a:xfrm>
            <a:off x="5946319" y="375866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60" name="Google Shape;1256;p43">
            <a:extLst>
              <a:ext uri="{FF2B5EF4-FFF2-40B4-BE49-F238E27FC236}">
                <a16:creationId xmlns:a16="http://schemas.microsoft.com/office/drawing/2014/main" id="{92B818A6-5D1B-6351-203C-3D63CE3B46C2}"/>
              </a:ext>
            </a:extLst>
          </p:cNvPr>
          <p:cNvSpPr/>
          <p:nvPr/>
        </p:nvSpPr>
        <p:spPr>
          <a:xfrm>
            <a:off x="5946319" y="411707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61" name="Button">
            <a:extLst>
              <a:ext uri="{FF2B5EF4-FFF2-40B4-BE49-F238E27FC236}">
                <a16:creationId xmlns:a16="http://schemas.microsoft.com/office/drawing/2014/main" id="{A14BA275-2C70-3DFC-BA2F-ADC2E4857603}"/>
              </a:ext>
            </a:extLst>
          </p:cNvPr>
          <p:cNvSpPr/>
          <p:nvPr/>
        </p:nvSpPr>
        <p:spPr>
          <a:xfrm>
            <a:off x="6332071" y="459154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Button">
            <a:extLst>
              <a:ext uri="{FF2B5EF4-FFF2-40B4-BE49-F238E27FC236}">
                <a16:creationId xmlns:a16="http://schemas.microsoft.com/office/drawing/2014/main" id="{762C052B-CB92-E13C-BD85-6634BE56C7AC}"/>
              </a:ext>
            </a:extLst>
          </p:cNvPr>
          <p:cNvSpPr/>
          <p:nvPr/>
        </p:nvSpPr>
        <p:spPr>
          <a:xfrm>
            <a:off x="5764966" y="459154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E6337CB-E56A-6A61-1BEF-C7763FE9831B}"/>
              </a:ext>
            </a:extLst>
          </p:cNvPr>
          <p:cNvGrpSpPr/>
          <p:nvPr/>
        </p:nvGrpSpPr>
        <p:grpSpPr>
          <a:xfrm>
            <a:off x="6675246" y="3064162"/>
            <a:ext cx="125412" cy="1181100"/>
            <a:chOff x="6675246" y="2822862"/>
            <a:chExt cx="125412" cy="1181100"/>
          </a:xfrm>
        </p:grpSpPr>
        <p:sp>
          <p:nvSpPr>
            <p:cNvPr id="64" name="Circle">
              <a:extLst>
                <a:ext uri="{FF2B5EF4-FFF2-40B4-BE49-F238E27FC236}">
                  <a16:creationId xmlns:a16="http://schemas.microsoft.com/office/drawing/2014/main" id="{AD1AB9F7-7534-8358-B906-A05E42FFC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2822862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5" name="Option">
              <a:extLst>
                <a:ext uri="{FF2B5EF4-FFF2-40B4-BE49-F238E27FC236}">
                  <a16:creationId xmlns:a16="http://schemas.microsoft.com/office/drawing/2014/main" id="{9CA84B0D-55B8-A381-6381-415081C2746C}"/>
                </a:ext>
              </a:extLst>
            </p:cNvPr>
            <p:cNvGrpSpPr/>
            <p:nvPr/>
          </p:nvGrpSpPr>
          <p:grpSpPr>
            <a:xfrm>
              <a:off x="6675246" y="3174229"/>
              <a:ext cx="125412" cy="127000"/>
              <a:chOff x="1068388" y="1876425"/>
              <a:chExt cx="125412" cy="127000"/>
            </a:xfrm>
          </p:grpSpPr>
          <p:sp>
            <p:nvSpPr>
              <p:cNvPr id="68" name="Circle">
                <a:extLst>
                  <a:ext uri="{FF2B5EF4-FFF2-40B4-BE49-F238E27FC236}">
                    <a16:creationId xmlns:a16="http://schemas.microsoft.com/office/drawing/2014/main" id="{29DCD3B4-F017-2672-FCFE-6DCD9D7DB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heck">
                <a:extLst>
                  <a:ext uri="{FF2B5EF4-FFF2-40B4-BE49-F238E27FC236}">
                    <a16:creationId xmlns:a16="http://schemas.microsoft.com/office/drawing/2014/main" id="{2B80B484-801C-35BA-8C05-C252EF80E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Circle">
              <a:extLst>
                <a:ext uri="{FF2B5EF4-FFF2-40B4-BE49-F238E27FC236}">
                  <a16:creationId xmlns:a16="http://schemas.microsoft.com/office/drawing/2014/main" id="{113F76DC-DCFF-D862-9F01-81082F05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352559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Circle">
              <a:extLst>
                <a:ext uri="{FF2B5EF4-FFF2-40B4-BE49-F238E27FC236}">
                  <a16:creationId xmlns:a16="http://schemas.microsoft.com/office/drawing/2014/main" id="{FD2B593C-ECC7-7E10-9ADB-6F48A3675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246" y="3876962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1B5CE1-0DDC-173C-1C5A-439C859B7C08}"/>
              </a:ext>
            </a:extLst>
          </p:cNvPr>
          <p:cNvSpPr txBox="1"/>
          <p:nvPr/>
        </p:nvSpPr>
        <p:spPr>
          <a:xfrm>
            <a:off x="458230" y="246461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638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C962-69DC-3DD2-944D-4FA5B7BCA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FA88F-882E-CD3E-0FB9-17D729AA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교육신청 </a:t>
            </a:r>
            <a:r>
              <a:rPr lang="en-US" altLang="ko-KR" dirty="0"/>
              <a:t>&gt; </a:t>
            </a:r>
            <a:r>
              <a:rPr lang="ko-KR" altLang="en-US" dirty="0"/>
              <a:t>교육신청 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2E799A-BE61-7A0B-9640-59DE7B5DD0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09953C-8DF7-F7C3-DCAC-E058929369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전문선택교육 선택</a:t>
            </a:r>
          </a:p>
        </p:txBody>
      </p:sp>
      <p:sp>
        <p:nvSpPr>
          <p:cNvPr id="37" name="Google Shape;609;p42">
            <a:extLst>
              <a:ext uri="{FF2B5EF4-FFF2-40B4-BE49-F238E27FC236}">
                <a16:creationId xmlns:a16="http://schemas.microsoft.com/office/drawing/2014/main" id="{D51A7341-2063-40C1-7FEB-E89A34A1E69E}"/>
              </a:ext>
            </a:extLst>
          </p:cNvPr>
          <p:cNvSpPr txBox="1"/>
          <p:nvPr/>
        </p:nvSpPr>
        <p:spPr>
          <a:xfrm>
            <a:off x="8168264" y="1492982"/>
            <a:ext cx="6402474" cy="1384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대면교육 과목이 과거 연도와 중복되지 않도록 신청 바랍니다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</a:t>
            </a:r>
            <a:r>
              <a:rPr lang="ko-KR" altLang="en-US" sz="700" dirty="0">
                <a:latin typeface="+mn-ea"/>
                <a:ea typeface="+mn-ea"/>
              </a:rPr>
              <a:t> </a:t>
            </a:r>
            <a:r>
              <a:rPr lang="ko-KR" altLang="en-US" sz="700" dirty="0" err="1">
                <a:latin typeface="+mn-ea"/>
                <a:ea typeface="+mn-ea"/>
              </a:rPr>
              <a:t>지각부</a:t>
            </a:r>
            <a:r>
              <a:rPr lang="ko-KR" altLang="en-US" sz="700" dirty="0">
                <a:latin typeface="+mn-ea"/>
                <a:ea typeface="+mn-ea"/>
              </a:rPr>
              <a:t> 작성자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 err="1">
                <a:latin typeface="+mn-ea"/>
                <a:ea typeface="+mn-ea"/>
              </a:rPr>
              <a:t>추가비</a:t>
            </a:r>
            <a:r>
              <a:rPr lang="ko-KR" altLang="en-US" sz="700" dirty="0">
                <a:latin typeface="+mn-ea"/>
                <a:ea typeface="+mn-ea"/>
              </a:rPr>
              <a:t> 면제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>
                <a:latin typeface="+mn-ea"/>
                <a:ea typeface="+mn-ea"/>
              </a:rPr>
              <a:t>는 올해 </a:t>
            </a: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대면교육에</a:t>
            </a:r>
            <a:r>
              <a:rPr lang="ko-KR" altLang="en-US" sz="700" dirty="0">
                <a:latin typeface="+mn-ea"/>
                <a:ea typeface="+mn-ea"/>
              </a:rPr>
              <a:t> 한해서만 가능합니다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latin typeface="+mn-ea"/>
                <a:ea typeface="+mn-ea"/>
              </a:rPr>
              <a:t>연말 진행되는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 err="1">
                <a:latin typeface="+mn-ea"/>
                <a:ea typeface="+mn-ea"/>
              </a:rPr>
              <a:t>대면교육</a:t>
            </a:r>
            <a:r>
              <a:rPr lang="ko-KR" altLang="en-US" sz="700" b="1" dirty="0">
                <a:latin typeface="+mn-ea"/>
                <a:ea typeface="+mn-ea"/>
              </a:rPr>
              <a:t> 정원이 마감될 경우 내년 보수교육을 신청하시기 바랍니다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b="1" dirty="0">
                <a:latin typeface="+mn-ea"/>
                <a:ea typeface="+mn-ea"/>
              </a:rPr>
              <a:t>2025</a:t>
            </a:r>
            <a:r>
              <a:rPr lang="ko-KR" altLang="en-US" sz="700" b="1" dirty="0">
                <a:latin typeface="+mn-ea"/>
                <a:ea typeface="+mn-ea"/>
              </a:rPr>
              <a:t>년 온라인교육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온라인교육</a:t>
            </a:r>
            <a:r>
              <a:rPr lang="en-US" altLang="ko-KR" sz="700" b="1" dirty="0">
                <a:latin typeface="+mn-ea"/>
                <a:ea typeface="+mn-ea"/>
              </a:rPr>
              <a:t>(4H)</a:t>
            </a:r>
            <a:r>
              <a:rPr lang="ko-KR" altLang="en-US" sz="700" b="1" dirty="0">
                <a:latin typeface="+mn-ea"/>
                <a:ea typeface="+mn-ea"/>
              </a:rPr>
              <a:t>은 </a:t>
            </a:r>
            <a:r>
              <a:rPr lang="en-US" altLang="ko-KR" sz="700" b="1" dirty="0">
                <a:latin typeface="+mn-ea"/>
                <a:ea typeface="+mn-ea"/>
              </a:rPr>
              <a:t>2</a:t>
            </a:r>
            <a:r>
              <a:rPr lang="ko-KR" altLang="en-US" sz="700" b="1" dirty="0">
                <a:latin typeface="+mn-ea"/>
                <a:ea typeface="+mn-ea"/>
              </a:rPr>
              <a:t>년 주기로 신청 가능합니다</a:t>
            </a:r>
            <a:r>
              <a:rPr lang="en-US" altLang="ko-KR" sz="700" b="1" dirty="0">
                <a:latin typeface="+mn-ea"/>
                <a:ea typeface="+mn-ea"/>
              </a:rPr>
              <a:t>.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온라인</a:t>
            </a:r>
            <a:r>
              <a:rPr lang="en-US" altLang="ko-KR" sz="700" b="1" dirty="0">
                <a:latin typeface="+mn-ea"/>
                <a:ea typeface="+mn-ea"/>
              </a:rPr>
              <a:t>(8H)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700" b="1" dirty="0">
                <a:latin typeface="+mn-ea"/>
                <a:ea typeface="+mn-ea"/>
              </a:rPr>
              <a:t>      ex) 2025</a:t>
            </a:r>
            <a:r>
              <a:rPr lang="ko-KR" altLang="en-US" sz="700" b="1" dirty="0">
                <a:latin typeface="+mn-ea"/>
                <a:ea typeface="+mn-ea"/>
              </a:rPr>
              <a:t>년 정기 </a:t>
            </a:r>
            <a:r>
              <a:rPr lang="en-US" altLang="ko-KR" sz="700" b="1" dirty="0">
                <a:latin typeface="+mn-ea"/>
                <a:ea typeface="+mn-ea"/>
              </a:rPr>
              <a:t>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 시</a:t>
            </a:r>
            <a:r>
              <a:rPr lang="en-US" altLang="ko-KR" sz="700" b="1" dirty="0">
                <a:latin typeface="+mn-ea"/>
                <a:ea typeface="+mn-ea"/>
              </a:rPr>
              <a:t>, 2026</a:t>
            </a:r>
            <a:r>
              <a:rPr lang="ko-KR" altLang="en-US" sz="700" b="1" dirty="0">
                <a:latin typeface="+mn-ea"/>
                <a:ea typeface="+mn-ea"/>
              </a:rPr>
              <a:t>년 온라인</a:t>
            </a:r>
            <a:r>
              <a:rPr lang="en-US" altLang="ko-KR" sz="700" b="1" dirty="0">
                <a:latin typeface="+mn-ea"/>
                <a:ea typeface="+mn-ea"/>
              </a:rPr>
              <a:t>(8H) or (</a:t>
            </a:r>
            <a:r>
              <a:rPr lang="ko-KR" altLang="en-US" sz="700" b="1" dirty="0">
                <a:latin typeface="+mn-ea"/>
                <a:ea typeface="+mn-ea"/>
              </a:rPr>
              <a:t>비</a:t>
            </a:r>
            <a:r>
              <a:rPr lang="en-US" altLang="ko-KR" sz="700" b="1" dirty="0">
                <a:latin typeface="+mn-ea"/>
                <a:ea typeface="+mn-ea"/>
              </a:rPr>
              <a:t>)</a:t>
            </a:r>
            <a:r>
              <a:rPr lang="ko-KR" altLang="en-US" sz="700" b="1" dirty="0">
                <a:latin typeface="+mn-ea"/>
                <a:ea typeface="+mn-ea"/>
              </a:rPr>
              <a:t>대면</a:t>
            </a:r>
            <a:r>
              <a:rPr lang="en-US" altLang="ko-KR" sz="700" b="1" dirty="0">
                <a:latin typeface="+mn-ea"/>
                <a:ea typeface="+mn-ea"/>
              </a:rPr>
              <a:t>(4H)+</a:t>
            </a:r>
            <a:r>
              <a:rPr lang="ko-KR" altLang="en-US" sz="700" b="1" dirty="0">
                <a:latin typeface="+mn-ea"/>
                <a:ea typeface="+mn-ea"/>
              </a:rPr>
              <a:t>온라인</a:t>
            </a:r>
            <a:r>
              <a:rPr lang="en-US" altLang="ko-KR" sz="700" b="1" dirty="0">
                <a:latin typeface="+mn-ea"/>
                <a:ea typeface="+mn-ea"/>
              </a:rPr>
              <a:t>(4H) </a:t>
            </a:r>
            <a:r>
              <a:rPr lang="ko-KR" altLang="en-US" sz="700" b="1" dirty="0">
                <a:latin typeface="+mn-ea"/>
                <a:ea typeface="+mn-ea"/>
              </a:rPr>
              <a:t>이수</a:t>
            </a:r>
            <a:endParaRPr lang="ko-KR" altLang="en-US" sz="700" dirty="0">
              <a:latin typeface="+mn-ea"/>
              <a:ea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700" dirty="0">
                <a:latin typeface="+mn-ea"/>
                <a:ea typeface="+mn-ea"/>
              </a:rPr>
              <a:t>(</a:t>
            </a:r>
            <a:r>
              <a:rPr lang="ko-KR" altLang="en-US" sz="700" dirty="0">
                <a:latin typeface="+mn-ea"/>
                <a:ea typeface="+mn-ea"/>
              </a:rPr>
              <a:t>비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  <a:r>
              <a:rPr lang="ko-KR" altLang="en-US" sz="700" dirty="0" err="1">
                <a:latin typeface="+mn-ea"/>
                <a:ea typeface="+mn-ea"/>
              </a:rPr>
              <a:t>대면교육이</a:t>
            </a:r>
            <a:r>
              <a:rPr lang="ko-KR" altLang="en-US" sz="700" dirty="0">
                <a:latin typeface="+mn-ea"/>
                <a:ea typeface="+mn-ea"/>
              </a:rPr>
              <a:t> 시작되면 입실 불가합니다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절대 시간 엄수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latin typeface="+mn-ea"/>
                <a:ea typeface="+mn-ea"/>
              </a:rPr>
              <a:t>자격증을 취득한 해는 보수교육 면제입니다</a:t>
            </a:r>
            <a:r>
              <a:rPr lang="en-US" altLang="ko-KR" sz="700" dirty="0">
                <a:latin typeface="+mn-ea"/>
                <a:ea typeface="+mn-ea"/>
              </a:rPr>
              <a:t>. </a:t>
            </a:r>
            <a:r>
              <a:rPr lang="ko-KR" altLang="en-US" sz="700" dirty="0">
                <a:latin typeface="+mn-ea"/>
                <a:ea typeface="+mn-ea"/>
              </a:rPr>
              <a:t>면제 신청을 해주세요</a:t>
            </a:r>
            <a:r>
              <a:rPr lang="en-US" altLang="ko-KR" sz="700" dirty="0">
                <a:latin typeface="+mn-ea"/>
                <a:ea typeface="+mn-ea"/>
              </a:rPr>
              <a:t>. (</a:t>
            </a:r>
            <a:r>
              <a:rPr lang="ko-KR" altLang="en-US" sz="700" dirty="0">
                <a:latin typeface="+mn-ea"/>
                <a:ea typeface="+mn-ea"/>
              </a:rPr>
              <a:t>면제 </a:t>
            </a:r>
            <a:r>
              <a:rPr lang="ko-KR" altLang="en-US" sz="700" dirty="0" err="1">
                <a:latin typeface="+mn-ea"/>
                <a:ea typeface="+mn-ea"/>
              </a:rPr>
              <a:t>미신청자만</a:t>
            </a:r>
            <a:r>
              <a:rPr lang="ko-KR" altLang="en-US" sz="700" dirty="0">
                <a:latin typeface="+mn-ea"/>
                <a:ea typeface="+mn-ea"/>
              </a:rPr>
              <a:t> 해당</a:t>
            </a:r>
            <a:r>
              <a:rPr lang="en-US" altLang="ko-KR" sz="700" dirty="0">
                <a:latin typeface="+mn-ea"/>
                <a:ea typeface="+mn-ea"/>
              </a:rPr>
              <a:t>)</a:t>
            </a:r>
          </a:p>
        </p:txBody>
      </p:sp>
      <p:grpSp>
        <p:nvGrpSpPr>
          <p:cNvPr id="29" name="Date Field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1FF0C83B-C948-A3F1-F31C-BB0D691BCD3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8659671" y="3676352"/>
            <a:ext cx="1035146" cy="241092"/>
            <a:chOff x="928688" y="1261242"/>
            <a:chExt cx="1035146" cy="241092"/>
          </a:xfrm>
        </p:grpSpPr>
        <p:sp>
          <p:nvSpPr>
            <p:cNvPr id="30" name="Text Box">
              <a:extLst>
                <a:ext uri="{FF2B5EF4-FFF2-40B4-BE49-F238E27FC236}">
                  <a16:creationId xmlns:a16="http://schemas.microsoft.com/office/drawing/2014/main" id="{B2369C8B-73E3-1D9F-147B-C764A4A314A6}"/>
                </a:ext>
              </a:extLst>
            </p:cNvPr>
            <p:cNvSpPr/>
            <p:nvPr/>
          </p:nvSpPr>
          <p:spPr>
            <a:xfrm>
              <a:off x="928688" y="1261242"/>
              <a:ext cx="1035146" cy="24109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8/12/2018</a:t>
              </a:r>
            </a:p>
          </p:txBody>
        </p:sp>
        <p:sp>
          <p:nvSpPr>
            <p:cNvPr id="32" name="Date Picker Icon" descr="&lt;Tags&gt;&lt;SMARTRESIZEANCHORS&gt;None,None,None,Absolute&lt;/SMARTRESIZEANCHORS&gt;&lt;/Tags&gt;">
              <a:extLst>
                <a:ext uri="{FF2B5EF4-FFF2-40B4-BE49-F238E27FC236}">
                  <a16:creationId xmlns:a16="http://schemas.microsoft.com/office/drawing/2014/main" id="{8C6C9574-0B14-9E15-A21A-57EB43FE3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6436" y="1304729"/>
              <a:ext cx="151264" cy="154118"/>
            </a:xfrm>
            <a:custGeom>
              <a:avLst/>
              <a:gdLst>
                <a:gd name="T0" fmla="*/ 115 w 450"/>
                <a:gd name="T1" fmla="*/ 79 h 445"/>
                <a:gd name="T2" fmla="*/ 132 w 450"/>
                <a:gd name="T3" fmla="*/ 0 h 445"/>
                <a:gd name="T4" fmla="*/ 318 w 450"/>
                <a:gd name="T5" fmla="*/ 0 h 445"/>
                <a:gd name="T6" fmla="*/ 336 w 450"/>
                <a:gd name="T7" fmla="*/ 79 h 445"/>
                <a:gd name="T8" fmla="*/ 318 w 450"/>
                <a:gd name="T9" fmla="*/ 0 h 445"/>
                <a:gd name="T10" fmla="*/ 0 w 450"/>
                <a:gd name="T11" fmla="*/ 445 h 445"/>
                <a:gd name="T12" fmla="*/ 450 w 450"/>
                <a:gd name="T13" fmla="*/ 39 h 445"/>
                <a:gd name="T14" fmla="*/ 360 w 450"/>
                <a:gd name="T15" fmla="*/ 57 h 445"/>
                <a:gd name="T16" fmla="*/ 432 w 450"/>
                <a:gd name="T17" fmla="*/ 427 h 445"/>
                <a:gd name="T18" fmla="*/ 18 w 450"/>
                <a:gd name="T19" fmla="*/ 57 h 445"/>
                <a:gd name="T20" fmla="*/ 88 w 450"/>
                <a:gd name="T21" fmla="*/ 39 h 445"/>
                <a:gd name="T22" fmla="*/ 156 w 450"/>
                <a:gd name="T23" fmla="*/ 39 h 445"/>
                <a:gd name="T24" fmla="*/ 295 w 450"/>
                <a:gd name="T25" fmla="*/ 57 h 445"/>
                <a:gd name="T26" fmla="*/ 156 w 450"/>
                <a:gd name="T27" fmla="*/ 39 h 445"/>
                <a:gd name="T28" fmla="*/ 45 w 450"/>
                <a:gd name="T29" fmla="*/ 142 h 445"/>
                <a:gd name="T30" fmla="*/ 405 w 450"/>
                <a:gd name="T31" fmla="*/ 124 h 445"/>
                <a:gd name="T32" fmla="*/ 169 w 450"/>
                <a:gd name="T33" fmla="*/ 212 h 445"/>
                <a:gd name="T34" fmla="*/ 147 w 450"/>
                <a:gd name="T35" fmla="*/ 227 h 445"/>
                <a:gd name="T36" fmla="*/ 122 w 450"/>
                <a:gd name="T37" fmla="*/ 238 h 445"/>
                <a:gd name="T38" fmla="*/ 132 w 450"/>
                <a:gd name="T39" fmla="*/ 253 h 445"/>
                <a:gd name="T40" fmla="*/ 153 w 450"/>
                <a:gd name="T41" fmla="*/ 242 h 445"/>
                <a:gd name="T42" fmla="*/ 158 w 450"/>
                <a:gd name="T43" fmla="*/ 374 h 445"/>
                <a:gd name="T44" fmla="*/ 176 w 450"/>
                <a:gd name="T45" fmla="*/ 212 h 445"/>
                <a:gd name="T46" fmla="*/ 277 w 450"/>
                <a:gd name="T47" fmla="*/ 213 h 445"/>
                <a:gd name="T48" fmla="*/ 236 w 450"/>
                <a:gd name="T49" fmla="*/ 228 h 445"/>
                <a:gd name="T50" fmla="*/ 245 w 450"/>
                <a:gd name="T51" fmla="*/ 240 h 445"/>
                <a:gd name="T52" fmla="*/ 264 w 450"/>
                <a:gd name="T53" fmla="*/ 230 h 445"/>
                <a:gd name="T54" fmla="*/ 286 w 450"/>
                <a:gd name="T55" fmla="*/ 230 h 445"/>
                <a:gd name="T56" fmla="*/ 302 w 450"/>
                <a:gd name="T57" fmla="*/ 245 h 445"/>
                <a:gd name="T58" fmla="*/ 303 w 450"/>
                <a:gd name="T59" fmla="*/ 269 h 445"/>
                <a:gd name="T60" fmla="*/ 288 w 450"/>
                <a:gd name="T61" fmla="*/ 292 h 445"/>
                <a:gd name="T62" fmla="*/ 253 w 450"/>
                <a:gd name="T63" fmla="*/ 320 h 445"/>
                <a:gd name="T64" fmla="*/ 233 w 450"/>
                <a:gd name="T65" fmla="*/ 348 h 445"/>
                <a:gd name="T66" fmla="*/ 230 w 450"/>
                <a:gd name="T67" fmla="*/ 374 h 445"/>
                <a:gd name="T68" fmla="*/ 328 w 450"/>
                <a:gd name="T69" fmla="*/ 358 h 445"/>
                <a:gd name="T70" fmla="*/ 251 w 450"/>
                <a:gd name="T71" fmla="*/ 346 h 445"/>
                <a:gd name="T72" fmla="*/ 268 w 450"/>
                <a:gd name="T73" fmla="*/ 326 h 445"/>
                <a:gd name="T74" fmla="*/ 303 w 450"/>
                <a:gd name="T75" fmla="*/ 299 h 445"/>
                <a:gd name="T76" fmla="*/ 320 w 450"/>
                <a:gd name="T77" fmla="*/ 273 h 445"/>
                <a:gd name="T78" fmla="*/ 318 w 450"/>
                <a:gd name="T79" fmla="*/ 238 h 445"/>
                <a:gd name="T80" fmla="*/ 295 w 450"/>
                <a:gd name="T81" fmla="*/ 216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50" h="445">
                  <a:moveTo>
                    <a:pt x="115" y="0"/>
                  </a:moveTo>
                  <a:lnTo>
                    <a:pt x="115" y="79"/>
                  </a:lnTo>
                  <a:lnTo>
                    <a:pt x="132" y="79"/>
                  </a:lnTo>
                  <a:lnTo>
                    <a:pt x="132" y="0"/>
                  </a:lnTo>
                  <a:lnTo>
                    <a:pt x="115" y="0"/>
                  </a:lnTo>
                  <a:close/>
                  <a:moveTo>
                    <a:pt x="318" y="0"/>
                  </a:moveTo>
                  <a:lnTo>
                    <a:pt x="318" y="79"/>
                  </a:lnTo>
                  <a:lnTo>
                    <a:pt x="336" y="79"/>
                  </a:lnTo>
                  <a:lnTo>
                    <a:pt x="336" y="0"/>
                  </a:lnTo>
                  <a:lnTo>
                    <a:pt x="318" y="0"/>
                  </a:lnTo>
                  <a:close/>
                  <a:moveTo>
                    <a:pt x="0" y="39"/>
                  </a:moveTo>
                  <a:lnTo>
                    <a:pt x="0" y="445"/>
                  </a:lnTo>
                  <a:lnTo>
                    <a:pt x="450" y="445"/>
                  </a:lnTo>
                  <a:lnTo>
                    <a:pt x="450" y="39"/>
                  </a:lnTo>
                  <a:lnTo>
                    <a:pt x="360" y="39"/>
                  </a:lnTo>
                  <a:lnTo>
                    <a:pt x="360" y="57"/>
                  </a:lnTo>
                  <a:lnTo>
                    <a:pt x="432" y="57"/>
                  </a:lnTo>
                  <a:lnTo>
                    <a:pt x="432" y="427"/>
                  </a:lnTo>
                  <a:lnTo>
                    <a:pt x="18" y="427"/>
                  </a:lnTo>
                  <a:lnTo>
                    <a:pt x="18" y="57"/>
                  </a:lnTo>
                  <a:lnTo>
                    <a:pt x="88" y="57"/>
                  </a:lnTo>
                  <a:lnTo>
                    <a:pt x="88" y="39"/>
                  </a:lnTo>
                  <a:lnTo>
                    <a:pt x="0" y="39"/>
                  </a:lnTo>
                  <a:close/>
                  <a:moveTo>
                    <a:pt x="156" y="39"/>
                  </a:moveTo>
                  <a:lnTo>
                    <a:pt x="156" y="57"/>
                  </a:lnTo>
                  <a:lnTo>
                    <a:pt x="295" y="57"/>
                  </a:lnTo>
                  <a:lnTo>
                    <a:pt x="295" y="39"/>
                  </a:lnTo>
                  <a:lnTo>
                    <a:pt x="156" y="39"/>
                  </a:lnTo>
                  <a:close/>
                  <a:moveTo>
                    <a:pt x="45" y="124"/>
                  </a:moveTo>
                  <a:lnTo>
                    <a:pt x="45" y="142"/>
                  </a:lnTo>
                  <a:lnTo>
                    <a:pt x="405" y="142"/>
                  </a:lnTo>
                  <a:lnTo>
                    <a:pt x="405" y="124"/>
                  </a:lnTo>
                  <a:lnTo>
                    <a:pt x="45" y="124"/>
                  </a:lnTo>
                  <a:close/>
                  <a:moveTo>
                    <a:pt x="169" y="212"/>
                  </a:moveTo>
                  <a:cubicBezTo>
                    <a:pt x="167" y="215"/>
                    <a:pt x="163" y="217"/>
                    <a:pt x="160" y="219"/>
                  </a:cubicBezTo>
                  <a:cubicBezTo>
                    <a:pt x="156" y="222"/>
                    <a:pt x="152" y="225"/>
                    <a:pt x="147" y="227"/>
                  </a:cubicBezTo>
                  <a:cubicBezTo>
                    <a:pt x="143" y="229"/>
                    <a:pt x="139" y="231"/>
                    <a:pt x="134" y="233"/>
                  </a:cubicBezTo>
                  <a:cubicBezTo>
                    <a:pt x="130" y="235"/>
                    <a:pt x="126" y="237"/>
                    <a:pt x="122" y="238"/>
                  </a:cubicBezTo>
                  <a:lnTo>
                    <a:pt x="122" y="256"/>
                  </a:lnTo>
                  <a:cubicBezTo>
                    <a:pt x="125" y="255"/>
                    <a:pt x="129" y="254"/>
                    <a:pt x="132" y="253"/>
                  </a:cubicBezTo>
                  <a:cubicBezTo>
                    <a:pt x="136" y="251"/>
                    <a:pt x="140" y="249"/>
                    <a:pt x="143" y="247"/>
                  </a:cubicBezTo>
                  <a:cubicBezTo>
                    <a:pt x="146" y="246"/>
                    <a:pt x="150" y="244"/>
                    <a:pt x="153" y="242"/>
                  </a:cubicBezTo>
                  <a:cubicBezTo>
                    <a:pt x="155" y="240"/>
                    <a:pt x="156" y="238"/>
                    <a:pt x="158" y="237"/>
                  </a:cubicBezTo>
                  <a:lnTo>
                    <a:pt x="158" y="374"/>
                  </a:lnTo>
                  <a:lnTo>
                    <a:pt x="176" y="374"/>
                  </a:lnTo>
                  <a:lnTo>
                    <a:pt x="176" y="212"/>
                  </a:lnTo>
                  <a:lnTo>
                    <a:pt x="169" y="212"/>
                  </a:lnTo>
                  <a:close/>
                  <a:moveTo>
                    <a:pt x="277" y="213"/>
                  </a:moveTo>
                  <a:cubicBezTo>
                    <a:pt x="268" y="213"/>
                    <a:pt x="260" y="214"/>
                    <a:pt x="254" y="217"/>
                  </a:cubicBezTo>
                  <a:cubicBezTo>
                    <a:pt x="248" y="219"/>
                    <a:pt x="241" y="223"/>
                    <a:pt x="236" y="228"/>
                  </a:cubicBezTo>
                  <a:lnTo>
                    <a:pt x="236" y="247"/>
                  </a:lnTo>
                  <a:cubicBezTo>
                    <a:pt x="239" y="245"/>
                    <a:pt x="242" y="242"/>
                    <a:pt x="245" y="240"/>
                  </a:cubicBezTo>
                  <a:cubicBezTo>
                    <a:pt x="248" y="237"/>
                    <a:pt x="251" y="235"/>
                    <a:pt x="254" y="233"/>
                  </a:cubicBezTo>
                  <a:cubicBezTo>
                    <a:pt x="257" y="232"/>
                    <a:pt x="260" y="231"/>
                    <a:pt x="264" y="230"/>
                  </a:cubicBezTo>
                  <a:cubicBezTo>
                    <a:pt x="267" y="229"/>
                    <a:pt x="271" y="228"/>
                    <a:pt x="274" y="228"/>
                  </a:cubicBezTo>
                  <a:cubicBezTo>
                    <a:pt x="278" y="228"/>
                    <a:pt x="282" y="229"/>
                    <a:pt x="286" y="230"/>
                  </a:cubicBezTo>
                  <a:cubicBezTo>
                    <a:pt x="289" y="231"/>
                    <a:pt x="293" y="233"/>
                    <a:pt x="295" y="235"/>
                  </a:cubicBezTo>
                  <a:cubicBezTo>
                    <a:pt x="298" y="237"/>
                    <a:pt x="300" y="241"/>
                    <a:pt x="302" y="245"/>
                  </a:cubicBezTo>
                  <a:cubicBezTo>
                    <a:pt x="303" y="248"/>
                    <a:pt x="303" y="252"/>
                    <a:pt x="303" y="257"/>
                  </a:cubicBezTo>
                  <a:cubicBezTo>
                    <a:pt x="303" y="261"/>
                    <a:pt x="304" y="266"/>
                    <a:pt x="303" y="269"/>
                  </a:cubicBezTo>
                  <a:cubicBezTo>
                    <a:pt x="302" y="273"/>
                    <a:pt x="300" y="277"/>
                    <a:pt x="297" y="281"/>
                  </a:cubicBezTo>
                  <a:cubicBezTo>
                    <a:pt x="295" y="285"/>
                    <a:pt x="291" y="289"/>
                    <a:pt x="288" y="292"/>
                  </a:cubicBezTo>
                  <a:cubicBezTo>
                    <a:pt x="284" y="296"/>
                    <a:pt x="279" y="300"/>
                    <a:pt x="273" y="304"/>
                  </a:cubicBezTo>
                  <a:cubicBezTo>
                    <a:pt x="265" y="310"/>
                    <a:pt x="259" y="315"/>
                    <a:pt x="253" y="320"/>
                  </a:cubicBezTo>
                  <a:cubicBezTo>
                    <a:pt x="248" y="324"/>
                    <a:pt x="243" y="329"/>
                    <a:pt x="240" y="334"/>
                  </a:cubicBezTo>
                  <a:cubicBezTo>
                    <a:pt x="237" y="339"/>
                    <a:pt x="234" y="343"/>
                    <a:pt x="233" y="348"/>
                  </a:cubicBezTo>
                  <a:cubicBezTo>
                    <a:pt x="231" y="353"/>
                    <a:pt x="230" y="360"/>
                    <a:pt x="230" y="367"/>
                  </a:cubicBezTo>
                  <a:lnTo>
                    <a:pt x="230" y="374"/>
                  </a:lnTo>
                  <a:lnTo>
                    <a:pt x="328" y="374"/>
                  </a:lnTo>
                  <a:lnTo>
                    <a:pt x="328" y="358"/>
                  </a:lnTo>
                  <a:lnTo>
                    <a:pt x="250" y="358"/>
                  </a:lnTo>
                  <a:cubicBezTo>
                    <a:pt x="250" y="353"/>
                    <a:pt x="250" y="349"/>
                    <a:pt x="251" y="346"/>
                  </a:cubicBezTo>
                  <a:cubicBezTo>
                    <a:pt x="252" y="343"/>
                    <a:pt x="254" y="340"/>
                    <a:pt x="257" y="337"/>
                  </a:cubicBezTo>
                  <a:cubicBezTo>
                    <a:pt x="259" y="333"/>
                    <a:pt x="263" y="330"/>
                    <a:pt x="268" y="326"/>
                  </a:cubicBezTo>
                  <a:cubicBezTo>
                    <a:pt x="273" y="322"/>
                    <a:pt x="279" y="318"/>
                    <a:pt x="287" y="313"/>
                  </a:cubicBezTo>
                  <a:cubicBezTo>
                    <a:pt x="293" y="308"/>
                    <a:pt x="298" y="304"/>
                    <a:pt x="303" y="299"/>
                  </a:cubicBezTo>
                  <a:cubicBezTo>
                    <a:pt x="307" y="295"/>
                    <a:pt x="310" y="292"/>
                    <a:pt x="313" y="287"/>
                  </a:cubicBezTo>
                  <a:cubicBezTo>
                    <a:pt x="316" y="283"/>
                    <a:pt x="319" y="278"/>
                    <a:pt x="320" y="273"/>
                  </a:cubicBezTo>
                  <a:cubicBezTo>
                    <a:pt x="322" y="268"/>
                    <a:pt x="322" y="262"/>
                    <a:pt x="322" y="255"/>
                  </a:cubicBezTo>
                  <a:cubicBezTo>
                    <a:pt x="322" y="249"/>
                    <a:pt x="321" y="243"/>
                    <a:pt x="318" y="238"/>
                  </a:cubicBezTo>
                  <a:cubicBezTo>
                    <a:pt x="316" y="232"/>
                    <a:pt x="313" y="227"/>
                    <a:pt x="309" y="224"/>
                  </a:cubicBezTo>
                  <a:cubicBezTo>
                    <a:pt x="305" y="220"/>
                    <a:pt x="300" y="218"/>
                    <a:pt x="295" y="216"/>
                  </a:cubicBezTo>
                  <a:cubicBezTo>
                    <a:pt x="289" y="214"/>
                    <a:pt x="283" y="213"/>
                    <a:pt x="277" y="213"/>
                  </a:cubicBezTo>
                  <a:close/>
                </a:path>
              </a:pathLst>
            </a:custGeom>
            <a:solidFill>
              <a:srgbClr val="80808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04" name="그림 103">
            <a:extLst>
              <a:ext uri="{FF2B5EF4-FFF2-40B4-BE49-F238E27FC236}">
                <a16:creationId xmlns:a16="http://schemas.microsoft.com/office/drawing/2014/main" id="{23E0553A-A969-56B7-0C42-D48AF7B5D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9663" y="2497273"/>
            <a:ext cx="5422900" cy="2965583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4C316552-5047-E0BE-8880-88FC25ECEA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8089" y="5743097"/>
            <a:ext cx="5422900" cy="3311888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9AF6D36F-2181-CBE7-9D7E-414F012BA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8089" y="-1372179"/>
            <a:ext cx="5262292" cy="28651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543C11E4-626C-AA59-5CBB-D6A4B32FBD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9663" y="8596380"/>
            <a:ext cx="6102163" cy="3086423"/>
          </a:xfrm>
          <a:prstGeom prst="rect">
            <a:avLst/>
          </a:prstGeom>
        </p:spPr>
      </p:pic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7843737E-1E6C-A139-1F4B-F0EB1F2A2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11087"/>
              </p:ext>
            </p:extLst>
          </p:nvPr>
        </p:nvGraphicFramePr>
        <p:xfrm>
          <a:off x="88405" y="5838466"/>
          <a:ext cx="7382370" cy="77654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{C7E57CFD-42C9-42BC-89F5-0180A5995E4B}</a:tableStyleId>
              </a:tblPr>
              <a:tblGrid>
                <a:gridCol w="492620">
                  <a:extLst>
                    <a:ext uri="{9D8B030D-6E8A-4147-A177-3AD203B41FA5}">
                      <a16:colId xmlns:a16="http://schemas.microsoft.com/office/drawing/2014/main" val="1560357437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3144276455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254466159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09249560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191994834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val="90070285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4030536983"/>
                    </a:ext>
                  </a:extLst>
                </a:gridCol>
              </a:tblGrid>
              <a:tr h="441191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바구니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교육연도</a:t>
                      </a:r>
                      <a:endParaRPr lang="en-US" altLang="ko-KR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88900" indent="-88900" latinLnBrk="1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기본교육 선택</a:t>
                      </a:r>
                    </a:p>
                    <a:p>
                      <a:pPr marL="88900" marR="0" lvl="0" indent="-8890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응급 및 중환자 간호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전문교육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lnSpc>
                          <a:spcPct val="150000"/>
                        </a:lnSpc>
                        <a:buClr>
                          <a:srgbClr val="0070C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유아와 학령전기 아동의 건강문제와 가족의 건강증진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유예해소교육 선택</a:t>
                      </a:r>
                      <a:endParaRPr lang="en-US" altLang="ko-KR" sz="700" b="0" i="0" u="none" strike="noStrike" cap="none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1333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6B4A177-C1FC-FB7B-5102-89D7F13EBB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99663" y="-4206374"/>
            <a:ext cx="5108524" cy="2898481"/>
          </a:xfrm>
          <a:prstGeom prst="rect">
            <a:avLst/>
          </a:prstGeom>
        </p:spPr>
      </p:pic>
      <p:sp>
        <p:nvSpPr>
          <p:cNvPr id="25" name="Google Shape;609;p42">
            <a:extLst>
              <a:ext uri="{FF2B5EF4-FFF2-40B4-BE49-F238E27FC236}">
                <a16:creationId xmlns:a16="http://schemas.microsoft.com/office/drawing/2014/main" id="{C2329718-4134-1B14-DF32-B4886653ED46}"/>
              </a:ext>
            </a:extLst>
          </p:cNvPr>
          <p:cNvSpPr txBox="1"/>
          <p:nvPr/>
        </p:nvSpPr>
        <p:spPr>
          <a:xfrm>
            <a:off x="461248" y="14887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 기본공통교육</a:t>
            </a:r>
            <a:endParaRPr lang="ko-KR" altLang="en-US"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B44C9FA2-3410-924F-0BB6-2E0A36BE62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6494" y="6184880"/>
            <a:ext cx="259241" cy="259241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4BDEE27-509E-7F7C-6BEC-7F64C4E950C0}"/>
              </a:ext>
            </a:extLst>
          </p:cNvPr>
          <p:cNvGrpSpPr/>
          <p:nvPr/>
        </p:nvGrpSpPr>
        <p:grpSpPr>
          <a:xfrm>
            <a:off x="560388" y="2519161"/>
            <a:ext cx="1548000" cy="210314"/>
            <a:chOff x="560388" y="2872234"/>
            <a:chExt cx="1548000" cy="210314"/>
          </a:xfrm>
        </p:grpSpPr>
        <p:sp>
          <p:nvSpPr>
            <p:cNvPr id="48" name="Text Box">
              <a:extLst>
                <a:ext uri="{FF2B5EF4-FFF2-40B4-BE49-F238E27FC236}">
                  <a16:creationId xmlns:a16="http://schemas.microsoft.com/office/drawing/2014/main" id="{81C7ABA7-9D8A-9B0C-C1EE-551B96851F4B}"/>
                </a:ext>
              </a:extLst>
            </p:cNvPr>
            <p:cNvSpPr/>
            <p:nvPr/>
          </p:nvSpPr>
          <p:spPr>
            <a:xfrm>
              <a:off x="560388" y="2872234"/>
              <a:ext cx="1548000" cy="2103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2286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r>
                <a:rPr lang="en-US" sz="700" dirty="0">
                  <a:solidFill>
                    <a:srgbClr val="5F5F5F"/>
                  </a:solidFill>
                  <a:latin typeface="+mn-ea"/>
                  <a:cs typeface="Segoe UI" panose="020B0502040204020203" pitchFamily="34" charset="0"/>
                </a:rPr>
                <a:t>2025-06-13 ~ YYYY-MM-DD</a:t>
              </a:r>
            </a:p>
          </p:txBody>
        </p:sp>
        <p:sp>
          <p:nvSpPr>
            <p:cNvPr id="49" name="Google Shape;5017;p85">
              <a:extLst>
                <a:ext uri="{FF2B5EF4-FFF2-40B4-BE49-F238E27FC236}">
                  <a16:creationId xmlns:a16="http://schemas.microsoft.com/office/drawing/2014/main" id="{5D2D3C33-3DFF-E8D9-75EB-0B8265B5089F}"/>
                </a:ext>
              </a:extLst>
            </p:cNvPr>
            <p:cNvSpPr/>
            <p:nvPr/>
          </p:nvSpPr>
          <p:spPr>
            <a:xfrm>
              <a:off x="1878343" y="2881850"/>
              <a:ext cx="178382" cy="178382"/>
            </a:xfrm>
            <a:custGeom>
              <a:avLst/>
              <a:gdLst/>
              <a:ahLst/>
              <a:cxnLst/>
              <a:rect l="l" t="t" r="r" b="b"/>
              <a:pathLst>
                <a:path w="667" h="667" extrusionOk="0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Malgun Gothic"/>
                <a:buNone/>
              </a:pPr>
              <a:endParaRPr sz="7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9ABD6C-3959-3C32-B9FE-1B97B835670C}"/>
              </a:ext>
            </a:extLst>
          </p:cNvPr>
          <p:cNvGrpSpPr/>
          <p:nvPr/>
        </p:nvGrpSpPr>
        <p:grpSpPr>
          <a:xfrm>
            <a:off x="2202235" y="2519918"/>
            <a:ext cx="828000" cy="208800"/>
            <a:chOff x="2352619" y="2872991"/>
            <a:chExt cx="828000" cy="208800"/>
          </a:xfrm>
        </p:grpSpPr>
        <p:sp>
          <p:nvSpPr>
            <p:cNvPr id="51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5AFF923-1E84-8134-82BA-74A83782AB3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3526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교육분야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2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2320E26-B807-0DB4-3823-F1BF8B9527E3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304529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8334D47-A00F-DD44-A6CB-F4E7E9A8847E}"/>
              </a:ext>
            </a:extLst>
          </p:cNvPr>
          <p:cNvGrpSpPr/>
          <p:nvPr/>
        </p:nvGrpSpPr>
        <p:grpSpPr>
          <a:xfrm>
            <a:off x="3124082" y="2519918"/>
            <a:ext cx="828000" cy="208800"/>
            <a:chOff x="3159719" y="2872991"/>
            <a:chExt cx="828000" cy="208800"/>
          </a:xfrm>
        </p:grpSpPr>
        <p:sp>
          <p:nvSpPr>
            <p:cNvPr id="54" name="Google Shape;1422;p47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DEA010A-842B-87B4-A631-B531B39691C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159719" y="2872991"/>
              <a:ext cx="828000" cy="20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50800" rIns="91425" bIns="508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접수상태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 </a:t>
              </a:r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Malgun Gothic"/>
                  <a:sym typeface="Malgun Gothic"/>
                </a:rPr>
                <a:t>전체</a:t>
              </a:r>
              <a:endParaRPr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55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B586703-6826-ED1B-48F1-F6ECFA3C449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3880331" y="2962443"/>
              <a:ext cx="64007" cy="29897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56" name="Google Shape;1422;p47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063DE74-674C-4B3D-6EC2-68602A36C17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45930" y="2519918"/>
            <a:ext cx="2381247" cy="208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50800" rIns="91425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과정명을</a:t>
            </a:r>
            <a:r>
              <a:rPr lang="ko-KR" alt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입력하세요</a:t>
            </a:r>
            <a:r>
              <a:rPr lang="en-US" altLang="ko-KR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700" dirty="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57" name="Button">
            <a:extLst>
              <a:ext uri="{FF2B5EF4-FFF2-40B4-BE49-F238E27FC236}">
                <a16:creationId xmlns:a16="http://schemas.microsoft.com/office/drawing/2014/main" id="{4472941E-29D1-F28D-649C-8A65A083F4C8}"/>
              </a:ext>
            </a:extLst>
          </p:cNvPr>
          <p:cNvSpPr/>
          <p:nvPr/>
        </p:nvSpPr>
        <p:spPr>
          <a:xfrm>
            <a:off x="6494450" y="2519918"/>
            <a:ext cx="480935" cy="2088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조회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Google Shape;609;p42">
            <a:extLst>
              <a:ext uri="{FF2B5EF4-FFF2-40B4-BE49-F238E27FC236}">
                <a16:creationId xmlns:a16="http://schemas.microsoft.com/office/drawing/2014/main" id="{B472A4D3-1127-40DB-C8F4-16448C709560}"/>
              </a:ext>
            </a:extLst>
          </p:cNvPr>
          <p:cNvSpPr txBox="1"/>
          <p:nvPr/>
        </p:nvSpPr>
        <p:spPr>
          <a:xfrm>
            <a:off x="461248" y="1818935"/>
            <a:ext cx="3008462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전문선택</a:t>
            </a: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교육 선택</a:t>
            </a:r>
            <a:endParaRPr sz="1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7" name="Google Shape;609;p42">
            <a:extLst>
              <a:ext uri="{FF2B5EF4-FFF2-40B4-BE49-F238E27FC236}">
                <a16:creationId xmlns:a16="http://schemas.microsoft.com/office/drawing/2014/main" id="{F203A5AE-88B1-021B-1D29-60E207FF5555}"/>
              </a:ext>
            </a:extLst>
          </p:cNvPr>
          <p:cNvSpPr txBox="1"/>
          <p:nvPr/>
        </p:nvSpPr>
        <p:spPr>
          <a:xfrm>
            <a:off x="566651" y="2066356"/>
            <a:ext cx="6402474" cy="2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※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자격증을 취득한 해는 보수교육이 면제입니다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r>
              <a:rPr lang="ko-KR" altLang="en-US" sz="700" b="1" dirty="0">
                <a:solidFill>
                  <a:srgbClr val="0070C0"/>
                </a:solidFill>
                <a:latin typeface="+mn-ea"/>
                <a:ea typeface="+mn-ea"/>
              </a:rPr>
              <a:t>면제 미신청자는 신청을 해주세요</a:t>
            </a:r>
            <a:r>
              <a:rPr lang="en-US" altLang="ko-KR" sz="700" b="1" dirty="0">
                <a:solidFill>
                  <a:srgbClr val="0070C0"/>
                </a:solidFill>
                <a:latin typeface="+mn-ea"/>
                <a:ea typeface="+mn-ea"/>
              </a:rPr>
              <a:t>. 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769B8C6-E086-5307-26B9-857B709BDEBC}"/>
              </a:ext>
            </a:extLst>
          </p:cNvPr>
          <p:cNvSpPr/>
          <p:nvPr/>
        </p:nvSpPr>
        <p:spPr>
          <a:xfrm>
            <a:off x="1392518" y="1511438"/>
            <a:ext cx="635572" cy="18000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88900" indent="-88900" algn="ctr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ko-KR" altLang="en-US" sz="700" dirty="0">
                <a:solidFill>
                  <a:schemeClr val="bg1"/>
                </a:solidFill>
              </a:rPr>
              <a:t>선택 완료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80CB61-914B-9D07-8943-E73A48FAC05C}"/>
              </a:ext>
            </a:extLst>
          </p:cNvPr>
          <p:cNvSpPr/>
          <p:nvPr/>
        </p:nvSpPr>
        <p:spPr>
          <a:xfrm>
            <a:off x="447271" y="904320"/>
            <a:ext cx="118993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교육신청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F64D8-965A-155F-9EDF-BBD28DE38083}"/>
              </a:ext>
            </a:extLst>
          </p:cNvPr>
          <p:cNvSpPr txBox="1"/>
          <p:nvPr/>
        </p:nvSpPr>
        <p:spPr>
          <a:xfrm>
            <a:off x="504768" y="1177991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신청안내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교육선택 </a:t>
            </a:r>
            <a:r>
              <a:rPr lang="en-US" altLang="ko-KR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ko-KR" altLang="en-US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내역 확인 </a:t>
            </a:r>
            <a:r>
              <a:rPr lang="en-US" altLang="ko-KR" sz="9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4. </a:t>
            </a:r>
            <a:r>
              <a:rPr lang="ko-KR" altLang="en-US" sz="9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ko-KR" altLang="en-US" sz="7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52F7161-0F9F-2E24-2941-F98C5F106080}"/>
              </a:ext>
            </a:extLst>
          </p:cNvPr>
          <p:cNvCxnSpPr>
            <a:cxnSpLocks/>
          </p:cNvCxnSpPr>
          <p:nvPr/>
        </p:nvCxnSpPr>
        <p:spPr>
          <a:xfrm>
            <a:off x="556366" y="1409933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rd">
            <a:extLst>
              <a:ext uri="{FF2B5EF4-FFF2-40B4-BE49-F238E27FC236}">
                <a16:creationId xmlns:a16="http://schemas.microsoft.com/office/drawing/2014/main" id="{65AE2340-AC84-7751-C758-F3EA8D9E6F98}"/>
              </a:ext>
            </a:extLst>
          </p:cNvPr>
          <p:cNvSpPr/>
          <p:nvPr/>
        </p:nvSpPr>
        <p:spPr>
          <a:xfrm>
            <a:off x="85230" y="2979079"/>
            <a:ext cx="7377608" cy="1841066"/>
          </a:xfrm>
          <a:prstGeom prst="roundRect">
            <a:avLst>
              <a:gd name="adj" fmla="val 1433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Google Shape;610;p42">
            <a:extLst>
              <a:ext uri="{FF2B5EF4-FFF2-40B4-BE49-F238E27FC236}">
                <a16:creationId xmlns:a16="http://schemas.microsoft.com/office/drawing/2014/main" id="{FAF96950-D16D-5E3A-DF4F-370214463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6901701"/>
              </p:ext>
            </p:extLst>
          </p:nvPr>
        </p:nvGraphicFramePr>
        <p:xfrm>
          <a:off x="566738" y="3042067"/>
          <a:ext cx="6407224" cy="16636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1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160">
                  <a:extLst>
                    <a:ext uri="{9D8B030D-6E8A-4147-A177-3AD203B41FA5}">
                      <a16:colId xmlns:a16="http://schemas.microsoft.com/office/drawing/2014/main" val="1427865796"/>
                    </a:ext>
                  </a:extLst>
                </a:gridCol>
                <a:gridCol w="1755441">
                  <a:extLst>
                    <a:ext uri="{9D8B030D-6E8A-4147-A177-3AD203B41FA5}">
                      <a16:colId xmlns:a16="http://schemas.microsoft.com/office/drawing/2014/main" val="2029366093"/>
                    </a:ext>
                  </a:extLst>
                </a:gridCol>
                <a:gridCol w="969639">
                  <a:extLst>
                    <a:ext uri="{9D8B030D-6E8A-4147-A177-3AD203B41FA5}">
                      <a16:colId xmlns:a16="http://schemas.microsoft.com/office/drawing/2014/main" val="3222927720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719">
                  <a:extLst>
                    <a:ext uri="{9D8B030D-6E8A-4147-A177-3AD203B41FA5}">
                      <a16:colId xmlns:a16="http://schemas.microsoft.com/office/drawing/2014/main" val="2447543840"/>
                    </a:ext>
                  </a:extLst>
                </a:gridCol>
                <a:gridCol w="414701">
                  <a:extLst>
                    <a:ext uri="{9D8B030D-6E8A-4147-A177-3AD203B41FA5}">
                      <a16:colId xmlns:a16="http://schemas.microsoft.com/office/drawing/2014/main" val="3653455989"/>
                    </a:ext>
                  </a:extLst>
                </a:gridCol>
              </a:tblGrid>
              <a:tr h="222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교육분야</a:t>
                      </a: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478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일자 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이수시간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강의샘플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접수상태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교육상세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endParaRPr lang="en-US" altLang="ko-KR" sz="7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아동간호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유아와 학령전기 아동의 건강문제와 가족의 건강증진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~ 2025.05.03 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성인간호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맑은 고딕"/>
                          <a:sym typeface="Arial"/>
                        </a:rPr>
                        <a:t>응급 및 중환자 간호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32034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과정명이 최대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줄로 나옴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27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text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과정명이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줄로 나옴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말 줄임 적용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~ 2025.05.03 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토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sym typeface="Arial"/>
                        </a:rPr>
                        <a:t>)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4:00</a:t>
                      </a: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접수마감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10582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50800" marB="508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159446"/>
                  </a:ext>
                </a:extLst>
              </a:tr>
            </a:tbl>
          </a:graphicData>
        </a:graphic>
      </p:graphicFrame>
      <p:sp>
        <p:nvSpPr>
          <p:cNvPr id="10" name="Google Shape;1256;p43">
            <a:extLst>
              <a:ext uri="{FF2B5EF4-FFF2-40B4-BE49-F238E27FC236}">
                <a16:creationId xmlns:a16="http://schemas.microsoft.com/office/drawing/2014/main" id="{151E0680-EAEA-EBD3-4347-E44824C88A8B}"/>
              </a:ext>
            </a:extLst>
          </p:cNvPr>
          <p:cNvSpPr/>
          <p:nvPr/>
        </p:nvSpPr>
        <p:spPr>
          <a:xfrm>
            <a:off x="4820456" y="335936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샘플보기</a:t>
            </a:r>
            <a:endParaRPr sz="700" dirty="0">
              <a:solidFill>
                <a:schemeClr val="bg1"/>
              </a:solidFill>
            </a:endParaRPr>
          </a:p>
        </p:txBody>
      </p:sp>
      <p:sp>
        <p:nvSpPr>
          <p:cNvPr id="16" name="Google Shape;1256;p43">
            <a:extLst>
              <a:ext uri="{FF2B5EF4-FFF2-40B4-BE49-F238E27FC236}">
                <a16:creationId xmlns:a16="http://schemas.microsoft.com/office/drawing/2014/main" id="{167FEFEF-6BA1-EC5E-7E71-BEBFA5BF9114}"/>
              </a:ext>
            </a:extLst>
          </p:cNvPr>
          <p:cNvSpPr/>
          <p:nvPr/>
        </p:nvSpPr>
        <p:spPr>
          <a:xfrm>
            <a:off x="4820456" y="371776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7" name="Google Shape;1256;p43">
            <a:extLst>
              <a:ext uri="{FF2B5EF4-FFF2-40B4-BE49-F238E27FC236}">
                <a16:creationId xmlns:a16="http://schemas.microsoft.com/office/drawing/2014/main" id="{A439626E-05DD-39F1-B873-5BEFAFB7215F}"/>
              </a:ext>
            </a:extLst>
          </p:cNvPr>
          <p:cNvSpPr/>
          <p:nvPr/>
        </p:nvSpPr>
        <p:spPr>
          <a:xfrm>
            <a:off x="4820456" y="407616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8" name="Google Shape;1256;p43">
            <a:extLst>
              <a:ext uri="{FF2B5EF4-FFF2-40B4-BE49-F238E27FC236}">
                <a16:creationId xmlns:a16="http://schemas.microsoft.com/office/drawing/2014/main" id="{53266F06-E59F-9D1D-ED1E-64EB11B81607}"/>
              </a:ext>
            </a:extLst>
          </p:cNvPr>
          <p:cNvSpPr/>
          <p:nvPr/>
        </p:nvSpPr>
        <p:spPr>
          <a:xfrm>
            <a:off x="4820456" y="443457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샘플보기</a:t>
            </a:r>
            <a:endParaRPr dirty="0"/>
          </a:p>
        </p:txBody>
      </p:sp>
      <p:sp>
        <p:nvSpPr>
          <p:cNvPr id="19" name="Pagination">
            <a:extLst>
              <a:ext uri="{FF2B5EF4-FFF2-40B4-BE49-F238E27FC236}">
                <a16:creationId xmlns:a16="http://schemas.microsoft.com/office/drawing/2014/main" id="{7BCB758A-E5B3-DA4F-1CCC-562A49DB150F}"/>
              </a:ext>
            </a:extLst>
          </p:cNvPr>
          <p:cNvSpPr txBox="1"/>
          <p:nvPr/>
        </p:nvSpPr>
        <p:spPr>
          <a:xfrm>
            <a:off x="2558732" y="5160340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Google Shape;1256;p43">
            <a:extLst>
              <a:ext uri="{FF2B5EF4-FFF2-40B4-BE49-F238E27FC236}">
                <a16:creationId xmlns:a16="http://schemas.microsoft.com/office/drawing/2014/main" id="{DFAF8FBB-E624-7F41-26F6-CCA55AE63F7C}"/>
              </a:ext>
            </a:extLst>
          </p:cNvPr>
          <p:cNvSpPr/>
          <p:nvPr/>
        </p:nvSpPr>
        <p:spPr>
          <a:xfrm>
            <a:off x="6014899" y="335936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1" name="Google Shape;1256;p43">
            <a:extLst>
              <a:ext uri="{FF2B5EF4-FFF2-40B4-BE49-F238E27FC236}">
                <a16:creationId xmlns:a16="http://schemas.microsoft.com/office/drawing/2014/main" id="{95197BC3-17C6-2853-2421-83020DFE4AA0}"/>
              </a:ext>
            </a:extLst>
          </p:cNvPr>
          <p:cNvSpPr/>
          <p:nvPr/>
        </p:nvSpPr>
        <p:spPr>
          <a:xfrm>
            <a:off x="6014899" y="3717764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2" name="Google Shape;1256;p43">
            <a:extLst>
              <a:ext uri="{FF2B5EF4-FFF2-40B4-BE49-F238E27FC236}">
                <a16:creationId xmlns:a16="http://schemas.microsoft.com/office/drawing/2014/main" id="{56441890-B562-070A-C158-CE89AAF5093F}"/>
              </a:ext>
            </a:extLst>
          </p:cNvPr>
          <p:cNvSpPr/>
          <p:nvPr/>
        </p:nvSpPr>
        <p:spPr>
          <a:xfrm>
            <a:off x="6014899" y="4076167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sp>
        <p:nvSpPr>
          <p:cNvPr id="23" name="Google Shape;1256;p43">
            <a:extLst>
              <a:ext uri="{FF2B5EF4-FFF2-40B4-BE49-F238E27FC236}">
                <a16:creationId xmlns:a16="http://schemas.microsoft.com/office/drawing/2014/main" id="{38123FAF-E892-D0EF-473C-EDF76DA5EEC0}"/>
              </a:ext>
            </a:extLst>
          </p:cNvPr>
          <p:cNvSpPr/>
          <p:nvPr/>
        </p:nvSpPr>
        <p:spPr>
          <a:xfrm>
            <a:off x="6014899" y="4434571"/>
            <a:ext cx="497059" cy="172023"/>
          </a:xfrm>
          <a:prstGeom prst="roundRect">
            <a:avLst>
              <a:gd name="adj" fmla="val 0"/>
            </a:avLst>
          </a:pr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rgbClr val="FFFFFF"/>
                </a:solidFill>
                <a:latin typeface="Malgun Gothic"/>
                <a:ea typeface="Malgun Gothic"/>
                <a:sym typeface="Malgun Gothic"/>
              </a:rPr>
              <a:t>상세보기</a:t>
            </a:r>
            <a:endParaRPr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9DC0A0C-13EF-52E5-3AE8-05814D4DE4C2}"/>
              </a:ext>
            </a:extLst>
          </p:cNvPr>
          <p:cNvGrpSpPr/>
          <p:nvPr/>
        </p:nvGrpSpPr>
        <p:grpSpPr>
          <a:xfrm>
            <a:off x="6699615" y="3381419"/>
            <a:ext cx="125412" cy="1211272"/>
            <a:chOff x="6714855" y="3181394"/>
            <a:chExt cx="125412" cy="1211272"/>
          </a:xfrm>
        </p:grpSpPr>
        <p:sp>
          <p:nvSpPr>
            <p:cNvPr id="26" name="Circle">
              <a:extLst>
                <a:ext uri="{FF2B5EF4-FFF2-40B4-BE49-F238E27FC236}">
                  <a16:creationId xmlns:a16="http://schemas.microsoft.com/office/drawing/2014/main" id="{D5F0E553-8DAC-9EAF-F5B8-160C470B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855" y="352906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Circle">
              <a:extLst>
                <a:ext uri="{FF2B5EF4-FFF2-40B4-BE49-F238E27FC236}">
                  <a16:creationId xmlns:a16="http://schemas.microsoft.com/office/drawing/2014/main" id="{A172A907-09C6-E1EF-562C-E86F9F15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855" y="389736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ircle">
              <a:extLst>
                <a:ext uri="{FF2B5EF4-FFF2-40B4-BE49-F238E27FC236}">
                  <a16:creationId xmlns:a16="http://schemas.microsoft.com/office/drawing/2014/main" id="{BBF0E964-24AB-76F3-8337-C6A192A71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855" y="4265666"/>
              <a:ext cx="125412" cy="127000"/>
            </a:xfrm>
            <a:prstGeom prst="ellipse">
              <a:avLst/>
            </a:prstGeom>
            <a:solidFill>
              <a:srgbClr val="FFFFFF"/>
            </a:solidFill>
            <a:ln w="635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" name="Option">
              <a:extLst>
                <a:ext uri="{FF2B5EF4-FFF2-40B4-BE49-F238E27FC236}">
                  <a16:creationId xmlns:a16="http://schemas.microsoft.com/office/drawing/2014/main" id="{9B019874-1730-E48E-B394-8CE319B0AB16}"/>
                </a:ext>
              </a:extLst>
            </p:cNvPr>
            <p:cNvGrpSpPr/>
            <p:nvPr/>
          </p:nvGrpSpPr>
          <p:grpSpPr>
            <a:xfrm>
              <a:off x="6714855" y="3181394"/>
              <a:ext cx="125412" cy="127000"/>
              <a:chOff x="1068388" y="1876425"/>
              <a:chExt cx="125412" cy="127000"/>
            </a:xfrm>
          </p:grpSpPr>
          <p:sp>
            <p:nvSpPr>
              <p:cNvPr id="33" name="Circle">
                <a:extLst>
                  <a:ext uri="{FF2B5EF4-FFF2-40B4-BE49-F238E27FC236}">
                    <a16:creationId xmlns:a16="http://schemas.microsoft.com/office/drawing/2014/main" id="{BEB1B650-9DF1-37FA-FADE-2294E2EC8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388" y="1876425"/>
                <a:ext cx="125412" cy="127000"/>
              </a:xfrm>
              <a:prstGeom prst="ellipse">
                <a:avLst/>
              </a:prstGeom>
              <a:solidFill>
                <a:srgbClr val="FFFFFF"/>
              </a:solidFill>
              <a:ln w="635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Check">
                <a:extLst>
                  <a:ext uri="{FF2B5EF4-FFF2-40B4-BE49-F238E27FC236}">
                    <a16:creationId xmlns:a16="http://schemas.microsoft.com/office/drawing/2014/main" id="{EA2C60C3-48EF-9D9C-6F06-5725AF159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3" y="1905000"/>
                <a:ext cx="68262" cy="69850"/>
              </a:xfrm>
              <a:prstGeom prst="ellipse">
                <a:avLst/>
              </a:prstGeom>
              <a:solidFill>
                <a:srgbClr val="80808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5" name="Button">
            <a:extLst>
              <a:ext uri="{FF2B5EF4-FFF2-40B4-BE49-F238E27FC236}">
                <a16:creationId xmlns:a16="http://schemas.microsoft.com/office/drawing/2014/main" id="{9C9BC0DF-4250-5903-9920-9B11654F8E69}"/>
              </a:ext>
            </a:extLst>
          </p:cNvPr>
          <p:cNvSpPr/>
          <p:nvPr/>
        </p:nvSpPr>
        <p:spPr>
          <a:xfrm>
            <a:off x="6332071" y="4909045"/>
            <a:ext cx="641891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다음 </a:t>
            </a:r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→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sym typeface="Malgun Gothic"/>
              </a:rPr>
              <a:t> 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F17041A8-F0A0-3E87-B80F-45C8C546CA8E}"/>
              </a:ext>
            </a:extLst>
          </p:cNvPr>
          <p:cNvSpPr/>
          <p:nvPr/>
        </p:nvSpPr>
        <p:spPr>
          <a:xfrm>
            <a:off x="5764966" y="4909045"/>
            <a:ext cx="480935" cy="194400"/>
          </a:xfrm>
          <a:prstGeom prst="roundRect">
            <a:avLst>
              <a:gd name="adj" fmla="val 11182"/>
            </a:avLst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ko-KR" altLang="en-US" sz="700" dirty="0">
                <a:solidFill>
                  <a:schemeClr val="tx1"/>
                </a:solidFill>
                <a:latin typeface="Malgun Gothic"/>
                <a:ea typeface="Malgun Gothic"/>
                <a:sym typeface="Malgun Gothic"/>
              </a:rPr>
              <a:t>뒤로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9521A-59F0-4514-32D7-3E8647B6D1D5}"/>
              </a:ext>
            </a:extLst>
          </p:cNvPr>
          <p:cNvSpPr txBox="1"/>
          <p:nvPr/>
        </p:nvSpPr>
        <p:spPr>
          <a:xfrm>
            <a:off x="458230" y="2775766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082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cUURK4L+Q4Khs3A9VPZvN74q/eJv0lprmBtWi2669g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0I0j5xrtSkVBWWUP++Om3nvW3p1EZx9xOpLHBAI+pU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YlTEWVT5+aprppw6l10Xud3eO6xUhcM6c1h5U1VrUg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B14FCE-9475-4C5E-A6F5-96E5EDB13FFA}">
  <we:reference id="wa104380902" version="1.0.0.0" store="ko-KR" storeType="OMEX"/>
  <we:alternateReferences>
    <we:reference id="WA104380902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17902</TotalTime>
  <Words>6467</Words>
  <Application>Microsoft Office PowerPoint</Application>
  <PresentationFormat>A4 용지(210x297mm)</PresentationFormat>
  <Paragraphs>1564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49" baseType="lpstr">
      <vt:lpstr>Nanum Gothic</vt:lpstr>
      <vt:lpstr>굴림</vt:lpstr>
      <vt:lpstr>나눔고딕</vt:lpstr>
      <vt:lpstr>Malgun Gothic</vt:lpstr>
      <vt:lpstr>Malgun Gothic</vt:lpstr>
      <vt:lpstr>Arial</vt:lpstr>
      <vt:lpstr>Open Sans</vt:lpstr>
      <vt:lpstr>Quattrocento Sans</vt:lpstr>
      <vt:lpstr>Segoe UI</vt:lpstr>
      <vt:lpstr>Tahoma</vt:lpstr>
      <vt:lpstr>Times New Roman</vt:lpstr>
      <vt:lpstr>Wingdings</vt:lpstr>
      <vt:lpstr>1_디자인 사용자 지정</vt:lpstr>
      <vt:lpstr>디자인 사용자 지정</vt:lpstr>
      <vt:lpstr>2_디자인 사용자 지정</vt:lpstr>
      <vt:lpstr>3_디자인 사용자 지정</vt:lpstr>
      <vt:lpstr>PowerPoint 프레젠테이션</vt:lpstr>
      <vt:lpstr>PowerPoint 프레젠테이션</vt:lpstr>
      <vt:lpstr>교육신청</vt:lpstr>
      <vt:lpstr>교육신청 &gt; 교육신청 하기</vt:lpstr>
      <vt:lpstr>교육신청 &gt; 교육신청 하기 &gt; 간호조무사 대면교육 동의서 자세히보기</vt:lpstr>
      <vt:lpstr>교육신청 &gt; 교육신청 하기 </vt:lpstr>
      <vt:lpstr>교육신청 &gt; 교육신청 하기</vt:lpstr>
      <vt:lpstr>교육신청 &gt; 교육신청 하기</vt:lpstr>
      <vt:lpstr>교육신청 &gt; 교육신청 하기</vt:lpstr>
      <vt:lpstr>교육신청 &gt; 교육신청 하기 &gt; 교육신청 내역 확인</vt:lpstr>
      <vt:lpstr>교육신청 &gt; 교육신청 하기 &gt; 교육신청 내역 확인 &gt; PG결제 &gt; 교육신청 완료</vt:lpstr>
      <vt:lpstr>PowerPoint 프레젠테이션</vt:lpstr>
      <vt:lpstr>PowerPoint 프레젠테이션</vt:lpstr>
      <vt:lpstr>PowerPoint 프레젠테이션</vt:lpstr>
      <vt:lpstr>PowerPoint 프레젠테이션</vt:lpstr>
      <vt:lpstr>교육신청</vt:lpstr>
      <vt:lpstr>교육신청</vt:lpstr>
      <vt:lpstr>교육신청 &gt; 상세 </vt:lpstr>
      <vt:lpstr>교육신청 &gt; 상세 &gt; 프로필</vt:lpstr>
      <vt:lpstr>교육신청 &gt; 신청</vt:lpstr>
      <vt:lpstr>교육신청 &gt; 신청 &gt; PG결제 &gt; 신청완료</vt:lpstr>
      <vt:lpstr>교육신청 &gt; 신청 &gt; 결제 &gt; 신청완료 &gt; 대체인정 신청</vt:lpstr>
      <vt:lpstr>교육신청 &gt; 신청 &gt; 결제 &gt; 신청완료 &gt; 대체인정 신청 &gt; PG결제 &gt; 결제완료</vt:lpstr>
      <vt:lpstr>마이페이지 &gt; 교육현황</vt:lpstr>
      <vt:lpstr>마이페이지 &gt; 교육현황 &gt; 변경</vt:lpstr>
      <vt:lpstr>마이페이지 &gt; 교육현황 &gt; 변경</vt:lpstr>
      <vt:lpstr>마이페이지 &gt; 교육현황 &gt; 변경</vt:lpstr>
      <vt:lpstr>마이페이지 &gt; 교육현황 &gt; 변경 &gt; 신청 </vt:lpstr>
      <vt:lpstr>마이페이지 &gt; 강의실 </vt:lpstr>
      <vt:lpstr>마이페이지 &gt; 강의실 &gt; (직무교육 온라인) 과정상세 </vt:lpstr>
      <vt:lpstr>마이페이지 &gt; 강의실 &gt; (직무교육 대면) 과정상세</vt:lpstr>
      <vt:lpstr>마이페이지 &gt; 강의실 &gt; (직무교육 비대면) 과정상세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892</cp:revision>
  <dcterms:modified xsi:type="dcterms:W3CDTF">2025-06-24T04:53:18Z</dcterms:modified>
</cp:coreProperties>
</file>