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0" r:id="rId1"/>
    <p:sldMasterId id="2147483682" r:id="rId2"/>
  </p:sldMasterIdLst>
  <p:notesMasterIdLst>
    <p:notesMasterId r:id="rId19"/>
  </p:notesMasterIdLst>
  <p:sldIdLst>
    <p:sldId id="256" r:id="rId3"/>
    <p:sldId id="257" r:id="rId4"/>
    <p:sldId id="430" r:id="rId5"/>
    <p:sldId id="428" r:id="rId6"/>
    <p:sldId id="429" r:id="rId7"/>
    <p:sldId id="382" r:id="rId8"/>
    <p:sldId id="438" r:id="rId9"/>
    <p:sldId id="431" r:id="rId10"/>
    <p:sldId id="432" r:id="rId11"/>
    <p:sldId id="433" r:id="rId12"/>
    <p:sldId id="434" r:id="rId13"/>
    <p:sldId id="421" r:id="rId14"/>
    <p:sldId id="424" r:id="rId15"/>
    <p:sldId id="425" r:id="rId16"/>
    <p:sldId id="435" r:id="rId17"/>
    <p:sldId id="437" r:id="rId18"/>
  </p:sldIdLst>
  <p:sldSz cx="9906000" cy="6858000" type="A4"/>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공통" id="{707836AF-0706-461D-8B5A-60B3E144CEBA}">
          <p14:sldIdLst>
            <p14:sldId id="256"/>
            <p14:sldId id="257"/>
            <p14:sldId id="430"/>
          </p14:sldIdLst>
        </p14:section>
        <p14:section name="대표_구직정보" id="{474391A5-913F-4917-942C-60A2F1B45E62}">
          <p14:sldIdLst>
            <p14:sldId id="428"/>
            <p14:sldId id="429"/>
          </p14:sldIdLst>
        </p14:section>
        <p14:section name="대표_구인정보" id="{6CEC50AE-3B77-40D6-A048-99F0E20630B5}">
          <p14:sldIdLst>
            <p14:sldId id="382"/>
            <p14:sldId id="438"/>
          </p14:sldIdLst>
        </p14:section>
        <p14:section name="마이_구직정보" id="{86AE6AC1-2734-4906-9624-1E88D9415BBD}">
          <p14:sldIdLst>
            <p14:sldId id="431"/>
            <p14:sldId id="432"/>
            <p14:sldId id="433"/>
            <p14:sldId id="434"/>
          </p14:sldIdLst>
        </p14:section>
        <p14:section name="마이_구인정보" id="{65124D38-8215-4944-9A17-5EAABADEE7F3}">
          <p14:sldIdLst>
            <p14:sldId id="421"/>
            <p14:sldId id="424"/>
            <p14:sldId id="425"/>
            <p14:sldId id="435"/>
            <p14:sldId id="437"/>
          </p14:sldIdLst>
        </p14:section>
      </p14:sectionLst>
    </p:ext>
    <p:ext uri="{EFAFB233-063F-42B5-8137-9DF3F51BA10A}">
      <p15:sldGuideLst xmlns:p15="http://schemas.microsoft.com/office/powerpoint/2012/main">
        <p15:guide id="1" orient="horz" pos="618" userDrawn="1">
          <p15:clr>
            <a:srgbClr val="A4A3A4"/>
          </p15:clr>
        </p15:guide>
        <p15:guide id="2" pos="330" userDrawn="1">
          <p15:clr>
            <a:srgbClr val="A4A3A4"/>
          </p15:clr>
        </p15:guide>
        <p15:guide id="3" pos="444" userDrawn="1">
          <p15:clr>
            <a:srgbClr val="A4A3A4"/>
          </p15:clr>
        </p15:guide>
        <p15:guide id="6" pos="1328" userDrawn="1">
          <p15:clr>
            <a:srgbClr val="A4A3A4"/>
          </p15:clr>
        </p15:guide>
        <p15:guide id="7" orient="horz" pos="890" userDrawn="1">
          <p15:clr>
            <a:srgbClr val="A4A3A4"/>
          </p15:clr>
        </p15:guide>
        <p15:guide id="9" orient="horz" pos="1820" userDrawn="1">
          <p15:clr>
            <a:srgbClr val="A4A3A4"/>
          </p15:clr>
        </p15:guide>
        <p15:guide id="11" pos="988" userDrawn="1">
          <p15:clr>
            <a:srgbClr val="A4A3A4"/>
          </p15:clr>
        </p15:guide>
        <p15:guide id="12" pos="44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821026231135" initials="8" lastIdx="1" clrIdx="0">
    <p:extLst>
      <p:ext uri="{19B8F6BF-5375-455C-9EA6-DF929625EA0E}">
        <p15:presenceInfo xmlns:p15="http://schemas.microsoft.com/office/powerpoint/2012/main" userId="d27d8ca579da25b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9933"/>
    <a:srgbClr val="0000FF"/>
    <a:srgbClr val="FF66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77F1D2-65D2-4D8A-A093-A689811B6B22}" v="300" dt="2025-06-24T04:25:07.707"/>
  </p1510:revLst>
</p1510:revInfo>
</file>

<file path=ppt/tableStyles.xml><?xml version="1.0" encoding="utf-8"?>
<a:tblStyleLst xmlns:a="http://schemas.openxmlformats.org/drawingml/2006/main" def="{C7E57CFD-42C9-42BC-89F5-0180A5995E4B}">
  <a:tblStyle styleId="{C7E57CFD-42C9-42BC-89F5-0180A5995E4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93D4CE5-F84A-417E-A1D1-496A1020A3E3}" styleName="Table_1">
    <a:wholeTbl>
      <a:tcTxStyle b="off" i="off">
        <a:font>
          <a:latin typeface="맑은 고딕"/>
          <a:ea typeface="맑은 고딕"/>
          <a:cs typeface="맑은 고딕"/>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맑은 고딕"/>
          <a:ea typeface="맑은 고딕"/>
          <a:cs typeface="맑은 고딕"/>
        </a:font>
        <a:schemeClr val="lt1"/>
      </a:tcTxStyle>
      <a:tcStyle>
        <a:tcBdr/>
        <a:fill>
          <a:solidFill>
            <a:schemeClr val="accent1"/>
          </a:solidFill>
        </a:fill>
      </a:tcStyle>
    </a:lastCol>
    <a:firstCol>
      <a:tcTxStyle b="on" i="off">
        <a:font>
          <a:latin typeface="맑은 고딕"/>
          <a:ea typeface="맑은 고딕"/>
          <a:cs typeface="맑은 고딕"/>
        </a:font>
        <a:schemeClr val="lt1"/>
      </a:tcTxStyle>
      <a:tcStyle>
        <a:tcBdr/>
        <a:fill>
          <a:solidFill>
            <a:schemeClr val="accent1"/>
          </a:solidFill>
        </a:fill>
      </a:tcStyle>
    </a:firstCol>
    <a:lastRow>
      <a:tcTxStyle b="on" i="off">
        <a:font>
          <a:latin typeface="맑은 고딕"/>
          <a:ea typeface="맑은 고딕"/>
          <a:cs typeface="맑은 고딕"/>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맑은 고딕"/>
          <a:ea typeface="맑은 고딕"/>
          <a:cs typeface="맑은 고딕"/>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스타일 없음, 눈금 없음">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밝은 스타일 2 - 강조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47" autoAdjust="0"/>
    <p:restoredTop sz="95519" autoAdjust="0"/>
  </p:normalViewPr>
  <p:slideViewPr>
    <p:cSldViewPr snapToGrid="0">
      <p:cViewPr>
        <p:scale>
          <a:sx n="125" d="100"/>
          <a:sy n="125" d="100"/>
        </p:scale>
        <p:origin x="1926" y="828"/>
      </p:cViewPr>
      <p:guideLst>
        <p:guide orient="horz" pos="618"/>
        <p:guide pos="330"/>
        <p:guide pos="444"/>
        <p:guide pos="1328"/>
        <p:guide orient="horz" pos="890"/>
        <p:guide orient="horz" pos="1820"/>
        <p:guide pos="988"/>
        <p:guide pos="44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SU ." userId="3165a75f3fb2573d" providerId="LiveId" clId="{D377F1D2-65D2-4D8A-A093-A689811B6B22}"/>
    <pc:docChg chg="undo redo custSel modSld">
      <pc:chgData name="YSU ." userId="3165a75f3fb2573d" providerId="LiveId" clId="{D377F1D2-65D2-4D8A-A093-A689811B6B22}" dt="2025-06-24T04:25:56.918" v="1714" actId="14100"/>
      <pc:docMkLst>
        <pc:docMk/>
      </pc:docMkLst>
      <pc:sldChg chg="modSp mod">
        <pc:chgData name="YSU ." userId="3165a75f3fb2573d" providerId="LiveId" clId="{D377F1D2-65D2-4D8A-A093-A689811B6B22}" dt="2025-06-24T04:09:39.647" v="1153"/>
        <pc:sldMkLst>
          <pc:docMk/>
          <pc:sldMk cId="0" sldId="256"/>
        </pc:sldMkLst>
        <pc:graphicFrameChg chg="mod modGraphic">
          <ac:chgData name="YSU ." userId="3165a75f3fb2573d" providerId="LiveId" clId="{D377F1D2-65D2-4D8A-A093-A689811B6B22}" dt="2025-06-24T04:09:39.647" v="1153"/>
          <ac:graphicFrameMkLst>
            <pc:docMk/>
            <pc:sldMk cId="0" sldId="256"/>
            <ac:graphicFrameMk id="14" creationId="{EBBA1175-BC6E-F0D6-C905-02089A0B7A27}"/>
          </ac:graphicFrameMkLst>
        </pc:graphicFrameChg>
      </pc:sldChg>
      <pc:sldChg chg="modSp mod">
        <pc:chgData name="YSU ." userId="3165a75f3fb2573d" providerId="LiveId" clId="{D377F1D2-65D2-4D8A-A093-A689811B6B22}" dt="2025-06-24T04:10:11.219" v="1198" actId="20577"/>
        <pc:sldMkLst>
          <pc:docMk/>
          <pc:sldMk cId="0" sldId="257"/>
        </pc:sldMkLst>
        <pc:graphicFrameChg chg="mod modGraphic">
          <ac:chgData name="YSU ." userId="3165a75f3fb2573d" providerId="LiveId" clId="{D377F1D2-65D2-4D8A-A093-A689811B6B22}" dt="2025-06-24T04:10:11.219" v="1198" actId="20577"/>
          <ac:graphicFrameMkLst>
            <pc:docMk/>
            <pc:sldMk cId="0" sldId="257"/>
            <ac:graphicFrameMk id="4" creationId="{845352C0-01F3-2753-6DC5-EBC2253E3776}"/>
          </ac:graphicFrameMkLst>
        </pc:graphicFrameChg>
      </pc:sldChg>
      <pc:sldChg chg="addSp delSp modSp mod">
        <pc:chgData name="YSU ." userId="3165a75f3fb2573d" providerId="LiveId" clId="{D377F1D2-65D2-4D8A-A093-A689811B6B22}" dt="2025-06-24T04:23:25.492" v="1627" actId="2164"/>
        <pc:sldMkLst>
          <pc:docMk/>
          <pc:sldMk cId="1265718460" sldId="382"/>
        </pc:sldMkLst>
        <pc:spChg chg="del">
          <ac:chgData name="YSU ." userId="3165a75f3fb2573d" providerId="LiveId" clId="{D377F1D2-65D2-4D8A-A093-A689811B6B22}" dt="2025-06-24T04:22:38.159" v="1599" actId="478"/>
          <ac:spMkLst>
            <pc:docMk/>
            <pc:sldMk cId="1265718460" sldId="382"/>
            <ac:spMk id="6" creationId="{7C7B2A1F-A26B-D5AC-74B5-A9380B2A70B7}"/>
          </ac:spMkLst>
        </pc:spChg>
        <pc:spChg chg="mod">
          <ac:chgData name="YSU ." userId="3165a75f3fb2573d" providerId="LiveId" clId="{D377F1D2-65D2-4D8A-A093-A689811B6B22}" dt="2025-06-24T02:33:15.904" v="966" actId="20577"/>
          <ac:spMkLst>
            <pc:docMk/>
            <pc:sldMk cId="1265718460" sldId="382"/>
            <ac:spMk id="63" creationId="{B0CA79A1-22B8-E49F-56D0-279783CDA0BC}"/>
          </ac:spMkLst>
        </pc:spChg>
        <pc:spChg chg="mod">
          <ac:chgData name="YSU ." userId="3165a75f3fb2573d" providerId="LiveId" clId="{D377F1D2-65D2-4D8A-A093-A689811B6B22}" dt="2025-06-24T02:33:26.467" v="970" actId="1035"/>
          <ac:spMkLst>
            <pc:docMk/>
            <pc:sldMk cId="1265718460" sldId="382"/>
            <ac:spMk id="89" creationId="{ADE30F46-2BFB-FBCF-2B7D-AF3ECA8FD0DC}"/>
          </ac:spMkLst>
        </pc:spChg>
        <pc:spChg chg="mod">
          <ac:chgData name="YSU ." userId="3165a75f3fb2573d" providerId="LiveId" clId="{D377F1D2-65D2-4D8A-A093-A689811B6B22}" dt="2025-06-24T02:33:26.467" v="970" actId="1035"/>
          <ac:spMkLst>
            <pc:docMk/>
            <pc:sldMk cId="1265718460" sldId="382"/>
            <ac:spMk id="90" creationId="{D324971C-3F35-122A-5416-49CD79EF66CF}"/>
          </ac:spMkLst>
        </pc:spChg>
        <pc:spChg chg="mod">
          <ac:chgData name="YSU ." userId="3165a75f3fb2573d" providerId="LiveId" clId="{D377F1D2-65D2-4D8A-A093-A689811B6B22}" dt="2025-06-24T02:33:34.795" v="972" actId="1036"/>
          <ac:spMkLst>
            <pc:docMk/>
            <pc:sldMk cId="1265718460" sldId="382"/>
            <ac:spMk id="92" creationId="{15ABFE21-DE73-A566-9169-42A14BC102B6}"/>
          </ac:spMkLst>
        </pc:spChg>
        <pc:spChg chg="mod">
          <ac:chgData name="YSU ." userId="3165a75f3fb2573d" providerId="LiveId" clId="{D377F1D2-65D2-4D8A-A093-A689811B6B22}" dt="2025-06-24T02:33:34.795" v="972" actId="1036"/>
          <ac:spMkLst>
            <pc:docMk/>
            <pc:sldMk cId="1265718460" sldId="382"/>
            <ac:spMk id="100" creationId="{FCC7B293-D728-8625-A7FE-94A9E65E707B}"/>
          </ac:spMkLst>
        </pc:spChg>
        <pc:spChg chg="mod">
          <ac:chgData name="YSU ." userId="3165a75f3fb2573d" providerId="LiveId" clId="{D377F1D2-65D2-4D8A-A093-A689811B6B22}" dt="2025-06-24T02:33:34.795" v="972" actId="1036"/>
          <ac:spMkLst>
            <pc:docMk/>
            <pc:sldMk cId="1265718460" sldId="382"/>
            <ac:spMk id="101" creationId="{C81E9C52-46E6-6C2D-1C93-460B19E63B60}"/>
          </ac:spMkLst>
        </pc:spChg>
        <pc:spChg chg="mod">
          <ac:chgData name="YSU ." userId="3165a75f3fb2573d" providerId="LiveId" clId="{D377F1D2-65D2-4D8A-A093-A689811B6B22}" dt="2025-06-24T02:33:34.795" v="972" actId="1036"/>
          <ac:spMkLst>
            <pc:docMk/>
            <pc:sldMk cId="1265718460" sldId="382"/>
            <ac:spMk id="102" creationId="{B8F477F7-BFBD-28D1-3CC7-93C4A2B4F40D}"/>
          </ac:spMkLst>
        </pc:spChg>
        <pc:spChg chg="mod">
          <ac:chgData name="YSU ." userId="3165a75f3fb2573d" providerId="LiveId" clId="{D377F1D2-65D2-4D8A-A093-A689811B6B22}" dt="2025-06-24T02:33:34.795" v="972" actId="1036"/>
          <ac:spMkLst>
            <pc:docMk/>
            <pc:sldMk cId="1265718460" sldId="382"/>
            <ac:spMk id="104" creationId="{5B95CE84-B618-E963-27C6-411032EE4169}"/>
          </ac:spMkLst>
        </pc:spChg>
        <pc:spChg chg="mod">
          <ac:chgData name="YSU ." userId="3165a75f3fb2573d" providerId="LiveId" clId="{D377F1D2-65D2-4D8A-A093-A689811B6B22}" dt="2025-06-24T02:33:34.795" v="972" actId="1036"/>
          <ac:spMkLst>
            <pc:docMk/>
            <pc:sldMk cId="1265718460" sldId="382"/>
            <ac:spMk id="105" creationId="{38B9DE3C-58D5-E798-DD98-AA5211E26923}"/>
          </ac:spMkLst>
        </pc:spChg>
        <pc:spChg chg="mod">
          <ac:chgData name="YSU ." userId="3165a75f3fb2573d" providerId="LiveId" clId="{D377F1D2-65D2-4D8A-A093-A689811B6B22}" dt="2025-06-24T02:26:51.064" v="925" actId="20577"/>
          <ac:spMkLst>
            <pc:docMk/>
            <pc:sldMk cId="1265718460" sldId="382"/>
            <ac:spMk id="106" creationId="{4BA3551D-DEA0-41F0-F957-90F4F609EE98}"/>
          </ac:spMkLst>
        </pc:spChg>
        <pc:graphicFrameChg chg="add mod modGraphic">
          <ac:chgData name="YSU ." userId="3165a75f3fb2573d" providerId="LiveId" clId="{D377F1D2-65D2-4D8A-A093-A689811B6B22}" dt="2025-06-24T04:23:25.492" v="1627" actId="2164"/>
          <ac:graphicFrameMkLst>
            <pc:docMk/>
            <pc:sldMk cId="1265718460" sldId="382"/>
            <ac:graphicFrameMk id="14" creationId="{5A69A25A-68BE-7C66-29FF-C022A6D7EE16}"/>
          </ac:graphicFrameMkLst>
        </pc:graphicFrameChg>
        <pc:graphicFrameChg chg="mod modGraphic">
          <ac:chgData name="YSU ." userId="3165a75f3fb2573d" providerId="LiveId" clId="{D377F1D2-65D2-4D8A-A093-A689811B6B22}" dt="2025-06-24T02:32:47.369" v="962" actId="1035"/>
          <ac:graphicFrameMkLst>
            <pc:docMk/>
            <pc:sldMk cId="1265718460" sldId="382"/>
            <ac:graphicFrameMk id="76" creationId="{7B0C34EE-5E5E-BA78-FB48-DCA423AB14E9}"/>
          </ac:graphicFrameMkLst>
        </pc:graphicFrameChg>
        <pc:graphicFrameChg chg="mod modGraphic">
          <ac:chgData name="YSU ." userId="3165a75f3fb2573d" providerId="LiveId" clId="{D377F1D2-65D2-4D8A-A093-A689811B6B22}" dt="2025-06-24T04:23:18.821" v="1626" actId="2164"/>
          <ac:graphicFrameMkLst>
            <pc:docMk/>
            <pc:sldMk cId="1265718460" sldId="382"/>
            <ac:graphicFrameMk id="103" creationId="{3B341551-E634-3DBB-8C10-3D19FE05099D}"/>
          </ac:graphicFrameMkLst>
        </pc:graphicFrameChg>
      </pc:sldChg>
      <pc:sldChg chg="addSp delSp modSp mod">
        <pc:chgData name="YSU ." userId="3165a75f3fb2573d" providerId="LiveId" clId="{D377F1D2-65D2-4D8A-A093-A689811B6B22}" dt="2025-06-24T02:01:32.453" v="767"/>
        <pc:sldMkLst>
          <pc:docMk/>
          <pc:sldMk cId="3013115202" sldId="421"/>
        </pc:sldMkLst>
        <pc:spChg chg="del mod">
          <ac:chgData name="YSU ." userId="3165a75f3fb2573d" providerId="LiveId" clId="{D377F1D2-65D2-4D8A-A093-A689811B6B22}" dt="2025-06-24T01:59:45.471" v="570" actId="478"/>
          <ac:spMkLst>
            <pc:docMk/>
            <pc:sldMk cId="3013115202" sldId="421"/>
            <ac:spMk id="7" creationId="{33326772-7D95-1420-E513-E6E0D620F0AA}"/>
          </ac:spMkLst>
        </pc:spChg>
        <pc:spChg chg="mod">
          <ac:chgData name="YSU ." userId="3165a75f3fb2573d" providerId="LiveId" clId="{D377F1D2-65D2-4D8A-A093-A689811B6B22}" dt="2025-06-24T01:59:50.908" v="573" actId="1036"/>
          <ac:spMkLst>
            <pc:docMk/>
            <pc:sldMk cId="3013115202" sldId="421"/>
            <ac:spMk id="10" creationId="{D2DC8D46-27C5-D5AB-61E1-60169DB6F189}"/>
          </ac:spMkLst>
        </pc:spChg>
        <pc:spChg chg="del mod">
          <ac:chgData name="YSU ." userId="3165a75f3fb2573d" providerId="LiveId" clId="{D377F1D2-65D2-4D8A-A093-A689811B6B22}" dt="2025-06-24T01:59:12.570" v="542" actId="478"/>
          <ac:spMkLst>
            <pc:docMk/>
            <pc:sldMk cId="3013115202" sldId="421"/>
            <ac:spMk id="11" creationId="{FF5BEE92-98B5-C07A-6DC3-5A46E80B7448}"/>
          </ac:spMkLst>
        </pc:spChg>
        <pc:spChg chg="del mod">
          <ac:chgData name="YSU ." userId="3165a75f3fb2573d" providerId="LiveId" clId="{D377F1D2-65D2-4D8A-A093-A689811B6B22}" dt="2025-06-24T01:59:16.449" v="544" actId="478"/>
          <ac:spMkLst>
            <pc:docMk/>
            <pc:sldMk cId="3013115202" sldId="421"/>
            <ac:spMk id="12" creationId="{57276A84-4C46-E24B-DC6A-E5CEDEFFB1D4}"/>
          </ac:spMkLst>
        </pc:spChg>
        <pc:spChg chg="add mod">
          <ac:chgData name="YSU ." userId="3165a75f3fb2573d" providerId="LiveId" clId="{D377F1D2-65D2-4D8A-A093-A689811B6B22}" dt="2025-06-24T01:58:26.126" v="532" actId="14100"/>
          <ac:spMkLst>
            <pc:docMk/>
            <pc:sldMk cId="3013115202" sldId="421"/>
            <ac:spMk id="15" creationId="{AF962A37-5F91-0C94-8BB4-7B68C4D1E30C}"/>
          </ac:spMkLst>
        </pc:spChg>
        <pc:spChg chg="add mod">
          <ac:chgData name="YSU ." userId="3165a75f3fb2573d" providerId="LiveId" clId="{D377F1D2-65D2-4D8A-A093-A689811B6B22}" dt="2025-06-24T01:56:46.437" v="508"/>
          <ac:spMkLst>
            <pc:docMk/>
            <pc:sldMk cId="3013115202" sldId="421"/>
            <ac:spMk id="16" creationId="{4F7E549D-F475-18BE-8659-709371BF798E}"/>
          </ac:spMkLst>
        </pc:spChg>
        <pc:spChg chg="add mod">
          <ac:chgData name="YSU ." userId="3165a75f3fb2573d" providerId="LiveId" clId="{D377F1D2-65D2-4D8A-A093-A689811B6B22}" dt="2025-06-24T01:58:29.889" v="535" actId="1035"/>
          <ac:spMkLst>
            <pc:docMk/>
            <pc:sldMk cId="3013115202" sldId="421"/>
            <ac:spMk id="17" creationId="{D0D57720-4E97-79AD-BB57-44BB1CF077D1}"/>
          </ac:spMkLst>
        </pc:spChg>
        <pc:spChg chg="del mod">
          <ac:chgData name="YSU ." userId="3165a75f3fb2573d" providerId="LiveId" clId="{D377F1D2-65D2-4D8A-A093-A689811B6B22}" dt="2025-06-24T01:59:43.446" v="569" actId="478"/>
          <ac:spMkLst>
            <pc:docMk/>
            <pc:sldMk cId="3013115202" sldId="421"/>
            <ac:spMk id="18" creationId="{BA51F3BE-6FD4-4540-7017-F3FC38748CC7}"/>
          </ac:spMkLst>
        </pc:spChg>
        <pc:spChg chg="del mod">
          <ac:chgData name="YSU ." userId="3165a75f3fb2573d" providerId="LiveId" clId="{D377F1D2-65D2-4D8A-A093-A689811B6B22}" dt="2025-06-24T01:59:15.114" v="543" actId="478"/>
          <ac:spMkLst>
            <pc:docMk/>
            <pc:sldMk cId="3013115202" sldId="421"/>
            <ac:spMk id="24" creationId="{62B23494-2F66-7AC6-8773-41ED72176DC4}"/>
          </ac:spMkLst>
        </pc:spChg>
        <pc:spChg chg="del mod">
          <ac:chgData name="YSU ." userId="3165a75f3fb2573d" providerId="LiveId" clId="{D377F1D2-65D2-4D8A-A093-A689811B6B22}" dt="2025-06-24T01:59:43.446" v="569" actId="478"/>
          <ac:spMkLst>
            <pc:docMk/>
            <pc:sldMk cId="3013115202" sldId="421"/>
            <ac:spMk id="25" creationId="{10427A41-D8F4-505A-B20E-0069018EF659}"/>
          </ac:spMkLst>
        </pc:spChg>
        <pc:spChg chg="add mod">
          <ac:chgData name="YSU ." userId="3165a75f3fb2573d" providerId="LiveId" clId="{D377F1D2-65D2-4D8A-A093-A689811B6B22}" dt="2025-06-24T01:58:29.889" v="535" actId="1035"/>
          <ac:spMkLst>
            <pc:docMk/>
            <pc:sldMk cId="3013115202" sldId="421"/>
            <ac:spMk id="26" creationId="{ACD884BF-F008-1E8A-672D-DB23B605FA32}"/>
          </ac:spMkLst>
        </pc:spChg>
        <pc:spChg chg="add mod">
          <ac:chgData name="YSU ." userId="3165a75f3fb2573d" providerId="LiveId" clId="{D377F1D2-65D2-4D8A-A093-A689811B6B22}" dt="2025-06-24T01:59:50.908" v="573" actId="1036"/>
          <ac:spMkLst>
            <pc:docMk/>
            <pc:sldMk cId="3013115202" sldId="421"/>
            <ac:spMk id="27" creationId="{0363E459-D37D-358C-C1D5-F32AE785A7D6}"/>
          </ac:spMkLst>
        </pc:spChg>
        <pc:spChg chg="add mod">
          <ac:chgData name="YSU ." userId="3165a75f3fb2573d" providerId="LiveId" clId="{D377F1D2-65D2-4D8A-A093-A689811B6B22}" dt="2025-06-24T01:59:50.908" v="573" actId="1036"/>
          <ac:spMkLst>
            <pc:docMk/>
            <pc:sldMk cId="3013115202" sldId="421"/>
            <ac:spMk id="28" creationId="{FE37E1DB-54FB-5834-765E-23A220445D24}"/>
          </ac:spMkLst>
        </pc:spChg>
        <pc:spChg chg="add mod">
          <ac:chgData name="YSU ." userId="3165a75f3fb2573d" providerId="LiveId" clId="{D377F1D2-65D2-4D8A-A093-A689811B6B22}" dt="2025-06-24T01:59:50.908" v="573" actId="1036"/>
          <ac:spMkLst>
            <pc:docMk/>
            <pc:sldMk cId="3013115202" sldId="421"/>
            <ac:spMk id="29" creationId="{CF6CC149-E08B-38F5-FEC4-666683026A90}"/>
          </ac:spMkLst>
        </pc:spChg>
        <pc:spChg chg="add mod">
          <ac:chgData name="YSU ." userId="3165a75f3fb2573d" providerId="LiveId" clId="{D377F1D2-65D2-4D8A-A093-A689811B6B22}" dt="2025-06-24T02:01:32.453" v="767"/>
          <ac:spMkLst>
            <pc:docMk/>
            <pc:sldMk cId="3013115202" sldId="421"/>
            <ac:spMk id="35" creationId="{CB1694D1-A1AF-DC6D-0272-CBDC9C7E53E5}"/>
          </ac:spMkLst>
        </pc:spChg>
        <pc:spChg chg="del mod">
          <ac:chgData name="YSU ." userId="3165a75f3fb2573d" providerId="LiveId" clId="{D377F1D2-65D2-4D8A-A093-A689811B6B22}" dt="2025-06-24T01:59:43.446" v="569" actId="478"/>
          <ac:spMkLst>
            <pc:docMk/>
            <pc:sldMk cId="3013115202" sldId="421"/>
            <ac:spMk id="46" creationId="{78DCC18E-BBA8-2DF5-5F1B-9DDD7F39B46E}"/>
          </ac:spMkLst>
        </pc:spChg>
        <pc:graphicFrameChg chg="mod modGraphic">
          <ac:chgData name="YSU ." userId="3165a75f3fb2573d" providerId="LiveId" clId="{D377F1D2-65D2-4D8A-A093-A689811B6B22}" dt="2025-06-24T02:00:26.819" v="651" actId="6549"/>
          <ac:graphicFrameMkLst>
            <pc:docMk/>
            <pc:sldMk cId="3013115202" sldId="421"/>
            <ac:graphicFrameMk id="2" creationId="{D0EB610D-51E0-5C77-7D45-8C51D7AE2DBA}"/>
          </ac:graphicFrameMkLst>
        </pc:graphicFrameChg>
        <pc:graphicFrameChg chg="add mod">
          <ac:chgData name="YSU ." userId="3165a75f3fb2573d" providerId="LiveId" clId="{D377F1D2-65D2-4D8A-A093-A689811B6B22}" dt="2025-06-24T02:01:32.453" v="767"/>
          <ac:graphicFrameMkLst>
            <pc:docMk/>
            <pc:sldMk cId="3013115202" sldId="421"/>
            <ac:graphicFrameMk id="30" creationId="{2007D8A8-34FB-D8C4-B5B2-6D4770F84B16}"/>
          </ac:graphicFrameMkLst>
        </pc:graphicFrameChg>
      </pc:sldChg>
      <pc:sldChg chg="delSp modSp mod">
        <pc:chgData name="YSU ." userId="3165a75f3fb2573d" providerId="LiveId" clId="{D377F1D2-65D2-4D8A-A093-A689811B6B22}" dt="2025-06-24T04:16:52.791" v="1387" actId="478"/>
        <pc:sldMkLst>
          <pc:docMk/>
          <pc:sldMk cId="1641532323" sldId="424"/>
        </pc:sldMkLst>
        <pc:spChg chg="del mod">
          <ac:chgData name="YSU ." userId="3165a75f3fb2573d" providerId="LiveId" clId="{D377F1D2-65D2-4D8A-A093-A689811B6B22}" dt="2025-06-24T04:16:52.791" v="1387" actId="478"/>
          <ac:spMkLst>
            <pc:docMk/>
            <pc:sldMk cId="1641532323" sldId="424"/>
            <ac:spMk id="6" creationId="{5424F75F-DB58-DE91-4DE8-DC3B5188C969}"/>
          </ac:spMkLst>
        </pc:spChg>
        <pc:graphicFrameChg chg="mod modGraphic">
          <ac:chgData name="YSU ." userId="3165a75f3fb2573d" providerId="LiveId" clId="{D377F1D2-65D2-4D8A-A093-A689811B6B22}" dt="2025-06-24T02:01:59.377" v="772" actId="20577"/>
          <ac:graphicFrameMkLst>
            <pc:docMk/>
            <pc:sldMk cId="1641532323" sldId="424"/>
            <ac:graphicFrameMk id="19" creationId="{95E03B48-C765-939F-09D7-362FAD3FF746}"/>
          </ac:graphicFrameMkLst>
        </pc:graphicFrameChg>
      </pc:sldChg>
      <pc:sldChg chg="addSp delSp modSp mod">
        <pc:chgData name="YSU ." userId="3165a75f3fb2573d" providerId="LiveId" clId="{D377F1D2-65D2-4D8A-A093-A689811B6B22}" dt="2025-06-24T04:17:41.964" v="1443" actId="1035"/>
        <pc:sldMkLst>
          <pc:docMk/>
          <pc:sldMk cId="235489322" sldId="425"/>
        </pc:sldMkLst>
        <pc:spChg chg="mod">
          <ac:chgData name="YSU ." userId="3165a75f3fb2573d" providerId="LiveId" clId="{D377F1D2-65D2-4D8A-A093-A689811B6B22}" dt="2025-06-24T02:03:35.185" v="826" actId="1036"/>
          <ac:spMkLst>
            <pc:docMk/>
            <pc:sldMk cId="235489322" sldId="425"/>
            <ac:spMk id="2" creationId="{C7F8983B-89B8-B9B6-FAF3-FD1D4E377FF6}"/>
          </ac:spMkLst>
        </pc:spChg>
        <pc:spChg chg="mod">
          <ac:chgData name="YSU ." userId="3165a75f3fb2573d" providerId="LiveId" clId="{D377F1D2-65D2-4D8A-A093-A689811B6B22}" dt="2025-06-24T02:03:35.185" v="826" actId="1036"/>
          <ac:spMkLst>
            <pc:docMk/>
            <pc:sldMk cId="235489322" sldId="425"/>
            <ac:spMk id="3" creationId="{2CE5182C-86FB-A08B-4B05-87BD2452C17D}"/>
          </ac:spMkLst>
        </pc:spChg>
        <pc:spChg chg="mod">
          <ac:chgData name="YSU ." userId="3165a75f3fb2573d" providerId="LiveId" clId="{D377F1D2-65D2-4D8A-A093-A689811B6B22}" dt="2025-06-24T02:03:35.185" v="826" actId="1036"/>
          <ac:spMkLst>
            <pc:docMk/>
            <pc:sldMk cId="235489322" sldId="425"/>
            <ac:spMk id="7" creationId="{41C8D774-9F40-2AFB-4B5C-E8D16FF41B98}"/>
          </ac:spMkLst>
        </pc:spChg>
        <pc:spChg chg="add del mod">
          <ac:chgData name="YSU ." userId="3165a75f3fb2573d" providerId="LiveId" clId="{D377F1D2-65D2-4D8A-A093-A689811B6B22}" dt="2025-06-24T02:20:21.519" v="848" actId="478"/>
          <ac:spMkLst>
            <pc:docMk/>
            <pc:sldMk cId="235489322" sldId="425"/>
            <ac:spMk id="11" creationId="{FDAFFE27-71DD-2CBE-4F43-AADEC4E8BA46}"/>
          </ac:spMkLst>
        </pc:spChg>
        <pc:spChg chg="mod">
          <ac:chgData name="YSU ." userId="3165a75f3fb2573d" providerId="LiveId" clId="{D377F1D2-65D2-4D8A-A093-A689811B6B22}" dt="2025-06-24T02:03:35.185" v="826" actId="1036"/>
          <ac:spMkLst>
            <pc:docMk/>
            <pc:sldMk cId="235489322" sldId="425"/>
            <ac:spMk id="31" creationId="{4F72A820-DA39-B0B6-C242-3865792A8FC5}"/>
          </ac:spMkLst>
        </pc:spChg>
        <pc:spChg chg="mod">
          <ac:chgData name="YSU ." userId="3165a75f3fb2573d" providerId="LiveId" clId="{D377F1D2-65D2-4D8A-A093-A689811B6B22}" dt="2025-06-24T02:03:35.185" v="826" actId="1036"/>
          <ac:spMkLst>
            <pc:docMk/>
            <pc:sldMk cId="235489322" sldId="425"/>
            <ac:spMk id="44" creationId="{101A4B85-5AA4-F6A3-EB83-2EB54C0F7C8E}"/>
          </ac:spMkLst>
        </pc:spChg>
        <pc:spChg chg="mod">
          <ac:chgData name="YSU ." userId="3165a75f3fb2573d" providerId="LiveId" clId="{D377F1D2-65D2-4D8A-A093-A689811B6B22}" dt="2025-06-24T04:17:22.087" v="1413" actId="1076"/>
          <ac:spMkLst>
            <pc:docMk/>
            <pc:sldMk cId="235489322" sldId="425"/>
            <ac:spMk id="50" creationId="{0C55D5EF-0EDC-E0D8-1E0D-463508C60B5F}"/>
          </ac:spMkLst>
        </pc:spChg>
        <pc:spChg chg="mod">
          <ac:chgData name="YSU ." userId="3165a75f3fb2573d" providerId="LiveId" clId="{D377F1D2-65D2-4D8A-A093-A689811B6B22}" dt="2025-06-24T04:17:22.087" v="1413" actId="1076"/>
          <ac:spMkLst>
            <pc:docMk/>
            <pc:sldMk cId="235489322" sldId="425"/>
            <ac:spMk id="51" creationId="{A66F3D87-3185-5DFD-AB2C-D24269560DBD}"/>
          </ac:spMkLst>
        </pc:spChg>
        <pc:spChg chg="mod">
          <ac:chgData name="YSU ." userId="3165a75f3fb2573d" providerId="LiveId" clId="{D377F1D2-65D2-4D8A-A093-A689811B6B22}" dt="2025-06-24T04:17:22.087" v="1413" actId="1076"/>
          <ac:spMkLst>
            <pc:docMk/>
            <pc:sldMk cId="235489322" sldId="425"/>
            <ac:spMk id="52" creationId="{F79549CC-29C0-3156-A3F0-3BB0C645A171}"/>
          </ac:spMkLst>
        </pc:spChg>
        <pc:spChg chg="mod">
          <ac:chgData name="YSU ." userId="3165a75f3fb2573d" providerId="LiveId" clId="{D377F1D2-65D2-4D8A-A093-A689811B6B22}" dt="2025-06-24T04:17:22.087" v="1413" actId="1076"/>
          <ac:spMkLst>
            <pc:docMk/>
            <pc:sldMk cId="235489322" sldId="425"/>
            <ac:spMk id="53" creationId="{C533F628-F0D5-5A55-F186-BBBB0FB6154B}"/>
          </ac:spMkLst>
        </pc:spChg>
        <pc:spChg chg="mod">
          <ac:chgData name="YSU ." userId="3165a75f3fb2573d" providerId="LiveId" clId="{D377F1D2-65D2-4D8A-A093-A689811B6B22}" dt="2025-06-24T04:17:22.087" v="1413" actId="1076"/>
          <ac:spMkLst>
            <pc:docMk/>
            <pc:sldMk cId="235489322" sldId="425"/>
            <ac:spMk id="55" creationId="{D1BCFA81-87F7-481A-4922-5FEE87FF00B8}"/>
          </ac:spMkLst>
        </pc:spChg>
        <pc:spChg chg="mod">
          <ac:chgData name="YSU ." userId="3165a75f3fb2573d" providerId="LiveId" clId="{D377F1D2-65D2-4D8A-A093-A689811B6B22}" dt="2025-06-24T04:17:22.087" v="1413" actId="1076"/>
          <ac:spMkLst>
            <pc:docMk/>
            <pc:sldMk cId="235489322" sldId="425"/>
            <ac:spMk id="56" creationId="{1F5D06CD-1D63-9D69-CF8C-0F391C9956E7}"/>
          </ac:spMkLst>
        </pc:spChg>
        <pc:spChg chg="mod">
          <ac:chgData name="YSU ." userId="3165a75f3fb2573d" providerId="LiveId" clId="{D377F1D2-65D2-4D8A-A093-A689811B6B22}" dt="2025-06-24T04:17:22.087" v="1413" actId="1076"/>
          <ac:spMkLst>
            <pc:docMk/>
            <pc:sldMk cId="235489322" sldId="425"/>
            <ac:spMk id="57" creationId="{F1642DE2-C42E-9081-29C4-385386CF4C29}"/>
          </ac:spMkLst>
        </pc:spChg>
        <pc:spChg chg="mod">
          <ac:chgData name="YSU ." userId="3165a75f3fb2573d" providerId="LiveId" clId="{D377F1D2-65D2-4D8A-A093-A689811B6B22}" dt="2025-06-24T04:17:22.087" v="1413" actId="1076"/>
          <ac:spMkLst>
            <pc:docMk/>
            <pc:sldMk cId="235489322" sldId="425"/>
            <ac:spMk id="58" creationId="{FB6306AD-520C-90DB-BCE6-5A07565A0E05}"/>
          </ac:spMkLst>
        </pc:spChg>
        <pc:spChg chg="mod">
          <ac:chgData name="YSU ." userId="3165a75f3fb2573d" providerId="LiveId" clId="{D377F1D2-65D2-4D8A-A093-A689811B6B22}" dt="2025-06-24T04:17:22.087" v="1413" actId="1076"/>
          <ac:spMkLst>
            <pc:docMk/>
            <pc:sldMk cId="235489322" sldId="425"/>
            <ac:spMk id="59" creationId="{D2391862-B570-1ED1-7A6A-42CB0F0806DA}"/>
          </ac:spMkLst>
        </pc:spChg>
        <pc:grpChg chg="mod">
          <ac:chgData name="YSU ." userId="3165a75f3fb2573d" providerId="LiveId" clId="{D377F1D2-65D2-4D8A-A093-A689811B6B22}" dt="2025-06-24T04:17:22.087" v="1413" actId="1076"/>
          <ac:grpSpMkLst>
            <pc:docMk/>
            <pc:sldMk cId="235489322" sldId="425"/>
            <ac:grpSpMk id="49" creationId="{7D9CA572-54B9-B965-85CC-EE43C316BBDC}"/>
          </ac:grpSpMkLst>
        </pc:grpChg>
        <pc:grpChg chg="mod">
          <ac:chgData name="YSU ." userId="3165a75f3fb2573d" providerId="LiveId" clId="{D377F1D2-65D2-4D8A-A093-A689811B6B22}" dt="2025-06-24T04:17:04.447" v="1388" actId="1076"/>
          <ac:grpSpMkLst>
            <pc:docMk/>
            <pc:sldMk cId="235489322" sldId="425"/>
            <ac:grpSpMk id="54" creationId="{09EC9A83-F082-BFE1-1451-550D2A552657}"/>
          </ac:grpSpMkLst>
        </pc:grpChg>
        <pc:graphicFrameChg chg="mod modGraphic">
          <ac:chgData name="YSU ." userId="3165a75f3fb2573d" providerId="LiveId" clId="{D377F1D2-65D2-4D8A-A093-A689811B6B22}" dt="2025-06-24T02:04:14.417" v="827" actId="20577"/>
          <ac:graphicFrameMkLst>
            <pc:docMk/>
            <pc:sldMk cId="235489322" sldId="425"/>
            <ac:graphicFrameMk id="4" creationId="{1AB0B80B-468A-7A3C-D3CD-440EFF5EAA35}"/>
          </ac:graphicFrameMkLst>
        </pc:graphicFrameChg>
        <pc:graphicFrameChg chg="mod">
          <ac:chgData name="YSU ." userId="3165a75f3fb2573d" providerId="LiveId" clId="{D377F1D2-65D2-4D8A-A093-A689811B6B22}" dt="2025-06-24T04:17:41.964" v="1443" actId="1035"/>
          <ac:graphicFrameMkLst>
            <pc:docMk/>
            <pc:sldMk cId="235489322" sldId="425"/>
            <ac:graphicFrameMk id="43" creationId="{A775F34B-7E0A-5F8D-D9D8-5D386CF9B24E}"/>
          </ac:graphicFrameMkLst>
        </pc:graphicFrameChg>
        <pc:picChg chg="mod">
          <ac:chgData name="YSU ." userId="3165a75f3fb2573d" providerId="LiveId" clId="{D377F1D2-65D2-4D8A-A093-A689811B6B22}" dt="2025-06-24T02:03:35.185" v="826" actId="1036"/>
          <ac:picMkLst>
            <pc:docMk/>
            <pc:sldMk cId="235489322" sldId="425"/>
            <ac:picMk id="28" creationId="{3702B54B-5E85-AABC-D516-C2C53E61E2A8}"/>
          </ac:picMkLst>
        </pc:picChg>
      </pc:sldChg>
      <pc:sldChg chg="delSp modSp mod">
        <pc:chgData name="YSU ." userId="3165a75f3fb2573d" providerId="LiveId" clId="{D377F1D2-65D2-4D8A-A093-A689811B6B22}" dt="2025-06-24T04:21:24.774" v="1586"/>
        <pc:sldMkLst>
          <pc:docMk/>
          <pc:sldMk cId="4011737956" sldId="428"/>
        </pc:sldMkLst>
        <pc:spChg chg="mod">
          <ac:chgData name="YSU ." userId="3165a75f3fb2573d" providerId="LiveId" clId="{D377F1D2-65D2-4D8A-A093-A689811B6B22}" dt="2025-06-24T01:41:09.081" v="14" actId="255"/>
          <ac:spMkLst>
            <pc:docMk/>
            <pc:sldMk cId="4011737956" sldId="428"/>
            <ac:spMk id="5" creationId="{423E0F2D-F302-62AE-D7EA-645EEA2C5955}"/>
          </ac:spMkLst>
        </pc:spChg>
        <pc:spChg chg="mod">
          <ac:chgData name="YSU ." userId="3165a75f3fb2573d" providerId="LiveId" clId="{D377F1D2-65D2-4D8A-A093-A689811B6B22}" dt="2025-06-24T01:41:15.985" v="17" actId="1035"/>
          <ac:spMkLst>
            <pc:docMk/>
            <pc:sldMk cId="4011737956" sldId="428"/>
            <ac:spMk id="6" creationId="{6844A2F8-80EC-AEFA-FA69-746AF7CF0B14}"/>
          </ac:spMkLst>
        </pc:spChg>
        <pc:spChg chg="mod">
          <ac:chgData name="YSU ." userId="3165a75f3fb2573d" providerId="LiveId" clId="{D377F1D2-65D2-4D8A-A093-A689811B6B22}" dt="2025-06-24T01:41:09.081" v="14" actId="255"/>
          <ac:spMkLst>
            <pc:docMk/>
            <pc:sldMk cId="4011737956" sldId="428"/>
            <ac:spMk id="12" creationId="{03DF1EEF-2816-87D4-933E-8DC0D7EC611A}"/>
          </ac:spMkLst>
        </pc:spChg>
        <pc:spChg chg="mod">
          <ac:chgData name="YSU ." userId="3165a75f3fb2573d" providerId="LiveId" clId="{D377F1D2-65D2-4D8A-A093-A689811B6B22}" dt="2025-06-24T01:41:09.081" v="14" actId="255"/>
          <ac:spMkLst>
            <pc:docMk/>
            <pc:sldMk cId="4011737956" sldId="428"/>
            <ac:spMk id="14" creationId="{B8FF7953-636E-26BE-BE0F-D2C1EBC279B7}"/>
          </ac:spMkLst>
        </pc:spChg>
        <pc:spChg chg="mod">
          <ac:chgData name="YSU ." userId="3165a75f3fb2573d" providerId="LiveId" clId="{D377F1D2-65D2-4D8A-A093-A689811B6B22}" dt="2025-06-24T01:41:45.053" v="34" actId="1037"/>
          <ac:spMkLst>
            <pc:docMk/>
            <pc:sldMk cId="4011737956" sldId="428"/>
            <ac:spMk id="15" creationId="{63D7AAC9-A6D9-EC98-A41C-94D9CCC004EA}"/>
          </ac:spMkLst>
        </pc:spChg>
        <pc:spChg chg="mod">
          <ac:chgData name="YSU ." userId="3165a75f3fb2573d" providerId="LiveId" clId="{D377F1D2-65D2-4D8A-A093-A689811B6B22}" dt="2025-06-24T01:41:24.377" v="19" actId="20577"/>
          <ac:spMkLst>
            <pc:docMk/>
            <pc:sldMk cId="4011737956" sldId="428"/>
            <ac:spMk id="16" creationId="{B5FEB315-C478-1511-1C20-AC32C34A15A2}"/>
          </ac:spMkLst>
        </pc:spChg>
        <pc:spChg chg="mod">
          <ac:chgData name="YSU ." userId="3165a75f3fb2573d" providerId="LiveId" clId="{D377F1D2-65D2-4D8A-A093-A689811B6B22}" dt="2025-06-24T01:41:09.081" v="14" actId="255"/>
          <ac:spMkLst>
            <pc:docMk/>
            <pc:sldMk cId="4011737956" sldId="428"/>
            <ac:spMk id="28" creationId="{72B0FBA1-6B13-B735-A8D6-41DDE0C3D3E0}"/>
          </ac:spMkLst>
        </pc:spChg>
        <pc:spChg chg="mod">
          <ac:chgData name="YSU ." userId="3165a75f3fb2573d" providerId="LiveId" clId="{D377F1D2-65D2-4D8A-A093-A689811B6B22}" dt="2025-06-24T01:41:28.035" v="20" actId="20577"/>
          <ac:spMkLst>
            <pc:docMk/>
            <pc:sldMk cId="4011737956" sldId="428"/>
            <ac:spMk id="29" creationId="{D277E1D2-F70F-7974-FFB7-9F5CB249C2E8}"/>
          </ac:spMkLst>
        </pc:spChg>
        <pc:spChg chg="mod">
          <ac:chgData name="YSU ." userId="3165a75f3fb2573d" providerId="LiveId" clId="{D377F1D2-65D2-4D8A-A093-A689811B6B22}" dt="2025-06-24T01:41:32.733" v="23" actId="20577"/>
          <ac:spMkLst>
            <pc:docMk/>
            <pc:sldMk cId="4011737956" sldId="428"/>
            <ac:spMk id="30" creationId="{69D0BD59-1B49-6696-262D-C4B34B74358E}"/>
          </ac:spMkLst>
        </pc:spChg>
        <pc:spChg chg="mod">
          <ac:chgData name="YSU ." userId="3165a75f3fb2573d" providerId="LiveId" clId="{D377F1D2-65D2-4D8A-A093-A689811B6B22}" dt="2025-06-24T01:41:50.689" v="37" actId="1037"/>
          <ac:spMkLst>
            <pc:docMk/>
            <pc:sldMk cId="4011737956" sldId="428"/>
            <ac:spMk id="31" creationId="{ADA48065-FE18-A3B9-29EA-F2EA7DF75758}"/>
          </ac:spMkLst>
        </pc:spChg>
        <pc:spChg chg="mod">
          <ac:chgData name="YSU ." userId="3165a75f3fb2573d" providerId="LiveId" clId="{D377F1D2-65D2-4D8A-A093-A689811B6B22}" dt="2025-06-24T04:21:13.896" v="1582" actId="1037"/>
          <ac:spMkLst>
            <pc:docMk/>
            <pc:sldMk cId="4011737956" sldId="428"/>
            <ac:spMk id="45" creationId="{DABA8B46-957C-78F5-800D-899B040FE5F7}"/>
          </ac:spMkLst>
        </pc:spChg>
        <pc:spChg chg="mod">
          <ac:chgData name="YSU ." userId="3165a75f3fb2573d" providerId="LiveId" clId="{D377F1D2-65D2-4D8A-A093-A689811B6B22}" dt="2025-06-24T04:21:13.896" v="1582" actId="1037"/>
          <ac:spMkLst>
            <pc:docMk/>
            <pc:sldMk cId="4011737956" sldId="428"/>
            <ac:spMk id="46" creationId="{CA2573BF-9DA5-E8EF-B83B-F1060FF83DCC}"/>
          </ac:spMkLst>
        </pc:spChg>
        <pc:spChg chg="mod">
          <ac:chgData name="YSU ." userId="3165a75f3fb2573d" providerId="LiveId" clId="{D377F1D2-65D2-4D8A-A093-A689811B6B22}" dt="2025-06-24T04:21:13.896" v="1582" actId="1037"/>
          <ac:spMkLst>
            <pc:docMk/>
            <pc:sldMk cId="4011737956" sldId="428"/>
            <ac:spMk id="47" creationId="{DA926FEC-F672-4240-1600-D372F5F2D59C}"/>
          </ac:spMkLst>
        </pc:spChg>
        <pc:spChg chg="mod">
          <ac:chgData name="YSU ." userId="3165a75f3fb2573d" providerId="LiveId" clId="{D377F1D2-65D2-4D8A-A093-A689811B6B22}" dt="2025-06-24T04:21:13.896" v="1582" actId="1037"/>
          <ac:spMkLst>
            <pc:docMk/>
            <pc:sldMk cId="4011737956" sldId="428"/>
            <ac:spMk id="48" creationId="{043C971C-D11F-E74C-C085-4E02EA47F6F3}"/>
          </ac:spMkLst>
        </pc:spChg>
        <pc:spChg chg="mod">
          <ac:chgData name="YSU ." userId="3165a75f3fb2573d" providerId="LiveId" clId="{D377F1D2-65D2-4D8A-A093-A689811B6B22}" dt="2025-06-24T01:41:09.081" v="14" actId="255"/>
          <ac:spMkLst>
            <pc:docMk/>
            <pc:sldMk cId="4011737956" sldId="428"/>
            <ac:spMk id="54" creationId="{89A0F552-3988-3DF7-DABF-87201EE22AA1}"/>
          </ac:spMkLst>
        </pc:spChg>
        <pc:spChg chg="mod">
          <ac:chgData name="YSU ." userId="3165a75f3fb2573d" providerId="LiveId" clId="{D377F1D2-65D2-4D8A-A093-A689811B6B22}" dt="2025-06-24T01:41:09.081" v="14" actId="255"/>
          <ac:spMkLst>
            <pc:docMk/>
            <pc:sldMk cId="4011737956" sldId="428"/>
            <ac:spMk id="65" creationId="{A87A5759-3D58-114C-9B99-637AF6FEB06C}"/>
          </ac:spMkLst>
        </pc:spChg>
        <pc:spChg chg="del">
          <ac:chgData name="YSU ." userId="3165a75f3fb2573d" providerId="LiveId" clId="{D377F1D2-65D2-4D8A-A093-A689811B6B22}" dt="2025-06-24T04:20:34.855" v="1567" actId="478"/>
          <ac:spMkLst>
            <pc:docMk/>
            <pc:sldMk cId="4011737956" sldId="428"/>
            <ac:spMk id="66" creationId="{B71BF0E0-7164-3E1D-2A86-26E52A07E29F}"/>
          </ac:spMkLst>
        </pc:spChg>
        <pc:spChg chg="mod">
          <ac:chgData name="YSU ." userId="3165a75f3fb2573d" providerId="LiveId" clId="{D377F1D2-65D2-4D8A-A093-A689811B6B22}" dt="2025-06-24T01:41:09.081" v="14" actId="255"/>
          <ac:spMkLst>
            <pc:docMk/>
            <pc:sldMk cId="4011737956" sldId="428"/>
            <ac:spMk id="80" creationId="{B2F6B48A-2935-1090-4DEE-305AB90DC39A}"/>
          </ac:spMkLst>
        </pc:spChg>
        <pc:spChg chg="mod">
          <ac:chgData name="YSU ." userId="3165a75f3fb2573d" providerId="LiveId" clId="{D377F1D2-65D2-4D8A-A093-A689811B6B22}" dt="2025-06-24T01:41:09.081" v="14" actId="255"/>
          <ac:spMkLst>
            <pc:docMk/>
            <pc:sldMk cId="4011737956" sldId="428"/>
            <ac:spMk id="82" creationId="{E25B12F9-B5AB-3CD7-855F-11BC17DECA7A}"/>
          </ac:spMkLst>
        </pc:spChg>
        <pc:spChg chg="mod">
          <ac:chgData name="YSU ." userId="3165a75f3fb2573d" providerId="LiveId" clId="{D377F1D2-65D2-4D8A-A093-A689811B6B22}" dt="2025-06-24T01:41:09.081" v="14" actId="255"/>
          <ac:spMkLst>
            <pc:docMk/>
            <pc:sldMk cId="4011737956" sldId="428"/>
            <ac:spMk id="83" creationId="{F366909B-40DA-3195-783E-0966368B1030}"/>
          </ac:spMkLst>
        </pc:spChg>
        <pc:spChg chg="mod">
          <ac:chgData name="YSU ." userId="3165a75f3fb2573d" providerId="LiveId" clId="{D377F1D2-65D2-4D8A-A093-A689811B6B22}" dt="2025-06-24T01:41:09.081" v="14" actId="255"/>
          <ac:spMkLst>
            <pc:docMk/>
            <pc:sldMk cId="4011737956" sldId="428"/>
            <ac:spMk id="85" creationId="{58DE52EE-E89E-6BA8-84CA-AE6FF1342E10}"/>
          </ac:spMkLst>
        </pc:spChg>
        <pc:grpChg chg="mod">
          <ac:chgData name="YSU ." userId="3165a75f3fb2573d" providerId="LiveId" clId="{D377F1D2-65D2-4D8A-A093-A689811B6B22}" dt="2025-06-24T04:21:13.896" v="1582" actId="1037"/>
          <ac:grpSpMkLst>
            <pc:docMk/>
            <pc:sldMk cId="4011737956" sldId="428"/>
            <ac:grpSpMk id="44" creationId="{0827275B-385A-F707-0439-70C41A50F341}"/>
          </ac:grpSpMkLst>
        </pc:grpChg>
        <pc:graphicFrameChg chg="mod modGraphic">
          <ac:chgData name="YSU ." userId="3165a75f3fb2573d" providerId="LiveId" clId="{D377F1D2-65D2-4D8A-A093-A689811B6B22}" dt="2025-06-24T04:21:24.774" v="1586"/>
          <ac:graphicFrameMkLst>
            <pc:docMk/>
            <pc:sldMk cId="4011737956" sldId="428"/>
            <ac:graphicFrameMk id="103" creationId="{69A75D30-BEC0-6D36-85C0-96BCE322A2CB}"/>
          </ac:graphicFrameMkLst>
        </pc:graphicFrameChg>
      </pc:sldChg>
      <pc:sldChg chg="modSp mod">
        <pc:chgData name="YSU ." userId="3165a75f3fb2573d" providerId="LiveId" clId="{D377F1D2-65D2-4D8A-A093-A689811B6B22}" dt="2025-06-24T04:11:22.459" v="1222"/>
        <pc:sldMkLst>
          <pc:docMk/>
          <pc:sldMk cId="778637328" sldId="429"/>
        </pc:sldMkLst>
        <pc:spChg chg="mod">
          <ac:chgData name="YSU ." userId="3165a75f3fb2573d" providerId="LiveId" clId="{D377F1D2-65D2-4D8A-A093-A689811B6B22}" dt="2025-06-24T01:42:19.313" v="39" actId="20577"/>
          <ac:spMkLst>
            <pc:docMk/>
            <pc:sldMk cId="778637328" sldId="429"/>
            <ac:spMk id="7" creationId="{4B623084-F9DC-B897-2A94-56586C3B6F0D}"/>
          </ac:spMkLst>
        </pc:spChg>
        <pc:spChg chg="mod">
          <ac:chgData name="YSU ." userId="3165a75f3fb2573d" providerId="LiveId" clId="{D377F1D2-65D2-4D8A-A093-A689811B6B22}" dt="2025-06-24T01:42:14.733" v="38" actId="255"/>
          <ac:spMkLst>
            <pc:docMk/>
            <pc:sldMk cId="778637328" sldId="429"/>
            <ac:spMk id="8" creationId="{576AE578-0625-4851-7A29-9F8D13F55E2B}"/>
          </ac:spMkLst>
        </pc:spChg>
        <pc:spChg chg="mod">
          <ac:chgData name="YSU ." userId="3165a75f3fb2573d" providerId="LiveId" clId="{D377F1D2-65D2-4D8A-A093-A689811B6B22}" dt="2025-06-24T04:11:04.338" v="1204"/>
          <ac:spMkLst>
            <pc:docMk/>
            <pc:sldMk cId="778637328" sldId="429"/>
            <ac:spMk id="11" creationId="{D0790591-32EA-4E5B-4B7F-FFFA695F61F1}"/>
          </ac:spMkLst>
        </pc:spChg>
        <pc:spChg chg="mod">
          <ac:chgData name="YSU ." userId="3165a75f3fb2573d" providerId="LiveId" clId="{D377F1D2-65D2-4D8A-A093-A689811B6B22}" dt="2025-06-24T04:11:17.741" v="1216"/>
          <ac:spMkLst>
            <pc:docMk/>
            <pc:sldMk cId="778637328" sldId="429"/>
            <ac:spMk id="12" creationId="{AC563367-897C-EF9F-C20C-4FADE765DDD1}"/>
          </ac:spMkLst>
        </pc:spChg>
        <pc:spChg chg="mod">
          <ac:chgData name="YSU ." userId="3165a75f3fb2573d" providerId="LiveId" clId="{D377F1D2-65D2-4D8A-A093-A689811B6B22}" dt="2025-06-24T01:42:14.733" v="38" actId="255"/>
          <ac:spMkLst>
            <pc:docMk/>
            <pc:sldMk cId="778637328" sldId="429"/>
            <ac:spMk id="13" creationId="{ED102E39-531F-80C7-0760-438197740599}"/>
          </ac:spMkLst>
        </pc:spChg>
        <pc:spChg chg="mod">
          <ac:chgData name="YSU ." userId="3165a75f3fb2573d" providerId="LiveId" clId="{D377F1D2-65D2-4D8A-A093-A689811B6B22}" dt="2025-06-24T04:11:11.733" v="1210"/>
          <ac:spMkLst>
            <pc:docMk/>
            <pc:sldMk cId="778637328" sldId="429"/>
            <ac:spMk id="15" creationId="{09EAEE14-5931-1715-B551-88992E7EE365}"/>
          </ac:spMkLst>
        </pc:spChg>
        <pc:spChg chg="mod">
          <ac:chgData name="YSU ." userId="3165a75f3fb2573d" providerId="LiveId" clId="{D377F1D2-65D2-4D8A-A093-A689811B6B22}" dt="2025-06-24T04:11:22.459" v="1222"/>
          <ac:spMkLst>
            <pc:docMk/>
            <pc:sldMk cId="778637328" sldId="429"/>
            <ac:spMk id="16" creationId="{7F0A32B9-0FED-D8F4-959A-138A859D73B1}"/>
          </ac:spMkLst>
        </pc:spChg>
        <pc:spChg chg="mod">
          <ac:chgData name="YSU ." userId="3165a75f3fb2573d" providerId="LiveId" clId="{D377F1D2-65D2-4D8A-A093-A689811B6B22}" dt="2025-06-24T01:42:14.733" v="38" actId="255"/>
          <ac:spMkLst>
            <pc:docMk/>
            <pc:sldMk cId="778637328" sldId="429"/>
            <ac:spMk id="152" creationId="{751AF0F6-D7D2-F530-7318-AF48E8DE20D9}"/>
          </ac:spMkLst>
        </pc:spChg>
        <pc:spChg chg="mod">
          <ac:chgData name="YSU ." userId="3165a75f3fb2573d" providerId="LiveId" clId="{D377F1D2-65D2-4D8A-A093-A689811B6B22}" dt="2025-06-24T01:42:47.738" v="47" actId="1035"/>
          <ac:spMkLst>
            <pc:docMk/>
            <pc:sldMk cId="778637328" sldId="429"/>
            <ac:spMk id="153" creationId="{87C7AD24-6F31-BD4A-A53F-FB83A13775AF}"/>
          </ac:spMkLst>
        </pc:spChg>
        <pc:spChg chg="mod">
          <ac:chgData name="YSU ." userId="3165a75f3fb2573d" providerId="LiveId" clId="{D377F1D2-65D2-4D8A-A093-A689811B6B22}" dt="2025-06-24T01:43:09.698" v="66" actId="20577"/>
          <ac:spMkLst>
            <pc:docMk/>
            <pc:sldMk cId="778637328" sldId="429"/>
            <ac:spMk id="154" creationId="{35FDCC80-7CA1-85A8-0720-D51CB5691A9F}"/>
          </ac:spMkLst>
        </pc:spChg>
      </pc:sldChg>
      <pc:sldChg chg="addSp delSp modSp mod">
        <pc:chgData name="YSU ." userId="3165a75f3fb2573d" providerId="LiveId" clId="{D377F1D2-65D2-4D8A-A093-A689811B6B22}" dt="2025-06-24T02:01:23.527" v="766" actId="1037"/>
        <pc:sldMkLst>
          <pc:docMk/>
          <pc:sldMk cId="4037766609" sldId="431"/>
        </pc:sldMkLst>
        <pc:spChg chg="del">
          <ac:chgData name="YSU ." userId="3165a75f3fb2573d" providerId="LiveId" clId="{D377F1D2-65D2-4D8A-A093-A689811B6B22}" dt="2025-06-24T01:49:07.729" v="409" actId="478"/>
          <ac:spMkLst>
            <pc:docMk/>
            <pc:sldMk cId="4037766609" sldId="431"/>
            <ac:spMk id="3" creationId="{BA003BE1-7031-7A19-1A9C-67405ED068E2}"/>
          </ac:spMkLst>
        </pc:spChg>
        <pc:spChg chg="del mod">
          <ac:chgData name="YSU ." userId="3165a75f3fb2573d" providerId="LiveId" clId="{D377F1D2-65D2-4D8A-A093-A689811B6B22}" dt="2025-06-24T01:47:00.183" v="157" actId="21"/>
          <ac:spMkLst>
            <pc:docMk/>
            <pc:sldMk cId="4037766609" sldId="431"/>
            <ac:spMk id="4" creationId="{D7666A13-F21B-911B-BA29-A759143D12A7}"/>
          </ac:spMkLst>
        </pc:spChg>
        <pc:spChg chg="del">
          <ac:chgData name="YSU ." userId="3165a75f3fb2573d" providerId="LiveId" clId="{D377F1D2-65D2-4D8A-A093-A689811B6B22}" dt="2025-06-24T01:44:04.632" v="68" actId="478"/>
          <ac:spMkLst>
            <pc:docMk/>
            <pc:sldMk cId="4037766609" sldId="431"/>
            <ac:spMk id="5" creationId="{B45F410E-237D-E0FB-AA86-CBC015939D6E}"/>
          </ac:spMkLst>
        </pc:spChg>
        <pc:spChg chg="del mod">
          <ac:chgData name="YSU ." userId="3165a75f3fb2573d" providerId="LiveId" clId="{D377F1D2-65D2-4D8A-A093-A689811B6B22}" dt="2025-06-24T01:46:20.595" v="117" actId="478"/>
          <ac:spMkLst>
            <pc:docMk/>
            <pc:sldMk cId="4037766609" sldId="431"/>
            <ac:spMk id="6" creationId="{340ECB80-B1EA-9A25-842F-8240153F2F66}"/>
          </ac:spMkLst>
        </pc:spChg>
        <pc:spChg chg="mod">
          <ac:chgData name="YSU ." userId="3165a75f3fb2573d" providerId="LiveId" clId="{D377F1D2-65D2-4D8A-A093-A689811B6B22}" dt="2025-06-24T01:46:14.859" v="115" actId="14100"/>
          <ac:spMkLst>
            <pc:docMk/>
            <pc:sldMk cId="4037766609" sldId="431"/>
            <ac:spMk id="7" creationId="{5195D19D-493D-DFAC-25A0-40B2DCA29B84}"/>
          </ac:spMkLst>
        </pc:spChg>
        <pc:spChg chg="add mod">
          <ac:chgData name="YSU ." userId="3165a75f3fb2573d" providerId="LiveId" clId="{D377F1D2-65D2-4D8A-A093-A689811B6B22}" dt="2025-06-24T01:47:31.669" v="230" actId="115"/>
          <ac:spMkLst>
            <pc:docMk/>
            <pc:sldMk cId="4037766609" sldId="431"/>
            <ac:spMk id="8" creationId="{F3F58909-15AD-99BB-5316-B33CEAA2BA45}"/>
          </ac:spMkLst>
        </pc:spChg>
        <pc:spChg chg="del mod">
          <ac:chgData name="YSU ." userId="3165a75f3fb2573d" providerId="LiveId" clId="{D377F1D2-65D2-4D8A-A093-A689811B6B22}" dt="2025-06-24T01:45:37.897" v="86" actId="478"/>
          <ac:spMkLst>
            <pc:docMk/>
            <pc:sldMk cId="4037766609" sldId="431"/>
            <ac:spMk id="9" creationId="{03802D50-7D9A-8BE7-B023-CFD3D01B4DE0}"/>
          </ac:spMkLst>
        </pc:spChg>
        <pc:spChg chg="del mod">
          <ac:chgData name="YSU ." userId="3165a75f3fb2573d" providerId="LiveId" clId="{D377F1D2-65D2-4D8A-A093-A689811B6B22}" dt="2025-06-24T01:47:00.183" v="157" actId="21"/>
          <ac:spMkLst>
            <pc:docMk/>
            <pc:sldMk cId="4037766609" sldId="431"/>
            <ac:spMk id="10" creationId="{1BD499D0-5FA8-0C4B-A0F0-9BFBEEEC31EF}"/>
          </ac:spMkLst>
        </pc:spChg>
        <pc:spChg chg="del mod">
          <ac:chgData name="YSU ." userId="3165a75f3fb2573d" providerId="LiveId" clId="{D377F1D2-65D2-4D8A-A093-A689811B6B22}" dt="2025-06-24T01:47:00.183" v="157" actId="21"/>
          <ac:spMkLst>
            <pc:docMk/>
            <pc:sldMk cId="4037766609" sldId="431"/>
            <ac:spMk id="11" creationId="{F783ADFC-E66F-A762-D107-1229112E1E70}"/>
          </ac:spMkLst>
        </pc:spChg>
        <pc:spChg chg="add mod">
          <ac:chgData name="YSU ." userId="3165a75f3fb2573d" providerId="LiveId" clId="{D377F1D2-65D2-4D8A-A093-A689811B6B22}" dt="2025-06-24T01:46:55.465" v="156" actId="1035"/>
          <ac:spMkLst>
            <pc:docMk/>
            <pc:sldMk cId="4037766609" sldId="431"/>
            <ac:spMk id="12" creationId="{2AA3D636-81D3-92D4-AAF0-45A0D4440BD0}"/>
          </ac:spMkLst>
        </pc:spChg>
        <pc:spChg chg="add mod">
          <ac:chgData name="YSU ." userId="3165a75f3fb2573d" providerId="LiveId" clId="{D377F1D2-65D2-4D8A-A093-A689811B6B22}" dt="2025-06-24T01:49:25.989" v="422"/>
          <ac:spMkLst>
            <pc:docMk/>
            <pc:sldMk cId="4037766609" sldId="431"/>
            <ac:spMk id="14" creationId="{570BB593-DB9F-FEDC-BF88-749D7F1A5190}"/>
          </ac:spMkLst>
        </pc:spChg>
        <pc:spChg chg="add del mod">
          <ac:chgData name="YSU ." userId="3165a75f3fb2573d" providerId="LiveId" clId="{D377F1D2-65D2-4D8A-A093-A689811B6B22}" dt="2025-06-24T01:47:06.514" v="179" actId="478"/>
          <ac:spMkLst>
            <pc:docMk/>
            <pc:sldMk cId="4037766609" sldId="431"/>
            <ac:spMk id="15" creationId="{63AF3C8E-9A31-0B59-89E5-379E436F11AF}"/>
          </ac:spMkLst>
        </pc:spChg>
        <pc:spChg chg="add mod">
          <ac:chgData name="YSU ." userId="3165a75f3fb2573d" providerId="LiveId" clId="{D377F1D2-65D2-4D8A-A093-A689811B6B22}" dt="2025-06-24T01:47:34.226" v="231" actId="115"/>
          <ac:spMkLst>
            <pc:docMk/>
            <pc:sldMk cId="4037766609" sldId="431"/>
            <ac:spMk id="16" creationId="{CF13D509-86E0-2041-C500-B0C6AF46B657}"/>
          </ac:spMkLst>
        </pc:spChg>
        <pc:spChg chg="add del mod">
          <ac:chgData name="YSU ." userId="3165a75f3fb2573d" providerId="LiveId" clId="{D377F1D2-65D2-4D8A-A093-A689811B6B22}" dt="2025-06-24T01:47:15.742" v="181" actId="478"/>
          <ac:spMkLst>
            <pc:docMk/>
            <pc:sldMk cId="4037766609" sldId="431"/>
            <ac:spMk id="17" creationId="{F783ADFC-E66F-A762-D107-1229112E1E70}"/>
          </ac:spMkLst>
        </pc:spChg>
        <pc:spChg chg="mod">
          <ac:chgData name="YSU ." userId="3165a75f3fb2573d" providerId="LiveId" clId="{D377F1D2-65D2-4D8A-A093-A689811B6B22}" dt="2025-06-24T01:46:26.549" v="127" actId="1035"/>
          <ac:spMkLst>
            <pc:docMk/>
            <pc:sldMk cId="4037766609" sldId="431"/>
            <ac:spMk id="18" creationId="{6FBC742F-508B-A8B3-8D5E-DD4D00463188}"/>
          </ac:spMkLst>
        </pc:spChg>
        <pc:spChg chg="add del mod">
          <ac:chgData name="YSU ." userId="3165a75f3fb2573d" providerId="LiveId" clId="{D377F1D2-65D2-4D8A-A093-A689811B6B22}" dt="2025-06-24T01:47:15.742" v="181" actId="478"/>
          <ac:spMkLst>
            <pc:docMk/>
            <pc:sldMk cId="4037766609" sldId="431"/>
            <ac:spMk id="19" creationId="{D7666A13-F21B-911B-BA29-A759143D12A7}"/>
          </ac:spMkLst>
        </pc:spChg>
        <pc:spChg chg="del">
          <ac:chgData name="YSU ." userId="3165a75f3fb2573d" providerId="LiveId" clId="{D377F1D2-65D2-4D8A-A093-A689811B6B22}" dt="2025-06-24T01:47:26.905" v="229" actId="478"/>
          <ac:spMkLst>
            <pc:docMk/>
            <pc:sldMk cId="4037766609" sldId="431"/>
            <ac:spMk id="20" creationId="{7A10090F-872D-E443-2A20-3DADFD55F29A}"/>
          </ac:spMkLst>
        </pc:spChg>
        <pc:spChg chg="del mod">
          <ac:chgData name="YSU ." userId="3165a75f3fb2573d" providerId="LiveId" clId="{D377F1D2-65D2-4D8A-A093-A689811B6B22}" dt="2025-06-24T01:47:00.183" v="157" actId="21"/>
          <ac:spMkLst>
            <pc:docMk/>
            <pc:sldMk cId="4037766609" sldId="431"/>
            <ac:spMk id="21" creationId="{6B0C84AF-E71B-A41A-D2EB-1131163F0B01}"/>
          </ac:spMkLst>
        </pc:spChg>
        <pc:spChg chg="add del mod">
          <ac:chgData name="YSU ." userId="3165a75f3fb2573d" providerId="LiveId" clId="{D377F1D2-65D2-4D8A-A093-A689811B6B22}" dt="2025-06-24T01:47:15.742" v="181" actId="478"/>
          <ac:spMkLst>
            <pc:docMk/>
            <pc:sldMk cId="4037766609" sldId="431"/>
            <ac:spMk id="22" creationId="{6B0C84AF-E71B-A41A-D2EB-1131163F0B01}"/>
          </ac:spMkLst>
        </pc:spChg>
        <pc:spChg chg="add del mod">
          <ac:chgData name="YSU ." userId="3165a75f3fb2573d" providerId="LiveId" clId="{D377F1D2-65D2-4D8A-A093-A689811B6B22}" dt="2025-06-24T01:47:15.742" v="181" actId="478"/>
          <ac:spMkLst>
            <pc:docMk/>
            <pc:sldMk cId="4037766609" sldId="431"/>
            <ac:spMk id="23" creationId="{624FE14B-E127-FC9B-CC0B-71D41AF15B8F}"/>
          </ac:spMkLst>
        </pc:spChg>
        <pc:spChg chg="add mod">
          <ac:chgData name="YSU ." userId="3165a75f3fb2573d" providerId="LiveId" clId="{D377F1D2-65D2-4D8A-A093-A689811B6B22}" dt="2025-06-24T01:49:14.173" v="414" actId="1036"/>
          <ac:spMkLst>
            <pc:docMk/>
            <pc:sldMk cId="4037766609" sldId="431"/>
            <ac:spMk id="24" creationId="{1BD499D0-5FA8-0C4B-A0F0-9BFBEEEC31EF}"/>
          </ac:spMkLst>
        </pc:spChg>
        <pc:spChg chg="add mod">
          <ac:chgData name="YSU ." userId="3165a75f3fb2573d" providerId="LiveId" clId="{D377F1D2-65D2-4D8A-A093-A689811B6B22}" dt="2025-06-24T02:01:23.527" v="766" actId="1037"/>
          <ac:spMkLst>
            <pc:docMk/>
            <pc:sldMk cId="4037766609" sldId="431"/>
            <ac:spMk id="25" creationId="{82A34B7F-1C40-1728-9C4D-CA1CB28650E2}"/>
          </ac:spMkLst>
        </pc:spChg>
        <pc:spChg chg="del">
          <ac:chgData name="YSU ." userId="3165a75f3fb2573d" providerId="LiveId" clId="{D377F1D2-65D2-4D8A-A093-A689811B6B22}" dt="2025-06-24T01:45:17.447" v="83" actId="478"/>
          <ac:spMkLst>
            <pc:docMk/>
            <pc:sldMk cId="4037766609" sldId="431"/>
            <ac:spMk id="28" creationId="{D3BF8E65-3C5B-5722-2C78-5CD5CC55F44D}"/>
          </ac:spMkLst>
        </pc:spChg>
        <pc:spChg chg="del mod">
          <ac:chgData name="YSU ." userId="3165a75f3fb2573d" providerId="LiveId" clId="{D377F1D2-65D2-4D8A-A093-A689811B6B22}" dt="2025-06-24T01:47:00.183" v="157" actId="21"/>
          <ac:spMkLst>
            <pc:docMk/>
            <pc:sldMk cId="4037766609" sldId="431"/>
            <ac:spMk id="29" creationId="{624FE14B-E127-FC9B-CC0B-71D41AF15B8F}"/>
          </ac:spMkLst>
        </pc:spChg>
        <pc:spChg chg="del">
          <ac:chgData name="YSU ." userId="3165a75f3fb2573d" providerId="LiveId" clId="{D377F1D2-65D2-4D8A-A093-A689811B6B22}" dt="2025-06-24T01:44:03.246" v="67" actId="478"/>
          <ac:spMkLst>
            <pc:docMk/>
            <pc:sldMk cId="4037766609" sldId="431"/>
            <ac:spMk id="50" creationId="{9B7DB08A-74C7-270F-8FA6-77F55206A8C1}"/>
          </ac:spMkLst>
        </pc:spChg>
        <pc:graphicFrameChg chg="mod modGraphic">
          <ac:chgData name="YSU ." userId="3165a75f3fb2573d" providerId="LiveId" clId="{D377F1D2-65D2-4D8A-A093-A689811B6B22}" dt="2025-06-24T01:48:58.168" v="382" actId="255"/>
          <ac:graphicFrameMkLst>
            <pc:docMk/>
            <pc:sldMk cId="4037766609" sldId="431"/>
            <ac:graphicFrameMk id="2" creationId="{EB150CEC-7E3D-36FB-8E52-7513C6814B11}"/>
          </ac:graphicFrameMkLst>
        </pc:graphicFrameChg>
        <pc:graphicFrameChg chg="mod">
          <ac:chgData name="YSU ." userId="3165a75f3fb2573d" providerId="LiveId" clId="{D377F1D2-65D2-4D8A-A093-A689811B6B22}" dt="2025-06-24T01:49:04.199" v="408" actId="1035"/>
          <ac:graphicFrameMkLst>
            <pc:docMk/>
            <pc:sldMk cId="4037766609" sldId="431"/>
            <ac:graphicFrameMk id="13" creationId="{73F83DE1-4095-6F6B-B42C-E0F45AB506C5}"/>
          </ac:graphicFrameMkLst>
        </pc:graphicFrameChg>
      </pc:sldChg>
      <pc:sldChg chg="modSp mod">
        <pc:chgData name="YSU ." userId="3165a75f3fb2573d" providerId="LiveId" clId="{D377F1D2-65D2-4D8A-A093-A689811B6B22}" dt="2025-06-24T01:55:20.136" v="506"/>
        <pc:sldMkLst>
          <pc:docMk/>
          <pc:sldMk cId="2623807907" sldId="432"/>
        </pc:sldMkLst>
        <pc:graphicFrameChg chg="mod modGraphic">
          <ac:chgData name="YSU ." userId="3165a75f3fb2573d" providerId="LiveId" clId="{D377F1D2-65D2-4D8A-A093-A689811B6B22}" dt="2025-06-24T01:55:20.136" v="506"/>
          <ac:graphicFrameMkLst>
            <pc:docMk/>
            <pc:sldMk cId="2623807907" sldId="432"/>
            <ac:graphicFrameMk id="19" creationId="{2BF6EC49-14CA-8C6D-14B7-ABCDF3913528}"/>
          </ac:graphicFrameMkLst>
        </pc:graphicFrameChg>
      </pc:sldChg>
      <pc:sldChg chg="modSp">
        <pc:chgData name="YSU ." userId="3165a75f3fb2573d" providerId="LiveId" clId="{D377F1D2-65D2-4D8A-A093-A689811B6B22}" dt="2025-06-24T04:24:51.599" v="1693" actId="1076"/>
        <pc:sldMkLst>
          <pc:docMk/>
          <pc:sldMk cId="1930770884" sldId="433"/>
        </pc:sldMkLst>
        <pc:spChg chg="mod">
          <ac:chgData name="YSU ." userId="3165a75f3fb2573d" providerId="LiveId" clId="{D377F1D2-65D2-4D8A-A093-A689811B6B22}" dt="2025-06-24T04:24:51.599" v="1693" actId="1076"/>
          <ac:spMkLst>
            <pc:docMk/>
            <pc:sldMk cId="1930770884" sldId="433"/>
            <ac:spMk id="45" creationId="{B8ADF056-DD80-7C54-E2F1-F4A0C88B8B01}"/>
          </ac:spMkLst>
        </pc:spChg>
        <pc:spChg chg="mod">
          <ac:chgData name="YSU ." userId="3165a75f3fb2573d" providerId="LiveId" clId="{D377F1D2-65D2-4D8A-A093-A689811B6B22}" dt="2025-06-24T04:24:51.599" v="1693" actId="1076"/>
          <ac:spMkLst>
            <pc:docMk/>
            <pc:sldMk cId="1930770884" sldId="433"/>
            <ac:spMk id="46" creationId="{C0F519CD-53AC-3767-6844-37ADD0792CAF}"/>
          </ac:spMkLst>
        </pc:spChg>
        <pc:spChg chg="mod">
          <ac:chgData name="YSU ." userId="3165a75f3fb2573d" providerId="LiveId" clId="{D377F1D2-65D2-4D8A-A093-A689811B6B22}" dt="2025-06-24T04:24:51.599" v="1693" actId="1076"/>
          <ac:spMkLst>
            <pc:docMk/>
            <pc:sldMk cId="1930770884" sldId="433"/>
            <ac:spMk id="47" creationId="{BEF0ADDC-A35B-BB11-6C8F-A6CF77F05846}"/>
          </ac:spMkLst>
        </pc:spChg>
        <pc:spChg chg="mod">
          <ac:chgData name="YSU ." userId="3165a75f3fb2573d" providerId="LiveId" clId="{D377F1D2-65D2-4D8A-A093-A689811B6B22}" dt="2025-06-24T04:24:51.599" v="1693" actId="1076"/>
          <ac:spMkLst>
            <pc:docMk/>
            <pc:sldMk cId="1930770884" sldId="433"/>
            <ac:spMk id="48" creationId="{B0201DAD-453C-63A6-D5B5-6A8BAD57DF28}"/>
          </ac:spMkLst>
        </pc:spChg>
        <pc:grpChg chg="mod">
          <ac:chgData name="YSU ." userId="3165a75f3fb2573d" providerId="LiveId" clId="{D377F1D2-65D2-4D8A-A093-A689811B6B22}" dt="2025-06-24T04:24:51.599" v="1693" actId="1076"/>
          <ac:grpSpMkLst>
            <pc:docMk/>
            <pc:sldMk cId="1930770884" sldId="433"/>
            <ac:grpSpMk id="44" creationId="{B31E495B-E76F-E85B-7230-E6FE1A086E70}"/>
          </ac:grpSpMkLst>
        </pc:grpChg>
      </pc:sldChg>
      <pc:sldChg chg="addSp modSp mod">
        <pc:chgData name="YSU ." userId="3165a75f3fb2573d" providerId="LiveId" clId="{D377F1D2-65D2-4D8A-A093-A689811B6B22}" dt="2025-06-24T04:16:15.545" v="1385"/>
        <pc:sldMkLst>
          <pc:docMk/>
          <pc:sldMk cId="288485777" sldId="434"/>
        </pc:sldMkLst>
        <pc:spChg chg="add mod">
          <ac:chgData name="YSU ." userId="3165a75f3fb2573d" providerId="LiveId" clId="{D377F1D2-65D2-4D8A-A093-A689811B6B22}" dt="2025-06-24T04:15:47.804" v="1383"/>
          <ac:spMkLst>
            <pc:docMk/>
            <pc:sldMk cId="288485777" sldId="434"/>
            <ac:spMk id="2" creationId="{2001BC16-D823-86C7-FF93-9C368C69ABFE}"/>
          </ac:spMkLst>
        </pc:spChg>
        <pc:spChg chg="mod">
          <ac:chgData name="YSU ." userId="3165a75f3fb2573d" providerId="LiveId" clId="{D377F1D2-65D2-4D8A-A093-A689811B6B22}" dt="2025-06-24T04:15:05.978" v="1379"/>
          <ac:spMkLst>
            <pc:docMk/>
            <pc:sldMk cId="288485777" sldId="434"/>
            <ac:spMk id="29" creationId="{D0790591-32EA-4E5B-4B7F-FFFA695F61F1}"/>
          </ac:spMkLst>
        </pc:spChg>
        <pc:spChg chg="mod">
          <ac:chgData name="YSU ." userId="3165a75f3fb2573d" providerId="LiveId" clId="{D377F1D2-65D2-4D8A-A093-A689811B6B22}" dt="2025-06-24T04:15:05.978" v="1379"/>
          <ac:spMkLst>
            <pc:docMk/>
            <pc:sldMk cId="288485777" sldId="434"/>
            <ac:spMk id="30" creationId="{AC563367-897C-EF9F-C20C-4FADE765DDD1}"/>
          </ac:spMkLst>
        </pc:spChg>
        <pc:spChg chg="mod">
          <ac:chgData name="YSU ." userId="3165a75f3fb2573d" providerId="LiveId" clId="{D377F1D2-65D2-4D8A-A093-A689811B6B22}" dt="2025-06-24T04:15:05.978" v="1379"/>
          <ac:spMkLst>
            <pc:docMk/>
            <pc:sldMk cId="288485777" sldId="434"/>
            <ac:spMk id="32" creationId="{09EAEE14-5931-1715-B551-88992E7EE365}"/>
          </ac:spMkLst>
        </pc:spChg>
        <pc:spChg chg="mod">
          <ac:chgData name="YSU ." userId="3165a75f3fb2573d" providerId="LiveId" clId="{D377F1D2-65D2-4D8A-A093-A689811B6B22}" dt="2025-06-24T04:15:05.978" v="1379"/>
          <ac:spMkLst>
            <pc:docMk/>
            <pc:sldMk cId="288485777" sldId="434"/>
            <ac:spMk id="33" creationId="{7F0A32B9-0FED-D8F4-959A-138A859D73B1}"/>
          </ac:spMkLst>
        </pc:spChg>
        <pc:graphicFrameChg chg="mod modGraphic">
          <ac:chgData name="YSU ." userId="3165a75f3fb2573d" providerId="LiveId" clId="{D377F1D2-65D2-4D8A-A093-A689811B6B22}" dt="2025-06-24T04:16:15.545" v="1385"/>
          <ac:graphicFrameMkLst>
            <pc:docMk/>
            <pc:sldMk cId="288485777" sldId="434"/>
            <ac:graphicFrameMk id="3" creationId="{74DBE4A5-6F07-2C83-CF3B-287501D55169}"/>
          </ac:graphicFrameMkLst>
        </pc:graphicFrameChg>
        <pc:graphicFrameChg chg="modGraphic">
          <ac:chgData name="YSU ." userId="3165a75f3fb2573d" providerId="LiveId" clId="{D377F1D2-65D2-4D8A-A093-A689811B6B22}" dt="2025-06-24T04:15:23.012" v="1382" actId="20577"/>
          <ac:graphicFrameMkLst>
            <pc:docMk/>
            <pc:sldMk cId="288485777" sldId="434"/>
            <ac:graphicFrameMk id="137" creationId="{B10ED596-87E0-F3FA-6231-F25045E749E4}"/>
          </ac:graphicFrameMkLst>
        </pc:graphicFrameChg>
      </pc:sldChg>
      <pc:sldChg chg="addSp delSp modSp mod">
        <pc:chgData name="YSU ." userId="3165a75f3fb2573d" providerId="LiveId" clId="{D377F1D2-65D2-4D8A-A093-A689811B6B22}" dt="2025-06-24T04:25:56.918" v="1714" actId="14100"/>
        <pc:sldMkLst>
          <pc:docMk/>
          <pc:sldMk cId="3995263643" sldId="435"/>
        </pc:sldMkLst>
        <pc:spChg chg="del">
          <ac:chgData name="YSU ." userId="3165a75f3fb2573d" providerId="LiveId" clId="{D377F1D2-65D2-4D8A-A093-A689811B6B22}" dt="2025-06-24T04:18:11.212" v="1444" actId="478"/>
          <ac:spMkLst>
            <pc:docMk/>
            <pc:sldMk cId="3995263643" sldId="435"/>
            <ac:spMk id="6" creationId="{B99F52C9-9859-735B-971D-09A5AA83A67F}"/>
          </ac:spMkLst>
        </pc:spChg>
        <pc:spChg chg="mod">
          <ac:chgData name="YSU ." userId="3165a75f3fb2573d" providerId="LiveId" clId="{D377F1D2-65D2-4D8A-A093-A689811B6B22}" dt="2025-06-24T04:25:40.496" v="1706" actId="1035"/>
          <ac:spMkLst>
            <pc:docMk/>
            <pc:sldMk cId="3995263643" sldId="435"/>
            <ac:spMk id="20" creationId="{9ADA1267-AF40-25C4-E3E9-C12EE82A3588}"/>
          </ac:spMkLst>
        </pc:spChg>
        <pc:spChg chg="mod">
          <ac:chgData name="YSU ." userId="3165a75f3fb2573d" providerId="LiveId" clId="{D377F1D2-65D2-4D8A-A093-A689811B6B22}" dt="2025-06-24T04:25:40.496" v="1706" actId="1035"/>
          <ac:spMkLst>
            <pc:docMk/>
            <pc:sldMk cId="3995263643" sldId="435"/>
            <ac:spMk id="27" creationId="{89F74B9A-EC84-EA2B-1AC2-A6C9223608AB}"/>
          </ac:spMkLst>
        </pc:spChg>
        <pc:spChg chg="mod">
          <ac:chgData name="YSU ." userId="3165a75f3fb2573d" providerId="LiveId" clId="{D377F1D2-65D2-4D8A-A093-A689811B6B22}" dt="2025-06-24T04:25:40.496" v="1706" actId="1035"/>
          <ac:spMkLst>
            <pc:docMk/>
            <pc:sldMk cId="3995263643" sldId="435"/>
            <ac:spMk id="29" creationId="{FC156B64-8826-C822-C771-58655B3E8B21}"/>
          </ac:spMkLst>
        </pc:spChg>
        <pc:spChg chg="mod">
          <ac:chgData name="YSU ." userId="3165a75f3fb2573d" providerId="LiveId" clId="{D377F1D2-65D2-4D8A-A093-A689811B6B22}" dt="2025-06-24T04:25:40.496" v="1706" actId="1035"/>
          <ac:spMkLst>
            <pc:docMk/>
            <pc:sldMk cId="3995263643" sldId="435"/>
            <ac:spMk id="31" creationId="{C0202A28-518A-E67B-CF54-DEE5C0B93BB3}"/>
          </ac:spMkLst>
        </pc:spChg>
        <pc:spChg chg="mod">
          <ac:chgData name="YSU ." userId="3165a75f3fb2573d" providerId="LiveId" clId="{D377F1D2-65D2-4D8A-A093-A689811B6B22}" dt="2025-06-24T04:25:40.496" v="1706" actId="1035"/>
          <ac:spMkLst>
            <pc:docMk/>
            <pc:sldMk cId="3995263643" sldId="435"/>
            <ac:spMk id="36" creationId="{DCFBE6C8-94C7-D4EB-8676-3ACA5D13EDF4}"/>
          </ac:spMkLst>
        </pc:spChg>
        <pc:spChg chg="mod">
          <ac:chgData name="YSU ." userId="3165a75f3fb2573d" providerId="LiveId" clId="{D377F1D2-65D2-4D8A-A093-A689811B6B22}" dt="2025-06-24T04:25:40.496" v="1706" actId="1035"/>
          <ac:spMkLst>
            <pc:docMk/>
            <pc:sldMk cId="3995263643" sldId="435"/>
            <ac:spMk id="46" creationId="{F65EBBB2-DB7E-4A03-1CC9-AFBB02515C48}"/>
          </ac:spMkLst>
        </pc:spChg>
        <pc:spChg chg="mod">
          <ac:chgData name="YSU ." userId="3165a75f3fb2573d" providerId="LiveId" clId="{D377F1D2-65D2-4D8A-A093-A689811B6B22}" dt="2025-06-24T02:22:32.568" v="874" actId="20577"/>
          <ac:spMkLst>
            <pc:docMk/>
            <pc:sldMk cId="3995263643" sldId="435"/>
            <ac:spMk id="63" creationId="{500A9287-3012-1D78-52EC-86C66562D342}"/>
          </ac:spMkLst>
        </pc:spChg>
        <pc:spChg chg="mod">
          <ac:chgData name="YSU ." userId="3165a75f3fb2573d" providerId="LiveId" clId="{D377F1D2-65D2-4D8A-A093-A689811B6B22}" dt="2025-06-24T04:25:40.496" v="1706" actId="1035"/>
          <ac:spMkLst>
            <pc:docMk/>
            <pc:sldMk cId="3995263643" sldId="435"/>
            <ac:spMk id="89" creationId="{9F6A16B0-E3C5-9CA0-DB4B-0AAC7859FEED}"/>
          </ac:spMkLst>
        </pc:spChg>
        <pc:spChg chg="mod">
          <ac:chgData name="YSU ." userId="3165a75f3fb2573d" providerId="LiveId" clId="{D377F1D2-65D2-4D8A-A093-A689811B6B22}" dt="2025-06-24T04:25:40.496" v="1706" actId="1035"/>
          <ac:spMkLst>
            <pc:docMk/>
            <pc:sldMk cId="3995263643" sldId="435"/>
            <ac:spMk id="90" creationId="{73F98D93-FF9A-C28B-12AC-CC9832BE2235}"/>
          </ac:spMkLst>
        </pc:spChg>
        <pc:spChg chg="mod">
          <ac:chgData name="YSU ." userId="3165a75f3fb2573d" providerId="LiveId" clId="{D377F1D2-65D2-4D8A-A093-A689811B6B22}" dt="2025-06-24T02:23:19.314" v="902" actId="1035"/>
          <ac:spMkLst>
            <pc:docMk/>
            <pc:sldMk cId="3995263643" sldId="435"/>
            <ac:spMk id="92" creationId="{40BD624F-54CF-3FBD-DF58-7D6B679B556C}"/>
          </ac:spMkLst>
        </pc:spChg>
        <pc:spChg chg="mod">
          <ac:chgData name="YSU ." userId="3165a75f3fb2573d" providerId="LiveId" clId="{D377F1D2-65D2-4D8A-A093-A689811B6B22}" dt="2025-06-24T02:23:19.314" v="902" actId="1035"/>
          <ac:spMkLst>
            <pc:docMk/>
            <pc:sldMk cId="3995263643" sldId="435"/>
            <ac:spMk id="100" creationId="{1399E564-7A46-7CBC-57CB-AB6E3453BA75}"/>
          </ac:spMkLst>
        </pc:spChg>
        <pc:spChg chg="mod">
          <ac:chgData name="YSU ." userId="3165a75f3fb2573d" providerId="LiveId" clId="{D377F1D2-65D2-4D8A-A093-A689811B6B22}" dt="2025-06-24T04:25:40.496" v="1706" actId="1035"/>
          <ac:spMkLst>
            <pc:docMk/>
            <pc:sldMk cId="3995263643" sldId="435"/>
            <ac:spMk id="102" creationId="{952C5B64-7448-5336-9FC5-51BC476069B9}"/>
          </ac:spMkLst>
        </pc:spChg>
        <pc:spChg chg="mod">
          <ac:chgData name="YSU ." userId="3165a75f3fb2573d" providerId="LiveId" clId="{D377F1D2-65D2-4D8A-A093-A689811B6B22}" dt="2025-06-24T02:23:19.314" v="902" actId="1035"/>
          <ac:spMkLst>
            <pc:docMk/>
            <pc:sldMk cId="3995263643" sldId="435"/>
            <ac:spMk id="104" creationId="{6479A249-53EB-4FFC-5037-D4321D0158F2}"/>
          </ac:spMkLst>
        </pc:spChg>
        <pc:spChg chg="mod">
          <ac:chgData name="YSU ." userId="3165a75f3fb2573d" providerId="LiveId" clId="{D377F1D2-65D2-4D8A-A093-A689811B6B22}" dt="2025-06-24T02:23:19.314" v="902" actId="1035"/>
          <ac:spMkLst>
            <pc:docMk/>
            <pc:sldMk cId="3995263643" sldId="435"/>
            <ac:spMk id="105" creationId="{6094CF05-DF40-6831-88A8-DA086B1B7161}"/>
          </ac:spMkLst>
        </pc:spChg>
        <pc:spChg chg="mod">
          <ac:chgData name="YSU ." userId="3165a75f3fb2573d" providerId="LiveId" clId="{D377F1D2-65D2-4D8A-A093-A689811B6B22}" dt="2025-06-24T02:22:54.912" v="881" actId="20577"/>
          <ac:spMkLst>
            <pc:docMk/>
            <pc:sldMk cId="3995263643" sldId="435"/>
            <ac:spMk id="106" creationId="{290D3D63-81FC-242B-FE73-36F20F5B68AF}"/>
          </ac:spMkLst>
        </pc:spChg>
        <pc:spChg chg="mod">
          <ac:chgData name="YSU ." userId="3165a75f3fb2573d" providerId="LiveId" clId="{D377F1D2-65D2-4D8A-A093-A689811B6B22}" dt="2025-06-24T04:25:40.496" v="1706" actId="1035"/>
          <ac:spMkLst>
            <pc:docMk/>
            <pc:sldMk cId="3995263643" sldId="435"/>
            <ac:spMk id="108" creationId="{EA089EB1-C54D-C170-518E-E86C39717E50}"/>
          </ac:spMkLst>
        </pc:spChg>
        <pc:graphicFrameChg chg="add mod modGraphic">
          <ac:chgData name="YSU ." userId="3165a75f3fb2573d" providerId="LiveId" clId="{D377F1D2-65D2-4D8A-A093-A689811B6B22}" dt="2025-06-24T04:25:26.418" v="1704" actId="2164"/>
          <ac:graphicFrameMkLst>
            <pc:docMk/>
            <pc:sldMk cId="3995263643" sldId="435"/>
            <ac:graphicFrameMk id="2" creationId="{09F71960-AA9C-53D6-491E-F28260BAFB38}"/>
          </ac:graphicFrameMkLst>
        </pc:graphicFrameChg>
        <pc:graphicFrameChg chg="mod modGraphic">
          <ac:chgData name="YSU ." userId="3165a75f3fb2573d" providerId="LiveId" clId="{D377F1D2-65D2-4D8A-A093-A689811B6B22}" dt="2025-06-24T02:23:11.253" v="898" actId="1035"/>
          <ac:graphicFrameMkLst>
            <pc:docMk/>
            <pc:sldMk cId="3995263643" sldId="435"/>
            <ac:graphicFrameMk id="76" creationId="{1A949476-13EC-F902-12C0-942C2647F039}"/>
          </ac:graphicFrameMkLst>
        </pc:graphicFrameChg>
        <pc:graphicFrameChg chg="modGraphic">
          <ac:chgData name="YSU ." userId="3165a75f3fb2573d" providerId="LiveId" clId="{D377F1D2-65D2-4D8A-A093-A689811B6B22}" dt="2025-06-24T04:25:20.771" v="1703" actId="2164"/>
          <ac:graphicFrameMkLst>
            <pc:docMk/>
            <pc:sldMk cId="3995263643" sldId="435"/>
            <ac:graphicFrameMk id="103" creationId="{CF36FE3E-3AC9-3A34-C30F-525D28A97AEB}"/>
          </ac:graphicFrameMkLst>
        </pc:graphicFrameChg>
        <pc:cxnChg chg="mod">
          <ac:chgData name="YSU ." userId="3165a75f3fb2573d" providerId="LiveId" clId="{D377F1D2-65D2-4D8A-A093-A689811B6B22}" dt="2025-06-24T04:25:56.918" v="1714" actId="14100"/>
          <ac:cxnSpMkLst>
            <pc:docMk/>
            <pc:sldMk cId="3995263643" sldId="435"/>
            <ac:cxnSpMk id="4" creationId="{A61B5C5B-A64A-2221-24AB-8DF4A344CBF1}"/>
          </ac:cxnSpMkLst>
        </pc:cxnChg>
      </pc:sldChg>
      <pc:sldChg chg="addSp delSp modSp mod">
        <pc:chgData name="YSU ." userId="3165a75f3fb2573d" providerId="LiveId" clId="{D377F1D2-65D2-4D8A-A093-A689811B6B22}" dt="2025-06-24T04:09:12.726" v="1126" actId="478"/>
        <pc:sldMkLst>
          <pc:docMk/>
          <pc:sldMk cId="1704851046" sldId="437"/>
        </pc:sldMkLst>
        <pc:spChg chg="add del mod">
          <ac:chgData name="YSU ." userId="3165a75f3fb2573d" providerId="LiveId" clId="{D377F1D2-65D2-4D8A-A093-A689811B6B22}" dt="2025-06-24T04:09:12.726" v="1126" actId="478"/>
          <ac:spMkLst>
            <pc:docMk/>
            <pc:sldMk cId="1704851046" sldId="437"/>
            <ac:spMk id="24" creationId="{C2832EC8-B595-6378-D28C-9828AAB020F3}"/>
          </ac:spMkLst>
        </pc:spChg>
        <pc:spChg chg="add mod">
          <ac:chgData name="YSU ." userId="3165a75f3fb2573d" providerId="LiveId" clId="{D377F1D2-65D2-4D8A-A093-A689811B6B22}" dt="2025-06-24T04:04:39.971" v="1069"/>
          <ac:spMkLst>
            <pc:docMk/>
            <pc:sldMk cId="1704851046" sldId="437"/>
            <ac:spMk id="27" creationId="{FEB23E07-5D44-0DC4-7386-CDFD51B1F0E1}"/>
          </ac:spMkLst>
        </pc:spChg>
        <pc:spChg chg="add mod">
          <ac:chgData name="YSU ." userId="3165a75f3fb2573d" providerId="LiveId" clId="{D377F1D2-65D2-4D8A-A093-A689811B6B22}" dt="2025-06-24T04:05:49.417" v="1104" actId="1037"/>
          <ac:spMkLst>
            <pc:docMk/>
            <pc:sldMk cId="1704851046" sldId="437"/>
            <ac:spMk id="28" creationId="{955F4D0F-1B18-809A-DFF9-55E6B420DC24}"/>
          </ac:spMkLst>
        </pc:spChg>
        <pc:spChg chg="add del mod">
          <ac:chgData name="YSU ." userId="3165a75f3fb2573d" providerId="LiveId" clId="{D377F1D2-65D2-4D8A-A093-A689811B6B22}" dt="2025-06-24T04:06:48.747" v="1109" actId="21"/>
          <ac:spMkLst>
            <pc:docMk/>
            <pc:sldMk cId="1704851046" sldId="437"/>
            <ac:spMk id="30" creationId="{3053EB9E-086B-5FDA-0737-C06425082895}"/>
          </ac:spMkLst>
        </pc:spChg>
        <pc:spChg chg="add del mod">
          <ac:chgData name="YSU ." userId="3165a75f3fb2573d" providerId="LiveId" clId="{D377F1D2-65D2-4D8A-A093-A689811B6B22}" dt="2025-06-24T04:06:48.747" v="1109" actId="21"/>
          <ac:spMkLst>
            <pc:docMk/>
            <pc:sldMk cId="1704851046" sldId="437"/>
            <ac:spMk id="31" creationId="{E3173E90-BD03-B526-5B50-7E41E69B6A9C}"/>
          </ac:spMkLst>
        </pc:spChg>
        <pc:spChg chg="add mod">
          <ac:chgData name="YSU ." userId="3165a75f3fb2573d" providerId="LiveId" clId="{D377F1D2-65D2-4D8A-A093-A689811B6B22}" dt="2025-06-24T04:06:56.587" v="1111"/>
          <ac:spMkLst>
            <pc:docMk/>
            <pc:sldMk cId="1704851046" sldId="437"/>
            <ac:spMk id="35" creationId="{3053EB9E-086B-5FDA-0737-C06425082895}"/>
          </ac:spMkLst>
        </pc:spChg>
        <pc:spChg chg="mod">
          <ac:chgData name="YSU ." userId="3165a75f3fb2573d" providerId="LiveId" clId="{D377F1D2-65D2-4D8A-A093-A689811B6B22}" dt="2025-06-24T04:05:04.524" v="1082"/>
          <ac:spMkLst>
            <pc:docMk/>
            <pc:sldMk cId="1704851046" sldId="437"/>
            <ac:spMk id="36" creationId="{3CDF7DF4-4059-EC01-6BB5-F545EDD6BE30}"/>
          </ac:spMkLst>
        </pc:spChg>
        <pc:spChg chg="add mod">
          <ac:chgData name="YSU ." userId="3165a75f3fb2573d" providerId="LiveId" clId="{D377F1D2-65D2-4D8A-A093-A689811B6B22}" dt="2025-06-24T04:06:56.587" v="1111"/>
          <ac:spMkLst>
            <pc:docMk/>
            <pc:sldMk cId="1704851046" sldId="437"/>
            <ac:spMk id="40" creationId="{E3173E90-BD03-B526-5B50-7E41E69B6A9C}"/>
          </ac:spMkLst>
        </pc:spChg>
        <pc:spChg chg="mod">
          <ac:chgData name="YSU ." userId="3165a75f3fb2573d" providerId="LiveId" clId="{D377F1D2-65D2-4D8A-A093-A689811B6B22}" dt="2025-06-24T02:36:49.708" v="1036"/>
          <ac:spMkLst>
            <pc:docMk/>
            <pc:sldMk cId="1704851046" sldId="437"/>
            <ac:spMk id="61" creationId="{ED611966-B3BA-307E-32E0-39F58383775B}"/>
          </ac:spMkLst>
        </pc:spChg>
        <pc:spChg chg="del">
          <ac:chgData name="YSU ." userId="3165a75f3fb2573d" providerId="LiveId" clId="{D377F1D2-65D2-4D8A-A093-A689811B6B22}" dt="2025-06-24T04:04:20.337" v="1064" actId="478"/>
          <ac:spMkLst>
            <pc:docMk/>
            <pc:sldMk cId="1704851046" sldId="437"/>
            <ac:spMk id="62" creationId="{417A33FA-1857-9538-92F4-6D342B6DDCC4}"/>
          </ac:spMkLst>
        </pc:spChg>
        <pc:spChg chg="del">
          <ac:chgData name="YSU ." userId="3165a75f3fb2573d" providerId="LiveId" clId="{D377F1D2-65D2-4D8A-A093-A689811B6B22}" dt="2025-06-24T04:06:17.995" v="1105" actId="478"/>
          <ac:spMkLst>
            <pc:docMk/>
            <pc:sldMk cId="1704851046" sldId="437"/>
            <ac:spMk id="65" creationId="{5CFAEDA9-B215-608B-41F4-25FE4372002F}"/>
          </ac:spMkLst>
        </pc:spChg>
        <pc:spChg chg="del mod">
          <ac:chgData name="YSU ." userId="3165a75f3fb2573d" providerId="LiveId" clId="{D377F1D2-65D2-4D8A-A093-A689811B6B22}" dt="2025-06-24T04:07:24.753" v="1118" actId="478"/>
          <ac:spMkLst>
            <pc:docMk/>
            <pc:sldMk cId="1704851046" sldId="437"/>
            <ac:spMk id="66" creationId="{55035C12-0C76-6A10-CB3A-ECFA5863EDB3}"/>
          </ac:spMkLst>
        </pc:spChg>
        <pc:spChg chg="mod">
          <ac:chgData name="YSU ." userId="3165a75f3fb2573d" providerId="LiveId" clId="{D377F1D2-65D2-4D8A-A093-A689811B6B22}" dt="2025-06-24T04:05:29.257" v="1103" actId="1036"/>
          <ac:spMkLst>
            <pc:docMk/>
            <pc:sldMk cId="1704851046" sldId="437"/>
            <ac:spMk id="113" creationId="{B3DC1942-091D-C92C-8DD1-706AF6BB591E}"/>
          </ac:spMkLst>
        </pc:spChg>
        <pc:graphicFrameChg chg="mod modGraphic">
          <ac:chgData name="YSU ." userId="3165a75f3fb2573d" providerId="LiveId" clId="{D377F1D2-65D2-4D8A-A093-A689811B6B22}" dt="2025-06-24T04:07:32.750" v="1120" actId="20577"/>
          <ac:graphicFrameMkLst>
            <pc:docMk/>
            <pc:sldMk cId="1704851046" sldId="437"/>
            <ac:graphicFrameMk id="7" creationId="{D6A828A1-1BBE-AD4B-7AEB-9E972A1A9353}"/>
          </ac:graphicFrameMkLst>
        </pc:graphicFrameChg>
        <pc:graphicFrameChg chg="add mod">
          <ac:chgData name="YSU ." userId="3165a75f3fb2573d" providerId="LiveId" clId="{D377F1D2-65D2-4D8A-A093-A689811B6B22}" dt="2025-06-24T04:04:39.971" v="1069"/>
          <ac:graphicFrameMkLst>
            <pc:docMk/>
            <pc:sldMk cId="1704851046" sldId="437"/>
            <ac:graphicFrameMk id="25" creationId="{9DA1551C-2161-1779-34F1-22D6D01FC72C}"/>
          </ac:graphicFrameMkLst>
        </pc:graphicFrameChg>
      </pc:sldChg>
      <pc:sldChg chg="addSp delSp modSp mod">
        <pc:chgData name="YSU ." userId="3165a75f3fb2573d" providerId="LiveId" clId="{D377F1D2-65D2-4D8A-A093-A689811B6B22}" dt="2025-06-24T04:23:45.490" v="1692" actId="1037"/>
        <pc:sldMkLst>
          <pc:docMk/>
          <pc:sldMk cId="562026078" sldId="438"/>
        </pc:sldMkLst>
        <pc:spChg chg="mod">
          <ac:chgData name="YSU ." userId="3165a75f3fb2573d" providerId="LiveId" clId="{D377F1D2-65D2-4D8A-A093-A689811B6B22}" dt="2025-06-24T04:23:45.490" v="1692" actId="1037"/>
          <ac:spMkLst>
            <pc:docMk/>
            <pc:sldMk cId="562026078" sldId="438"/>
            <ac:spMk id="6" creationId="{FFCBF447-0D3A-6E46-740F-C1EC1FAB7A39}"/>
          </ac:spMkLst>
        </pc:spChg>
        <pc:spChg chg="mod">
          <ac:chgData name="YSU ." userId="3165a75f3fb2573d" providerId="LiveId" clId="{D377F1D2-65D2-4D8A-A093-A689811B6B22}" dt="2025-06-24T04:23:45.490" v="1692" actId="1037"/>
          <ac:spMkLst>
            <pc:docMk/>
            <pc:sldMk cId="562026078" sldId="438"/>
            <ac:spMk id="8" creationId="{081619D3-783B-B76C-8D04-435E245EBEC2}"/>
          </ac:spMkLst>
        </pc:spChg>
        <pc:spChg chg="mod">
          <ac:chgData name="YSU ." userId="3165a75f3fb2573d" providerId="LiveId" clId="{D377F1D2-65D2-4D8A-A093-A689811B6B22}" dt="2025-06-24T04:23:45.490" v="1692" actId="1037"/>
          <ac:spMkLst>
            <pc:docMk/>
            <pc:sldMk cId="562026078" sldId="438"/>
            <ac:spMk id="9" creationId="{9641311E-0F0A-47D9-435A-6B998748385F}"/>
          </ac:spMkLst>
        </pc:spChg>
        <pc:spChg chg="mod">
          <ac:chgData name="YSU ." userId="3165a75f3fb2573d" providerId="LiveId" clId="{D377F1D2-65D2-4D8A-A093-A689811B6B22}" dt="2025-06-24T04:23:45.490" v="1692" actId="1037"/>
          <ac:spMkLst>
            <pc:docMk/>
            <pc:sldMk cId="562026078" sldId="438"/>
            <ac:spMk id="10" creationId="{8809A38E-AE67-3932-E92D-425B41462B20}"/>
          </ac:spMkLst>
        </pc:spChg>
        <pc:spChg chg="mod">
          <ac:chgData name="YSU ." userId="3165a75f3fb2573d" providerId="LiveId" clId="{D377F1D2-65D2-4D8A-A093-A689811B6B22}" dt="2025-06-24T04:23:45.490" v="1692" actId="1037"/>
          <ac:spMkLst>
            <pc:docMk/>
            <pc:sldMk cId="562026078" sldId="438"/>
            <ac:spMk id="12" creationId="{9A67F4A5-46E4-E4C9-49BD-FC8ACDFBC1C4}"/>
          </ac:spMkLst>
        </pc:spChg>
        <pc:spChg chg="mod">
          <ac:chgData name="YSU ." userId="3165a75f3fb2573d" providerId="LiveId" clId="{D377F1D2-65D2-4D8A-A093-A689811B6B22}" dt="2025-06-24T04:23:45.490" v="1692" actId="1037"/>
          <ac:spMkLst>
            <pc:docMk/>
            <pc:sldMk cId="562026078" sldId="438"/>
            <ac:spMk id="13" creationId="{9BB3DBCF-788D-6B28-AFE6-59C42547F739}"/>
          </ac:spMkLst>
        </pc:spChg>
        <pc:spChg chg="mod">
          <ac:chgData name="YSU ." userId="3165a75f3fb2573d" providerId="LiveId" clId="{D377F1D2-65D2-4D8A-A093-A689811B6B22}" dt="2025-06-24T04:23:45.490" v="1692" actId="1037"/>
          <ac:spMkLst>
            <pc:docMk/>
            <pc:sldMk cId="562026078" sldId="438"/>
            <ac:spMk id="19" creationId="{35F33946-6DB4-06DA-7B03-E0E996241837}"/>
          </ac:spMkLst>
        </pc:spChg>
        <pc:spChg chg="mod">
          <ac:chgData name="YSU ." userId="3165a75f3fb2573d" providerId="LiveId" clId="{D377F1D2-65D2-4D8A-A093-A689811B6B22}" dt="2025-06-24T04:23:45.490" v="1692" actId="1037"/>
          <ac:spMkLst>
            <pc:docMk/>
            <pc:sldMk cId="562026078" sldId="438"/>
            <ac:spMk id="21" creationId="{72D9EDA5-2475-4989-5FEE-5724283A63CE}"/>
          </ac:spMkLst>
        </pc:spChg>
        <pc:spChg chg="add mod">
          <ac:chgData name="YSU ." userId="3165a75f3fb2573d" providerId="LiveId" clId="{D377F1D2-65D2-4D8A-A093-A689811B6B22}" dt="2025-06-24T04:12:42.562" v="1227" actId="164"/>
          <ac:spMkLst>
            <pc:docMk/>
            <pc:sldMk cId="562026078" sldId="438"/>
            <ac:spMk id="28" creationId="{07C3D03E-C6C5-6110-B13B-C7A01DEB221A}"/>
          </ac:spMkLst>
        </pc:spChg>
        <pc:spChg chg="add mod">
          <ac:chgData name="YSU ." userId="3165a75f3fb2573d" providerId="LiveId" clId="{D377F1D2-65D2-4D8A-A093-A689811B6B22}" dt="2025-06-24T04:12:42.562" v="1227" actId="164"/>
          <ac:spMkLst>
            <pc:docMk/>
            <pc:sldMk cId="562026078" sldId="438"/>
            <ac:spMk id="30" creationId="{10BCC3B5-98AB-B479-6581-0D50B08B3E8E}"/>
          </ac:spMkLst>
        </pc:spChg>
        <pc:spChg chg="mod">
          <ac:chgData name="YSU ." userId="3165a75f3fb2573d" providerId="LiveId" clId="{D377F1D2-65D2-4D8A-A093-A689811B6B22}" dt="2025-06-24T04:13:55.058" v="1365" actId="20577"/>
          <ac:spMkLst>
            <pc:docMk/>
            <pc:sldMk cId="562026078" sldId="438"/>
            <ac:spMk id="40" creationId="{07C3D03E-C6C5-6110-B13B-C7A01DEB221A}"/>
          </ac:spMkLst>
        </pc:spChg>
        <pc:spChg chg="mod">
          <ac:chgData name="YSU ." userId="3165a75f3fb2573d" providerId="LiveId" clId="{D377F1D2-65D2-4D8A-A093-A689811B6B22}" dt="2025-06-24T04:13:54.043" v="1363" actId="20577"/>
          <ac:spMkLst>
            <pc:docMk/>
            <pc:sldMk cId="562026078" sldId="438"/>
            <ac:spMk id="41" creationId="{10BCC3B5-98AB-B479-6581-0D50B08B3E8E}"/>
          </ac:spMkLst>
        </pc:spChg>
        <pc:spChg chg="del">
          <ac:chgData name="YSU ." userId="3165a75f3fb2573d" providerId="LiveId" clId="{D377F1D2-65D2-4D8A-A093-A689811B6B22}" dt="2025-06-24T04:12:26.365" v="1223" actId="478"/>
          <ac:spMkLst>
            <pc:docMk/>
            <pc:sldMk cId="562026078" sldId="438"/>
            <ac:spMk id="50" creationId="{F283B9A7-6AA2-1EEB-0E9C-12E8811B779C}"/>
          </ac:spMkLst>
        </pc:spChg>
        <pc:spChg chg="mod">
          <ac:chgData name="YSU ." userId="3165a75f3fb2573d" providerId="LiveId" clId="{D377F1D2-65D2-4D8A-A093-A689811B6B22}" dt="2025-06-24T01:40:39.138" v="13" actId="1037"/>
          <ac:spMkLst>
            <pc:docMk/>
            <pc:sldMk cId="562026078" sldId="438"/>
            <ac:spMk id="88" creationId="{1DFEFD86-6C49-CA1D-AD66-9DBDE753D4E2}"/>
          </ac:spMkLst>
        </pc:spChg>
        <pc:spChg chg="del">
          <ac:chgData name="YSU ." userId="3165a75f3fb2573d" providerId="LiveId" clId="{D377F1D2-65D2-4D8A-A093-A689811B6B22}" dt="2025-06-24T04:12:55.038" v="1230" actId="478"/>
          <ac:spMkLst>
            <pc:docMk/>
            <pc:sldMk cId="562026078" sldId="438"/>
            <ac:spMk id="117" creationId="{9F6E2D59-205F-5675-6404-843C0D61CA2B}"/>
          </ac:spMkLst>
        </pc:spChg>
        <pc:spChg chg="del">
          <ac:chgData name="YSU ." userId="3165a75f3fb2573d" providerId="LiveId" clId="{D377F1D2-65D2-4D8A-A093-A689811B6B22}" dt="2025-06-24T04:12:26.365" v="1223" actId="478"/>
          <ac:spMkLst>
            <pc:docMk/>
            <pc:sldMk cId="562026078" sldId="438"/>
            <ac:spMk id="118" creationId="{7EC2933D-C7CB-D7C2-1313-1A8E5CDADD76}"/>
          </ac:spMkLst>
        </pc:spChg>
        <pc:grpChg chg="mod">
          <ac:chgData name="YSU ." userId="3165a75f3fb2573d" providerId="LiveId" clId="{D377F1D2-65D2-4D8A-A093-A689811B6B22}" dt="2025-06-24T04:23:45.490" v="1692" actId="1037"/>
          <ac:grpSpMkLst>
            <pc:docMk/>
            <pc:sldMk cId="562026078" sldId="438"/>
            <ac:grpSpMk id="5" creationId="{493204F6-85C1-1393-C39F-B0F51C1AF89C}"/>
          </ac:grpSpMkLst>
        </pc:grpChg>
        <pc:grpChg chg="mod">
          <ac:chgData name="YSU ." userId="3165a75f3fb2573d" providerId="LiveId" clId="{D377F1D2-65D2-4D8A-A093-A689811B6B22}" dt="2025-06-24T04:23:45.490" v="1692" actId="1037"/>
          <ac:grpSpMkLst>
            <pc:docMk/>
            <pc:sldMk cId="562026078" sldId="438"/>
            <ac:grpSpMk id="11" creationId="{683B61AA-7669-24C1-F42D-62FF3F98F3B6}"/>
          </ac:grpSpMkLst>
        </pc:grpChg>
        <pc:grpChg chg="add del mod">
          <ac:chgData name="YSU ." userId="3165a75f3fb2573d" providerId="LiveId" clId="{D377F1D2-65D2-4D8A-A093-A689811B6B22}" dt="2025-06-24T04:12:49.404" v="1229" actId="21"/>
          <ac:grpSpMkLst>
            <pc:docMk/>
            <pc:sldMk cId="562026078" sldId="438"/>
            <ac:grpSpMk id="31" creationId="{05032588-2A6E-D04C-3726-258B7634267A}"/>
          </ac:grpSpMkLst>
        </pc:grpChg>
        <pc:grpChg chg="add mod">
          <ac:chgData name="YSU ." userId="3165a75f3fb2573d" providerId="LiveId" clId="{D377F1D2-65D2-4D8A-A093-A689811B6B22}" dt="2025-06-24T04:12:55.761" v="1231"/>
          <ac:grpSpMkLst>
            <pc:docMk/>
            <pc:sldMk cId="562026078" sldId="438"/>
            <ac:grpSpMk id="35" creationId="{05032588-2A6E-D04C-3726-258B7634267A}"/>
          </ac:grpSpMkLst>
        </pc:grpChg>
        <pc:graphicFrameChg chg="mod modGraphic">
          <ac:chgData name="YSU ." userId="3165a75f3fb2573d" providerId="LiveId" clId="{D377F1D2-65D2-4D8A-A093-A689811B6B22}" dt="2025-06-24T04:13:01.906" v="1262"/>
          <ac:graphicFrameMkLst>
            <pc:docMk/>
            <pc:sldMk cId="562026078" sldId="438"/>
            <ac:graphicFrameMk id="7" creationId="{7F3ADF58-FD54-8F95-F343-891EB50012F2}"/>
          </ac:graphicFrameMkLst>
        </pc:graphicFrameChg>
        <pc:graphicFrameChg chg="mod modGraphic">
          <ac:chgData name="YSU ." userId="3165a75f3fb2573d" providerId="LiveId" clId="{D377F1D2-65D2-4D8A-A093-A689811B6B22}" dt="2025-06-24T04:14:09.504" v="1378" actId="20577"/>
          <ac:graphicFrameMkLst>
            <pc:docMk/>
            <pc:sldMk cId="562026078" sldId="438"/>
            <ac:graphicFrameMk id="137" creationId="{CBC94D53-BA73-65B1-43AE-20E4CE079486}"/>
          </ac:graphicFrameMkLst>
        </pc:graphicFrameChg>
        <pc:picChg chg="del">
          <ac:chgData name="YSU ." userId="3165a75f3fb2573d" providerId="LiveId" clId="{D377F1D2-65D2-4D8A-A093-A689811B6B22}" dt="2025-06-24T04:12:30.309" v="1224" actId="478"/>
          <ac:picMkLst>
            <pc:docMk/>
            <pc:sldMk cId="562026078" sldId="438"/>
            <ac:picMk id="119" creationId="{18910635-6CCA-4870-DDF9-8FCB6E04C3D3}"/>
          </ac:picMkLst>
        </pc:picChg>
        <pc:picChg chg="del">
          <ac:chgData name="YSU ." userId="3165a75f3fb2573d" providerId="LiveId" clId="{D377F1D2-65D2-4D8A-A093-A689811B6B22}" dt="2025-06-24T04:12:30.309" v="1224" actId="478"/>
          <ac:picMkLst>
            <pc:docMk/>
            <pc:sldMk cId="562026078" sldId="438"/>
            <ac:picMk id="120" creationId="{E801E792-38D4-5939-8DD9-EC9DDEAA232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5" name="Google Shape;5;n"/>
          <p:cNvSpPr>
            <a:spLocks noGrp="1" noRot="1" noChangeAspect="1"/>
          </p:cNvSpPr>
          <p:nvPr>
            <p:ph type="sldImg" idx="3"/>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L="914400" marR="0" lvl="1"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2pPr>
            <a:lvl3pPr marL="1371600" marR="0" lvl="2"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3pPr>
            <a:lvl4pPr marL="1828800" marR="0" lvl="3"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4pPr>
            <a:lvl5pPr marL="2286000" marR="0" lvl="4"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5pPr>
            <a:lvl6pPr marL="2743200" marR="0" lvl="5"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6pPr>
            <a:lvl7pPr marL="3200400" marR="0" lvl="6"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7pPr>
            <a:lvl8pPr marL="3657600" marR="0" lvl="7"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8pPr>
            <a:lvl9pPr marL="4114800" marR="0" lvl="8" indent="-22860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Malgun Gothic"/>
                <a:ea typeface="Malgun Gothic"/>
                <a:cs typeface="Malgun Gothic"/>
                <a:sym typeface="Malgun Gothic"/>
              </a:defRPr>
            </a:lvl1pPr>
            <a:lvl2pPr marR="0" lvl="1"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800" b="0" i="0" u="none" strike="noStrike" cap="none">
                <a:solidFill>
                  <a:schemeClr val="dk1"/>
                </a:solidFill>
                <a:latin typeface="Malgun Gothic"/>
                <a:ea typeface="Malgun Gothic"/>
                <a:cs typeface="Malgun Gothic"/>
                <a:sym typeface="Malgun Gothic"/>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ko-KR" sz="1200" b="0" i="0" u="none" strike="noStrike" cap="none">
                <a:solidFill>
                  <a:schemeClr val="dk1"/>
                </a:solidFill>
                <a:latin typeface="Malgun Gothic"/>
                <a:ea typeface="Malgun Gothic"/>
                <a:cs typeface="Malgun Gothic"/>
                <a:sym typeface="Malgun Gothic"/>
              </a:rPr>
              <a:t>‹#›</a:t>
            </a:fld>
            <a:endParaRPr sz="1200" b="0" i="0" u="none" strike="noStrike" cap="none">
              <a:solidFill>
                <a:schemeClr val="dk1"/>
              </a:solidFill>
              <a:latin typeface="Malgun Gothic"/>
              <a:ea typeface="Malgun Gothic"/>
              <a:cs typeface="Malgun Gothic"/>
              <a:sym typeface="Malgun Gothic"/>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8"/>
        <p:cNvGrpSpPr/>
        <p:nvPr/>
      </p:nvGrpSpPr>
      <p:grpSpPr>
        <a:xfrm>
          <a:off x="0" y="0"/>
          <a:ext cx="0" cy="0"/>
          <a:chOff x="0" y="0"/>
          <a:chExt cx="0" cy="0"/>
        </a:xfrm>
      </p:grpSpPr>
      <p:sp>
        <p:nvSpPr>
          <p:cNvPr id="469" name="Google Shape;4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p1: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7" name="Google Shape;477;p2:notes"/>
          <p:cNvSpPr>
            <a:spLocks noGrp="1" noRot="1" noChangeAspect="1"/>
          </p:cNvSpPr>
          <p:nvPr>
            <p:ph type="sldImg" idx="2"/>
          </p:nvPr>
        </p:nvSpPr>
        <p:spPr>
          <a:xfrm>
            <a:off x="1200150" y="1143000"/>
            <a:ext cx="44577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제목 및 내용">
  <p:cSld name="표지">
    <p:spTree>
      <p:nvGrpSpPr>
        <p:cNvPr id="1" name="Shape 15"/>
        <p:cNvGrpSpPr/>
        <p:nvPr/>
      </p:nvGrpSpPr>
      <p:grpSpPr>
        <a:xfrm>
          <a:off x="0" y="0"/>
          <a:ext cx="0" cy="0"/>
          <a:chOff x="0" y="0"/>
          <a:chExt cx="0" cy="0"/>
        </a:xfrm>
      </p:grpSpPr>
      <p:pic>
        <p:nvPicPr>
          <p:cNvPr id="2" name="Picture 3" descr="표지디자인3">
            <a:extLst>
              <a:ext uri="{FF2B5EF4-FFF2-40B4-BE49-F238E27FC236}">
                <a16:creationId xmlns:a16="http://schemas.microsoft.com/office/drawing/2014/main" id="{926BFE30-AA82-9BE3-B17F-7E3CED9632D6}"/>
              </a:ext>
            </a:extLst>
          </p:cNvPr>
          <p:cNvPicPr preferRelativeResize="0">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4663" y="4594432"/>
            <a:ext cx="2658461" cy="199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표지디자인3-1">
            <a:extLst>
              <a:ext uri="{FF2B5EF4-FFF2-40B4-BE49-F238E27FC236}">
                <a16:creationId xmlns:a16="http://schemas.microsoft.com/office/drawing/2014/main" id="{477B9DC0-F8FE-A15C-D5BE-3CA264D4AF77}"/>
              </a:ext>
            </a:extLst>
          </p:cNvPr>
          <p:cNvPicPr preferRelativeResize="0">
            <a:picLocks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77958" y="255654"/>
            <a:ext cx="2658461" cy="1993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Group 133">
            <a:extLst>
              <a:ext uri="{FF2B5EF4-FFF2-40B4-BE49-F238E27FC236}">
                <a16:creationId xmlns:a16="http://schemas.microsoft.com/office/drawing/2014/main" id="{3AAF028F-73EF-8244-182B-F53A5686856A}"/>
              </a:ext>
            </a:extLst>
          </p:cNvPr>
          <p:cNvGraphicFramePr>
            <a:graphicFrameLocks noGrp="1"/>
          </p:cNvGraphicFramePr>
          <p:nvPr userDrawn="1">
            <p:extLst>
              <p:ext uri="{D42A27DB-BD31-4B8C-83A1-F6EECF244321}">
                <p14:modId xmlns:p14="http://schemas.microsoft.com/office/powerpoint/2010/main" val="513770474"/>
              </p:ext>
            </p:extLst>
          </p:nvPr>
        </p:nvGraphicFramePr>
        <p:xfrm>
          <a:off x="2659675" y="1908060"/>
          <a:ext cx="4952084" cy="766396"/>
        </p:xfrm>
        <a:graphic>
          <a:graphicData uri="http://schemas.openxmlformats.org/drawingml/2006/table">
            <a:tbl>
              <a:tblPr/>
              <a:tblGrid>
                <a:gridCol w="4952084">
                  <a:extLst>
                    <a:ext uri="{9D8B030D-6E8A-4147-A177-3AD203B41FA5}">
                      <a16:colId xmlns:a16="http://schemas.microsoft.com/office/drawing/2014/main" val="20000"/>
                    </a:ext>
                  </a:extLst>
                </a:gridCol>
              </a:tblGrid>
              <a:tr h="766396">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1500" b="1" i="0" u="none" strike="noStrike" cap="none" normalizeH="0" baseline="0" dirty="0">
                          <a:ln>
                            <a:noFill/>
                          </a:ln>
                          <a:solidFill>
                            <a:srgbClr val="999999"/>
                          </a:solidFill>
                          <a:effectLst/>
                          <a:latin typeface="굴림" panose="020B0600000101010101" pitchFamily="50" charset="-127"/>
                          <a:ea typeface="굴림" panose="020B0600000101010101" pitchFamily="50" charset="-127"/>
                          <a:cs typeface="Times New Roman" pitchFamily="18" charset="0"/>
                        </a:rPr>
                        <a:t>KLPNA </a:t>
                      </a:r>
                      <a:r>
                        <a:rPr kumimoji="1" lang="ko-KR" altLang="en-US" sz="1500" b="1" i="0" u="none" strike="noStrike" cap="none" normalizeH="0" baseline="0" dirty="0">
                          <a:ln>
                            <a:noFill/>
                          </a:ln>
                          <a:solidFill>
                            <a:srgbClr val="999999"/>
                          </a:solidFill>
                          <a:effectLst/>
                          <a:latin typeface="굴림" panose="020B0600000101010101" pitchFamily="50" charset="-127"/>
                          <a:ea typeface="굴림" panose="020B0600000101010101" pitchFamily="50" charset="-127"/>
                          <a:cs typeface="Times New Roman" pitchFamily="18" charset="0"/>
                        </a:rPr>
                        <a:t>통합전산시스템 구축</a:t>
                      </a:r>
                      <a:endParaRPr kumimoji="1" lang="ko-KR" altLang="en-US" sz="1500" b="1"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p>
                      <a:pPr marL="0" marR="0" lvl="0" indent="0" algn="l" defTabSz="914400" rtl="0" eaLnBrk="0" fontAlgn="base" latinLnBrk="0" hangingPunct="0">
                        <a:lnSpc>
                          <a:spcPct val="100000"/>
                        </a:lnSpc>
                        <a:spcBef>
                          <a:spcPct val="0"/>
                        </a:spcBef>
                        <a:spcAft>
                          <a:spcPct val="0"/>
                        </a:spcAft>
                        <a:buClrTx/>
                        <a:buSzTx/>
                        <a:buFont typeface="Wingdings" pitchFamily="2" charset="2"/>
                        <a:buNone/>
                        <a:tabLst/>
                      </a:pPr>
                      <a:r>
                        <a:rPr kumimoji="1" lang="ko-KR" altLang="en-US"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cs typeface="Times New Roman" pitchFamily="18" charset="0"/>
                        </a:rPr>
                        <a:t>화면 설계서 </a:t>
                      </a:r>
                      <a:r>
                        <a:rPr kumimoji="1" lang="en-US" altLang="ko-KR"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cs typeface="Times New Roman" pitchFamily="18" charset="0"/>
                        </a:rPr>
                        <a:t>(</a:t>
                      </a:r>
                      <a:r>
                        <a:rPr kumimoji="1" lang="ko-KR" altLang="en-US"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cs typeface="Times New Roman" pitchFamily="18" charset="0"/>
                        </a:rPr>
                        <a:t>대체인력</a:t>
                      </a:r>
                      <a:r>
                        <a:rPr kumimoji="1" lang="en-US" altLang="ko-KR"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cs typeface="Times New Roman" pitchFamily="18" charset="0"/>
                        </a:rPr>
                        <a:t>_</a:t>
                      </a:r>
                      <a:r>
                        <a:rPr kumimoji="1" lang="ko-KR" altLang="en-US"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cs typeface="Times New Roman" pitchFamily="18" charset="0"/>
                        </a:rPr>
                        <a:t>구인구직</a:t>
                      </a:r>
                      <a:r>
                        <a:rPr kumimoji="1" lang="en-US" altLang="ko-KR"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cs typeface="Times New Roman" pitchFamily="18" charset="0"/>
                        </a:rPr>
                        <a:t>)</a:t>
                      </a:r>
                      <a:endParaRPr kumimoji="1" lang="ko-KR" altLang="en-US" sz="2400" b="1" i="0" u="none" strike="noStrike" cap="none" normalizeH="0" baseline="0" dirty="0">
                        <a:ln>
                          <a:noFill/>
                        </a:ln>
                        <a:solidFill>
                          <a:schemeClr val="tx1">
                            <a:lumMod val="65000"/>
                            <a:lumOff val="35000"/>
                          </a:schemeClr>
                        </a:solidFill>
                        <a:effectLst>
                          <a:outerShdw blurRad="38100" dist="38100" dir="2700000" algn="tl">
                            <a:srgbClr val="C0C0C0"/>
                          </a:outerShdw>
                        </a:effectLst>
                        <a:latin typeface="굴림" panose="020B0600000101010101" pitchFamily="50" charset="-127"/>
                        <a:ea typeface="굴림" panose="020B0600000101010101" pitchFamily="50" charset="-127"/>
                      </a:endParaRPr>
                    </a:p>
                  </a:txBody>
                  <a:tcPr marL="166154" marR="83077" marT="43200" marB="43200" horzOverflow="overflow">
                    <a:lnL w="76200" cap="flat" cmpd="sng" algn="ctr">
                      <a:solidFill>
                        <a:schemeClr val="bg2"/>
                      </a:solidFill>
                      <a:prstDash val="solid"/>
                      <a:round/>
                      <a:headEnd type="none" w="med" len="med"/>
                      <a:tailEnd type="none" w="med" len="med"/>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pic>
        <p:nvPicPr>
          <p:cNvPr id="6" name="그림 5">
            <a:extLst>
              <a:ext uri="{FF2B5EF4-FFF2-40B4-BE49-F238E27FC236}">
                <a16:creationId xmlns:a16="http://schemas.microsoft.com/office/drawing/2014/main" id="{C96E1573-5D90-73A7-2CE1-72F831C7FD1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4161449" y="5949280"/>
            <a:ext cx="1152525" cy="438150"/>
          </a:xfrm>
          <a:prstGeom prst="rect">
            <a:avLst/>
          </a:prstGeom>
        </p:spPr>
      </p:pic>
      <p:pic>
        <p:nvPicPr>
          <p:cNvPr id="7" name="그림 6">
            <a:extLst>
              <a:ext uri="{FF2B5EF4-FFF2-40B4-BE49-F238E27FC236}">
                <a16:creationId xmlns:a16="http://schemas.microsoft.com/office/drawing/2014/main" id="{24ACF10E-AA93-CA75-93FB-52979897E5CF}"/>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7257256" y="620688"/>
            <a:ext cx="2367097" cy="394515"/>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261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꼬리글">
    <p:spTree>
      <p:nvGrpSpPr>
        <p:cNvPr id="1" name=""/>
        <p:cNvGrpSpPr/>
        <p:nvPr/>
      </p:nvGrpSpPr>
      <p:grpSpPr>
        <a:xfrm>
          <a:off x="0" y="0"/>
          <a:ext cx="0" cy="0"/>
          <a:chOff x="0" y="0"/>
          <a:chExt cx="0" cy="0"/>
        </a:xfrm>
      </p:grpSpPr>
      <p:sp>
        <p:nvSpPr>
          <p:cNvPr id="2" name="Line 79">
            <a:extLst>
              <a:ext uri="{FF2B5EF4-FFF2-40B4-BE49-F238E27FC236}">
                <a16:creationId xmlns:a16="http://schemas.microsoft.com/office/drawing/2014/main" id="{71BD5964-243A-28E5-1175-314A9EDDFF90}"/>
              </a:ext>
            </a:extLst>
          </p:cNvPr>
          <p:cNvSpPr>
            <a:spLocks noChangeShapeType="1"/>
          </p:cNvSpPr>
          <p:nvPr userDrawn="1"/>
        </p:nvSpPr>
        <p:spPr bwMode="auto">
          <a:xfrm>
            <a:off x="201520" y="6489700"/>
            <a:ext cx="9504000" cy="0"/>
          </a:xfrm>
          <a:prstGeom prst="line">
            <a:avLst/>
          </a:prstGeom>
          <a:noFill/>
          <a:ln w="19050">
            <a:solidFill>
              <a:srgbClr val="C0C0C0"/>
            </a:solidFill>
            <a:round/>
            <a:headEnd/>
            <a:tailEnd/>
          </a:ln>
        </p:spPr>
        <p:txBody>
          <a:bodyPr/>
          <a:lstStyle/>
          <a:p>
            <a:pPr>
              <a:defRPr/>
            </a:pPr>
            <a:endParaRPr lang="ko-KR" altLang="en-US" dirty="0">
              <a:latin typeface="맑은 고딕" pitchFamily="50" charset="-127"/>
              <a:ea typeface="맑은 고딕" pitchFamily="50" charset="-127"/>
            </a:endParaRPr>
          </a:p>
        </p:txBody>
      </p:sp>
      <p:sp>
        <p:nvSpPr>
          <p:cNvPr id="3" name="Rectangle 80">
            <a:extLst>
              <a:ext uri="{FF2B5EF4-FFF2-40B4-BE49-F238E27FC236}">
                <a16:creationId xmlns:a16="http://schemas.microsoft.com/office/drawing/2014/main" id="{64E5A7E0-D757-F15E-8C61-7618DF021F5E}"/>
              </a:ext>
            </a:extLst>
          </p:cNvPr>
          <p:cNvSpPr>
            <a:spLocks noGrp="1" noChangeArrowheads="1"/>
          </p:cNvSpPr>
          <p:nvPr>
            <p:ph type="sldNum" sz="quarter" idx="4"/>
          </p:nvPr>
        </p:nvSpPr>
        <p:spPr bwMode="auto">
          <a:xfrm>
            <a:off x="4341813" y="6538914"/>
            <a:ext cx="1223962"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23">
                <a:latin typeface="굴림" panose="020B0600000101010101" pitchFamily="50" charset="-127"/>
                <a:ea typeface="굴림" panose="020B0600000101010101" pitchFamily="50" charset="-127"/>
              </a:defRPr>
            </a:lvl1pPr>
          </a:lstStyle>
          <a:p>
            <a:pPr>
              <a:defRPr/>
            </a:pPr>
            <a:r>
              <a:rPr lang="en-US" altLang="ko-KR" dirty="0"/>
              <a:t>- </a:t>
            </a:r>
            <a:fld id="{F25A3CA0-5B02-400E-9410-686196DBB7BB}" type="slidenum">
              <a:rPr lang="en-US" altLang="ko-KR" smtClean="0"/>
              <a:pPr>
                <a:defRPr/>
              </a:pPr>
              <a:t>‹#›</a:t>
            </a:fld>
            <a:r>
              <a:rPr lang="en-US" altLang="ko-KR" dirty="0"/>
              <a:t> -</a:t>
            </a:r>
          </a:p>
        </p:txBody>
      </p:sp>
      <p:pic>
        <p:nvPicPr>
          <p:cNvPr id="4" name="그림 3">
            <a:extLst>
              <a:ext uri="{FF2B5EF4-FFF2-40B4-BE49-F238E27FC236}">
                <a16:creationId xmlns:a16="http://schemas.microsoft.com/office/drawing/2014/main" id="{D44B82EF-9081-97D5-FD6B-97ACCEE5E8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027" y="6575346"/>
            <a:ext cx="996140" cy="166022"/>
          </a:xfrm>
          <a:prstGeom prst="rect">
            <a:avLst/>
          </a:prstGeom>
        </p:spPr>
      </p:pic>
      <p:pic>
        <p:nvPicPr>
          <p:cNvPr id="5" name="그림 4">
            <a:extLst>
              <a:ext uri="{FF2B5EF4-FFF2-40B4-BE49-F238E27FC236}">
                <a16:creationId xmlns:a16="http://schemas.microsoft.com/office/drawing/2014/main" id="{D391E73F-5AA6-3361-EBE0-B5EB1C7E337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37290" y="6501164"/>
            <a:ext cx="568174" cy="216000"/>
          </a:xfrm>
          <a:prstGeom prst="rect">
            <a:avLst/>
          </a:prstGeom>
        </p:spPr>
      </p:pic>
    </p:spTree>
    <p:extLst>
      <p:ext uri="{BB962C8B-B14F-4D97-AF65-F5344CB8AC3E}">
        <p14:creationId xmlns:p14="http://schemas.microsoft.com/office/powerpoint/2010/main" val="2767086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제목 슬라이드">
  <p:cSld name="제목 슬라이드">
    <p:spTree>
      <p:nvGrpSpPr>
        <p:cNvPr id="1" name="Shape 22"/>
        <p:cNvGrpSpPr/>
        <p:nvPr/>
      </p:nvGrpSpPr>
      <p:grpSpPr>
        <a:xfrm>
          <a:off x="0" y="0"/>
          <a:ext cx="0" cy="0"/>
          <a:chOff x="0" y="0"/>
          <a:chExt cx="0" cy="0"/>
        </a:xfrm>
      </p:grpSpPr>
      <p:sp>
        <p:nvSpPr>
          <p:cNvPr id="23" name="Google Shape;23;p3"/>
          <p:cNvSpPr/>
          <p:nvPr/>
        </p:nvSpPr>
        <p:spPr>
          <a:xfrm>
            <a:off x="1822177" y="104884"/>
            <a:ext cx="7990954" cy="311978"/>
          </a:xfrm>
          <a:prstGeom prst="rect">
            <a:avLst/>
          </a:prstGeom>
          <a:solidFill>
            <a:srgbClr val="7F7F7F"/>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endParaRPr sz="1541">
              <a:solidFill>
                <a:schemeClr val="lt1"/>
              </a:solidFill>
              <a:latin typeface="Malgun Gothic"/>
              <a:ea typeface="Malgun Gothic"/>
              <a:cs typeface="Malgun Gothic"/>
              <a:sym typeface="Malgun Gothic"/>
            </a:endParaRPr>
          </a:p>
        </p:txBody>
      </p:sp>
      <p:sp>
        <p:nvSpPr>
          <p:cNvPr id="24" name="Google Shape;24;p3"/>
          <p:cNvSpPr txBox="1"/>
          <p:nvPr/>
        </p:nvSpPr>
        <p:spPr>
          <a:xfrm>
            <a:off x="1822468" y="119778"/>
            <a:ext cx="4501089" cy="311663"/>
          </a:xfrm>
          <a:prstGeom prst="rect">
            <a:avLst/>
          </a:prstGeom>
          <a:noFill/>
          <a:ln>
            <a:noFill/>
          </a:ln>
        </p:spPr>
        <p:txBody>
          <a:bodyPr spcFirstLastPara="1" wrap="square" lIns="74283" tIns="37131" rIns="74283" bIns="37131" anchor="ctr" anchorCtr="0">
            <a:noAutofit/>
          </a:bodyPr>
          <a:lstStyle/>
          <a:p>
            <a:pPr marL="0" marR="0" lvl="0" indent="0" algn="l" rtl="0">
              <a:lnSpc>
                <a:spcPct val="100000"/>
              </a:lnSpc>
              <a:spcBef>
                <a:spcPts val="0"/>
              </a:spcBef>
              <a:spcAft>
                <a:spcPts val="0"/>
              </a:spcAft>
              <a:buClr>
                <a:schemeClr val="lt1"/>
              </a:buClr>
              <a:buSzPts val="1200"/>
              <a:buFont typeface="Malgun Gothic"/>
              <a:buNone/>
            </a:pPr>
            <a:endParaRPr sz="975">
              <a:solidFill>
                <a:schemeClr val="lt1"/>
              </a:solidFill>
              <a:latin typeface="Malgun Gothic"/>
              <a:ea typeface="Malgun Gothic"/>
              <a:cs typeface="Malgun Gothic"/>
              <a:sym typeface="Malgun Gothic"/>
            </a:endParaRPr>
          </a:p>
        </p:txBody>
      </p:sp>
      <p:sp>
        <p:nvSpPr>
          <p:cNvPr id="25" name="Google Shape;25;p3"/>
          <p:cNvSpPr txBox="1">
            <a:spLocks noGrp="1"/>
          </p:cNvSpPr>
          <p:nvPr>
            <p:ph type="body" idx="1"/>
          </p:nvPr>
        </p:nvSpPr>
        <p:spPr>
          <a:xfrm>
            <a:off x="1824074" y="119424"/>
            <a:ext cx="6329130" cy="289540"/>
          </a:xfrm>
          <a:prstGeom prst="rect">
            <a:avLst/>
          </a:prstGeom>
          <a:noFill/>
          <a:ln>
            <a:noFill/>
          </a:ln>
        </p:spPr>
        <p:txBody>
          <a:bodyPr spcFirstLastPara="1" wrap="square" lIns="91425" tIns="45700" rIns="91425" bIns="45700" anchor="ctr" anchorCtr="0">
            <a:normAutofit/>
          </a:bodyPr>
          <a:lstStyle>
            <a:lvl1pPr marL="371475" lvl="0" indent="-185738" algn="l">
              <a:lnSpc>
                <a:spcPct val="90000"/>
              </a:lnSpc>
              <a:spcBef>
                <a:spcPts val="813"/>
              </a:spcBef>
              <a:spcAft>
                <a:spcPts val="0"/>
              </a:spcAft>
              <a:buClr>
                <a:schemeClr val="lt1"/>
              </a:buClr>
              <a:buSzPts val="1100"/>
              <a:buNone/>
              <a:defRPr sz="894">
                <a:solidFill>
                  <a:schemeClr val="lt1"/>
                </a:solidFill>
                <a:latin typeface="Malgun Gothic"/>
                <a:ea typeface="Malgun Gothic"/>
                <a:cs typeface="Malgun Gothic"/>
                <a:sym typeface="Malgun Gothic"/>
              </a:defRPr>
            </a:lvl1pPr>
            <a:lvl2pPr marL="742950" lvl="1" indent="-185738" algn="l">
              <a:lnSpc>
                <a:spcPct val="90000"/>
              </a:lnSpc>
              <a:spcBef>
                <a:spcPts val="406"/>
              </a:spcBef>
              <a:spcAft>
                <a:spcPts val="0"/>
              </a:spcAft>
              <a:buClr>
                <a:srgbClr val="888888"/>
              </a:buClr>
              <a:buSzPts val="2000"/>
              <a:buNone/>
              <a:defRPr sz="1625">
                <a:solidFill>
                  <a:srgbClr val="888888"/>
                </a:solidFill>
              </a:defRPr>
            </a:lvl2pPr>
            <a:lvl3pPr marL="1114425" lvl="2" indent="-185738" algn="l">
              <a:lnSpc>
                <a:spcPct val="90000"/>
              </a:lnSpc>
              <a:spcBef>
                <a:spcPts val="406"/>
              </a:spcBef>
              <a:spcAft>
                <a:spcPts val="0"/>
              </a:spcAft>
              <a:buClr>
                <a:srgbClr val="888888"/>
              </a:buClr>
              <a:buSzPts val="1800"/>
              <a:buNone/>
              <a:defRPr sz="1463">
                <a:solidFill>
                  <a:srgbClr val="888888"/>
                </a:solidFill>
              </a:defRPr>
            </a:lvl3pPr>
            <a:lvl4pPr marL="1485900" lvl="3" indent="-185738" algn="l">
              <a:lnSpc>
                <a:spcPct val="90000"/>
              </a:lnSpc>
              <a:spcBef>
                <a:spcPts val="406"/>
              </a:spcBef>
              <a:spcAft>
                <a:spcPts val="0"/>
              </a:spcAft>
              <a:buClr>
                <a:srgbClr val="888888"/>
              </a:buClr>
              <a:buSzPts val="1600"/>
              <a:buNone/>
              <a:defRPr sz="1300">
                <a:solidFill>
                  <a:srgbClr val="888888"/>
                </a:solidFill>
              </a:defRPr>
            </a:lvl4pPr>
            <a:lvl5pPr marL="1857375" lvl="4" indent="-185738" algn="l">
              <a:lnSpc>
                <a:spcPct val="90000"/>
              </a:lnSpc>
              <a:spcBef>
                <a:spcPts val="406"/>
              </a:spcBef>
              <a:spcAft>
                <a:spcPts val="0"/>
              </a:spcAft>
              <a:buClr>
                <a:srgbClr val="888888"/>
              </a:buClr>
              <a:buSzPts val="1600"/>
              <a:buNone/>
              <a:defRPr sz="1300">
                <a:solidFill>
                  <a:srgbClr val="888888"/>
                </a:solidFill>
              </a:defRPr>
            </a:lvl5pPr>
            <a:lvl6pPr marL="2228850" lvl="5" indent="-185738" algn="l">
              <a:lnSpc>
                <a:spcPct val="90000"/>
              </a:lnSpc>
              <a:spcBef>
                <a:spcPts val="406"/>
              </a:spcBef>
              <a:spcAft>
                <a:spcPts val="0"/>
              </a:spcAft>
              <a:buClr>
                <a:srgbClr val="888888"/>
              </a:buClr>
              <a:buSzPts val="1600"/>
              <a:buNone/>
              <a:defRPr sz="1300">
                <a:solidFill>
                  <a:srgbClr val="888888"/>
                </a:solidFill>
              </a:defRPr>
            </a:lvl6pPr>
            <a:lvl7pPr marL="2600325" lvl="6" indent="-185738" algn="l">
              <a:lnSpc>
                <a:spcPct val="90000"/>
              </a:lnSpc>
              <a:spcBef>
                <a:spcPts val="406"/>
              </a:spcBef>
              <a:spcAft>
                <a:spcPts val="0"/>
              </a:spcAft>
              <a:buClr>
                <a:srgbClr val="888888"/>
              </a:buClr>
              <a:buSzPts val="1600"/>
              <a:buNone/>
              <a:defRPr sz="1300">
                <a:solidFill>
                  <a:srgbClr val="888888"/>
                </a:solidFill>
              </a:defRPr>
            </a:lvl7pPr>
            <a:lvl8pPr marL="2971800" lvl="7" indent="-185738" algn="l">
              <a:lnSpc>
                <a:spcPct val="90000"/>
              </a:lnSpc>
              <a:spcBef>
                <a:spcPts val="406"/>
              </a:spcBef>
              <a:spcAft>
                <a:spcPts val="0"/>
              </a:spcAft>
              <a:buClr>
                <a:srgbClr val="888888"/>
              </a:buClr>
              <a:buSzPts val="1600"/>
              <a:buNone/>
              <a:defRPr sz="1300">
                <a:solidFill>
                  <a:srgbClr val="888888"/>
                </a:solidFill>
              </a:defRPr>
            </a:lvl8pPr>
            <a:lvl9pPr marL="3343275" lvl="8" indent="-185738" algn="l">
              <a:lnSpc>
                <a:spcPct val="90000"/>
              </a:lnSpc>
              <a:spcBef>
                <a:spcPts val="406"/>
              </a:spcBef>
              <a:spcAft>
                <a:spcPts val="0"/>
              </a:spcAft>
              <a:buClr>
                <a:srgbClr val="888888"/>
              </a:buClr>
              <a:buSzPts val="1600"/>
              <a:buNone/>
              <a:defRPr sz="1300">
                <a:solidFill>
                  <a:srgbClr val="888888"/>
                </a:solidFill>
              </a:defRPr>
            </a:lvl9pPr>
          </a:lstStyle>
          <a:p>
            <a:endParaRPr dirty="0"/>
          </a:p>
        </p:txBody>
      </p:sp>
      <p:sp>
        <p:nvSpPr>
          <p:cNvPr id="26" name="Google Shape;26;p3"/>
          <p:cNvSpPr txBox="1"/>
          <p:nvPr/>
        </p:nvSpPr>
        <p:spPr>
          <a:xfrm>
            <a:off x="9483987" y="97257"/>
            <a:ext cx="306387" cy="144247"/>
          </a:xfrm>
          <a:prstGeom prst="rect">
            <a:avLst/>
          </a:prstGeom>
          <a:noFill/>
          <a:ln>
            <a:noFill/>
          </a:ln>
        </p:spPr>
        <p:txBody>
          <a:bodyPr spcFirstLastPara="1" wrap="square" lIns="74283" tIns="37131" rIns="74283" bIns="37131" anchor="ctr" anchorCtr="0">
            <a:noAutofit/>
          </a:bodyPr>
          <a:lstStyle/>
          <a:p>
            <a:pPr marL="0" marR="0" lvl="0" indent="0" algn="l" rtl="0">
              <a:spcBef>
                <a:spcPts val="0"/>
              </a:spcBef>
              <a:spcAft>
                <a:spcPts val="0"/>
              </a:spcAft>
              <a:buNone/>
            </a:pPr>
            <a:fld id="{00000000-1234-1234-1234-123412341234}" type="slidenum">
              <a:rPr lang="en-US" altLang="ko-KR" sz="650">
                <a:solidFill>
                  <a:schemeClr val="lt1"/>
                </a:solidFill>
                <a:latin typeface="Malgun Gothic"/>
                <a:ea typeface="Malgun Gothic"/>
                <a:cs typeface="Malgun Gothic"/>
                <a:sym typeface="Malgun Gothic"/>
              </a:rPr>
              <a:pPr marL="0" marR="0" lvl="0" indent="0" algn="l" rtl="0">
                <a:spcBef>
                  <a:spcPts val="0"/>
                </a:spcBef>
                <a:spcAft>
                  <a:spcPts val="0"/>
                </a:spcAft>
                <a:buNone/>
              </a:pPr>
              <a:t>‹#›</a:t>
            </a:fld>
            <a:endParaRPr sz="650" dirty="0">
              <a:solidFill>
                <a:schemeClr val="lt1"/>
              </a:solidFill>
              <a:latin typeface="Malgun Gothic"/>
              <a:ea typeface="Malgun Gothic"/>
              <a:cs typeface="Malgun Gothic"/>
              <a:sym typeface="Malgun Gothic"/>
            </a:endParaRPr>
          </a:p>
        </p:txBody>
      </p:sp>
      <p:sp>
        <p:nvSpPr>
          <p:cNvPr id="27" name="Google Shape;27;p3"/>
          <p:cNvSpPr txBox="1"/>
          <p:nvPr/>
        </p:nvSpPr>
        <p:spPr>
          <a:xfrm>
            <a:off x="65007" y="104885"/>
            <a:ext cx="1757171" cy="30408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74283" tIns="37131" rIns="74283" bIns="37131" anchor="ctr" anchorCtr="0">
            <a:noAutofit/>
          </a:bodyPr>
          <a:lstStyle/>
          <a:p>
            <a:pPr marL="0" marR="0" lvl="0" indent="0" algn="l" rtl="0">
              <a:lnSpc>
                <a:spcPct val="90000"/>
              </a:lnSpc>
              <a:spcBef>
                <a:spcPts val="0"/>
              </a:spcBef>
              <a:spcAft>
                <a:spcPts val="0"/>
              </a:spcAft>
              <a:buClr>
                <a:schemeClr val="lt1"/>
              </a:buClr>
              <a:buSzPts val="1200"/>
              <a:buFont typeface="Arial"/>
              <a:buNone/>
            </a:pPr>
            <a:endParaRPr sz="975">
              <a:solidFill>
                <a:schemeClr val="lt1"/>
              </a:solidFill>
              <a:latin typeface="Malgun Gothic"/>
              <a:ea typeface="Malgun Gothic"/>
              <a:cs typeface="Malgun Gothic"/>
              <a:sym typeface="Malgun Gothic"/>
            </a:endParaRPr>
          </a:p>
        </p:txBody>
      </p:sp>
      <p:sp>
        <p:nvSpPr>
          <p:cNvPr id="28" name="Google Shape;28;p3"/>
          <p:cNvSpPr txBox="1">
            <a:spLocks noGrp="1"/>
          </p:cNvSpPr>
          <p:nvPr>
            <p:ph type="title"/>
          </p:nvPr>
        </p:nvSpPr>
        <p:spPr>
          <a:xfrm>
            <a:off x="63878" y="119425"/>
            <a:ext cx="1751481" cy="295935"/>
          </a:xfrm>
          <a:prstGeom prst="rect">
            <a:avLst/>
          </a:prstGeom>
          <a:noFill/>
          <a:ln>
            <a:noFill/>
          </a:ln>
        </p:spPr>
        <p:txBody>
          <a:bodyPr spcFirstLastPara="1" wrap="square" lIns="91425" tIns="45700" rIns="91425" bIns="45700" anchor="ctr" anchorCtr="0">
            <a:normAutofit/>
          </a:bodyPr>
          <a:lstStyle>
            <a:lvl1pPr marR="0" lvl="0" algn="l">
              <a:lnSpc>
                <a:spcPct val="90000"/>
              </a:lnSpc>
              <a:spcBef>
                <a:spcPts val="0"/>
              </a:spcBef>
              <a:spcAft>
                <a:spcPts val="0"/>
              </a:spcAft>
              <a:buClr>
                <a:schemeClr val="lt1"/>
              </a:buClr>
              <a:buSzPts val="1100"/>
              <a:buFont typeface="Malgun Gothic"/>
              <a:buNone/>
              <a:defRPr sz="894" b="1">
                <a:solidFill>
                  <a:schemeClr val="lt1"/>
                </a:solidFill>
                <a:latin typeface="Malgun Gothic"/>
                <a:ea typeface="Malgun Gothic"/>
                <a:cs typeface="Malgun Gothic"/>
                <a:sym typeface="Malgun Gothic"/>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2" name="Line 79">
            <a:extLst>
              <a:ext uri="{FF2B5EF4-FFF2-40B4-BE49-F238E27FC236}">
                <a16:creationId xmlns:a16="http://schemas.microsoft.com/office/drawing/2014/main" id="{ABD7FEC2-053B-6F81-057D-15EE4BB4B422}"/>
              </a:ext>
            </a:extLst>
          </p:cNvPr>
          <p:cNvSpPr>
            <a:spLocks noChangeShapeType="1"/>
          </p:cNvSpPr>
          <p:nvPr userDrawn="1"/>
        </p:nvSpPr>
        <p:spPr bwMode="auto">
          <a:xfrm>
            <a:off x="201520" y="6489700"/>
            <a:ext cx="9504000" cy="0"/>
          </a:xfrm>
          <a:prstGeom prst="line">
            <a:avLst/>
          </a:prstGeom>
          <a:noFill/>
          <a:ln w="19050">
            <a:solidFill>
              <a:srgbClr val="C0C0C0"/>
            </a:solidFill>
            <a:round/>
            <a:headEnd/>
            <a:tailEnd/>
          </a:ln>
        </p:spPr>
        <p:txBody>
          <a:bodyPr/>
          <a:lstStyle/>
          <a:p>
            <a:pPr>
              <a:defRPr/>
            </a:pPr>
            <a:endParaRPr lang="ko-KR" altLang="en-US" dirty="0">
              <a:latin typeface="맑은 고딕" pitchFamily="50" charset="-127"/>
              <a:ea typeface="맑은 고딕" pitchFamily="50" charset="-127"/>
            </a:endParaRPr>
          </a:p>
        </p:txBody>
      </p:sp>
      <p:sp>
        <p:nvSpPr>
          <p:cNvPr id="3" name="Rectangle 80">
            <a:extLst>
              <a:ext uri="{FF2B5EF4-FFF2-40B4-BE49-F238E27FC236}">
                <a16:creationId xmlns:a16="http://schemas.microsoft.com/office/drawing/2014/main" id="{8D3ECF33-3BC4-A84C-FF6B-FA135F05331E}"/>
              </a:ext>
            </a:extLst>
          </p:cNvPr>
          <p:cNvSpPr>
            <a:spLocks noGrp="1" noChangeArrowheads="1"/>
          </p:cNvSpPr>
          <p:nvPr>
            <p:ph type="sldNum" sz="quarter" idx="4"/>
          </p:nvPr>
        </p:nvSpPr>
        <p:spPr bwMode="auto">
          <a:xfrm>
            <a:off x="4341813" y="6538914"/>
            <a:ext cx="1223962" cy="3190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923">
                <a:latin typeface="굴림" panose="020B0600000101010101" pitchFamily="50" charset="-127"/>
                <a:ea typeface="굴림" panose="020B0600000101010101" pitchFamily="50" charset="-127"/>
              </a:defRPr>
            </a:lvl1pPr>
          </a:lstStyle>
          <a:p>
            <a:pPr>
              <a:defRPr/>
            </a:pPr>
            <a:r>
              <a:rPr lang="en-US" altLang="ko-KR" dirty="0"/>
              <a:t>- </a:t>
            </a:r>
            <a:fld id="{F25A3CA0-5B02-400E-9410-686196DBB7BB}" type="slidenum">
              <a:rPr lang="en-US" altLang="ko-KR" smtClean="0"/>
              <a:pPr>
                <a:defRPr/>
              </a:pPr>
              <a:t>‹#›</a:t>
            </a:fld>
            <a:r>
              <a:rPr lang="en-US" altLang="ko-KR" dirty="0"/>
              <a:t> -</a:t>
            </a:r>
          </a:p>
        </p:txBody>
      </p:sp>
      <p:pic>
        <p:nvPicPr>
          <p:cNvPr id="4" name="그림 3">
            <a:extLst>
              <a:ext uri="{FF2B5EF4-FFF2-40B4-BE49-F238E27FC236}">
                <a16:creationId xmlns:a16="http://schemas.microsoft.com/office/drawing/2014/main" id="{90A3EEB1-9710-5F9A-9A55-3FD502AB14D1}"/>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00027" y="6575346"/>
            <a:ext cx="996140" cy="166022"/>
          </a:xfrm>
          <a:prstGeom prst="rect">
            <a:avLst/>
          </a:prstGeom>
        </p:spPr>
      </p:pic>
      <p:pic>
        <p:nvPicPr>
          <p:cNvPr id="5" name="그림 4">
            <a:extLst>
              <a:ext uri="{FF2B5EF4-FFF2-40B4-BE49-F238E27FC236}">
                <a16:creationId xmlns:a16="http://schemas.microsoft.com/office/drawing/2014/main" id="{ED6E570F-21DF-B88A-4853-8C9310D0B1A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137290" y="6501164"/>
            <a:ext cx="568174" cy="216000"/>
          </a:xfrm>
          <a:prstGeom prst="rect">
            <a:avLst/>
          </a:prstGeom>
        </p:spPr>
      </p:pic>
    </p:spTree>
  </p:cSld>
  <p:clrMapOvr>
    <a:masterClrMapping/>
  </p:clrMapOvr>
  <p:extLst>
    <p:ext uri="{DCECCB84-F9BA-43D5-87BE-67443E8EF086}">
      <p15:sldGuideLst xmlns:p15="http://schemas.microsoft.com/office/powerpoint/2012/main">
        <p15:guide id="1" orient="horz" pos="2160" userDrawn="1">
          <p15:clr>
            <a:srgbClr val="FBAE40"/>
          </p15:clr>
        </p15:guide>
        <p15:guide id="2" pos="312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LNB 1">
    <p:spTree>
      <p:nvGrpSpPr>
        <p:cNvPr id="1" name=""/>
        <p:cNvGrpSpPr/>
        <p:nvPr/>
      </p:nvGrpSpPr>
      <p:grpSpPr>
        <a:xfrm>
          <a:off x="0" y="0"/>
          <a:ext cx="0" cy="0"/>
          <a:chOff x="0" y="0"/>
          <a:chExt cx="0" cy="0"/>
        </a:xfrm>
      </p:grpSpPr>
      <p:graphicFrame>
        <p:nvGraphicFramePr>
          <p:cNvPr id="9" name="Google Shape;113;p14">
            <a:extLst>
              <a:ext uri="{FF2B5EF4-FFF2-40B4-BE49-F238E27FC236}">
                <a16:creationId xmlns:a16="http://schemas.microsoft.com/office/drawing/2014/main" id="{25511A9E-95C8-58F9-21F0-74012A3B38B3}"/>
              </a:ext>
            </a:extLst>
          </p:cNvPr>
          <p:cNvGraphicFramePr/>
          <p:nvPr userDrawn="1">
            <p:extLst>
              <p:ext uri="{D42A27DB-BD31-4B8C-83A1-F6EECF244321}">
                <p14:modId xmlns:p14="http://schemas.microsoft.com/office/powerpoint/2010/main" val="3137612547"/>
              </p:ext>
            </p:extLst>
          </p:nvPr>
        </p:nvGraphicFramePr>
        <p:xfrm>
          <a:off x="7509424" y="71639"/>
          <a:ext cx="2350461" cy="671100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000">
                <a:tc>
                  <a:txBody>
                    <a:bodyPr/>
                    <a:lstStyle/>
                    <a:p>
                      <a:pPr marL="0" marR="0" lvl="0" indent="0" algn="ctr" rtl="0">
                        <a:spcBef>
                          <a:spcPts val="0"/>
                        </a:spcBef>
                        <a:spcAft>
                          <a:spcPts val="0"/>
                        </a:spcAft>
                        <a:buNone/>
                      </a:pPr>
                      <a:r>
                        <a:rPr lang="en-US" altLang="ko-KR" sz="800" b="0" u="none" strike="noStrike" cap="none" dirty="0">
                          <a:solidFill>
                            <a:schemeClr val="lt1"/>
                          </a:solidFill>
                          <a:latin typeface="Malgun Gothic"/>
                          <a:ea typeface="Malgun Gothic"/>
                          <a:cs typeface="Malgun Gothic"/>
                          <a:sym typeface="Malgun Gothic"/>
                        </a:rPr>
                        <a:t>Function Description</a:t>
                      </a: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graphicFrame>
        <p:nvGraphicFramePr>
          <p:cNvPr id="11" name="Google Shape;260;p26">
            <a:extLst>
              <a:ext uri="{FF2B5EF4-FFF2-40B4-BE49-F238E27FC236}">
                <a16:creationId xmlns:a16="http://schemas.microsoft.com/office/drawing/2014/main" id="{F3CF97B7-6550-C2C9-1778-7796BAAD84C9}"/>
              </a:ext>
            </a:extLst>
          </p:cNvPr>
          <p:cNvGraphicFramePr/>
          <p:nvPr userDrawn="1">
            <p:extLst>
              <p:ext uri="{D42A27DB-BD31-4B8C-83A1-F6EECF244321}">
                <p14:modId xmlns:p14="http://schemas.microsoft.com/office/powerpoint/2010/main" val="3165438966"/>
              </p:ext>
            </p:extLst>
          </p:nvPr>
        </p:nvGraphicFramePr>
        <p:xfrm>
          <a:off x="79053" y="84192"/>
          <a:ext cx="7389058" cy="6693180"/>
        </p:xfrm>
        <a:graphic>
          <a:graphicData uri="http://schemas.openxmlformats.org/drawingml/2006/table">
            <a:tbl>
              <a:tblPr firstRow="1" bandRow="1">
                <a:noFill/>
                <a:tableStyleId>{393D4CE5-F84A-417E-A1D1-496A1020A3E3}</a:tableStyleId>
              </a:tblPr>
              <a:tblGrid>
                <a:gridCol w="792958">
                  <a:extLst>
                    <a:ext uri="{9D8B030D-6E8A-4147-A177-3AD203B41FA5}">
                      <a16:colId xmlns:a16="http://schemas.microsoft.com/office/drawing/2014/main" val="20000"/>
                    </a:ext>
                  </a:extLst>
                </a:gridCol>
                <a:gridCol w="4088609">
                  <a:extLst>
                    <a:ext uri="{9D8B030D-6E8A-4147-A177-3AD203B41FA5}">
                      <a16:colId xmlns:a16="http://schemas.microsoft.com/office/drawing/2014/main" val="20001"/>
                    </a:ext>
                  </a:extLst>
                </a:gridCol>
                <a:gridCol w="792228">
                  <a:extLst>
                    <a:ext uri="{9D8B030D-6E8A-4147-A177-3AD203B41FA5}">
                      <a16:colId xmlns:a16="http://schemas.microsoft.com/office/drawing/2014/main" val="20002"/>
                    </a:ext>
                  </a:extLst>
                </a:gridCol>
                <a:gridCol w="1715263">
                  <a:extLst>
                    <a:ext uri="{9D8B030D-6E8A-4147-A177-3AD203B41FA5}">
                      <a16:colId xmlns:a16="http://schemas.microsoft.com/office/drawing/2014/main" val="20003"/>
                    </a:ext>
                  </a:extLst>
                </a:gridCol>
              </a:tblGrid>
              <a:tr h="222553">
                <a:tc>
                  <a:txBody>
                    <a:bodyPr/>
                    <a:lstStyle/>
                    <a:p>
                      <a:pPr marL="0" marR="0" lvl="0" indent="0" algn="ctr" rtl="0">
                        <a:spcBef>
                          <a:spcPts val="0"/>
                        </a:spcBef>
                        <a:spcAft>
                          <a:spcPts val="0"/>
                        </a:spcAft>
                        <a:buNone/>
                      </a:pPr>
                      <a:r>
                        <a:rPr lang="en-US" altLang="ko-KR" sz="800" b="0" u="none" strike="noStrike" cap="none" dirty="0">
                          <a:solidFill>
                            <a:schemeClr val="dk1"/>
                          </a:solidFill>
                          <a:latin typeface="Malgun Gothic"/>
                          <a:ea typeface="Malgun Gothic"/>
                          <a:cs typeface="Malgun Gothic"/>
                          <a:sym typeface="Malgun Gothic"/>
                        </a:rPr>
                        <a:t>System Name</a:t>
                      </a: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altLang="en-US" sz="800" b="0" u="none" strike="noStrike" cap="none" dirty="0">
                          <a:solidFill>
                            <a:schemeClr val="dk1"/>
                          </a:solidFill>
                          <a:latin typeface="Malgun Gothic"/>
                          <a:ea typeface="Malgun Gothic"/>
                          <a:cs typeface="Malgun Gothic"/>
                          <a:sym typeface="Malgun Gothic"/>
                        </a:rPr>
                        <a:t>대표홈페이지</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0" u="none" strike="noStrike" cap="none" dirty="0">
                          <a:solidFill>
                            <a:schemeClr val="dk1"/>
                          </a:solidFill>
                          <a:latin typeface="Malgun Gothic"/>
                          <a:ea typeface="Malgun Gothic"/>
                          <a:cs typeface="Malgun Gothic"/>
                          <a:sym typeface="Malgun Gothic"/>
                        </a:rPr>
                        <a:t>Screen Name</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0"/>
                  </a:ext>
                </a:extLst>
              </a:tr>
              <a:tr h="2225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b="0" u="none" strike="noStrike" cap="none" dirty="0">
                          <a:solidFill>
                            <a:schemeClr val="dk1"/>
                          </a:solidFill>
                          <a:latin typeface="Malgun Gothic"/>
                          <a:ea typeface="Malgun Gothic"/>
                          <a:cs typeface="Malgun Gothic"/>
                          <a:sym typeface="Malgun Gothic"/>
                        </a:rPr>
                        <a:t>Site Path</a:t>
                      </a:r>
                      <a:endParaRPr lang="en-US" altLang="ko-KR" sz="800" dirty="0"/>
                    </a:p>
                  </a:txBody>
                  <a:tcPr marL="74303" marR="74303" marT="45725" marB="45725" anchor="ctr">
                    <a:lnL w="9525" cap="flat" cmpd="sng">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solidFill>
                          <a:schemeClr val="dk1"/>
                        </a:solidFill>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800"/>
                        <a:buFont typeface="Malgun Gothic"/>
                        <a:buNone/>
                        <a:tabLst/>
                        <a:defRPr/>
                      </a:pPr>
                      <a:r>
                        <a:rPr lang="en-US" altLang="ko-KR" sz="800" b="0" u="none" strike="noStrike" cap="none" dirty="0">
                          <a:solidFill>
                            <a:schemeClr val="dk1"/>
                          </a:solidFill>
                          <a:latin typeface="Malgun Gothic"/>
                          <a:ea typeface="Malgun Gothic"/>
                          <a:cs typeface="Malgun Gothic"/>
                          <a:sym typeface="Malgun Gothic"/>
                        </a:rPr>
                        <a:t>Screen ID</a:t>
                      </a:r>
                    </a:p>
                  </a:txBody>
                  <a:tcPr marL="74303" marR="74303" marT="45725" marB="45725">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3664537000"/>
                  </a:ext>
                </a:extLst>
              </a:tr>
              <a:tr h="6248074">
                <a:tc gridSpan="4">
                  <a:txBody>
                    <a:bodyPr/>
                    <a:lstStyle/>
                    <a:p>
                      <a:pPr marL="0" marR="0" lvl="0" indent="0" algn="ctr"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1"/>
                  </a:ext>
                </a:extLst>
              </a:tr>
            </a:tbl>
          </a:graphicData>
        </a:graphic>
      </p:graphicFrame>
      <p:grpSp>
        <p:nvGrpSpPr>
          <p:cNvPr id="12" name="Google Shape;118;p14">
            <a:extLst>
              <a:ext uri="{FF2B5EF4-FFF2-40B4-BE49-F238E27FC236}">
                <a16:creationId xmlns:a16="http://schemas.microsoft.com/office/drawing/2014/main" id="{79D52227-9EF3-4DAD-0554-D18809DE256C}"/>
              </a:ext>
            </a:extLst>
          </p:cNvPr>
          <p:cNvGrpSpPr/>
          <p:nvPr userDrawn="1"/>
        </p:nvGrpSpPr>
        <p:grpSpPr>
          <a:xfrm>
            <a:off x="81793" y="704778"/>
            <a:ext cx="961063" cy="6077862"/>
            <a:chOff x="100668" y="491986"/>
            <a:chExt cx="1182847" cy="6144177"/>
          </a:xfrm>
        </p:grpSpPr>
        <p:sp>
          <p:nvSpPr>
            <p:cNvPr id="13" name="Google Shape;119;p14">
              <a:extLst>
                <a:ext uri="{FF2B5EF4-FFF2-40B4-BE49-F238E27FC236}">
                  <a16:creationId xmlns:a16="http://schemas.microsoft.com/office/drawing/2014/main" id="{0AED222D-5EE8-5A75-D88C-6FF87CCE27D8}"/>
                </a:ext>
              </a:extLst>
            </p:cNvPr>
            <p:cNvSpPr/>
            <p:nvPr/>
          </p:nvSpPr>
          <p:spPr>
            <a:xfrm>
              <a:off x="100668" y="491986"/>
              <a:ext cx="1182847" cy="269739"/>
            </a:xfrm>
            <a:prstGeom prst="rect">
              <a:avLst/>
            </a:prstGeom>
            <a:solidFill>
              <a:schemeClr val="dk1"/>
            </a:solidFill>
            <a:ln w="9525" cap="flat" cmpd="sng">
              <a:solidFill>
                <a:schemeClr val="dk1"/>
              </a:solidFill>
              <a:prstDash val="solid"/>
              <a:miter lim="800000"/>
              <a:headEnd type="none" w="sm" len="sm"/>
              <a:tailEnd type="none" w="sm" len="sm"/>
            </a:ln>
          </p:spPr>
          <p:txBody>
            <a:bodyPr spcFirstLastPara="1" wrap="square" lIns="36000" tIns="45700" rIns="36000" bIns="45700" anchor="ctr" anchorCtr="0">
              <a:noAutofit/>
            </a:bodyPr>
            <a:lstStyle/>
            <a:p>
              <a:pPr marL="0" marR="0" lvl="0" indent="0" algn="ctr" rtl="0">
                <a:spcBef>
                  <a:spcPts val="0"/>
                </a:spcBef>
                <a:spcAft>
                  <a:spcPts val="0"/>
                </a:spcAft>
                <a:buNone/>
              </a:pPr>
              <a:r>
                <a:rPr lang="en-US" altLang="ko-KR" sz="800" b="1" dirty="0">
                  <a:solidFill>
                    <a:schemeClr val="lt1"/>
                  </a:solidFill>
                  <a:latin typeface="Malgun Gothic"/>
                  <a:ea typeface="Malgun Gothic"/>
                  <a:sym typeface="Malgun Gothic"/>
                </a:rPr>
                <a:t>Level 1</a:t>
              </a:r>
              <a:endParaRPr sz="1200" dirty="0"/>
            </a:p>
          </p:txBody>
        </p:sp>
        <p:cxnSp>
          <p:nvCxnSpPr>
            <p:cNvPr id="14" name="Google Shape;120;p14">
              <a:extLst>
                <a:ext uri="{FF2B5EF4-FFF2-40B4-BE49-F238E27FC236}">
                  <a16:creationId xmlns:a16="http://schemas.microsoft.com/office/drawing/2014/main" id="{45D3F372-67A8-0F65-BF56-B5959090B661}"/>
                </a:ext>
              </a:extLst>
            </p:cNvPr>
            <p:cNvCxnSpPr/>
            <p:nvPr/>
          </p:nvCxnSpPr>
          <p:spPr>
            <a:xfrm flipH="1">
              <a:off x="1275127" y="493070"/>
              <a:ext cx="8067" cy="6143093"/>
            </a:xfrm>
            <a:prstGeom prst="straightConnector1">
              <a:avLst/>
            </a:prstGeom>
            <a:noFill/>
            <a:ln w="9525" cap="flat" cmpd="sng">
              <a:solidFill>
                <a:schemeClr val="dk1"/>
              </a:solidFill>
              <a:prstDash val="solid"/>
              <a:miter lim="800000"/>
              <a:headEnd type="none" w="sm" len="sm"/>
              <a:tailEnd type="none" w="sm" len="sm"/>
            </a:ln>
          </p:spPr>
        </p:cxnSp>
      </p:grpSp>
      <p:sp>
        <p:nvSpPr>
          <p:cNvPr id="15" name="Google Shape;121;p14">
            <a:extLst>
              <a:ext uri="{FF2B5EF4-FFF2-40B4-BE49-F238E27FC236}">
                <a16:creationId xmlns:a16="http://schemas.microsoft.com/office/drawing/2014/main" id="{EC5B774D-D708-ED48-46DB-F4704FB455D8}"/>
              </a:ext>
            </a:extLst>
          </p:cNvPr>
          <p:cNvSpPr/>
          <p:nvPr userDrawn="1"/>
        </p:nvSpPr>
        <p:spPr>
          <a:xfrm>
            <a:off x="84319" y="1272110"/>
            <a:ext cx="951722" cy="233519"/>
          </a:xfrm>
          <a:prstGeom prst="rect">
            <a:avLst/>
          </a:prstGeom>
          <a:solidFill>
            <a:schemeClr val="bg1">
              <a:lumMod val="85000"/>
            </a:schemeClr>
          </a:solidFill>
          <a:ln w="9525" cap="flat" cmpd="sng">
            <a:noFill/>
            <a:prstDash val="solid"/>
            <a:miter lim="800000"/>
            <a:headEnd type="none" w="sm" len="sm"/>
            <a:tailEnd type="none" w="sm" len="sm"/>
          </a:ln>
        </p:spPr>
        <p:txBody>
          <a:bodyPr spcFirstLastPara="1" wrap="square" lIns="74283" tIns="37131" rIns="74283" bIns="37131" anchor="ctr" anchorCtr="0">
            <a:noAutofit/>
          </a:bodyPr>
          <a:lstStyle/>
          <a:p>
            <a:pPr marL="0" marR="0" lvl="0" indent="0" algn="ctr" rtl="0">
              <a:spcBef>
                <a:spcPts val="0"/>
              </a:spcBef>
              <a:spcAft>
                <a:spcPts val="0"/>
              </a:spcAft>
              <a:buNone/>
            </a:pPr>
            <a:endParaRPr sz="700" b="0">
              <a:solidFill>
                <a:srgbClr val="000000"/>
              </a:solidFill>
              <a:latin typeface="Malgun Gothic"/>
              <a:ea typeface="Malgun Gothic"/>
              <a:cs typeface="Malgun Gothic"/>
              <a:sym typeface="Malgun Gothic"/>
            </a:endParaRPr>
          </a:p>
        </p:txBody>
      </p:sp>
      <p:sp>
        <p:nvSpPr>
          <p:cNvPr id="16" name="Google Shape;261;p26">
            <a:extLst>
              <a:ext uri="{FF2B5EF4-FFF2-40B4-BE49-F238E27FC236}">
                <a16:creationId xmlns:a16="http://schemas.microsoft.com/office/drawing/2014/main" id="{01A6F105-C42F-9B2F-D0FF-7FC403CD1579}"/>
              </a:ext>
            </a:extLst>
          </p:cNvPr>
          <p:cNvSpPr/>
          <p:nvPr userDrawn="1"/>
        </p:nvSpPr>
        <p:spPr>
          <a:xfrm>
            <a:off x="79053" y="553653"/>
            <a:ext cx="7380259" cy="144247"/>
          </a:xfrm>
          <a:prstGeom prst="rect">
            <a:avLst/>
          </a:prstGeom>
          <a:solidFill>
            <a:srgbClr val="7F7F7F">
              <a:alpha val="21960"/>
            </a:srgbClr>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r>
              <a:rPr lang="en-US" altLang="ko-KR" sz="731">
                <a:solidFill>
                  <a:srgbClr val="5F5F5F"/>
                </a:solidFill>
                <a:latin typeface="Quattrocento Sans"/>
                <a:ea typeface="Quattrocento Sans"/>
                <a:cs typeface="Quattrocento Sans"/>
                <a:sym typeface="Quattrocento Sans"/>
              </a:rPr>
              <a:t>GNB</a:t>
            </a:r>
            <a:endParaRPr sz="1138"/>
          </a:p>
        </p:txBody>
      </p:sp>
      <p:sp>
        <p:nvSpPr>
          <p:cNvPr id="17" name="Google Shape;122;p14">
            <a:extLst>
              <a:ext uri="{FF2B5EF4-FFF2-40B4-BE49-F238E27FC236}">
                <a16:creationId xmlns:a16="http://schemas.microsoft.com/office/drawing/2014/main" id="{34D44928-CC0F-0A70-DD45-9A229DEC5EF3}"/>
              </a:ext>
            </a:extLst>
          </p:cNvPr>
          <p:cNvSpPr txBox="1"/>
          <p:nvPr userDrawn="1"/>
        </p:nvSpPr>
        <p:spPr>
          <a:xfrm>
            <a:off x="88115" y="1004995"/>
            <a:ext cx="829472" cy="1152205"/>
          </a:xfrm>
          <a:prstGeom prst="rect">
            <a:avLst/>
          </a:prstGeom>
          <a:noFill/>
          <a:ln>
            <a:noFill/>
          </a:ln>
        </p:spPr>
        <p:txBody>
          <a:bodyPr spcFirstLastPara="1" wrap="square" lIns="74283" tIns="37131" rIns="74283" bIns="37131" anchor="t" anchorCtr="0">
            <a:spAutoFit/>
          </a:bodyPr>
          <a:lstStyle/>
          <a:p>
            <a:pPr marL="0" marR="0" lvl="0" indent="0" algn="l" rtl="0">
              <a:lnSpc>
                <a:spcPct val="200000"/>
              </a:lnSpc>
              <a:spcBef>
                <a:spcPts val="0"/>
              </a:spcBef>
              <a:spcAft>
                <a:spcPts val="0"/>
              </a:spcAft>
              <a:buNone/>
            </a:pPr>
            <a:r>
              <a:rPr lang="en-US" altLang="ko-KR" sz="700" b="0" dirty="0">
                <a:solidFill>
                  <a:schemeClr val="tx1"/>
                </a:solidFill>
                <a:latin typeface="Malgun Gothic"/>
                <a:ea typeface="Malgun Gothic"/>
                <a:cs typeface="Malgun Gothic"/>
                <a:sym typeface="Malgun Gothic"/>
              </a:rPr>
              <a:t>Level 2</a:t>
            </a:r>
          </a:p>
          <a:p>
            <a:pPr marL="0" marR="0" lvl="0" indent="0" algn="l" rtl="0">
              <a:lnSpc>
                <a:spcPct val="200000"/>
              </a:lnSpc>
              <a:spcBef>
                <a:spcPts val="0"/>
              </a:spcBef>
              <a:spcAft>
                <a:spcPts val="0"/>
              </a:spcAft>
              <a:buNone/>
            </a:pPr>
            <a:r>
              <a:rPr lang="en-US" altLang="ko-KR" sz="700" b="0" dirty="0">
                <a:solidFill>
                  <a:schemeClr val="tx1"/>
                </a:solidFill>
                <a:latin typeface="Malgun Gothic"/>
                <a:ea typeface="Malgun Gothic"/>
                <a:cs typeface="Malgun Gothic"/>
                <a:sym typeface="Malgun Gothic"/>
              </a:rPr>
              <a:t>  Level 3</a:t>
            </a:r>
          </a:p>
          <a:p>
            <a:pPr marL="0" marR="0" lvl="0" indent="0" algn="l" rtl="0">
              <a:lnSpc>
                <a:spcPct val="200000"/>
              </a:lnSpc>
              <a:spcBef>
                <a:spcPts val="0"/>
              </a:spcBef>
              <a:spcAft>
                <a:spcPts val="0"/>
              </a:spcAft>
              <a:buNone/>
            </a:pPr>
            <a:r>
              <a:rPr lang="en-US" altLang="ko-KR" sz="700" b="0" dirty="0">
                <a:solidFill>
                  <a:schemeClr val="tx1"/>
                </a:solidFill>
                <a:latin typeface="Malgun Gothic"/>
                <a:ea typeface="Malgun Gothic"/>
                <a:cs typeface="Malgun Gothic"/>
                <a:sym typeface="Malgun Gothic"/>
              </a:rPr>
              <a:t>  Level 3</a:t>
            </a:r>
          </a:p>
          <a:p>
            <a:pPr marL="0" marR="0" lvl="0" indent="0" algn="l" rtl="0">
              <a:lnSpc>
                <a:spcPct val="200000"/>
              </a:lnSpc>
              <a:spcBef>
                <a:spcPts val="0"/>
              </a:spcBef>
              <a:spcAft>
                <a:spcPts val="0"/>
              </a:spcAft>
              <a:buNone/>
            </a:pPr>
            <a:r>
              <a:rPr lang="en-US" altLang="ko-KR" sz="700" b="0" dirty="0">
                <a:solidFill>
                  <a:schemeClr val="tx1"/>
                </a:solidFill>
                <a:latin typeface="Malgun Gothic"/>
                <a:ea typeface="Malgun Gothic"/>
                <a:cs typeface="Malgun Gothic"/>
                <a:sym typeface="Malgun Gothic"/>
              </a:rPr>
              <a:t>Level 2</a:t>
            </a:r>
          </a:p>
          <a:p>
            <a:pPr marL="0" marR="0" lvl="0" indent="0" algn="l" rtl="0">
              <a:lnSpc>
                <a:spcPct val="200000"/>
              </a:lnSpc>
              <a:spcBef>
                <a:spcPts val="0"/>
              </a:spcBef>
              <a:spcAft>
                <a:spcPts val="0"/>
              </a:spcAft>
              <a:buNone/>
            </a:pPr>
            <a:r>
              <a:rPr lang="en-US" altLang="ko-KR" sz="700" b="0" dirty="0">
                <a:solidFill>
                  <a:schemeClr val="tx1"/>
                </a:solidFill>
                <a:latin typeface="Malgun Gothic"/>
                <a:ea typeface="Malgun Gothic"/>
                <a:cs typeface="Malgun Gothic"/>
                <a:sym typeface="Malgun Gothic"/>
              </a:rPr>
              <a:t>Level 2</a:t>
            </a:r>
            <a:endParaRPr sz="700" b="0" dirty="0">
              <a:solidFill>
                <a:schemeClr val="tx1"/>
              </a:solidFill>
              <a:latin typeface="Malgun Gothic"/>
              <a:ea typeface="Malgun Gothic"/>
              <a:cs typeface="Malgun Gothic"/>
              <a:sym typeface="Malgun Gothic"/>
            </a:endParaRPr>
          </a:p>
        </p:txBody>
      </p:sp>
      <p:sp>
        <p:nvSpPr>
          <p:cNvPr id="25" name="Google Shape;263;p26">
            <a:extLst>
              <a:ext uri="{FF2B5EF4-FFF2-40B4-BE49-F238E27FC236}">
                <a16:creationId xmlns:a16="http://schemas.microsoft.com/office/drawing/2014/main" id="{B89563F4-7B20-4CAF-2BC1-E3C266240004}"/>
              </a:ext>
            </a:extLst>
          </p:cNvPr>
          <p:cNvSpPr txBox="1"/>
          <p:nvPr userDrawn="1"/>
        </p:nvSpPr>
        <p:spPr>
          <a:xfrm>
            <a:off x="7250807" y="310213"/>
            <a:ext cx="306387" cy="212882"/>
          </a:xfrm>
          <a:prstGeom prst="rect">
            <a:avLst/>
          </a:prstGeom>
          <a:noFill/>
          <a:ln>
            <a:noFill/>
          </a:ln>
        </p:spPr>
        <p:txBody>
          <a:bodyPr spcFirstLastPara="1" wrap="square" lIns="74283" tIns="37131" rIns="74283" bIns="37131" anchor="ctr" anchorCtr="0">
            <a:noAutofit/>
          </a:bodyPr>
          <a:lstStyle/>
          <a:p>
            <a:pPr marL="0" marR="0" lvl="0" indent="0" algn="l" rtl="0">
              <a:spcBef>
                <a:spcPts val="0"/>
              </a:spcBef>
              <a:spcAft>
                <a:spcPts val="0"/>
              </a:spcAft>
              <a:buNone/>
            </a:pPr>
            <a:fld id="{00000000-1234-1234-1234-123412341234}" type="slidenum">
              <a:rPr lang="en-US" altLang="ko-KR" sz="650">
                <a:solidFill>
                  <a:srgbClr val="7F7F7F"/>
                </a:solidFill>
                <a:latin typeface="Malgun Gothic"/>
                <a:ea typeface="Malgun Gothic"/>
                <a:cs typeface="Malgun Gothic"/>
                <a:sym typeface="Malgun Gothic"/>
              </a:rPr>
              <a:pPr marL="0" marR="0" lvl="0" indent="0" algn="l" rtl="0">
                <a:spcBef>
                  <a:spcPts val="0"/>
                </a:spcBef>
                <a:spcAft>
                  <a:spcPts val="0"/>
                </a:spcAft>
                <a:buNone/>
              </a:pPr>
              <a:t>‹#›</a:t>
            </a:fld>
            <a:endParaRPr sz="650" dirty="0">
              <a:solidFill>
                <a:srgbClr val="7F7F7F"/>
              </a:solidFill>
              <a:latin typeface="Malgun Gothic"/>
              <a:ea typeface="Malgun Gothic"/>
              <a:cs typeface="Malgun Gothic"/>
              <a:sym typeface="Malgun Gothic"/>
            </a:endParaRPr>
          </a:p>
        </p:txBody>
      </p:sp>
      <p:sp>
        <p:nvSpPr>
          <p:cNvPr id="28" name="Google Shape;262;p26">
            <a:extLst>
              <a:ext uri="{FF2B5EF4-FFF2-40B4-BE49-F238E27FC236}">
                <a16:creationId xmlns:a16="http://schemas.microsoft.com/office/drawing/2014/main" id="{4233DD56-1F9E-70E4-E457-1BC329E42FE3}"/>
              </a:ext>
            </a:extLst>
          </p:cNvPr>
          <p:cNvSpPr/>
          <p:nvPr userDrawn="1"/>
        </p:nvSpPr>
        <p:spPr>
          <a:xfrm>
            <a:off x="79053" y="6633125"/>
            <a:ext cx="7380259" cy="144247"/>
          </a:xfrm>
          <a:prstGeom prst="rect">
            <a:avLst/>
          </a:prstGeom>
          <a:solidFill>
            <a:srgbClr val="7F7F7F">
              <a:alpha val="21960"/>
            </a:srgbClr>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r>
              <a:rPr lang="en-US" altLang="ko-KR" sz="731" dirty="0">
                <a:solidFill>
                  <a:srgbClr val="5F5F5F"/>
                </a:solidFill>
                <a:latin typeface="Quattrocento Sans"/>
                <a:ea typeface="Quattrocento Sans"/>
                <a:cs typeface="Quattrocento Sans"/>
                <a:sym typeface="Quattrocento Sans"/>
              </a:rPr>
              <a:t>Footer</a:t>
            </a:r>
            <a:endParaRPr sz="1138" dirty="0"/>
          </a:p>
        </p:txBody>
      </p:sp>
      <p:sp>
        <p:nvSpPr>
          <p:cNvPr id="19" name="텍스트 개체 틀 8">
            <a:extLst>
              <a:ext uri="{FF2B5EF4-FFF2-40B4-BE49-F238E27FC236}">
                <a16:creationId xmlns:a16="http://schemas.microsoft.com/office/drawing/2014/main" id="{98A56E2E-90E1-4E4A-4E06-9C60854A2CF2}"/>
              </a:ext>
            </a:extLst>
          </p:cNvPr>
          <p:cNvSpPr>
            <a:spLocks noGrp="1"/>
          </p:cNvSpPr>
          <p:nvPr>
            <p:ph type="body" sz="quarter" idx="16" hasCustomPrompt="1"/>
          </p:nvPr>
        </p:nvSpPr>
        <p:spPr>
          <a:xfrm>
            <a:off x="5752012" y="310212"/>
            <a:ext cx="1707300" cy="218659"/>
          </a:xfrm>
          <a:prstGeom prst="rect">
            <a:avLst/>
          </a:prstGeom>
        </p:spPr>
        <p:txBody>
          <a:bodyPr wrap="none" lIns="72000" tIns="36000" rIns="72000" bIns="144000" anchor="ctr">
            <a:noAutofit/>
          </a:bodyPr>
          <a:lstStyle>
            <a:lvl1pPr marL="0" indent="0" algn="l">
              <a:buNone/>
              <a:defRPr sz="800" spc="-100" baseline="0">
                <a:latin typeface="+mj-ea"/>
                <a:ea typeface="+mj-ea"/>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a:t>화면</a:t>
            </a:r>
            <a:r>
              <a:rPr lang="en-US" altLang="ko-KR" dirty="0"/>
              <a:t>ID</a:t>
            </a:r>
            <a:r>
              <a:rPr lang="ko-KR" altLang="en-US" dirty="0"/>
              <a:t>를 기재합니다</a:t>
            </a:r>
            <a:r>
              <a:rPr lang="en-US" altLang="ko-KR" dirty="0"/>
              <a:t>.</a:t>
            </a:r>
            <a:endParaRPr lang="ko-KR" altLang="en-US" dirty="0"/>
          </a:p>
        </p:txBody>
      </p:sp>
      <p:sp>
        <p:nvSpPr>
          <p:cNvPr id="20" name="텍스트 개체 틀 8">
            <a:extLst>
              <a:ext uri="{FF2B5EF4-FFF2-40B4-BE49-F238E27FC236}">
                <a16:creationId xmlns:a16="http://schemas.microsoft.com/office/drawing/2014/main" id="{2944C47C-7799-3C16-EAF4-CA9E99642338}"/>
              </a:ext>
            </a:extLst>
          </p:cNvPr>
          <p:cNvSpPr>
            <a:spLocks noGrp="1"/>
          </p:cNvSpPr>
          <p:nvPr>
            <p:ph type="body" sz="quarter" idx="17" hasCustomPrompt="1"/>
          </p:nvPr>
        </p:nvSpPr>
        <p:spPr>
          <a:xfrm>
            <a:off x="5752013" y="87564"/>
            <a:ext cx="1707300" cy="212883"/>
          </a:xfrm>
          <a:prstGeom prst="rect">
            <a:avLst/>
          </a:prstGeom>
        </p:spPr>
        <p:txBody>
          <a:bodyPr wrap="none" lIns="72000" tIns="36000" rIns="72000" bIns="144000" anchor="ctr">
            <a:noAutofit/>
          </a:bodyPr>
          <a:lstStyle>
            <a:lvl1pPr marL="0" indent="0" algn="l">
              <a:buNone/>
              <a:defRPr sz="800" spc="-100" baseline="0">
                <a:latin typeface="맑은 고딕" panose="020B0503020000020004" pitchFamily="50" charset="-127"/>
                <a:ea typeface="맑은 고딕" panose="020B0503020000020004" pitchFamily="50" charset="-127"/>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err="1"/>
              <a:t>화면명을</a:t>
            </a:r>
            <a:r>
              <a:rPr lang="ko-KR" altLang="en-US" dirty="0"/>
              <a:t> 기재합니다</a:t>
            </a:r>
            <a:r>
              <a:rPr lang="en-US" altLang="ko-KR" dirty="0"/>
              <a:t>.</a:t>
            </a:r>
            <a:endParaRPr lang="ko-KR" altLang="en-US" dirty="0"/>
          </a:p>
        </p:txBody>
      </p:sp>
      <p:sp>
        <p:nvSpPr>
          <p:cNvPr id="2" name="Google Shape;258;p26">
            <a:extLst>
              <a:ext uri="{FF2B5EF4-FFF2-40B4-BE49-F238E27FC236}">
                <a16:creationId xmlns:a16="http://schemas.microsoft.com/office/drawing/2014/main" id="{F7D9B90C-C3E6-D031-B744-C9974B31A303}"/>
              </a:ext>
            </a:extLst>
          </p:cNvPr>
          <p:cNvSpPr txBox="1">
            <a:spLocks noGrp="1"/>
          </p:cNvSpPr>
          <p:nvPr>
            <p:ph type="title" hasCustomPrompt="1"/>
          </p:nvPr>
        </p:nvSpPr>
        <p:spPr>
          <a:xfrm>
            <a:off x="872010" y="319706"/>
            <a:ext cx="4080989" cy="205263"/>
          </a:xfrm>
          <a:prstGeom prst="rect">
            <a:avLst/>
          </a:prstGeom>
          <a:noFill/>
          <a:ln>
            <a:noFill/>
          </a:ln>
        </p:spPr>
        <p:txBody>
          <a:bodyPr spcFirstLastPara="1" wrap="square" lIns="72000" tIns="36000" rIns="72000" bIns="36000" anchor="ctr" anchorCtr="0">
            <a:normAutofit/>
          </a:bodyPr>
          <a:lstStyle>
            <a:lvl1pPr lvl="0" algn="l">
              <a:lnSpc>
                <a:spcPct val="90000"/>
              </a:lnSpc>
              <a:spcBef>
                <a:spcPts val="0"/>
              </a:spcBef>
              <a:spcAft>
                <a:spcPts val="0"/>
              </a:spcAft>
              <a:buClr>
                <a:schemeClr val="dk1"/>
              </a:buClr>
              <a:buSzPts val="800"/>
              <a:buFont typeface="Malgun Gothic"/>
              <a:buNone/>
              <a:defRPr sz="800" b="0">
                <a:solidFill>
                  <a:schemeClr val="dk1"/>
                </a:solidFill>
                <a:latin typeface="+mj-ea"/>
                <a:ea typeface="+mj-e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dirty="0"/>
              <a:t>화면 경로를 기재합니다</a:t>
            </a:r>
            <a:r>
              <a:rPr lang="en-US" altLang="ko-KR" dirty="0"/>
              <a:t>.</a:t>
            </a:r>
            <a:endParaRPr dirty="0"/>
          </a:p>
        </p:txBody>
      </p:sp>
    </p:spTree>
    <p:extLst>
      <p:ext uri="{BB962C8B-B14F-4D97-AF65-F5344CB8AC3E}">
        <p14:creationId xmlns:p14="http://schemas.microsoft.com/office/powerpoint/2010/main" val="531748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NB_다음페이지계속">
    <p:spTree>
      <p:nvGrpSpPr>
        <p:cNvPr id="1" name=""/>
        <p:cNvGrpSpPr/>
        <p:nvPr/>
      </p:nvGrpSpPr>
      <p:grpSpPr>
        <a:xfrm>
          <a:off x="0" y="0"/>
          <a:ext cx="0" cy="0"/>
          <a:chOff x="0" y="0"/>
          <a:chExt cx="0" cy="0"/>
        </a:xfrm>
      </p:grpSpPr>
      <p:graphicFrame>
        <p:nvGraphicFramePr>
          <p:cNvPr id="7" name="Google Shape;113;p14">
            <a:extLst>
              <a:ext uri="{FF2B5EF4-FFF2-40B4-BE49-F238E27FC236}">
                <a16:creationId xmlns:a16="http://schemas.microsoft.com/office/drawing/2014/main" id="{1C5888EE-D460-4C36-8C41-09BA6D90F5B8}"/>
              </a:ext>
            </a:extLst>
          </p:cNvPr>
          <p:cNvGraphicFramePr/>
          <p:nvPr userDrawn="1">
            <p:extLst>
              <p:ext uri="{D42A27DB-BD31-4B8C-83A1-F6EECF244321}">
                <p14:modId xmlns:p14="http://schemas.microsoft.com/office/powerpoint/2010/main" val="2528491690"/>
              </p:ext>
            </p:extLst>
          </p:nvPr>
        </p:nvGraphicFramePr>
        <p:xfrm>
          <a:off x="7509424" y="71639"/>
          <a:ext cx="2350461" cy="671100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000">
                <a:tc>
                  <a:txBody>
                    <a:bodyPr/>
                    <a:lstStyle/>
                    <a:p>
                      <a:pPr marL="0" marR="0" lvl="0" indent="0" algn="ctr" rtl="0">
                        <a:spcBef>
                          <a:spcPts val="0"/>
                        </a:spcBef>
                        <a:spcAft>
                          <a:spcPts val="0"/>
                        </a:spcAft>
                        <a:buNone/>
                      </a:pPr>
                      <a:r>
                        <a:rPr lang="en-US" altLang="ko-KR" sz="800" b="0" u="none" strike="noStrike" cap="none" dirty="0">
                          <a:solidFill>
                            <a:schemeClr val="lt1"/>
                          </a:solidFill>
                          <a:latin typeface="Malgun Gothic"/>
                          <a:ea typeface="Malgun Gothic"/>
                          <a:cs typeface="Malgun Gothic"/>
                          <a:sym typeface="Malgun Gothic"/>
                        </a:rPr>
                        <a:t>Function Description</a:t>
                      </a: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graphicFrame>
        <p:nvGraphicFramePr>
          <p:cNvPr id="14" name="Google Shape;113;p14">
            <a:extLst>
              <a:ext uri="{FF2B5EF4-FFF2-40B4-BE49-F238E27FC236}">
                <a16:creationId xmlns:a16="http://schemas.microsoft.com/office/drawing/2014/main" id="{60D847F0-3DFB-CAD4-8C99-28231C972B40}"/>
              </a:ext>
            </a:extLst>
          </p:cNvPr>
          <p:cNvGraphicFramePr/>
          <p:nvPr userDrawn="1">
            <p:extLst>
              <p:ext uri="{D42A27DB-BD31-4B8C-83A1-F6EECF244321}">
                <p14:modId xmlns:p14="http://schemas.microsoft.com/office/powerpoint/2010/main" val="635553542"/>
              </p:ext>
            </p:extLst>
          </p:nvPr>
        </p:nvGraphicFramePr>
        <p:xfrm>
          <a:off x="7509424" y="71639"/>
          <a:ext cx="2350461" cy="671100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000">
                <a:tc>
                  <a:txBody>
                    <a:bodyPr/>
                    <a:lstStyle/>
                    <a:p>
                      <a:pPr marL="0" marR="0" lvl="0" indent="0" algn="ctr" rtl="0">
                        <a:spcBef>
                          <a:spcPts val="0"/>
                        </a:spcBef>
                        <a:spcAft>
                          <a:spcPts val="0"/>
                        </a:spcAft>
                        <a:buNone/>
                      </a:pPr>
                      <a:r>
                        <a:rPr lang="en-US" altLang="ko-KR" sz="800" b="0" u="none" strike="noStrike" cap="none" dirty="0">
                          <a:solidFill>
                            <a:schemeClr val="lt1"/>
                          </a:solidFill>
                          <a:latin typeface="Malgun Gothic"/>
                          <a:ea typeface="Malgun Gothic"/>
                          <a:cs typeface="Malgun Gothic"/>
                          <a:sym typeface="Malgun Gothic"/>
                        </a:rPr>
                        <a:t>Function Description</a:t>
                      </a: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sp>
        <p:nvSpPr>
          <p:cNvPr id="15" name="Google Shape;258;p26">
            <a:extLst>
              <a:ext uri="{FF2B5EF4-FFF2-40B4-BE49-F238E27FC236}">
                <a16:creationId xmlns:a16="http://schemas.microsoft.com/office/drawing/2014/main" id="{B3524EF7-4DA5-4041-AD39-362E80D1E5C5}"/>
              </a:ext>
            </a:extLst>
          </p:cNvPr>
          <p:cNvSpPr txBox="1">
            <a:spLocks noGrp="1"/>
          </p:cNvSpPr>
          <p:nvPr>
            <p:ph type="title" hasCustomPrompt="1"/>
          </p:nvPr>
        </p:nvSpPr>
        <p:spPr>
          <a:xfrm>
            <a:off x="872010" y="319706"/>
            <a:ext cx="4080989" cy="205263"/>
          </a:xfrm>
          <a:prstGeom prst="rect">
            <a:avLst/>
          </a:prstGeom>
          <a:noFill/>
          <a:ln>
            <a:noFill/>
          </a:ln>
        </p:spPr>
        <p:txBody>
          <a:bodyPr spcFirstLastPara="1" wrap="square" lIns="72000" tIns="36000" rIns="72000" bIns="36000" anchor="ctr" anchorCtr="0">
            <a:normAutofit/>
          </a:bodyPr>
          <a:lstStyle>
            <a:lvl1pPr lvl="0" algn="l">
              <a:lnSpc>
                <a:spcPct val="90000"/>
              </a:lnSpc>
              <a:spcBef>
                <a:spcPts val="0"/>
              </a:spcBef>
              <a:spcAft>
                <a:spcPts val="0"/>
              </a:spcAft>
              <a:buClr>
                <a:schemeClr val="dk1"/>
              </a:buClr>
              <a:buSzPts val="800"/>
              <a:buFont typeface="Malgun Gothic"/>
              <a:buNone/>
              <a:defRPr sz="800" b="0">
                <a:solidFill>
                  <a:schemeClr val="dk1"/>
                </a:solidFill>
                <a:latin typeface="+mj-ea"/>
                <a:ea typeface="+mj-e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dirty="0"/>
              <a:t>화면 경로를 기재합니다</a:t>
            </a:r>
            <a:r>
              <a:rPr lang="en-US" altLang="ko-KR" dirty="0"/>
              <a:t>.</a:t>
            </a:r>
            <a:endParaRPr dirty="0"/>
          </a:p>
        </p:txBody>
      </p:sp>
      <p:graphicFrame>
        <p:nvGraphicFramePr>
          <p:cNvPr id="16" name="Google Shape;260;p26">
            <a:extLst>
              <a:ext uri="{FF2B5EF4-FFF2-40B4-BE49-F238E27FC236}">
                <a16:creationId xmlns:a16="http://schemas.microsoft.com/office/drawing/2014/main" id="{41711A54-2094-46E4-1425-7942D853879C}"/>
              </a:ext>
            </a:extLst>
          </p:cNvPr>
          <p:cNvGraphicFramePr/>
          <p:nvPr userDrawn="1">
            <p:extLst>
              <p:ext uri="{D42A27DB-BD31-4B8C-83A1-F6EECF244321}">
                <p14:modId xmlns:p14="http://schemas.microsoft.com/office/powerpoint/2010/main" val="2493486711"/>
              </p:ext>
            </p:extLst>
          </p:nvPr>
        </p:nvGraphicFramePr>
        <p:xfrm>
          <a:off x="79053" y="84192"/>
          <a:ext cx="7389058" cy="6693180"/>
        </p:xfrm>
        <a:graphic>
          <a:graphicData uri="http://schemas.openxmlformats.org/drawingml/2006/table">
            <a:tbl>
              <a:tblPr firstRow="1" bandRow="1">
                <a:noFill/>
                <a:tableStyleId>{393D4CE5-F84A-417E-A1D1-496A1020A3E3}</a:tableStyleId>
              </a:tblPr>
              <a:tblGrid>
                <a:gridCol w="792958">
                  <a:extLst>
                    <a:ext uri="{9D8B030D-6E8A-4147-A177-3AD203B41FA5}">
                      <a16:colId xmlns:a16="http://schemas.microsoft.com/office/drawing/2014/main" val="20000"/>
                    </a:ext>
                  </a:extLst>
                </a:gridCol>
                <a:gridCol w="4088609">
                  <a:extLst>
                    <a:ext uri="{9D8B030D-6E8A-4147-A177-3AD203B41FA5}">
                      <a16:colId xmlns:a16="http://schemas.microsoft.com/office/drawing/2014/main" val="20001"/>
                    </a:ext>
                  </a:extLst>
                </a:gridCol>
                <a:gridCol w="792228">
                  <a:extLst>
                    <a:ext uri="{9D8B030D-6E8A-4147-A177-3AD203B41FA5}">
                      <a16:colId xmlns:a16="http://schemas.microsoft.com/office/drawing/2014/main" val="20002"/>
                    </a:ext>
                  </a:extLst>
                </a:gridCol>
                <a:gridCol w="1715263">
                  <a:extLst>
                    <a:ext uri="{9D8B030D-6E8A-4147-A177-3AD203B41FA5}">
                      <a16:colId xmlns:a16="http://schemas.microsoft.com/office/drawing/2014/main" val="20003"/>
                    </a:ext>
                  </a:extLst>
                </a:gridCol>
              </a:tblGrid>
              <a:tr h="222553">
                <a:tc>
                  <a:txBody>
                    <a:bodyPr/>
                    <a:lstStyle/>
                    <a:p>
                      <a:pPr marL="0" marR="0" lvl="0" indent="0" algn="ctr" rtl="0">
                        <a:spcBef>
                          <a:spcPts val="0"/>
                        </a:spcBef>
                        <a:spcAft>
                          <a:spcPts val="0"/>
                        </a:spcAft>
                        <a:buNone/>
                      </a:pPr>
                      <a:r>
                        <a:rPr lang="en-US" altLang="ko-KR" sz="800" b="0" u="none" strike="noStrike" cap="none" dirty="0">
                          <a:solidFill>
                            <a:schemeClr val="dk1"/>
                          </a:solidFill>
                          <a:latin typeface="Malgun Gothic"/>
                          <a:ea typeface="Malgun Gothic"/>
                          <a:cs typeface="Malgun Gothic"/>
                          <a:sym typeface="Malgun Gothic"/>
                        </a:rPr>
                        <a:t>System Name</a:t>
                      </a: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altLang="en-US" sz="800" b="0" u="none" strike="noStrike" cap="none" dirty="0">
                          <a:solidFill>
                            <a:schemeClr val="dk1"/>
                          </a:solidFill>
                          <a:latin typeface="Malgun Gothic"/>
                          <a:ea typeface="Malgun Gothic"/>
                          <a:cs typeface="Malgun Gothic"/>
                          <a:sym typeface="Malgun Gothic"/>
                        </a:rPr>
                        <a:t>대체인력</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0" u="none" strike="noStrike" cap="none" dirty="0">
                          <a:solidFill>
                            <a:schemeClr val="dk1"/>
                          </a:solidFill>
                          <a:latin typeface="Malgun Gothic"/>
                          <a:ea typeface="Malgun Gothic"/>
                          <a:cs typeface="Malgun Gothic"/>
                          <a:sym typeface="Malgun Gothic"/>
                        </a:rPr>
                        <a:t>Screen Name</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0"/>
                  </a:ext>
                </a:extLst>
              </a:tr>
              <a:tr h="2225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b="0" u="none" strike="noStrike" cap="none" dirty="0">
                          <a:solidFill>
                            <a:schemeClr val="dk1"/>
                          </a:solidFill>
                          <a:latin typeface="Malgun Gothic"/>
                          <a:ea typeface="Malgun Gothic"/>
                          <a:cs typeface="Malgun Gothic"/>
                          <a:sym typeface="Malgun Gothic"/>
                        </a:rPr>
                        <a:t>Site Path</a:t>
                      </a:r>
                      <a:endParaRPr lang="en-US" altLang="ko-KR" sz="800" dirty="0"/>
                    </a:p>
                  </a:txBody>
                  <a:tcPr marL="74303" marR="74303" marT="45725" marB="45725" anchor="ctr">
                    <a:lnL w="9525" cap="flat" cmpd="sng">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solidFill>
                          <a:schemeClr val="dk1"/>
                        </a:solidFill>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800"/>
                        <a:buFont typeface="Malgun Gothic"/>
                        <a:buNone/>
                        <a:tabLst/>
                        <a:defRPr/>
                      </a:pPr>
                      <a:r>
                        <a:rPr lang="en-US" altLang="ko-KR" sz="800" b="0" u="none" strike="noStrike" cap="none" dirty="0">
                          <a:solidFill>
                            <a:schemeClr val="dk1"/>
                          </a:solidFill>
                          <a:latin typeface="Malgun Gothic"/>
                          <a:ea typeface="Malgun Gothic"/>
                          <a:cs typeface="Malgun Gothic"/>
                          <a:sym typeface="Malgun Gothic"/>
                        </a:rPr>
                        <a:t>Screen ID</a:t>
                      </a:r>
                    </a:p>
                  </a:txBody>
                  <a:tcPr marL="74303" marR="74303" marT="45725" marB="45725">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3664537000"/>
                  </a:ext>
                </a:extLst>
              </a:tr>
              <a:tr h="6248074">
                <a:tc gridSpan="4">
                  <a:txBody>
                    <a:bodyPr/>
                    <a:lstStyle/>
                    <a:p>
                      <a:pPr marL="0" marR="0" lvl="0" indent="0" algn="ctr"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1"/>
                  </a:ext>
                </a:extLst>
              </a:tr>
            </a:tbl>
          </a:graphicData>
        </a:graphic>
      </p:graphicFrame>
      <p:sp>
        <p:nvSpPr>
          <p:cNvPr id="21" name="Google Shape;261;p26">
            <a:extLst>
              <a:ext uri="{FF2B5EF4-FFF2-40B4-BE49-F238E27FC236}">
                <a16:creationId xmlns:a16="http://schemas.microsoft.com/office/drawing/2014/main" id="{DE247733-99A6-F430-D9D3-F458DF1C83B4}"/>
              </a:ext>
            </a:extLst>
          </p:cNvPr>
          <p:cNvSpPr/>
          <p:nvPr userDrawn="1"/>
        </p:nvSpPr>
        <p:spPr>
          <a:xfrm>
            <a:off x="79053" y="553653"/>
            <a:ext cx="7380259" cy="144247"/>
          </a:xfrm>
          <a:prstGeom prst="rect">
            <a:avLst/>
          </a:prstGeom>
          <a:solidFill>
            <a:srgbClr val="7F7F7F">
              <a:alpha val="21960"/>
            </a:srgbClr>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r>
              <a:rPr lang="en-US" altLang="ko-KR" sz="731">
                <a:solidFill>
                  <a:srgbClr val="5F5F5F"/>
                </a:solidFill>
                <a:latin typeface="Quattrocento Sans"/>
                <a:ea typeface="Quattrocento Sans"/>
                <a:cs typeface="Quattrocento Sans"/>
                <a:sym typeface="Quattrocento Sans"/>
              </a:rPr>
              <a:t>GNB</a:t>
            </a:r>
            <a:endParaRPr sz="1138"/>
          </a:p>
        </p:txBody>
      </p:sp>
      <p:grpSp>
        <p:nvGrpSpPr>
          <p:cNvPr id="27" name="Google Shape;188;p19">
            <a:extLst>
              <a:ext uri="{FF2B5EF4-FFF2-40B4-BE49-F238E27FC236}">
                <a16:creationId xmlns:a16="http://schemas.microsoft.com/office/drawing/2014/main" id="{0D40224A-6019-46C8-9A4B-5FE08175D531}"/>
              </a:ext>
            </a:extLst>
          </p:cNvPr>
          <p:cNvGrpSpPr/>
          <p:nvPr userDrawn="1"/>
        </p:nvGrpSpPr>
        <p:grpSpPr>
          <a:xfrm>
            <a:off x="79052" y="6573752"/>
            <a:ext cx="7389081" cy="179881"/>
            <a:chOff x="97295" y="6485167"/>
            <a:chExt cx="9094253" cy="375576"/>
          </a:xfrm>
        </p:grpSpPr>
        <p:grpSp>
          <p:nvGrpSpPr>
            <p:cNvPr id="28" name="Google Shape;189;p19">
              <a:extLst>
                <a:ext uri="{FF2B5EF4-FFF2-40B4-BE49-F238E27FC236}">
                  <a16:creationId xmlns:a16="http://schemas.microsoft.com/office/drawing/2014/main" id="{B14860B9-39E1-4F5F-8B8E-6DA8FB9A04DE}"/>
                </a:ext>
              </a:extLst>
            </p:cNvPr>
            <p:cNvGrpSpPr/>
            <p:nvPr/>
          </p:nvGrpSpPr>
          <p:grpSpPr>
            <a:xfrm rot="5400000">
              <a:off x="4506754" y="2139623"/>
              <a:ext cx="275336" cy="9094253"/>
              <a:chOff x="6402388" y="1584325"/>
              <a:chExt cx="239713" cy="933450"/>
            </a:xfrm>
          </p:grpSpPr>
          <p:sp>
            <p:nvSpPr>
              <p:cNvPr id="30" name="Google Shape;190;p19">
                <a:extLst>
                  <a:ext uri="{FF2B5EF4-FFF2-40B4-BE49-F238E27FC236}">
                    <a16:creationId xmlns:a16="http://schemas.microsoft.com/office/drawing/2014/main" id="{05BA287A-5DFE-48C8-81C5-8CF62373C0EE}"/>
                  </a:ext>
                </a:extLst>
              </p:cNvPr>
              <p:cNvSpPr/>
              <p:nvPr/>
            </p:nvSpPr>
            <p:spPr>
              <a:xfrm>
                <a:off x="6402388" y="1584325"/>
                <a:ext cx="239713" cy="933450"/>
              </a:xfrm>
              <a:custGeom>
                <a:avLst/>
                <a:gdLst/>
                <a:ahLst/>
                <a:cxnLst/>
                <a:rect l="l" t="t" r="r" b="b"/>
                <a:pathLst>
                  <a:path w="151" h="588" extrusionOk="0">
                    <a:moveTo>
                      <a:pt x="74" y="588"/>
                    </a:moveTo>
                    <a:lnTo>
                      <a:pt x="151" y="518"/>
                    </a:lnTo>
                    <a:lnTo>
                      <a:pt x="74" y="441"/>
                    </a:lnTo>
                    <a:lnTo>
                      <a:pt x="151" y="375"/>
                    </a:lnTo>
                    <a:lnTo>
                      <a:pt x="74" y="294"/>
                    </a:lnTo>
                    <a:lnTo>
                      <a:pt x="151" y="231"/>
                    </a:lnTo>
                    <a:lnTo>
                      <a:pt x="74" y="147"/>
                    </a:lnTo>
                    <a:lnTo>
                      <a:pt x="151" y="88"/>
                    </a:lnTo>
                    <a:lnTo>
                      <a:pt x="74" y="0"/>
                    </a:lnTo>
                    <a:lnTo>
                      <a:pt x="0" y="0"/>
                    </a:lnTo>
                    <a:lnTo>
                      <a:pt x="78" y="88"/>
                    </a:lnTo>
                    <a:lnTo>
                      <a:pt x="0" y="147"/>
                    </a:lnTo>
                    <a:lnTo>
                      <a:pt x="78" y="231"/>
                    </a:lnTo>
                    <a:lnTo>
                      <a:pt x="0" y="294"/>
                    </a:lnTo>
                    <a:lnTo>
                      <a:pt x="78" y="375"/>
                    </a:lnTo>
                    <a:lnTo>
                      <a:pt x="0" y="441"/>
                    </a:lnTo>
                    <a:lnTo>
                      <a:pt x="78" y="518"/>
                    </a:lnTo>
                    <a:lnTo>
                      <a:pt x="0" y="588"/>
                    </a:lnTo>
                    <a:lnTo>
                      <a:pt x="74" y="588"/>
                    </a:lnTo>
                    <a:close/>
                  </a:path>
                </a:pathLst>
              </a:custGeom>
              <a:solidFill>
                <a:srgbClr val="F2F2F2"/>
              </a:solidFill>
              <a:ln w="9525"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50">
                  <a:solidFill>
                    <a:srgbClr val="7F7F7F"/>
                  </a:solidFill>
                  <a:latin typeface="Quattrocento Sans"/>
                  <a:ea typeface="Quattrocento Sans"/>
                  <a:cs typeface="Quattrocento Sans"/>
                  <a:sym typeface="Quattrocento Sans"/>
                </a:endParaRPr>
              </a:p>
            </p:txBody>
          </p:sp>
          <p:sp>
            <p:nvSpPr>
              <p:cNvPr id="31" name="Google Shape;191;p19">
                <a:extLst>
                  <a:ext uri="{FF2B5EF4-FFF2-40B4-BE49-F238E27FC236}">
                    <a16:creationId xmlns:a16="http://schemas.microsoft.com/office/drawing/2014/main" id="{2EE3B961-BB57-422C-A30D-12FF9699D2FB}"/>
                  </a:ext>
                </a:extLst>
              </p:cNvPr>
              <p:cNvSpPr/>
              <p:nvPr/>
            </p:nvSpPr>
            <p:spPr>
              <a:xfrm>
                <a:off x="6402388" y="1584325"/>
                <a:ext cx="239713" cy="933450"/>
              </a:xfrm>
              <a:custGeom>
                <a:avLst/>
                <a:gdLst/>
                <a:ahLst/>
                <a:cxnLst/>
                <a:rect l="l" t="t" r="r" b="b"/>
                <a:pathLst>
                  <a:path w="909" h="3585" extrusionOk="0">
                    <a:moveTo>
                      <a:pt x="0" y="0"/>
                    </a:moveTo>
                    <a:lnTo>
                      <a:pt x="467" y="535"/>
                    </a:lnTo>
                    <a:lnTo>
                      <a:pt x="0" y="896"/>
                    </a:lnTo>
                    <a:lnTo>
                      <a:pt x="467" y="1409"/>
                    </a:lnTo>
                    <a:lnTo>
                      <a:pt x="0" y="1793"/>
                    </a:lnTo>
                    <a:lnTo>
                      <a:pt x="467" y="2284"/>
                    </a:lnTo>
                    <a:lnTo>
                      <a:pt x="0" y="2689"/>
                    </a:lnTo>
                    <a:lnTo>
                      <a:pt x="467" y="3158"/>
                    </a:lnTo>
                    <a:lnTo>
                      <a:pt x="0" y="3585"/>
                    </a:lnTo>
                    <a:moveTo>
                      <a:pt x="442" y="3585"/>
                    </a:moveTo>
                    <a:lnTo>
                      <a:pt x="909" y="3158"/>
                    </a:lnTo>
                    <a:lnTo>
                      <a:pt x="442" y="2689"/>
                    </a:lnTo>
                    <a:lnTo>
                      <a:pt x="909" y="2284"/>
                    </a:lnTo>
                    <a:lnTo>
                      <a:pt x="442" y="1793"/>
                    </a:lnTo>
                    <a:lnTo>
                      <a:pt x="909" y="1409"/>
                    </a:lnTo>
                    <a:lnTo>
                      <a:pt x="442" y="896"/>
                    </a:lnTo>
                    <a:lnTo>
                      <a:pt x="909" y="535"/>
                    </a:lnTo>
                    <a:lnTo>
                      <a:pt x="442" y="0"/>
                    </a:lnTo>
                  </a:path>
                </a:pathLst>
              </a:custGeom>
              <a:no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31">
                  <a:solidFill>
                    <a:srgbClr val="7F7F7F"/>
                  </a:solidFill>
                  <a:latin typeface="Quattrocento Sans"/>
                  <a:ea typeface="Quattrocento Sans"/>
                  <a:cs typeface="Quattrocento Sans"/>
                  <a:sym typeface="Quattrocento Sans"/>
                </a:endParaRPr>
              </a:p>
            </p:txBody>
          </p:sp>
        </p:grpSp>
        <p:sp>
          <p:nvSpPr>
            <p:cNvPr id="29" name="Google Shape;192;p19">
              <a:extLst>
                <a:ext uri="{FF2B5EF4-FFF2-40B4-BE49-F238E27FC236}">
                  <a16:creationId xmlns:a16="http://schemas.microsoft.com/office/drawing/2014/main" id="{B7EE6C25-C762-45DF-92E8-799D50B06402}"/>
                </a:ext>
              </a:extLst>
            </p:cNvPr>
            <p:cNvSpPr txBox="1"/>
            <p:nvPr/>
          </p:nvSpPr>
          <p:spPr>
            <a:xfrm>
              <a:off x="3762971" y="6485167"/>
              <a:ext cx="1762898" cy="3755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569">
                  <a:solidFill>
                    <a:srgbClr val="7F7F7F"/>
                  </a:solidFill>
                  <a:latin typeface="Quattrocento Sans"/>
                  <a:ea typeface="Quattrocento Sans"/>
                  <a:cs typeface="Quattrocento Sans"/>
                  <a:sym typeface="Quattrocento Sans"/>
                </a:rPr>
                <a:t>다음 페이지계속</a:t>
              </a:r>
              <a:endParaRPr sz="569">
                <a:solidFill>
                  <a:srgbClr val="7F7F7F"/>
                </a:solidFill>
                <a:latin typeface="Quattrocento Sans"/>
                <a:ea typeface="Quattrocento Sans"/>
                <a:cs typeface="Quattrocento Sans"/>
                <a:sym typeface="Quattrocento Sans"/>
              </a:endParaRPr>
            </a:p>
          </p:txBody>
        </p:sp>
      </p:grpSp>
      <p:sp>
        <p:nvSpPr>
          <p:cNvPr id="3" name="텍스트 개체 틀 8">
            <a:extLst>
              <a:ext uri="{FF2B5EF4-FFF2-40B4-BE49-F238E27FC236}">
                <a16:creationId xmlns:a16="http://schemas.microsoft.com/office/drawing/2014/main" id="{508C4438-7B4D-9EC9-EBEF-AD95FC58FCE4}"/>
              </a:ext>
            </a:extLst>
          </p:cNvPr>
          <p:cNvSpPr>
            <a:spLocks noGrp="1"/>
          </p:cNvSpPr>
          <p:nvPr>
            <p:ph type="body" sz="quarter" idx="16" hasCustomPrompt="1"/>
          </p:nvPr>
        </p:nvSpPr>
        <p:spPr>
          <a:xfrm>
            <a:off x="5752011" y="310212"/>
            <a:ext cx="1716099" cy="218659"/>
          </a:xfrm>
          <a:prstGeom prst="rect">
            <a:avLst/>
          </a:prstGeom>
        </p:spPr>
        <p:txBody>
          <a:bodyPr wrap="none" lIns="72000" tIns="36000" rIns="72000" bIns="144000" anchor="ctr">
            <a:noAutofit/>
          </a:bodyPr>
          <a:lstStyle>
            <a:lvl1pPr marL="0" indent="0" algn="l">
              <a:buNone/>
              <a:defRPr sz="800" spc="-100" baseline="0">
                <a:latin typeface="+mj-ea"/>
                <a:ea typeface="+mj-ea"/>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a:t>화면</a:t>
            </a:r>
            <a:r>
              <a:rPr lang="en-US" altLang="ko-KR" dirty="0"/>
              <a:t>ID</a:t>
            </a:r>
            <a:r>
              <a:rPr lang="ko-KR" altLang="en-US" dirty="0"/>
              <a:t>를 기재합니다</a:t>
            </a:r>
            <a:r>
              <a:rPr lang="en-US" altLang="ko-KR" dirty="0"/>
              <a:t>.</a:t>
            </a:r>
            <a:endParaRPr lang="ko-KR" altLang="en-US" dirty="0"/>
          </a:p>
        </p:txBody>
      </p:sp>
      <p:sp>
        <p:nvSpPr>
          <p:cNvPr id="4" name="텍스트 개체 틀 8">
            <a:extLst>
              <a:ext uri="{FF2B5EF4-FFF2-40B4-BE49-F238E27FC236}">
                <a16:creationId xmlns:a16="http://schemas.microsoft.com/office/drawing/2014/main" id="{4A486D1B-E558-AFBE-67F3-9DBF93803ECF}"/>
              </a:ext>
            </a:extLst>
          </p:cNvPr>
          <p:cNvSpPr>
            <a:spLocks noGrp="1"/>
          </p:cNvSpPr>
          <p:nvPr>
            <p:ph type="body" sz="quarter" idx="17" hasCustomPrompt="1"/>
          </p:nvPr>
        </p:nvSpPr>
        <p:spPr>
          <a:xfrm>
            <a:off x="5752012" y="87564"/>
            <a:ext cx="1722155" cy="212883"/>
          </a:xfrm>
          <a:prstGeom prst="rect">
            <a:avLst/>
          </a:prstGeom>
        </p:spPr>
        <p:txBody>
          <a:bodyPr wrap="none" lIns="72000" tIns="36000" rIns="72000" bIns="144000" anchor="ctr">
            <a:noAutofit/>
          </a:bodyPr>
          <a:lstStyle>
            <a:lvl1pPr marL="0" indent="0" algn="l">
              <a:buNone/>
              <a:defRPr sz="800" spc="-100" baseline="0">
                <a:latin typeface="맑은 고딕" panose="020B0503020000020004" pitchFamily="50" charset="-127"/>
                <a:ea typeface="맑은 고딕" panose="020B0503020000020004" pitchFamily="50" charset="-127"/>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err="1"/>
              <a:t>화면명을</a:t>
            </a:r>
            <a:r>
              <a:rPr lang="ko-KR" altLang="en-US" dirty="0"/>
              <a:t> 기재합니다</a:t>
            </a:r>
            <a:r>
              <a:rPr lang="en-US" altLang="ko-KR" dirty="0"/>
              <a:t>.</a:t>
            </a:r>
            <a:endParaRPr lang="ko-KR" altLang="en-US" dirty="0"/>
          </a:p>
        </p:txBody>
      </p:sp>
      <p:sp>
        <p:nvSpPr>
          <p:cNvPr id="5" name="Google Shape;263;p26">
            <a:extLst>
              <a:ext uri="{FF2B5EF4-FFF2-40B4-BE49-F238E27FC236}">
                <a16:creationId xmlns:a16="http://schemas.microsoft.com/office/drawing/2014/main" id="{913E4A77-59C0-6E5E-FA06-30199638FB97}"/>
              </a:ext>
            </a:extLst>
          </p:cNvPr>
          <p:cNvSpPr txBox="1"/>
          <p:nvPr userDrawn="1"/>
        </p:nvSpPr>
        <p:spPr>
          <a:xfrm>
            <a:off x="7250807" y="310213"/>
            <a:ext cx="306387" cy="212882"/>
          </a:xfrm>
          <a:prstGeom prst="rect">
            <a:avLst/>
          </a:prstGeom>
          <a:noFill/>
          <a:ln>
            <a:noFill/>
          </a:ln>
        </p:spPr>
        <p:txBody>
          <a:bodyPr spcFirstLastPara="1" wrap="square" lIns="74283" tIns="37131" rIns="74283" bIns="37131" anchor="ctr" anchorCtr="0">
            <a:noAutofit/>
          </a:bodyPr>
          <a:lstStyle/>
          <a:p>
            <a:pPr marL="0" marR="0" lvl="0" indent="0" algn="l" rtl="0">
              <a:spcBef>
                <a:spcPts val="0"/>
              </a:spcBef>
              <a:spcAft>
                <a:spcPts val="0"/>
              </a:spcAft>
              <a:buNone/>
            </a:pPr>
            <a:fld id="{00000000-1234-1234-1234-123412341234}" type="slidenum">
              <a:rPr lang="en-US" altLang="ko-KR" sz="650">
                <a:solidFill>
                  <a:srgbClr val="7F7F7F"/>
                </a:solidFill>
                <a:latin typeface="Malgun Gothic"/>
                <a:ea typeface="Malgun Gothic"/>
                <a:cs typeface="Malgun Gothic"/>
                <a:sym typeface="Malgun Gothic"/>
              </a:rPr>
              <a:pPr marL="0" marR="0" lvl="0" indent="0" algn="l" rtl="0">
                <a:spcBef>
                  <a:spcPts val="0"/>
                </a:spcBef>
                <a:spcAft>
                  <a:spcPts val="0"/>
                </a:spcAft>
                <a:buNone/>
              </a:pPr>
              <a:t>‹#›</a:t>
            </a:fld>
            <a:endParaRPr sz="650" dirty="0">
              <a:solidFill>
                <a:srgbClr val="7F7F7F"/>
              </a:solidFill>
              <a:latin typeface="Malgun Gothic"/>
              <a:ea typeface="Malgun Gothic"/>
              <a:cs typeface="Malgun Gothic"/>
              <a:sym typeface="Malgun Gothic"/>
            </a:endParaRPr>
          </a:p>
        </p:txBody>
      </p:sp>
    </p:spTree>
    <p:extLst>
      <p:ext uri="{BB962C8B-B14F-4D97-AF65-F5344CB8AC3E}">
        <p14:creationId xmlns:p14="http://schemas.microsoft.com/office/powerpoint/2010/main" val="26047944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5_Two Content" preserve="1" userDrawn="1">
  <p:cSld name="이전페이지계속">
    <p:spTree>
      <p:nvGrpSpPr>
        <p:cNvPr id="1" name="Shape 139"/>
        <p:cNvGrpSpPr/>
        <p:nvPr/>
      </p:nvGrpSpPr>
      <p:grpSpPr>
        <a:xfrm>
          <a:off x="0" y="0"/>
          <a:ext cx="0" cy="0"/>
          <a:chOff x="0" y="0"/>
          <a:chExt cx="0" cy="0"/>
        </a:xfrm>
      </p:grpSpPr>
      <p:graphicFrame>
        <p:nvGraphicFramePr>
          <p:cNvPr id="140" name="Google Shape;140;p16"/>
          <p:cNvGraphicFramePr/>
          <p:nvPr>
            <p:extLst>
              <p:ext uri="{D42A27DB-BD31-4B8C-83A1-F6EECF244321}">
                <p14:modId xmlns:p14="http://schemas.microsoft.com/office/powerpoint/2010/main" val="1852852614"/>
              </p:ext>
            </p:extLst>
          </p:nvPr>
        </p:nvGraphicFramePr>
        <p:xfrm>
          <a:off x="7509424" y="71639"/>
          <a:ext cx="2350461" cy="671155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55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b="0" u="none" strike="noStrike" cap="none" dirty="0">
                          <a:solidFill>
                            <a:schemeClr val="lt1"/>
                          </a:solidFill>
                          <a:latin typeface="Malgun Gothic"/>
                          <a:ea typeface="Malgun Gothic"/>
                          <a:cs typeface="Malgun Gothic"/>
                          <a:sym typeface="Malgun Gothic"/>
                        </a:rPr>
                        <a:t>Function Description</a:t>
                      </a: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sp>
        <p:nvSpPr>
          <p:cNvPr id="9" name="Google Shape;262;p26">
            <a:extLst>
              <a:ext uri="{FF2B5EF4-FFF2-40B4-BE49-F238E27FC236}">
                <a16:creationId xmlns:a16="http://schemas.microsoft.com/office/drawing/2014/main" id="{45B0866D-2A1D-90E7-C852-22B70EF873E3}"/>
              </a:ext>
            </a:extLst>
          </p:cNvPr>
          <p:cNvSpPr/>
          <p:nvPr userDrawn="1"/>
        </p:nvSpPr>
        <p:spPr>
          <a:xfrm>
            <a:off x="79052" y="6633125"/>
            <a:ext cx="7380259" cy="144247"/>
          </a:xfrm>
          <a:prstGeom prst="rect">
            <a:avLst/>
          </a:prstGeom>
          <a:solidFill>
            <a:srgbClr val="7F7F7F">
              <a:alpha val="21960"/>
            </a:srgbClr>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r>
              <a:rPr lang="en-US" altLang="ko-KR" sz="731" dirty="0">
                <a:solidFill>
                  <a:srgbClr val="5F5F5F"/>
                </a:solidFill>
                <a:latin typeface="Quattrocento Sans"/>
                <a:ea typeface="Quattrocento Sans"/>
                <a:cs typeface="Quattrocento Sans"/>
                <a:sym typeface="Quattrocento Sans"/>
              </a:rPr>
              <a:t>Footer</a:t>
            </a:r>
            <a:endParaRPr sz="1138" dirty="0"/>
          </a:p>
        </p:txBody>
      </p:sp>
      <p:sp>
        <p:nvSpPr>
          <p:cNvPr id="2" name="Google Shape;258;p26">
            <a:extLst>
              <a:ext uri="{FF2B5EF4-FFF2-40B4-BE49-F238E27FC236}">
                <a16:creationId xmlns:a16="http://schemas.microsoft.com/office/drawing/2014/main" id="{D89ED70C-CEF4-1D85-AF68-A40DDA0CDDF5}"/>
              </a:ext>
            </a:extLst>
          </p:cNvPr>
          <p:cNvSpPr txBox="1">
            <a:spLocks noGrp="1"/>
          </p:cNvSpPr>
          <p:nvPr>
            <p:ph type="title" hasCustomPrompt="1"/>
          </p:nvPr>
        </p:nvSpPr>
        <p:spPr>
          <a:xfrm>
            <a:off x="872010" y="319706"/>
            <a:ext cx="4080989" cy="205263"/>
          </a:xfrm>
          <a:prstGeom prst="rect">
            <a:avLst/>
          </a:prstGeom>
          <a:noFill/>
          <a:ln>
            <a:noFill/>
          </a:ln>
        </p:spPr>
        <p:txBody>
          <a:bodyPr spcFirstLastPara="1" wrap="square" lIns="72000" tIns="36000" rIns="72000" bIns="36000" anchor="ctr" anchorCtr="0">
            <a:normAutofit/>
          </a:bodyPr>
          <a:lstStyle>
            <a:lvl1pPr lvl="0" algn="l">
              <a:lnSpc>
                <a:spcPct val="90000"/>
              </a:lnSpc>
              <a:spcBef>
                <a:spcPts val="0"/>
              </a:spcBef>
              <a:spcAft>
                <a:spcPts val="0"/>
              </a:spcAft>
              <a:buClr>
                <a:schemeClr val="dk1"/>
              </a:buClr>
              <a:buSzPts val="800"/>
              <a:buFont typeface="Malgun Gothic"/>
              <a:buNone/>
              <a:defRPr sz="800" b="0">
                <a:solidFill>
                  <a:schemeClr val="dk1"/>
                </a:solidFill>
                <a:latin typeface="+mj-ea"/>
                <a:ea typeface="+mj-e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dirty="0"/>
              <a:t>화면 경로를 기재합니다</a:t>
            </a:r>
            <a:r>
              <a:rPr lang="en-US" altLang="ko-KR" dirty="0"/>
              <a:t>.</a:t>
            </a:r>
            <a:endParaRPr dirty="0"/>
          </a:p>
        </p:txBody>
      </p:sp>
      <p:graphicFrame>
        <p:nvGraphicFramePr>
          <p:cNvPr id="3" name="Google Shape;260;p26">
            <a:extLst>
              <a:ext uri="{FF2B5EF4-FFF2-40B4-BE49-F238E27FC236}">
                <a16:creationId xmlns:a16="http://schemas.microsoft.com/office/drawing/2014/main" id="{10D88D0B-3CC5-83FA-B4A2-8745EFF1F21D}"/>
              </a:ext>
            </a:extLst>
          </p:cNvPr>
          <p:cNvGraphicFramePr/>
          <p:nvPr userDrawn="1">
            <p:extLst>
              <p:ext uri="{D42A27DB-BD31-4B8C-83A1-F6EECF244321}">
                <p14:modId xmlns:p14="http://schemas.microsoft.com/office/powerpoint/2010/main" val="3039381124"/>
              </p:ext>
            </p:extLst>
          </p:nvPr>
        </p:nvGraphicFramePr>
        <p:xfrm>
          <a:off x="79053" y="84192"/>
          <a:ext cx="7389058" cy="6693180"/>
        </p:xfrm>
        <a:graphic>
          <a:graphicData uri="http://schemas.openxmlformats.org/drawingml/2006/table">
            <a:tbl>
              <a:tblPr firstRow="1" bandRow="1">
                <a:noFill/>
                <a:tableStyleId>{393D4CE5-F84A-417E-A1D1-496A1020A3E3}</a:tableStyleId>
              </a:tblPr>
              <a:tblGrid>
                <a:gridCol w="792958">
                  <a:extLst>
                    <a:ext uri="{9D8B030D-6E8A-4147-A177-3AD203B41FA5}">
                      <a16:colId xmlns:a16="http://schemas.microsoft.com/office/drawing/2014/main" val="20000"/>
                    </a:ext>
                  </a:extLst>
                </a:gridCol>
                <a:gridCol w="4088609">
                  <a:extLst>
                    <a:ext uri="{9D8B030D-6E8A-4147-A177-3AD203B41FA5}">
                      <a16:colId xmlns:a16="http://schemas.microsoft.com/office/drawing/2014/main" val="20001"/>
                    </a:ext>
                  </a:extLst>
                </a:gridCol>
                <a:gridCol w="792228">
                  <a:extLst>
                    <a:ext uri="{9D8B030D-6E8A-4147-A177-3AD203B41FA5}">
                      <a16:colId xmlns:a16="http://schemas.microsoft.com/office/drawing/2014/main" val="20002"/>
                    </a:ext>
                  </a:extLst>
                </a:gridCol>
                <a:gridCol w="1715263">
                  <a:extLst>
                    <a:ext uri="{9D8B030D-6E8A-4147-A177-3AD203B41FA5}">
                      <a16:colId xmlns:a16="http://schemas.microsoft.com/office/drawing/2014/main" val="20003"/>
                    </a:ext>
                  </a:extLst>
                </a:gridCol>
              </a:tblGrid>
              <a:tr h="222553">
                <a:tc>
                  <a:txBody>
                    <a:bodyPr/>
                    <a:lstStyle/>
                    <a:p>
                      <a:pPr marL="0" marR="0" lvl="0" indent="0" algn="ctr" rtl="0">
                        <a:spcBef>
                          <a:spcPts val="0"/>
                        </a:spcBef>
                        <a:spcAft>
                          <a:spcPts val="0"/>
                        </a:spcAft>
                        <a:buNone/>
                      </a:pPr>
                      <a:r>
                        <a:rPr lang="en-US" altLang="ko-KR" sz="800" b="0" u="none" strike="noStrike" cap="none" dirty="0">
                          <a:solidFill>
                            <a:schemeClr val="dk1"/>
                          </a:solidFill>
                          <a:latin typeface="Malgun Gothic"/>
                          <a:ea typeface="Malgun Gothic"/>
                          <a:cs typeface="Malgun Gothic"/>
                          <a:sym typeface="Malgun Gothic"/>
                        </a:rPr>
                        <a:t>System Name</a:t>
                      </a: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altLang="en-US" sz="800" b="0" u="none" strike="noStrike" cap="none" dirty="0">
                          <a:solidFill>
                            <a:schemeClr val="dk1"/>
                          </a:solidFill>
                          <a:latin typeface="Malgun Gothic"/>
                          <a:ea typeface="Malgun Gothic"/>
                          <a:cs typeface="Malgun Gothic"/>
                          <a:sym typeface="Malgun Gothic"/>
                        </a:rPr>
                        <a:t>대체인력</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0" u="none" strike="noStrike" cap="none" dirty="0">
                          <a:solidFill>
                            <a:schemeClr val="dk1"/>
                          </a:solidFill>
                          <a:latin typeface="Malgun Gothic"/>
                          <a:ea typeface="Malgun Gothic"/>
                          <a:cs typeface="Malgun Gothic"/>
                          <a:sym typeface="Malgun Gothic"/>
                        </a:rPr>
                        <a:t>Screen Name</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0"/>
                  </a:ext>
                </a:extLst>
              </a:tr>
              <a:tr h="2225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b="0" u="none" strike="noStrike" cap="none" dirty="0">
                          <a:solidFill>
                            <a:schemeClr val="dk1"/>
                          </a:solidFill>
                          <a:latin typeface="Malgun Gothic"/>
                          <a:ea typeface="Malgun Gothic"/>
                          <a:cs typeface="Malgun Gothic"/>
                          <a:sym typeface="Malgun Gothic"/>
                        </a:rPr>
                        <a:t>Site Path</a:t>
                      </a:r>
                      <a:endParaRPr lang="en-US" altLang="ko-KR" sz="800" dirty="0"/>
                    </a:p>
                  </a:txBody>
                  <a:tcPr marL="74303" marR="74303" marT="45725" marB="45725" anchor="ctr">
                    <a:lnL w="9525" cap="flat" cmpd="sng">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endParaRPr sz="800" u="none" strike="noStrike" cap="none" dirty="0">
                        <a:solidFill>
                          <a:schemeClr val="dk1"/>
                        </a:solidFill>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800"/>
                        <a:buFont typeface="Malgun Gothic"/>
                        <a:buNone/>
                        <a:tabLst/>
                        <a:defRPr/>
                      </a:pPr>
                      <a:r>
                        <a:rPr lang="en-US" altLang="ko-KR" sz="800" b="0" u="none" strike="noStrike" cap="none" dirty="0">
                          <a:solidFill>
                            <a:schemeClr val="dk1"/>
                          </a:solidFill>
                          <a:latin typeface="Malgun Gothic"/>
                          <a:ea typeface="Malgun Gothic"/>
                          <a:cs typeface="Malgun Gothic"/>
                          <a:sym typeface="Malgun Gothic"/>
                        </a:rPr>
                        <a:t>Screen ID</a:t>
                      </a:r>
                    </a:p>
                  </a:txBody>
                  <a:tcPr marL="74303" marR="74303" marT="45725" marB="45725">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3664537000"/>
                  </a:ext>
                </a:extLst>
              </a:tr>
              <a:tr h="6248074">
                <a:tc gridSpan="4">
                  <a:txBody>
                    <a:bodyPr/>
                    <a:lstStyle/>
                    <a:p>
                      <a:pPr marL="0" marR="0" lvl="0" indent="0" algn="ctr"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1"/>
                  </a:ext>
                </a:extLst>
              </a:tr>
            </a:tbl>
          </a:graphicData>
        </a:graphic>
      </p:graphicFrame>
      <p:grpSp>
        <p:nvGrpSpPr>
          <p:cNvPr id="8" name="Google Shape;145;p16"/>
          <p:cNvGrpSpPr/>
          <p:nvPr userDrawn="1"/>
        </p:nvGrpSpPr>
        <p:grpSpPr>
          <a:xfrm>
            <a:off x="79052" y="569435"/>
            <a:ext cx="7389081" cy="179881"/>
            <a:chOff x="97295" y="6485167"/>
            <a:chExt cx="9094253" cy="375576"/>
          </a:xfrm>
        </p:grpSpPr>
        <p:grpSp>
          <p:nvGrpSpPr>
            <p:cNvPr id="15" name="Google Shape;146;p16"/>
            <p:cNvGrpSpPr/>
            <p:nvPr/>
          </p:nvGrpSpPr>
          <p:grpSpPr>
            <a:xfrm rot="5400000">
              <a:off x="4506754" y="2139623"/>
              <a:ext cx="275336" cy="9094253"/>
              <a:chOff x="6402388" y="1584325"/>
              <a:chExt cx="239713" cy="933450"/>
            </a:xfrm>
          </p:grpSpPr>
          <p:sp>
            <p:nvSpPr>
              <p:cNvPr id="18" name="Google Shape;147;p16"/>
              <p:cNvSpPr/>
              <p:nvPr/>
            </p:nvSpPr>
            <p:spPr>
              <a:xfrm>
                <a:off x="6402388" y="1584325"/>
                <a:ext cx="239713" cy="933450"/>
              </a:xfrm>
              <a:custGeom>
                <a:avLst/>
                <a:gdLst/>
                <a:ahLst/>
                <a:cxnLst/>
                <a:rect l="l" t="t" r="r" b="b"/>
                <a:pathLst>
                  <a:path w="151" h="588" extrusionOk="0">
                    <a:moveTo>
                      <a:pt x="74" y="588"/>
                    </a:moveTo>
                    <a:lnTo>
                      <a:pt x="151" y="518"/>
                    </a:lnTo>
                    <a:lnTo>
                      <a:pt x="74" y="441"/>
                    </a:lnTo>
                    <a:lnTo>
                      <a:pt x="151" y="375"/>
                    </a:lnTo>
                    <a:lnTo>
                      <a:pt x="74" y="294"/>
                    </a:lnTo>
                    <a:lnTo>
                      <a:pt x="151" y="231"/>
                    </a:lnTo>
                    <a:lnTo>
                      <a:pt x="74" y="147"/>
                    </a:lnTo>
                    <a:lnTo>
                      <a:pt x="151" y="88"/>
                    </a:lnTo>
                    <a:lnTo>
                      <a:pt x="74" y="0"/>
                    </a:lnTo>
                    <a:lnTo>
                      <a:pt x="0" y="0"/>
                    </a:lnTo>
                    <a:lnTo>
                      <a:pt x="78" y="88"/>
                    </a:lnTo>
                    <a:lnTo>
                      <a:pt x="0" y="147"/>
                    </a:lnTo>
                    <a:lnTo>
                      <a:pt x="78" y="231"/>
                    </a:lnTo>
                    <a:lnTo>
                      <a:pt x="0" y="294"/>
                    </a:lnTo>
                    <a:lnTo>
                      <a:pt x="78" y="375"/>
                    </a:lnTo>
                    <a:lnTo>
                      <a:pt x="0" y="441"/>
                    </a:lnTo>
                    <a:lnTo>
                      <a:pt x="78" y="518"/>
                    </a:lnTo>
                    <a:lnTo>
                      <a:pt x="0" y="588"/>
                    </a:lnTo>
                    <a:lnTo>
                      <a:pt x="74" y="588"/>
                    </a:lnTo>
                    <a:close/>
                  </a:path>
                </a:pathLst>
              </a:custGeom>
              <a:solidFill>
                <a:srgbClr val="F2F2F2"/>
              </a:solidFill>
              <a:ln w="9525"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50">
                  <a:solidFill>
                    <a:srgbClr val="7F7F7F"/>
                  </a:solidFill>
                  <a:latin typeface="Quattrocento Sans"/>
                  <a:ea typeface="Quattrocento Sans"/>
                  <a:cs typeface="Quattrocento Sans"/>
                  <a:sym typeface="Quattrocento Sans"/>
                </a:endParaRPr>
              </a:p>
            </p:txBody>
          </p:sp>
          <p:sp>
            <p:nvSpPr>
              <p:cNvPr id="22" name="Google Shape;148;p16"/>
              <p:cNvSpPr/>
              <p:nvPr/>
            </p:nvSpPr>
            <p:spPr>
              <a:xfrm>
                <a:off x="6402388" y="1584325"/>
                <a:ext cx="239713" cy="933450"/>
              </a:xfrm>
              <a:custGeom>
                <a:avLst/>
                <a:gdLst/>
                <a:ahLst/>
                <a:cxnLst/>
                <a:rect l="l" t="t" r="r" b="b"/>
                <a:pathLst>
                  <a:path w="909" h="3585" extrusionOk="0">
                    <a:moveTo>
                      <a:pt x="0" y="0"/>
                    </a:moveTo>
                    <a:lnTo>
                      <a:pt x="467" y="535"/>
                    </a:lnTo>
                    <a:lnTo>
                      <a:pt x="0" y="896"/>
                    </a:lnTo>
                    <a:lnTo>
                      <a:pt x="467" y="1409"/>
                    </a:lnTo>
                    <a:lnTo>
                      <a:pt x="0" y="1793"/>
                    </a:lnTo>
                    <a:lnTo>
                      <a:pt x="467" y="2284"/>
                    </a:lnTo>
                    <a:lnTo>
                      <a:pt x="0" y="2689"/>
                    </a:lnTo>
                    <a:lnTo>
                      <a:pt x="467" y="3158"/>
                    </a:lnTo>
                    <a:lnTo>
                      <a:pt x="0" y="3585"/>
                    </a:lnTo>
                    <a:moveTo>
                      <a:pt x="442" y="3585"/>
                    </a:moveTo>
                    <a:lnTo>
                      <a:pt x="909" y="3158"/>
                    </a:lnTo>
                    <a:lnTo>
                      <a:pt x="442" y="2689"/>
                    </a:lnTo>
                    <a:lnTo>
                      <a:pt x="909" y="2284"/>
                    </a:lnTo>
                    <a:lnTo>
                      <a:pt x="442" y="1793"/>
                    </a:lnTo>
                    <a:lnTo>
                      <a:pt x="909" y="1409"/>
                    </a:lnTo>
                    <a:lnTo>
                      <a:pt x="442" y="896"/>
                    </a:lnTo>
                    <a:lnTo>
                      <a:pt x="909" y="535"/>
                    </a:lnTo>
                    <a:lnTo>
                      <a:pt x="442" y="0"/>
                    </a:lnTo>
                  </a:path>
                </a:pathLst>
              </a:custGeom>
              <a:no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31">
                  <a:solidFill>
                    <a:srgbClr val="7F7F7F"/>
                  </a:solidFill>
                  <a:latin typeface="Quattrocento Sans"/>
                  <a:ea typeface="Quattrocento Sans"/>
                  <a:cs typeface="Quattrocento Sans"/>
                  <a:sym typeface="Quattrocento Sans"/>
                </a:endParaRPr>
              </a:p>
            </p:txBody>
          </p:sp>
        </p:grpSp>
        <p:sp>
          <p:nvSpPr>
            <p:cNvPr id="17" name="Google Shape;149;p16"/>
            <p:cNvSpPr txBox="1"/>
            <p:nvPr/>
          </p:nvSpPr>
          <p:spPr>
            <a:xfrm>
              <a:off x="3762971" y="6485167"/>
              <a:ext cx="1762898" cy="3755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569">
                  <a:solidFill>
                    <a:srgbClr val="7F7F7F"/>
                  </a:solidFill>
                  <a:latin typeface="Quattrocento Sans"/>
                  <a:ea typeface="Quattrocento Sans"/>
                  <a:cs typeface="Quattrocento Sans"/>
                  <a:sym typeface="Quattrocento Sans"/>
                </a:rPr>
                <a:t>이전 페이지계속</a:t>
              </a:r>
              <a:endParaRPr sz="569">
                <a:solidFill>
                  <a:srgbClr val="7F7F7F"/>
                </a:solidFill>
                <a:latin typeface="Quattrocento Sans"/>
                <a:ea typeface="Quattrocento Sans"/>
                <a:cs typeface="Quattrocento Sans"/>
                <a:sym typeface="Quattrocento Sans"/>
              </a:endParaRPr>
            </a:p>
          </p:txBody>
        </p:sp>
      </p:grpSp>
      <p:sp>
        <p:nvSpPr>
          <p:cNvPr id="10" name="텍스트 개체 틀 8">
            <a:extLst>
              <a:ext uri="{FF2B5EF4-FFF2-40B4-BE49-F238E27FC236}">
                <a16:creationId xmlns:a16="http://schemas.microsoft.com/office/drawing/2014/main" id="{0933A877-9229-1EDE-DAA0-169C0375B584}"/>
              </a:ext>
            </a:extLst>
          </p:cNvPr>
          <p:cNvSpPr>
            <a:spLocks noGrp="1"/>
          </p:cNvSpPr>
          <p:nvPr>
            <p:ph type="body" sz="quarter" idx="16" hasCustomPrompt="1"/>
          </p:nvPr>
        </p:nvSpPr>
        <p:spPr>
          <a:xfrm>
            <a:off x="5752011" y="310212"/>
            <a:ext cx="1707299" cy="218659"/>
          </a:xfrm>
          <a:prstGeom prst="rect">
            <a:avLst/>
          </a:prstGeom>
        </p:spPr>
        <p:txBody>
          <a:bodyPr wrap="none" lIns="72000" tIns="36000" rIns="72000" bIns="144000" anchor="ctr">
            <a:noAutofit/>
          </a:bodyPr>
          <a:lstStyle>
            <a:lvl1pPr marL="0" indent="0" algn="l">
              <a:buNone/>
              <a:defRPr sz="800" spc="-100" baseline="0">
                <a:latin typeface="+mj-ea"/>
                <a:ea typeface="+mj-ea"/>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a:t>화면</a:t>
            </a:r>
            <a:r>
              <a:rPr lang="en-US" altLang="ko-KR" dirty="0"/>
              <a:t>ID</a:t>
            </a:r>
            <a:r>
              <a:rPr lang="ko-KR" altLang="en-US" dirty="0"/>
              <a:t>를 기재합니다</a:t>
            </a:r>
            <a:r>
              <a:rPr lang="en-US" altLang="ko-KR" dirty="0"/>
              <a:t>.</a:t>
            </a:r>
            <a:endParaRPr lang="ko-KR" altLang="en-US" dirty="0"/>
          </a:p>
        </p:txBody>
      </p:sp>
      <p:sp>
        <p:nvSpPr>
          <p:cNvPr id="11" name="텍스트 개체 틀 8">
            <a:extLst>
              <a:ext uri="{FF2B5EF4-FFF2-40B4-BE49-F238E27FC236}">
                <a16:creationId xmlns:a16="http://schemas.microsoft.com/office/drawing/2014/main" id="{4E7B1278-F640-E8AE-D224-4BECF2FBD4FD}"/>
              </a:ext>
            </a:extLst>
          </p:cNvPr>
          <p:cNvSpPr>
            <a:spLocks noGrp="1"/>
          </p:cNvSpPr>
          <p:nvPr>
            <p:ph type="body" sz="quarter" idx="17" hasCustomPrompt="1"/>
          </p:nvPr>
        </p:nvSpPr>
        <p:spPr>
          <a:xfrm>
            <a:off x="5752012" y="87564"/>
            <a:ext cx="1722155" cy="212883"/>
          </a:xfrm>
          <a:prstGeom prst="rect">
            <a:avLst/>
          </a:prstGeom>
        </p:spPr>
        <p:txBody>
          <a:bodyPr wrap="none" lIns="72000" tIns="36000" rIns="72000" bIns="144000" anchor="ctr">
            <a:noAutofit/>
          </a:bodyPr>
          <a:lstStyle>
            <a:lvl1pPr marL="0" indent="0" algn="l">
              <a:buNone/>
              <a:defRPr sz="800" spc="-100" baseline="0">
                <a:latin typeface="맑은 고딕" panose="020B0503020000020004" pitchFamily="50" charset="-127"/>
                <a:ea typeface="맑은 고딕" panose="020B0503020000020004" pitchFamily="50" charset="-127"/>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err="1"/>
              <a:t>화면명을</a:t>
            </a:r>
            <a:r>
              <a:rPr lang="ko-KR" altLang="en-US" dirty="0"/>
              <a:t> 기재합니다</a:t>
            </a:r>
            <a:r>
              <a:rPr lang="en-US" altLang="ko-KR" dirty="0"/>
              <a:t>.</a:t>
            </a:r>
            <a:endParaRPr lang="ko-KR" altLang="en-US" dirty="0"/>
          </a:p>
        </p:txBody>
      </p:sp>
      <p:sp>
        <p:nvSpPr>
          <p:cNvPr id="12" name="Google Shape;263;p26">
            <a:extLst>
              <a:ext uri="{FF2B5EF4-FFF2-40B4-BE49-F238E27FC236}">
                <a16:creationId xmlns:a16="http://schemas.microsoft.com/office/drawing/2014/main" id="{15C65732-9AF3-D553-D030-47DAEF86A6C1}"/>
              </a:ext>
            </a:extLst>
          </p:cNvPr>
          <p:cNvSpPr txBox="1"/>
          <p:nvPr userDrawn="1"/>
        </p:nvSpPr>
        <p:spPr>
          <a:xfrm>
            <a:off x="7250807" y="310213"/>
            <a:ext cx="306387" cy="212882"/>
          </a:xfrm>
          <a:prstGeom prst="rect">
            <a:avLst/>
          </a:prstGeom>
          <a:noFill/>
          <a:ln>
            <a:noFill/>
          </a:ln>
        </p:spPr>
        <p:txBody>
          <a:bodyPr spcFirstLastPara="1" wrap="square" lIns="74283" tIns="37131" rIns="74283" bIns="37131" anchor="ctr" anchorCtr="0">
            <a:noAutofit/>
          </a:bodyPr>
          <a:lstStyle/>
          <a:p>
            <a:pPr marL="0" marR="0" lvl="0" indent="0" algn="l" rtl="0">
              <a:spcBef>
                <a:spcPts val="0"/>
              </a:spcBef>
              <a:spcAft>
                <a:spcPts val="0"/>
              </a:spcAft>
              <a:buNone/>
            </a:pPr>
            <a:fld id="{00000000-1234-1234-1234-123412341234}" type="slidenum">
              <a:rPr lang="en-US" altLang="ko-KR" sz="650">
                <a:solidFill>
                  <a:srgbClr val="7F7F7F"/>
                </a:solidFill>
                <a:latin typeface="Malgun Gothic"/>
                <a:ea typeface="Malgun Gothic"/>
                <a:cs typeface="Malgun Gothic"/>
                <a:sym typeface="Malgun Gothic"/>
              </a:rPr>
              <a:pPr marL="0" marR="0" lvl="0" indent="0" algn="l" rtl="0">
                <a:spcBef>
                  <a:spcPts val="0"/>
                </a:spcBef>
                <a:spcAft>
                  <a:spcPts val="0"/>
                </a:spcAft>
                <a:buNone/>
              </a:pPr>
              <a:t>‹#›</a:t>
            </a:fld>
            <a:endParaRPr sz="650" dirty="0">
              <a:solidFill>
                <a:srgbClr val="7F7F7F"/>
              </a:solidFill>
              <a:latin typeface="Malgun Gothic"/>
              <a:ea typeface="Malgun Gothic"/>
              <a:cs typeface="Malgun Gothic"/>
              <a:sym typeface="Malgun Gothic"/>
            </a:endParaRPr>
          </a:p>
        </p:txBody>
      </p:sp>
    </p:spTree>
    <p:extLst>
      <p:ext uri="{BB962C8B-B14F-4D97-AF65-F5344CB8AC3E}">
        <p14:creationId xmlns:p14="http://schemas.microsoft.com/office/powerpoint/2010/main" val="172488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wo">
    <p:spTree>
      <p:nvGrpSpPr>
        <p:cNvPr id="1" name=""/>
        <p:cNvGrpSpPr/>
        <p:nvPr/>
      </p:nvGrpSpPr>
      <p:grpSpPr>
        <a:xfrm>
          <a:off x="0" y="0"/>
          <a:ext cx="0" cy="0"/>
          <a:chOff x="0" y="0"/>
          <a:chExt cx="0" cy="0"/>
        </a:xfrm>
      </p:grpSpPr>
      <p:graphicFrame>
        <p:nvGraphicFramePr>
          <p:cNvPr id="7" name="Google Shape;113;p14">
            <a:extLst>
              <a:ext uri="{FF2B5EF4-FFF2-40B4-BE49-F238E27FC236}">
                <a16:creationId xmlns:a16="http://schemas.microsoft.com/office/drawing/2014/main" id="{1C5888EE-D460-4C36-8C41-09BA6D90F5B8}"/>
              </a:ext>
            </a:extLst>
          </p:cNvPr>
          <p:cNvGraphicFramePr/>
          <p:nvPr userDrawn="1">
            <p:extLst>
              <p:ext uri="{D42A27DB-BD31-4B8C-83A1-F6EECF244321}">
                <p14:modId xmlns:p14="http://schemas.microsoft.com/office/powerpoint/2010/main" val="2705452806"/>
              </p:ext>
            </p:extLst>
          </p:nvPr>
        </p:nvGraphicFramePr>
        <p:xfrm>
          <a:off x="7509424" y="71639"/>
          <a:ext cx="2350461" cy="671100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000">
                <a:tc>
                  <a:txBody>
                    <a:bodyPr/>
                    <a:lstStyle/>
                    <a:p>
                      <a:pPr marL="0" marR="0" lvl="0" indent="0" algn="ctr" rtl="0">
                        <a:spcBef>
                          <a:spcPts val="0"/>
                        </a:spcBef>
                        <a:spcAft>
                          <a:spcPts val="0"/>
                        </a:spcAft>
                        <a:buNone/>
                      </a:pPr>
                      <a:r>
                        <a:rPr lang="ko-KR" sz="800" b="0" u="none" strike="noStrike" cap="none">
                          <a:solidFill>
                            <a:schemeClr val="lt1"/>
                          </a:solidFill>
                          <a:latin typeface="Malgun Gothic"/>
                          <a:ea typeface="Malgun Gothic"/>
                          <a:cs typeface="Malgun Gothic"/>
                          <a:sym typeface="Malgun Gothic"/>
                        </a:rPr>
                        <a:t>Function Description</a:t>
                      </a:r>
                      <a:endParaRPr sz="800" b="0" u="none" strike="noStrike" cap="none">
                        <a:solidFill>
                          <a:schemeClr val="lt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sp>
        <p:nvSpPr>
          <p:cNvPr id="8" name="Google Shape;258;p26">
            <a:extLst>
              <a:ext uri="{FF2B5EF4-FFF2-40B4-BE49-F238E27FC236}">
                <a16:creationId xmlns:a16="http://schemas.microsoft.com/office/drawing/2014/main" id="{5EA69334-BBC0-E360-9D61-D25CA9CFD5B1}"/>
              </a:ext>
            </a:extLst>
          </p:cNvPr>
          <p:cNvSpPr txBox="1">
            <a:spLocks noGrp="1"/>
          </p:cNvSpPr>
          <p:nvPr>
            <p:ph type="title" hasCustomPrompt="1"/>
          </p:nvPr>
        </p:nvSpPr>
        <p:spPr>
          <a:xfrm>
            <a:off x="872010" y="319706"/>
            <a:ext cx="4080989" cy="205263"/>
          </a:xfrm>
          <a:prstGeom prst="rect">
            <a:avLst/>
          </a:prstGeom>
          <a:noFill/>
          <a:ln>
            <a:noFill/>
          </a:ln>
        </p:spPr>
        <p:txBody>
          <a:bodyPr spcFirstLastPara="1" wrap="square" lIns="72000" tIns="36000" rIns="72000" bIns="36000" anchor="ctr" anchorCtr="0">
            <a:normAutofit/>
          </a:bodyPr>
          <a:lstStyle>
            <a:lvl1pPr lvl="0" algn="l">
              <a:lnSpc>
                <a:spcPct val="90000"/>
              </a:lnSpc>
              <a:spcBef>
                <a:spcPts val="0"/>
              </a:spcBef>
              <a:spcAft>
                <a:spcPts val="0"/>
              </a:spcAft>
              <a:buClr>
                <a:schemeClr val="dk1"/>
              </a:buClr>
              <a:buSzPts val="800"/>
              <a:buFont typeface="Malgun Gothic"/>
              <a:buNone/>
              <a:defRPr sz="800" b="0">
                <a:solidFill>
                  <a:schemeClr val="dk1"/>
                </a:solidFill>
                <a:latin typeface="+mj-ea"/>
                <a:ea typeface="+mj-e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dirty="0"/>
              <a:t>화면 경로를 기재합니다</a:t>
            </a:r>
            <a:r>
              <a:rPr lang="en-US" altLang="ko-KR" dirty="0"/>
              <a:t>.</a:t>
            </a:r>
            <a:endParaRPr dirty="0"/>
          </a:p>
        </p:txBody>
      </p:sp>
      <p:graphicFrame>
        <p:nvGraphicFramePr>
          <p:cNvPr id="9" name="Google Shape;260;p26">
            <a:extLst>
              <a:ext uri="{FF2B5EF4-FFF2-40B4-BE49-F238E27FC236}">
                <a16:creationId xmlns:a16="http://schemas.microsoft.com/office/drawing/2014/main" id="{884DE170-F242-BB36-744E-01A5C1C083F2}"/>
              </a:ext>
            </a:extLst>
          </p:cNvPr>
          <p:cNvGraphicFramePr/>
          <p:nvPr userDrawn="1">
            <p:extLst>
              <p:ext uri="{D42A27DB-BD31-4B8C-83A1-F6EECF244321}">
                <p14:modId xmlns:p14="http://schemas.microsoft.com/office/powerpoint/2010/main" val="783553054"/>
              </p:ext>
            </p:extLst>
          </p:nvPr>
        </p:nvGraphicFramePr>
        <p:xfrm>
          <a:off x="79053" y="84192"/>
          <a:ext cx="7389058" cy="6693180"/>
        </p:xfrm>
        <a:graphic>
          <a:graphicData uri="http://schemas.openxmlformats.org/drawingml/2006/table">
            <a:tbl>
              <a:tblPr firstRow="1" bandRow="1">
                <a:noFill/>
                <a:tableStyleId>{393D4CE5-F84A-417E-A1D1-496A1020A3E3}</a:tableStyleId>
              </a:tblPr>
              <a:tblGrid>
                <a:gridCol w="792958">
                  <a:extLst>
                    <a:ext uri="{9D8B030D-6E8A-4147-A177-3AD203B41FA5}">
                      <a16:colId xmlns:a16="http://schemas.microsoft.com/office/drawing/2014/main" val="20000"/>
                    </a:ext>
                  </a:extLst>
                </a:gridCol>
                <a:gridCol w="4088609">
                  <a:extLst>
                    <a:ext uri="{9D8B030D-6E8A-4147-A177-3AD203B41FA5}">
                      <a16:colId xmlns:a16="http://schemas.microsoft.com/office/drawing/2014/main" val="20001"/>
                    </a:ext>
                  </a:extLst>
                </a:gridCol>
                <a:gridCol w="792228">
                  <a:extLst>
                    <a:ext uri="{9D8B030D-6E8A-4147-A177-3AD203B41FA5}">
                      <a16:colId xmlns:a16="http://schemas.microsoft.com/office/drawing/2014/main" val="20002"/>
                    </a:ext>
                  </a:extLst>
                </a:gridCol>
                <a:gridCol w="1715263">
                  <a:extLst>
                    <a:ext uri="{9D8B030D-6E8A-4147-A177-3AD203B41FA5}">
                      <a16:colId xmlns:a16="http://schemas.microsoft.com/office/drawing/2014/main" val="20003"/>
                    </a:ext>
                  </a:extLst>
                </a:gridCol>
              </a:tblGrid>
              <a:tr h="222553">
                <a:tc>
                  <a:txBody>
                    <a:bodyPr/>
                    <a:lstStyle/>
                    <a:p>
                      <a:pPr marL="0" marR="0" lvl="0" indent="0" algn="ctr" rtl="0">
                        <a:spcBef>
                          <a:spcPts val="0"/>
                        </a:spcBef>
                        <a:spcAft>
                          <a:spcPts val="0"/>
                        </a:spcAft>
                        <a:buNone/>
                      </a:pPr>
                      <a:r>
                        <a:rPr lang="en-US" altLang="ko-KR" sz="800" b="0" u="none" strike="noStrike" cap="none" dirty="0">
                          <a:solidFill>
                            <a:schemeClr val="dk1"/>
                          </a:solidFill>
                          <a:latin typeface="Malgun Gothic"/>
                          <a:ea typeface="Malgun Gothic"/>
                          <a:cs typeface="Malgun Gothic"/>
                          <a:sym typeface="Malgun Gothic"/>
                        </a:rPr>
                        <a:t>System Name</a:t>
                      </a: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altLang="en-US" sz="800" b="0" u="none" strike="noStrike" cap="none" dirty="0">
                          <a:solidFill>
                            <a:schemeClr val="dk1"/>
                          </a:solidFill>
                          <a:latin typeface="Malgun Gothic"/>
                          <a:ea typeface="Malgun Gothic"/>
                          <a:cs typeface="Malgun Gothic"/>
                          <a:sym typeface="Malgun Gothic"/>
                        </a:rPr>
                        <a:t>대체인력</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0" u="none" strike="noStrike" cap="none" dirty="0">
                          <a:solidFill>
                            <a:schemeClr val="dk1"/>
                          </a:solidFill>
                          <a:latin typeface="Malgun Gothic"/>
                          <a:ea typeface="Malgun Gothic"/>
                          <a:cs typeface="Malgun Gothic"/>
                          <a:sym typeface="Malgun Gothic"/>
                        </a:rPr>
                        <a:t>Screen Name</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0"/>
                  </a:ext>
                </a:extLst>
              </a:tr>
              <a:tr h="2225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b="0" u="none" strike="noStrike" cap="none" dirty="0">
                          <a:solidFill>
                            <a:schemeClr val="dk1"/>
                          </a:solidFill>
                          <a:latin typeface="Malgun Gothic"/>
                          <a:ea typeface="Malgun Gothic"/>
                          <a:cs typeface="Malgun Gothic"/>
                          <a:sym typeface="Malgun Gothic"/>
                        </a:rPr>
                        <a:t>Site Path</a:t>
                      </a:r>
                      <a:endParaRPr lang="en-US" altLang="ko-KR" sz="800" dirty="0"/>
                    </a:p>
                  </a:txBody>
                  <a:tcPr marL="74303" marR="74303" marT="45725" marB="45725" anchor="ctr">
                    <a:lnL w="9525" cap="flat" cmpd="sng">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endParaRPr sz="800" u="none" strike="noStrike" cap="none" dirty="0">
                        <a:solidFill>
                          <a:schemeClr val="dk1"/>
                        </a:solidFill>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800"/>
                        <a:buFont typeface="Malgun Gothic"/>
                        <a:buNone/>
                        <a:tabLst/>
                        <a:defRPr/>
                      </a:pPr>
                      <a:r>
                        <a:rPr lang="en-US" altLang="ko-KR" sz="800" b="0" u="none" strike="noStrike" cap="none" dirty="0">
                          <a:solidFill>
                            <a:schemeClr val="dk1"/>
                          </a:solidFill>
                          <a:latin typeface="Malgun Gothic"/>
                          <a:ea typeface="Malgun Gothic"/>
                          <a:cs typeface="Malgun Gothic"/>
                          <a:sym typeface="Malgun Gothic"/>
                        </a:rPr>
                        <a:t>Screen ID</a:t>
                      </a:r>
                    </a:p>
                  </a:txBody>
                  <a:tcPr marL="74303" marR="74303" marT="45725" marB="45725">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3664537000"/>
                  </a:ext>
                </a:extLst>
              </a:tr>
              <a:tr h="6248074">
                <a:tc gridSpan="4">
                  <a:txBody>
                    <a:bodyPr/>
                    <a:lstStyle/>
                    <a:p>
                      <a:pPr marL="0" marR="0" lvl="0" indent="0" algn="ctr"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1"/>
                  </a:ext>
                </a:extLst>
              </a:tr>
            </a:tbl>
          </a:graphicData>
        </a:graphic>
      </p:graphicFrame>
      <p:sp>
        <p:nvSpPr>
          <p:cNvPr id="13" name="Google Shape;261;p26">
            <a:extLst>
              <a:ext uri="{FF2B5EF4-FFF2-40B4-BE49-F238E27FC236}">
                <a16:creationId xmlns:a16="http://schemas.microsoft.com/office/drawing/2014/main" id="{AAEC0F55-43A2-5F06-3E8C-37B2718EE79D}"/>
              </a:ext>
            </a:extLst>
          </p:cNvPr>
          <p:cNvSpPr/>
          <p:nvPr userDrawn="1"/>
        </p:nvSpPr>
        <p:spPr>
          <a:xfrm>
            <a:off x="79053" y="553653"/>
            <a:ext cx="7380259" cy="144247"/>
          </a:xfrm>
          <a:prstGeom prst="rect">
            <a:avLst/>
          </a:prstGeom>
          <a:solidFill>
            <a:srgbClr val="7F7F7F">
              <a:alpha val="21960"/>
            </a:srgbClr>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r>
              <a:rPr lang="en-US" altLang="ko-KR" sz="731">
                <a:solidFill>
                  <a:srgbClr val="5F5F5F"/>
                </a:solidFill>
                <a:latin typeface="Quattrocento Sans"/>
                <a:ea typeface="Quattrocento Sans"/>
                <a:cs typeface="Quattrocento Sans"/>
                <a:sym typeface="Quattrocento Sans"/>
              </a:rPr>
              <a:t>GNB</a:t>
            </a:r>
            <a:endParaRPr sz="1138"/>
          </a:p>
        </p:txBody>
      </p:sp>
      <p:sp>
        <p:nvSpPr>
          <p:cNvPr id="16" name="Google Shape;262;p26">
            <a:extLst>
              <a:ext uri="{FF2B5EF4-FFF2-40B4-BE49-F238E27FC236}">
                <a16:creationId xmlns:a16="http://schemas.microsoft.com/office/drawing/2014/main" id="{2DB13EA3-93C6-D49E-7B90-ED6E56458B44}"/>
              </a:ext>
            </a:extLst>
          </p:cNvPr>
          <p:cNvSpPr/>
          <p:nvPr userDrawn="1"/>
        </p:nvSpPr>
        <p:spPr>
          <a:xfrm>
            <a:off x="79053" y="6633125"/>
            <a:ext cx="7380259" cy="144247"/>
          </a:xfrm>
          <a:prstGeom prst="rect">
            <a:avLst/>
          </a:prstGeom>
          <a:solidFill>
            <a:srgbClr val="7F7F7F">
              <a:alpha val="21960"/>
            </a:srgbClr>
          </a:solidFill>
          <a:ln>
            <a:noFill/>
          </a:ln>
        </p:spPr>
        <p:txBody>
          <a:bodyPr spcFirstLastPara="1" wrap="square" lIns="74283" tIns="37131" rIns="74283" bIns="37131" anchor="ctr" anchorCtr="0">
            <a:noAutofit/>
          </a:bodyPr>
          <a:lstStyle/>
          <a:p>
            <a:pPr marL="0" marR="0" lvl="0" indent="0" algn="ctr" rtl="0">
              <a:spcBef>
                <a:spcPts val="0"/>
              </a:spcBef>
              <a:spcAft>
                <a:spcPts val="0"/>
              </a:spcAft>
              <a:buNone/>
            </a:pPr>
            <a:r>
              <a:rPr lang="en-US" altLang="ko-KR" sz="731" dirty="0">
                <a:solidFill>
                  <a:srgbClr val="5F5F5F"/>
                </a:solidFill>
                <a:latin typeface="Quattrocento Sans"/>
                <a:ea typeface="Quattrocento Sans"/>
                <a:cs typeface="Quattrocento Sans"/>
                <a:sym typeface="Quattrocento Sans"/>
              </a:rPr>
              <a:t>Footer</a:t>
            </a:r>
            <a:endParaRPr sz="1138" dirty="0"/>
          </a:p>
        </p:txBody>
      </p:sp>
      <p:sp>
        <p:nvSpPr>
          <p:cNvPr id="3" name="텍스트 개체 틀 8">
            <a:extLst>
              <a:ext uri="{FF2B5EF4-FFF2-40B4-BE49-F238E27FC236}">
                <a16:creationId xmlns:a16="http://schemas.microsoft.com/office/drawing/2014/main" id="{35A070E7-7770-B46E-5941-8B32AF2A4DE9}"/>
              </a:ext>
            </a:extLst>
          </p:cNvPr>
          <p:cNvSpPr>
            <a:spLocks noGrp="1"/>
          </p:cNvSpPr>
          <p:nvPr>
            <p:ph type="body" sz="quarter" idx="16" hasCustomPrompt="1"/>
          </p:nvPr>
        </p:nvSpPr>
        <p:spPr>
          <a:xfrm>
            <a:off x="5752011" y="310212"/>
            <a:ext cx="1716099" cy="218659"/>
          </a:xfrm>
          <a:prstGeom prst="rect">
            <a:avLst/>
          </a:prstGeom>
        </p:spPr>
        <p:txBody>
          <a:bodyPr wrap="none" lIns="72000" tIns="36000" rIns="72000" bIns="144000" anchor="ctr">
            <a:noAutofit/>
          </a:bodyPr>
          <a:lstStyle>
            <a:lvl1pPr marL="0" indent="0" algn="l">
              <a:buNone/>
              <a:defRPr sz="800" spc="-100" baseline="0">
                <a:latin typeface="+mj-ea"/>
                <a:ea typeface="+mj-ea"/>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a:t>화면</a:t>
            </a:r>
            <a:r>
              <a:rPr lang="en-US" altLang="ko-KR" dirty="0"/>
              <a:t>ID</a:t>
            </a:r>
            <a:r>
              <a:rPr lang="ko-KR" altLang="en-US" dirty="0"/>
              <a:t>를 기재합니다</a:t>
            </a:r>
            <a:r>
              <a:rPr lang="en-US" altLang="ko-KR" dirty="0"/>
              <a:t>.</a:t>
            </a:r>
            <a:endParaRPr lang="ko-KR" altLang="en-US" dirty="0"/>
          </a:p>
        </p:txBody>
      </p:sp>
      <p:sp>
        <p:nvSpPr>
          <p:cNvPr id="4" name="텍스트 개체 틀 8">
            <a:extLst>
              <a:ext uri="{FF2B5EF4-FFF2-40B4-BE49-F238E27FC236}">
                <a16:creationId xmlns:a16="http://schemas.microsoft.com/office/drawing/2014/main" id="{A467DF33-E0BB-C06F-C1F9-64561D9DCB55}"/>
              </a:ext>
            </a:extLst>
          </p:cNvPr>
          <p:cNvSpPr>
            <a:spLocks noGrp="1"/>
          </p:cNvSpPr>
          <p:nvPr>
            <p:ph type="body" sz="quarter" idx="17" hasCustomPrompt="1"/>
          </p:nvPr>
        </p:nvSpPr>
        <p:spPr>
          <a:xfrm>
            <a:off x="5752012" y="87564"/>
            <a:ext cx="1722155" cy="212883"/>
          </a:xfrm>
          <a:prstGeom prst="rect">
            <a:avLst/>
          </a:prstGeom>
        </p:spPr>
        <p:txBody>
          <a:bodyPr wrap="none" lIns="72000" tIns="36000" rIns="72000" bIns="144000" anchor="ctr">
            <a:noAutofit/>
          </a:bodyPr>
          <a:lstStyle>
            <a:lvl1pPr marL="0" indent="0" algn="l">
              <a:buNone/>
              <a:defRPr sz="800" spc="-100" baseline="0">
                <a:latin typeface="맑은 고딕" panose="020B0503020000020004" pitchFamily="50" charset="-127"/>
                <a:ea typeface="맑은 고딕" panose="020B0503020000020004" pitchFamily="50" charset="-127"/>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err="1"/>
              <a:t>화면명을</a:t>
            </a:r>
            <a:r>
              <a:rPr lang="ko-KR" altLang="en-US" dirty="0"/>
              <a:t> 기재합니다</a:t>
            </a:r>
            <a:r>
              <a:rPr lang="en-US" altLang="ko-KR" dirty="0"/>
              <a:t>.</a:t>
            </a:r>
            <a:endParaRPr lang="ko-KR" altLang="en-US" dirty="0"/>
          </a:p>
        </p:txBody>
      </p:sp>
      <p:sp>
        <p:nvSpPr>
          <p:cNvPr id="5" name="Google Shape;263;p26">
            <a:extLst>
              <a:ext uri="{FF2B5EF4-FFF2-40B4-BE49-F238E27FC236}">
                <a16:creationId xmlns:a16="http://schemas.microsoft.com/office/drawing/2014/main" id="{83D8B421-0669-D42E-92DC-71167FC2B99C}"/>
              </a:ext>
            </a:extLst>
          </p:cNvPr>
          <p:cNvSpPr txBox="1"/>
          <p:nvPr userDrawn="1"/>
        </p:nvSpPr>
        <p:spPr>
          <a:xfrm>
            <a:off x="7250807" y="310213"/>
            <a:ext cx="306387" cy="212882"/>
          </a:xfrm>
          <a:prstGeom prst="rect">
            <a:avLst/>
          </a:prstGeom>
          <a:noFill/>
          <a:ln>
            <a:noFill/>
          </a:ln>
        </p:spPr>
        <p:txBody>
          <a:bodyPr spcFirstLastPara="1" wrap="square" lIns="74283" tIns="37131" rIns="74283" bIns="37131" anchor="ctr" anchorCtr="0">
            <a:noAutofit/>
          </a:bodyPr>
          <a:lstStyle/>
          <a:p>
            <a:pPr marL="0" marR="0" lvl="0" indent="0" algn="l" rtl="0">
              <a:spcBef>
                <a:spcPts val="0"/>
              </a:spcBef>
              <a:spcAft>
                <a:spcPts val="0"/>
              </a:spcAft>
              <a:buNone/>
            </a:pPr>
            <a:fld id="{00000000-1234-1234-1234-123412341234}" type="slidenum">
              <a:rPr lang="en-US" altLang="ko-KR" sz="650">
                <a:solidFill>
                  <a:srgbClr val="7F7F7F"/>
                </a:solidFill>
                <a:latin typeface="Malgun Gothic"/>
                <a:ea typeface="Malgun Gothic"/>
                <a:cs typeface="Malgun Gothic"/>
                <a:sym typeface="Malgun Gothic"/>
              </a:rPr>
              <a:pPr marL="0" marR="0" lvl="0" indent="0" algn="l" rtl="0">
                <a:spcBef>
                  <a:spcPts val="0"/>
                </a:spcBef>
                <a:spcAft>
                  <a:spcPts val="0"/>
                </a:spcAft>
                <a:buNone/>
              </a:pPr>
              <a:t>‹#›</a:t>
            </a:fld>
            <a:endParaRPr sz="650" dirty="0">
              <a:solidFill>
                <a:srgbClr val="7F7F7F"/>
              </a:solidFill>
              <a:latin typeface="Malgun Gothic"/>
              <a:ea typeface="Malgun Gothic"/>
              <a:cs typeface="Malgun Gothic"/>
              <a:sym typeface="Malgun Gothic"/>
            </a:endParaRPr>
          </a:p>
        </p:txBody>
      </p:sp>
    </p:spTree>
    <p:extLst>
      <p:ext uri="{BB962C8B-B14F-4D97-AF65-F5344CB8AC3E}">
        <p14:creationId xmlns:p14="http://schemas.microsoft.com/office/powerpoint/2010/main" val="2029583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4_Two Content" preserve="1" userDrawn="1">
  <p:cSld name="이전페이지,다음페이지">
    <p:spTree>
      <p:nvGrpSpPr>
        <p:cNvPr id="1" name="Shape 150"/>
        <p:cNvGrpSpPr/>
        <p:nvPr/>
      </p:nvGrpSpPr>
      <p:grpSpPr>
        <a:xfrm>
          <a:off x="0" y="0"/>
          <a:ext cx="0" cy="0"/>
          <a:chOff x="0" y="0"/>
          <a:chExt cx="0" cy="0"/>
        </a:xfrm>
      </p:grpSpPr>
      <p:graphicFrame>
        <p:nvGraphicFramePr>
          <p:cNvPr id="151" name="Google Shape;151;p17"/>
          <p:cNvGraphicFramePr/>
          <p:nvPr>
            <p:extLst>
              <p:ext uri="{D42A27DB-BD31-4B8C-83A1-F6EECF244321}">
                <p14:modId xmlns:p14="http://schemas.microsoft.com/office/powerpoint/2010/main" val="3823920461"/>
              </p:ext>
            </p:extLst>
          </p:nvPr>
        </p:nvGraphicFramePr>
        <p:xfrm>
          <a:off x="7509424" y="71639"/>
          <a:ext cx="2350461" cy="671155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550">
                <a:tc>
                  <a:txBody>
                    <a:bodyPr/>
                    <a:lstStyle/>
                    <a:p>
                      <a:pPr marL="0" marR="0" lvl="0" indent="0" algn="ctr" rtl="0">
                        <a:spcBef>
                          <a:spcPts val="0"/>
                        </a:spcBef>
                        <a:spcAft>
                          <a:spcPts val="0"/>
                        </a:spcAft>
                        <a:buNone/>
                      </a:pPr>
                      <a:r>
                        <a:rPr lang="en-US" altLang="ko-KR" sz="800" b="0" u="none" strike="noStrike" cap="none" dirty="0">
                          <a:solidFill>
                            <a:schemeClr val="lt1"/>
                          </a:solidFill>
                          <a:latin typeface="Malgun Gothic"/>
                          <a:ea typeface="Malgun Gothic"/>
                          <a:cs typeface="Malgun Gothic"/>
                          <a:sym typeface="Malgun Gothic"/>
                        </a:rPr>
                        <a:t>Function Description</a:t>
                      </a: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sp>
        <p:nvSpPr>
          <p:cNvPr id="2" name="Google Shape;258;p26">
            <a:extLst>
              <a:ext uri="{FF2B5EF4-FFF2-40B4-BE49-F238E27FC236}">
                <a16:creationId xmlns:a16="http://schemas.microsoft.com/office/drawing/2014/main" id="{0E749A83-2928-C16E-B639-74A4ADAA45D3}"/>
              </a:ext>
            </a:extLst>
          </p:cNvPr>
          <p:cNvSpPr txBox="1">
            <a:spLocks noGrp="1"/>
          </p:cNvSpPr>
          <p:nvPr>
            <p:ph type="title" hasCustomPrompt="1"/>
          </p:nvPr>
        </p:nvSpPr>
        <p:spPr>
          <a:xfrm>
            <a:off x="872010" y="319706"/>
            <a:ext cx="4080989" cy="205263"/>
          </a:xfrm>
          <a:prstGeom prst="rect">
            <a:avLst/>
          </a:prstGeom>
          <a:noFill/>
          <a:ln>
            <a:noFill/>
          </a:ln>
        </p:spPr>
        <p:txBody>
          <a:bodyPr spcFirstLastPara="1" wrap="square" lIns="72000" tIns="36000" rIns="72000" bIns="36000" anchor="ctr" anchorCtr="0">
            <a:normAutofit/>
          </a:bodyPr>
          <a:lstStyle>
            <a:lvl1pPr lvl="0" algn="l">
              <a:lnSpc>
                <a:spcPct val="90000"/>
              </a:lnSpc>
              <a:spcBef>
                <a:spcPts val="0"/>
              </a:spcBef>
              <a:spcAft>
                <a:spcPts val="0"/>
              </a:spcAft>
              <a:buClr>
                <a:schemeClr val="dk1"/>
              </a:buClr>
              <a:buSzPts val="800"/>
              <a:buFont typeface="Malgun Gothic"/>
              <a:buNone/>
              <a:defRPr sz="800" b="0">
                <a:solidFill>
                  <a:schemeClr val="dk1"/>
                </a:solidFill>
                <a:latin typeface="+mj-ea"/>
                <a:ea typeface="+mj-e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ko-KR" altLang="en-US" dirty="0"/>
              <a:t>화면 경로를 기재합니다</a:t>
            </a:r>
            <a:r>
              <a:rPr lang="en-US" altLang="ko-KR" dirty="0"/>
              <a:t>.</a:t>
            </a:r>
            <a:endParaRPr dirty="0"/>
          </a:p>
        </p:txBody>
      </p:sp>
      <p:graphicFrame>
        <p:nvGraphicFramePr>
          <p:cNvPr id="3" name="Google Shape;260;p26">
            <a:extLst>
              <a:ext uri="{FF2B5EF4-FFF2-40B4-BE49-F238E27FC236}">
                <a16:creationId xmlns:a16="http://schemas.microsoft.com/office/drawing/2014/main" id="{7691E830-FC0F-78DD-A0F6-7E44C522D154}"/>
              </a:ext>
            </a:extLst>
          </p:cNvPr>
          <p:cNvGraphicFramePr/>
          <p:nvPr userDrawn="1">
            <p:extLst>
              <p:ext uri="{D42A27DB-BD31-4B8C-83A1-F6EECF244321}">
                <p14:modId xmlns:p14="http://schemas.microsoft.com/office/powerpoint/2010/main" val="3197914930"/>
              </p:ext>
            </p:extLst>
          </p:nvPr>
        </p:nvGraphicFramePr>
        <p:xfrm>
          <a:off x="79053" y="84192"/>
          <a:ext cx="7389058" cy="6693180"/>
        </p:xfrm>
        <a:graphic>
          <a:graphicData uri="http://schemas.openxmlformats.org/drawingml/2006/table">
            <a:tbl>
              <a:tblPr firstRow="1" bandRow="1">
                <a:noFill/>
                <a:tableStyleId>{393D4CE5-F84A-417E-A1D1-496A1020A3E3}</a:tableStyleId>
              </a:tblPr>
              <a:tblGrid>
                <a:gridCol w="792958">
                  <a:extLst>
                    <a:ext uri="{9D8B030D-6E8A-4147-A177-3AD203B41FA5}">
                      <a16:colId xmlns:a16="http://schemas.microsoft.com/office/drawing/2014/main" val="20000"/>
                    </a:ext>
                  </a:extLst>
                </a:gridCol>
                <a:gridCol w="4088609">
                  <a:extLst>
                    <a:ext uri="{9D8B030D-6E8A-4147-A177-3AD203B41FA5}">
                      <a16:colId xmlns:a16="http://schemas.microsoft.com/office/drawing/2014/main" val="20001"/>
                    </a:ext>
                  </a:extLst>
                </a:gridCol>
                <a:gridCol w="792228">
                  <a:extLst>
                    <a:ext uri="{9D8B030D-6E8A-4147-A177-3AD203B41FA5}">
                      <a16:colId xmlns:a16="http://schemas.microsoft.com/office/drawing/2014/main" val="20002"/>
                    </a:ext>
                  </a:extLst>
                </a:gridCol>
                <a:gridCol w="1715263">
                  <a:extLst>
                    <a:ext uri="{9D8B030D-6E8A-4147-A177-3AD203B41FA5}">
                      <a16:colId xmlns:a16="http://schemas.microsoft.com/office/drawing/2014/main" val="20003"/>
                    </a:ext>
                  </a:extLst>
                </a:gridCol>
              </a:tblGrid>
              <a:tr h="222553">
                <a:tc>
                  <a:txBody>
                    <a:bodyPr/>
                    <a:lstStyle/>
                    <a:p>
                      <a:pPr marL="0" marR="0" lvl="0" indent="0" algn="ctr" rtl="0">
                        <a:spcBef>
                          <a:spcPts val="0"/>
                        </a:spcBef>
                        <a:spcAft>
                          <a:spcPts val="0"/>
                        </a:spcAft>
                        <a:buNone/>
                      </a:pPr>
                      <a:r>
                        <a:rPr lang="en-US" altLang="ko-KR" sz="800" b="0" u="none" strike="noStrike" cap="none" dirty="0">
                          <a:solidFill>
                            <a:schemeClr val="dk1"/>
                          </a:solidFill>
                          <a:latin typeface="Malgun Gothic"/>
                          <a:ea typeface="Malgun Gothic"/>
                          <a:cs typeface="Malgun Gothic"/>
                          <a:sym typeface="Malgun Gothic"/>
                        </a:rPr>
                        <a:t>System Name</a:t>
                      </a: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r>
                        <a:rPr lang="ko-KR" altLang="en-US" sz="800" b="0" u="none" strike="noStrike" cap="none" dirty="0">
                          <a:solidFill>
                            <a:schemeClr val="dk1"/>
                          </a:solidFill>
                          <a:latin typeface="Malgun Gothic"/>
                          <a:ea typeface="Malgun Gothic"/>
                          <a:cs typeface="Malgun Gothic"/>
                          <a:sym typeface="Malgun Gothic"/>
                        </a:rPr>
                        <a:t>게시판</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dk1"/>
                        </a:buClr>
                        <a:buSzPts val="800"/>
                        <a:buFont typeface="Malgun Gothic"/>
                        <a:buNone/>
                      </a:pPr>
                      <a:r>
                        <a:rPr lang="en-US" sz="800" b="0" u="none" strike="noStrike" cap="none" dirty="0">
                          <a:solidFill>
                            <a:schemeClr val="dk1"/>
                          </a:solidFill>
                          <a:latin typeface="Malgun Gothic"/>
                          <a:ea typeface="Malgun Gothic"/>
                          <a:cs typeface="Malgun Gothic"/>
                          <a:sym typeface="Malgun Gothic"/>
                        </a:rPr>
                        <a:t>Screen Name</a:t>
                      </a:r>
                      <a:endParaRPr sz="800" b="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algun Gothic"/>
                        <a:ea typeface="Malgun Gothic"/>
                        <a:cs typeface="Malgun Gothic"/>
                        <a:sym typeface="Malgun Gothic"/>
                      </a:endParaRPr>
                    </a:p>
                  </a:txBody>
                  <a:tcPr marL="74303" marR="74303" marT="45725" marB="45725" anchor="ctr">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0"/>
                  </a:ext>
                </a:extLst>
              </a:tr>
              <a:tr h="222553">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ko-KR" sz="800" b="0" u="none" strike="noStrike" cap="none" dirty="0">
                          <a:solidFill>
                            <a:schemeClr val="dk1"/>
                          </a:solidFill>
                          <a:latin typeface="Malgun Gothic"/>
                          <a:ea typeface="Malgun Gothic"/>
                          <a:cs typeface="Malgun Gothic"/>
                          <a:sym typeface="Malgun Gothic"/>
                        </a:rPr>
                        <a:t>Site Path</a:t>
                      </a:r>
                      <a:endParaRPr lang="en-US" altLang="ko-KR" sz="800" dirty="0"/>
                    </a:p>
                  </a:txBody>
                  <a:tcPr marL="74303" marR="74303" marT="45725" marB="45725" anchor="ctr">
                    <a:lnL w="9525" cap="flat" cmpd="sng">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ctr" rtl="0">
                        <a:spcBef>
                          <a:spcPts val="0"/>
                        </a:spcBef>
                        <a:spcAft>
                          <a:spcPts val="0"/>
                        </a:spcAft>
                        <a:buNone/>
                      </a:pPr>
                      <a:endParaRPr sz="800" u="none" strike="noStrike" cap="none" dirty="0">
                        <a:solidFill>
                          <a:schemeClr val="dk1"/>
                        </a:solidFill>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a:txBody>
                    <a:bodyPr/>
                    <a:lstStyle/>
                    <a:p>
                      <a:pPr marL="0" marR="0" lvl="0" indent="0" algn="ctr" defTabSz="914400" rtl="0" eaLnBrk="1" fontAlgn="auto" latinLnBrk="0" hangingPunct="1">
                        <a:lnSpc>
                          <a:spcPct val="100000"/>
                        </a:lnSpc>
                        <a:spcBef>
                          <a:spcPts val="0"/>
                        </a:spcBef>
                        <a:spcAft>
                          <a:spcPts val="0"/>
                        </a:spcAft>
                        <a:buClr>
                          <a:schemeClr val="dk1"/>
                        </a:buClr>
                        <a:buSzPts val="800"/>
                        <a:buFont typeface="Malgun Gothic"/>
                        <a:buNone/>
                        <a:tabLst/>
                        <a:defRPr/>
                      </a:pPr>
                      <a:r>
                        <a:rPr lang="en-US" altLang="ko-KR" sz="800" b="0" u="none" strike="noStrike" cap="none" dirty="0">
                          <a:solidFill>
                            <a:schemeClr val="dk1"/>
                          </a:solidFill>
                          <a:latin typeface="Malgun Gothic"/>
                          <a:ea typeface="Malgun Gothic"/>
                          <a:cs typeface="Malgun Gothic"/>
                          <a:sym typeface="Malgun Gothic"/>
                        </a:rPr>
                        <a:t>Screen ID</a:t>
                      </a:r>
                    </a:p>
                  </a:txBody>
                  <a:tcPr marL="74303" marR="74303" marT="45725" marB="45725">
                    <a:lnL w="9525" cap="flat" cmpd="sng" algn="ctr">
                      <a:solidFill>
                        <a:srgbClr val="A5A5A5"/>
                      </a:solidFill>
                      <a:prstDash val="solid"/>
                      <a:round/>
                      <a:headEnd type="none" w="sm" len="sm"/>
                      <a:tailEnd type="none" w="sm" len="sm"/>
                    </a:lnL>
                    <a:lnR w="9525" cap="flat" cmpd="sng" algn="ctr">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D8D8D8"/>
                    </a:solidFill>
                  </a:tcPr>
                </a:tc>
                <a:tc>
                  <a:txBody>
                    <a:bodyPr/>
                    <a:lstStyle/>
                    <a:p>
                      <a:pPr marL="0" marR="0" lvl="0" indent="0" algn="l" rtl="0">
                        <a:spcBef>
                          <a:spcPts val="0"/>
                        </a:spcBef>
                        <a:spcAft>
                          <a:spcPts val="0"/>
                        </a:spcAft>
                        <a:buNone/>
                      </a:pPr>
                      <a:endParaRPr sz="800" u="none" strike="noStrike" cap="none" dirty="0">
                        <a:latin typeface="+mj-ea"/>
                        <a:ea typeface="+mj-ea"/>
                        <a:cs typeface="Malgun Gothic"/>
                        <a:sym typeface="Malgun Gothic"/>
                      </a:endParaRPr>
                    </a:p>
                  </a:txBody>
                  <a:tcPr marL="74303" marR="74303" marT="45725" marB="45725" anchor="ctr">
                    <a:lnL w="9525" cap="flat" cmpd="sng" algn="ctr">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3664537000"/>
                  </a:ext>
                </a:extLst>
              </a:tr>
              <a:tr h="6248074">
                <a:tc gridSpan="4">
                  <a:txBody>
                    <a:bodyPr/>
                    <a:lstStyle/>
                    <a:p>
                      <a:pPr marL="0" marR="0" lvl="0" indent="0" algn="ctr"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lgn="ctr">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tc hMerge="1">
                  <a:txBody>
                    <a:bodyPr/>
                    <a:lstStyle/>
                    <a:p>
                      <a:endParaRPr lang="ko-KR"/>
                    </a:p>
                  </a:txBody>
                  <a:tcPr/>
                </a:tc>
                <a:tc hMerge="1">
                  <a:txBody>
                    <a:bodyPr/>
                    <a:lstStyle/>
                    <a:p>
                      <a:endParaRPr lang="ko-KR"/>
                    </a:p>
                  </a:txBody>
                  <a:tcPr/>
                </a:tc>
                <a:tc hMerge="1">
                  <a:txBody>
                    <a:bodyPr/>
                    <a:lstStyle/>
                    <a:p>
                      <a:endParaRPr lang="ko-KR"/>
                    </a:p>
                  </a:txBody>
                  <a:tcPr/>
                </a:tc>
                <a:extLst>
                  <a:ext uri="{0D108BD9-81ED-4DB2-BD59-A6C34878D82A}">
                    <a16:rowId xmlns:a16="http://schemas.microsoft.com/office/drawing/2014/main" val="10001"/>
                  </a:ext>
                </a:extLst>
              </a:tr>
            </a:tbl>
          </a:graphicData>
        </a:graphic>
      </p:graphicFrame>
      <p:grpSp>
        <p:nvGrpSpPr>
          <p:cNvPr id="23" name="Google Shape;160;p17"/>
          <p:cNvGrpSpPr/>
          <p:nvPr userDrawn="1"/>
        </p:nvGrpSpPr>
        <p:grpSpPr>
          <a:xfrm>
            <a:off x="79052" y="582135"/>
            <a:ext cx="7389081" cy="179881"/>
            <a:chOff x="97295" y="6485167"/>
            <a:chExt cx="9094253" cy="375576"/>
          </a:xfrm>
        </p:grpSpPr>
        <p:grpSp>
          <p:nvGrpSpPr>
            <p:cNvPr id="24" name="Google Shape;161;p17"/>
            <p:cNvGrpSpPr/>
            <p:nvPr/>
          </p:nvGrpSpPr>
          <p:grpSpPr>
            <a:xfrm rot="5400000">
              <a:off x="4506754" y="2139623"/>
              <a:ext cx="275336" cy="9094253"/>
              <a:chOff x="6402388" y="1584325"/>
              <a:chExt cx="239713" cy="933450"/>
            </a:xfrm>
          </p:grpSpPr>
          <p:sp>
            <p:nvSpPr>
              <p:cNvPr id="29" name="Google Shape;162;p17"/>
              <p:cNvSpPr/>
              <p:nvPr/>
            </p:nvSpPr>
            <p:spPr>
              <a:xfrm>
                <a:off x="6402388" y="1584325"/>
                <a:ext cx="239713" cy="933450"/>
              </a:xfrm>
              <a:custGeom>
                <a:avLst/>
                <a:gdLst/>
                <a:ahLst/>
                <a:cxnLst/>
                <a:rect l="l" t="t" r="r" b="b"/>
                <a:pathLst>
                  <a:path w="151" h="588" extrusionOk="0">
                    <a:moveTo>
                      <a:pt x="74" y="588"/>
                    </a:moveTo>
                    <a:lnTo>
                      <a:pt x="151" y="518"/>
                    </a:lnTo>
                    <a:lnTo>
                      <a:pt x="74" y="441"/>
                    </a:lnTo>
                    <a:lnTo>
                      <a:pt x="151" y="375"/>
                    </a:lnTo>
                    <a:lnTo>
                      <a:pt x="74" y="294"/>
                    </a:lnTo>
                    <a:lnTo>
                      <a:pt x="151" y="231"/>
                    </a:lnTo>
                    <a:lnTo>
                      <a:pt x="74" y="147"/>
                    </a:lnTo>
                    <a:lnTo>
                      <a:pt x="151" y="88"/>
                    </a:lnTo>
                    <a:lnTo>
                      <a:pt x="74" y="0"/>
                    </a:lnTo>
                    <a:lnTo>
                      <a:pt x="0" y="0"/>
                    </a:lnTo>
                    <a:lnTo>
                      <a:pt x="78" y="88"/>
                    </a:lnTo>
                    <a:lnTo>
                      <a:pt x="0" y="147"/>
                    </a:lnTo>
                    <a:lnTo>
                      <a:pt x="78" y="231"/>
                    </a:lnTo>
                    <a:lnTo>
                      <a:pt x="0" y="294"/>
                    </a:lnTo>
                    <a:lnTo>
                      <a:pt x="78" y="375"/>
                    </a:lnTo>
                    <a:lnTo>
                      <a:pt x="0" y="441"/>
                    </a:lnTo>
                    <a:lnTo>
                      <a:pt x="78" y="518"/>
                    </a:lnTo>
                    <a:lnTo>
                      <a:pt x="0" y="588"/>
                    </a:lnTo>
                    <a:lnTo>
                      <a:pt x="74" y="588"/>
                    </a:lnTo>
                    <a:close/>
                  </a:path>
                </a:pathLst>
              </a:custGeom>
              <a:solidFill>
                <a:srgbClr val="F2F2F2"/>
              </a:solidFill>
              <a:ln w="9525"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50">
                  <a:solidFill>
                    <a:srgbClr val="7F7F7F"/>
                  </a:solidFill>
                  <a:latin typeface="Quattrocento Sans"/>
                  <a:ea typeface="Quattrocento Sans"/>
                  <a:cs typeface="Quattrocento Sans"/>
                  <a:sym typeface="Quattrocento Sans"/>
                </a:endParaRPr>
              </a:p>
            </p:txBody>
          </p:sp>
          <p:sp>
            <p:nvSpPr>
              <p:cNvPr id="30" name="Google Shape;163;p17"/>
              <p:cNvSpPr/>
              <p:nvPr/>
            </p:nvSpPr>
            <p:spPr>
              <a:xfrm>
                <a:off x="6402388" y="1584325"/>
                <a:ext cx="239713" cy="933450"/>
              </a:xfrm>
              <a:custGeom>
                <a:avLst/>
                <a:gdLst/>
                <a:ahLst/>
                <a:cxnLst/>
                <a:rect l="l" t="t" r="r" b="b"/>
                <a:pathLst>
                  <a:path w="909" h="3585" extrusionOk="0">
                    <a:moveTo>
                      <a:pt x="0" y="0"/>
                    </a:moveTo>
                    <a:lnTo>
                      <a:pt x="467" y="535"/>
                    </a:lnTo>
                    <a:lnTo>
                      <a:pt x="0" y="896"/>
                    </a:lnTo>
                    <a:lnTo>
                      <a:pt x="467" y="1409"/>
                    </a:lnTo>
                    <a:lnTo>
                      <a:pt x="0" y="1793"/>
                    </a:lnTo>
                    <a:lnTo>
                      <a:pt x="467" y="2284"/>
                    </a:lnTo>
                    <a:lnTo>
                      <a:pt x="0" y="2689"/>
                    </a:lnTo>
                    <a:lnTo>
                      <a:pt x="467" y="3158"/>
                    </a:lnTo>
                    <a:lnTo>
                      <a:pt x="0" y="3585"/>
                    </a:lnTo>
                    <a:moveTo>
                      <a:pt x="442" y="3585"/>
                    </a:moveTo>
                    <a:lnTo>
                      <a:pt x="909" y="3158"/>
                    </a:lnTo>
                    <a:lnTo>
                      <a:pt x="442" y="2689"/>
                    </a:lnTo>
                    <a:lnTo>
                      <a:pt x="909" y="2284"/>
                    </a:lnTo>
                    <a:lnTo>
                      <a:pt x="442" y="1793"/>
                    </a:lnTo>
                    <a:lnTo>
                      <a:pt x="909" y="1409"/>
                    </a:lnTo>
                    <a:lnTo>
                      <a:pt x="442" y="896"/>
                    </a:lnTo>
                    <a:lnTo>
                      <a:pt x="909" y="535"/>
                    </a:lnTo>
                    <a:lnTo>
                      <a:pt x="442" y="0"/>
                    </a:lnTo>
                  </a:path>
                </a:pathLst>
              </a:custGeom>
              <a:no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31">
                  <a:solidFill>
                    <a:srgbClr val="7F7F7F"/>
                  </a:solidFill>
                  <a:latin typeface="Quattrocento Sans"/>
                  <a:ea typeface="Quattrocento Sans"/>
                  <a:cs typeface="Quattrocento Sans"/>
                  <a:sym typeface="Quattrocento Sans"/>
                </a:endParaRPr>
              </a:p>
            </p:txBody>
          </p:sp>
        </p:grpSp>
        <p:sp>
          <p:nvSpPr>
            <p:cNvPr id="28" name="Google Shape;164;p17"/>
            <p:cNvSpPr txBox="1"/>
            <p:nvPr/>
          </p:nvSpPr>
          <p:spPr>
            <a:xfrm>
              <a:off x="3762971" y="6485167"/>
              <a:ext cx="1762898" cy="3755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569">
                  <a:solidFill>
                    <a:srgbClr val="7F7F7F"/>
                  </a:solidFill>
                  <a:latin typeface="Quattrocento Sans"/>
                  <a:ea typeface="Quattrocento Sans"/>
                  <a:cs typeface="Quattrocento Sans"/>
                  <a:sym typeface="Quattrocento Sans"/>
                </a:rPr>
                <a:t>이전 페이지계속</a:t>
              </a:r>
              <a:endParaRPr sz="569">
                <a:solidFill>
                  <a:srgbClr val="7F7F7F"/>
                </a:solidFill>
                <a:latin typeface="Quattrocento Sans"/>
                <a:ea typeface="Quattrocento Sans"/>
                <a:cs typeface="Quattrocento Sans"/>
                <a:sym typeface="Quattrocento Sans"/>
              </a:endParaRPr>
            </a:p>
          </p:txBody>
        </p:sp>
      </p:grpSp>
      <p:grpSp>
        <p:nvGrpSpPr>
          <p:cNvPr id="31" name="Google Shape;155;p17"/>
          <p:cNvGrpSpPr/>
          <p:nvPr userDrawn="1"/>
        </p:nvGrpSpPr>
        <p:grpSpPr>
          <a:xfrm>
            <a:off x="79052" y="6573752"/>
            <a:ext cx="7389081" cy="179881"/>
            <a:chOff x="97295" y="6485167"/>
            <a:chExt cx="9094253" cy="375576"/>
          </a:xfrm>
        </p:grpSpPr>
        <p:grpSp>
          <p:nvGrpSpPr>
            <p:cNvPr id="32" name="Google Shape;156;p17"/>
            <p:cNvGrpSpPr/>
            <p:nvPr/>
          </p:nvGrpSpPr>
          <p:grpSpPr>
            <a:xfrm rot="5400000">
              <a:off x="4506754" y="2139623"/>
              <a:ext cx="275336" cy="9094253"/>
              <a:chOff x="6402388" y="1584325"/>
              <a:chExt cx="239713" cy="933450"/>
            </a:xfrm>
          </p:grpSpPr>
          <p:sp>
            <p:nvSpPr>
              <p:cNvPr id="34" name="Google Shape;157;p17"/>
              <p:cNvSpPr/>
              <p:nvPr/>
            </p:nvSpPr>
            <p:spPr>
              <a:xfrm>
                <a:off x="6402388" y="1584325"/>
                <a:ext cx="239713" cy="933450"/>
              </a:xfrm>
              <a:custGeom>
                <a:avLst/>
                <a:gdLst/>
                <a:ahLst/>
                <a:cxnLst/>
                <a:rect l="l" t="t" r="r" b="b"/>
                <a:pathLst>
                  <a:path w="151" h="588" extrusionOk="0">
                    <a:moveTo>
                      <a:pt x="74" y="588"/>
                    </a:moveTo>
                    <a:lnTo>
                      <a:pt x="151" y="518"/>
                    </a:lnTo>
                    <a:lnTo>
                      <a:pt x="74" y="441"/>
                    </a:lnTo>
                    <a:lnTo>
                      <a:pt x="151" y="375"/>
                    </a:lnTo>
                    <a:lnTo>
                      <a:pt x="74" y="294"/>
                    </a:lnTo>
                    <a:lnTo>
                      <a:pt x="151" y="231"/>
                    </a:lnTo>
                    <a:lnTo>
                      <a:pt x="74" y="147"/>
                    </a:lnTo>
                    <a:lnTo>
                      <a:pt x="151" y="88"/>
                    </a:lnTo>
                    <a:lnTo>
                      <a:pt x="74" y="0"/>
                    </a:lnTo>
                    <a:lnTo>
                      <a:pt x="0" y="0"/>
                    </a:lnTo>
                    <a:lnTo>
                      <a:pt x="78" y="88"/>
                    </a:lnTo>
                    <a:lnTo>
                      <a:pt x="0" y="147"/>
                    </a:lnTo>
                    <a:lnTo>
                      <a:pt x="78" y="231"/>
                    </a:lnTo>
                    <a:lnTo>
                      <a:pt x="0" y="294"/>
                    </a:lnTo>
                    <a:lnTo>
                      <a:pt x="78" y="375"/>
                    </a:lnTo>
                    <a:lnTo>
                      <a:pt x="0" y="441"/>
                    </a:lnTo>
                    <a:lnTo>
                      <a:pt x="78" y="518"/>
                    </a:lnTo>
                    <a:lnTo>
                      <a:pt x="0" y="588"/>
                    </a:lnTo>
                    <a:lnTo>
                      <a:pt x="74" y="588"/>
                    </a:lnTo>
                    <a:close/>
                  </a:path>
                </a:pathLst>
              </a:custGeom>
              <a:solidFill>
                <a:srgbClr val="F2F2F2"/>
              </a:solidFill>
              <a:ln w="9525" cap="flat" cmpd="sng">
                <a:solidFill>
                  <a:srgbClr val="F2F2F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50">
                  <a:solidFill>
                    <a:srgbClr val="7F7F7F"/>
                  </a:solidFill>
                  <a:latin typeface="Quattrocento Sans"/>
                  <a:ea typeface="Quattrocento Sans"/>
                  <a:cs typeface="Quattrocento Sans"/>
                  <a:sym typeface="Quattrocento Sans"/>
                </a:endParaRPr>
              </a:p>
            </p:txBody>
          </p:sp>
          <p:sp>
            <p:nvSpPr>
              <p:cNvPr id="35" name="Google Shape;158;p17"/>
              <p:cNvSpPr/>
              <p:nvPr/>
            </p:nvSpPr>
            <p:spPr>
              <a:xfrm>
                <a:off x="6402388" y="1584325"/>
                <a:ext cx="239713" cy="933450"/>
              </a:xfrm>
              <a:custGeom>
                <a:avLst/>
                <a:gdLst/>
                <a:ahLst/>
                <a:cxnLst/>
                <a:rect l="l" t="t" r="r" b="b"/>
                <a:pathLst>
                  <a:path w="909" h="3585" extrusionOk="0">
                    <a:moveTo>
                      <a:pt x="0" y="0"/>
                    </a:moveTo>
                    <a:lnTo>
                      <a:pt x="467" y="535"/>
                    </a:lnTo>
                    <a:lnTo>
                      <a:pt x="0" y="896"/>
                    </a:lnTo>
                    <a:lnTo>
                      <a:pt x="467" y="1409"/>
                    </a:lnTo>
                    <a:lnTo>
                      <a:pt x="0" y="1793"/>
                    </a:lnTo>
                    <a:lnTo>
                      <a:pt x="467" y="2284"/>
                    </a:lnTo>
                    <a:lnTo>
                      <a:pt x="0" y="2689"/>
                    </a:lnTo>
                    <a:lnTo>
                      <a:pt x="467" y="3158"/>
                    </a:lnTo>
                    <a:lnTo>
                      <a:pt x="0" y="3585"/>
                    </a:lnTo>
                    <a:moveTo>
                      <a:pt x="442" y="3585"/>
                    </a:moveTo>
                    <a:lnTo>
                      <a:pt x="909" y="3158"/>
                    </a:lnTo>
                    <a:lnTo>
                      <a:pt x="442" y="2689"/>
                    </a:lnTo>
                    <a:lnTo>
                      <a:pt x="909" y="2284"/>
                    </a:lnTo>
                    <a:lnTo>
                      <a:pt x="442" y="1793"/>
                    </a:lnTo>
                    <a:lnTo>
                      <a:pt x="909" y="1409"/>
                    </a:lnTo>
                    <a:lnTo>
                      <a:pt x="442" y="896"/>
                    </a:lnTo>
                    <a:lnTo>
                      <a:pt x="909" y="535"/>
                    </a:lnTo>
                    <a:lnTo>
                      <a:pt x="442" y="0"/>
                    </a:lnTo>
                  </a:path>
                </a:pathLst>
              </a:custGeom>
              <a:noFill/>
              <a:ln w="9525"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731">
                  <a:solidFill>
                    <a:srgbClr val="7F7F7F"/>
                  </a:solidFill>
                  <a:latin typeface="Quattrocento Sans"/>
                  <a:ea typeface="Quattrocento Sans"/>
                  <a:cs typeface="Quattrocento Sans"/>
                  <a:sym typeface="Quattrocento Sans"/>
                </a:endParaRPr>
              </a:p>
            </p:txBody>
          </p:sp>
        </p:grpSp>
        <p:sp>
          <p:nvSpPr>
            <p:cNvPr id="33" name="Google Shape;159;p17"/>
            <p:cNvSpPr txBox="1"/>
            <p:nvPr/>
          </p:nvSpPr>
          <p:spPr>
            <a:xfrm>
              <a:off x="3762971" y="6485167"/>
              <a:ext cx="1762898" cy="37557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ko-KR" altLang="en-US" sz="569">
                  <a:solidFill>
                    <a:srgbClr val="7F7F7F"/>
                  </a:solidFill>
                  <a:latin typeface="Quattrocento Sans"/>
                  <a:ea typeface="Quattrocento Sans"/>
                  <a:cs typeface="Quattrocento Sans"/>
                  <a:sym typeface="Quattrocento Sans"/>
                </a:rPr>
                <a:t>다음 페이지계속</a:t>
              </a:r>
              <a:endParaRPr sz="569">
                <a:solidFill>
                  <a:srgbClr val="7F7F7F"/>
                </a:solidFill>
                <a:latin typeface="Quattrocento Sans"/>
                <a:ea typeface="Quattrocento Sans"/>
                <a:cs typeface="Quattrocento Sans"/>
                <a:sym typeface="Quattrocento Sans"/>
              </a:endParaRPr>
            </a:p>
          </p:txBody>
        </p:sp>
      </p:grpSp>
      <p:sp>
        <p:nvSpPr>
          <p:cNvPr id="5" name="텍스트 개체 틀 8">
            <a:extLst>
              <a:ext uri="{FF2B5EF4-FFF2-40B4-BE49-F238E27FC236}">
                <a16:creationId xmlns:a16="http://schemas.microsoft.com/office/drawing/2014/main" id="{0526CE3C-D7C6-9AB1-80F7-CC026615B676}"/>
              </a:ext>
            </a:extLst>
          </p:cNvPr>
          <p:cNvSpPr>
            <a:spLocks noGrp="1"/>
          </p:cNvSpPr>
          <p:nvPr>
            <p:ph type="body" sz="quarter" idx="16" hasCustomPrompt="1"/>
          </p:nvPr>
        </p:nvSpPr>
        <p:spPr>
          <a:xfrm>
            <a:off x="5752011" y="310212"/>
            <a:ext cx="1716099" cy="218659"/>
          </a:xfrm>
          <a:prstGeom prst="rect">
            <a:avLst/>
          </a:prstGeom>
        </p:spPr>
        <p:txBody>
          <a:bodyPr wrap="none" lIns="72000" tIns="36000" rIns="72000" bIns="144000" anchor="ctr">
            <a:noAutofit/>
          </a:bodyPr>
          <a:lstStyle>
            <a:lvl1pPr marL="0" indent="0" algn="l">
              <a:buNone/>
              <a:defRPr sz="800" spc="-100" baseline="0">
                <a:latin typeface="+mj-ea"/>
                <a:ea typeface="+mj-ea"/>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a:t>화면</a:t>
            </a:r>
            <a:r>
              <a:rPr lang="en-US" altLang="ko-KR" dirty="0"/>
              <a:t>ID</a:t>
            </a:r>
            <a:r>
              <a:rPr lang="ko-KR" altLang="en-US" dirty="0"/>
              <a:t>를 기재합니다</a:t>
            </a:r>
            <a:r>
              <a:rPr lang="en-US" altLang="ko-KR" dirty="0"/>
              <a:t>.</a:t>
            </a:r>
            <a:endParaRPr lang="ko-KR" altLang="en-US" dirty="0"/>
          </a:p>
        </p:txBody>
      </p:sp>
      <p:sp>
        <p:nvSpPr>
          <p:cNvPr id="6" name="텍스트 개체 틀 8">
            <a:extLst>
              <a:ext uri="{FF2B5EF4-FFF2-40B4-BE49-F238E27FC236}">
                <a16:creationId xmlns:a16="http://schemas.microsoft.com/office/drawing/2014/main" id="{39F3092B-FD37-8A0A-F0AF-F78ADA34AD02}"/>
              </a:ext>
            </a:extLst>
          </p:cNvPr>
          <p:cNvSpPr>
            <a:spLocks noGrp="1"/>
          </p:cNvSpPr>
          <p:nvPr>
            <p:ph type="body" sz="quarter" idx="17" hasCustomPrompt="1"/>
          </p:nvPr>
        </p:nvSpPr>
        <p:spPr>
          <a:xfrm>
            <a:off x="5752012" y="87564"/>
            <a:ext cx="1722155" cy="212883"/>
          </a:xfrm>
          <a:prstGeom prst="rect">
            <a:avLst/>
          </a:prstGeom>
        </p:spPr>
        <p:txBody>
          <a:bodyPr wrap="none" lIns="72000" tIns="36000" rIns="72000" bIns="144000" anchor="ctr">
            <a:noAutofit/>
          </a:bodyPr>
          <a:lstStyle>
            <a:lvl1pPr marL="0" indent="0" algn="l">
              <a:buNone/>
              <a:defRPr sz="800" spc="-100" baseline="0">
                <a:latin typeface="맑은 고딕" panose="020B0503020000020004" pitchFamily="50" charset="-127"/>
                <a:ea typeface="맑은 고딕" panose="020B0503020000020004" pitchFamily="50" charset="-127"/>
              </a:defRPr>
            </a:lvl1pPr>
            <a:lvl2pPr marL="457200" indent="0" algn="ctr">
              <a:buNone/>
              <a:defRPr sz="1200"/>
            </a:lvl2pPr>
            <a:lvl3pPr marL="914400" indent="0" algn="ctr">
              <a:buNone/>
              <a:defRPr sz="1100"/>
            </a:lvl3pPr>
            <a:lvl4pPr marL="1371600" indent="0" algn="ctr">
              <a:buNone/>
              <a:defRPr sz="1050"/>
            </a:lvl4pPr>
            <a:lvl5pPr marL="1828800" indent="0" algn="ctr">
              <a:buNone/>
              <a:defRPr sz="1050"/>
            </a:lvl5pPr>
          </a:lstStyle>
          <a:p>
            <a:pPr lvl="0"/>
            <a:r>
              <a:rPr lang="ko-KR" altLang="en-US" dirty="0" err="1"/>
              <a:t>화면명을</a:t>
            </a:r>
            <a:r>
              <a:rPr lang="ko-KR" altLang="en-US" dirty="0"/>
              <a:t> 기재합니다</a:t>
            </a:r>
            <a:r>
              <a:rPr lang="en-US" altLang="ko-KR" dirty="0"/>
              <a:t>.</a:t>
            </a:r>
            <a:endParaRPr lang="ko-KR" altLang="en-US" dirty="0"/>
          </a:p>
        </p:txBody>
      </p:sp>
      <p:sp>
        <p:nvSpPr>
          <p:cNvPr id="7" name="Google Shape;263;p26">
            <a:extLst>
              <a:ext uri="{FF2B5EF4-FFF2-40B4-BE49-F238E27FC236}">
                <a16:creationId xmlns:a16="http://schemas.microsoft.com/office/drawing/2014/main" id="{AE6D4B11-05D5-1837-3C78-F4CD38995D4C}"/>
              </a:ext>
            </a:extLst>
          </p:cNvPr>
          <p:cNvSpPr txBox="1"/>
          <p:nvPr userDrawn="1"/>
        </p:nvSpPr>
        <p:spPr>
          <a:xfrm>
            <a:off x="7250807" y="310213"/>
            <a:ext cx="306387" cy="212882"/>
          </a:xfrm>
          <a:prstGeom prst="rect">
            <a:avLst/>
          </a:prstGeom>
          <a:noFill/>
          <a:ln>
            <a:noFill/>
          </a:ln>
        </p:spPr>
        <p:txBody>
          <a:bodyPr spcFirstLastPara="1" wrap="square" lIns="74283" tIns="37131" rIns="74283" bIns="37131" anchor="ctr" anchorCtr="0">
            <a:noAutofit/>
          </a:bodyPr>
          <a:lstStyle/>
          <a:p>
            <a:pPr marL="0" marR="0" lvl="0" indent="0" algn="l" rtl="0">
              <a:spcBef>
                <a:spcPts val="0"/>
              </a:spcBef>
              <a:spcAft>
                <a:spcPts val="0"/>
              </a:spcAft>
              <a:buNone/>
            </a:pPr>
            <a:fld id="{00000000-1234-1234-1234-123412341234}" type="slidenum">
              <a:rPr lang="en-US" altLang="ko-KR" sz="650">
                <a:solidFill>
                  <a:srgbClr val="7F7F7F"/>
                </a:solidFill>
                <a:latin typeface="Malgun Gothic"/>
                <a:ea typeface="Malgun Gothic"/>
                <a:cs typeface="Malgun Gothic"/>
                <a:sym typeface="Malgun Gothic"/>
              </a:rPr>
              <a:pPr marL="0" marR="0" lvl="0" indent="0" algn="l" rtl="0">
                <a:spcBef>
                  <a:spcPts val="0"/>
                </a:spcBef>
                <a:spcAft>
                  <a:spcPts val="0"/>
                </a:spcAft>
                <a:buNone/>
              </a:pPr>
              <a:t>‹#›</a:t>
            </a:fld>
            <a:endParaRPr sz="650" dirty="0">
              <a:solidFill>
                <a:srgbClr val="7F7F7F"/>
              </a:solidFill>
              <a:latin typeface="Malgun Gothic"/>
              <a:ea typeface="Malgun Gothic"/>
              <a:cs typeface="Malgun Gothic"/>
              <a:sym typeface="Malgun Gothic"/>
            </a:endParaRPr>
          </a:p>
        </p:txBody>
      </p:sp>
    </p:spTree>
    <p:extLst>
      <p:ext uri="{BB962C8B-B14F-4D97-AF65-F5344CB8AC3E}">
        <p14:creationId xmlns:p14="http://schemas.microsoft.com/office/powerpoint/2010/main" val="1857676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p:spTree>
      <p:nvGrpSpPr>
        <p:cNvPr id="1" name=""/>
        <p:cNvGrpSpPr/>
        <p:nvPr/>
      </p:nvGrpSpPr>
      <p:grpSpPr>
        <a:xfrm>
          <a:off x="0" y="0"/>
          <a:ext cx="0" cy="0"/>
          <a:chOff x="0" y="0"/>
          <a:chExt cx="0" cy="0"/>
        </a:xfrm>
      </p:grpSpPr>
      <p:graphicFrame>
        <p:nvGraphicFramePr>
          <p:cNvPr id="7" name="Google Shape;113;p14">
            <a:extLst>
              <a:ext uri="{FF2B5EF4-FFF2-40B4-BE49-F238E27FC236}">
                <a16:creationId xmlns:a16="http://schemas.microsoft.com/office/drawing/2014/main" id="{1C5888EE-D460-4C36-8C41-09BA6D90F5B8}"/>
              </a:ext>
            </a:extLst>
          </p:cNvPr>
          <p:cNvGraphicFramePr/>
          <p:nvPr userDrawn="1">
            <p:extLst>
              <p:ext uri="{D42A27DB-BD31-4B8C-83A1-F6EECF244321}">
                <p14:modId xmlns:p14="http://schemas.microsoft.com/office/powerpoint/2010/main" val="191364971"/>
              </p:ext>
            </p:extLst>
          </p:nvPr>
        </p:nvGraphicFramePr>
        <p:xfrm>
          <a:off x="7509424" y="71639"/>
          <a:ext cx="2350461" cy="6711000"/>
        </p:xfrm>
        <a:graphic>
          <a:graphicData uri="http://schemas.openxmlformats.org/drawingml/2006/table">
            <a:tbl>
              <a:tblPr firstRow="1" bandRow="1">
                <a:noFill/>
                <a:tableStyleId>{393D4CE5-F84A-417E-A1D1-496A1020A3E3}</a:tableStyleId>
              </a:tblPr>
              <a:tblGrid>
                <a:gridCol w="2350461">
                  <a:extLst>
                    <a:ext uri="{9D8B030D-6E8A-4147-A177-3AD203B41FA5}">
                      <a16:colId xmlns:a16="http://schemas.microsoft.com/office/drawing/2014/main" val="20000"/>
                    </a:ext>
                  </a:extLst>
                </a:gridCol>
              </a:tblGrid>
              <a:tr h="234000">
                <a:tc>
                  <a:txBody>
                    <a:bodyPr/>
                    <a:lstStyle/>
                    <a:p>
                      <a:pPr marL="0" marR="0" lvl="0" indent="0" algn="ctr" rtl="0">
                        <a:spcBef>
                          <a:spcPts val="0"/>
                        </a:spcBef>
                        <a:spcAft>
                          <a:spcPts val="0"/>
                        </a:spcAft>
                        <a:buNone/>
                      </a:pPr>
                      <a:r>
                        <a:rPr lang="en-US" altLang="ko-KR" sz="800" b="0" u="none" strike="noStrike" cap="none" dirty="0">
                          <a:solidFill>
                            <a:schemeClr val="lt1"/>
                          </a:solidFill>
                          <a:latin typeface="Malgun Gothic"/>
                          <a:ea typeface="Malgun Gothic"/>
                          <a:cs typeface="Malgun Gothic"/>
                          <a:sym typeface="Malgun Gothic"/>
                        </a:rPr>
                        <a:t>Function Description</a:t>
                      </a: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6477000">
                <a:tc>
                  <a:txBody>
                    <a:bodyPr/>
                    <a:lstStyle/>
                    <a:p>
                      <a:pPr marL="0" marR="0" lvl="0" indent="0" algn="l" rtl="0">
                        <a:spcBef>
                          <a:spcPts val="0"/>
                        </a:spcBef>
                        <a:spcAft>
                          <a:spcPts val="0"/>
                        </a:spcAft>
                        <a:buNone/>
                      </a:pPr>
                      <a:endParaRPr sz="800" u="none" strike="noStrike" cap="none" dirty="0">
                        <a:solidFill>
                          <a:schemeClr val="dk1"/>
                        </a:solidFill>
                        <a:latin typeface="Malgun Gothic"/>
                        <a:ea typeface="Malgun Gothic"/>
                        <a:cs typeface="Malgun Gothic"/>
                        <a:sym typeface="Malgun Gothic"/>
                      </a:endParaRPr>
                    </a:p>
                  </a:txBody>
                  <a:tcPr marL="74303" marR="74303" marT="45725" marB="45725">
                    <a:lnL w="9525" cap="flat" cmpd="sng">
                      <a:solidFill>
                        <a:srgbClr val="A5A5A5"/>
                      </a:solidFill>
                      <a:prstDash val="solid"/>
                      <a:round/>
                      <a:headEnd type="none" w="sm" len="sm"/>
                      <a:tailEnd type="none" w="sm" len="sm"/>
                    </a:lnL>
                    <a:lnR w="9525" cap="flat" cmpd="sng">
                      <a:solidFill>
                        <a:srgbClr val="A5A5A5"/>
                      </a:solidFill>
                      <a:prstDash val="solid"/>
                      <a:round/>
                      <a:headEnd type="none" w="sm" len="sm"/>
                      <a:tailEnd type="none" w="sm" len="sm"/>
                    </a:lnR>
                    <a:lnT w="9525" cap="flat" cmpd="sng">
                      <a:solidFill>
                        <a:srgbClr val="A5A5A5"/>
                      </a:solidFill>
                      <a:prstDash val="solid"/>
                      <a:round/>
                      <a:headEnd type="none" w="sm" len="sm"/>
                      <a:tailEnd type="none" w="sm" len="sm"/>
                    </a:lnT>
                    <a:lnB w="9525" cap="flat" cmpd="sng">
                      <a:solidFill>
                        <a:srgbClr val="A5A5A5"/>
                      </a:solidFill>
                      <a:prstDash val="solid"/>
                      <a:round/>
                      <a:headEnd type="none" w="sm" len="sm"/>
                      <a:tailEnd type="none" w="sm" len="sm"/>
                    </a:lnB>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6742341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4"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681038" y="365126"/>
            <a:ext cx="8543925"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12" name="Google Shape;12;p1"/>
          <p:cNvSpPr txBox="1">
            <a:spLocks noGrp="1"/>
          </p:cNvSpPr>
          <p:nvPr>
            <p:ph type="dt" idx="10"/>
          </p:nvPr>
        </p:nvSpPr>
        <p:spPr>
          <a:xfrm>
            <a:off x="681038" y="6356351"/>
            <a:ext cx="22288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75"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9pPr>
          </a:lstStyle>
          <a:p>
            <a:endParaRPr/>
          </a:p>
        </p:txBody>
      </p:sp>
      <p:sp>
        <p:nvSpPr>
          <p:cNvPr id="13" name="Google Shape;13;p1"/>
          <p:cNvSpPr txBox="1">
            <a:spLocks noGrp="1"/>
          </p:cNvSpPr>
          <p:nvPr>
            <p:ph type="ftr" idx="11"/>
          </p:nvPr>
        </p:nvSpPr>
        <p:spPr>
          <a:xfrm>
            <a:off x="3281363" y="6356351"/>
            <a:ext cx="33432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75" b="0" i="0" u="none" strike="noStrike" cap="none">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9pPr>
          </a:lstStyle>
          <a:p>
            <a:endParaRPr/>
          </a:p>
        </p:txBody>
      </p:sp>
      <p:sp>
        <p:nvSpPr>
          <p:cNvPr id="14" name="Google Shape;14;p1"/>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b="0" i="0" u="none" strike="noStrike" cap="none">
                <a:solidFill>
                  <a:srgbClr val="888888"/>
                </a:solidFill>
                <a:latin typeface="Malgun Gothic"/>
                <a:ea typeface="Malgun Gothic"/>
                <a:cs typeface="Malgun Gothic"/>
                <a:sym typeface="Malgun Gothic"/>
              </a:defRPr>
            </a:lvl1pPr>
            <a:lvl2pPr marL="0" marR="0" lvl="1" indent="0" algn="r" rtl="0">
              <a:spcBef>
                <a:spcPts val="0"/>
              </a:spcBef>
              <a:buNone/>
              <a:defRPr sz="975" b="0" i="0" u="none" strike="noStrike" cap="none">
                <a:solidFill>
                  <a:srgbClr val="888888"/>
                </a:solidFill>
                <a:latin typeface="Malgun Gothic"/>
                <a:ea typeface="Malgun Gothic"/>
                <a:cs typeface="Malgun Gothic"/>
                <a:sym typeface="Malgun Gothic"/>
              </a:defRPr>
            </a:lvl2pPr>
            <a:lvl3pPr marL="0" marR="0" lvl="2" indent="0" algn="r" rtl="0">
              <a:spcBef>
                <a:spcPts val="0"/>
              </a:spcBef>
              <a:buNone/>
              <a:defRPr sz="975" b="0" i="0" u="none" strike="noStrike" cap="none">
                <a:solidFill>
                  <a:srgbClr val="888888"/>
                </a:solidFill>
                <a:latin typeface="Malgun Gothic"/>
                <a:ea typeface="Malgun Gothic"/>
                <a:cs typeface="Malgun Gothic"/>
                <a:sym typeface="Malgun Gothic"/>
              </a:defRPr>
            </a:lvl3pPr>
            <a:lvl4pPr marL="0" marR="0" lvl="3" indent="0" algn="r" rtl="0">
              <a:spcBef>
                <a:spcPts val="0"/>
              </a:spcBef>
              <a:buNone/>
              <a:defRPr sz="975" b="0" i="0" u="none" strike="noStrike" cap="none">
                <a:solidFill>
                  <a:srgbClr val="888888"/>
                </a:solidFill>
                <a:latin typeface="Malgun Gothic"/>
                <a:ea typeface="Malgun Gothic"/>
                <a:cs typeface="Malgun Gothic"/>
                <a:sym typeface="Malgun Gothic"/>
              </a:defRPr>
            </a:lvl4pPr>
            <a:lvl5pPr marL="0" marR="0" lvl="4" indent="0" algn="r" rtl="0">
              <a:spcBef>
                <a:spcPts val="0"/>
              </a:spcBef>
              <a:buNone/>
              <a:defRPr sz="975" b="0" i="0" u="none" strike="noStrike" cap="none">
                <a:solidFill>
                  <a:srgbClr val="888888"/>
                </a:solidFill>
                <a:latin typeface="Malgun Gothic"/>
                <a:ea typeface="Malgun Gothic"/>
                <a:cs typeface="Malgun Gothic"/>
                <a:sym typeface="Malgun Gothic"/>
              </a:defRPr>
            </a:lvl5pPr>
            <a:lvl6pPr marL="0" marR="0" lvl="5" indent="0" algn="r" rtl="0">
              <a:spcBef>
                <a:spcPts val="0"/>
              </a:spcBef>
              <a:buNone/>
              <a:defRPr sz="975" b="0" i="0" u="none" strike="noStrike" cap="none">
                <a:solidFill>
                  <a:srgbClr val="888888"/>
                </a:solidFill>
                <a:latin typeface="Malgun Gothic"/>
                <a:ea typeface="Malgun Gothic"/>
                <a:cs typeface="Malgun Gothic"/>
                <a:sym typeface="Malgun Gothic"/>
              </a:defRPr>
            </a:lvl6pPr>
            <a:lvl7pPr marL="0" marR="0" lvl="6" indent="0" algn="r" rtl="0">
              <a:spcBef>
                <a:spcPts val="0"/>
              </a:spcBef>
              <a:buNone/>
              <a:defRPr sz="975" b="0" i="0" u="none" strike="noStrike" cap="none">
                <a:solidFill>
                  <a:srgbClr val="888888"/>
                </a:solidFill>
                <a:latin typeface="Malgun Gothic"/>
                <a:ea typeface="Malgun Gothic"/>
                <a:cs typeface="Malgun Gothic"/>
                <a:sym typeface="Malgun Gothic"/>
              </a:defRPr>
            </a:lvl7pPr>
            <a:lvl8pPr marL="0" marR="0" lvl="7" indent="0" algn="r" rtl="0">
              <a:spcBef>
                <a:spcPts val="0"/>
              </a:spcBef>
              <a:buNone/>
              <a:defRPr sz="975" b="0" i="0" u="none" strike="noStrike" cap="none">
                <a:solidFill>
                  <a:srgbClr val="888888"/>
                </a:solidFill>
                <a:latin typeface="Malgun Gothic"/>
                <a:ea typeface="Malgun Gothic"/>
                <a:cs typeface="Malgun Gothic"/>
                <a:sym typeface="Malgun Gothic"/>
              </a:defRPr>
            </a:lvl8pPr>
            <a:lvl9pPr marL="0" marR="0" lvl="8" indent="0" algn="r" rtl="0">
              <a:spcBef>
                <a:spcPts val="0"/>
              </a:spcBef>
              <a:buNone/>
              <a:defRPr sz="975" b="0" i="0" u="none" strike="noStrike" cap="none">
                <a:solidFill>
                  <a:srgbClr val="888888"/>
                </a:solidFill>
                <a:latin typeface="Malgun Gothic"/>
                <a:ea typeface="Malgun Gothic"/>
                <a:cs typeface="Malgun Gothic"/>
                <a:sym typeface="Malgun Gothic"/>
              </a:defRPr>
            </a:lvl9pPr>
          </a:lstStyle>
          <a:p>
            <a:fld id="{00000000-1234-1234-1234-123412341234}" type="slidenum">
              <a:rPr lang="en-US" altLang="ko-KR" smtClean="0"/>
              <a:pPr/>
              <a:t>‹#›</a:t>
            </a:fld>
            <a:endParaRPr lang="ko-KR" altLang="en-US"/>
          </a:p>
        </p:txBody>
      </p:sp>
    </p:spTree>
  </p:cSld>
  <p:clrMap bg1="lt1" tx1="dk1" bg2="dk2" tx2="lt2" accent1="accent1" accent2="accent2" accent3="accent3" accent4="accent4" accent5="accent5" accent6="accent6" hlink="hlink" folHlink="folHlink"/>
  <p:sldLayoutIdLst>
    <p:sldLayoutId id="2147483648" r:id="rId1"/>
    <p:sldLayoutId id="2147483692" r:id="rId2"/>
    <p:sldLayoutId id="2147483649"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5"/>
        <p:cNvGrpSpPr/>
        <p:nvPr/>
      </p:nvGrpSpPr>
      <p:grpSpPr>
        <a:xfrm>
          <a:off x="0" y="0"/>
          <a:ext cx="0" cy="0"/>
          <a:chOff x="0" y="0"/>
          <a:chExt cx="0" cy="0"/>
        </a:xfrm>
      </p:grpSpPr>
      <p:sp>
        <p:nvSpPr>
          <p:cNvPr id="106" name="Google Shape;106;p13"/>
          <p:cNvSpPr txBox="1">
            <a:spLocks noGrp="1"/>
          </p:cNvSpPr>
          <p:nvPr>
            <p:ph type="title"/>
          </p:nvPr>
        </p:nvSpPr>
        <p:spPr>
          <a:xfrm>
            <a:off x="681038" y="365126"/>
            <a:ext cx="8543925"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Malgun Gothic"/>
              <a:buNone/>
              <a:defRPr sz="4400" b="0" i="0" u="none" strike="noStrike" cap="none">
                <a:solidFill>
                  <a:schemeClr val="dk1"/>
                </a:solidFill>
                <a:latin typeface="Malgun Gothic"/>
                <a:ea typeface="Malgun Gothic"/>
                <a:cs typeface="Malgun Gothic"/>
                <a:sym typeface="Malgun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7" name="Google Shape;107;p13"/>
          <p:cNvSpPr txBox="1">
            <a:spLocks noGrp="1"/>
          </p:cNvSpPr>
          <p:nvPr>
            <p:ph type="body" idx="1"/>
          </p:nvPr>
        </p:nvSpPr>
        <p:spPr>
          <a:xfrm>
            <a:off x="681038" y="1825625"/>
            <a:ext cx="8543925"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Malgun Gothic"/>
                <a:ea typeface="Malgun Gothic"/>
                <a:cs typeface="Malgun Gothic"/>
                <a:sym typeface="Malgun Gothic"/>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Malgun Gothic"/>
                <a:ea typeface="Malgun Gothic"/>
                <a:cs typeface="Malgun Gothic"/>
                <a:sym typeface="Malgun Gothic"/>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Malgun Gothic"/>
                <a:ea typeface="Malgun Gothic"/>
                <a:cs typeface="Malgun Gothic"/>
                <a:sym typeface="Malgun Gothic"/>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Malgun Gothic"/>
                <a:ea typeface="Malgun Gothic"/>
                <a:cs typeface="Malgun Gothic"/>
                <a:sym typeface="Malgun Gothic"/>
              </a:defRPr>
            </a:lvl9pPr>
          </a:lstStyle>
          <a:p>
            <a:endParaRPr/>
          </a:p>
        </p:txBody>
      </p:sp>
      <p:sp>
        <p:nvSpPr>
          <p:cNvPr id="108" name="Google Shape;108;p13"/>
          <p:cNvSpPr txBox="1">
            <a:spLocks noGrp="1"/>
          </p:cNvSpPr>
          <p:nvPr>
            <p:ph type="dt" idx="10"/>
          </p:nvPr>
        </p:nvSpPr>
        <p:spPr>
          <a:xfrm>
            <a:off x="681038" y="6356351"/>
            <a:ext cx="222885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75">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9pPr>
          </a:lstStyle>
          <a:p>
            <a:endParaRPr/>
          </a:p>
        </p:txBody>
      </p:sp>
      <p:sp>
        <p:nvSpPr>
          <p:cNvPr id="109" name="Google Shape;109;p13"/>
          <p:cNvSpPr txBox="1">
            <a:spLocks noGrp="1"/>
          </p:cNvSpPr>
          <p:nvPr>
            <p:ph type="ftr" idx="11"/>
          </p:nvPr>
        </p:nvSpPr>
        <p:spPr>
          <a:xfrm>
            <a:off x="3281363" y="6356351"/>
            <a:ext cx="3343275"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75">
                <a:solidFill>
                  <a:srgbClr val="888888"/>
                </a:solidFill>
                <a:latin typeface="Malgun Gothic"/>
                <a:ea typeface="Malgun Gothic"/>
                <a:cs typeface="Malgun Gothic"/>
                <a:sym typeface="Malgun Gothic"/>
              </a:defRPr>
            </a:lvl1pPr>
            <a:lvl2pPr marR="0" lvl="1"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2pPr>
            <a:lvl3pPr marR="0" lvl="2"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3pPr>
            <a:lvl4pPr marR="0" lvl="3"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4pPr>
            <a:lvl5pPr marR="0" lvl="4"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5pPr>
            <a:lvl6pPr marR="0" lvl="5"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6pPr>
            <a:lvl7pPr marR="0" lvl="6"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7pPr>
            <a:lvl8pPr marR="0" lvl="7"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8pPr>
            <a:lvl9pPr marR="0" lvl="8" algn="l" rtl="0">
              <a:spcBef>
                <a:spcPts val="0"/>
              </a:spcBef>
              <a:spcAft>
                <a:spcPts val="0"/>
              </a:spcAft>
              <a:buSzPts val="1400"/>
              <a:buNone/>
              <a:defRPr sz="1463" b="0" i="0" u="none" strike="noStrike" cap="none">
                <a:solidFill>
                  <a:schemeClr val="dk1"/>
                </a:solidFill>
                <a:latin typeface="Malgun Gothic"/>
                <a:ea typeface="Malgun Gothic"/>
                <a:cs typeface="Malgun Gothic"/>
                <a:sym typeface="Malgun Gothic"/>
              </a:defRPr>
            </a:lvl9pPr>
          </a:lstStyle>
          <a:p>
            <a:endParaRPr/>
          </a:p>
        </p:txBody>
      </p:sp>
      <p:sp>
        <p:nvSpPr>
          <p:cNvPr id="110" name="Google Shape;110;p13"/>
          <p:cNvSpPr txBox="1">
            <a:spLocks noGrp="1"/>
          </p:cNvSpPr>
          <p:nvPr>
            <p:ph type="sldNum" idx="12"/>
          </p:nvPr>
        </p:nvSpPr>
        <p:spPr>
          <a:xfrm>
            <a:off x="6996113" y="6356351"/>
            <a:ext cx="222885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75">
                <a:solidFill>
                  <a:srgbClr val="888888"/>
                </a:solidFill>
                <a:latin typeface="Malgun Gothic"/>
                <a:ea typeface="Malgun Gothic"/>
                <a:cs typeface="Malgun Gothic"/>
                <a:sym typeface="Malgun Gothic"/>
              </a:defRPr>
            </a:lvl1pPr>
            <a:lvl2pPr marL="0" marR="0" lvl="1" indent="0" algn="r" rtl="0">
              <a:spcBef>
                <a:spcPts val="0"/>
              </a:spcBef>
              <a:buNone/>
              <a:defRPr sz="975">
                <a:solidFill>
                  <a:srgbClr val="888888"/>
                </a:solidFill>
                <a:latin typeface="Malgun Gothic"/>
                <a:ea typeface="Malgun Gothic"/>
                <a:cs typeface="Malgun Gothic"/>
                <a:sym typeface="Malgun Gothic"/>
              </a:defRPr>
            </a:lvl2pPr>
            <a:lvl3pPr marL="0" marR="0" lvl="2" indent="0" algn="r" rtl="0">
              <a:spcBef>
                <a:spcPts val="0"/>
              </a:spcBef>
              <a:buNone/>
              <a:defRPr sz="975">
                <a:solidFill>
                  <a:srgbClr val="888888"/>
                </a:solidFill>
                <a:latin typeface="Malgun Gothic"/>
                <a:ea typeface="Malgun Gothic"/>
                <a:cs typeface="Malgun Gothic"/>
                <a:sym typeface="Malgun Gothic"/>
              </a:defRPr>
            </a:lvl3pPr>
            <a:lvl4pPr marL="0" marR="0" lvl="3" indent="0" algn="r" rtl="0">
              <a:spcBef>
                <a:spcPts val="0"/>
              </a:spcBef>
              <a:buNone/>
              <a:defRPr sz="975">
                <a:solidFill>
                  <a:srgbClr val="888888"/>
                </a:solidFill>
                <a:latin typeface="Malgun Gothic"/>
                <a:ea typeface="Malgun Gothic"/>
                <a:cs typeface="Malgun Gothic"/>
                <a:sym typeface="Malgun Gothic"/>
              </a:defRPr>
            </a:lvl4pPr>
            <a:lvl5pPr marL="0" marR="0" lvl="4" indent="0" algn="r" rtl="0">
              <a:spcBef>
                <a:spcPts val="0"/>
              </a:spcBef>
              <a:buNone/>
              <a:defRPr sz="975">
                <a:solidFill>
                  <a:srgbClr val="888888"/>
                </a:solidFill>
                <a:latin typeface="Malgun Gothic"/>
                <a:ea typeface="Malgun Gothic"/>
                <a:cs typeface="Malgun Gothic"/>
                <a:sym typeface="Malgun Gothic"/>
              </a:defRPr>
            </a:lvl5pPr>
            <a:lvl6pPr marL="0" marR="0" lvl="5" indent="0" algn="r" rtl="0">
              <a:spcBef>
                <a:spcPts val="0"/>
              </a:spcBef>
              <a:buNone/>
              <a:defRPr sz="975">
                <a:solidFill>
                  <a:srgbClr val="888888"/>
                </a:solidFill>
                <a:latin typeface="Malgun Gothic"/>
                <a:ea typeface="Malgun Gothic"/>
                <a:cs typeface="Malgun Gothic"/>
                <a:sym typeface="Malgun Gothic"/>
              </a:defRPr>
            </a:lvl6pPr>
            <a:lvl7pPr marL="0" marR="0" lvl="6" indent="0" algn="r" rtl="0">
              <a:spcBef>
                <a:spcPts val="0"/>
              </a:spcBef>
              <a:buNone/>
              <a:defRPr sz="975">
                <a:solidFill>
                  <a:srgbClr val="888888"/>
                </a:solidFill>
                <a:latin typeface="Malgun Gothic"/>
                <a:ea typeface="Malgun Gothic"/>
                <a:cs typeface="Malgun Gothic"/>
                <a:sym typeface="Malgun Gothic"/>
              </a:defRPr>
            </a:lvl7pPr>
            <a:lvl8pPr marL="0" marR="0" lvl="7" indent="0" algn="r" rtl="0">
              <a:spcBef>
                <a:spcPts val="0"/>
              </a:spcBef>
              <a:buNone/>
              <a:defRPr sz="975">
                <a:solidFill>
                  <a:srgbClr val="888888"/>
                </a:solidFill>
                <a:latin typeface="Malgun Gothic"/>
                <a:ea typeface="Malgun Gothic"/>
                <a:cs typeface="Malgun Gothic"/>
                <a:sym typeface="Malgun Gothic"/>
              </a:defRPr>
            </a:lvl8pPr>
            <a:lvl9pPr marL="0" marR="0" lvl="8" indent="0" algn="r" rtl="0">
              <a:spcBef>
                <a:spcPts val="0"/>
              </a:spcBef>
              <a:buNone/>
              <a:defRPr sz="975">
                <a:solidFill>
                  <a:srgbClr val="888888"/>
                </a:solidFill>
                <a:latin typeface="Malgun Gothic"/>
                <a:ea typeface="Malgun Gothic"/>
                <a:cs typeface="Malgun Gothic"/>
                <a:sym typeface="Malgun Gothic"/>
              </a:defRPr>
            </a:lvl9pPr>
          </a:lstStyle>
          <a:p>
            <a:fld id="{00000000-1234-1234-1234-123412341234}" type="slidenum">
              <a:rPr lang="en-US" altLang="ko-KR" smtClean="0"/>
              <a:pPr/>
              <a:t>‹#›</a:t>
            </a:fld>
            <a:endParaRPr lang="ko-KR" altLang="en-US"/>
          </a:p>
        </p:txBody>
      </p:sp>
    </p:spTree>
  </p:cSld>
  <p:clrMap bg1="lt1" tx1="dk1" bg2="dk2" tx2="lt2" accent1="accent1" accent2="accent2" accent3="accent3" accent4="accent4" accent5="accent5" accent6="accent6" hlink="hlink" folHlink="folHlink"/>
  <p:sldLayoutIdLst>
    <p:sldLayoutId id="2147483701" r:id="rId1"/>
    <p:sldLayoutId id="2147483691" r:id="rId2"/>
    <p:sldLayoutId id="2147483698" r:id="rId3"/>
    <p:sldLayoutId id="2147483700" r:id="rId4"/>
    <p:sldLayoutId id="2147483699" r:id="rId5"/>
    <p:sldLayoutId id="2147483690" r:id="rId6"/>
    <p:sldLayoutId id="2147483694"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38"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1"/>
        <p:cNvGrpSpPr/>
        <p:nvPr/>
      </p:nvGrpSpPr>
      <p:grpSpPr>
        <a:xfrm>
          <a:off x="0" y="0"/>
          <a:ext cx="0" cy="0"/>
          <a:chOff x="0" y="0"/>
          <a:chExt cx="0" cy="0"/>
        </a:xfrm>
      </p:grpSpPr>
      <p:graphicFrame>
        <p:nvGraphicFramePr>
          <p:cNvPr id="14" name="Group 112">
            <a:extLst>
              <a:ext uri="{FF2B5EF4-FFF2-40B4-BE49-F238E27FC236}">
                <a16:creationId xmlns:a16="http://schemas.microsoft.com/office/drawing/2014/main" id="{EBBA1175-BC6E-F0D6-C905-02089A0B7A27}"/>
              </a:ext>
            </a:extLst>
          </p:cNvPr>
          <p:cNvGraphicFramePr>
            <a:graphicFrameLocks noGrp="1"/>
          </p:cNvGraphicFramePr>
          <p:nvPr>
            <p:extLst>
              <p:ext uri="{D42A27DB-BD31-4B8C-83A1-F6EECF244321}">
                <p14:modId xmlns:p14="http://schemas.microsoft.com/office/powerpoint/2010/main" val="3377371236"/>
              </p:ext>
            </p:extLst>
          </p:nvPr>
        </p:nvGraphicFramePr>
        <p:xfrm>
          <a:off x="5285347" y="4027220"/>
          <a:ext cx="3124037" cy="911656"/>
        </p:xfrm>
        <a:graphic>
          <a:graphicData uri="http://schemas.openxmlformats.org/drawingml/2006/table">
            <a:tbl>
              <a:tblPr/>
              <a:tblGrid>
                <a:gridCol w="1035805">
                  <a:extLst>
                    <a:ext uri="{9D8B030D-6E8A-4147-A177-3AD203B41FA5}">
                      <a16:colId xmlns:a16="http://schemas.microsoft.com/office/drawing/2014/main" val="20000"/>
                    </a:ext>
                  </a:extLst>
                </a:gridCol>
                <a:gridCol w="2088232">
                  <a:extLst>
                    <a:ext uri="{9D8B030D-6E8A-4147-A177-3AD203B41FA5}">
                      <a16:colId xmlns:a16="http://schemas.microsoft.com/office/drawing/2014/main" val="20001"/>
                    </a:ext>
                  </a:extLst>
                </a:gridCol>
              </a:tblGrid>
              <a:tr h="227914">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문서번호</a:t>
                      </a:r>
                      <a:endPar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254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r>
                        <a:rPr kumimoji="0" lang="en-US" altLang="ko-KR" sz="900" dirty="0">
                          <a:cs typeface="Times New Roman" pitchFamily="18" charset="0"/>
                        </a:rPr>
                        <a:t>KLPNA_DEV_</a:t>
                      </a:r>
                      <a:endParaRPr lang="ko-KR" altLang="en-US" sz="900" dirty="0"/>
                    </a:p>
                  </a:txBody>
                  <a:tcPr marL="83077" marR="83077" marT="43200" marB="43200" anchor="ctr" horzOverflow="overflow">
                    <a:lnL w="127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254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7914">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Version</a:t>
                      </a:r>
                      <a:endPar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254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Ver. 0.2</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127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7914">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개정일자</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254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2025.06.24</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127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7914">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작성자</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254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err="1">
                          <a:ln>
                            <a:noFill/>
                          </a:ln>
                          <a:solidFill>
                            <a:schemeClr val="tx1"/>
                          </a:solidFill>
                          <a:effectLst/>
                          <a:latin typeface="굴림" panose="020B0600000101010101" pitchFamily="50" charset="-127"/>
                          <a:ea typeface="굴림" panose="020B0600000101010101" pitchFamily="50" charset="-127"/>
                          <a:cs typeface="Times New Roman" pitchFamily="18" charset="0"/>
                        </a:rPr>
                        <a:t>정태숙</a:t>
                      </a: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 </a:t>
                      </a: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유성운</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3077" marR="83077" marT="43200" marB="43200" anchor="ctr" horzOverflow="overflow">
                    <a:lnL w="12700" cap="flat" cmpd="sng" algn="ctr">
                      <a:solidFill>
                        <a:srgbClr val="808080"/>
                      </a:solidFill>
                      <a:prstDash val="solid"/>
                      <a:round/>
                      <a:headEnd type="none" w="med" len="med"/>
                      <a:tailEnd type="none" w="med" len="med"/>
                    </a:lnL>
                    <a:lnR w="254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25400" cap="flat" cmpd="sng" algn="ctr">
                      <a:solidFill>
                        <a:srgbClr val="80808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C5513-071E-6A7D-5ACC-9C1E5CD47460}"/>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7437D204-973B-457B-E3AD-A8D68F636ADD}"/>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구직정보 </a:t>
            </a:r>
            <a:r>
              <a:rPr lang="en-US" altLang="ko-KR" dirty="0"/>
              <a:t>&gt; </a:t>
            </a:r>
            <a:r>
              <a:rPr lang="ko-KR" altLang="en-US" dirty="0"/>
              <a:t>수정</a:t>
            </a:r>
          </a:p>
        </p:txBody>
      </p:sp>
      <p:sp>
        <p:nvSpPr>
          <p:cNvPr id="38" name="텍스트 개체 틀 37">
            <a:extLst>
              <a:ext uri="{FF2B5EF4-FFF2-40B4-BE49-F238E27FC236}">
                <a16:creationId xmlns:a16="http://schemas.microsoft.com/office/drawing/2014/main" id="{7E96BABE-1311-33A6-E9E3-8F7D19322EB1}"/>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9C4A0461-8986-480D-F836-8E207309431D}"/>
              </a:ext>
            </a:extLst>
          </p:cNvPr>
          <p:cNvSpPr>
            <a:spLocks noGrp="1"/>
          </p:cNvSpPr>
          <p:nvPr>
            <p:ph type="body" sz="quarter" idx="17"/>
          </p:nvPr>
        </p:nvSpPr>
        <p:spPr/>
        <p:txBody>
          <a:bodyPr/>
          <a:lstStyle/>
          <a:p>
            <a:r>
              <a:rPr lang="ko-KR" altLang="en-US" dirty="0"/>
              <a:t>구직정보 수정</a:t>
            </a:r>
          </a:p>
        </p:txBody>
      </p:sp>
      <p:sp>
        <p:nvSpPr>
          <p:cNvPr id="33" name="직사각형 32">
            <a:extLst>
              <a:ext uri="{FF2B5EF4-FFF2-40B4-BE49-F238E27FC236}">
                <a16:creationId xmlns:a16="http://schemas.microsoft.com/office/drawing/2014/main" id="{2C0B43F5-097B-204D-E3CF-3FFD231FA66F}"/>
              </a:ext>
            </a:extLst>
          </p:cNvPr>
          <p:cNvSpPr/>
          <p:nvPr/>
        </p:nvSpPr>
        <p:spPr>
          <a:xfrm>
            <a:off x="447272" y="904320"/>
            <a:ext cx="937542"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구직정보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32" name="직선 연결선 31">
            <a:extLst>
              <a:ext uri="{FF2B5EF4-FFF2-40B4-BE49-F238E27FC236}">
                <a16:creationId xmlns:a16="http://schemas.microsoft.com/office/drawing/2014/main" id="{787984F4-790E-183A-49DC-D3CAB13A5374}"/>
              </a:ext>
            </a:extLst>
          </p:cNvPr>
          <p:cNvCxnSpPr>
            <a:cxnSpLocks/>
          </p:cNvCxnSpPr>
          <p:nvPr/>
        </p:nvCxnSpPr>
        <p:spPr>
          <a:xfrm>
            <a:off x="568351" y="1276189"/>
            <a:ext cx="647647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1" name="직사각형 20">
            <a:extLst>
              <a:ext uri="{FF2B5EF4-FFF2-40B4-BE49-F238E27FC236}">
                <a16:creationId xmlns:a16="http://schemas.microsoft.com/office/drawing/2014/main" id="{22B41CD6-9332-AC38-6596-896273EE0779}"/>
              </a:ext>
            </a:extLst>
          </p:cNvPr>
          <p:cNvSpPr/>
          <p:nvPr/>
        </p:nvSpPr>
        <p:spPr>
          <a:xfrm>
            <a:off x="463726" y="2401459"/>
            <a:ext cx="1416362" cy="253211"/>
          </a:xfrm>
          <a:prstGeom prst="rect">
            <a:avLst/>
          </a:prstGeom>
        </p:spPr>
        <p:txBody>
          <a:bodyPr wrap="square">
            <a:spAutoFit/>
          </a:bodyPr>
          <a:lstStyle/>
          <a:p>
            <a:pPr algn="l">
              <a:lnSpc>
                <a:spcPct val="150000"/>
              </a:lnSpc>
            </a:pPr>
            <a:r>
              <a:rPr lang="ko-KR" altLang="en-US" sz="800" b="1" dirty="0">
                <a:solidFill>
                  <a:schemeClr val="tx1">
                    <a:lumMod val="75000"/>
                    <a:lumOff val="25000"/>
                  </a:schemeClr>
                </a:solidFill>
                <a:latin typeface="맑은 고딕" panose="020B0503020000020004" pitchFamily="50" charset="-127"/>
                <a:ea typeface="맑은 고딕" panose="020B0503020000020004" pitchFamily="50" charset="-127"/>
              </a:rPr>
              <a:t>구직정보 입력</a:t>
            </a:r>
            <a:endParaRPr lang="en-US" altLang="ko-KR" sz="8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3" name="직사각형 2">
            <a:extLst>
              <a:ext uri="{FF2B5EF4-FFF2-40B4-BE49-F238E27FC236}">
                <a16:creationId xmlns:a16="http://schemas.microsoft.com/office/drawing/2014/main" id="{F355176E-E101-BE55-4069-4FD2213A733D}"/>
              </a:ext>
            </a:extLst>
          </p:cNvPr>
          <p:cNvSpPr/>
          <p:nvPr/>
        </p:nvSpPr>
        <p:spPr bwMode="auto">
          <a:xfrm>
            <a:off x="523876" y="1292246"/>
            <a:ext cx="6511678" cy="103593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a:ln>
                <a:noFill/>
              </a:ln>
              <a:solidFill>
                <a:schemeClr val="tx2"/>
              </a:solidFill>
              <a:effectLst/>
              <a:latin typeface="맑은 고딕" panose="020B0503020000020004" pitchFamily="50" charset="-127"/>
              <a:ea typeface="맑은 고딕" panose="020B0503020000020004" pitchFamily="50" charset="-127"/>
            </a:endParaRPr>
          </a:p>
        </p:txBody>
      </p:sp>
      <p:sp>
        <p:nvSpPr>
          <p:cNvPr id="49" name="TextBox 48">
            <a:extLst>
              <a:ext uri="{FF2B5EF4-FFF2-40B4-BE49-F238E27FC236}">
                <a16:creationId xmlns:a16="http://schemas.microsoft.com/office/drawing/2014/main" id="{313DBB7B-E1A2-718D-3158-2BEBBCF62681}"/>
              </a:ext>
            </a:extLst>
          </p:cNvPr>
          <p:cNvSpPr txBox="1"/>
          <p:nvPr/>
        </p:nvSpPr>
        <p:spPr>
          <a:xfrm>
            <a:off x="593306" y="1907310"/>
            <a:ext cx="6102872" cy="338554"/>
          </a:xfrm>
          <a:prstGeom prst="rect">
            <a:avLst/>
          </a:prstGeom>
          <a:noFill/>
        </p:spPr>
        <p:txBody>
          <a:bodyPr wrap="square" rtlCol="0">
            <a:spAutoFit/>
          </a:bodyPr>
          <a:lstStyle/>
          <a:p>
            <a:pPr algn="ctr">
              <a:buNone/>
            </a:pPr>
            <a:r>
              <a:rPr lang="ko-KR" altLang="en-US" sz="800" dirty="0">
                <a:solidFill>
                  <a:schemeClr val="bg1">
                    <a:lumMod val="50000"/>
                  </a:schemeClr>
                </a:solidFill>
                <a:latin typeface="맑은 고딕" panose="020B0503020000020004" pitchFamily="50" charset="-127"/>
                <a:ea typeface="맑은 고딕" panose="020B0503020000020004" pitchFamily="50" charset="-127"/>
              </a:rPr>
              <a:t>간호조무사협회는 여러분들이 보다 나은 환경에서 일할 수 있도록 지원하고</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br>
              <a:rPr lang="en-US" altLang="ko-KR" sz="800" dirty="0">
                <a:solidFill>
                  <a:schemeClr val="bg1">
                    <a:lumMod val="50000"/>
                  </a:schemeClr>
                </a:solidFill>
                <a:latin typeface="맑은 고딕" panose="020B0503020000020004" pitchFamily="50" charset="-127"/>
                <a:ea typeface="맑은 고딕" panose="020B0503020000020004" pitchFamily="50" charset="-127"/>
              </a:rPr>
            </a:br>
            <a:r>
              <a:rPr lang="ko-KR" altLang="en-US" sz="800" dirty="0">
                <a:solidFill>
                  <a:schemeClr val="bg1">
                    <a:lumMod val="50000"/>
                  </a:schemeClr>
                </a:solidFill>
                <a:latin typeface="맑은 고딕" panose="020B0503020000020004" pitchFamily="50" charset="-127"/>
                <a:ea typeface="맑은 고딕" panose="020B0503020000020004" pitchFamily="50" charset="-127"/>
              </a:rPr>
              <a:t>전문성과 역량을 강화하는 데 기여하겠습니다</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endParaRPr lang="ko-KR" altLang="en-US" sz="800" dirty="0">
              <a:solidFill>
                <a:schemeClr val="bg1">
                  <a:lumMod val="50000"/>
                </a:schemeClr>
              </a:solidFill>
              <a:latin typeface="맑은 고딕" panose="020B0503020000020004" pitchFamily="50" charset="-127"/>
              <a:ea typeface="맑은 고딕" panose="020B0503020000020004" pitchFamily="50" charset="-127"/>
            </a:endParaRPr>
          </a:p>
        </p:txBody>
      </p:sp>
      <p:sp>
        <p:nvSpPr>
          <p:cNvPr id="50" name="TextBox 49">
            <a:extLst>
              <a:ext uri="{FF2B5EF4-FFF2-40B4-BE49-F238E27FC236}">
                <a16:creationId xmlns:a16="http://schemas.microsoft.com/office/drawing/2014/main" id="{FCF39D8D-9023-A70C-9036-52B7116DF36D}"/>
              </a:ext>
            </a:extLst>
          </p:cNvPr>
          <p:cNvSpPr txBox="1"/>
          <p:nvPr/>
        </p:nvSpPr>
        <p:spPr>
          <a:xfrm>
            <a:off x="577765" y="1634543"/>
            <a:ext cx="6102872" cy="461665"/>
          </a:xfrm>
          <a:prstGeom prst="rect">
            <a:avLst/>
          </a:prstGeom>
          <a:noFill/>
        </p:spPr>
        <p:txBody>
          <a:bodyPr wrap="square" rtlCol="0">
            <a:spAutoFit/>
          </a:bodyPr>
          <a:lstStyle/>
          <a:p>
            <a:pPr algn="ctr">
              <a:buNone/>
            </a:pPr>
            <a:r>
              <a:rPr lang="ko-KR" altLang="en-US" sz="800" i="0" dirty="0">
                <a:solidFill>
                  <a:srgbClr val="242424"/>
                </a:solidFill>
                <a:effectLst/>
                <a:latin typeface="맑은 고딕" panose="020B0503020000020004" pitchFamily="50" charset="-127"/>
                <a:ea typeface="맑은 고딕" panose="020B0503020000020004" pitchFamily="50" charset="-127"/>
              </a:rPr>
              <a:t>법정 휴가 및 휴직을 자유롭게 이용하지 못하는 간호조무사의 대체인력지원에 </a:t>
            </a:r>
            <a:endParaRPr lang="en-US" altLang="ko-KR" sz="800" i="0" dirty="0">
              <a:solidFill>
                <a:srgbClr val="242424"/>
              </a:solidFill>
              <a:effectLst/>
              <a:latin typeface="맑은 고딕" panose="020B0503020000020004" pitchFamily="50" charset="-127"/>
              <a:ea typeface="맑은 고딕" panose="020B0503020000020004" pitchFamily="50" charset="-127"/>
            </a:endParaRPr>
          </a:p>
          <a:p>
            <a:pPr algn="ctr">
              <a:buNone/>
            </a:pPr>
            <a:r>
              <a:rPr lang="ko-KR" altLang="en-US" sz="800" i="0" dirty="0">
                <a:solidFill>
                  <a:srgbClr val="242424"/>
                </a:solidFill>
                <a:effectLst/>
                <a:latin typeface="맑은 고딕" panose="020B0503020000020004" pitchFamily="50" charset="-127"/>
                <a:ea typeface="맑은 고딕" panose="020B0503020000020004" pitchFamily="50" charset="-127"/>
              </a:rPr>
              <a:t>참여할 간호조무사 분들을 모집하고 있습니다</a:t>
            </a:r>
            <a:r>
              <a:rPr lang="en-US" altLang="ko-KR" sz="800" i="0" dirty="0">
                <a:solidFill>
                  <a:srgbClr val="242424"/>
                </a:solidFill>
                <a:effectLst/>
                <a:latin typeface="맑은 고딕" panose="020B0503020000020004" pitchFamily="50" charset="-127"/>
                <a:ea typeface="맑은 고딕" panose="020B0503020000020004" pitchFamily="50" charset="-127"/>
              </a:rPr>
              <a:t>.</a:t>
            </a:r>
            <a:br>
              <a:rPr lang="en-US" altLang="ko-KR" sz="800" i="0" dirty="0">
                <a:solidFill>
                  <a:srgbClr val="242424"/>
                </a:solidFill>
                <a:effectLst/>
                <a:latin typeface="맑은 고딕" panose="020B0503020000020004" pitchFamily="50" charset="-127"/>
                <a:ea typeface="맑은 고딕" panose="020B0503020000020004" pitchFamily="50" charset="-127"/>
              </a:rPr>
            </a:br>
            <a:endParaRPr lang="ko-KR" altLang="en-US" sz="800" i="0" dirty="0">
              <a:solidFill>
                <a:srgbClr val="8F8F8F"/>
              </a:solidFill>
              <a:effectLst/>
              <a:latin typeface="맑은 고딕" panose="020B0503020000020004" pitchFamily="50" charset="-127"/>
              <a:ea typeface="맑은 고딕" panose="020B0503020000020004" pitchFamily="50" charset="-127"/>
            </a:endParaRPr>
          </a:p>
        </p:txBody>
      </p:sp>
      <p:sp>
        <p:nvSpPr>
          <p:cNvPr id="51" name="TextBox 50">
            <a:extLst>
              <a:ext uri="{FF2B5EF4-FFF2-40B4-BE49-F238E27FC236}">
                <a16:creationId xmlns:a16="http://schemas.microsoft.com/office/drawing/2014/main" id="{34BCCE15-0362-434D-CE03-DBA65F883C96}"/>
              </a:ext>
            </a:extLst>
          </p:cNvPr>
          <p:cNvSpPr txBox="1"/>
          <p:nvPr/>
        </p:nvSpPr>
        <p:spPr>
          <a:xfrm>
            <a:off x="739419" y="1369593"/>
            <a:ext cx="6029627" cy="246221"/>
          </a:xfrm>
          <a:prstGeom prst="rect">
            <a:avLst/>
          </a:prstGeom>
          <a:noFill/>
        </p:spPr>
        <p:txBody>
          <a:bodyPr wrap="square" rtlCol="0">
            <a:spAutoFit/>
          </a:bodyPr>
          <a:lstStyle/>
          <a:p>
            <a:pPr algn="ctr" latinLnBrk="1"/>
            <a:r>
              <a:rPr lang="ko-KR" altLang="en-US" sz="1000" b="1" dirty="0">
                <a:latin typeface="맑은 고딕" panose="020B0503020000020004" pitchFamily="50" charset="-127"/>
                <a:ea typeface="맑은 고딕" panose="020B0503020000020004" pitchFamily="50" charset="-127"/>
              </a:rPr>
              <a:t>간호조무사 대체인력 지원사업</a:t>
            </a:r>
          </a:p>
        </p:txBody>
      </p:sp>
      <p:sp>
        <p:nvSpPr>
          <p:cNvPr id="52" name="타원 51">
            <a:extLst>
              <a:ext uri="{FF2B5EF4-FFF2-40B4-BE49-F238E27FC236}">
                <a16:creationId xmlns:a16="http://schemas.microsoft.com/office/drawing/2014/main" id="{B79E5D34-86F3-087C-BDCE-EEBB6CA534C6}"/>
              </a:ext>
            </a:extLst>
          </p:cNvPr>
          <p:cNvSpPr/>
          <p:nvPr/>
        </p:nvSpPr>
        <p:spPr>
          <a:xfrm>
            <a:off x="407634" y="134305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53" name="표 52">
            <a:extLst>
              <a:ext uri="{FF2B5EF4-FFF2-40B4-BE49-F238E27FC236}">
                <a16:creationId xmlns:a16="http://schemas.microsoft.com/office/drawing/2014/main" id="{9DBAA4CE-2790-E84F-1529-94AC60DC81F1}"/>
              </a:ext>
            </a:extLst>
          </p:cNvPr>
          <p:cNvGraphicFramePr>
            <a:graphicFrameLocks noGrp="1"/>
          </p:cNvGraphicFramePr>
          <p:nvPr>
            <p:extLst>
              <p:ext uri="{D42A27DB-BD31-4B8C-83A1-F6EECF244321}">
                <p14:modId xmlns:p14="http://schemas.microsoft.com/office/powerpoint/2010/main" val="4226490842"/>
              </p:ext>
            </p:extLst>
          </p:nvPr>
        </p:nvGraphicFramePr>
        <p:xfrm>
          <a:off x="549072" y="2689501"/>
          <a:ext cx="6515029" cy="4197341"/>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1971832">
                  <a:extLst>
                    <a:ext uri="{9D8B030D-6E8A-4147-A177-3AD203B41FA5}">
                      <a16:colId xmlns:a16="http://schemas.microsoft.com/office/drawing/2014/main" val="20001"/>
                    </a:ext>
                  </a:extLst>
                </a:gridCol>
                <a:gridCol w="1400464">
                  <a:extLst>
                    <a:ext uri="{9D8B030D-6E8A-4147-A177-3AD203B41FA5}">
                      <a16:colId xmlns:a16="http://schemas.microsoft.com/office/drawing/2014/main" val="20002"/>
                    </a:ext>
                  </a:extLst>
                </a:gridCol>
                <a:gridCol w="1686149">
                  <a:extLst>
                    <a:ext uri="{9D8B030D-6E8A-4147-A177-3AD203B41FA5}">
                      <a16:colId xmlns:a16="http://schemas.microsoft.com/office/drawing/2014/main" val="20003"/>
                    </a:ext>
                  </a:extLst>
                </a:gridCol>
              </a:tblGrid>
              <a:tr h="644145">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사진등록</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rgbClr val="FF0000"/>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지원자 이름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생년월일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성별</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휴대전화 번호</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latinLnBrk="1">
                        <a:lnSpc>
                          <a:spcPct val="100000"/>
                        </a:lnSpc>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이메일</a:t>
                      </a:r>
                      <a:r>
                        <a:rPr lang="ko-KR" altLang="en-US" sz="800" b="1" kern="1200" dirty="0">
                          <a:solidFill>
                            <a:srgbClr val="FF0000"/>
                          </a:solidFill>
                          <a:latin typeface="맑은 고딕" panose="020B0503020000020004" pitchFamily="50" charset="-127"/>
                          <a:ea typeface="+mn-ea"/>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맑은 고딕" panose="020B0503020000020004" pitchFamily="50" charset="-127"/>
                          <a:ea typeface="맑은 고딕" panose="020B0503020000020004" pitchFamily="50" charset="-127"/>
                          <a:cs typeface="+mn-cs"/>
                        </a:rPr>
                        <a:t>.</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14034311"/>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경력 여부</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71754599"/>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희망 근무지</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90099128"/>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근무형태</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57360000"/>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 </a:t>
                      </a:r>
                      <a:r>
                        <a:rPr lang="ko-KR" altLang="en-US" sz="800" b="1" kern="1200" dirty="0" err="1">
                          <a:solidFill>
                            <a:schemeClr val="tx1"/>
                          </a:solidFill>
                          <a:latin typeface="맑은 고딕" panose="020B0503020000020004" pitchFamily="50" charset="-127"/>
                          <a:ea typeface="+mn-ea"/>
                          <a:cs typeface="+mn-cs"/>
                        </a:rPr>
                        <a:t>희망요일</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429253005"/>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 희망시작일</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55592416"/>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 희망기관</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algn="l" latinLnBrk="1">
                        <a:lnSpc>
                          <a:spcPct val="100000"/>
                        </a:lnSpc>
                      </a:pPr>
                      <a:r>
                        <a:rPr lang="en-US" altLang="ko-KR" sz="800" b="1" kern="1200" dirty="0">
                          <a:solidFill>
                            <a:schemeClr val="tx1"/>
                          </a:solidFill>
                          <a:latin typeface="맑은 고딕" panose="020B0503020000020004" pitchFamily="50" charset="-127"/>
                          <a:ea typeface="+mn-ea"/>
                          <a:cs typeface="+mn-cs"/>
                        </a:rPr>
                        <a:t> </a:t>
                      </a: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a:p>
                  </a:txBody>
                  <a:tcPr marL="144000" marR="36000" marT="36000" marB="36000" anchor="ct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tc>
                <a:extLst>
                  <a:ext uri="{0D108BD9-81ED-4DB2-BD59-A6C34878D82A}">
                    <a16:rowId xmlns:a16="http://schemas.microsoft.com/office/drawing/2014/main" val="3800513408"/>
                  </a:ext>
                </a:extLst>
              </a:tr>
            </a:tbl>
          </a:graphicData>
        </a:graphic>
      </p:graphicFrame>
      <p:sp>
        <p:nvSpPr>
          <p:cNvPr id="56" name="직사각형 55">
            <a:extLst>
              <a:ext uri="{FF2B5EF4-FFF2-40B4-BE49-F238E27FC236}">
                <a16:creationId xmlns:a16="http://schemas.microsoft.com/office/drawing/2014/main" id="{7A62CD5A-E955-BC35-A03E-CAC1F71B1C70}"/>
              </a:ext>
            </a:extLst>
          </p:cNvPr>
          <p:cNvSpPr/>
          <p:nvPr/>
        </p:nvSpPr>
        <p:spPr>
          <a:xfrm>
            <a:off x="2094113" y="3355431"/>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홍길동</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57" name="직사각형 56">
            <a:extLst>
              <a:ext uri="{FF2B5EF4-FFF2-40B4-BE49-F238E27FC236}">
                <a16:creationId xmlns:a16="http://schemas.microsoft.com/office/drawing/2014/main" id="{BDDC6D83-4143-8A6E-49A8-255EC22E5810}"/>
              </a:ext>
            </a:extLst>
          </p:cNvPr>
          <p:cNvSpPr/>
          <p:nvPr/>
        </p:nvSpPr>
        <p:spPr>
          <a:xfrm>
            <a:off x="2094113" y="3593453"/>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901020</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59" name="직사각형 58">
            <a:extLst>
              <a:ext uri="{FF2B5EF4-FFF2-40B4-BE49-F238E27FC236}">
                <a16:creationId xmlns:a16="http://schemas.microsoft.com/office/drawing/2014/main" id="{641752E0-783E-376D-A020-F8F35748BFE0}"/>
              </a:ext>
            </a:extLst>
          </p:cNvPr>
          <p:cNvSpPr/>
          <p:nvPr/>
        </p:nvSpPr>
        <p:spPr>
          <a:xfrm>
            <a:off x="2094113" y="3833322"/>
            <a:ext cx="464482"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kern="0" dirty="0">
                <a:solidFill>
                  <a:prstClr val="black"/>
                </a:solidFill>
                <a:latin typeface="맑은 고딕" panose="020B0503020000020004" pitchFamily="50" charset="-127"/>
                <a:ea typeface="맑은 고딕" panose="020B0503020000020004" pitchFamily="50" charset="-127"/>
              </a:rPr>
              <a:t>02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0" name="직사각형 59">
            <a:extLst>
              <a:ext uri="{FF2B5EF4-FFF2-40B4-BE49-F238E27FC236}">
                <a16:creationId xmlns:a16="http://schemas.microsoft.com/office/drawing/2014/main" id="{C3DFCC3F-7418-40B7-6E82-01662B51EE38}"/>
              </a:ext>
            </a:extLst>
          </p:cNvPr>
          <p:cNvSpPr/>
          <p:nvPr/>
        </p:nvSpPr>
        <p:spPr>
          <a:xfrm>
            <a:off x="2759399" y="3836277"/>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1234</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1" name="직사각형 60">
            <a:extLst>
              <a:ext uri="{FF2B5EF4-FFF2-40B4-BE49-F238E27FC236}">
                <a16:creationId xmlns:a16="http://schemas.microsoft.com/office/drawing/2014/main" id="{70991646-838A-FE2C-6EA5-C33F95B8C3E7}"/>
              </a:ext>
            </a:extLst>
          </p:cNvPr>
          <p:cNvSpPr/>
          <p:nvPr/>
        </p:nvSpPr>
        <p:spPr>
          <a:xfrm>
            <a:off x="3328142" y="3836276"/>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5678</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2" name="직사각형 61">
            <a:extLst>
              <a:ext uri="{FF2B5EF4-FFF2-40B4-BE49-F238E27FC236}">
                <a16:creationId xmlns:a16="http://schemas.microsoft.com/office/drawing/2014/main" id="{3F5822F6-C7D1-6290-492C-B50326BFA4E2}"/>
              </a:ext>
            </a:extLst>
          </p:cNvPr>
          <p:cNvSpPr/>
          <p:nvPr/>
        </p:nvSpPr>
        <p:spPr>
          <a:xfrm>
            <a:off x="2576128" y="3836277"/>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5" name="직사각형 64">
            <a:extLst>
              <a:ext uri="{FF2B5EF4-FFF2-40B4-BE49-F238E27FC236}">
                <a16:creationId xmlns:a16="http://schemas.microsoft.com/office/drawing/2014/main" id="{ECE6F746-D689-EA7F-BC0C-2DFE18C52369}"/>
              </a:ext>
            </a:extLst>
          </p:cNvPr>
          <p:cNvSpPr/>
          <p:nvPr/>
        </p:nvSpPr>
        <p:spPr>
          <a:xfrm>
            <a:off x="3163818" y="383620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0" name="타원 79">
            <a:extLst>
              <a:ext uri="{FF2B5EF4-FFF2-40B4-BE49-F238E27FC236}">
                <a16:creationId xmlns:a16="http://schemas.microsoft.com/office/drawing/2014/main" id="{7E41FA1D-DDA5-1F5A-5175-81768F76DA50}"/>
              </a:ext>
            </a:extLst>
          </p:cNvPr>
          <p:cNvSpPr/>
          <p:nvPr/>
        </p:nvSpPr>
        <p:spPr>
          <a:xfrm>
            <a:off x="1880088" y="271477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1" name="타원 80">
            <a:extLst>
              <a:ext uri="{FF2B5EF4-FFF2-40B4-BE49-F238E27FC236}">
                <a16:creationId xmlns:a16="http://schemas.microsoft.com/office/drawing/2014/main" id="{0750167E-2650-ADDD-AA4B-5A0FB1DD6385}"/>
              </a:ext>
            </a:extLst>
          </p:cNvPr>
          <p:cNvSpPr/>
          <p:nvPr/>
        </p:nvSpPr>
        <p:spPr>
          <a:xfrm>
            <a:off x="1880088" y="336210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2" name="타원 81">
            <a:extLst>
              <a:ext uri="{FF2B5EF4-FFF2-40B4-BE49-F238E27FC236}">
                <a16:creationId xmlns:a16="http://schemas.microsoft.com/office/drawing/2014/main" id="{5E025A86-51D0-99D5-196C-9273CD60B362}"/>
              </a:ext>
            </a:extLst>
          </p:cNvPr>
          <p:cNvSpPr/>
          <p:nvPr/>
        </p:nvSpPr>
        <p:spPr>
          <a:xfrm>
            <a:off x="1880088" y="358421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3" name="타원 82">
            <a:extLst>
              <a:ext uri="{FF2B5EF4-FFF2-40B4-BE49-F238E27FC236}">
                <a16:creationId xmlns:a16="http://schemas.microsoft.com/office/drawing/2014/main" id="{98D4FE85-E556-0B03-9E80-771AAC530D04}"/>
              </a:ext>
            </a:extLst>
          </p:cNvPr>
          <p:cNvSpPr/>
          <p:nvPr/>
        </p:nvSpPr>
        <p:spPr>
          <a:xfrm>
            <a:off x="1880088" y="40811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7</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5" name="타원 84">
            <a:extLst>
              <a:ext uri="{FF2B5EF4-FFF2-40B4-BE49-F238E27FC236}">
                <a16:creationId xmlns:a16="http://schemas.microsoft.com/office/drawing/2014/main" id="{7EB85576-2C0C-2491-D858-AFAA6AEA495C}"/>
              </a:ext>
            </a:extLst>
          </p:cNvPr>
          <p:cNvSpPr/>
          <p:nvPr/>
        </p:nvSpPr>
        <p:spPr>
          <a:xfrm>
            <a:off x="1880088" y="3824717"/>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6</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8" name="타원 87">
            <a:extLst>
              <a:ext uri="{FF2B5EF4-FFF2-40B4-BE49-F238E27FC236}">
                <a16:creationId xmlns:a16="http://schemas.microsoft.com/office/drawing/2014/main" id="{CC845841-33F6-89FE-A950-FF8AA7A38883}"/>
              </a:ext>
            </a:extLst>
          </p:cNvPr>
          <p:cNvSpPr/>
          <p:nvPr/>
        </p:nvSpPr>
        <p:spPr>
          <a:xfrm>
            <a:off x="1880088" y="433752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8</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103" name="Google Shape;638;p42">
            <a:extLst>
              <a:ext uri="{FF2B5EF4-FFF2-40B4-BE49-F238E27FC236}">
                <a16:creationId xmlns:a16="http://schemas.microsoft.com/office/drawing/2014/main" id="{5812C0E4-8221-46B1-5E89-47478818457D}"/>
              </a:ext>
            </a:extLst>
          </p:cNvPr>
          <p:cNvGraphicFramePr/>
          <p:nvPr>
            <p:extLst>
              <p:ext uri="{D42A27DB-BD31-4B8C-83A1-F6EECF244321}">
                <p14:modId xmlns:p14="http://schemas.microsoft.com/office/powerpoint/2010/main" val="1568954402"/>
              </p:ext>
            </p:extLst>
          </p:nvPr>
        </p:nvGraphicFramePr>
        <p:xfrm>
          <a:off x="7514015" y="310181"/>
          <a:ext cx="2338010" cy="645293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구직정보 등록</a:t>
                      </a:r>
                      <a:endParaRPr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1</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구직정보 가이드</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2</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사진등록</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구직자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반명함</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사진등록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3</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지원자 이름</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4</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생년월일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29623323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5</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성별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352783819"/>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6</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연락처</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7</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이메일</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수정가능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8</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경력여부</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신입</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/3</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/10</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중 한 개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124144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9</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희망근무지</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선택</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서울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부산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인천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광주</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대전</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울산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세종</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강원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충북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충남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제주</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2</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별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시군구</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10</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근무형태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이내 단기 근무근무형태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6</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이상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이하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계약근무형태정규직</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중 한 개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11</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가능 요일</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월화주목금토일</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중 중복 선택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56018618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12</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가능 시작일</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달력에서 시작일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520816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13</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희망 진료 기관</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복수 선택 가능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의료기관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＊의원 ＊치과의원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＊한의원 ＊병원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＊치과병원 ＊한방병원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＊요양병원 ＊정신병원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＊전문병원 ＊종합병원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＊상급종합병원  ＊국공립병원</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장기요양기관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주야간보호센터</a:t>
                      </a: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＊단기보호시설  ＊방문간호센터</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＊장애인 복지시설 ＊산후조리원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＊유치원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어린이집</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123308407"/>
                  </a:ext>
                </a:extLst>
              </a:tr>
            </a:tbl>
          </a:graphicData>
        </a:graphic>
      </p:graphicFrame>
      <p:sp>
        <p:nvSpPr>
          <p:cNvPr id="6" name="TextBox 5">
            <a:extLst>
              <a:ext uri="{FF2B5EF4-FFF2-40B4-BE49-F238E27FC236}">
                <a16:creationId xmlns:a16="http://schemas.microsoft.com/office/drawing/2014/main" id="{8AEB1BCA-38A4-96F3-9919-0ED194BC1F8A}"/>
              </a:ext>
            </a:extLst>
          </p:cNvPr>
          <p:cNvSpPr txBox="1"/>
          <p:nvPr/>
        </p:nvSpPr>
        <p:spPr>
          <a:xfrm>
            <a:off x="2840998" y="2808343"/>
            <a:ext cx="2396955" cy="200055"/>
          </a:xfrm>
          <a:prstGeom prst="rect">
            <a:avLst/>
          </a:prstGeom>
          <a:noFill/>
        </p:spPr>
        <p:txBody>
          <a:bodyPr wrap="square" rtlCol="0">
            <a:spAutoFit/>
          </a:bodyPr>
          <a:lstStyle/>
          <a:p>
            <a:pPr latinLnBrk="1"/>
            <a:r>
              <a:rPr lang="ko-KR" altLang="en-US" sz="700" b="0" u="none" strike="noStrike" cap="none" dirty="0" err="1">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반명함</a:t>
            </a:r>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 </a:t>
            </a:r>
            <a:r>
              <a:rPr lang="ko-KR" altLang="en-US" sz="700"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크기</a:t>
            </a:r>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 </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3.5cm*4.5cm</a:t>
            </a:r>
            <a:endParaRPr lang="ko-KR" altLang="en-US" sz="700" dirty="0">
              <a:solidFill>
                <a:schemeClr val="tx1">
                  <a:lumMod val="50000"/>
                  <a:lumOff val="50000"/>
                </a:schemeClr>
              </a:solidFill>
              <a:latin typeface="맑은 고딕" panose="020B0503020000020004" pitchFamily="50" charset="-127"/>
              <a:ea typeface="맑은 고딕" panose="020B0503020000020004" pitchFamily="50" charset="-127"/>
            </a:endParaRPr>
          </a:p>
        </p:txBody>
      </p:sp>
      <p:sp>
        <p:nvSpPr>
          <p:cNvPr id="7" name="Button">
            <a:extLst>
              <a:ext uri="{FF2B5EF4-FFF2-40B4-BE49-F238E27FC236}">
                <a16:creationId xmlns:a16="http://schemas.microsoft.com/office/drawing/2014/main" id="{7EB30423-4FF7-022B-CAAB-2936C1BEB4F8}"/>
              </a:ext>
            </a:extLst>
          </p:cNvPr>
          <p:cNvSpPr>
            <a:spLocks/>
          </p:cNvSpPr>
          <p:nvPr/>
        </p:nvSpPr>
        <p:spPr bwMode="auto">
          <a:xfrm>
            <a:off x="2103754" y="2798892"/>
            <a:ext cx="737245" cy="191662"/>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파일선택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grpSp>
        <p:nvGrpSpPr>
          <p:cNvPr id="8" name="그룹 7">
            <a:extLst>
              <a:ext uri="{FF2B5EF4-FFF2-40B4-BE49-F238E27FC236}">
                <a16:creationId xmlns:a16="http://schemas.microsoft.com/office/drawing/2014/main" id="{4FC7EE61-D2FC-595A-DD1F-4CE184AE8803}"/>
              </a:ext>
            </a:extLst>
          </p:cNvPr>
          <p:cNvGrpSpPr/>
          <p:nvPr/>
        </p:nvGrpSpPr>
        <p:grpSpPr>
          <a:xfrm>
            <a:off x="2069999" y="2934015"/>
            <a:ext cx="3636711" cy="342905"/>
            <a:chOff x="2087006" y="5184050"/>
            <a:chExt cx="3636711" cy="342905"/>
          </a:xfrm>
        </p:grpSpPr>
        <p:sp>
          <p:nvSpPr>
            <p:cNvPr id="9" name="TextBox 8">
              <a:extLst>
                <a:ext uri="{FF2B5EF4-FFF2-40B4-BE49-F238E27FC236}">
                  <a16:creationId xmlns:a16="http://schemas.microsoft.com/office/drawing/2014/main" id="{40896C53-303F-E7F2-9AEA-68DD953DE0EE}"/>
                </a:ext>
              </a:extLst>
            </p:cNvPr>
            <p:cNvSpPr txBox="1"/>
            <p:nvPr/>
          </p:nvSpPr>
          <p:spPr>
            <a:xfrm>
              <a:off x="2229500" y="5311511"/>
              <a:ext cx="3494217" cy="215444"/>
            </a:xfrm>
            <a:prstGeom prst="rect">
              <a:avLst/>
            </a:prstGeom>
            <a:noFill/>
          </p:spPr>
          <p:txBody>
            <a:bodyPr wrap="square" rtlCol="0">
              <a:spAutoFit/>
            </a:bodyPr>
            <a:lstStyle/>
            <a:p>
              <a:pPr latinLnBrk="1"/>
              <a:r>
                <a:rPr lang="ko-KR" altLang="en-US" sz="800" dirty="0">
                  <a:latin typeface="맑은 고딕" panose="020B0503020000020004" pitchFamily="50" charset="-127"/>
                  <a:ea typeface="맑은 고딕" panose="020B0503020000020004" pitchFamily="50" charset="-127"/>
                </a:rPr>
                <a:t>홍길동사진 </a:t>
              </a:r>
              <a:r>
                <a:rPr lang="en-US" altLang="ko-KR" sz="800" dirty="0">
                  <a:latin typeface="맑은 고딕" panose="020B0503020000020004" pitchFamily="50" charset="-127"/>
                  <a:ea typeface="맑은 고딕" panose="020B0503020000020004" pitchFamily="50" charset="-127"/>
                </a:rPr>
                <a:t>[jpeg, 174kb]</a:t>
              </a:r>
              <a:endParaRPr lang="ko-KR" altLang="en-US" sz="800" dirty="0">
                <a:latin typeface="맑은 고딕" panose="020B0503020000020004" pitchFamily="50" charset="-127"/>
                <a:ea typeface="맑은 고딕" panose="020B0503020000020004" pitchFamily="50" charset="-127"/>
              </a:endParaRPr>
            </a:p>
          </p:txBody>
        </p:sp>
        <p:sp>
          <p:nvSpPr>
            <p:cNvPr id="10" name="Button">
              <a:extLst>
                <a:ext uri="{FF2B5EF4-FFF2-40B4-BE49-F238E27FC236}">
                  <a16:creationId xmlns:a16="http://schemas.microsoft.com/office/drawing/2014/main" id="{74525F30-DB21-DC82-04A4-2B8AB178F805}"/>
                </a:ext>
              </a:extLst>
            </p:cNvPr>
            <p:cNvSpPr>
              <a:spLocks/>
            </p:cNvSpPr>
            <p:nvPr/>
          </p:nvSpPr>
          <p:spPr bwMode="auto">
            <a:xfrm>
              <a:off x="4206758" y="5294054"/>
              <a:ext cx="396526" cy="210828"/>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삭제</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pic>
          <p:nvPicPr>
            <p:cNvPr id="11" name="그림 10" descr="스크린샷, 일렉트릭 블루, 그래픽, 디자인이(가) 표시된 사진&#10;&#10;AI가 생성한 콘텐츠는 부정확할 수 있습니다.">
              <a:extLst>
                <a:ext uri="{FF2B5EF4-FFF2-40B4-BE49-F238E27FC236}">
                  <a16:creationId xmlns:a16="http://schemas.microsoft.com/office/drawing/2014/main" id="{5D75A299-4524-A1A3-0406-71DE1622D04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087006" y="5342249"/>
              <a:ext cx="168621" cy="168621"/>
            </a:xfrm>
            <a:prstGeom prst="rect">
              <a:avLst/>
            </a:prstGeom>
          </p:spPr>
        </p:pic>
        <p:sp>
          <p:nvSpPr>
            <p:cNvPr id="12" name="직사각형 11">
              <a:extLst>
                <a:ext uri="{FF2B5EF4-FFF2-40B4-BE49-F238E27FC236}">
                  <a16:creationId xmlns:a16="http://schemas.microsoft.com/office/drawing/2014/main" id="{8B1210CD-AF95-D43C-41CC-1EA75468A6E4}"/>
                </a:ext>
              </a:extLst>
            </p:cNvPr>
            <p:cNvSpPr/>
            <p:nvPr/>
          </p:nvSpPr>
          <p:spPr>
            <a:xfrm>
              <a:off x="4116757" y="5184050"/>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sp>
        <p:nvSpPr>
          <p:cNvPr id="13" name="직사각형 12">
            <a:extLst>
              <a:ext uri="{FF2B5EF4-FFF2-40B4-BE49-F238E27FC236}">
                <a16:creationId xmlns:a16="http://schemas.microsoft.com/office/drawing/2014/main" id="{80E0FCB4-A4E0-3EFD-604A-D44CDD205431}"/>
              </a:ext>
            </a:extLst>
          </p:cNvPr>
          <p:cNvSpPr/>
          <p:nvPr/>
        </p:nvSpPr>
        <p:spPr>
          <a:xfrm>
            <a:off x="2009684" y="2672587"/>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EE1301A4-1934-62D0-03D8-7DB2CEF6AC83}"/>
              </a:ext>
            </a:extLst>
          </p:cNvPr>
          <p:cNvSpPr/>
          <p:nvPr/>
        </p:nvSpPr>
        <p:spPr>
          <a:xfrm>
            <a:off x="5420728" y="3593453"/>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여자</a:t>
            </a:r>
          </a:p>
        </p:txBody>
      </p:sp>
      <p:sp>
        <p:nvSpPr>
          <p:cNvPr id="15" name="TextBox 14">
            <a:extLst>
              <a:ext uri="{FF2B5EF4-FFF2-40B4-BE49-F238E27FC236}">
                <a16:creationId xmlns:a16="http://schemas.microsoft.com/office/drawing/2014/main" id="{1F23B112-D26B-BD07-349E-0A4BD02E6ADB}"/>
              </a:ext>
            </a:extLst>
          </p:cNvPr>
          <p:cNvSpPr txBox="1"/>
          <p:nvPr/>
        </p:nvSpPr>
        <p:spPr>
          <a:xfrm>
            <a:off x="2015182" y="4341213"/>
            <a:ext cx="3198313"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 </a:t>
            </a:r>
            <a:r>
              <a:rPr lang="ko-KR" altLang="en-US" sz="700" b="0" dirty="0">
                <a:solidFill>
                  <a:schemeClr val="tx1"/>
                </a:solidFill>
                <a:latin typeface="맑은 고딕" panose="020B0503020000020004" pitchFamily="50" charset="-127"/>
                <a:ea typeface="맑은 고딕" panose="020B0503020000020004" pitchFamily="50" charset="-127"/>
              </a:rPr>
              <a:t>신입  ○ </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dirty="0">
                <a:solidFill>
                  <a:schemeClr val="tx1"/>
                </a:solidFill>
                <a:latin typeface="맑은 고딕" panose="020B0503020000020004" pitchFamily="50" charset="-127"/>
                <a:ea typeface="맑은 고딕" panose="020B0503020000020004" pitchFamily="50" charset="-127"/>
              </a:rPr>
              <a:t>년 이상 </a:t>
            </a:r>
            <a:r>
              <a:rPr lang="ko-KR" altLang="en-US" sz="700" b="0" dirty="0">
                <a:solidFill>
                  <a:schemeClr val="tx1"/>
                </a:solidFill>
                <a:latin typeface="맑은 고딕" panose="020B0503020000020004" pitchFamily="50" charset="-127"/>
                <a:ea typeface="맑은 고딕" panose="020B0503020000020004" pitchFamily="50" charset="-127"/>
              </a:rPr>
              <a:t> ○ </a:t>
            </a:r>
            <a:r>
              <a:rPr lang="en-US" altLang="ko-KR" sz="700" b="0" dirty="0">
                <a:solidFill>
                  <a:schemeClr val="tx1"/>
                </a:solidFill>
                <a:latin typeface="맑은 고딕" panose="020B0503020000020004" pitchFamily="50" charset="-127"/>
                <a:ea typeface="맑은 고딕" panose="020B0503020000020004" pitchFamily="50" charset="-127"/>
              </a:rPr>
              <a:t>3</a:t>
            </a:r>
            <a:r>
              <a:rPr lang="ko-KR" altLang="en-US" sz="700" b="0" dirty="0">
                <a:solidFill>
                  <a:schemeClr val="tx1"/>
                </a:solidFill>
                <a:latin typeface="맑은 고딕" panose="020B0503020000020004" pitchFamily="50" charset="-127"/>
                <a:ea typeface="맑은 고딕" panose="020B0503020000020004" pitchFamily="50" charset="-127"/>
              </a:rPr>
              <a:t>년 이상  </a:t>
            </a:r>
            <a:r>
              <a:rPr lang="ko-KR" altLang="en-US" sz="700" dirty="0">
                <a:solidFill>
                  <a:schemeClr val="tx1"/>
                </a:solidFill>
                <a:latin typeface="맑은 고딕" panose="020B0503020000020004" pitchFamily="50" charset="-127"/>
                <a:ea typeface="맑은 고딕" panose="020B0503020000020004" pitchFamily="50" charset="-127"/>
                <a:sym typeface="Wingdings 2"/>
              </a:rPr>
              <a:t></a:t>
            </a:r>
            <a:r>
              <a:rPr lang="ko-KR" altLang="en-US" sz="700" dirty="0">
                <a:solidFill>
                  <a:schemeClr val="tx1"/>
                </a:solidFill>
                <a:latin typeface="맑은 고딕" panose="020B0503020000020004" pitchFamily="50" charset="-127"/>
                <a:ea typeface="맑은 고딕" panose="020B0503020000020004" pitchFamily="50" charset="-127"/>
              </a:rPr>
              <a:t> </a:t>
            </a:r>
            <a:r>
              <a:rPr lang="en-US" altLang="ko-KR" sz="700" dirty="0">
                <a:solidFill>
                  <a:schemeClr val="tx1"/>
                </a:solidFill>
                <a:latin typeface="맑은 고딕" panose="020B0503020000020004" pitchFamily="50" charset="-127"/>
                <a:ea typeface="맑은 고딕" panose="020B0503020000020004" pitchFamily="50" charset="-127"/>
              </a:rPr>
              <a:t>5</a:t>
            </a:r>
            <a:r>
              <a:rPr lang="ko-KR" altLang="en-US" sz="700" dirty="0">
                <a:solidFill>
                  <a:schemeClr val="tx1"/>
                </a:solidFill>
                <a:latin typeface="맑은 고딕" panose="020B0503020000020004" pitchFamily="50" charset="-127"/>
                <a:ea typeface="맑은 고딕" panose="020B0503020000020004" pitchFamily="50" charset="-127"/>
              </a:rPr>
              <a:t>년 이상  ○ </a:t>
            </a:r>
            <a:r>
              <a:rPr lang="en-US" altLang="ko-KR" sz="700" dirty="0">
                <a:solidFill>
                  <a:schemeClr val="tx1"/>
                </a:solidFill>
                <a:latin typeface="맑은 고딕" panose="020B0503020000020004" pitchFamily="50" charset="-127"/>
                <a:ea typeface="맑은 고딕" panose="020B0503020000020004" pitchFamily="50" charset="-127"/>
              </a:rPr>
              <a:t>10</a:t>
            </a:r>
            <a:r>
              <a:rPr lang="ko-KR" altLang="en-US" sz="700" dirty="0">
                <a:solidFill>
                  <a:schemeClr val="tx1"/>
                </a:solidFill>
                <a:latin typeface="맑은 고딕" panose="020B0503020000020004" pitchFamily="50" charset="-127"/>
                <a:ea typeface="맑은 고딕" panose="020B0503020000020004" pitchFamily="50" charset="-127"/>
              </a:rPr>
              <a:t>년 이상</a:t>
            </a:r>
            <a:endParaRPr lang="ko-KR" altLang="en-US" sz="700" dirty="0">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6A8A63B6-7BDC-F95E-3CC1-162A668F987C}"/>
              </a:ext>
            </a:extLst>
          </p:cNvPr>
          <p:cNvSpPr/>
          <p:nvPr/>
        </p:nvSpPr>
        <p:spPr>
          <a:xfrm>
            <a:off x="3429768" y="4067392"/>
            <a:ext cx="667106" cy="176020"/>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kern="0" dirty="0">
                <a:solidFill>
                  <a:prstClr val="black"/>
                </a:solidFill>
                <a:latin typeface="맑은 고딕" panose="020B0503020000020004" pitchFamily="50" charset="-127"/>
                <a:ea typeface="맑은 고딕" panose="020B0503020000020004" pitchFamily="50" charset="-127"/>
              </a:rPr>
              <a:t>직접입력</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B4C5EA53-0230-DCA8-4CB0-CE96C1654439}"/>
              </a:ext>
            </a:extLst>
          </p:cNvPr>
          <p:cNvSpPr/>
          <p:nvPr/>
        </p:nvSpPr>
        <p:spPr>
          <a:xfrm>
            <a:off x="2096987" y="4070347"/>
            <a:ext cx="487237" cy="188306"/>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1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rPr>
              <a:t>abcdefg</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7895331B-B090-E64C-19DA-DF770C9B00F1}"/>
              </a:ext>
            </a:extLst>
          </p:cNvPr>
          <p:cNvSpPr/>
          <p:nvPr/>
        </p:nvSpPr>
        <p:spPr>
          <a:xfrm>
            <a:off x="2773310" y="4070346"/>
            <a:ext cx="606459" cy="176020"/>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naver.com</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9" name="직사각형 18">
            <a:extLst>
              <a:ext uri="{FF2B5EF4-FFF2-40B4-BE49-F238E27FC236}">
                <a16:creationId xmlns:a16="http://schemas.microsoft.com/office/drawing/2014/main" id="{363C74D4-61E7-5FF8-6BEA-C0B6B028EF19}"/>
              </a:ext>
            </a:extLst>
          </p:cNvPr>
          <p:cNvSpPr/>
          <p:nvPr/>
        </p:nvSpPr>
        <p:spPr>
          <a:xfrm>
            <a:off x="2546232" y="40702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A5DE3831-094B-A3EC-BBC6-C6D74E3B7579}"/>
              </a:ext>
            </a:extLst>
          </p:cNvPr>
          <p:cNvSpPr/>
          <p:nvPr/>
        </p:nvSpPr>
        <p:spPr>
          <a:xfrm>
            <a:off x="2114822" y="5367439"/>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2025-06-01</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pic>
        <p:nvPicPr>
          <p:cNvPr id="24" name="그림 23">
            <a:extLst>
              <a:ext uri="{FF2B5EF4-FFF2-40B4-BE49-F238E27FC236}">
                <a16:creationId xmlns:a16="http://schemas.microsoft.com/office/drawing/2014/main" id="{72E6A37D-9A3E-161C-DA37-E2FB050F042C}"/>
              </a:ext>
            </a:extLst>
          </p:cNvPr>
          <p:cNvPicPr>
            <a:picLocks noChangeAspect="1"/>
          </p:cNvPicPr>
          <p:nvPr/>
        </p:nvPicPr>
        <p:blipFill>
          <a:blip r:embed="rId4"/>
          <a:stretch>
            <a:fillRect/>
          </a:stretch>
        </p:blipFill>
        <p:spPr>
          <a:xfrm>
            <a:off x="3088274" y="5373144"/>
            <a:ext cx="148161" cy="148161"/>
          </a:xfrm>
          <a:prstGeom prst="rect">
            <a:avLst/>
          </a:prstGeom>
        </p:spPr>
      </p:pic>
      <p:sp>
        <p:nvSpPr>
          <p:cNvPr id="27" name="TextBox 26">
            <a:extLst>
              <a:ext uri="{FF2B5EF4-FFF2-40B4-BE49-F238E27FC236}">
                <a16:creationId xmlns:a16="http://schemas.microsoft.com/office/drawing/2014/main" id="{2FE05D1A-4019-6E45-2629-4FAB6B6C564B}"/>
              </a:ext>
            </a:extLst>
          </p:cNvPr>
          <p:cNvSpPr txBox="1"/>
          <p:nvPr/>
        </p:nvSpPr>
        <p:spPr>
          <a:xfrm>
            <a:off x="2011892" y="5106611"/>
            <a:ext cx="2596843"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월  □ 화  □ 수  □ 목  □ </a:t>
            </a:r>
            <a:r>
              <a:rPr lang="ko-KR" altLang="en-US" sz="800" dirty="0">
                <a:solidFill>
                  <a:schemeClr val="tx1"/>
                </a:solidFill>
                <a:latin typeface="맑은 고딕" panose="020B0503020000020004" pitchFamily="50" charset="-127"/>
                <a:ea typeface="맑은 고딕" panose="020B0503020000020004" pitchFamily="50" charset="-127"/>
              </a:rPr>
              <a:t>금 □ 토 □ 일</a:t>
            </a:r>
            <a:endParaRPr lang="ko-KR" altLang="en-US" sz="800" dirty="0">
              <a:latin typeface="맑은 고딕" panose="020B0503020000020004" pitchFamily="50" charset="-127"/>
              <a:ea typeface="맑은 고딕" panose="020B0503020000020004" pitchFamily="50" charset="-127"/>
            </a:endParaRPr>
          </a:p>
        </p:txBody>
      </p:sp>
      <p:sp>
        <p:nvSpPr>
          <p:cNvPr id="28" name="TextBox 27">
            <a:extLst>
              <a:ext uri="{FF2B5EF4-FFF2-40B4-BE49-F238E27FC236}">
                <a16:creationId xmlns:a16="http://schemas.microsoft.com/office/drawing/2014/main" id="{40CAC6F4-119F-BCF0-DF07-DA76BCDE072B}"/>
              </a:ext>
            </a:extLst>
          </p:cNvPr>
          <p:cNvSpPr txBox="1"/>
          <p:nvPr/>
        </p:nvSpPr>
        <p:spPr>
          <a:xfrm>
            <a:off x="2015342" y="4872798"/>
            <a:ext cx="3914403"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a:t>
            </a:r>
            <a:r>
              <a:rPr lang="ko-KR" altLang="en-US" sz="700" b="0" dirty="0">
                <a:solidFill>
                  <a:schemeClr val="tx1"/>
                </a:solidFill>
                <a:latin typeface="맑은 고딕" panose="020B0503020000020004" pitchFamily="50" charset="-127"/>
                <a:ea typeface="맑은 고딕" panose="020B0503020000020004" pitchFamily="50" charset="-127"/>
              </a:rPr>
              <a:t> </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개월 이내 단기 근무   ○ </a:t>
            </a:r>
            <a:r>
              <a:rPr lang="en-US" altLang="ko-KR" sz="700" b="0" dirty="0">
                <a:solidFill>
                  <a:schemeClr val="tx1"/>
                </a:solidFill>
                <a:latin typeface="맑은 고딕" panose="020B0503020000020004" pitchFamily="50" charset="-127"/>
                <a:ea typeface="맑은 고딕" panose="020B0503020000020004" pitchFamily="50" charset="-127"/>
              </a:rPr>
              <a:t>6</a:t>
            </a:r>
            <a:r>
              <a:rPr lang="ko-KR" altLang="en-US" sz="700" b="0" dirty="0">
                <a:solidFill>
                  <a:schemeClr val="tx1"/>
                </a:solidFill>
                <a:latin typeface="맑은 고딕" panose="020B0503020000020004" pitchFamily="50" charset="-127"/>
                <a:ea typeface="맑은 고딕" panose="020B0503020000020004" pitchFamily="50" charset="-127"/>
              </a:rPr>
              <a:t>개월 이상 </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년 이하 계약   ○ 정규직</a:t>
            </a:r>
            <a:endParaRPr lang="ko-KR" altLang="en-US" sz="700" dirty="0">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2C63B1AA-DC47-DDF3-AAEA-AAE12E42BD24}"/>
              </a:ext>
            </a:extLst>
          </p:cNvPr>
          <p:cNvSpPr/>
          <p:nvPr/>
        </p:nvSpPr>
        <p:spPr>
          <a:xfrm>
            <a:off x="2546798" y="4616304"/>
            <a:ext cx="840787"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0" name="직사각형 29">
            <a:extLst>
              <a:ext uri="{FF2B5EF4-FFF2-40B4-BE49-F238E27FC236}">
                <a16:creationId xmlns:a16="http://schemas.microsoft.com/office/drawing/2014/main" id="{C5B71B40-2FA8-607A-1CD4-77AF589F61A0}"/>
              </a:ext>
            </a:extLst>
          </p:cNvPr>
          <p:cNvSpPr/>
          <p:nvPr/>
        </p:nvSpPr>
        <p:spPr>
          <a:xfrm>
            <a:off x="3996584" y="4612256"/>
            <a:ext cx="840787"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1" name="TextBox 30">
            <a:extLst>
              <a:ext uri="{FF2B5EF4-FFF2-40B4-BE49-F238E27FC236}">
                <a16:creationId xmlns:a16="http://schemas.microsoft.com/office/drawing/2014/main" id="{43528093-F856-535A-DED5-CCDFA724BE49}"/>
              </a:ext>
            </a:extLst>
          </p:cNvPr>
          <p:cNvSpPr txBox="1"/>
          <p:nvPr/>
        </p:nvSpPr>
        <p:spPr>
          <a:xfrm>
            <a:off x="2017877" y="4593055"/>
            <a:ext cx="558251" cy="199202"/>
          </a:xfrm>
          <a:prstGeom prst="rect">
            <a:avLst/>
          </a:prstGeom>
          <a:noFill/>
        </p:spPr>
        <p:txBody>
          <a:bodyPr wrap="square">
            <a:spAutoFit/>
          </a:bodyPr>
          <a:lstStyle/>
          <a:p>
            <a:r>
              <a:rPr lang="ko-KR" altLang="en-US" sz="700" b="0">
                <a:solidFill>
                  <a:schemeClr val="tx1"/>
                </a:solidFill>
                <a:latin typeface="맑은 고딕" panose="020B0503020000020004" pitchFamily="50" charset="-127"/>
                <a:ea typeface="맑은 고딕" panose="020B0503020000020004" pitchFamily="50" charset="-127"/>
                <a:sym typeface="Wingdings 2"/>
              </a:rPr>
              <a:t>광역단체</a:t>
            </a:r>
            <a:endParaRPr lang="ko-KR" altLang="en-US" sz="700" dirty="0">
              <a:latin typeface="맑은 고딕" panose="020B0503020000020004" pitchFamily="50" charset="-127"/>
              <a:ea typeface="맑은 고딕" panose="020B0503020000020004" pitchFamily="50" charset="-127"/>
            </a:endParaRPr>
          </a:p>
        </p:txBody>
      </p:sp>
      <p:sp>
        <p:nvSpPr>
          <p:cNvPr id="34" name="TextBox 33">
            <a:extLst>
              <a:ext uri="{FF2B5EF4-FFF2-40B4-BE49-F238E27FC236}">
                <a16:creationId xmlns:a16="http://schemas.microsoft.com/office/drawing/2014/main" id="{5EECD6F1-3DB3-9A7D-00D6-8BC445706ABC}"/>
              </a:ext>
            </a:extLst>
          </p:cNvPr>
          <p:cNvSpPr txBox="1"/>
          <p:nvPr/>
        </p:nvSpPr>
        <p:spPr>
          <a:xfrm>
            <a:off x="3527460" y="4605992"/>
            <a:ext cx="558251" cy="199202"/>
          </a:xfrm>
          <a:prstGeom prst="rect">
            <a:avLst/>
          </a:prstGeom>
          <a:noFill/>
        </p:spPr>
        <p:txBody>
          <a:bodyPr wrap="square">
            <a:spAutoFit/>
          </a:bodyPr>
          <a:lstStyle/>
          <a:p>
            <a:r>
              <a:rPr lang="ko-KR" altLang="en-US" sz="700" b="0" dirty="0" err="1">
                <a:solidFill>
                  <a:schemeClr val="tx1"/>
                </a:solidFill>
                <a:latin typeface="맑은 고딕" panose="020B0503020000020004" pitchFamily="50" charset="-127"/>
                <a:ea typeface="맑은 고딕" panose="020B0503020000020004" pitchFamily="50" charset="-127"/>
                <a:sym typeface="Wingdings 2"/>
              </a:rPr>
              <a:t>시군구</a:t>
            </a:r>
            <a:endParaRPr lang="ko-KR" altLang="en-US" sz="700" dirty="0">
              <a:latin typeface="맑은 고딕" panose="020B0503020000020004" pitchFamily="50" charset="-127"/>
              <a:ea typeface="맑은 고딕" panose="020B0503020000020004" pitchFamily="50" charset="-127"/>
            </a:endParaRPr>
          </a:p>
        </p:txBody>
      </p:sp>
      <p:sp>
        <p:nvSpPr>
          <p:cNvPr id="35" name="타원 34">
            <a:extLst>
              <a:ext uri="{FF2B5EF4-FFF2-40B4-BE49-F238E27FC236}">
                <a16:creationId xmlns:a16="http://schemas.microsoft.com/office/drawing/2014/main" id="{E1F8140B-CDCB-5E9E-28BF-39DD772E5BD5}"/>
              </a:ext>
            </a:extLst>
          </p:cNvPr>
          <p:cNvSpPr/>
          <p:nvPr/>
        </p:nvSpPr>
        <p:spPr>
          <a:xfrm>
            <a:off x="3806585" y="357545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6" name="타원 35">
            <a:extLst>
              <a:ext uri="{FF2B5EF4-FFF2-40B4-BE49-F238E27FC236}">
                <a16:creationId xmlns:a16="http://schemas.microsoft.com/office/drawing/2014/main" id="{481AB7D7-1735-4388-C8E4-79597C7281BC}"/>
              </a:ext>
            </a:extLst>
          </p:cNvPr>
          <p:cNvSpPr/>
          <p:nvPr/>
        </p:nvSpPr>
        <p:spPr>
          <a:xfrm>
            <a:off x="1880088" y="4605166"/>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9</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0" name="타원 39">
            <a:extLst>
              <a:ext uri="{FF2B5EF4-FFF2-40B4-BE49-F238E27FC236}">
                <a16:creationId xmlns:a16="http://schemas.microsoft.com/office/drawing/2014/main" id="{EA148CF9-4406-AEC6-7C7F-473BACE4B344}"/>
              </a:ext>
            </a:extLst>
          </p:cNvPr>
          <p:cNvSpPr/>
          <p:nvPr/>
        </p:nvSpPr>
        <p:spPr>
          <a:xfrm>
            <a:off x="1880088" y="510207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1" name="타원 40">
            <a:extLst>
              <a:ext uri="{FF2B5EF4-FFF2-40B4-BE49-F238E27FC236}">
                <a16:creationId xmlns:a16="http://schemas.microsoft.com/office/drawing/2014/main" id="{13690A3B-D426-AD76-D44D-C726A65F6F8F}"/>
              </a:ext>
            </a:extLst>
          </p:cNvPr>
          <p:cNvSpPr/>
          <p:nvPr/>
        </p:nvSpPr>
        <p:spPr>
          <a:xfrm>
            <a:off x="1880088" y="485463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2" name="타원 41">
            <a:extLst>
              <a:ext uri="{FF2B5EF4-FFF2-40B4-BE49-F238E27FC236}">
                <a16:creationId xmlns:a16="http://schemas.microsoft.com/office/drawing/2014/main" id="{051FBA24-019F-72BE-C745-4A3C5093D329}"/>
              </a:ext>
            </a:extLst>
          </p:cNvPr>
          <p:cNvSpPr/>
          <p:nvPr/>
        </p:nvSpPr>
        <p:spPr>
          <a:xfrm>
            <a:off x="1880088" y="536743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43" name="표 42">
            <a:extLst>
              <a:ext uri="{FF2B5EF4-FFF2-40B4-BE49-F238E27FC236}">
                <a16:creationId xmlns:a16="http://schemas.microsoft.com/office/drawing/2014/main" id="{2AD8F44C-63CD-A4FA-4C95-F55AE8F5A3B8}"/>
              </a:ext>
            </a:extLst>
          </p:cNvPr>
          <p:cNvGraphicFramePr>
            <a:graphicFrameLocks noGrp="1"/>
          </p:cNvGraphicFramePr>
          <p:nvPr>
            <p:extLst>
              <p:ext uri="{D42A27DB-BD31-4B8C-83A1-F6EECF244321}">
                <p14:modId xmlns:p14="http://schemas.microsoft.com/office/powerpoint/2010/main" val="49506829"/>
              </p:ext>
            </p:extLst>
          </p:nvPr>
        </p:nvGraphicFramePr>
        <p:xfrm>
          <a:off x="9906000" y="319706"/>
          <a:ext cx="2338010" cy="135715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9900FF"/>
                          </a:solidFill>
                          <a:latin typeface="Malgun Gothic"/>
                          <a:ea typeface="Malgun Gothic"/>
                          <a:cs typeface="Malgun Gothic"/>
                          <a:sym typeface="Malgun Gothic"/>
                        </a:rPr>
                        <a:t>E1</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파일선택</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최대 </a:t>
                      </a:r>
                      <a:r>
                        <a:rPr lang="en-US" altLang="ko-KR" sz="700" b="0" u="none" strike="noStrike" cap="none" dirty="0">
                          <a:solidFill>
                            <a:schemeClr val="dk1"/>
                          </a:solidFill>
                          <a:latin typeface="Malgun Gothic"/>
                          <a:ea typeface="Malgun Gothic"/>
                          <a:cs typeface="Malgun Gothic"/>
                          <a:sym typeface="Malgun Gothic"/>
                        </a:rPr>
                        <a:t>15</a:t>
                      </a:r>
                      <a:r>
                        <a:rPr lang="ko-KR" altLang="en-US" sz="700" b="0" u="none" strike="noStrike" cap="none" dirty="0">
                          <a:solidFill>
                            <a:schemeClr val="dk1"/>
                          </a:solidFill>
                          <a:latin typeface="Malgun Gothic"/>
                          <a:ea typeface="Malgun Gothic"/>
                          <a:cs typeface="Malgun Gothic"/>
                          <a:sym typeface="Malgun Gothic"/>
                        </a:rPr>
                        <a:t>개 등록 가능</a:t>
                      </a:r>
                      <a:br>
                        <a:rPr lang="en-US" alt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- 1</a:t>
                      </a:r>
                      <a:r>
                        <a:rPr lang="ko-KR" altLang="en-US" sz="700" b="0" u="none" strike="noStrike" cap="none" dirty="0">
                          <a:solidFill>
                            <a:schemeClr val="dk1"/>
                          </a:solidFill>
                          <a:latin typeface="Malgun Gothic"/>
                          <a:ea typeface="Malgun Gothic"/>
                          <a:cs typeface="Malgun Gothic"/>
                          <a:sym typeface="Malgun Gothic"/>
                        </a:rPr>
                        <a:t>파일 용량 최대 </a:t>
                      </a:r>
                      <a:r>
                        <a:rPr lang="en-US" altLang="ko-KR" sz="700" b="0" u="none" strike="noStrike" cap="none" dirty="0">
                          <a:solidFill>
                            <a:schemeClr val="dk1"/>
                          </a:solidFill>
                          <a:latin typeface="Malgun Gothic"/>
                          <a:ea typeface="Malgun Gothic"/>
                          <a:cs typeface="Malgun Gothic"/>
                          <a:sym typeface="Malgun Gothic"/>
                        </a:rPr>
                        <a:t>10MB</a:t>
                      </a:r>
                      <a:r>
                        <a:rPr lang="ko-KR" altLang="en-US" sz="700" b="0" u="none" strike="noStrike" cap="none" dirty="0">
                          <a:solidFill>
                            <a:schemeClr val="dk1"/>
                          </a:solidFill>
                          <a:latin typeface="Malgun Gothic"/>
                          <a:ea typeface="Malgun Gothic"/>
                          <a:cs typeface="Malgun Gothic"/>
                          <a:sym typeface="Malgun Gothic"/>
                        </a:rPr>
                        <a:t>근무형태모든</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용량 </a:t>
                      </a:r>
                      <a:r>
                        <a:rPr lang="en-US" altLang="ko-KR" sz="700" b="0" u="none" strike="noStrike" cap="none" dirty="0">
                          <a:solidFill>
                            <a:schemeClr val="dk1"/>
                          </a:solidFill>
                          <a:latin typeface="Malgun Gothic"/>
                          <a:ea typeface="Malgun Gothic"/>
                          <a:cs typeface="Malgun Gothic"/>
                          <a:sym typeface="Malgun Gothic"/>
                        </a:rPr>
                        <a:t>50MB</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71651291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파일 용량 초과</a:t>
                      </a:r>
                      <a:br>
                        <a:rPr lang="en-US" altLang="ko-KR" sz="700" b="1" u="none" strike="noStrike" cap="none" dirty="0">
                          <a:solidFill>
                            <a:srgbClr val="000000"/>
                          </a:solidFill>
                          <a:latin typeface="Malgun Gothic"/>
                          <a:ea typeface="Malgun Gothic"/>
                          <a:cs typeface="Malgun Gothic"/>
                          <a:sym typeface="Malgun Gothic"/>
                        </a:rPr>
                      </a:br>
                      <a:r>
                        <a:rPr 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첨부파일 용량 초과 시</a:t>
                      </a: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Arial"/>
                        <a:buNone/>
                      </a:pPr>
                      <a:r>
                        <a:rPr lang="en-US" altLang="ko-KR" sz="700" b="0" u="none" strike="noStrike" cap="none" dirty="0">
                          <a:solidFill>
                            <a:srgbClr val="000000"/>
                          </a:solidFill>
                          <a:latin typeface="Malgun Gothic"/>
                          <a:ea typeface="Malgun Gothic"/>
                          <a:cs typeface="Malgun Gothic"/>
                          <a:sym typeface="Malgun Gothic"/>
                        </a:rPr>
                        <a:t> - </a:t>
                      </a:r>
                      <a:r>
                        <a:rPr lang="ko-KR" altLang="en-US" sz="700" b="0" u="none" strike="noStrike" cap="none" dirty="0" err="1">
                          <a:solidFill>
                            <a:srgbClr val="000000"/>
                          </a:solidFill>
                          <a:latin typeface="Malgun Gothic"/>
                          <a:ea typeface="Malgun Gothic"/>
                          <a:cs typeface="Malgun Gothic"/>
                          <a:sym typeface="Malgun Gothic"/>
                        </a:rPr>
                        <a:t>알럿</a:t>
                      </a:r>
                      <a:r>
                        <a:rPr lang="ko-KR" altLang="en-US" sz="700" b="0" u="none" strike="noStrike" cap="none" dirty="0">
                          <a:solidFill>
                            <a:srgbClr val="000000"/>
                          </a:solidFill>
                          <a:latin typeface="Malgun Gothic"/>
                          <a:ea typeface="Malgun Gothic"/>
                          <a:cs typeface="Malgun Gothic"/>
                          <a:sym typeface="Malgun Gothic"/>
                        </a:rPr>
                        <a:t> 체크 후 창 닫기</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066354998"/>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삭제 버튼</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첨부파일 삭제</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583380984"/>
                  </a:ext>
                </a:extLst>
              </a:tr>
            </a:tbl>
          </a:graphicData>
        </a:graphic>
      </p:graphicFrame>
      <p:grpSp>
        <p:nvGrpSpPr>
          <p:cNvPr id="44" name="그룹 43">
            <a:extLst>
              <a:ext uri="{FF2B5EF4-FFF2-40B4-BE49-F238E27FC236}">
                <a16:creationId xmlns:a16="http://schemas.microsoft.com/office/drawing/2014/main" id="{B31E495B-E76F-E85B-7230-E6FE1A086E70}"/>
              </a:ext>
            </a:extLst>
          </p:cNvPr>
          <p:cNvGrpSpPr/>
          <p:nvPr/>
        </p:nvGrpSpPr>
        <p:grpSpPr>
          <a:xfrm>
            <a:off x="6020257" y="4286622"/>
            <a:ext cx="1364865" cy="781566"/>
            <a:chOff x="465257" y="5906105"/>
            <a:chExt cx="1364865" cy="781566"/>
          </a:xfrm>
        </p:grpSpPr>
        <p:sp>
          <p:nvSpPr>
            <p:cNvPr id="45" name="직사각형 44">
              <a:extLst>
                <a:ext uri="{FF2B5EF4-FFF2-40B4-BE49-F238E27FC236}">
                  <a16:creationId xmlns:a16="http://schemas.microsoft.com/office/drawing/2014/main" id="{B8ADF056-DD80-7C54-E2F1-F4A0C88B8B01}"/>
                </a:ext>
              </a:extLst>
            </p:cNvPr>
            <p:cNvSpPr/>
            <p:nvPr/>
          </p:nvSpPr>
          <p:spPr bwMode="auto">
            <a:xfrm>
              <a:off x="521538" y="5947212"/>
              <a:ext cx="1308583" cy="740459"/>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46" name="Rectangle 626">
              <a:extLst>
                <a:ext uri="{FF2B5EF4-FFF2-40B4-BE49-F238E27FC236}">
                  <a16:creationId xmlns:a16="http://schemas.microsoft.com/office/drawing/2014/main" id="{C0F519CD-53AC-3767-6844-37ADD0792CAF}"/>
                </a:ext>
              </a:extLst>
            </p:cNvPr>
            <p:cNvSpPr>
              <a:spLocks noChangeArrowheads="1"/>
            </p:cNvSpPr>
            <p:nvPr/>
          </p:nvSpPr>
          <p:spPr bwMode="auto">
            <a:xfrm>
              <a:off x="648556" y="5987976"/>
              <a:ext cx="1181566"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첨부파일 용량이 초과되었습니다</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47" name="AutoShape 181">
              <a:extLst>
                <a:ext uri="{FF2B5EF4-FFF2-40B4-BE49-F238E27FC236}">
                  <a16:creationId xmlns:a16="http://schemas.microsoft.com/office/drawing/2014/main" id="{BEF0ADDC-A35B-BB11-6C8F-A6CF77F05846}"/>
                </a:ext>
              </a:extLst>
            </p:cNvPr>
            <p:cNvSpPr>
              <a:spLocks noChangeArrowheads="1"/>
            </p:cNvSpPr>
            <p:nvPr/>
          </p:nvSpPr>
          <p:spPr bwMode="auto">
            <a:xfrm>
              <a:off x="943260" y="6396518"/>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48" name="직사각형 47">
              <a:extLst>
                <a:ext uri="{FF2B5EF4-FFF2-40B4-BE49-F238E27FC236}">
                  <a16:creationId xmlns:a16="http://schemas.microsoft.com/office/drawing/2014/main" id="{B0201DAD-453C-63A6-D5B5-6A8BAD57DF28}"/>
                </a:ext>
              </a:extLst>
            </p:cNvPr>
            <p:cNvSpPr/>
            <p:nvPr/>
          </p:nvSpPr>
          <p:spPr>
            <a:xfrm>
              <a:off x="465257" y="5906105"/>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sp>
        <p:nvSpPr>
          <p:cNvPr id="54" name="TextBox 53">
            <a:extLst>
              <a:ext uri="{FF2B5EF4-FFF2-40B4-BE49-F238E27FC236}">
                <a16:creationId xmlns:a16="http://schemas.microsoft.com/office/drawing/2014/main" id="{09EB0333-A19E-F2F3-8579-D9E275D04856}"/>
              </a:ext>
            </a:extLst>
          </p:cNvPr>
          <p:cNvSpPr txBox="1"/>
          <p:nvPr/>
        </p:nvSpPr>
        <p:spPr>
          <a:xfrm>
            <a:off x="2007532" y="5599616"/>
            <a:ext cx="5028022" cy="1323439"/>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rPr>
              <a:t>의료기관</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전체  □ 의원 □ 치과의원  □ 한의원 □ 병원 □ 치과병원 □ 한방병원 □ 요양병원 □ 정신병원</a:t>
            </a:r>
          </a:p>
          <a:p>
            <a:r>
              <a:rPr lang="ko-KR" altLang="en-US" sz="800" dirty="0">
                <a:solidFill>
                  <a:schemeClr val="tx1"/>
                </a:solidFill>
                <a:latin typeface="맑은 고딕" panose="020B0503020000020004" pitchFamily="50" charset="-127"/>
                <a:ea typeface="맑은 고딕" panose="020B0503020000020004" pitchFamily="50" charset="-127"/>
              </a:rPr>
              <a:t>□ 전문병원 □ 종합병원 □ 상급종합병원 □ 국공립병원</a:t>
            </a:r>
            <a:br>
              <a:rPr lang="en-US" altLang="ko-KR" sz="800" dirty="0">
                <a:solidFill>
                  <a:schemeClr val="tx1"/>
                </a:solidFill>
                <a:latin typeface="맑은 고딕" panose="020B0503020000020004" pitchFamily="50" charset="-127"/>
                <a:ea typeface="맑은 고딕" panose="020B0503020000020004" pitchFamily="50" charset="-127"/>
              </a:rPr>
            </a:b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장기요양기관</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전체  □ 요양원  □ </a:t>
            </a:r>
            <a:r>
              <a:rPr lang="ko-KR" altLang="en-US" sz="800" dirty="0" err="1">
                <a:solidFill>
                  <a:schemeClr val="tx1"/>
                </a:solidFill>
                <a:latin typeface="맑은 고딕" panose="020B0503020000020004" pitchFamily="50" charset="-127"/>
                <a:ea typeface="맑은 고딕" panose="020B0503020000020004" pitchFamily="50" charset="-127"/>
              </a:rPr>
              <a:t>주야간보호센터</a:t>
            </a:r>
            <a:r>
              <a:rPr lang="ko-KR" altLang="en-US" sz="800" dirty="0">
                <a:solidFill>
                  <a:schemeClr val="tx1"/>
                </a:solidFill>
                <a:latin typeface="맑은 고딕" panose="020B0503020000020004" pitchFamily="50" charset="-127"/>
                <a:ea typeface="맑은 고딕" panose="020B0503020000020004" pitchFamily="50" charset="-127"/>
              </a:rPr>
              <a:t>  □ 단기보호시설 □ 방문간호센터</a:t>
            </a:r>
            <a:endParaRPr lang="en-US" altLang="ko-KR" sz="800" dirty="0">
              <a:solidFill>
                <a:schemeClr val="tx1"/>
              </a:solidFill>
              <a:latin typeface="맑은 고딕" panose="020B0503020000020004" pitchFamily="50" charset="-127"/>
              <a:ea typeface="맑은 고딕" panose="020B0503020000020004" pitchFamily="50" charset="-127"/>
            </a:endParaRPr>
          </a:p>
          <a:p>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기타</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전체  □ 장애인 복지시설  □ 산후조리원  □ 유치원</a:t>
            </a:r>
            <a:r>
              <a:rPr lang="en-US" altLang="ko-KR" sz="80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어린이집</a:t>
            </a:r>
            <a:br>
              <a:rPr lang="en-US" altLang="ko-KR" sz="800" dirty="0">
                <a:solidFill>
                  <a:schemeClr val="tx1"/>
                </a:solidFill>
                <a:latin typeface="맑은 고딕" panose="020B0503020000020004" pitchFamily="50" charset="-127"/>
                <a:ea typeface="맑은 고딕" panose="020B0503020000020004" pitchFamily="50" charset="-127"/>
              </a:rPr>
            </a:br>
            <a:endParaRPr lang="ko-KR" altLang="en-US" sz="800" dirty="0">
              <a:latin typeface="맑은 고딕" panose="020B0503020000020004" pitchFamily="50" charset="-127"/>
              <a:ea typeface="맑은 고딕" panose="020B0503020000020004" pitchFamily="50" charset="-127"/>
            </a:endParaRPr>
          </a:p>
        </p:txBody>
      </p:sp>
      <p:sp>
        <p:nvSpPr>
          <p:cNvPr id="63" name="타원 62">
            <a:extLst>
              <a:ext uri="{FF2B5EF4-FFF2-40B4-BE49-F238E27FC236}">
                <a16:creationId xmlns:a16="http://schemas.microsoft.com/office/drawing/2014/main" id="{3D8F9D67-BAD3-52A5-C471-65A574F4CF88}"/>
              </a:ext>
            </a:extLst>
          </p:cNvPr>
          <p:cNvSpPr/>
          <p:nvPr/>
        </p:nvSpPr>
        <p:spPr>
          <a:xfrm>
            <a:off x="1880088" y="560556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Tree>
    <p:extLst>
      <p:ext uri="{BB962C8B-B14F-4D97-AF65-F5344CB8AC3E}">
        <p14:creationId xmlns:p14="http://schemas.microsoft.com/office/powerpoint/2010/main" val="1930770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2501D-6D54-45EC-EB34-4287D8BCF926}"/>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659416FC-C9B2-B117-F46C-648CB152AA3E}"/>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구직정보 </a:t>
            </a:r>
            <a:r>
              <a:rPr lang="en-US" altLang="ko-KR" dirty="0"/>
              <a:t>&gt; </a:t>
            </a:r>
            <a:r>
              <a:rPr lang="ko-KR" altLang="en-US" dirty="0"/>
              <a:t>수정</a:t>
            </a:r>
            <a:r>
              <a:rPr lang="en-US" altLang="ko-KR" dirty="0"/>
              <a:t>(</a:t>
            </a:r>
            <a:r>
              <a:rPr lang="ko-KR" altLang="en-US" dirty="0"/>
              <a:t>이어서</a:t>
            </a:r>
            <a:r>
              <a:rPr lang="en-US" altLang="ko-KR" dirty="0"/>
              <a:t>)</a:t>
            </a:r>
            <a:endParaRPr lang="ko-KR" altLang="en-US" dirty="0"/>
          </a:p>
        </p:txBody>
      </p:sp>
      <p:sp>
        <p:nvSpPr>
          <p:cNvPr id="38" name="텍스트 개체 틀 37">
            <a:extLst>
              <a:ext uri="{FF2B5EF4-FFF2-40B4-BE49-F238E27FC236}">
                <a16:creationId xmlns:a16="http://schemas.microsoft.com/office/drawing/2014/main" id="{820D2C19-6A3E-432F-598C-104A0BE57CE3}"/>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C7C5455C-676F-60EF-4000-AF7D4B5E1ACC}"/>
              </a:ext>
            </a:extLst>
          </p:cNvPr>
          <p:cNvSpPr>
            <a:spLocks noGrp="1"/>
          </p:cNvSpPr>
          <p:nvPr>
            <p:ph type="body" sz="quarter" idx="17"/>
          </p:nvPr>
        </p:nvSpPr>
        <p:spPr/>
        <p:txBody>
          <a:bodyPr/>
          <a:lstStyle/>
          <a:p>
            <a:r>
              <a:rPr lang="ko-KR" altLang="en-US" dirty="0"/>
              <a:t>구직정보 </a:t>
            </a:r>
            <a:r>
              <a:rPr lang="en-US" altLang="ko-KR" dirty="0"/>
              <a:t> </a:t>
            </a:r>
            <a:r>
              <a:rPr lang="ko-KR" altLang="en-US" dirty="0"/>
              <a:t>수정</a:t>
            </a:r>
            <a:r>
              <a:rPr lang="en-US" altLang="ko-KR" dirty="0"/>
              <a:t>(</a:t>
            </a:r>
            <a:r>
              <a:rPr lang="ko-KR" altLang="en-US" dirty="0"/>
              <a:t>이어서</a:t>
            </a:r>
            <a:r>
              <a:rPr lang="en-US" altLang="ko-KR" dirty="0"/>
              <a:t>)</a:t>
            </a:r>
            <a:endParaRPr lang="ko-KR" altLang="en-US" dirty="0"/>
          </a:p>
        </p:txBody>
      </p:sp>
      <p:graphicFrame>
        <p:nvGraphicFramePr>
          <p:cNvPr id="3" name="표 2">
            <a:extLst>
              <a:ext uri="{FF2B5EF4-FFF2-40B4-BE49-F238E27FC236}">
                <a16:creationId xmlns:a16="http://schemas.microsoft.com/office/drawing/2014/main" id="{74DBE4A5-6F07-2C83-CF3B-287501D55169}"/>
              </a:ext>
            </a:extLst>
          </p:cNvPr>
          <p:cNvGraphicFramePr>
            <a:graphicFrameLocks noGrp="1"/>
          </p:cNvGraphicFramePr>
          <p:nvPr>
            <p:extLst>
              <p:ext uri="{D42A27DB-BD31-4B8C-83A1-F6EECF244321}">
                <p14:modId xmlns:p14="http://schemas.microsoft.com/office/powerpoint/2010/main" val="769643905"/>
              </p:ext>
            </p:extLst>
          </p:nvPr>
        </p:nvGraphicFramePr>
        <p:xfrm>
          <a:off x="9896078" y="316439"/>
          <a:ext cx="2338010" cy="338407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저장</a:t>
                      </a:r>
                      <a:r>
                        <a:rPr lang="en-US" altLang="ko-KR" sz="700" b="1" u="none" strike="noStrike" cap="none" dirty="0">
                          <a:solidFill>
                            <a:srgbClr val="000000"/>
                          </a:solidFill>
                          <a:latin typeface="Malgun Gothic"/>
                          <a:ea typeface="Malgun Gothic"/>
                          <a:cs typeface="Malgun Gothic"/>
                          <a:sym typeface="Malgun Gothic"/>
                        </a:rPr>
                        <a:t>/</a:t>
                      </a:r>
                      <a:r>
                        <a:rPr lang="ko-KR" altLang="en-US" sz="700" b="1" u="none" strike="noStrike" cap="none" dirty="0">
                          <a:solidFill>
                            <a:srgbClr val="000000"/>
                          </a:solidFill>
                          <a:latin typeface="Malgun Gothic"/>
                          <a:ea typeface="Malgun Gothic"/>
                          <a:cs typeface="Malgun Gothic"/>
                          <a:sym typeface="Malgun Gothic"/>
                        </a:rPr>
                        <a:t>목록 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저장 시 저장 후 목록페이지로 이동</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목록 시 작성내용 삭제 후 목록 페이지로 이동</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0993308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sz="700" b="0" u="none" strike="noStrike" cap="none" dirty="0">
                          <a:solidFill>
                            <a:srgbClr val="000000"/>
                          </a:solidFill>
                          <a:latin typeface="Malgun Gothic"/>
                          <a:ea typeface="Malgun Gothic"/>
                          <a:cs typeface="Malgun Gothic"/>
                          <a:sym typeface="Malgun Gothic"/>
                        </a:rPr>
                        <a:t> </a:t>
                      </a: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저장</a:t>
                      </a:r>
                      <a:r>
                        <a:rPr lang="ko-KR" altLang="en-US" sz="700" b="1" u="none" strike="noStrike" cap="none" dirty="0">
                          <a:solidFill>
                            <a:srgbClr val="000000"/>
                          </a:solidFill>
                          <a:latin typeface="Malgun Gothic"/>
                          <a:ea typeface="Malgun Gothic"/>
                          <a:cs typeface="Malgun Gothic"/>
                          <a:sym typeface="Malgun Gothic"/>
                        </a:rPr>
                        <a:t> 버튼 클릭 시</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알럿체크후</a:t>
                      </a:r>
                      <a:r>
                        <a:rPr lang="ko-KR" altLang="en-US"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창닫기</a:t>
                      </a:r>
                      <a:br>
                        <a:rPr lang="en-US" altLang="ko-KR" sz="700" b="0" u="none" strike="noStrike" cap="none" dirty="0">
                          <a:solidFill>
                            <a:srgbClr val="000000"/>
                          </a:solidFill>
                          <a:latin typeface="Malgun Gothic"/>
                          <a:ea typeface="Malgun Gothic"/>
                          <a:cs typeface="Malgun Gothic"/>
                          <a:sym typeface="Malgun Gothic"/>
                        </a:rPr>
                      </a:br>
                      <a:endParaRPr lang="en-US" altLang="ko-KR" sz="700" b="0" u="none" strike="noStrike" cap="none" dirty="0">
                        <a:solidFill>
                          <a:srgbClr val="000000"/>
                        </a:solidFill>
                        <a:latin typeface="Malgun Gothic"/>
                        <a:ea typeface="Malgun Gothic"/>
                        <a:cs typeface="Malgun Gothic"/>
                        <a:sym typeface="Malgun Gothic"/>
                      </a:endParaRPr>
                    </a:p>
                    <a:p>
                      <a:pPr marL="171450" marR="0" lvl="0" indent="-171450" algn="l" defTabSz="914400" rtl="0" eaLnBrk="1" fontAlgn="auto" latinLnBrk="0" hangingPunct="1">
                        <a:lnSpc>
                          <a:spcPct val="100000"/>
                        </a:lnSpc>
                        <a:spcBef>
                          <a:spcPts val="0"/>
                        </a:spcBef>
                        <a:spcAft>
                          <a:spcPts val="0"/>
                        </a:spcAft>
                        <a:buClr>
                          <a:srgbClr val="000000"/>
                        </a:buClr>
                        <a:buSzPts val="700"/>
                        <a:buFontTx/>
                        <a:buChar char="-"/>
                        <a:tabLst/>
                        <a:defRPr/>
                      </a:pPr>
                      <a:r>
                        <a:rPr lang="ko-KR" altLang="en-US" sz="700" b="0" u="none" strike="noStrike" cap="none" dirty="0">
                          <a:solidFill>
                            <a:srgbClr val="000000"/>
                          </a:solidFill>
                          <a:latin typeface="Malgun Gothic"/>
                          <a:ea typeface="Malgun Gothic"/>
                          <a:cs typeface="Malgun Gothic"/>
                          <a:sym typeface="Malgun Gothic"/>
                        </a:rPr>
                        <a:t>채용담당자명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근로자수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병원 상세주소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이메일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경력 여부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의망</a:t>
                      </a:r>
                      <a:r>
                        <a:rPr lang="ko-KR" altLang="en-US" sz="700" b="0" u="none" strike="noStrike" cap="none" dirty="0">
                          <a:solidFill>
                            <a:srgbClr val="000000"/>
                          </a:solidFill>
                          <a:latin typeface="Malgun Gothic"/>
                          <a:ea typeface="Malgun Gothic"/>
                          <a:cs typeface="Malgun Gothic"/>
                          <a:sym typeface="Malgun Gothic"/>
                        </a:rPr>
                        <a:t> 근무지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근무형태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 가능 요일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근무 가능 시작일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 희망 진료 기관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 희망 진료 분야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학력사항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보유자격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경력사항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자기소개서 제목을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자기소개서 내용을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희망급여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참여경로 선택해주세요</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개인정보 수집 이용 동의해주세요</a:t>
                      </a:r>
                      <a:r>
                        <a:rPr lang="en-US" altLang="ko-KR" sz="700" b="0" u="none" strike="noStrike" cap="none" dirty="0">
                          <a:solidFill>
                            <a:srgbClr val="000000"/>
                          </a:solidFill>
                          <a:latin typeface="Malgun Gothic"/>
                          <a:ea typeface="Malgun Gothic"/>
                          <a:cs typeface="Malgun Gothic"/>
                          <a:sym typeface="Malgun Gothic"/>
                        </a:rPr>
                        <a:t>.</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02708007"/>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4</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92075" marR="0" lvl="0" indent="-92075" algn="l" defTabSz="914400" rtl="0" eaLnBrk="1" fontAlgn="auto" latinLnBrk="0" hangingPunct="1">
                        <a:lnSpc>
                          <a:spcPct val="100000"/>
                        </a:lnSpc>
                        <a:spcBef>
                          <a:spcPts val="0"/>
                        </a:spcBef>
                        <a:spcAft>
                          <a:spcPts val="0"/>
                        </a:spcAft>
                        <a:buClr>
                          <a:srgbClr val="000000"/>
                        </a:buClr>
                        <a:buSzPts val="700"/>
                        <a:buFont typeface="Arial" panose="020B0604020202020204" pitchFamily="34" charset="0"/>
                        <a:buChar char="•"/>
                        <a:tabLst/>
                        <a:defRPr/>
                      </a:pPr>
                      <a:r>
                        <a:rPr lang="ko-KR" altLang="en-US" sz="700" b="0" u="none" strike="noStrike" cap="none" dirty="0">
                          <a:solidFill>
                            <a:srgbClr val="000000"/>
                          </a:solidFill>
                          <a:latin typeface="Malgun Gothic"/>
                          <a:ea typeface="Malgun Gothic"/>
                          <a:cs typeface="Malgun Gothic"/>
                          <a:sym typeface="Malgun Gothic"/>
                        </a:rPr>
                        <a:t>추가 버튼</a:t>
                      </a: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Tx/>
                        <a:buNone/>
                        <a:tabLst/>
                        <a:defRPr/>
                      </a:pPr>
                      <a:r>
                        <a:rPr lang="ko-KR" altLang="en-US" sz="700" b="0" u="none" strike="noStrike" cap="none" dirty="0">
                          <a:solidFill>
                            <a:srgbClr val="000000"/>
                          </a:solidFill>
                          <a:latin typeface="Malgun Gothic"/>
                          <a:ea typeface="Malgun Gothic"/>
                          <a:cs typeface="Malgun Gothic"/>
                          <a:sym typeface="Malgun Gothic"/>
                        </a:rPr>
                        <a:t> </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클릭 시 하단에 행 추가</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25746507"/>
                  </a:ext>
                </a:extLst>
              </a:tr>
            </a:tbl>
          </a:graphicData>
        </a:graphic>
      </p:graphicFrame>
      <p:graphicFrame>
        <p:nvGraphicFramePr>
          <p:cNvPr id="7" name="표 6">
            <a:extLst>
              <a:ext uri="{FF2B5EF4-FFF2-40B4-BE49-F238E27FC236}">
                <a16:creationId xmlns:a16="http://schemas.microsoft.com/office/drawing/2014/main" id="{44AB0460-3A82-2204-B0B9-E80711366EFB}"/>
              </a:ext>
            </a:extLst>
          </p:cNvPr>
          <p:cNvGraphicFramePr>
            <a:graphicFrameLocks noGrp="1"/>
          </p:cNvGraphicFramePr>
          <p:nvPr>
            <p:extLst>
              <p:ext uri="{D42A27DB-BD31-4B8C-83A1-F6EECF244321}">
                <p14:modId xmlns:p14="http://schemas.microsoft.com/office/powerpoint/2010/main" val="2557361566"/>
              </p:ext>
            </p:extLst>
          </p:nvPr>
        </p:nvGraphicFramePr>
        <p:xfrm>
          <a:off x="523875" y="1135251"/>
          <a:ext cx="6511678" cy="3394948"/>
        </p:xfrm>
        <a:graphic>
          <a:graphicData uri="http://schemas.openxmlformats.org/drawingml/2006/table">
            <a:tbl>
              <a:tblPr firstRow="1" bandRow="1">
                <a:tableStyleId>{5C22544A-7EE6-4342-B048-85BDC9FD1C3A}</a:tableStyleId>
              </a:tblPr>
              <a:tblGrid>
                <a:gridCol w="1455835">
                  <a:extLst>
                    <a:ext uri="{9D8B030D-6E8A-4147-A177-3AD203B41FA5}">
                      <a16:colId xmlns:a16="http://schemas.microsoft.com/office/drawing/2014/main" val="20000"/>
                    </a:ext>
                  </a:extLst>
                </a:gridCol>
                <a:gridCol w="5055843">
                  <a:extLst>
                    <a:ext uri="{9D8B030D-6E8A-4147-A177-3AD203B41FA5}">
                      <a16:colId xmlns:a16="http://schemas.microsoft.com/office/drawing/2014/main" val="20001"/>
                    </a:ext>
                  </a:extLst>
                </a:gridCol>
              </a:tblGrid>
              <a:tr h="94286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 희망분야</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621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최종학력</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771167"/>
                  </a:ext>
                </a:extLst>
              </a:tr>
              <a:tr h="22621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보유자격증</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mn-ea"/>
                          <a:cs typeface="+mn-cs"/>
                        </a:rPr>
                        <a:t>자격증이 </a:t>
                      </a:r>
                      <a:r>
                        <a:rPr lang="ko-KR" altLang="en-US" sz="800" b="0" kern="1200" dirty="0" err="1">
                          <a:solidFill>
                            <a:schemeClr val="tx1"/>
                          </a:solidFill>
                          <a:latin typeface="맑은 고딕" panose="020B0503020000020004" pitchFamily="50" charset="-127"/>
                          <a:ea typeface="+mn-ea"/>
                          <a:cs typeface="+mn-cs"/>
                        </a:rPr>
                        <a:t>여러개</a:t>
                      </a:r>
                      <a:r>
                        <a:rPr lang="ko-KR" altLang="en-US" sz="800" b="0" kern="1200" dirty="0">
                          <a:solidFill>
                            <a:schemeClr val="tx1"/>
                          </a:solidFill>
                          <a:latin typeface="맑은 고딕" panose="020B0503020000020004" pitchFamily="50" charset="-127"/>
                          <a:ea typeface="+mn-ea"/>
                          <a:cs typeface="+mn-cs"/>
                        </a:rPr>
                        <a:t> </a:t>
                      </a:r>
                      <a:r>
                        <a:rPr lang="ko-KR" altLang="en-US" sz="800" b="0" kern="1200" dirty="0" err="1">
                          <a:solidFill>
                            <a:schemeClr val="tx1"/>
                          </a:solidFill>
                          <a:latin typeface="맑은 고딕" panose="020B0503020000020004" pitchFamily="50" charset="-127"/>
                          <a:ea typeface="+mn-ea"/>
                          <a:cs typeface="+mn-cs"/>
                        </a:rPr>
                        <a:t>인경우</a:t>
                      </a:r>
                      <a:r>
                        <a:rPr lang="en-US" altLang="ko-KR" sz="800" b="0" kern="1200" dirty="0">
                          <a:solidFill>
                            <a:schemeClr val="tx1"/>
                          </a:solidFill>
                          <a:latin typeface="맑은 고딕" panose="020B0503020000020004" pitchFamily="50" charset="-127"/>
                          <a:ea typeface="+mn-ea"/>
                          <a:cs typeface="+mn-cs"/>
                        </a:rPr>
                        <a:t> ＇,＇ </a:t>
                      </a:r>
                      <a:r>
                        <a:rPr lang="ko-KR" altLang="en-US" sz="800" b="0" kern="1200" dirty="0">
                          <a:solidFill>
                            <a:schemeClr val="tx1"/>
                          </a:solidFill>
                          <a:latin typeface="맑은 고딕" panose="020B0503020000020004" pitchFamily="50" charset="-127"/>
                          <a:ea typeface="+mn-ea"/>
                          <a:cs typeface="+mn-cs"/>
                        </a:rPr>
                        <a:t>구분하여 작성</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465892"/>
                  </a:ext>
                </a:extLst>
              </a:tr>
              <a:tr h="226211">
                <a:tc rowSpan="2">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근무경력</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mn-ea"/>
                          <a:ea typeface="+mn-ea"/>
                          <a:cs typeface="+mn-cs"/>
                        </a:rPr>
                        <a:t>                                                                               </a:t>
                      </a:r>
                      <a:r>
                        <a:rPr lang="ko-KR" altLang="en-US" sz="700" b="0" kern="1200" dirty="0">
                          <a:solidFill>
                            <a:schemeClr val="tx1"/>
                          </a:solidFill>
                          <a:latin typeface="+mn-ea"/>
                          <a:ea typeface="+mn-ea"/>
                          <a:cs typeface="+mn-cs"/>
                        </a:rPr>
                        <a:t>입</a:t>
                      </a:r>
                      <a:r>
                        <a:rPr lang="en-US" altLang="ko-KR" sz="700" b="0" kern="1200" dirty="0">
                          <a:solidFill>
                            <a:schemeClr val="tx1"/>
                          </a:solidFill>
                          <a:latin typeface="+mn-ea"/>
                          <a:ea typeface="+mn-ea"/>
                          <a:cs typeface="+mn-cs"/>
                        </a:rPr>
                        <a:t>/</a:t>
                      </a:r>
                      <a:r>
                        <a:rPr lang="ko-KR" altLang="en-US" sz="700" b="0" kern="1200" dirty="0">
                          <a:solidFill>
                            <a:schemeClr val="tx1"/>
                          </a:solidFill>
                          <a:latin typeface="+mn-ea"/>
                          <a:ea typeface="+mn-ea"/>
                          <a:cs typeface="+mn-cs"/>
                        </a:rPr>
                        <a:t>퇴사일                         </a:t>
                      </a:r>
                      <a:r>
                        <a:rPr lang="en-US" altLang="ko-KR" sz="700" b="0" kern="1200" dirty="0">
                          <a:solidFill>
                            <a:schemeClr val="tx1"/>
                          </a:solidFill>
                          <a:latin typeface="+mn-ea"/>
                          <a:ea typeface="+mn-ea"/>
                          <a:cs typeface="+mn-cs"/>
                        </a:rPr>
                        <a:t>~                                             </a:t>
                      </a:r>
                      <a:endParaRPr lang="ko-KR" altLang="en-US" sz="7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6364363"/>
                  </a:ext>
                </a:extLst>
              </a:tr>
              <a:tr h="226211">
                <a:tc vMerge="1">
                  <a:txBody>
                    <a:bodyPr/>
                    <a:lstStyle/>
                    <a:p>
                      <a:pPr algn="l" latinLnBrk="1">
                        <a:lnSpc>
                          <a:spcPct val="100000"/>
                        </a:lnSpc>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mn-ea"/>
                          <a:ea typeface="+mn-ea"/>
                          <a:cs typeface="+mn-cs"/>
                        </a:rPr>
                        <a:t>                                                                               </a:t>
                      </a:r>
                      <a:r>
                        <a:rPr lang="ko-KR" altLang="en-US" sz="700" b="0" kern="1200" dirty="0">
                          <a:solidFill>
                            <a:schemeClr val="tx1"/>
                          </a:solidFill>
                          <a:latin typeface="+mn-ea"/>
                          <a:ea typeface="+mn-ea"/>
                          <a:cs typeface="+mn-cs"/>
                        </a:rPr>
                        <a:t>입</a:t>
                      </a:r>
                      <a:r>
                        <a:rPr lang="en-US" altLang="ko-KR" sz="700" b="0" kern="1200" dirty="0">
                          <a:solidFill>
                            <a:schemeClr val="tx1"/>
                          </a:solidFill>
                          <a:latin typeface="+mn-ea"/>
                          <a:ea typeface="+mn-ea"/>
                          <a:cs typeface="+mn-cs"/>
                        </a:rPr>
                        <a:t>/</a:t>
                      </a:r>
                      <a:r>
                        <a:rPr lang="ko-KR" altLang="en-US" sz="700" b="0" kern="1200" dirty="0">
                          <a:solidFill>
                            <a:schemeClr val="tx1"/>
                          </a:solidFill>
                          <a:latin typeface="+mn-ea"/>
                          <a:ea typeface="+mn-ea"/>
                          <a:cs typeface="+mn-cs"/>
                        </a:rPr>
                        <a:t>퇴사일                         </a:t>
                      </a:r>
                      <a:r>
                        <a:rPr lang="en-US" altLang="ko-KR" sz="700" b="0" kern="1200" dirty="0">
                          <a:solidFill>
                            <a:schemeClr val="tx1"/>
                          </a:solidFill>
                          <a:latin typeface="+mn-ea"/>
                          <a:ea typeface="+mn-ea"/>
                          <a:cs typeface="+mn-cs"/>
                        </a:rPr>
                        <a:t>~ </a:t>
                      </a:r>
                      <a:endParaRPr lang="ko-KR" altLang="en-US" sz="7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333549"/>
                  </a:ext>
                </a:extLst>
              </a:tr>
              <a:tr h="1159403">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자기소개서</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2094423"/>
                  </a:ext>
                </a:extLst>
              </a:tr>
              <a:tr h="0">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희망급여</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6732049"/>
                  </a:ext>
                </a:extLst>
              </a:tr>
              <a:tr h="0">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참여경로</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12959726"/>
                  </a:ext>
                </a:extLst>
              </a:tr>
            </a:tbl>
          </a:graphicData>
        </a:graphic>
      </p:graphicFrame>
      <p:sp>
        <p:nvSpPr>
          <p:cNvPr id="90" name="TextBox 89">
            <a:extLst>
              <a:ext uri="{FF2B5EF4-FFF2-40B4-BE49-F238E27FC236}">
                <a16:creationId xmlns:a16="http://schemas.microsoft.com/office/drawing/2014/main" id="{F24CD25D-D630-F230-569A-E700E35A509A}"/>
              </a:ext>
            </a:extLst>
          </p:cNvPr>
          <p:cNvSpPr txBox="1"/>
          <p:nvPr/>
        </p:nvSpPr>
        <p:spPr>
          <a:xfrm>
            <a:off x="2007532" y="1158367"/>
            <a:ext cx="4737290" cy="954107"/>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전체선택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가정의학과   □ 결핵과 □ 내과   □ 마취통증의학과 □ 방사선종양학과</a:t>
            </a:r>
          </a:p>
          <a:p>
            <a:r>
              <a:rPr lang="ko-KR" altLang="en-US" sz="800" dirty="0">
                <a:solidFill>
                  <a:schemeClr val="tx1"/>
                </a:solidFill>
                <a:latin typeface="맑은 고딕" panose="020B0503020000020004" pitchFamily="50" charset="-127"/>
                <a:ea typeface="맑은 고딕" panose="020B0503020000020004" pitchFamily="50" charset="-127"/>
              </a:rPr>
              <a:t>□ </a:t>
            </a:r>
            <a:r>
              <a:rPr lang="ko-KR" altLang="en-US" sz="800" dirty="0" err="1">
                <a:solidFill>
                  <a:schemeClr val="tx1"/>
                </a:solidFill>
                <a:latin typeface="맑은 고딕" panose="020B0503020000020004" pitchFamily="50" charset="-127"/>
                <a:ea typeface="맑은 고딕" panose="020B0503020000020004" pitchFamily="50" charset="-127"/>
              </a:rPr>
              <a:t>비뇨의학과</a:t>
            </a:r>
            <a:r>
              <a:rPr lang="ko-KR" altLang="en-US" sz="800" dirty="0">
                <a:solidFill>
                  <a:schemeClr val="tx1"/>
                </a:solidFill>
                <a:latin typeface="맑은 고딕" panose="020B0503020000020004" pitchFamily="50" charset="-127"/>
                <a:ea typeface="맑은 고딕" panose="020B0503020000020004" pitchFamily="50" charset="-127"/>
              </a:rPr>
              <a:t> □ 산부인과   □ 성형외과 □ 소아청소년과  □ 신경과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신경외과   □ 안과 □ 영상의학과   □ 예방의학과 □ 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응급의학과 □ 이비인후과   □ 재활의학과 □ 정신건강의학과   □ 정형외과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진단검사의학과   □ 피부과 □ 핵의학과  □ 흉부외과 □ 기타 주관식</a:t>
            </a:r>
          </a:p>
          <a:p>
            <a:endParaRPr lang="ko-KR" altLang="en-US" sz="800" dirty="0">
              <a:latin typeface="맑은 고딕" panose="020B0503020000020004" pitchFamily="50" charset="-127"/>
              <a:ea typeface="맑은 고딕" panose="020B0503020000020004" pitchFamily="50" charset="-127"/>
            </a:endParaRPr>
          </a:p>
        </p:txBody>
      </p:sp>
      <p:sp>
        <p:nvSpPr>
          <p:cNvPr id="102" name="직사각형 101">
            <a:extLst>
              <a:ext uri="{FF2B5EF4-FFF2-40B4-BE49-F238E27FC236}">
                <a16:creationId xmlns:a16="http://schemas.microsoft.com/office/drawing/2014/main" id="{D58C594D-C9CF-3B11-D15E-D2BFF6D3A079}"/>
              </a:ext>
            </a:extLst>
          </p:cNvPr>
          <p:cNvSpPr/>
          <p:nvPr/>
        </p:nvSpPr>
        <p:spPr>
          <a:xfrm>
            <a:off x="2114822" y="3000577"/>
            <a:ext cx="4852944" cy="1070714"/>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3" name="타원 102">
            <a:extLst>
              <a:ext uri="{FF2B5EF4-FFF2-40B4-BE49-F238E27FC236}">
                <a16:creationId xmlns:a16="http://schemas.microsoft.com/office/drawing/2014/main" id="{143B8AA6-60C4-02B8-31FD-8A5D56FFB5CA}"/>
              </a:ext>
            </a:extLst>
          </p:cNvPr>
          <p:cNvSpPr/>
          <p:nvPr/>
        </p:nvSpPr>
        <p:spPr>
          <a:xfrm>
            <a:off x="1870921" y="233934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4" name="타원 103">
            <a:extLst>
              <a:ext uri="{FF2B5EF4-FFF2-40B4-BE49-F238E27FC236}">
                <a16:creationId xmlns:a16="http://schemas.microsoft.com/office/drawing/2014/main" id="{00769615-E485-C765-E573-BE66610FB63B}"/>
              </a:ext>
            </a:extLst>
          </p:cNvPr>
          <p:cNvSpPr/>
          <p:nvPr/>
        </p:nvSpPr>
        <p:spPr>
          <a:xfrm>
            <a:off x="1870921" y="255022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５</a:t>
            </a:r>
          </a:p>
        </p:txBody>
      </p:sp>
      <p:sp>
        <p:nvSpPr>
          <p:cNvPr id="105" name="타원 104">
            <a:extLst>
              <a:ext uri="{FF2B5EF4-FFF2-40B4-BE49-F238E27FC236}">
                <a16:creationId xmlns:a16="http://schemas.microsoft.com/office/drawing/2014/main" id="{C220A27F-C3DF-CD74-E4BA-E8DDB41FE451}"/>
              </a:ext>
            </a:extLst>
          </p:cNvPr>
          <p:cNvSpPr/>
          <p:nvPr/>
        </p:nvSpPr>
        <p:spPr>
          <a:xfrm>
            <a:off x="1870921" y="337582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７</a:t>
            </a:r>
          </a:p>
        </p:txBody>
      </p:sp>
      <p:sp>
        <p:nvSpPr>
          <p:cNvPr id="106" name="타원 105">
            <a:extLst>
              <a:ext uri="{FF2B5EF4-FFF2-40B4-BE49-F238E27FC236}">
                <a16:creationId xmlns:a16="http://schemas.microsoft.com/office/drawing/2014/main" id="{FAF2C5EB-8867-D18F-46B2-F9F8588B3F53}"/>
              </a:ext>
            </a:extLst>
          </p:cNvPr>
          <p:cNvSpPr/>
          <p:nvPr/>
        </p:nvSpPr>
        <p:spPr>
          <a:xfrm>
            <a:off x="1870921" y="412398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８</a:t>
            </a:r>
          </a:p>
        </p:txBody>
      </p:sp>
      <p:sp>
        <p:nvSpPr>
          <p:cNvPr id="108" name="타원 107">
            <a:extLst>
              <a:ext uri="{FF2B5EF4-FFF2-40B4-BE49-F238E27FC236}">
                <a16:creationId xmlns:a16="http://schemas.microsoft.com/office/drawing/2014/main" id="{03A51E84-A0F8-6570-E0EF-9BBF1E52C96E}"/>
              </a:ext>
            </a:extLst>
          </p:cNvPr>
          <p:cNvSpPr/>
          <p:nvPr/>
        </p:nvSpPr>
        <p:spPr>
          <a:xfrm>
            <a:off x="1870921" y="112826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0" name="타원 109">
            <a:extLst>
              <a:ext uri="{FF2B5EF4-FFF2-40B4-BE49-F238E27FC236}">
                <a16:creationId xmlns:a16="http://schemas.microsoft.com/office/drawing/2014/main" id="{27A6BDBE-BC28-1023-0E7F-3DCA93CE922C}"/>
              </a:ext>
            </a:extLst>
          </p:cNvPr>
          <p:cNvSpPr/>
          <p:nvPr/>
        </p:nvSpPr>
        <p:spPr>
          <a:xfrm>
            <a:off x="1870921" y="209325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21" name="TextBox 120">
            <a:extLst>
              <a:ext uri="{FF2B5EF4-FFF2-40B4-BE49-F238E27FC236}">
                <a16:creationId xmlns:a16="http://schemas.microsoft.com/office/drawing/2014/main" id="{48F127E7-FB86-3216-6422-73B90586F4CD}"/>
              </a:ext>
            </a:extLst>
          </p:cNvPr>
          <p:cNvSpPr txBox="1"/>
          <p:nvPr/>
        </p:nvSpPr>
        <p:spPr>
          <a:xfrm>
            <a:off x="599423" y="4772966"/>
            <a:ext cx="1813755" cy="215444"/>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sym typeface="Wingdings 2"/>
              </a:rPr>
              <a:t>개인정보 수집 이용 동의</a:t>
            </a:r>
            <a:r>
              <a:rPr lang="ko-KR" altLang="en-US" sz="800" b="1" dirty="0">
                <a:solidFill>
                  <a:srgbClr val="FF0000"/>
                </a:solidFill>
                <a:latin typeface="맑은 고딕" panose="020B0503020000020004" pitchFamily="50" charset="-127"/>
                <a:ea typeface="맑은 고딕" panose="020B0503020000020004" pitchFamily="50" charset="-127"/>
                <a:sym typeface="Wingdings 2"/>
              </a:rPr>
              <a:t> </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r>
              <a:rPr lang="ko-KR" altLang="en-US" sz="800" b="1" dirty="0">
                <a:solidFill>
                  <a:srgbClr val="FF0000"/>
                </a:solidFill>
                <a:latin typeface="맑은 고딕" panose="020B0503020000020004" pitchFamily="50" charset="-127"/>
                <a:ea typeface="맑은 고딕" panose="020B0503020000020004" pitchFamily="50" charset="-127"/>
                <a:sym typeface="Wingdings 2"/>
              </a:rPr>
              <a:t>필수</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122" name="직사각형 121">
            <a:extLst>
              <a:ext uri="{FF2B5EF4-FFF2-40B4-BE49-F238E27FC236}">
                <a16:creationId xmlns:a16="http://schemas.microsoft.com/office/drawing/2014/main" id="{BC30463F-CB0C-7D83-2B80-7C06955E5D17}"/>
              </a:ext>
            </a:extLst>
          </p:cNvPr>
          <p:cNvSpPr/>
          <p:nvPr/>
        </p:nvSpPr>
        <p:spPr>
          <a:xfrm>
            <a:off x="523874" y="4960712"/>
            <a:ext cx="6532715" cy="425283"/>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23" name="타원 122">
            <a:extLst>
              <a:ext uri="{FF2B5EF4-FFF2-40B4-BE49-F238E27FC236}">
                <a16:creationId xmlns:a16="http://schemas.microsoft.com/office/drawing/2014/main" id="{6837D46B-BD55-21A2-E740-C82A3B2FF8CA}"/>
              </a:ext>
            </a:extLst>
          </p:cNvPr>
          <p:cNvSpPr/>
          <p:nvPr/>
        </p:nvSpPr>
        <p:spPr>
          <a:xfrm>
            <a:off x="418343" y="4948144"/>
            <a:ext cx="216000" cy="216000"/>
          </a:xfrm>
          <a:prstGeom prst="ellipse">
            <a:avLst/>
          </a:prstGeom>
          <a:solidFill>
            <a:srgbClr val="FF0000"/>
          </a:solidFill>
          <a:ln w="25400" cap="flat" cmpd="sng" algn="ctr">
            <a:noFill/>
            <a:prstDash val="solid"/>
          </a:ln>
          <a:effectLst/>
        </p:spPr>
        <p:txBody>
          <a:bodyPr lIns="0" tIns="0" rIns="0" bIns="0" rtlCol="0" anchor="ctr"/>
          <a:lstStyle/>
          <a:p>
            <a:pPr lvl="0" algn="ctr" eaLnBrk="0" fontAlgn="base" hangingPunct="0">
              <a:spcBef>
                <a:spcPct val="0"/>
              </a:spcBef>
              <a:spcAft>
                <a:spcPct val="0"/>
              </a:spcAft>
              <a:buClrTx/>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24" name="TextBox 123">
            <a:extLst>
              <a:ext uri="{FF2B5EF4-FFF2-40B4-BE49-F238E27FC236}">
                <a16:creationId xmlns:a16="http://schemas.microsoft.com/office/drawing/2014/main" id="{83F65F24-2E0B-7629-E55A-7EC0F7959695}"/>
              </a:ext>
            </a:extLst>
          </p:cNvPr>
          <p:cNvSpPr txBox="1"/>
          <p:nvPr/>
        </p:nvSpPr>
        <p:spPr>
          <a:xfrm>
            <a:off x="585423" y="5389426"/>
            <a:ext cx="2053274" cy="200055"/>
          </a:xfrm>
          <a:prstGeom prst="rect">
            <a:avLst/>
          </a:prstGeom>
          <a:noFill/>
        </p:spPr>
        <p:txBody>
          <a:bodyPr wrap="square">
            <a:spAutoFit/>
          </a:bodyPr>
          <a:lstStyle/>
          <a:p>
            <a:r>
              <a:rPr lang="ko-KR" altLang="en-US" sz="700" b="0" dirty="0">
                <a:solidFill>
                  <a:schemeClr val="tx1"/>
                </a:solidFill>
                <a:latin typeface="맑은 고딕" panose="020B0503020000020004" pitchFamily="50" charset="-127"/>
                <a:ea typeface="맑은 고딕" panose="020B0503020000020004" pitchFamily="50" charset="-127"/>
                <a:sym typeface="Wingdings 2"/>
              </a:rPr>
              <a:t>□</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tx1"/>
                </a:solidFill>
                <a:latin typeface="맑은 고딕" panose="020B0503020000020004" pitchFamily="50" charset="-127"/>
                <a:ea typeface="맑은 고딕" panose="020B0503020000020004" pitchFamily="50" charset="-127"/>
                <a:sym typeface="Wingdings 2"/>
              </a:rPr>
              <a:t>개인정보 수집에 동의 합니다</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a:t>
            </a:r>
            <a:endParaRPr lang="ko-KR" altLang="en-US" sz="700" dirty="0">
              <a:latin typeface="맑은 고딕" panose="020B0503020000020004" pitchFamily="50" charset="-127"/>
              <a:ea typeface="맑은 고딕" panose="020B0503020000020004" pitchFamily="50" charset="-127"/>
            </a:endParaRPr>
          </a:p>
        </p:txBody>
      </p:sp>
      <p:sp>
        <p:nvSpPr>
          <p:cNvPr id="134" name="Button">
            <a:extLst>
              <a:ext uri="{FF2B5EF4-FFF2-40B4-BE49-F238E27FC236}">
                <a16:creationId xmlns:a16="http://schemas.microsoft.com/office/drawing/2014/main" id="{A261CE66-8924-9685-C6BD-AE744B64D5DF}"/>
              </a:ext>
            </a:extLst>
          </p:cNvPr>
          <p:cNvSpPr>
            <a:spLocks/>
          </p:cNvSpPr>
          <p:nvPr/>
        </p:nvSpPr>
        <p:spPr bwMode="auto">
          <a:xfrm>
            <a:off x="6619728" y="5625978"/>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목록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35" name="Button">
            <a:extLst>
              <a:ext uri="{FF2B5EF4-FFF2-40B4-BE49-F238E27FC236}">
                <a16:creationId xmlns:a16="http://schemas.microsoft.com/office/drawing/2014/main" id="{5DDE8F28-9C18-69AB-80D6-E9F9654DC283}"/>
              </a:ext>
            </a:extLst>
          </p:cNvPr>
          <p:cNvSpPr>
            <a:spLocks/>
          </p:cNvSpPr>
          <p:nvPr/>
        </p:nvSpPr>
        <p:spPr bwMode="auto">
          <a:xfrm>
            <a:off x="6135761" y="5625978"/>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저장</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36" name="직사각형 135">
            <a:extLst>
              <a:ext uri="{FF2B5EF4-FFF2-40B4-BE49-F238E27FC236}">
                <a16:creationId xmlns:a16="http://schemas.microsoft.com/office/drawing/2014/main" id="{E6CAE25F-92E6-B46A-C8CF-28AFFFCB202D}"/>
              </a:ext>
            </a:extLst>
          </p:cNvPr>
          <p:cNvSpPr/>
          <p:nvPr/>
        </p:nvSpPr>
        <p:spPr>
          <a:xfrm>
            <a:off x="6038689" y="556712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aphicFrame>
        <p:nvGraphicFramePr>
          <p:cNvPr id="137" name="Google Shape;638;p42">
            <a:extLst>
              <a:ext uri="{FF2B5EF4-FFF2-40B4-BE49-F238E27FC236}">
                <a16:creationId xmlns:a16="http://schemas.microsoft.com/office/drawing/2014/main" id="{B10ED596-87E0-F3FA-6231-F25045E749E4}"/>
              </a:ext>
            </a:extLst>
          </p:cNvPr>
          <p:cNvGraphicFramePr/>
          <p:nvPr>
            <p:extLst>
              <p:ext uri="{D42A27DB-BD31-4B8C-83A1-F6EECF244321}">
                <p14:modId xmlns:p14="http://schemas.microsoft.com/office/powerpoint/2010/main" val="3513225233"/>
              </p:ext>
            </p:extLst>
          </p:nvPr>
        </p:nvGraphicFramePr>
        <p:xfrm>
          <a:off x="7514015" y="310181"/>
          <a:ext cx="2338010" cy="457331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구직정보 등록</a:t>
                      </a:r>
                      <a:r>
                        <a:rPr lang="en-US" altLang="ko-KR" sz="700" b="1" i="0" u="none" strike="noStrike" cap="none" dirty="0">
                          <a:solidFill>
                            <a:schemeClr val="dk1"/>
                          </a:solidFill>
                          <a:latin typeface="Malgun Gothic"/>
                          <a:ea typeface="Malgun Gothic"/>
                          <a:cs typeface="Malgun Gothic"/>
                          <a:sym typeface="Malgun Gothic"/>
                        </a:rPr>
                        <a:t>(</a:t>
                      </a:r>
                      <a:r>
                        <a:rPr lang="ko-KR" altLang="en-US" sz="700" b="1" i="0" u="none" strike="noStrike" cap="none" dirty="0">
                          <a:solidFill>
                            <a:schemeClr val="dk1"/>
                          </a:solidFill>
                          <a:latin typeface="Malgun Gothic"/>
                          <a:ea typeface="Malgun Gothic"/>
                          <a:cs typeface="Malgun Gothic"/>
                          <a:sym typeface="Malgun Gothic"/>
                        </a:rPr>
                        <a:t>이어서</a:t>
                      </a:r>
                      <a:r>
                        <a:rPr lang="en-US" altLang="ko-KR" sz="700" b="1" i="0" u="none" strike="noStrike" cap="none" dirty="0">
                          <a:solidFill>
                            <a:schemeClr val="dk1"/>
                          </a:solidFill>
                          <a:latin typeface="Malgun Gothic"/>
                          <a:ea typeface="Malgun Gothic"/>
                          <a:cs typeface="Malgun Gothic"/>
                          <a:sym typeface="Malgun Gothic"/>
                        </a:rPr>
                        <a:t>)</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희망 진료 분야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복수선택 가능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전체석택</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가정의학과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결핵과  ＊ 내과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마취통증의학과  ＊ 방사선종양학과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비뇨의학과</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산부인과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성형외과  ＊ 소아청소년과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신경과  ＊ 신경외과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안과  ＊ 영상의학과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예방의학과  ＊ 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응급의학과  ＊ 이비인후과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재활의학과  ＊ 정신건강의학과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정형외과  ＊ 진단검사의학과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피부과  ＊ 핵의학과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흉부외과   ＊ 기타 주관식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학력사항</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자유롭게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4</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보유자격</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보유자격근무형태면허이름근무형태취득연도</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296233232"/>
                  </a:ext>
                </a:extLst>
              </a:tr>
              <a:tr h="269062">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5</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경력사항</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자유롭게 입력</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sngStrike" cap="none" baseline="0" dirty="0">
                          <a:solidFill>
                            <a:srgbClr val="000000"/>
                          </a:solidFill>
                          <a:latin typeface="Malgun Gothic"/>
                          <a:ea typeface="Malgun Gothic"/>
                          <a:sym typeface="Malgun Gothic"/>
                        </a:rPr>
                        <a:t>6</a:t>
                      </a:r>
                      <a:endParaRPr strike="sngStrike" baseline="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자기소개서 제목</a:t>
                      </a:r>
                      <a:br>
                        <a:rPr kumimoji="0" lang="ko-KR" altLang="ko-KR"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자유롭게 입력</a:t>
                      </a:r>
                      <a:endParaRPr kumimoji="0" lang="en-US" altLang="ko-KR"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en-US" sz="700" b="1" i="0" u="none" strike="noStrike" cap="none" dirty="0">
                          <a:solidFill>
                            <a:srgbClr val="000000"/>
                          </a:solidFill>
                          <a:latin typeface="Malgun Gothic"/>
                          <a:ea typeface="Malgun Gothic"/>
                          <a:sym typeface="Malgun Gothic"/>
                        </a:rPr>
                        <a:t>７</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자기소개서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자유롭게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89277046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８</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희망급여</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한글 모두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124144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９</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참여경로</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rgbClr val="FF0000"/>
                          </a:solidFill>
                          <a:latin typeface="Malgun Gothic"/>
                          <a:ea typeface="Malgun Gothic"/>
                          <a:cs typeface="Malgun Gothic"/>
                          <a:sym typeface="Malgun Gothic"/>
                        </a:rPr>
                        <a:t>- </a:t>
                      </a:r>
                      <a:r>
                        <a:rPr lang="ko-KR" altLang="en-US" sz="700" b="0" u="none" strike="noStrike" cap="none" dirty="0">
                          <a:solidFill>
                            <a:srgbClr val="FF0000"/>
                          </a:solidFill>
                          <a:latin typeface="Malgun Gothic"/>
                          <a:ea typeface="Malgun Gothic"/>
                          <a:cs typeface="Malgun Gothic"/>
                          <a:sym typeface="Malgun Gothic"/>
                        </a:rPr>
                        <a:t>일단 </a:t>
                      </a:r>
                      <a:r>
                        <a:rPr lang="en-US" altLang="ko-KR" sz="700" b="0" u="none" strike="noStrike" cap="none" dirty="0">
                          <a:solidFill>
                            <a:srgbClr val="FF0000"/>
                          </a:solidFill>
                          <a:latin typeface="Malgun Gothic"/>
                          <a:ea typeface="Malgun Gothic"/>
                          <a:cs typeface="Malgun Gothic"/>
                          <a:sym typeface="Malgun Gothic"/>
                        </a:rPr>
                        <a:t>5</a:t>
                      </a:r>
                      <a:r>
                        <a:rPr lang="ko-KR" altLang="en-US" sz="700" b="0" u="none" strike="noStrike" cap="none" dirty="0">
                          <a:solidFill>
                            <a:srgbClr val="FF0000"/>
                          </a:solidFill>
                          <a:latin typeface="Malgun Gothic"/>
                          <a:ea typeface="Malgun Gothic"/>
                          <a:cs typeface="Malgun Gothic"/>
                          <a:sym typeface="Malgun Gothic"/>
                        </a:rPr>
                        <a:t>개 선택지 자리만 마련</a:t>
                      </a:r>
                      <a:endParaRPr kumimoji="0" lang="en-US" altLang="ko-KR" sz="700" b="0" i="0" u="none" strike="noStrike" kern="0" cap="none" spc="0" normalizeH="0" baseline="0" noProof="0" dirty="0">
                        <a:ln>
                          <a:noFill/>
                        </a:ln>
                        <a:solidFill>
                          <a:srgbClr val="FF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10</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개인정보 수집 이용동의</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필수체크</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bl>
          </a:graphicData>
        </a:graphic>
      </p:graphicFrame>
      <p:grpSp>
        <p:nvGrpSpPr>
          <p:cNvPr id="5" name="그룹 4">
            <a:extLst>
              <a:ext uri="{FF2B5EF4-FFF2-40B4-BE49-F238E27FC236}">
                <a16:creationId xmlns:a16="http://schemas.microsoft.com/office/drawing/2014/main" id="{E6FBEF8D-FEBC-E102-2FD2-4327E9FB1A62}"/>
              </a:ext>
            </a:extLst>
          </p:cNvPr>
          <p:cNvGrpSpPr/>
          <p:nvPr/>
        </p:nvGrpSpPr>
        <p:grpSpPr>
          <a:xfrm>
            <a:off x="461231" y="6013126"/>
            <a:ext cx="1364865" cy="610658"/>
            <a:chOff x="2687183" y="5708570"/>
            <a:chExt cx="1364865" cy="610658"/>
          </a:xfrm>
        </p:grpSpPr>
        <p:sp>
          <p:nvSpPr>
            <p:cNvPr id="6" name="직사각형 5">
              <a:extLst>
                <a:ext uri="{FF2B5EF4-FFF2-40B4-BE49-F238E27FC236}">
                  <a16:creationId xmlns:a16="http://schemas.microsoft.com/office/drawing/2014/main" id="{2CB3C4A3-FBCA-A0DD-E833-5613944D9A99}"/>
                </a:ext>
              </a:extLst>
            </p:cNvPr>
            <p:cNvSpPr/>
            <p:nvPr/>
          </p:nvSpPr>
          <p:spPr bwMode="auto">
            <a:xfrm>
              <a:off x="2743464" y="5749677"/>
              <a:ext cx="1308583" cy="569551"/>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8" name="Rectangle 626">
              <a:extLst>
                <a:ext uri="{FF2B5EF4-FFF2-40B4-BE49-F238E27FC236}">
                  <a16:creationId xmlns:a16="http://schemas.microsoft.com/office/drawing/2014/main" id="{99D7C83E-CE0F-DFC1-C24B-4D3CD68ADEBB}"/>
                </a:ext>
              </a:extLst>
            </p:cNvPr>
            <p:cNvSpPr>
              <a:spLocks noChangeArrowheads="1"/>
            </p:cNvSpPr>
            <p:nvPr/>
          </p:nvSpPr>
          <p:spPr bwMode="auto">
            <a:xfrm>
              <a:off x="2870482" y="5790441"/>
              <a:ext cx="1181566"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err="1">
                  <a:solidFill>
                    <a:schemeClr val="tx1">
                      <a:lumMod val="65000"/>
                      <a:lumOff val="35000"/>
                    </a:schemeClr>
                  </a:solidFill>
                  <a:latin typeface="맑은 고딕" panose="020B0503020000020004" pitchFamily="50" charset="-127"/>
                  <a:ea typeface="맑은 고딕" panose="020B0503020000020004" pitchFamily="50" charset="-127"/>
                </a:rPr>
                <a:t>알럿</a:t>
              </a: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 내용 나타남</a:t>
              </a:r>
              <a:endPar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endParaRPr>
            </a:p>
          </p:txBody>
        </p:sp>
        <p:sp>
          <p:nvSpPr>
            <p:cNvPr id="9" name="AutoShape 181">
              <a:extLst>
                <a:ext uri="{FF2B5EF4-FFF2-40B4-BE49-F238E27FC236}">
                  <a16:creationId xmlns:a16="http://schemas.microsoft.com/office/drawing/2014/main" id="{2BAD6852-5665-4738-D88E-C65B2F52ED73}"/>
                </a:ext>
              </a:extLst>
            </p:cNvPr>
            <p:cNvSpPr>
              <a:spLocks noChangeArrowheads="1"/>
            </p:cNvSpPr>
            <p:nvPr/>
          </p:nvSpPr>
          <p:spPr bwMode="auto">
            <a:xfrm>
              <a:off x="3165186" y="6066825"/>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10" name="직사각형 9">
              <a:extLst>
                <a:ext uri="{FF2B5EF4-FFF2-40B4-BE49-F238E27FC236}">
                  <a16:creationId xmlns:a16="http://schemas.microsoft.com/office/drawing/2014/main" id="{73A452A1-E45D-C9AA-19E8-B141A36A00AE}"/>
                </a:ext>
              </a:extLst>
            </p:cNvPr>
            <p:cNvSpPr/>
            <p:nvPr/>
          </p:nvSpPr>
          <p:spPr>
            <a:xfrm>
              <a:off x="2687183" y="5708570"/>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sp>
        <p:nvSpPr>
          <p:cNvPr id="80" name="직사각형 79">
            <a:extLst>
              <a:ext uri="{FF2B5EF4-FFF2-40B4-BE49-F238E27FC236}">
                <a16:creationId xmlns:a16="http://schemas.microsoft.com/office/drawing/2014/main" id="{591EE36F-0FE8-05A4-88A7-904DBF422609}"/>
              </a:ext>
            </a:extLst>
          </p:cNvPr>
          <p:cNvSpPr/>
          <p:nvPr/>
        </p:nvSpPr>
        <p:spPr>
          <a:xfrm>
            <a:off x="2114822" y="4126867"/>
            <a:ext cx="921971" cy="178513"/>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1" name="TextBox 80">
            <a:extLst>
              <a:ext uri="{FF2B5EF4-FFF2-40B4-BE49-F238E27FC236}">
                <a16:creationId xmlns:a16="http://schemas.microsoft.com/office/drawing/2014/main" id="{DFECA63E-3685-7145-5DA0-D49E456F1378}"/>
              </a:ext>
            </a:extLst>
          </p:cNvPr>
          <p:cNvSpPr txBox="1"/>
          <p:nvPr/>
        </p:nvSpPr>
        <p:spPr>
          <a:xfrm>
            <a:off x="2015368" y="4325869"/>
            <a:ext cx="3198313"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a:t>
            </a:r>
            <a:r>
              <a:rPr lang="ko-KR" altLang="en-US" sz="700" b="0" dirty="0">
                <a:solidFill>
                  <a:schemeClr val="tx1"/>
                </a:solidFill>
                <a:latin typeface="맑은 고딕" panose="020B0503020000020004" pitchFamily="50" charset="-127"/>
                <a:ea typeface="맑은 고딕" panose="020B0503020000020004" pitchFamily="50" charset="-127"/>
              </a:rPr>
              <a:t> 경로</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2  </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경로</a:t>
            </a:r>
            <a:r>
              <a:rPr lang="en-US" altLang="ko-KR" sz="700" dirty="0">
                <a:solidFill>
                  <a:schemeClr val="tx1"/>
                </a:solidFill>
                <a:latin typeface="맑은 고딕" panose="020B0503020000020004" pitchFamily="50" charset="-127"/>
                <a:ea typeface="맑은 고딕" panose="020B0503020000020004" pitchFamily="50" charset="-127"/>
              </a:rPr>
              <a:t>3 </a:t>
            </a:r>
            <a:r>
              <a:rPr lang="en-US" altLang="ko-KR" sz="700" b="1"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sym typeface="Wingdings 2"/>
              </a:rPr>
              <a:t></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4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5</a:t>
            </a:r>
            <a:endParaRPr lang="ko-KR" altLang="en-US" sz="700" dirty="0">
              <a:latin typeface="맑은 고딕" panose="020B0503020000020004" pitchFamily="50" charset="-127"/>
              <a:ea typeface="맑은 고딕" panose="020B0503020000020004" pitchFamily="50" charset="-127"/>
            </a:endParaRPr>
          </a:p>
        </p:txBody>
      </p:sp>
      <p:sp>
        <p:nvSpPr>
          <p:cNvPr id="91" name="타원 90">
            <a:extLst>
              <a:ext uri="{FF2B5EF4-FFF2-40B4-BE49-F238E27FC236}">
                <a16:creationId xmlns:a16="http://schemas.microsoft.com/office/drawing/2014/main" id="{1D4563E1-8AE6-8020-57B9-B5EFF960C068}"/>
              </a:ext>
            </a:extLst>
          </p:cNvPr>
          <p:cNvSpPr/>
          <p:nvPr/>
        </p:nvSpPr>
        <p:spPr>
          <a:xfrm>
            <a:off x="1870921" y="433017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９</a:t>
            </a:r>
          </a:p>
        </p:txBody>
      </p:sp>
      <p:sp>
        <p:nvSpPr>
          <p:cNvPr id="92" name="TextBox 91">
            <a:extLst>
              <a:ext uri="{FF2B5EF4-FFF2-40B4-BE49-F238E27FC236}">
                <a16:creationId xmlns:a16="http://schemas.microsoft.com/office/drawing/2014/main" id="{F8BEEF1D-F61E-FAA3-FBF1-1D40FE17C107}"/>
              </a:ext>
            </a:extLst>
          </p:cNvPr>
          <p:cNvSpPr txBox="1"/>
          <p:nvPr/>
        </p:nvSpPr>
        <p:spPr>
          <a:xfrm>
            <a:off x="2140711" y="3033951"/>
            <a:ext cx="3198313" cy="200055"/>
          </a:xfrm>
          <a:prstGeom prst="rect">
            <a:avLst/>
          </a:prstGeom>
          <a:noFill/>
        </p:spPr>
        <p:txBody>
          <a:bodyPr wrap="square">
            <a:spAutoFit/>
          </a:bodyPr>
          <a:lstStyle/>
          <a:p>
            <a:r>
              <a:rPr lang="ko-KR" altLang="en-US" sz="700" b="0" dirty="0">
                <a:solidFill>
                  <a:schemeClr val="bg1">
                    <a:lumMod val="50000"/>
                  </a:schemeClr>
                </a:solidFill>
                <a:latin typeface="맑은 고딕" panose="020B0503020000020004" pitchFamily="50" charset="-127"/>
                <a:ea typeface="맑은 고딕" panose="020B0503020000020004" pitchFamily="50" charset="-127"/>
                <a:sym typeface="Wingdings 2"/>
              </a:rPr>
              <a:t>자기소개</a:t>
            </a:r>
            <a:r>
              <a:rPr lang="en-US" altLang="ko-KR" sz="700" b="0" dirty="0">
                <a:solidFill>
                  <a:schemeClr val="bg1">
                    <a:lumMod val="50000"/>
                  </a:schemeClr>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bg1">
                    <a:lumMod val="50000"/>
                  </a:schemeClr>
                </a:solidFill>
                <a:latin typeface="맑은 고딕" panose="020B0503020000020004" pitchFamily="50" charset="-127"/>
                <a:ea typeface="맑은 고딕" panose="020B0503020000020004" pitchFamily="50" charset="-127"/>
                <a:sym typeface="Wingdings 2"/>
              </a:rPr>
              <a:t>경력기술</a:t>
            </a:r>
            <a:r>
              <a:rPr lang="en-US" altLang="ko-KR" sz="700" b="0" dirty="0">
                <a:solidFill>
                  <a:schemeClr val="bg1">
                    <a:lumMod val="50000"/>
                  </a:schemeClr>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bg1">
                    <a:lumMod val="50000"/>
                  </a:schemeClr>
                </a:solidFill>
                <a:latin typeface="맑은 고딕" panose="020B0503020000020004" pitchFamily="50" charset="-127"/>
                <a:ea typeface="맑은 고딕" panose="020B0503020000020004" pitchFamily="50" charset="-127"/>
                <a:sym typeface="Wingdings 2"/>
              </a:rPr>
              <a:t>지원 동기를 입력해주세요</a:t>
            </a:r>
            <a:r>
              <a:rPr lang="en-US" altLang="ko-KR" sz="700" b="0" dirty="0">
                <a:solidFill>
                  <a:schemeClr val="bg1">
                    <a:lumMod val="50000"/>
                  </a:schemeClr>
                </a:solidFill>
                <a:latin typeface="맑은 고딕" panose="020B0503020000020004" pitchFamily="50" charset="-127"/>
                <a:ea typeface="맑은 고딕" panose="020B0503020000020004" pitchFamily="50" charset="-127"/>
                <a:sym typeface="Wingdings 2"/>
              </a:rPr>
              <a:t>.</a:t>
            </a:r>
            <a:endParaRPr lang="ko-KR" altLang="en-US" sz="700" dirty="0">
              <a:solidFill>
                <a:schemeClr val="bg1">
                  <a:lumMod val="50000"/>
                </a:schemeClr>
              </a:solidFill>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44EAEE7B-1147-C7CB-36BD-CE8B9972324E}"/>
              </a:ext>
            </a:extLst>
          </p:cNvPr>
          <p:cNvSpPr/>
          <p:nvPr/>
        </p:nvSpPr>
        <p:spPr>
          <a:xfrm>
            <a:off x="2108644" y="2097594"/>
            <a:ext cx="840787"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dirty="0">
                <a:solidFill>
                  <a:prstClr val="black"/>
                </a:solidFill>
                <a:latin typeface="맑은 고딕" panose="020B0503020000020004" pitchFamily="50" charset="-127"/>
                <a:ea typeface="맑은 고딕" panose="020B0503020000020004" pitchFamily="50" charset="-127"/>
              </a:rPr>
              <a:t>대졸</a:t>
            </a:r>
            <a:r>
              <a:rPr lang="ko-KR" altLang="en-US" sz="800" kern="0" dirty="0">
                <a:solidFill>
                  <a:prstClr val="black"/>
                </a:solidFill>
                <a:latin typeface="맑은 고딕" panose="020B0503020000020004" pitchFamily="50" charset="-127"/>
                <a:ea typeface="맑은 고딕" panose="020B0503020000020004" pitchFamily="50" charset="-127"/>
              </a:rPr>
              <a:t>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4" name="직사각형 23">
            <a:extLst>
              <a:ext uri="{FF2B5EF4-FFF2-40B4-BE49-F238E27FC236}">
                <a16:creationId xmlns:a16="http://schemas.microsoft.com/office/drawing/2014/main" id="{F374A2BA-6A0F-C601-9D10-75F93994541B}"/>
              </a:ext>
            </a:extLst>
          </p:cNvPr>
          <p:cNvSpPr/>
          <p:nvPr/>
        </p:nvSpPr>
        <p:spPr>
          <a:xfrm>
            <a:off x="2110268" y="2327459"/>
            <a:ext cx="2804751"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6" name="Button">
            <a:extLst>
              <a:ext uri="{FF2B5EF4-FFF2-40B4-BE49-F238E27FC236}">
                <a16:creationId xmlns:a16="http://schemas.microsoft.com/office/drawing/2014/main" id="{C4AF1D91-D424-C840-A4AC-6A6330312838}"/>
              </a:ext>
            </a:extLst>
          </p:cNvPr>
          <p:cNvSpPr>
            <a:spLocks/>
          </p:cNvSpPr>
          <p:nvPr/>
        </p:nvSpPr>
        <p:spPr bwMode="auto">
          <a:xfrm>
            <a:off x="6542357" y="2555348"/>
            <a:ext cx="421129" cy="172800"/>
          </a:xfrm>
          <a:prstGeom prst="roundRect">
            <a:avLst>
              <a:gd name="adj" fmla="val 8776"/>
            </a:avLst>
          </a:prstGeom>
          <a:solidFill>
            <a:schemeClr val="tx1"/>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rPr>
              <a:t>추가</a:t>
            </a:r>
            <a:r>
              <a:rPr lang="en-US" altLang="ko-KR"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rPr>
              <a:t>+</a:t>
            </a:r>
            <a:endParaRPr lang="en-US"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52" name="직사각형 151">
            <a:extLst>
              <a:ext uri="{FF2B5EF4-FFF2-40B4-BE49-F238E27FC236}">
                <a16:creationId xmlns:a16="http://schemas.microsoft.com/office/drawing/2014/main" id="{751AF0F6-D7D2-F530-7318-AF48E8DE20D9}"/>
              </a:ext>
            </a:extLst>
          </p:cNvPr>
          <p:cNvSpPr/>
          <p:nvPr/>
        </p:nvSpPr>
        <p:spPr>
          <a:xfrm>
            <a:off x="2107093" y="2560240"/>
            <a:ext cx="2198207"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r>
              <a:rPr lang="ko-KR" altLang="en-US" sz="800">
                <a:solidFill>
                  <a:prstClr val="black"/>
                </a:solidFill>
                <a:latin typeface="맑은 고딕" panose="020B0503020000020004" pitchFamily="50" charset="-127"/>
                <a:ea typeface="맑은 고딕" panose="020B0503020000020004" pitchFamily="50" charset="-127"/>
              </a:rPr>
              <a:t>회사명 입력</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8" name="Button">
            <a:extLst>
              <a:ext uri="{FF2B5EF4-FFF2-40B4-BE49-F238E27FC236}">
                <a16:creationId xmlns:a16="http://schemas.microsoft.com/office/drawing/2014/main" id="{1E5DDCBD-3C01-75BA-B0A3-3DFC4716E45E}"/>
              </a:ext>
            </a:extLst>
          </p:cNvPr>
          <p:cNvSpPr>
            <a:spLocks/>
          </p:cNvSpPr>
          <p:nvPr/>
        </p:nvSpPr>
        <p:spPr bwMode="auto">
          <a:xfrm>
            <a:off x="6541250" y="2560240"/>
            <a:ext cx="421129" cy="172800"/>
          </a:xfrm>
          <a:prstGeom prst="roundRect">
            <a:avLst>
              <a:gd name="adj" fmla="val 8776"/>
            </a:avLst>
          </a:prstGeom>
          <a:solidFill>
            <a:schemeClr val="tx1"/>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rPr>
              <a:t>추가</a:t>
            </a:r>
            <a:r>
              <a:rPr lang="en-US" altLang="ko-KR"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rPr>
              <a:t>+</a:t>
            </a:r>
            <a:endParaRPr lang="en-US"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29" name="직사각형 28">
            <a:extLst>
              <a:ext uri="{FF2B5EF4-FFF2-40B4-BE49-F238E27FC236}">
                <a16:creationId xmlns:a16="http://schemas.microsoft.com/office/drawing/2014/main" id="{D0790591-32EA-4E5B-4B7F-FFFA695F61F1}"/>
              </a:ext>
            </a:extLst>
          </p:cNvPr>
          <p:cNvSpPr/>
          <p:nvPr/>
        </p:nvSpPr>
        <p:spPr>
          <a:xfrm>
            <a:off x="4958245" y="2560240"/>
            <a:ext cx="686905"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0" name="직사각형 29">
            <a:extLst>
              <a:ext uri="{FF2B5EF4-FFF2-40B4-BE49-F238E27FC236}">
                <a16:creationId xmlns:a16="http://schemas.microsoft.com/office/drawing/2014/main" id="{AC563367-897C-EF9F-C20C-4FADE765DDD1}"/>
              </a:ext>
            </a:extLst>
          </p:cNvPr>
          <p:cNvSpPr/>
          <p:nvPr/>
        </p:nvSpPr>
        <p:spPr>
          <a:xfrm>
            <a:off x="5800725" y="2560240"/>
            <a:ext cx="686905"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1" name="직사각형 30">
            <a:extLst>
              <a:ext uri="{FF2B5EF4-FFF2-40B4-BE49-F238E27FC236}">
                <a16:creationId xmlns:a16="http://schemas.microsoft.com/office/drawing/2014/main" id="{ED102E39-531F-80C7-0760-438197740599}"/>
              </a:ext>
            </a:extLst>
          </p:cNvPr>
          <p:cNvSpPr/>
          <p:nvPr/>
        </p:nvSpPr>
        <p:spPr>
          <a:xfrm>
            <a:off x="2110333" y="2785854"/>
            <a:ext cx="2198207"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r>
              <a:rPr lang="ko-KR" altLang="en-US" sz="800">
                <a:solidFill>
                  <a:prstClr val="black"/>
                </a:solidFill>
                <a:latin typeface="맑은 고딕" panose="020B0503020000020004" pitchFamily="50" charset="-127"/>
                <a:ea typeface="맑은 고딕" panose="020B0503020000020004" pitchFamily="50" charset="-127"/>
              </a:rPr>
              <a:t>회사명 입력</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2" name="직사각형 31">
            <a:extLst>
              <a:ext uri="{FF2B5EF4-FFF2-40B4-BE49-F238E27FC236}">
                <a16:creationId xmlns:a16="http://schemas.microsoft.com/office/drawing/2014/main" id="{09EAEE14-5931-1715-B551-88992E7EE365}"/>
              </a:ext>
            </a:extLst>
          </p:cNvPr>
          <p:cNvSpPr/>
          <p:nvPr/>
        </p:nvSpPr>
        <p:spPr>
          <a:xfrm>
            <a:off x="4961485" y="2785854"/>
            <a:ext cx="686905"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3" name="직사각형 32">
            <a:extLst>
              <a:ext uri="{FF2B5EF4-FFF2-40B4-BE49-F238E27FC236}">
                <a16:creationId xmlns:a16="http://schemas.microsoft.com/office/drawing/2014/main" id="{7F0A32B9-0FED-D8F4-959A-138A859D73B1}"/>
              </a:ext>
            </a:extLst>
          </p:cNvPr>
          <p:cNvSpPr/>
          <p:nvPr/>
        </p:nvSpPr>
        <p:spPr>
          <a:xfrm>
            <a:off x="5803965" y="2785854"/>
            <a:ext cx="686905" cy="170961"/>
          </a:xfrm>
          <a:prstGeom prst="rect">
            <a:avLst/>
          </a:prstGeom>
          <a:solidFill>
            <a:schemeClr val="bg1"/>
          </a:solidFill>
          <a:ln w="3175" cap="flat" cmpd="sng" algn="ctr">
            <a:solidFill>
              <a:sysClr val="windowText" lastClr="000000"/>
            </a:solidFill>
            <a:prstDash val="solid"/>
          </a:ln>
          <a:effectLst/>
        </p:spPr>
        <p:txBody>
          <a:bodyPr wrap="none" anchor="ctr">
            <a:normAutofit fontScale="77500" lnSpcReduction="20000"/>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 name="직사각형 1">
            <a:extLst>
              <a:ext uri="{FF2B5EF4-FFF2-40B4-BE49-F238E27FC236}">
                <a16:creationId xmlns:a16="http://schemas.microsoft.com/office/drawing/2014/main" id="{2001BC16-D823-86C7-FF93-9C368C69ABFE}"/>
              </a:ext>
            </a:extLst>
          </p:cNvPr>
          <p:cNvSpPr/>
          <p:nvPr/>
        </p:nvSpPr>
        <p:spPr>
          <a:xfrm>
            <a:off x="6462934" y="2451152"/>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288485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39C3D-BA4C-DCCC-0BAE-B995C72DB927}"/>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2557A4D5-5861-EAB7-2C30-4A5CC32CCF5C}"/>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구인정보</a:t>
            </a:r>
          </a:p>
        </p:txBody>
      </p:sp>
      <p:sp>
        <p:nvSpPr>
          <p:cNvPr id="38" name="텍스트 개체 틀 37">
            <a:extLst>
              <a:ext uri="{FF2B5EF4-FFF2-40B4-BE49-F238E27FC236}">
                <a16:creationId xmlns:a16="http://schemas.microsoft.com/office/drawing/2014/main" id="{BD8646CB-DD3C-22DE-E907-183DE7BBAC89}"/>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4836F976-C98F-60E5-87E5-77D6B625CBD5}"/>
              </a:ext>
            </a:extLst>
          </p:cNvPr>
          <p:cNvSpPr>
            <a:spLocks noGrp="1"/>
          </p:cNvSpPr>
          <p:nvPr>
            <p:ph type="body" sz="quarter" idx="17"/>
          </p:nvPr>
        </p:nvSpPr>
        <p:spPr/>
        <p:txBody>
          <a:bodyPr/>
          <a:lstStyle/>
          <a:p>
            <a:r>
              <a:rPr lang="ko-KR" altLang="en-US" dirty="0"/>
              <a:t>구인정보 목록</a:t>
            </a:r>
          </a:p>
        </p:txBody>
      </p:sp>
      <p:graphicFrame>
        <p:nvGraphicFramePr>
          <p:cNvPr id="2" name="Google Shape;638;p42">
            <a:extLst>
              <a:ext uri="{FF2B5EF4-FFF2-40B4-BE49-F238E27FC236}">
                <a16:creationId xmlns:a16="http://schemas.microsoft.com/office/drawing/2014/main" id="{D0EB610D-51E0-5C77-7D45-8C51D7AE2DBA}"/>
              </a:ext>
            </a:extLst>
          </p:cNvPr>
          <p:cNvGraphicFramePr/>
          <p:nvPr>
            <p:extLst>
              <p:ext uri="{D42A27DB-BD31-4B8C-83A1-F6EECF244321}">
                <p14:modId xmlns:p14="http://schemas.microsoft.com/office/powerpoint/2010/main" val="1907611750"/>
              </p:ext>
            </p:extLst>
          </p:nvPr>
        </p:nvGraphicFramePr>
        <p:xfrm>
          <a:off x="7514015" y="310181"/>
          <a:ext cx="2338010" cy="101549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목록 </a:t>
                      </a:r>
                      <a:br>
                        <a:rPr lang="en-US" altLang="ko-KR" sz="700" b="1" i="0" u="none" strike="noStrike" cap="none" dirty="0">
                          <a:solidFill>
                            <a:schemeClr val="dk1"/>
                          </a:solidFill>
                          <a:latin typeface="Malgun Gothic"/>
                          <a:ea typeface="Malgun Gothic"/>
                          <a:cs typeface="Malgun Gothic"/>
                          <a:sym typeface="Malgun Gothic"/>
                        </a:rPr>
                      </a:br>
                      <a:r>
                        <a:rPr lang="en-US" altLang="ko-KR" sz="700" b="1" i="0" u="none" strike="noStrike" cap="none" dirty="0">
                          <a:solidFill>
                            <a:schemeClr val="dk1"/>
                          </a:solidFill>
                          <a:latin typeface="Malgun Gothic"/>
                          <a:ea typeface="Malgun Gothic"/>
                          <a:cs typeface="Malgun Gothic"/>
                          <a:sym typeface="Malgun Gothic"/>
                        </a:rPr>
                        <a:t> </a:t>
                      </a:r>
                      <a:r>
                        <a:rPr lang="en-US" altLang="ko-KR" sz="700" b="0" i="0" u="none" strike="noStrike" cap="none" dirty="0">
                          <a:solidFill>
                            <a:schemeClr val="dk1"/>
                          </a:solidFill>
                          <a:latin typeface="Malgun Gothic"/>
                          <a:ea typeface="Malgun Gothic"/>
                          <a:cs typeface="Malgun Gothic"/>
                          <a:sym typeface="Malgun Gothic"/>
                        </a:rPr>
                        <a:t>– </a:t>
                      </a:r>
                      <a:r>
                        <a:rPr lang="ko-KR" altLang="en-US" sz="700" b="0" i="0" u="none" strike="noStrike" cap="none" dirty="0">
                          <a:solidFill>
                            <a:schemeClr val="dk1"/>
                          </a:solidFill>
                          <a:latin typeface="Malgun Gothic"/>
                          <a:ea typeface="Malgun Gothic"/>
                          <a:cs typeface="Malgun Gothic"/>
                          <a:sym typeface="Malgun Gothic"/>
                        </a:rPr>
                        <a:t>기관회원에게만 노출</a:t>
                      </a:r>
                      <a:endParaRPr sz="7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altLang="ko-KR" sz="700" b="1" i="0" u="none" strike="noStrike" cap="none" dirty="0">
                          <a:solidFill>
                            <a:srgbClr val="000000"/>
                          </a:solidFill>
                          <a:latin typeface="Malgun Gothic"/>
                          <a:ea typeface="Malgun Gothic"/>
                          <a:cs typeface="Malgun Gothic"/>
                          <a:sym typeface="Malgun Gothic"/>
                        </a:rPr>
                        <a:t>2</a:t>
                      </a:r>
                      <a:endParaRPr lang="en-US" altLang="ko-KR" sz="8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err="1">
                          <a:solidFill>
                            <a:schemeClr val="dk1"/>
                          </a:solidFill>
                          <a:latin typeface="Malgun Gothic"/>
                          <a:ea typeface="Malgun Gothic"/>
                          <a:cs typeface="Malgun Gothic"/>
                          <a:sym typeface="Malgun Gothic"/>
                        </a:rPr>
                        <a:t>작성글이</a:t>
                      </a:r>
                      <a:r>
                        <a:rPr lang="ko-KR" altLang="en-US" sz="700" b="1" u="none" strike="noStrike" cap="none" dirty="0">
                          <a:solidFill>
                            <a:schemeClr val="dk1"/>
                          </a:solidFill>
                          <a:latin typeface="Malgun Gothic"/>
                          <a:ea typeface="Malgun Gothic"/>
                          <a:cs typeface="Malgun Gothic"/>
                          <a:sym typeface="Malgun Gothic"/>
                        </a:rPr>
                        <a:t> 없는 경우</a:t>
                      </a:r>
                      <a:br>
                        <a:rPr 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작성한 글이 없습니다 </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altLang="ko-KR" sz="700" b="1" i="0" u="none" strike="noStrike" cap="none" dirty="0">
                          <a:solidFill>
                            <a:srgbClr val="000000"/>
                          </a:solidFill>
                          <a:latin typeface="Malgun Gothic"/>
                          <a:ea typeface="Malgun Gothic"/>
                          <a:cs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err="1">
                          <a:solidFill>
                            <a:schemeClr val="dk1"/>
                          </a:solidFill>
                          <a:latin typeface="Malgun Gothic"/>
                          <a:ea typeface="Malgun Gothic"/>
                          <a:cs typeface="Malgun Gothic"/>
                          <a:sym typeface="Malgun Gothic"/>
                        </a:rPr>
                        <a:t>작성글이</a:t>
                      </a:r>
                      <a:r>
                        <a:rPr lang="ko-KR" altLang="en-US" sz="700" b="1" u="none" strike="noStrike" cap="none" dirty="0">
                          <a:solidFill>
                            <a:schemeClr val="dk1"/>
                          </a:solidFill>
                          <a:latin typeface="Malgun Gothic"/>
                          <a:ea typeface="Malgun Gothic"/>
                          <a:cs typeface="Malgun Gothic"/>
                          <a:sym typeface="Malgun Gothic"/>
                        </a:rPr>
                        <a:t> 있는 경우</a:t>
                      </a:r>
                      <a:br>
                        <a:rPr lang="en-US" altLang="ko-KR" sz="700" b="1"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구인제목</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구인기간</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신청일 노출</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bl>
          </a:graphicData>
        </a:graphic>
      </p:graphicFrame>
      <p:sp>
        <p:nvSpPr>
          <p:cNvPr id="42" name="사각형: 둥근 모서리 41">
            <a:extLst>
              <a:ext uri="{FF2B5EF4-FFF2-40B4-BE49-F238E27FC236}">
                <a16:creationId xmlns:a16="http://schemas.microsoft.com/office/drawing/2014/main" id="{C534DC13-0529-5126-4037-7A529C86DDB2}"/>
              </a:ext>
            </a:extLst>
          </p:cNvPr>
          <p:cNvSpPr/>
          <p:nvPr/>
        </p:nvSpPr>
        <p:spPr>
          <a:xfrm>
            <a:off x="518163" y="1417941"/>
            <a:ext cx="6526659" cy="1062771"/>
          </a:xfrm>
          <a:prstGeom prst="roundRect">
            <a:avLst/>
          </a:prstGeom>
          <a:solidFill>
            <a:schemeClr val="bg1">
              <a:lumMod val="9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43" name="TextBox 42">
            <a:extLst>
              <a:ext uri="{FF2B5EF4-FFF2-40B4-BE49-F238E27FC236}">
                <a16:creationId xmlns:a16="http://schemas.microsoft.com/office/drawing/2014/main" id="{96E72B7F-1A39-9F0D-19FD-740E02EE5C84}"/>
              </a:ext>
            </a:extLst>
          </p:cNvPr>
          <p:cNvSpPr txBox="1"/>
          <p:nvPr/>
        </p:nvSpPr>
        <p:spPr>
          <a:xfrm>
            <a:off x="2660166" y="2159218"/>
            <a:ext cx="2188162" cy="215444"/>
          </a:xfrm>
          <a:prstGeom prst="rect">
            <a:avLst/>
          </a:prstGeom>
          <a:noFill/>
        </p:spPr>
        <p:txBody>
          <a:bodyPr wrap="square" rtlCol="0">
            <a:spAutoFit/>
          </a:bodyPr>
          <a:lstStyle/>
          <a:p>
            <a:pPr algn="ctr" latinLnBrk="1"/>
            <a:r>
              <a:rPr lang="ko-KR" altLang="en-US" sz="800" dirty="0">
                <a:latin typeface="맑은 고딕" panose="020B0503020000020004" pitchFamily="50" charset="-127"/>
                <a:ea typeface="맑은 고딕" panose="020B0503020000020004" pitchFamily="50" charset="-127"/>
              </a:rPr>
              <a:t>작성한 글이 없습니다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p:txBody>
      </p:sp>
      <p:pic>
        <p:nvPicPr>
          <p:cNvPr id="44" name="그림 43" descr="블랙, 스케치, 디자인이(가) 표시된 사진&#10;&#10;AI가 생성한 콘텐츠는 부정확할 수 있습니다.">
            <a:extLst>
              <a:ext uri="{FF2B5EF4-FFF2-40B4-BE49-F238E27FC236}">
                <a16:creationId xmlns:a16="http://schemas.microsoft.com/office/drawing/2014/main" id="{AB5F042B-D58A-37DF-7B3E-0F7A470BAEB2}"/>
              </a:ext>
            </a:extLst>
          </p:cNvPr>
          <p:cNvPicPr>
            <a:picLocks noChangeAspect="1"/>
          </p:cNvPicPr>
          <p:nvPr/>
        </p:nvPicPr>
        <p:blipFill>
          <a:blip r:embed="rId2"/>
          <a:stretch>
            <a:fillRect/>
          </a:stretch>
        </p:blipFill>
        <p:spPr>
          <a:xfrm>
            <a:off x="3516122" y="1656841"/>
            <a:ext cx="476250" cy="476250"/>
          </a:xfrm>
          <a:prstGeom prst="rect">
            <a:avLst/>
          </a:prstGeom>
        </p:spPr>
      </p:pic>
      <p:sp>
        <p:nvSpPr>
          <p:cNvPr id="45" name="타원 44">
            <a:extLst>
              <a:ext uri="{FF2B5EF4-FFF2-40B4-BE49-F238E27FC236}">
                <a16:creationId xmlns:a16="http://schemas.microsoft.com/office/drawing/2014/main" id="{2ABBA6C4-8877-422E-378A-499871ACBDCB}"/>
              </a:ext>
            </a:extLst>
          </p:cNvPr>
          <p:cNvSpPr/>
          <p:nvPr/>
        </p:nvSpPr>
        <p:spPr>
          <a:xfrm>
            <a:off x="422584" y="1385426"/>
            <a:ext cx="216000" cy="216000"/>
          </a:xfrm>
          <a:prstGeom prst="ellipse">
            <a:avLst/>
          </a:prstGeom>
          <a:solidFill>
            <a:srgbClr val="FF0000"/>
          </a:solidFill>
          <a:ln w="25400" cap="flat" cmpd="sng" algn="ctr">
            <a:noFill/>
            <a:prstDash val="solid"/>
          </a:ln>
          <a:effectLst/>
        </p:spPr>
        <p:txBody>
          <a:bodyPr lIns="0" tIns="0" rIns="0" bIns="0" rtlCol="0" anchor="ctr"/>
          <a:lstStyle/>
          <a:p>
            <a:pPr lvl="0" algn="ctr" eaLnBrk="0" fontAlgn="base" hangingPunct="0">
              <a:spcBef>
                <a:spcPct val="0"/>
              </a:spcBef>
              <a:spcAft>
                <a:spcPct val="0"/>
              </a:spcAft>
              <a:buClrTx/>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3" name="직사각형 32">
            <a:extLst>
              <a:ext uri="{FF2B5EF4-FFF2-40B4-BE49-F238E27FC236}">
                <a16:creationId xmlns:a16="http://schemas.microsoft.com/office/drawing/2014/main" id="{5B282AF1-3F65-3C01-BEA8-CB97CF2A15D3}"/>
              </a:ext>
            </a:extLst>
          </p:cNvPr>
          <p:cNvSpPr/>
          <p:nvPr/>
        </p:nvSpPr>
        <p:spPr>
          <a:xfrm>
            <a:off x="447271" y="904320"/>
            <a:ext cx="1189939"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구인정보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40" name="직선 연결선 39">
            <a:extLst>
              <a:ext uri="{FF2B5EF4-FFF2-40B4-BE49-F238E27FC236}">
                <a16:creationId xmlns:a16="http://schemas.microsoft.com/office/drawing/2014/main" id="{2146F9F1-AA6E-B8F9-00F5-960FAEA77E88}"/>
              </a:ext>
            </a:extLst>
          </p:cNvPr>
          <p:cNvCxnSpPr>
            <a:cxnSpLocks/>
          </p:cNvCxnSpPr>
          <p:nvPr/>
        </p:nvCxnSpPr>
        <p:spPr>
          <a:xfrm>
            <a:off x="512108" y="1276189"/>
            <a:ext cx="653271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0" name="Pagination">
            <a:extLst>
              <a:ext uri="{FF2B5EF4-FFF2-40B4-BE49-F238E27FC236}">
                <a16:creationId xmlns:a16="http://schemas.microsoft.com/office/drawing/2014/main" id="{D2DC8D46-27C5-D5AB-61E1-60169DB6F189}"/>
              </a:ext>
            </a:extLst>
          </p:cNvPr>
          <p:cNvSpPr txBox="1"/>
          <p:nvPr/>
        </p:nvSpPr>
        <p:spPr>
          <a:xfrm>
            <a:off x="2571432" y="4437546"/>
            <a:ext cx="2417585"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&lt;&lt; </a:t>
            </a:r>
            <a:r>
              <a:rPr 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&lt;</a:t>
            </a:r>
            <a:r>
              <a:rPr lang="ko-KR" alt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이전</a:t>
            </a:r>
            <a:r>
              <a:rPr 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   1   2   3   4   </a:t>
            </a:r>
            <a:r>
              <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rPr>
              <a:t>…</a:t>
            </a:r>
            <a:r>
              <a:rPr 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   9   10   </a:t>
            </a:r>
            <a:r>
              <a:rPr lang="ko-KR" alt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다음</a:t>
            </a:r>
            <a:r>
              <a:rPr 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&gt; </a:t>
            </a:r>
            <a:r>
              <a:rPr lang="en-US" altLang="ko-KR"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&gt;&gt;</a:t>
            </a:r>
            <a:endParaRPr 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5" name="사각형: 둥근 모서리 14">
            <a:extLst>
              <a:ext uri="{FF2B5EF4-FFF2-40B4-BE49-F238E27FC236}">
                <a16:creationId xmlns:a16="http://schemas.microsoft.com/office/drawing/2014/main" id="{AF962A37-5F91-0C94-8BB4-7B68C4D1E30C}"/>
              </a:ext>
            </a:extLst>
          </p:cNvPr>
          <p:cNvSpPr/>
          <p:nvPr/>
        </p:nvSpPr>
        <p:spPr>
          <a:xfrm>
            <a:off x="523843" y="2549007"/>
            <a:ext cx="6526659" cy="879994"/>
          </a:xfrm>
          <a:prstGeom prst="roundRect">
            <a:avLst/>
          </a:prstGeom>
          <a:solidFill>
            <a:schemeClr val="bg1">
              <a:lumMod val="9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6" name="타원 15">
            <a:extLst>
              <a:ext uri="{FF2B5EF4-FFF2-40B4-BE49-F238E27FC236}">
                <a16:creationId xmlns:a16="http://schemas.microsoft.com/office/drawing/2014/main" id="{4F7E549D-F475-18BE-8659-709371BF798E}"/>
              </a:ext>
            </a:extLst>
          </p:cNvPr>
          <p:cNvSpPr/>
          <p:nvPr/>
        </p:nvSpPr>
        <p:spPr>
          <a:xfrm>
            <a:off x="416026" y="2515984"/>
            <a:ext cx="216000" cy="216000"/>
          </a:xfrm>
          <a:prstGeom prst="ellipse">
            <a:avLst/>
          </a:prstGeom>
          <a:solidFill>
            <a:srgbClr val="FF0000"/>
          </a:solidFill>
          <a:ln w="25400" cap="flat" cmpd="sng" algn="ctr">
            <a:noFill/>
            <a:prstDash val="solid"/>
          </a:ln>
          <a:effectLst/>
        </p:spPr>
        <p:txBody>
          <a:bodyPr lIns="0" tIns="0" rIns="0" bIns="0" rtlCol="0" anchor="ctr"/>
          <a:lstStyle/>
          <a:p>
            <a:pPr lvl="0" algn="ctr" eaLnBrk="0" fontAlgn="base" hangingPunct="0">
              <a:spcBef>
                <a:spcPct val="0"/>
              </a:spcBef>
              <a:spcAft>
                <a:spcPct val="0"/>
              </a:spcAft>
              <a:buClrTx/>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7" name="TextBox 16">
            <a:extLst>
              <a:ext uri="{FF2B5EF4-FFF2-40B4-BE49-F238E27FC236}">
                <a16:creationId xmlns:a16="http://schemas.microsoft.com/office/drawing/2014/main" id="{D0D57720-4E97-79AD-BB57-44BB1CF077D1}"/>
              </a:ext>
            </a:extLst>
          </p:cNvPr>
          <p:cNvSpPr txBox="1"/>
          <p:nvPr/>
        </p:nvSpPr>
        <p:spPr>
          <a:xfrm>
            <a:off x="599610" y="2911453"/>
            <a:ext cx="4248717" cy="430887"/>
          </a:xfrm>
          <a:prstGeom prst="rect">
            <a:avLst/>
          </a:prstGeom>
          <a:noFill/>
        </p:spPr>
        <p:txBody>
          <a:bodyPr wrap="square" rtlCol="0">
            <a:spAutoFit/>
          </a:bodyPr>
          <a:lstStyle/>
          <a:p>
            <a:pPr latinLnBrk="1"/>
            <a:r>
              <a:rPr lang="ko-KR" altLang="en-US" sz="700" dirty="0">
                <a:solidFill>
                  <a:schemeClr val="tx1"/>
                </a:solidFill>
                <a:latin typeface="맑은 고딕" panose="020B0503020000020004" pitchFamily="50" charset="-127"/>
                <a:ea typeface="맑은 고딕" panose="020B0503020000020004" pitchFamily="50" charset="-127"/>
              </a:rPr>
              <a:t>구인기간 </a:t>
            </a:r>
            <a:r>
              <a:rPr lang="en-US" altLang="ko-KR" sz="700" dirty="0">
                <a:solidFill>
                  <a:schemeClr val="tx1"/>
                </a:solidFill>
                <a:latin typeface="맑은 고딕" panose="020B0503020000020004" pitchFamily="50" charset="-127"/>
                <a:ea typeface="맑은 고딕" panose="020B0503020000020004" pitchFamily="50" charset="-127"/>
              </a:rPr>
              <a:t>: 2025.05.20 </a:t>
            </a:r>
            <a:r>
              <a:rPr lang="ko-KR" altLang="en-US" sz="700" dirty="0">
                <a:solidFill>
                  <a:schemeClr val="tx1"/>
                </a:solidFill>
                <a:latin typeface="맑은 고딕" panose="020B0503020000020004" pitchFamily="50" charset="-127"/>
                <a:ea typeface="맑은 고딕" panose="020B0503020000020004" pitchFamily="50" charset="-127"/>
              </a:rPr>
              <a:t>～ </a:t>
            </a:r>
            <a:r>
              <a:rPr lang="en-US" altLang="ko-KR" sz="700" dirty="0">
                <a:solidFill>
                  <a:schemeClr val="tx1"/>
                </a:solidFill>
                <a:latin typeface="맑은 고딕" panose="020B0503020000020004" pitchFamily="50" charset="-127"/>
                <a:ea typeface="맑은 고딕" panose="020B0503020000020004" pitchFamily="50" charset="-127"/>
              </a:rPr>
              <a:t>2025.05.20</a:t>
            </a:r>
            <a:endParaRPr lang="ko-KR" altLang="en-US" sz="700" dirty="0">
              <a:solidFill>
                <a:schemeClr val="tx1"/>
              </a:solidFill>
              <a:latin typeface="맑은 고딕" panose="020B0503020000020004" pitchFamily="50" charset="-127"/>
              <a:ea typeface="맑은 고딕" panose="020B0503020000020004" pitchFamily="50" charset="-127"/>
            </a:endParaRPr>
          </a:p>
          <a:p>
            <a:pPr latinLnBrk="1"/>
            <a:endParaRPr lang="en-US" altLang="ko-KR" sz="700" dirty="0">
              <a:latin typeface="맑은 고딕" panose="020B0503020000020004" pitchFamily="50" charset="-127"/>
              <a:ea typeface="맑은 고딕" panose="020B0503020000020004" pitchFamily="50" charset="-127"/>
            </a:endParaRPr>
          </a:p>
          <a:p>
            <a:pPr latinLnBrk="1"/>
            <a:r>
              <a:rPr lang="ko-KR" altLang="en-US" sz="700" dirty="0">
                <a:solidFill>
                  <a:schemeClr val="tx1"/>
                </a:solidFill>
                <a:latin typeface="맑은 고딕" panose="020B0503020000020004" pitchFamily="50" charset="-127"/>
                <a:ea typeface="맑은 고딕" panose="020B0503020000020004" pitchFamily="50" charset="-127"/>
              </a:rPr>
              <a:t>신청일 ： </a:t>
            </a:r>
            <a:r>
              <a:rPr lang="en-US" altLang="ko-KR" sz="700" dirty="0">
                <a:solidFill>
                  <a:schemeClr val="tx1"/>
                </a:solidFill>
                <a:latin typeface="맑은 고딕" panose="020B0503020000020004" pitchFamily="50" charset="-127"/>
                <a:ea typeface="맑은 고딕" panose="020B0503020000020004" pitchFamily="50" charset="-127"/>
              </a:rPr>
              <a:t>2025.05.19</a:t>
            </a:r>
          </a:p>
        </p:txBody>
      </p:sp>
      <p:sp>
        <p:nvSpPr>
          <p:cNvPr id="26" name="TextBox 25">
            <a:extLst>
              <a:ext uri="{FF2B5EF4-FFF2-40B4-BE49-F238E27FC236}">
                <a16:creationId xmlns:a16="http://schemas.microsoft.com/office/drawing/2014/main" id="{ACD884BF-F008-1E8A-672D-DB23B605FA32}"/>
              </a:ext>
            </a:extLst>
          </p:cNvPr>
          <p:cNvSpPr txBox="1"/>
          <p:nvPr/>
        </p:nvSpPr>
        <p:spPr>
          <a:xfrm>
            <a:off x="606700" y="2648179"/>
            <a:ext cx="2342391" cy="215444"/>
          </a:xfrm>
          <a:prstGeom prst="rect">
            <a:avLst/>
          </a:prstGeom>
          <a:noFill/>
        </p:spPr>
        <p:txBody>
          <a:bodyPr wrap="square" rtlCol="0">
            <a:spAutoFit/>
          </a:bodyPr>
          <a:lstStyle/>
          <a:p>
            <a:pPr latinLnBrk="1"/>
            <a:r>
              <a:rPr lang="ko-KR" altLang="en-US" sz="800" b="1" u="sng" dirty="0">
                <a:latin typeface="맑은 고딕" panose="020B0503020000020004" pitchFamily="50" charset="-127"/>
                <a:ea typeface="맑은 고딕" panose="020B0503020000020004" pitchFamily="50" charset="-127"/>
              </a:rPr>
              <a:t>구인제목 최대 </a:t>
            </a:r>
            <a:r>
              <a:rPr lang="en-US" altLang="ko-KR" sz="800" b="1" u="sng" dirty="0">
                <a:latin typeface="맑은 고딕" panose="020B0503020000020004" pitchFamily="50" charset="-127"/>
                <a:ea typeface="맑은 고딕" panose="020B0503020000020004" pitchFamily="50" charset="-127"/>
              </a:rPr>
              <a:t>1</a:t>
            </a:r>
            <a:r>
              <a:rPr lang="ko-KR" altLang="en-US" sz="800" b="1" u="sng" dirty="0">
                <a:latin typeface="맑은 고딕" panose="020B0503020000020004" pitchFamily="50" charset="-127"/>
                <a:ea typeface="맑은 고딕" panose="020B0503020000020004" pitchFamily="50" charset="-127"/>
              </a:rPr>
              <a:t>줄 노출</a:t>
            </a:r>
            <a:r>
              <a:rPr lang="en-US" altLang="ko-KR" sz="800" b="1" u="sng" dirty="0">
                <a:latin typeface="맑은 고딕" panose="020B0503020000020004" pitchFamily="50" charset="-127"/>
                <a:ea typeface="맑은 고딕" panose="020B0503020000020004" pitchFamily="50" charset="-127"/>
              </a:rPr>
              <a:t>,</a:t>
            </a:r>
            <a:r>
              <a:rPr lang="ko-KR" altLang="en-US" sz="800" b="1" u="sng" dirty="0">
                <a:latin typeface="맑은 고딕" panose="020B0503020000020004" pitchFamily="50" charset="-127"/>
                <a:ea typeface="맑은 고딕" panose="020B0503020000020004" pitchFamily="50" charset="-127"/>
              </a:rPr>
              <a:t> 말 줄임 적용</a:t>
            </a:r>
          </a:p>
        </p:txBody>
      </p:sp>
      <p:sp>
        <p:nvSpPr>
          <p:cNvPr id="27" name="사각형: 둥근 모서리 26">
            <a:extLst>
              <a:ext uri="{FF2B5EF4-FFF2-40B4-BE49-F238E27FC236}">
                <a16:creationId xmlns:a16="http://schemas.microsoft.com/office/drawing/2014/main" id="{0363E459-D37D-358C-C1D5-F32AE785A7D6}"/>
              </a:ext>
            </a:extLst>
          </p:cNvPr>
          <p:cNvSpPr/>
          <p:nvPr/>
        </p:nvSpPr>
        <p:spPr>
          <a:xfrm>
            <a:off x="523875" y="3484003"/>
            <a:ext cx="6526659" cy="879994"/>
          </a:xfrm>
          <a:prstGeom prst="roundRect">
            <a:avLst/>
          </a:prstGeom>
          <a:solidFill>
            <a:schemeClr val="bg1">
              <a:lumMod val="9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28" name="TextBox 27">
            <a:extLst>
              <a:ext uri="{FF2B5EF4-FFF2-40B4-BE49-F238E27FC236}">
                <a16:creationId xmlns:a16="http://schemas.microsoft.com/office/drawing/2014/main" id="{FE37E1DB-54FB-5834-765E-23A220445D24}"/>
              </a:ext>
            </a:extLst>
          </p:cNvPr>
          <p:cNvSpPr txBox="1"/>
          <p:nvPr/>
        </p:nvSpPr>
        <p:spPr>
          <a:xfrm>
            <a:off x="599643" y="3846449"/>
            <a:ext cx="2505508" cy="430887"/>
          </a:xfrm>
          <a:prstGeom prst="rect">
            <a:avLst/>
          </a:prstGeom>
          <a:noFill/>
        </p:spPr>
        <p:txBody>
          <a:bodyPr wrap="square" rtlCol="0">
            <a:spAutoFit/>
          </a:bodyPr>
          <a:lstStyle/>
          <a:p>
            <a:pPr latinLnBrk="1"/>
            <a:r>
              <a:rPr lang="ko-KR" altLang="en-US" sz="700" dirty="0">
                <a:solidFill>
                  <a:schemeClr val="tx1"/>
                </a:solidFill>
                <a:latin typeface="맑은 고딕" panose="020B0503020000020004" pitchFamily="50" charset="-127"/>
                <a:ea typeface="맑은 고딕" panose="020B0503020000020004" pitchFamily="50" charset="-127"/>
              </a:rPr>
              <a:t>구인기간 </a:t>
            </a:r>
            <a:r>
              <a:rPr lang="en-US" altLang="ko-KR" sz="700" dirty="0">
                <a:solidFill>
                  <a:schemeClr val="tx1"/>
                </a:solidFill>
                <a:latin typeface="맑은 고딕" panose="020B0503020000020004" pitchFamily="50" charset="-127"/>
                <a:ea typeface="맑은 고딕" panose="020B0503020000020004" pitchFamily="50" charset="-127"/>
              </a:rPr>
              <a:t>: 2025.05.20 </a:t>
            </a:r>
            <a:r>
              <a:rPr lang="ko-KR" altLang="en-US" sz="700" dirty="0">
                <a:solidFill>
                  <a:schemeClr val="tx1"/>
                </a:solidFill>
                <a:latin typeface="맑은 고딕" panose="020B0503020000020004" pitchFamily="50" charset="-127"/>
                <a:ea typeface="맑은 고딕" panose="020B0503020000020004" pitchFamily="50" charset="-127"/>
              </a:rPr>
              <a:t>～ </a:t>
            </a:r>
            <a:r>
              <a:rPr lang="en-US" altLang="ko-KR" sz="700" dirty="0">
                <a:solidFill>
                  <a:schemeClr val="tx1"/>
                </a:solidFill>
                <a:latin typeface="맑은 고딕" panose="020B0503020000020004" pitchFamily="50" charset="-127"/>
                <a:ea typeface="맑은 고딕" panose="020B0503020000020004" pitchFamily="50" charset="-127"/>
              </a:rPr>
              <a:t>2025.05.20</a:t>
            </a:r>
            <a:endParaRPr lang="ko-KR" altLang="en-US" sz="700" dirty="0">
              <a:solidFill>
                <a:schemeClr val="tx1"/>
              </a:solidFill>
              <a:latin typeface="맑은 고딕" panose="020B0503020000020004" pitchFamily="50" charset="-127"/>
              <a:ea typeface="맑은 고딕" panose="020B0503020000020004" pitchFamily="50" charset="-127"/>
            </a:endParaRPr>
          </a:p>
          <a:p>
            <a:pPr latinLnBrk="1"/>
            <a:endParaRPr lang="en-US" altLang="ko-KR" sz="700" dirty="0">
              <a:latin typeface="맑은 고딕" panose="020B0503020000020004" pitchFamily="50" charset="-127"/>
              <a:ea typeface="맑은 고딕" panose="020B0503020000020004" pitchFamily="50" charset="-127"/>
            </a:endParaRPr>
          </a:p>
          <a:p>
            <a:pPr latinLnBrk="1"/>
            <a:r>
              <a:rPr lang="ko-KR" altLang="en-US" sz="700" dirty="0">
                <a:solidFill>
                  <a:schemeClr val="tx1"/>
                </a:solidFill>
                <a:latin typeface="맑은 고딕" panose="020B0503020000020004" pitchFamily="50" charset="-127"/>
                <a:ea typeface="맑은 고딕" panose="020B0503020000020004" pitchFamily="50" charset="-127"/>
              </a:rPr>
              <a:t>신청일 ： </a:t>
            </a:r>
            <a:r>
              <a:rPr lang="en-US" altLang="ko-KR" sz="700" dirty="0">
                <a:solidFill>
                  <a:schemeClr val="tx1"/>
                </a:solidFill>
                <a:latin typeface="맑은 고딕" panose="020B0503020000020004" pitchFamily="50" charset="-127"/>
                <a:ea typeface="맑은 고딕" panose="020B0503020000020004" pitchFamily="50" charset="-127"/>
              </a:rPr>
              <a:t>2025.05.19</a:t>
            </a:r>
          </a:p>
        </p:txBody>
      </p:sp>
      <p:sp>
        <p:nvSpPr>
          <p:cNvPr id="29" name="TextBox 28">
            <a:extLst>
              <a:ext uri="{FF2B5EF4-FFF2-40B4-BE49-F238E27FC236}">
                <a16:creationId xmlns:a16="http://schemas.microsoft.com/office/drawing/2014/main" id="{CF6CC149-E08B-38F5-FEC4-666683026A90}"/>
              </a:ext>
            </a:extLst>
          </p:cNvPr>
          <p:cNvSpPr txBox="1"/>
          <p:nvPr/>
        </p:nvSpPr>
        <p:spPr>
          <a:xfrm>
            <a:off x="606732" y="3583175"/>
            <a:ext cx="2342391" cy="215444"/>
          </a:xfrm>
          <a:prstGeom prst="rect">
            <a:avLst/>
          </a:prstGeom>
          <a:noFill/>
        </p:spPr>
        <p:txBody>
          <a:bodyPr wrap="square" rtlCol="0">
            <a:spAutoFit/>
          </a:bodyPr>
          <a:lstStyle/>
          <a:p>
            <a:pPr latinLnBrk="1"/>
            <a:r>
              <a:rPr lang="ko-KR" altLang="en-US" sz="800" b="1" u="sng" dirty="0">
                <a:latin typeface="맑은 고딕" panose="020B0503020000020004" pitchFamily="50" charset="-127"/>
                <a:ea typeface="맑은 고딕" panose="020B0503020000020004" pitchFamily="50" charset="-127"/>
              </a:rPr>
              <a:t>옥천삼성외과에서 조무사님 구합니다</a:t>
            </a:r>
            <a:r>
              <a:rPr lang="en-US" altLang="ko-KR" sz="800" b="1" u="sng" dirty="0">
                <a:latin typeface="맑은 고딕" panose="020B0503020000020004" pitchFamily="50" charset="-127"/>
                <a:ea typeface="맑은 고딕" panose="020B0503020000020004" pitchFamily="50" charset="-127"/>
              </a:rPr>
              <a:t>.</a:t>
            </a:r>
          </a:p>
        </p:txBody>
      </p:sp>
      <p:graphicFrame>
        <p:nvGraphicFramePr>
          <p:cNvPr id="30" name="표 29">
            <a:extLst>
              <a:ext uri="{FF2B5EF4-FFF2-40B4-BE49-F238E27FC236}">
                <a16:creationId xmlns:a16="http://schemas.microsoft.com/office/drawing/2014/main" id="{2007D8A8-34FB-D8C4-B5B2-6D4770F84B16}"/>
              </a:ext>
            </a:extLst>
          </p:cNvPr>
          <p:cNvGraphicFramePr>
            <a:graphicFrameLocks noGrp="1"/>
          </p:cNvGraphicFramePr>
          <p:nvPr>
            <p:extLst>
              <p:ext uri="{D42A27DB-BD31-4B8C-83A1-F6EECF244321}">
                <p14:modId xmlns:p14="http://schemas.microsoft.com/office/powerpoint/2010/main" val="4136889040"/>
              </p:ext>
            </p:extLst>
          </p:nvPr>
        </p:nvGraphicFramePr>
        <p:xfrm>
          <a:off x="7511939" y="1401189"/>
          <a:ext cx="2338010" cy="47779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목록 리스트 클릭</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 </a:t>
                      </a:r>
                      <a:r>
                        <a:rPr lang="ko-KR" altLang="en-US" sz="700" b="0" u="none" strike="noStrike" cap="none" dirty="0">
                          <a:solidFill>
                            <a:schemeClr val="dk1"/>
                          </a:solidFill>
                          <a:latin typeface="Malgun Gothic"/>
                          <a:ea typeface="Malgun Gothic"/>
                          <a:cs typeface="Malgun Gothic"/>
                          <a:sym typeface="Malgun Gothic"/>
                        </a:rPr>
                        <a:t>마이페이지의 게시글 상세 페이지로 이동</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716512912"/>
                  </a:ext>
                </a:extLst>
              </a:tr>
            </a:tbl>
          </a:graphicData>
        </a:graphic>
      </p:graphicFrame>
      <p:sp>
        <p:nvSpPr>
          <p:cNvPr id="35" name="직사각형 34">
            <a:extLst>
              <a:ext uri="{FF2B5EF4-FFF2-40B4-BE49-F238E27FC236}">
                <a16:creationId xmlns:a16="http://schemas.microsoft.com/office/drawing/2014/main" id="{CB1694D1-A1AF-DC6D-0272-CBDC9C7E53E5}"/>
              </a:ext>
            </a:extLst>
          </p:cNvPr>
          <p:cNvSpPr/>
          <p:nvPr/>
        </p:nvSpPr>
        <p:spPr>
          <a:xfrm>
            <a:off x="490402" y="299173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301311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69AD9-A26B-F4A1-4FB1-89613574C82C}"/>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261BBFAC-07B4-BB5D-FD8D-E49953E1A36D}"/>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구인정보 </a:t>
            </a:r>
            <a:r>
              <a:rPr lang="en-US" altLang="ko-KR" dirty="0"/>
              <a:t>&gt; </a:t>
            </a:r>
            <a:r>
              <a:rPr lang="ko-KR" altLang="en-US" dirty="0"/>
              <a:t>상세</a:t>
            </a:r>
          </a:p>
        </p:txBody>
      </p:sp>
      <p:sp>
        <p:nvSpPr>
          <p:cNvPr id="4" name="텍스트 개체 틀 3">
            <a:extLst>
              <a:ext uri="{FF2B5EF4-FFF2-40B4-BE49-F238E27FC236}">
                <a16:creationId xmlns:a16="http://schemas.microsoft.com/office/drawing/2014/main" id="{F8B66505-25BB-81CC-F4B8-0BD4E1313F0D}"/>
              </a:ext>
            </a:extLst>
          </p:cNvPr>
          <p:cNvSpPr>
            <a:spLocks noGrp="1"/>
          </p:cNvSpPr>
          <p:nvPr>
            <p:ph type="body" sz="quarter" idx="16"/>
          </p:nvPr>
        </p:nvSpPr>
        <p:spPr/>
        <p:txBody>
          <a:bodyPr/>
          <a:lstStyle/>
          <a:p>
            <a:endParaRPr lang="ko-KR" altLang="en-US"/>
          </a:p>
        </p:txBody>
      </p:sp>
      <p:sp>
        <p:nvSpPr>
          <p:cNvPr id="39" name="텍스트 개체 틀 38">
            <a:extLst>
              <a:ext uri="{FF2B5EF4-FFF2-40B4-BE49-F238E27FC236}">
                <a16:creationId xmlns:a16="http://schemas.microsoft.com/office/drawing/2014/main" id="{9B8435AC-BA0C-4FF6-D506-9F2F384A857D}"/>
              </a:ext>
            </a:extLst>
          </p:cNvPr>
          <p:cNvSpPr>
            <a:spLocks noGrp="1"/>
          </p:cNvSpPr>
          <p:nvPr>
            <p:ph type="body" sz="quarter" idx="17"/>
          </p:nvPr>
        </p:nvSpPr>
        <p:spPr/>
        <p:txBody>
          <a:bodyPr/>
          <a:lstStyle/>
          <a:p>
            <a:r>
              <a:rPr lang="ko-KR" altLang="en-US" dirty="0"/>
              <a:t>구인정보 </a:t>
            </a:r>
            <a:r>
              <a:rPr lang="en-US" altLang="ko-KR" dirty="0"/>
              <a:t> </a:t>
            </a:r>
            <a:r>
              <a:rPr lang="ko-KR" altLang="en-US" dirty="0"/>
              <a:t>상세</a:t>
            </a:r>
          </a:p>
        </p:txBody>
      </p:sp>
      <p:sp>
        <p:nvSpPr>
          <p:cNvPr id="76" name="타원 75">
            <a:extLst>
              <a:ext uri="{FF2B5EF4-FFF2-40B4-BE49-F238E27FC236}">
                <a16:creationId xmlns:a16="http://schemas.microsoft.com/office/drawing/2014/main" id="{2AB7FD24-29CB-93F7-3320-7F8886D8C035}"/>
              </a:ext>
            </a:extLst>
          </p:cNvPr>
          <p:cNvSpPr/>
          <p:nvPr/>
        </p:nvSpPr>
        <p:spPr>
          <a:xfrm>
            <a:off x="404108" y="132704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19" name="표 18">
            <a:extLst>
              <a:ext uri="{FF2B5EF4-FFF2-40B4-BE49-F238E27FC236}">
                <a16:creationId xmlns:a16="http://schemas.microsoft.com/office/drawing/2014/main" id="{95E03B48-C765-939F-09D7-362FAD3FF746}"/>
              </a:ext>
            </a:extLst>
          </p:cNvPr>
          <p:cNvGraphicFramePr>
            <a:graphicFrameLocks noGrp="1"/>
          </p:cNvGraphicFramePr>
          <p:nvPr>
            <p:extLst>
              <p:ext uri="{D42A27DB-BD31-4B8C-83A1-F6EECF244321}">
                <p14:modId xmlns:p14="http://schemas.microsoft.com/office/powerpoint/2010/main" val="1068802754"/>
              </p:ext>
            </p:extLst>
          </p:nvPr>
        </p:nvGraphicFramePr>
        <p:xfrm>
          <a:off x="523875" y="1611758"/>
          <a:ext cx="6511677" cy="2665188"/>
        </p:xfrm>
        <a:graphic>
          <a:graphicData uri="http://schemas.openxmlformats.org/drawingml/2006/table">
            <a:tbl>
              <a:tblPr firstRow="1" bandRow="1">
                <a:tableStyleId>{5C22544A-7EE6-4342-B048-85BDC9FD1C3A}</a:tableStyleId>
              </a:tblPr>
              <a:tblGrid>
                <a:gridCol w="1455835">
                  <a:extLst>
                    <a:ext uri="{9D8B030D-6E8A-4147-A177-3AD203B41FA5}">
                      <a16:colId xmlns:a16="http://schemas.microsoft.com/office/drawing/2014/main" val="20000"/>
                    </a:ext>
                  </a:extLst>
                </a:gridCol>
                <a:gridCol w="1970817">
                  <a:extLst>
                    <a:ext uri="{9D8B030D-6E8A-4147-A177-3AD203B41FA5}">
                      <a16:colId xmlns:a16="http://schemas.microsoft.com/office/drawing/2014/main" val="20001"/>
                    </a:ext>
                  </a:extLst>
                </a:gridCol>
                <a:gridCol w="1399744">
                  <a:extLst>
                    <a:ext uri="{9D8B030D-6E8A-4147-A177-3AD203B41FA5}">
                      <a16:colId xmlns:a16="http://schemas.microsoft.com/office/drawing/2014/main" val="20002"/>
                    </a:ext>
                  </a:extLst>
                </a:gridCol>
                <a:gridCol w="1685281">
                  <a:extLst>
                    <a:ext uri="{9D8B030D-6E8A-4147-A177-3AD203B41FA5}">
                      <a16:colId xmlns:a16="http://schemas.microsoft.com/office/drawing/2014/main" val="20003"/>
                    </a:ext>
                  </a:extLst>
                </a:gridCol>
              </a:tblGrid>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기관명</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예쁘다피부과</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대표자</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홍길동</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2750016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대표전화</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02-2039-1234</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팩스번호</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02-123-4567</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사업자번호</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123-12-01234</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근로자수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9</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명</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405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 소재지</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서울근무형태구로구</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864729468"/>
                  </a:ext>
                </a:extLst>
              </a:tr>
              <a:tr h="2405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기관주소</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우편번호 </a:t>
                      </a:r>
                      <a:r>
                        <a:rPr lang="en-US" altLang="ko-KR" sz="800" b="0" kern="1200" dirty="0">
                          <a:solidFill>
                            <a:schemeClr val="tx1"/>
                          </a:solidFill>
                          <a:latin typeface="+mn-ea"/>
                          <a:ea typeface="+mn-ea"/>
                          <a:cs typeface="+mn-cs"/>
                        </a:rPr>
                        <a:t>: 04378</a:t>
                      </a:r>
                      <a:br>
                        <a:rPr lang="en-US" altLang="ko-KR" sz="800" b="0" kern="1200" dirty="0">
                          <a:solidFill>
                            <a:schemeClr val="tx1"/>
                          </a:solidFill>
                          <a:latin typeface="+mn-ea"/>
                          <a:ea typeface="+mn-ea"/>
                          <a:cs typeface="+mn-cs"/>
                        </a:rPr>
                      </a:b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서울 용산구 한강대로 </a:t>
                      </a:r>
                      <a:r>
                        <a:rPr lang="en-US" altLang="ko-KR" sz="800" b="0" kern="1200" dirty="0">
                          <a:solidFill>
                            <a:schemeClr val="tx1"/>
                          </a:solidFill>
                          <a:latin typeface="+mn-ea"/>
                          <a:ea typeface="+mn-ea"/>
                          <a:cs typeface="+mn-cs"/>
                        </a:rPr>
                        <a:t>69(</a:t>
                      </a:r>
                      <a:r>
                        <a:rPr lang="ko-KR" altLang="en-US" sz="800" b="0" kern="1200" dirty="0">
                          <a:solidFill>
                            <a:schemeClr val="tx1"/>
                          </a:solidFill>
                          <a:latin typeface="+mn-ea"/>
                          <a:ea typeface="+mn-ea"/>
                          <a:cs typeface="+mn-cs"/>
                        </a:rPr>
                        <a:t>한강로</a:t>
                      </a:r>
                      <a:r>
                        <a:rPr lang="en-US" altLang="ko-KR" sz="800" b="0" kern="1200" dirty="0">
                          <a:solidFill>
                            <a:schemeClr val="tx1"/>
                          </a:solidFill>
                          <a:latin typeface="+mn-ea"/>
                          <a:ea typeface="+mn-ea"/>
                          <a:cs typeface="+mn-cs"/>
                        </a:rPr>
                        <a:t>2</a:t>
                      </a:r>
                      <a:r>
                        <a:rPr lang="ko-KR" altLang="en-US" sz="800" b="0" kern="1200" dirty="0">
                          <a:solidFill>
                            <a:schemeClr val="tx1"/>
                          </a:solidFill>
                          <a:latin typeface="+mn-ea"/>
                          <a:ea typeface="+mn-ea"/>
                          <a:cs typeface="+mn-cs"/>
                        </a:rPr>
                        <a:t>가</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용산푸르지오써밋</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상가동</a:t>
                      </a:r>
                      <a:r>
                        <a:rPr lang="ko-KR" altLang="en-US" sz="800" b="0" kern="1200" dirty="0">
                          <a:solidFill>
                            <a:schemeClr val="tx1"/>
                          </a:solidFill>
                          <a:latin typeface="+mn-ea"/>
                          <a:ea typeface="+mn-ea"/>
                          <a:cs typeface="+mn-cs"/>
                        </a:rPr>
                        <a:t> </a:t>
                      </a:r>
                      <a:r>
                        <a:rPr lang="en-US" altLang="ko-KR" sz="800" b="0" kern="1200" dirty="0">
                          <a:solidFill>
                            <a:schemeClr val="tx1"/>
                          </a:solidFill>
                          <a:latin typeface="+mn-ea"/>
                          <a:ea typeface="+mn-ea"/>
                          <a:cs typeface="+mn-cs"/>
                        </a:rPr>
                        <a:t>2</a:t>
                      </a:r>
                      <a:r>
                        <a:rPr lang="ko-KR" altLang="en-US" sz="800" b="0" kern="1200" dirty="0">
                          <a:solidFill>
                            <a:schemeClr val="tx1"/>
                          </a:solidFill>
                          <a:latin typeface="+mn-ea"/>
                          <a:ea typeface="+mn-ea"/>
                          <a:cs typeface="+mn-cs"/>
                        </a:rPr>
                        <a:t>층</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405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기관분류</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의료기관 </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의원</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종합병원</a:t>
                      </a:r>
                      <a:br>
                        <a:rPr lang="en-US" altLang="ko-KR" sz="800" b="0" kern="1200" dirty="0">
                          <a:solidFill>
                            <a:schemeClr val="tx1"/>
                          </a:solidFill>
                          <a:latin typeface="+mn-ea"/>
                          <a:ea typeface="+mn-ea"/>
                          <a:cs typeface="+mn-cs"/>
                        </a:rPr>
                      </a:br>
                      <a:r>
                        <a:rPr lang="ko-KR" altLang="en-US" sz="800" b="0" kern="1200" dirty="0">
                          <a:solidFill>
                            <a:schemeClr val="tx1"/>
                          </a:solidFill>
                          <a:latin typeface="+mn-ea"/>
                          <a:ea typeface="+mn-ea"/>
                          <a:cs typeface="+mn-cs"/>
                        </a:rPr>
                        <a:t>   장기요양기관 </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요양원근무형태주야간보호센터근무형태단기보호시설</a:t>
                      </a:r>
                      <a:br>
                        <a:rPr lang="en-US" altLang="ko-KR" sz="800" b="0" kern="1200" dirty="0">
                          <a:solidFill>
                            <a:schemeClr val="tx1"/>
                          </a:solidFill>
                          <a:latin typeface="+mn-ea"/>
                          <a:ea typeface="+mn-ea"/>
                          <a:cs typeface="+mn-cs"/>
                        </a:rPr>
                      </a:b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기타 </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산후조리원</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9129696"/>
                  </a:ext>
                </a:extLst>
              </a:tr>
              <a:tr h="2405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err="1">
                          <a:solidFill>
                            <a:schemeClr val="tx1"/>
                          </a:solidFill>
                          <a:latin typeface="맑은 고딕" panose="020B0503020000020004" pitchFamily="50" charset="-127"/>
                          <a:ea typeface="맑은 고딕" panose="020B0503020000020004" pitchFamily="50" charset="-127"/>
                          <a:cs typeface="+mn-cs"/>
                        </a:rPr>
                        <a:t>진료과</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가정의학과</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흉부외과</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011156581"/>
                  </a:ext>
                </a:extLst>
              </a:tr>
              <a:tr h="24054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채용담당자명</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아무개</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350797847"/>
                  </a:ext>
                </a:extLst>
              </a:tr>
              <a:tr h="24054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채용 문의전화</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02-1234-5678</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748298158"/>
                  </a:ext>
                </a:extLst>
              </a:tr>
            </a:tbl>
          </a:graphicData>
        </a:graphic>
      </p:graphicFrame>
      <p:sp>
        <p:nvSpPr>
          <p:cNvPr id="21" name="직사각형 20">
            <a:extLst>
              <a:ext uri="{FF2B5EF4-FFF2-40B4-BE49-F238E27FC236}">
                <a16:creationId xmlns:a16="http://schemas.microsoft.com/office/drawing/2014/main" id="{28954A72-1AEC-4110-FB61-10D0C96426C5}"/>
              </a:ext>
            </a:extLst>
          </p:cNvPr>
          <p:cNvSpPr/>
          <p:nvPr/>
        </p:nvSpPr>
        <p:spPr>
          <a:xfrm>
            <a:off x="584248" y="1280091"/>
            <a:ext cx="1416362" cy="273280"/>
          </a:xfrm>
          <a:prstGeom prst="rect">
            <a:avLst/>
          </a:prstGeom>
        </p:spPr>
        <p:txBody>
          <a:bodyPr wrap="square">
            <a:spAutoFit/>
          </a:bodyPr>
          <a:lstStyle/>
          <a:p>
            <a:pPr algn="l">
              <a:lnSpc>
                <a:spcPct val="150000"/>
              </a:lnSpc>
            </a:pPr>
            <a:r>
              <a:rPr lang="ko-KR" altLang="en-US" sz="900" b="1" dirty="0">
                <a:solidFill>
                  <a:schemeClr val="tx1">
                    <a:lumMod val="75000"/>
                    <a:lumOff val="25000"/>
                  </a:schemeClr>
                </a:solidFill>
                <a:latin typeface="맑은 고딕" panose="020B0503020000020004" pitchFamily="50" charset="-127"/>
                <a:ea typeface="맑은 고딕" panose="020B0503020000020004" pitchFamily="50" charset="-127"/>
              </a:rPr>
              <a:t>기관정보</a:t>
            </a:r>
            <a:endParaRPr lang="en-US" altLang="ko-KR" sz="9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8FC24B96-B154-627B-7371-AE979C8E625E}"/>
              </a:ext>
            </a:extLst>
          </p:cNvPr>
          <p:cNvSpPr/>
          <p:nvPr/>
        </p:nvSpPr>
        <p:spPr>
          <a:xfrm>
            <a:off x="447271" y="904320"/>
            <a:ext cx="1189939"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구인정보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15" name="직선 연결선 14">
            <a:extLst>
              <a:ext uri="{FF2B5EF4-FFF2-40B4-BE49-F238E27FC236}">
                <a16:creationId xmlns:a16="http://schemas.microsoft.com/office/drawing/2014/main" id="{C4C8E674-EF2A-D9CC-75B2-7961495641C8}"/>
              </a:ext>
            </a:extLst>
          </p:cNvPr>
          <p:cNvCxnSpPr>
            <a:cxnSpLocks/>
          </p:cNvCxnSpPr>
          <p:nvPr/>
        </p:nvCxnSpPr>
        <p:spPr>
          <a:xfrm>
            <a:off x="512108" y="1276189"/>
            <a:ext cx="653271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3" name="Google Shape;638;p42">
            <a:extLst>
              <a:ext uri="{FF2B5EF4-FFF2-40B4-BE49-F238E27FC236}">
                <a16:creationId xmlns:a16="http://schemas.microsoft.com/office/drawing/2014/main" id="{98319EB8-6A11-6C8E-3B27-DBB5B763B047}"/>
              </a:ext>
            </a:extLst>
          </p:cNvPr>
          <p:cNvGraphicFramePr/>
          <p:nvPr>
            <p:extLst>
              <p:ext uri="{D42A27DB-BD31-4B8C-83A1-F6EECF244321}">
                <p14:modId xmlns:p14="http://schemas.microsoft.com/office/powerpoint/2010/main" val="2319283015"/>
              </p:ext>
            </p:extLst>
          </p:nvPr>
        </p:nvGraphicFramePr>
        <p:xfrm>
          <a:off x="7514015" y="310181"/>
          <a:ext cx="2338010" cy="126923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상세</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a:solidFill>
                            <a:srgbClr val="000000"/>
                          </a:solidFill>
                          <a:latin typeface="Malgun Gothic"/>
                          <a:ea typeface="Malgun Gothic"/>
                          <a:cs typeface="Malgun Gothic"/>
                          <a:sym typeface="Malgun Gothic"/>
                        </a:rPr>
                        <a:t>1</a:t>
                      </a:r>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a:solidFill>
                            <a:schemeClr val="dk1"/>
                          </a:solidFill>
                          <a:latin typeface="Malgun Gothic"/>
                          <a:ea typeface="Malgun Gothic"/>
                          <a:cs typeface="Malgun Gothic"/>
                          <a:sym typeface="Malgun Gothic"/>
                        </a:rPr>
                        <a:t>기관정보</a:t>
                      </a:r>
                      <a:br>
                        <a:rPr lang="en-US" altLang="ko-KR" sz="700" b="1" u="none" strike="noStrike" cap="none" dirty="0">
                          <a:solidFill>
                            <a:schemeClr val="dk1"/>
                          </a:solidFill>
                          <a:latin typeface="Malgun Gothic"/>
                          <a:ea typeface="Malgun Gothic"/>
                          <a:cs typeface="Malgun Gothic"/>
                          <a:sym typeface="Malgun Gothic"/>
                        </a:rPr>
                      </a:br>
                      <a:r>
                        <a:rPr 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err="1">
                          <a:solidFill>
                            <a:schemeClr val="dk1"/>
                          </a:solidFill>
                          <a:latin typeface="Malgun Gothic"/>
                          <a:ea typeface="Malgun Gothic"/>
                          <a:cs typeface="Malgun Gothic"/>
                          <a:sym typeface="Malgun Gothic"/>
                        </a:rPr>
                        <a:t>기관명근무형태대표자근무형태대표전화근무형태팩스번호근무형태사업자번호근무형태근로자수근무형태기관</a:t>
                      </a:r>
                      <a:r>
                        <a:rPr lang="ko-KR" altLang="en-US"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err="1">
                          <a:solidFill>
                            <a:schemeClr val="dk1"/>
                          </a:solidFill>
                          <a:latin typeface="Malgun Gothic"/>
                          <a:ea typeface="Malgun Gothic"/>
                          <a:cs typeface="Malgun Gothic"/>
                          <a:sym typeface="Malgun Gothic"/>
                        </a:rPr>
                        <a:t>소재지근무형태기관주소근무형태기관분류근무형태진료과</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err="1">
                          <a:solidFill>
                            <a:schemeClr val="dk1"/>
                          </a:solidFill>
                          <a:latin typeface="Malgun Gothic"/>
                          <a:ea typeface="Malgun Gothic"/>
                          <a:cs typeface="Malgun Gothic"/>
                          <a:sym typeface="Malgun Gothic"/>
                        </a:rPr>
                        <a:t>채용담당자명근무형태채용문의전화</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64153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41187-D96F-ED65-939E-6D8C96069788}"/>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23B15ED3-2BEC-8134-BD97-521DD423CE48}"/>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구인정보 </a:t>
            </a:r>
            <a:r>
              <a:rPr lang="en-US" altLang="ko-KR" dirty="0"/>
              <a:t>&gt; </a:t>
            </a:r>
            <a:r>
              <a:rPr lang="ko-KR" altLang="en-US" dirty="0"/>
              <a:t>상세</a:t>
            </a:r>
            <a:r>
              <a:rPr lang="en-US" altLang="ko-KR" dirty="0"/>
              <a:t>(</a:t>
            </a:r>
            <a:r>
              <a:rPr lang="ko-KR" altLang="en-US" dirty="0"/>
              <a:t>이어서</a:t>
            </a:r>
            <a:r>
              <a:rPr lang="en-US" altLang="ko-KR" dirty="0"/>
              <a:t>)</a:t>
            </a:r>
            <a:endParaRPr lang="ko-KR" altLang="en-US" dirty="0"/>
          </a:p>
        </p:txBody>
      </p:sp>
      <p:sp>
        <p:nvSpPr>
          <p:cNvPr id="38" name="텍스트 개체 틀 37">
            <a:extLst>
              <a:ext uri="{FF2B5EF4-FFF2-40B4-BE49-F238E27FC236}">
                <a16:creationId xmlns:a16="http://schemas.microsoft.com/office/drawing/2014/main" id="{9C23EE55-F388-3224-4AA5-1F40E9CDBFDF}"/>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5B06372E-AF52-A088-0047-14B626430F8F}"/>
              </a:ext>
            </a:extLst>
          </p:cNvPr>
          <p:cNvSpPr>
            <a:spLocks noGrp="1"/>
          </p:cNvSpPr>
          <p:nvPr>
            <p:ph type="body" sz="quarter" idx="17"/>
          </p:nvPr>
        </p:nvSpPr>
        <p:spPr/>
        <p:txBody>
          <a:bodyPr/>
          <a:lstStyle/>
          <a:p>
            <a:r>
              <a:rPr lang="ko-KR" altLang="en-US" dirty="0"/>
              <a:t>구인정보 </a:t>
            </a:r>
            <a:r>
              <a:rPr lang="en-US" altLang="ko-KR" dirty="0"/>
              <a:t> </a:t>
            </a:r>
            <a:r>
              <a:rPr lang="ko-KR" altLang="en-US" dirty="0"/>
              <a:t>상세 </a:t>
            </a:r>
            <a:r>
              <a:rPr lang="en-US" altLang="ko-KR" dirty="0"/>
              <a:t>(</a:t>
            </a:r>
            <a:r>
              <a:rPr lang="ko-KR" altLang="en-US" dirty="0"/>
              <a:t>이어서</a:t>
            </a:r>
            <a:r>
              <a:rPr lang="en-US" altLang="ko-KR" dirty="0"/>
              <a:t>)</a:t>
            </a:r>
            <a:endParaRPr lang="ko-KR" altLang="en-US" dirty="0"/>
          </a:p>
        </p:txBody>
      </p:sp>
      <p:sp>
        <p:nvSpPr>
          <p:cNvPr id="7" name="Button">
            <a:extLst>
              <a:ext uri="{FF2B5EF4-FFF2-40B4-BE49-F238E27FC236}">
                <a16:creationId xmlns:a16="http://schemas.microsoft.com/office/drawing/2014/main" id="{41C8D774-9F40-2AFB-4B5C-E8D16FF41B98}"/>
              </a:ext>
            </a:extLst>
          </p:cNvPr>
          <p:cNvSpPr>
            <a:spLocks/>
          </p:cNvSpPr>
          <p:nvPr/>
        </p:nvSpPr>
        <p:spPr bwMode="auto">
          <a:xfrm>
            <a:off x="6623313" y="4949767"/>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목록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graphicFrame>
        <p:nvGraphicFramePr>
          <p:cNvPr id="4" name="표 3">
            <a:extLst>
              <a:ext uri="{FF2B5EF4-FFF2-40B4-BE49-F238E27FC236}">
                <a16:creationId xmlns:a16="http://schemas.microsoft.com/office/drawing/2014/main" id="{1AB0B80B-468A-7A3C-D3CD-440EFF5EAA35}"/>
              </a:ext>
            </a:extLst>
          </p:cNvPr>
          <p:cNvGraphicFramePr>
            <a:graphicFrameLocks noGrp="1"/>
          </p:cNvGraphicFramePr>
          <p:nvPr>
            <p:extLst>
              <p:ext uri="{D42A27DB-BD31-4B8C-83A1-F6EECF244321}">
                <p14:modId xmlns:p14="http://schemas.microsoft.com/office/powerpoint/2010/main" val="629920061"/>
              </p:ext>
            </p:extLst>
          </p:nvPr>
        </p:nvGraphicFramePr>
        <p:xfrm>
          <a:off x="537105" y="1216972"/>
          <a:ext cx="6498448" cy="3651358"/>
        </p:xfrm>
        <a:graphic>
          <a:graphicData uri="http://schemas.openxmlformats.org/drawingml/2006/table">
            <a:tbl>
              <a:tblPr firstRow="1" bandRow="1">
                <a:tableStyleId>{5C22544A-7EE6-4342-B048-85BDC9FD1C3A}</a:tableStyleId>
              </a:tblPr>
              <a:tblGrid>
                <a:gridCol w="1452877">
                  <a:extLst>
                    <a:ext uri="{9D8B030D-6E8A-4147-A177-3AD203B41FA5}">
                      <a16:colId xmlns:a16="http://schemas.microsoft.com/office/drawing/2014/main" val="20000"/>
                    </a:ext>
                  </a:extLst>
                </a:gridCol>
                <a:gridCol w="1966813">
                  <a:extLst>
                    <a:ext uri="{9D8B030D-6E8A-4147-A177-3AD203B41FA5}">
                      <a16:colId xmlns:a16="http://schemas.microsoft.com/office/drawing/2014/main" val="20001"/>
                    </a:ext>
                  </a:extLst>
                </a:gridCol>
                <a:gridCol w="1396901">
                  <a:extLst>
                    <a:ext uri="{9D8B030D-6E8A-4147-A177-3AD203B41FA5}">
                      <a16:colId xmlns:a16="http://schemas.microsoft.com/office/drawing/2014/main" val="20002"/>
                    </a:ext>
                  </a:extLst>
                </a:gridCol>
                <a:gridCol w="1681857">
                  <a:extLst>
                    <a:ext uri="{9D8B030D-6E8A-4147-A177-3AD203B41FA5}">
                      <a16:colId xmlns:a16="http://schemas.microsoft.com/office/drawing/2014/main" val="20003"/>
                    </a:ext>
                  </a:extLst>
                </a:gridCol>
              </a:tblGrid>
              <a:tr h="288627">
                <a:tc>
                  <a:txBody>
                    <a:bodyPr/>
                    <a:lstStyle/>
                    <a:p>
                      <a:pPr algn="l" latinLnBrk="1">
                        <a:lnSpc>
                          <a:spcPct val="100000"/>
                        </a:lnSpc>
                      </a:pPr>
                      <a:r>
                        <a:rPr lang="ko-KR" altLang="en-US" sz="800" b="1" kern="1200" dirty="0">
                          <a:solidFill>
                            <a:schemeClr val="tx1"/>
                          </a:solidFill>
                          <a:latin typeface="+mn-ea"/>
                          <a:ea typeface="+mn-ea"/>
                          <a:cs typeface="+mn-cs"/>
                        </a:rPr>
                        <a:t>공고제목</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1" kern="1200" dirty="0">
                          <a:solidFill>
                            <a:schemeClr val="tx1"/>
                          </a:solidFill>
                          <a:latin typeface="+mn-ea"/>
                          <a:ea typeface="+mn-ea"/>
                          <a:cs typeface="+mn-cs"/>
                        </a:rPr>
                        <a:t>   </a:t>
                      </a:r>
                      <a:r>
                        <a:rPr lang="ko-KR" altLang="en-US" sz="900" b="1" kern="1200" dirty="0" err="1">
                          <a:solidFill>
                            <a:schemeClr val="tx1"/>
                          </a:solidFill>
                          <a:latin typeface="+mn-ea"/>
                          <a:ea typeface="+mn-ea"/>
                          <a:cs typeface="+mn-cs"/>
                        </a:rPr>
                        <a:t>예쁘다피브과</a:t>
                      </a:r>
                      <a:r>
                        <a:rPr lang="ko-KR" altLang="en-US" sz="900" b="1" kern="1200" dirty="0">
                          <a:solidFill>
                            <a:schemeClr val="tx1"/>
                          </a:solidFill>
                          <a:latin typeface="+mn-ea"/>
                          <a:ea typeface="+mn-ea"/>
                          <a:cs typeface="+mn-cs"/>
                        </a:rPr>
                        <a:t> 간호조무사 모집합니다</a:t>
                      </a:r>
                      <a:r>
                        <a:rPr lang="en-US" altLang="ko-KR" sz="900" b="1" kern="1200" dirty="0">
                          <a:solidFill>
                            <a:schemeClr val="tx1"/>
                          </a:solidFill>
                          <a:latin typeface="+mn-ea"/>
                          <a:ea typeface="+mn-ea"/>
                          <a:cs typeface="+mn-cs"/>
                        </a:rPr>
                        <a:t>.</a:t>
                      </a: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mn-ea"/>
                          <a:ea typeface="+mn-ea"/>
                          <a:cs typeface="+mn-cs"/>
                        </a:rPr>
                        <a:t>구인기간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2025-06-01 ~ 2025-06-30</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527500162"/>
                  </a:ext>
                </a:extLst>
              </a:tr>
              <a:tr h="216024">
                <a:tc>
                  <a:txBody>
                    <a:bodyPr/>
                    <a:lstStyle/>
                    <a:p>
                      <a:pPr algn="l" latinLnBrk="1">
                        <a:lnSpc>
                          <a:spcPct val="100000"/>
                        </a:lnSpc>
                      </a:pPr>
                      <a:r>
                        <a:rPr lang="ko-KR" altLang="en-US" sz="800" b="1" kern="1200" dirty="0">
                          <a:solidFill>
                            <a:schemeClr val="tx1"/>
                          </a:solidFill>
                          <a:latin typeface="+mn-ea"/>
                          <a:ea typeface="+mn-ea"/>
                          <a:cs typeface="+mn-cs"/>
                        </a:rPr>
                        <a:t>고용형태</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정규직</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latinLnBrk="1"/>
                      <a:r>
                        <a:rPr lang="ko-KR" altLang="en-US" sz="800" b="1" kern="1200" dirty="0">
                          <a:solidFill>
                            <a:schemeClr val="tx1"/>
                          </a:solidFill>
                          <a:latin typeface="+mn-ea"/>
                          <a:ea typeface="+mn-ea"/>
                          <a:cs typeface="+mn-cs"/>
                        </a:rPr>
                        <a:t>채용인원</a:t>
                      </a:r>
                      <a:endParaRPr lang="ko-KR" altLang="en-US" sz="800" dirty="0">
                        <a:latin typeface="+mn-ea"/>
                        <a:ea typeface="+mn-ea"/>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latinLnBrk="1"/>
                      <a:r>
                        <a:rPr lang="en-US" altLang="ko-KR" sz="700" dirty="0">
                          <a:latin typeface="+mn-ea"/>
                          <a:ea typeface="+mn-ea"/>
                        </a:rPr>
                        <a:t>   1</a:t>
                      </a:r>
                      <a:r>
                        <a:rPr lang="ko-KR" altLang="en-US" sz="700" dirty="0">
                          <a:latin typeface="+mn-ea"/>
                          <a:ea typeface="+mn-ea"/>
                        </a:rPr>
                        <a:t>명</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019245"/>
                  </a:ext>
                </a:extLst>
              </a:tr>
              <a:tr h="216024">
                <a:tc>
                  <a:txBody>
                    <a:bodyPr/>
                    <a:lstStyle/>
                    <a:p>
                      <a:pPr algn="l" latinLnBrk="1">
                        <a:lnSpc>
                          <a:spcPct val="100000"/>
                        </a:lnSpc>
                      </a:pPr>
                      <a:r>
                        <a:rPr lang="ko-KR" altLang="en-US" sz="800" b="1" kern="1200" dirty="0">
                          <a:solidFill>
                            <a:schemeClr val="tx1"/>
                          </a:solidFill>
                          <a:latin typeface="+mn-ea"/>
                          <a:ea typeface="+mn-ea"/>
                          <a:cs typeface="+mn-cs"/>
                        </a:rPr>
                        <a:t>경력</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신입</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949069913"/>
                  </a:ext>
                </a:extLst>
              </a:tr>
              <a:tr h="258688">
                <a:tc>
                  <a:txBody>
                    <a:bodyPr/>
                    <a:lstStyle/>
                    <a:p>
                      <a:pPr algn="l" latinLnBrk="1">
                        <a:lnSpc>
                          <a:spcPct val="100000"/>
                        </a:lnSpc>
                      </a:pPr>
                      <a:r>
                        <a:rPr lang="ko-KR" altLang="en-US" sz="800" b="1" kern="1200" dirty="0">
                          <a:solidFill>
                            <a:schemeClr val="tx1"/>
                          </a:solidFill>
                          <a:latin typeface="+mn-ea"/>
                          <a:ea typeface="+mn-ea"/>
                          <a:cs typeface="+mn-cs"/>
                        </a:rPr>
                        <a:t>근무 가능 요일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월</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화</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latinLnBrk="1">
                        <a:lnSpc>
                          <a:spcPct val="100000"/>
                        </a:lnSpc>
                      </a:pP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mn-ea"/>
                          <a:ea typeface="+mn-ea"/>
                          <a:cs typeface="+mn-cs"/>
                        </a:rPr>
                        <a:t>급여조건</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면접 후 결정</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법정보험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mn-ea"/>
                          <a:ea typeface="+mn-ea"/>
                          <a:cs typeface="+mn-cs"/>
                        </a:rPr>
                        <a:t>   4</a:t>
                      </a:r>
                      <a:r>
                        <a:rPr lang="ko-KR" altLang="en-US" sz="700" b="0" kern="1200" dirty="0" err="1">
                          <a:solidFill>
                            <a:schemeClr val="tx1"/>
                          </a:solidFill>
                          <a:latin typeface="+mn-ea"/>
                          <a:ea typeface="+mn-ea"/>
                          <a:cs typeface="+mn-cs"/>
                        </a:rPr>
                        <a:t>대보험</a:t>
                      </a:r>
                      <a:r>
                        <a:rPr lang="ko-KR" altLang="en-US" sz="700" b="0" kern="1200" dirty="0">
                          <a:solidFill>
                            <a:schemeClr val="tx1"/>
                          </a:solidFill>
                          <a:latin typeface="+mn-ea"/>
                          <a:ea typeface="+mn-ea"/>
                          <a:cs typeface="+mn-cs"/>
                        </a:rPr>
                        <a:t> </a:t>
                      </a:r>
                      <a:r>
                        <a:rPr lang="en-US" altLang="ko-KR" sz="700" b="0" kern="1200" dirty="0">
                          <a:solidFill>
                            <a:schemeClr val="tx1"/>
                          </a:solidFill>
                          <a:latin typeface="+mn-ea"/>
                          <a:ea typeface="+mn-ea"/>
                          <a:cs typeface="+mn-cs"/>
                        </a:rPr>
                        <a:t>+ </a:t>
                      </a:r>
                      <a:r>
                        <a:rPr lang="ko-KR" altLang="en-US" sz="700" b="0" kern="1200" dirty="0">
                          <a:solidFill>
                            <a:schemeClr val="tx1"/>
                          </a:solidFill>
                          <a:latin typeface="+mn-ea"/>
                          <a:ea typeface="+mn-ea"/>
                          <a:cs typeface="+mn-cs"/>
                        </a:rPr>
                        <a:t>임금채권부담금</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62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보상제도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고정급</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상여금</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보너스</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연</a:t>
                      </a:r>
                      <a:r>
                        <a:rPr lang="en-US" altLang="ko-KR" sz="800" b="0" kern="1200" dirty="0">
                          <a:solidFill>
                            <a:schemeClr val="tx1"/>
                          </a:solidFill>
                          <a:latin typeface="+mn-ea"/>
                          <a:ea typeface="+mn-ea"/>
                          <a:cs typeface="+mn-cs"/>
                        </a:rPr>
                        <a:t>0%</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6211">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휴무내용</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주 </a:t>
                      </a:r>
                      <a:r>
                        <a:rPr lang="en-US" altLang="ko-KR" sz="800" b="0" kern="1200" dirty="0">
                          <a:solidFill>
                            <a:schemeClr val="tx1"/>
                          </a:solidFill>
                          <a:latin typeface="+mn-ea"/>
                          <a:ea typeface="+mn-ea"/>
                          <a:cs typeface="+mn-cs"/>
                        </a:rPr>
                        <a:t>5</a:t>
                      </a:r>
                      <a:r>
                        <a:rPr lang="ko-KR" altLang="en-US" sz="800" b="0" kern="1200" dirty="0" err="1">
                          <a:solidFill>
                            <a:schemeClr val="tx1"/>
                          </a:solidFill>
                          <a:latin typeface="+mn-ea"/>
                          <a:ea typeface="+mn-ea"/>
                          <a:cs typeface="+mn-cs"/>
                        </a:rPr>
                        <a:t>일근무</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근무시간</a:t>
                      </a:r>
                      <a:r>
                        <a:rPr lang="en-US" altLang="ko-KR" sz="800" b="0" kern="1200" dirty="0">
                          <a:solidFill>
                            <a:schemeClr val="tx1"/>
                          </a:solidFill>
                          <a:latin typeface="+mn-ea"/>
                          <a:ea typeface="+mn-ea"/>
                          <a:cs typeface="+mn-cs"/>
                        </a:rPr>
                        <a:t>:40</a:t>
                      </a:r>
                      <a:r>
                        <a:rPr lang="ko-KR" altLang="en-US" sz="800" b="0" kern="1200" dirty="0">
                          <a:solidFill>
                            <a:schemeClr val="tx1"/>
                          </a:solidFill>
                          <a:latin typeface="+mn-ea"/>
                          <a:ea typeface="+mn-ea"/>
                          <a:cs typeface="+mn-cs"/>
                        </a:rPr>
                        <a:t>시간</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tcPr>
                </a:tc>
                <a:extLst>
                  <a:ext uri="{0D108BD9-81ED-4DB2-BD59-A6C34878D82A}">
                    <a16:rowId xmlns:a16="http://schemas.microsoft.com/office/drawing/2014/main" val="47771167"/>
                  </a:ext>
                </a:extLst>
              </a:tr>
              <a:tr h="226211">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월차</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586465892"/>
                  </a:ext>
                </a:extLst>
              </a:tr>
              <a:tr h="226211">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복리지원</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건강검진근무형태학자금</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2756364363"/>
                  </a:ext>
                </a:extLst>
              </a:tr>
              <a:tr h="226211">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   기타복리후생</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없음</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732094423"/>
                  </a:ext>
                </a:extLst>
              </a:tr>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기타내용</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mn-ea"/>
                          <a:ea typeface="+mn-ea"/>
                        </a:rPr>
                        <a:t>   메일주소 </a:t>
                      </a:r>
                      <a:r>
                        <a:rPr kumimoji="0" lang="en-US" altLang="ko-KR" sz="800" i="0" u="none" strike="noStrike" kern="0" cap="none" spc="0" normalizeH="0" baseline="0" noProof="0" dirty="0">
                          <a:ln>
                            <a:noFill/>
                          </a:ln>
                          <a:solidFill>
                            <a:prstClr val="black"/>
                          </a:solidFill>
                          <a:effectLst/>
                          <a:uLnTx/>
                          <a:uFillTx/>
                          <a:latin typeface="+mn-ea"/>
                          <a:ea typeface="+mn-ea"/>
                        </a:rPr>
                        <a:t>1234@naver.com</a:t>
                      </a:r>
                      <a:r>
                        <a:rPr kumimoji="0" lang="ko-KR" altLang="en-US" sz="800" i="0" u="none" strike="noStrike" kern="0" cap="none" spc="0" normalizeH="0" baseline="0" noProof="0" dirty="0">
                          <a:ln>
                            <a:noFill/>
                          </a:ln>
                          <a:solidFill>
                            <a:prstClr val="black"/>
                          </a:solidFill>
                          <a:effectLst/>
                          <a:uLnTx/>
                          <a:uFillTx/>
                          <a:latin typeface="+mn-ea"/>
                          <a:ea typeface="+mn-ea"/>
                        </a:rPr>
                        <a:t>로 이력서 보내주셔도 됩니다</a:t>
                      </a:r>
                      <a:r>
                        <a:rPr kumimoji="0" lang="en-US" altLang="ko-KR" sz="800" i="0" u="none" strike="noStrike" kern="0" cap="none" spc="0" normalizeH="0" baseline="0" noProof="0" dirty="0">
                          <a:ln>
                            <a:noFill/>
                          </a:ln>
                          <a:solidFill>
                            <a:prstClr val="black"/>
                          </a:solidFill>
                          <a:effectLst/>
                          <a:uLnTx/>
                          <a:uFillTx/>
                          <a:latin typeface="+mn-ea"/>
                          <a:ea typeface="+mn-ea"/>
                        </a:rPr>
                        <a:t>~^^</a:t>
                      </a: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236732049"/>
                  </a:ext>
                </a:extLst>
              </a:tr>
              <a:tr h="25327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첨부파일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맑은 고딕" panose="020B0503020000020004" pitchFamily="50" charset="-127"/>
                          <a:ea typeface="+mn-ea"/>
                        </a:rPr>
                        <a:t>         2025</a:t>
                      </a:r>
                      <a:r>
                        <a:rPr lang="ko-KR" altLang="en-US" sz="800" dirty="0">
                          <a:latin typeface="맑은 고딕" panose="020B0503020000020004" pitchFamily="50" charset="-127"/>
                          <a:ea typeface="+mn-ea"/>
                        </a:rPr>
                        <a:t>년 간호조무사 보수교육</a:t>
                      </a:r>
                      <a:r>
                        <a:rPr lang="en-US" altLang="ko-KR" sz="800" dirty="0">
                          <a:latin typeface="맑은 고딕" panose="020B0503020000020004" pitchFamily="50" charset="-127"/>
                          <a:ea typeface="+mn-ea"/>
                        </a:rPr>
                        <a:t> </a:t>
                      </a:r>
                      <a:r>
                        <a:rPr lang="ko-KR" altLang="en-US" sz="800" dirty="0">
                          <a:latin typeface="맑은 고딕" panose="020B0503020000020004" pitchFamily="50" charset="-127"/>
                          <a:ea typeface="+mn-ea"/>
                        </a:rPr>
                        <a:t>제안요청서 </a:t>
                      </a:r>
                      <a:r>
                        <a:rPr lang="en-US" altLang="ko-KR" sz="800" dirty="0">
                          <a:latin typeface="맑은 고딕" panose="020B0503020000020004" pitchFamily="50" charset="-127"/>
                          <a:ea typeface="+mn-ea"/>
                        </a:rPr>
                        <a:t>[</a:t>
                      </a:r>
                      <a:r>
                        <a:rPr lang="en-US" altLang="ko-KR" sz="800" dirty="0" err="1">
                          <a:latin typeface="맑은 고딕" panose="020B0503020000020004" pitchFamily="50" charset="-127"/>
                          <a:ea typeface="+mn-ea"/>
                        </a:rPr>
                        <a:t>hwp</a:t>
                      </a:r>
                      <a:r>
                        <a:rPr lang="en-US" altLang="ko-KR" sz="800" dirty="0">
                          <a:latin typeface="맑은 고딕" panose="020B0503020000020004" pitchFamily="50" charset="-127"/>
                          <a:ea typeface="+mn-ea"/>
                        </a:rPr>
                        <a:t>, 174kb]</a:t>
                      </a:r>
                      <a:endParaRPr lang="ko-KR" altLang="en-US" sz="800" dirty="0">
                        <a:latin typeface="맑은 고딕" panose="020B0503020000020004" pitchFamily="50" charset="-127"/>
                        <a:ea typeface="+mn-ea"/>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2280470568"/>
                  </a:ext>
                </a:extLst>
              </a:tr>
              <a:tr h="25327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참여경로</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dirty="0">
                          <a:latin typeface="맑은 고딕" panose="020B0503020000020004" pitchFamily="50" charset="-127"/>
                          <a:ea typeface="+mn-ea"/>
                        </a:rPr>
                        <a:t>  </a:t>
                      </a:r>
                      <a:r>
                        <a:rPr lang="ko-KR" altLang="en-US" sz="800" dirty="0">
                          <a:latin typeface="맑은 고딕" panose="020B0503020000020004" pitchFamily="50" charset="-127"/>
                          <a:ea typeface="+mn-ea"/>
                        </a:rPr>
                        <a:t>경로</a:t>
                      </a:r>
                      <a:r>
                        <a:rPr lang="en-US" altLang="ko-KR" sz="800" dirty="0">
                          <a:latin typeface="맑은 고딕" panose="020B0503020000020004" pitchFamily="50" charset="-127"/>
                          <a:ea typeface="+mn-ea"/>
                        </a:rPr>
                        <a:t>1</a:t>
                      </a:r>
                      <a:endParaRPr lang="ko-KR" altLang="en-US" sz="800" dirty="0">
                        <a:latin typeface="맑은 고딕" panose="020B0503020000020004" pitchFamily="50" charset="-127"/>
                        <a:ea typeface="+mn-ea"/>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194729363"/>
                  </a:ext>
                </a:extLst>
              </a:tr>
            </a:tbl>
          </a:graphicData>
        </a:graphic>
      </p:graphicFrame>
      <p:sp>
        <p:nvSpPr>
          <p:cNvPr id="5" name="직사각형 4">
            <a:extLst>
              <a:ext uri="{FF2B5EF4-FFF2-40B4-BE49-F238E27FC236}">
                <a16:creationId xmlns:a16="http://schemas.microsoft.com/office/drawing/2014/main" id="{96CF7559-C5E5-D4C3-E718-778E2A9E6281}"/>
              </a:ext>
            </a:extLst>
          </p:cNvPr>
          <p:cNvSpPr/>
          <p:nvPr/>
        </p:nvSpPr>
        <p:spPr>
          <a:xfrm>
            <a:off x="583703" y="885305"/>
            <a:ext cx="1416362" cy="273280"/>
          </a:xfrm>
          <a:prstGeom prst="rect">
            <a:avLst/>
          </a:prstGeom>
        </p:spPr>
        <p:txBody>
          <a:bodyPr wrap="square">
            <a:spAutoFit/>
          </a:bodyPr>
          <a:lstStyle/>
          <a:p>
            <a:pPr algn="l">
              <a:lnSpc>
                <a:spcPct val="150000"/>
              </a:lnSpc>
            </a:pPr>
            <a:r>
              <a:rPr lang="ko-KR" altLang="en-US" sz="900" b="1" dirty="0">
                <a:solidFill>
                  <a:schemeClr val="tx1">
                    <a:lumMod val="75000"/>
                    <a:lumOff val="25000"/>
                  </a:schemeClr>
                </a:solidFill>
                <a:latin typeface="맑은 고딕" panose="020B0503020000020004" pitchFamily="50" charset="-127"/>
                <a:ea typeface="맑은 고딕" panose="020B0503020000020004" pitchFamily="50" charset="-127"/>
              </a:rPr>
              <a:t>모집요강</a:t>
            </a:r>
            <a:endParaRPr lang="en-US" altLang="ko-KR" sz="9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2" name="Button">
            <a:extLst>
              <a:ext uri="{FF2B5EF4-FFF2-40B4-BE49-F238E27FC236}">
                <a16:creationId xmlns:a16="http://schemas.microsoft.com/office/drawing/2014/main" id="{C7F8983B-89B8-B9B6-FAF3-FD1D4E377FF6}"/>
              </a:ext>
            </a:extLst>
          </p:cNvPr>
          <p:cNvSpPr>
            <a:spLocks/>
          </p:cNvSpPr>
          <p:nvPr/>
        </p:nvSpPr>
        <p:spPr bwMode="auto">
          <a:xfrm>
            <a:off x="5672367" y="4946241"/>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수정</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3" name="Button">
            <a:extLst>
              <a:ext uri="{FF2B5EF4-FFF2-40B4-BE49-F238E27FC236}">
                <a16:creationId xmlns:a16="http://schemas.microsoft.com/office/drawing/2014/main" id="{2CE5182C-86FB-A08B-4B05-87BD2452C17D}"/>
              </a:ext>
            </a:extLst>
          </p:cNvPr>
          <p:cNvSpPr>
            <a:spLocks/>
          </p:cNvSpPr>
          <p:nvPr/>
        </p:nvSpPr>
        <p:spPr bwMode="auto">
          <a:xfrm>
            <a:off x="6140475" y="4946241"/>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삭제</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9" name="TextBox 8">
            <a:extLst>
              <a:ext uri="{FF2B5EF4-FFF2-40B4-BE49-F238E27FC236}">
                <a16:creationId xmlns:a16="http://schemas.microsoft.com/office/drawing/2014/main" id="{C5203B58-0D05-82E4-8583-A91692AF3642}"/>
              </a:ext>
            </a:extLst>
          </p:cNvPr>
          <p:cNvSpPr txBox="1"/>
          <p:nvPr/>
        </p:nvSpPr>
        <p:spPr>
          <a:xfrm>
            <a:off x="1144137" y="5936991"/>
            <a:ext cx="3494217" cy="215444"/>
          </a:xfrm>
          <a:prstGeom prst="rect">
            <a:avLst/>
          </a:prstGeom>
          <a:noFill/>
        </p:spPr>
        <p:txBody>
          <a:bodyPr wrap="square" rtlCol="0">
            <a:spAutoFit/>
          </a:bodyPr>
          <a:lstStyle/>
          <a:p>
            <a:pPr latinLnBrk="1"/>
            <a:r>
              <a:rPr lang="ko-KR" altLang="en-US" sz="800" dirty="0">
                <a:latin typeface="맑은 고딕" panose="020B0503020000020004" pitchFamily="50" charset="-127"/>
                <a:ea typeface="맑은 고딕" panose="020B0503020000020004" pitchFamily="50" charset="-127"/>
              </a:rPr>
              <a:t>내과 간호조무사 모집합니다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0D52A738-A242-1B5F-44E3-8FCC9E6FCC9E}"/>
              </a:ext>
            </a:extLst>
          </p:cNvPr>
          <p:cNvSpPr txBox="1"/>
          <p:nvPr/>
        </p:nvSpPr>
        <p:spPr>
          <a:xfrm>
            <a:off x="1152748" y="5664623"/>
            <a:ext cx="3494217" cy="215444"/>
          </a:xfrm>
          <a:prstGeom prst="rect">
            <a:avLst/>
          </a:prstGeom>
          <a:noFill/>
        </p:spPr>
        <p:txBody>
          <a:bodyPr wrap="square" rtlCol="0">
            <a:spAutoFit/>
          </a:bodyPr>
          <a:lstStyle/>
          <a:p>
            <a:pPr latinLnBrk="1"/>
            <a:r>
              <a:rPr lang="ko-KR" altLang="en-US" sz="800" dirty="0">
                <a:latin typeface="맑은 고딕" panose="020B0503020000020004" pitchFamily="50" charset="-127"/>
                <a:ea typeface="맑은 고딕" panose="020B0503020000020004" pitchFamily="50" charset="-127"/>
              </a:rPr>
              <a:t>정형외과 간호조무사 모집합니다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p:txBody>
      </p:sp>
      <p:sp>
        <p:nvSpPr>
          <p:cNvPr id="12" name="TextBox 11">
            <a:extLst>
              <a:ext uri="{FF2B5EF4-FFF2-40B4-BE49-F238E27FC236}">
                <a16:creationId xmlns:a16="http://schemas.microsoft.com/office/drawing/2014/main" id="{25D9B412-8A18-6D89-D20C-44F047B69F30}"/>
              </a:ext>
            </a:extLst>
          </p:cNvPr>
          <p:cNvSpPr txBox="1"/>
          <p:nvPr/>
        </p:nvSpPr>
        <p:spPr>
          <a:xfrm>
            <a:off x="594994" y="5666717"/>
            <a:ext cx="577596" cy="215444"/>
          </a:xfrm>
          <a:prstGeom prst="rect">
            <a:avLst/>
          </a:prstGeom>
          <a:noFill/>
        </p:spPr>
        <p:txBody>
          <a:bodyPr wrap="square" rtlCol="0">
            <a:spAutoFit/>
          </a:bodyPr>
          <a:lstStyle/>
          <a:p>
            <a:pPr latinLnBrk="1"/>
            <a:r>
              <a:rPr lang="ko-KR" altLang="en-US" sz="800" dirty="0" err="1">
                <a:latin typeface="맑은 고딕" panose="020B0503020000020004" pitchFamily="50" charset="-127"/>
                <a:ea typeface="맑은 고딕" panose="020B0503020000020004" pitchFamily="50" charset="-127"/>
              </a:rPr>
              <a:t>이전글</a:t>
            </a:r>
            <a:endParaRPr lang="ko-KR" altLang="en-US" sz="800" dirty="0">
              <a:latin typeface="맑은 고딕" panose="020B0503020000020004" pitchFamily="50" charset="-127"/>
              <a:ea typeface="맑은 고딕" panose="020B0503020000020004" pitchFamily="50" charset="-127"/>
            </a:endParaRPr>
          </a:p>
        </p:txBody>
      </p:sp>
      <p:sp>
        <p:nvSpPr>
          <p:cNvPr id="14" name="TextBox 13">
            <a:extLst>
              <a:ext uri="{FF2B5EF4-FFF2-40B4-BE49-F238E27FC236}">
                <a16:creationId xmlns:a16="http://schemas.microsoft.com/office/drawing/2014/main" id="{6FCC78B4-658D-8393-979B-0499F628A9F1}"/>
              </a:ext>
            </a:extLst>
          </p:cNvPr>
          <p:cNvSpPr txBox="1"/>
          <p:nvPr/>
        </p:nvSpPr>
        <p:spPr>
          <a:xfrm>
            <a:off x="592668" y="5939085"/>
            <a:ext cx="577596" cy="215444"/>
          </a:xfrm>
          <a:prstGeom prst="rect">
            <a:avLst/>
          </a:prstGeom>
          <a:noFill/>
        </p:spPr>
        <p:txBody>
          <a:bodyPr wrap="square" rtlCol="0">
            <a:spAutoFit/>
          </a:bodyPr>
          <a:lstStyle/>
          <a:p>
            <a:pPr latinLnBrk="1"/>
            <a:r>
              <a:rPr lang="ko-KR" altLang="en-US" sz="800" dirty="0" err="1">
                <a:latin typeface="맑은 고딕" panose="020B0503020000020004" pitchFamily="50" charset="-127"/>
                <a:ea typeface="맑은 고딕" panose="020B0503020000020004" pitchFamily="50" charset="-127"/>
              </a:rPr>
              <a:t>다음글</a:t>
            </a:r>
            <a:endParaRPr lang="ko-KR" altLang="en-US" sz="800" dirty="0">
              <a:latin typeface="맑은 고딕" panose="020B0503020000020004" pitchFamily="50" charset="-127"/>
              <a:ea typeface="맑은 고딕" panose="020B0503020000020004" pitchFamily="50" charset="-127"/>
            </a:endParaRPr>
          </a:p>
        </p:txBody>
      </p:sp>
      <p:sp>
        <p:nvSpPr>
          <p:cNvPr id="21" name="타원 20">
            <a:extLst>
              <a:ext uri="{FF2B5EF4-FFF2-40B4-BE49-F238E27FC236}">
                <a16:creationId xmlns:a16="http://schemas.microsoft.com/office/drawing/2014/main" id="{D9BC17D2-9966-5F37-0457-124CD75AC536}"/>
              </a:ext>
            </a:extLst>
          </p:cNvPr>
          <p:cNvSpPr/>
          <p:nvPr/>
        </p:nvSpPr>
        <p:spPr>
          <a:xfrm>
            <a:off x="419720" y="92966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29" name="Google Shape;638;p42">
            <a:extLst>
              <a:ext uri="{FF2B5EF4-FFF2-40B4-BE49-F238E27FC236}">
                <a16:creationId xmlns:a16="http://schemas.microsoft.com/office/drawing/2014/main" id="{844905B9-A958-D1D5-61B9-3F315E837E33}"/>
              </a:ext>
            </a:extLst>
          </p:cNvPr>
          <p:cNvGraphicFramePr/>
          <p:nvPr>
            <p:extLst>
              <p:ext uri="{D42A27DB-BD31-4B8C-83A1-F6EECF244321}">
                <p14:modId xmlns:p14="http://schemas.microsoft.com/office/powerpoint/2010/main" val="3542131218"/>
              </p:ext>
            </p:extLst>
          </p:nvPr>
        </p:nvGraphicFramePr>
        <p:xfrm>
          <a:off x="7514015" y="310181"/>
          <a:ext cx="2338010" cy="137591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상세</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a:solidFill>
                            <a:srgbClr val="000000"/>
                          </a:solidFill>
                          <a:latin typeface="Malgun Gothic"/>
                          <a:ea typeface="Malgun Gothic"/>
                          <a:cs typeface="Malgun Gothic"/>
                          <a:sym typeface="Malgun Gothic"/>
                        </a:rPr>
                        <a:t>1</a:t>
                      </a:r>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a:solidFill>
                            <a:schemeClr val="dk1"/>
                          </a:solidFill>
                          <a:latin typeface="Malgun Gothic"/>
                          <a:ea typeface="Malgun Gothic"/>
                          <a:cs typeface="Malgun Gothic"/>
                          <a:sym typeface="Malgun Gothic"/>
                        </a:rPr>
                        <a:t>모집요강</a:t>
                      </a:r>
                      <a:br>
                        <a:rPr lang="en-US" altLang="ko-KR" sz="700" b="1" u="none" strike="noStrike" cap="none" dirty="0">
                          <a:solidFill>
                            <a:schemeClr val="dk1"/>
                          </a:solidFill>
                          <a:latin typeface="Malgun Gothic"/>
                          <a:ea typeface="Malgun Gothic"/>
                          <a:cs typeface="Malgun Gothic"/>
                          <a:sym typeface="Malgun Gothic"/>
                        </a:rPr>
                      </a:br>
                      <a:r>
                        <a:rPr 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err="1">
                          <a:solidFill>
                            <a:schemeClr val="dk1"/>
                          </a:solidFill>
                          <a:latin typeface="Malgun Gothic"/>
                          <a:ea typeface="Malgun Gothic"/>
                          <a:cs typeface="Malgun Gothic"/>
                          <a:sym typeface="Malgun Gothic"/>
                        </a:rPr>
                        <a:t>공고제목근무형태채용상태근무형태구인기간근무형태고용형태근무형태채용인원근무형태경력근무형태근무</a:t>
                      </a:r>
                      <a:r>
                        <a:rPr lang="ko-KR" altLang="en-US" sz="700" b="0" u="none" strike="noStrike" cap="none" dirty="0">
                          <a:solidFill>
                            <a:schemeClr val="dk1"/>
                          </a:solidFill>
                          <a:latin typeface="Malgun Gothic"/>
                          <a:ea typeface="Malgun Gothic"/>
                          <a:cs typeface="Malgun Gothic"/>
                          <a:sym typeface="Malgun Gothic"/>
                        </a:rPr>
                        <a:t> 가능 요일근무형태급여조건근무형태법정보험근무형태보상제도근무형태휴무내용근무형태복리지원근무형태기타내용근무형태첨부파일근무형태참여경로</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bl>
          </a:graphicData>
        </a:graphic>
      </p:graphicFrame>
      <p:cxnSp>
        <p:nvCxnSpPr>
          <p:cNvPr id="8" name="직선 연결선 7">
            <a:extLst>
              <a:ext uri="{FF2B5EF4-FFF2-40B4-BE49-F238E27FC236}">
                <a16:creationId xmlns:a16="http://schemas.microsoft.com/office/drawing/2014/main" id="{9C1A22A0-C6BD-674F-45DE-0E0C01535506}"/>
              </a:ext>
            </a:extLst>
          </p:cNvPr>
          <p:cNvCxnSpPr>
            <a:cxnSpLocks/>
          </p:cNvCxnSpPr>
          <p:nvPr/>
        </p:nvCxnSpPr>
        <p:spPr>
          <a:xfrm>
            <a:off x="523875" y="6187135"/>
            <a:ext cx="6516514"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cxnSp>
        <p:nvCxnSpPr>
          <p:cNvPr id="15" name="직선 연결선 14">
            <a:extLst>
              <a:ext uri="{FF2B5EF4-FFF2-40B4-BE49-F238E27FC236}">
                <a16:creationId xmlns:a16="http://schemas.microsoft.com/office/drawing/2014/main" id="{FA865050-9444-1CCA-1327-6A1A35046431}"/>
              </a:ext>
            </a:extLst>
          </p:cNvPr>
          <p:cNvCxnSpPr>
            <a:cxnSpLocks/>
          </p:cNvCxnSpPr>
          <p:nvPr/>
        </p:nvCxnSpPr>
        <p:spPr>
          <a:xfrm>
            <a:off x="523875" y="5896098"/>
            <a:ext cx="6516514" cy="0"/>
          </a:xfrm>
          <a:prstGeom prst="line">
            <a:avLst/>
          </a:prstGeom>
          <a:ln>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6" name="직선 연결선 5">
            <a:extLst>
              <a:ext uri="{FF2B5EF4-FFF2-40B4-BE49-F238E27FC236}">
                <a16:creationId xmlns:a16="http://schemas.microsoft.com/office/drawing/2014/main" id="{1DE9E452-66D4-A981-B93A-3D430663E613}"/>
              </a:ext>
            </a:extLst>
          </p:cNvPr>
          <p:cNvCxnSpPr>
            <a:cxnSpLocks/>
          </p:cNvCxnSpPr>
          <p:nvPr/>
        </p:nvCxnSpPr>
        <p:spPr>
          <a:xfrm>
            <a:off x="523875" y="5605423"/>
            <a:ext cx="6516514" cy="0"/>
          </a:xfrm>
          <a:prstGeom prst="line">
            <a:avLst/>
          </a:prstGeom>
          <a:ln>
            <a:solidFill>
              <a:schemeClr val="bg1">
                <a:lumMod val="65000"/>
              </a:schemeClr>
            </a:solidFill>
          </a:ln>
        </p:spPr>
        <p:style>
          <a:lnRef idx="1">
            <a:schemeClr val="dk1"/>
          </a:lnRef>
          <a:fillRef idx="0">
            <a:schemeClr val="dk1"/>
          </a:fillRef>
          <a:effectRef idx="0">
            <a:schemeClr val="dk1"/>
          </a:effectRef>
          <a:fontRef idx="minor">
            <a:schemeClr val="tx1"/>
          </a:fontRef>
        </p:style>
      </p:cxnSp>
      <p:graphicFrame>
        <p:nvGraphicFramePr>
          <p:cNvPr id="43" name="표 42">
            <a:extLst>
              <a:ext uri="{FF2B5EF4-FFF2-40B4-BE49-F238E27FC236}">
                <a16:creationId xmlns:a16="http://schemas.microsoft.com/office/drawing/2014/main" id="{A775F34B-7E0A-5F8D-D9D8-5D386CF9B24E}"/>
              </a:ext>
            </a:extLst>
          </p:cNvPr>
          <p:cNvGraphicFramePr>
            <a:graphicFrameLocks noGrp="1"/>
          </p:cNvGraphicFramePr>
          <p:nvPr>
            <p:extLst>
              <p:ext uri="{D42A27DB-BD31-4B8C-83A1-F6EECF244321}">
                <p14:modId xmlns:p14="http://schemas.microsoft.com/office/powerpoint/2010/main" val="1909798389"/>
              </p:ext>
            </p:extLst>
          </p:nvPr>
        </p:nvGraphicFramePr>
        <p:xfrm>
          <a:off x="7519587" y="1754674"/>
          <a:ext cx="2338010" cy="111787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수정 버튼</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수정</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수정페이지로 이동</a:t>
                      </a:r>
                      <a:endParaRPr lang="en-US" altLang="ko-KR" sz="700" b="0" u="none" strike="noStrike" cap="none" dirty="0">
                        <a:solidFill>
                          <a:srgbClr val="000000"/>
                        </a:solidFill>
                        <a:latin typeface="Malgun Gothic"/>
                        <a:ea typeface="Malgun Gothic"/>
                        <a:cs typeface="Malgun Gothic"/>
                        <a:sym typeface="Malgun Gothic"/>
                      </a:endParaRPr>
                    </a:p>
                    <a:p>
                      <a:pPr marL="36000" marR="0" lvl="0" indent="-44450" algn="l" rtl="0">
                        <a:lnSpc>
                          <a:spcPct val="100000"/>
                        </a:lnSpc>
                        <a:spcBef>
                          <a:spcPts val="0"/>
                        </a:spcBef>
                        <a:spcAft>
                          <a:spcPts val="0"/>
                        </a:spcAft>
                        <a:buClr>
                          <a:srgbClr val="000000"/>
                        </a:buClr>
                        <a:buSzPts val="700"/>
                        <a:buFont typeface="Arial"/>
                        <a:buChar char="•"/>
                      </a:pPr>
                      <a:r>
                        <a:rPr lang="en-US" altLang="ko-KR"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삭제 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삭제</a:t>
                      </a:r>
                      <a:r>
                        <a:rPr lang="en-US" altLang="ko-KR" sz="700" b="0" u="none" strike="noStrike" cap="none" dirty="0">
                          <a:solidFill>
                            <a:srgbClr val="000000"/>
                          </a:solidFill>
                          <a:latin typeface="Malgun Gothic"/>
                          <a:ea typeface="Malgun Gothic"/>
                          <a:cs typeface="Malgun Gothic"/>
                          <a:sym typeface="Malgun Gothic"/>
                        </a:rPr>
                        <a:t>: #1-1 </a:t>
                      </a:r>
                      <a:r>
                        <a:rPr lang="ko-KR" altLang="en-US" sz="700" b="0" u="none" strike="noStrike" cap="none" dirty="0" err="1">
                          <a:solidFill>
                            <a:srgbClr val="000000"/>
                          </a:solidFill>
                          <a:latin typeface="Malgun Gothic"/>
                          <a:ea typeface="Malgun Gothic"/>
                          <a:cs typeface="Malgun Gothic"/>
                          <a:sym typeface="Malgun Gothic"/>
                        </a:rPr>
                        <a:t>컨펌창</a:t>
                      </a:r>
                      <a:r>
                        <a:rPr lang="ko-KR" altLang="en-US" sz="700" b="0" u="none" strike="noStrike" cap="none" dirty="0">
                          <a:solidFill>
                            <a:srgbClr val="000000"/>
                          </a:solidFill>
                          <a:latin typeface="Malgun Gothic"/>
                          <a:ea typeface="Malgun Gothic"/>
                          <a:cs typeface="Malgun Gothic"/>
                          <a:sym typeface="Malgun Gothic"/>
                        </a:rPr>
                        <a:t> 후 </a:t>
                      </a: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삭제</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버튼 클릭 시 </a:t>
                      </a:r>
                      <a:r>
                        <a:rPr lang="en-US" altLang="ko-KR" sz="700" b="0" u="none" strike="noStrike" cap="none" dirty="0">
                          <a:solidFill>
                            <a:srgbClr val="000000"/>
                          </a:solidFill>
                          <a:latin typeface="Malgun Gothic"/>
                          <a:ea typeface="Malgun Gothic"/>
                          <a:cs typeface="Malgun Gothic"/>
                          <a:sym typeface="Malgun Gothic"/>
                        </a:rPr>
                        <a:t>#1-2 </a:t>
                      </a:r>
                      <a:r>
                        <a:rPr lang="ko-KR" altLang="en-US" sz="700" b="0" u="none" strike="noStrike" cap="none" dirty="0" err="1">
                          <a:solidFill>
                            <a:srgbClr val="000000"/>
                          </a:solidFill>
                          <a:latin typeface="Malgun Gothic"/>
                          <a:ea typeface="Malgun Gothic"/>
                          <a:cs typeface="Malgun Gothic"/>
                          <a:sym typeface="Malgun Gothic"/>
                        </a:rPr>
                        <a:t>얼럿</a:t>
                      </a:r>
                      <a:r>
                        <a:rPr lang="ko-KR" altLang="en-US" sz="700" b="0" u="none" strike="noStrike" cap="none" dirty="0">
                          <a:solidFill>
                            <a:srgbClr val="000000"/>
                          </a:solidFill>
                          <a:latin typeface="Malgun Gothic"/>
                          <a:ea typeface="Malgun Gothic"/>
                          <a:cs typeface="Malgun Gothic"/>
                          <a:sym typeface="Malgun Gothic"/>
                        </a:rPr>
                        <a:t> 창 후 게시물 삭제</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삭제 후 목록 페이지로 이동</a:t>
                      </a:r>
                      <a:endParaRPr lang="en-US" altLang="ko-KR" sz="700" b="0" u="none" strike="noStrike" cap="none" dirty="0">
                        <a:solidFill>
                          <a:srgbClr val="000000"/>
                        </a:solidFill>
                        <a:latin typeface="Malgun Gothic"/>
                        <a:ea typeface="Malgun Gothic"/>
                        <a:cs typeface="Malgun Gothic"/>
                        <a:sym typeface="Malgun Gothic"/>
                      </a:endParaRPr>
                    </a:p>
                    <a:p>
                      <a:pPr marL="36000" marR="0" lvl="0" indent="-44450" algn="l" rtl="0">
                        <a:lnSpc>
                          <a:spcPct val="100000"/>
                        </a:lnSpc>
                        <a:spcBef>
                          <a:spcPts val="0"/>
                        </a:spcBef>
                        <a:spcAft>
                          <a:spcPts val="0"/>
                        </a:spcAft>
                        <a:buClr>
                          <a:srgbClr val="000000"/>
                        </a:buClr>
                        <a:buSzPts val="700"/>
                        <a:buFont typeface="Arial"/>
                        <a:buChar char="•"/>
                      </a:pPr>
                      <a:r>
                        <a:rPr lang="ko-KR" altLang="en-US"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목록</a:t>
                      </a:r>
                      <a:r>
                        <a:rPr lang="en-US" altLang="ko-KR" sz="700" b="1"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목록 페이지로 이동</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692125452"/>
                  </a:ext>
                </a:extLst>
              </a:tr>
            </a:tbl>
          </a:graphicData>
        </a:graphic>
      </p:graphicFrame>
      <p:sp>
        <p:nvSpPr>
          <p:cNvPr id="44" name="직사각형 43">
            <a:extLst>
              <a:ext uri="{FF2B5EF4-FFF2-40B4-BE49-F238E27FC236}">
                <a16:creationId xmlns:a16="http://schemas.microsoft.com/office/drawing/2014/main" id="{101A4B85-5AA4-F6A3-EB83-2EB54C0F7C8E}"/>
              </a:ext>
            </a:extLst>
          </p:cNvPr>
          <p:cNvSpPr/>
          <p:nvPr/>
        </p:nvSpPr>
        <p:spPr>
          <a:xfrm>
            <a:off x="5581199" y="484995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pic>
        <p:nvPicPr>
          <p:cNvPr id="28" name="그림 27" descr="스크린샷, 일렉트릭 블루, 그래픽, 디자인이(가) 표시된 사진&#10;&#10;AI가 생성한 콘텐츠는 부정확할 수 있습니다.">
            <a:extLst>
              <a:ext uri="{FF2B5EF4-FFF2-40B4-BE49-F238E27FC236}">
                <a16:creationId xmlns:a16="http://schemas.microsoft.com/office/drawing/2014/main" id="{3702B54B-5E85-AABC-D516-C2C53E61E2A8}"/>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108200" y="4399046"/>
            <a:ext cx="168621" cy="168621"/>
          </a:xfrm>
          <a:prstGeom prst="rect">
            <a:avLst/>
          </a:prstGeom>
        </p:spPr>
      </p:pic>
      <p:sp>
        <p:nvSpPr>
          <p:cNvPr id="31" name="Button">
            <a:extLst>
              <a:ext uri="{FF2B5EF4-FFF2-40B4-BE49-F238E27FC236}">
                <a16:creationId xmlns:a16="http://schemas.microsoft.com/office/drawing/2014/main" id="{4F72A820-DA39-B0B6-C242-3865792A8FC5}"/>
              </a:ext>
            </a:extLst>
          </p:cNvPr>
          <p:cNvSpPr>
            <a:spLocks/>
          </p:cNvSpPr>
          <p:nvPr/>
        </p:nvSpPr>
        <p:spPr bwMode="auto">
          <a:xfrm>
            <a:off x="6388100" y="4392157"/>
            <a:ext cx="594633" cy="174238"/>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다운로드</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grpSp>
        <p:nvGrpSpPr>
          <p:cNvPr id="49" name="그룹 48">
            <a:extLst>
              <a:ext uri="{FF2B5EF4-FFF2-40B4-BE49-F238E27FC236}">
                <a16:creationId xmlns:a16="http://schemas.microsoft.com/office/drawing/2014/main" id="{7D9CA572-54B9-B965-85CC-EE43C316BBDC}"/>
              </a:ext>
            </a:extLst>
          </p:cNvPr>
          <p:cNvGrpSpPr/>
          <p:nvPr/>
        </p:nvGrpSpPr>
        <p:grpSpPr>
          <a:xfrm>
            <a:off x="7946141" y="6012133"/>
            <a:ext cx="1364865" cy="610658"/>
            <a:chOff x="4137845" y="5692562"/>
            <a:chExt cx="1364865" cy="610658"/>
          </a:xfrm>
        </p:grpSpPr>
        <p:sp>
          <p:nvSpPr>
            <p:cNvPr id="50" name="직사각형 49">
              <a:extLst>
                <a:ext uri="{FF2B5EF4-FFF2-40B4-BE49-F238E27FC236}">
                  <a16:creationId xmlns:a16="http://schemas.microsoft.com/office/drawing/2014/main" id="{0C55D5EF-0EDC-E0D8-1E0D-463508C60B5F}"/>
                </a:ext>
              </a:extLst>
            </p:cNvPr>
            <p:cNvSpPr/>
            <p:nvPr/>
          </p:nvSpPr>
          <p:spPr bwMode="auto">
            <a:xfrm>
              <a:off x="4194126" y="5733669"/>
              <a:ext cx="1308583" cy="569551"/>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51" name="Rectangle 626">
              <a:extLst>
                <a:ext uri="{FF2B5EF4-FFF2-40B4-BE49-F238E27FC236}">
                  <a16:creationId xmlns:a16="http://schemas.microsoft.com/office/drawing/2014/main" id="{A66F3D87-3185-5DFD-AB2C-D24269560DBD}"/>
                </a:ext>
              </a:extLst>
            </p:cNvPr>
            <p:cNvSpPr>
              <a:spLocks noChangeArrowheads="1"/>
            </p:cNvSpPr>
            <p:nvPr/>
          </p:nvSpPr>
          <p:spPr bwMode="auto">
            <a:xfrm>
              <a:off x="4321144" y="5774433"/>
              <a:ext cx="1181566"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삭제되었습니다</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52" name="AutoShape 181">
              <a:extLst>
                <a:ext uri="{FF2B5EF4-FFF2-40B4-BE49-F238E27FC236}">
                  <a16:creationId xmlns:a16="http://schemas.microsoft.com/office/drawing/2014/main" id="{F79549CC-29C0-3156-A3F0-3BB0C645A171}"/>
                </a:ext>
              </a:extLst>
            </p:cNvPr>
            <p:cNvSpPr>
              <a:spLocks noChangeArrowheads="1"/>
            </p:cNvSpPr>
            <p:nvPr/>
          </p:nvSpPr>
          <p:spPr bwMode="auto">
            <a:xfrm>
              <a:off x="4615848" y="6050817"/>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53" name="직사각형 52">
              <a:extLst>
                <a:ext uri="{FF2B5EF4-FFF2-40B4-BE49-F238E27FC236}">
                  <a16:creationId xmlns:a16="http://schemas.microsoft.com/office/drawing/2014/main" id="{C533F628-F0D5-5A55-F186-BBBB0FB6154B}"/>
                </a:ext>
              </a:extLst>
            </p:cNvPr>
            <p:cNvSpPr/>
            <p:nvPr/>
          </p:nvSpPr>
          <p:spPr>
            <a:xfrm>
              <a:off x="4137845" y="5692562"/>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grpSp>
        <p:nvGrpSpPr>
          <p:cNvPr id="54" name="그룹 53">
            <a:extLst>
              <a:ext uri="{FF2B5EF4-FFF2-40B4-BE49-F238E27FC236}">
                <a16:creationId xmlns:a16="http://schemas.microsoft.com/office/drawing/2014/main" id="{09EC9A83-F082-BFE1-1451-550D2A552657}"/>
              </a:ext>
            </a:extLst>
          </p:cNvPr>
          <p:cNvGrpSpPr/>
          <p:nvPr/>
        </p:nvGrpSpPr>
        <p:grpSpPr>
          <a:xfrm>
            <a:off x="7946141" y="5107646"/>
            <a:ext cx="1364865" cy="781566"/>
            <a:chOff x="1846173" y="5906105"/>
            <a:chExt cx="1364865" cy="781566"/>
          </a:xfrm>
        </p:grpSpPr>
        <p:sp>
          <p:nvSpPr>
            <p:cNvPr id="55" name="직사각형 54">
              <a:extLst>
                <a:ext uri="{FF2B5EF4-FFF2-40B4-BE49-F238E27FC236}">
                  <a16:creationId xmlns:a16="http://schemas.microsoft.com/office/drawing/2014/main" id="{D1BCFA81-87F7-481A-4922-5FEE87FF00B8}"/>
                </a:ext>
              </a:extLst>
            </p:cNvPr>
            <p:cNvSpPr/>
            <p:nvPr/>
          </p:nvSpPr>
          <p:spPr bwMode="auto">
            <a:xfrm>
              <a:off x="1902454" y="5947212"/>
              <a:ext cx="1308583" cy="740459"/>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56" name="Rectangle 626">
              <a:extLst>
                <a:ext uri="{FF2B5EF4-FFF2-40B4-BE49-F238E27FC236}">
                  <a16:creationId xmlns:a16="http://schemas.microsoft.com/office/drawing/2014/main" id="{1F5D06CD-1D63-9D69-CF8C-0F391C9956E7}"/>
                </a:ext>
              </a:extLst>
            </p:cNvPr>
            <p:cNvSpPr>
              <a:spLocks noChangeArrowheads="1"/>
            </p:cNvSpPr>
            <p:nvPr/>
          </p:nvSpPr>
          <p:spPr bwMode="auto">
            <a:xfrm>
              <a:off x="2029472" y="5987976"/>
              <a:ext cx="1181566"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정말로 삭제 하시겠습니까</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57" name="AutoShape 181">
              <a:extLst>
                <a:ext uri="{FF2B5EF4-FFF2-40B4-BE49-F238E27FC236}">
                  <a16:creationId xmlns:a16="http://schemas.microsoft.com/office/drawing/2014/main" id="{F1642DE2-C42E-9081-29C4-385386CF4C29}"/>
                </a:ext>
              </a:extLst>
            </p:cNvPr>
            <p:cNvSpPr>
              <a:spLocks noChangeArrowheads="1"/>
            </p:cNvSpPr>
            <p:nvPr/>
          </p:nvSpPr>
          <p:spPr bwMode="auto">
            <a:xfrm>
              <a:off x="2084920" y="6396518"/>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취소</a:t>
              </a:r>
            </a:p>
          </p:txBody>
        </p:sp>
        <p:sp>
          <p:nvSpPr>
            <p:cNvPr id="58" name="직사각형 57">
              <a:extLst>
                <a:ext uri="{FF2B5EF4-FFF2-40B4-BE49-F238E27FC236}">
                  <a16:creationId xmlns:a16="http://schemas.microsoft.com/office/drawing/2014/main" id="{FB6306AD-520C-90DB-BCE6-5A07565A0E05}"/>
                </a:ext>
              </a:extLst>
            </p:cNvPr>
            <p:cNvSpPr/>
            <p:nvPr/>
          </p:nvSpPr>
          <p:spPr>
            <a:xfrm>
              <a:off x="1846173" y="5906105"/>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59" name="AutoShape 181">
              <a:extLst>
                <a:ext uri="{FF2B5EF4-FFF2-40B4-BE49-F238E27FC236}">
                  <a16:creationId xmlns:a16="http://schemas.microsoft.com/office/drawing/2014/main" id="{D2391862-B570-1ED1-7A6A-42CB0F0806DA}"/>
                </a:ext>
              </a:extLst>
            </p:cNvPr>
            <p:cNvSpPr>
              <a:spLocks noChangeArrowheads="1"/>
            </p:cNvSpPr>
            <p:nvPr/>
          </p:nvSpPr>
          <p:spPr bwMode="auto">
            <a:xfrm>
              <a:off x="2586340" y="6399607"/>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삭제</a:t>
              </a:r>
            </a:p>
          </p:txBody>
        </p:sp>
      </p:grpSp>
    </p:spTree>
    <p:extLst>
      <p:ext uri="{BB962C8B-B14F-4D97-AF65-F5344CB8AC3E}">
        <p14:creationId xmlns:p14="http://schemas.microsoft.com/office/powerpoint/2010/main" val="2354893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E6A4E-04A4-9BA7-92F2-74040052942B}"/>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58DA6AA5-2FF1-D053-84B4-F895AD4CA728}"/>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구인정보 </a:t>
            </a:r>
            <a:r>
              <a:rPr lang="en-US" altLang="ko-KR" dirty="0"/>
              <a:t>&gt; </a:t>
            </a:r>
            <a:r>
              <a:rPr lang="ko-KR" altLang="en-US" dirty="0"/>
              <a:t>수정</a:t>
            </a:r>
          </a:p>
        </p:txBody>
      </p:sp>
      <p:sp>
        <p:nvSpPr>
          <p:cNvPr id="5" name="텍스트 개체 틀 4">
            <a:extLst>
              <a:ext uri="{FF2B5EF4-FFF2-40B4-BE49-F238E27FC236}">
                <a16:creationId xmlns:a16="http://schemas.microsoft.com/office/drawing/2014/main" id="{F9D3CBFB-8384-E74A-05C4-C4C2F9304055}"/>
              </a:ext>
            </a:extLst>
          </p:cNvPr>
          <p:cNvSpPr>
            <a:spLocks noGrp="1"/>
          </p:cNvSpPr>
          <p:nvPr>
            <p:ph type="body" sz="quarter" idx="16"/>
          </p:nvPr>
        </p:nvSpPr>
        <p:spPr/>
        <p:txBody>
          <a:bodyPr/>
          <a:lstStyle/>
          <a:p>
            <a:endParaRPr lang="ko-KR" altLang="en-US"/>
          </a:p>
        </p:txBody>
      </p:sp>
      <p:sp>
        <p:nvSpPr>
          <p:cNvPr id="39" name="텍스트 개체 틀 38">
            <a:extLst>
              <a:ext uri="{FF2B5EF4-FFF2-40B4-BE49-F238E27FC236}">
                <a16:creationId xmlns:a16="http://schemas.microsoft.com/office/drawing/2014/main" id="{4CC08768-7304-E487-001C-6A5136AF8AC4}"/>
              </a:ext>
            </a:extLst>
          </p:cNvPr>
          <p:cNvSpPr>
            <a:spLocks noGrp="1"/>
          </p:cNvSpPr>
          <p:nvPr>
            <p:ph type="body" sz="quarter" idx="17"/>
          </p:nvPr>
        </p:nvSpPr>
        <p:spPr/>
        <p:txBody>
          <a:bodyPr/>
          <a:lstStyle/>
          <a:p>
            <a:r>
              <a:rPr lang="ko-KR" altLang="en-US" dirty="0"/>
              <a:t>구인신청 수정</a:t>
            </a:r>
          </a:p>
        </p:txBody>
      </p:sp>
      <p:sp>
        <p:nvSpPr>
          <p:cNvPr id="33" name="직사각형 32">
            <a:extLst>
              <a:ext uri="{FF2B5EF4-FFF2-40B4-BE49-F238E27FC236}">
                <a16:creationId xmlns:a16="http://schemas.microsoft.com/office/drawing/2014/main" id="{97E42352-7011-84AC-E220-B565F900EFFF}"/>
              </a:ext>
            </a:extLst>
          </p:cNvPr>
          <p:cNvSpPr/>
          <p:nvPr/>
        </p:nvSpPr>
        <p:spPr>
          <a:xfrm>
            <a:off x="447272" y="904320"/>
            <a:ext cx="937542"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구인정보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21" name="직사각형 20">
            <a:extLst>
              <a:ext uri="{FF2B5EF4-FFF2-40B4-BE49-F238E27FC236}">
                <a16:creationId xmlns:a16="http://schemas.microsoft.com/office/drawing/2014/main" id="{1EF44B3A-B731-CD2F-18E4-9D2FEBBE542E}"/>
              </a:ext>
            </a:extLst>
          </p:cNvPr>
          <p:cNvSpPr/>
          <p:nvPr/>
        </p:nvSpPr>
        <p:spPr>
          <a:xfrm>
            <a:off x="447272" y="2333486"/>
            <a:ext cx="1416362" cy="253211"/>
          </a:xfrm>
          <a:prstGeom prst="rect">
            <a:avLst/>
          </a:prstGeom>
        </p:spPr>
        <p:txBody>
          <a:bodyPr wrap="square">
            <a:spAutoFit/>
          </a:bodyPr>
          <a:lstStyle/>
          <a:p>
            <a:pPr algn="l">
              <a:lnSpc>
                <a:spcPct val="150000"/>
              </a:lnSpc>
            </a:pPr>
            <a:r>
              <a:rPr lang="ko-KR" altLang="en-US" sz="800" b="1" dirty="0">
                <a:solidFill>
                  <a:schemeClr val="tx1">
                    <a:lumMod val="75000"/>
                    <a:lumOff val="25000"/>
                  </a:schemeClr>
                </a:solidFill>
                <a:latin typeface="맑은 고딕" panose="020B0503020000020004" pitchFamily="50" charset="-127"/>
                <a:ea typeface="맑은 고딕" panose="020B0503020000020004" pitchFamily="50" charset="-127"/>
              </a:rPr>
              <a:t>기관정보 입력</a:t>
            </a:r>
            <a:endParaRPr lang="en-US" altLang="ko-KR" sz="8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graphicFrame>
        <p:nvGraphicFramePr>
          <p:cNvPr id="53" name="표 52">
            <a:extLst>
              <a:ext uri="{FF2B5EF4-FFF2-40B4-BE49-F238E27FC236}">
                <a16:creationId xmlns:a16="http://schemas.microsoft.com/office/drawing/2014/main" id="{66524E82-D901-BEFD-8A7A-852B0C933B12}"/>
              </a:ext>
            </a:extLst>
          </p:cNvPr>
          <p:cNvGraphicFramePr>
            <a:graphicFrameLocks noGrp="1"/>
          </p:cNvGraphicFramePr>
          <p:nvPr>
            <p:extLst>
              <p:ext uri="{D42A27DB-BD31-4B8C-83A1-F6EECF244321}">
                <p14:modId xmlns:p14="http://schemas.microsoft.com/office/powerpoint/2010/main" val="3869923004"/>
              </p:ext>
            </p:extLst>
          </p:nvPr>
        </p:nvGraphicFramePr>
        <p:xfrm>
          <a:off x="529793" y="2612233"/>
          <a:ext cx="6515029" cy="4122951"/>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1971832">
                  <a:extLst>
                    <a:ext uri="{9D8B030D-6E8A-4147-A177-3AD203B41FA5}">
                      <a16:colId xmlns:a16="http://schemas.microsoft.com/office/drawing/2014/main" val="20001"/>
                    </a:ext>
                  </a:extLst>
                </a:gridCol>
                <a:gridCol w="1400464">
                  <a:extLst>
                    <a:ext uri="{9D8B030D-6E8A-4147-A177-3AD203B41FA5}">
                      <a16:colId xmlns:a16="http://schemas.microsoft.com/office/drawing/2014/main" val="20002"/>
                    </a:ext>
                  </a:extLst>
                </a:gridCol>
                <a:gridCol w="1686149">
                  <a:extLst>
                    <a:ext uri="{9D8B030D-6E8A-4147-A177-3AD203B41FA5}">
                      <a16:colId xmlns:a16="http://schemas.microsoft.com/office/drawing/2014/main" val="20003"/>
                    </a:ext>
                  </a:extLst>
                </a:gridCol>
              </a:tblGrid>
              <a:tr h="288627">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기관명</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대표자</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2750016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대표전화</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팩스번호</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사업자번호</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근로자수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 소재지</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광역단체                                     </a:t>
                      </a:r>
                      <a:r>
                        <a:rPr lang="ko-KR" altLang="en-US" sz="800" b="0" kern="1200" dirty="0" err="1">
                          <a:solidFill>
                            <a:schemeClr val="tx1"/>
                          </a:solidFill>
                          <a:latin typeface="맑은 고딕" panose="020B0503020000020004" pitchFamily="50" charset="-127"/>
                          <a:ea typeface="맑은 고딕" panose="020B0503020000020004" pitchFamily="50" charset="-127"/>
                          <a:cs typeface="+mn-cs"/>
                        </a:rPr>
                        <a:t>시군구</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6823569"/>
                  </a:ext>
                </a:extLst>
              </a:tr>
              <a:tr h="7765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기관주소</a:t>
                      </a:r>
                      <a:endParaRPr lang="ko-KR" altLang="en-US" sz="800" b="1" kern="1200" dirty="0">
                        <a:solidFill>
                          <a:srgbClr val="FF0000"/>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1205113">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기관분류</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71754599"/>
                  </a:ext>
                </a:extLst>
              </a:tr>
              <a:tr h="860612">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err="1">
                          <a:solidFill>
                            <a:schemeClr val="tx1"/>
                          </a:solidFill>
                          <a:latin typeface="맑은 고딕" panose="020B0503020000020004" pitchFamily="50" charset="-127"/>
                          <a:ea typeface="맑은 고딕" panose="020B0503020000020004" pitchFamily="50" charset="-127"/>
                          <a:cs typeface="+mn-cs"/>
                        </a:rPr>
                        <a:t>진료과</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348487794"/>
                  </a:ext>
                </a:extLst>
              </a:tr>
            </a:tbl>
          </a:graphicData>
        </a:graphic>
      </p:graphicFrame>
      <p:graphicFrame>
        <p:nvGraphicFramePr>
          <p:cNvPr id="103" name="Google Shape;638;p42">
            <a:extLst>
              <a:ext uri="{FF2B5EF4-FFF2-40B4-BE49-F238E27FC236}">
                <a16:creationId xmlns:a16="http://schemas.microsoft.com/office/drawing/2014/main" id="{CF36FE3E-3AC9-3A34-C30F-525D28A97AEB}"/>
              </a:ext>
            </a:extLst>
          </p:cNvPr>
          <p:cNvGraphicFramePr/>
          <p:nvPr>
            <p:extLst>
              <p:ext uri="{D42A27DB-BD31-4B8C-83A1-F6EECF244321}">
                <p14:modId xmlns:p14="http://schemas.microsoft.com/office/powerpoint/2010/main" val="3333461110"/>
              </p:ext>
            </p:extLst>
          </p:nvPr>
        </p:nvGraphicFramePr>
        <p:xfrm>
          <a:off x="7514015" y="310181"/>
          <a:ext cx="2338010" cy="538637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수정</a:t>
                      </a:r>
                      <a:endParaRPr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1</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구인정보 가이드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최저임금 표시 등</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2</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기관명</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3</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대표자</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두번째 글자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마스킹</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처리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29623323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4</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대표전화</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5</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팩스번호</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6</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사업자 번호</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124144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7</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근로자 수</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8</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기관소재지</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선택</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서울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부산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인천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광주</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대전</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울산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세종</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강원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충북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충남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제주</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2</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별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시군구</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9</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기관주소</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56018618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10</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기관분류</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복수 선택 가능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의료기관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＊의원 ＊치과의원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＊한의원 ＊병원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＊치과병원 ＊한방병원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＊요양병원 ＊정신병원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＊전문병원 ＊종합병원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＊상급종합병원  ＊국공립병원</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장기요양기관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주야간보호센터</a:t>
                      </a: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＊단기보호시설  ＊방문간호센터</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＊장애인 복지시설 ＊산후조리원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＊유치원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어린이집</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96679582"/>
                  </a:ext>
                </a:extLst>
              </a:tr>
            </a:tbl>
          </a:graphicData>
        </a:graphic>
      </p:graphicFrame>
      <p:sp>
        <p:nvSpPr>
          <p:cNvPr id="3" name="직사각형 2">
            <a:extLst>
              <a:ext uri="{FF2B5EF4-FFF2-40B4-BE49-F238E27FC236}">
                <a16:creationId xmlns:a16="http://schemas.microsoft.com/office/drawing/2014/main" id="{E02E0B4D-0F9B-9508-E5BF-A93F01FA2146}"/>
              </a:ext>
            </a:extLst>
          </p:cNvPr>
          <p:cNvSpPr/>
          <p:nvPr/>
        </p:nvSpPr>
        <p:spPr>
          <a:xfrm>
            <a:off x="2094113" y="2667767"/>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lvl="0" eaLnBrk="0" hangingPunct="0">
              <a:buClrTx/>
              <a:defRPr/>
            </a:pPr>
            <a:r>
              <a:rPr lang="ko-KR" altLang="en-US" sz="800" kern="1200" dirty="0" err="1">
                <a:solidFill>
                  <a:schemeClr val="tx1"/>
                </a:solidFill>
                <a:latin typeface="+mn-ea"/>
              </a:rPr>
              <a:t>에이비피부과</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65DE1385-671D-035B-689C-C28F4FDE84B5}"/>
              </a:ext>
            </a:extLst>
          </p:cNvPr>
          <p:cNvSpPr/>
          <p:nvPr/>
        </p:nvSpPr>
        <p:spPr>
          <a:xfrm>
            <a:off x="2589269" y="3666591"/>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lvl="0" eaLnBrk="0" hangingPunct="0">
              <a:buClrTx/>
              <a:defRPr/>
            </a:pPr>
            <a:r>
              <a:rPr lang="ko-KR" altLang="en-US" sz="800" dirty="0">
                <a:solidFill>
                  <a:prstClr val="black"/>
                </a:solidFill>
                <a:latin typeface="맑은 고딕" panose="020B0503020000020004" pitchFamily="50" charset="-127"/>
                <a:ea typeface="맑은 고딕" panose="020B0503020000020004" pitchFamily="50" charset="-127"/>
              </a:rPr>
              <a:t>선택                      ▼</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3" name="직사각형 12">
            <a:extLst>
              <a:ext uri="{FF2B5EF4-FFF2-40B4-BE49-F238E27FC236}">
                <a16:creationId xmlns:a16="http://schemas.microsoft.com/office/drawing/2014/main" id="{4BAF2D1A-6C06-10B8-00C6-A31673EEB7B5}"/>
              </a:ext>
            </a:extLst>
          </p:cNvPr>
          <p:cNvSpPr/>
          <p:nvPr/>
        </p:nvSpPr>
        <p:spPr>
          <a:xfrm>
            <a:off x="2094113" y="2930069"/>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홍</a:t>
            </a: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동</a:t>
            </a:r>
          </a:p>
        </p:txBody>
      </p:sp>
      <p:sp>
        <p:nvSpPr>
          <p:cNvPr id="15" name="직사각형 14">
            <a:extLst>
              <a:ext uri="{FF2B5EF4-FFF2-40B4-BE49-F238E27FC236}">
                <a16:creationId xmlns:a16="http://schemas.microsoft.com/office/drawing/2014/main" id="{72667FAD-8967-44EB-2AE6-0D00DBE5F920}"/>
              </a:ext>
            </a:extLst>
          </p:cNvPr>
          <p:cNvSpPr/>
          <p:nvPr/>
        </p:nvSpPr>
        <p:spPr>
          <a:xfrm>
            <a:off x="2094113" y="3177863"/>
            <a:ext cx="464482"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kern="0" dirty="0">
                <a:solidFill>
                  <a:prstClr val="black"/>
                </a:solidFill>
                <a:latin typeface="맑은 고딕" panose="020B0503020000020004" pitchFamily="50" charset="-127"/>
                <a:ea typeface="맑은 고딕" panose="020B0503020000020004" pitchFamily="50" charset="-127"/>
              </a:rPr>
              <a:t>02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AF345436-94DB-C437-B4D8-603B6AEC8CE4}"/>
              </a:ext>
            </a:extLst>
          </p:cNvPr>
          <p:cNvSpPr/>
          <p:nvPr/>
        </p:nvSpPr>
        <p:spPr>
          <a:xfrm>
            <a:off x="2759399" y="3177863"/>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1234</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AA138D21-10FF-8DC5-2983-B727A2254FC7}"/>
              </a:ext>
            </a:extLst>
          </p:cNvPr>
          <p:cNvSpPr/>
          <p:nvPr/>
        </p:nvSpPr>
        <p:spPr>
          <a:xfrm>
            <a:off x="3328142" y="3177863"/>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5678</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EC2971B4-E3EE-C3C6-1458-A3D4DD46E76D}"/>
              </a:ext>
            </a:extLst>
          </p:cNvPr>
          <p:cNvSpPr/>
          <p:nvPr/>
        </p:nvSpPr>
        <p:spPr>
          <a:xfrm>
            <a:off x="2576128" y="31760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9" name="직사각형 18">
            <a:extLst>
              <a:ext uri="{FF2B5EF4-FFF2-40B4-BE49-F238E27FC236}">
                <a16:creationId xmlns:a16="http://schemas.microsoft.com/office/drawing/2014/main" id="{8F6C5138-C173-670E-CC84-CA9071103431}"/>
              </a:ext>
            </a:extLst>
          </p:cNvPr>
          <p:cNvSpPr/>
          <p:nvPr/>
        </p:nvSpPr>
        <p:spPr>
          <a:xfrm>
            <a:off x="3163818" y="31760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9ADA1267-AF40-25C4-E3E9-C12EE82A3588}"/>
              </a:ext>
            </a:extLst>
          </p:cNvPr>
          <p:cNvSpPr/>
          <p:nvPr/>
        </p:nvSpPr>
        <p:spPr>
          <a:xfrm>
            <a:off x="5394456" y="3177863"/>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kern="0" dirty="0">
                <a:solidFill>
                  <a:prstClr val="black"/>
                </a:solidFill>
                <a:latin typeface="맑은 고딕" panose="020B0503020000020004" pitchFamily="50" charset="-127"/>
                <a:ea typeface="맑은 고딕" panose="020B0503020000020004" pitchFamily="50" charset="-127"/>
              </a:rPr>
              <a:t>02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2" name="직사각형 21">
            <a:extLst>
              <a:ext uri="{FF2B5EF4-FFF2-40B4-BE49-F238E27FC236}">
                <a16:creationId xmlns:a16="http://schemas.microsoft.com/office/drawing/2014/main" id="{AE958E1D-7CA9-40C8-430E-8FA1DD34792C}"/>
              </a:ext>
            </a:extLst>
          </p:cNvPr>
          <p:cNvSpPr/>
          <p:nvPr/>
        </p:nvSpPr>
        <p:spPr>
          <a:xfrm>
            <a:off x="5964379" y="3177863"/>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3" name="직사각형 22">
            <a:extLst>
              <a:ext uri="{FF2B5EF4-FFF2-40B4-BE49-F238E27FC236}">
                <a16:creationId xmlns:a16="http://schemas.microsoft.com/office/drawing/2014/main" id="{95B65C4B-ABCD-FD54-C2FC-7415D2D64C8B}"/>
              </a:ext>
            </a:extLst>
          </p:cNvPr>
          <p:cNvSpPr/>
          <p:nvPr/>
        </p:nvSpPr>
        <p:spPr>
          <a:xfrm>
            <a:off x="6533122" y="3177863"/>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4" name="직사각형 23">
            <a:extLst>
              <a:ext uri="{FF2B5EF4-FFF2-40B4-BE49-F238E27FC236}">
                <a16:creationId xmlns:a16="http://schemas.microsoft.com/office/drawing/2014/main" id="{998649AB-0A4C-909A-13AC-A563928B64E3}"/>
              </a:ext>
            </a:extLst>
          </p:cNvPr>
          <p:cNvSpPr/>
          <p:nvPr/>
        </p:nvSpPr>
        <p:spPr>
          <a:xfrm>
            <a:off x="5781108" y="31760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5" name="직사각형 24">
            <a:extLst>
              <a:ext uri="{FF2B5EF4-FFF2-40B4-BE49-F238E27FC236}">
                <a16:creationId xmlns:a16="http://schemas.microsoft.com/office/drawing/2014/main" id="{C478893D-4A0B-CA07-B1A0-F8165EAC0D8C}"/>
              </a:ext>
            </a:extLst>
          </p:cNvPr>
          <p:cNvSpPr/>
          <p:nvPr/>
        </p:nvSpPr>
        <p:spPr>
          <a:xfrm>
            <a:off x="6368798" y="31760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6" name="직사각형 25">
            <a:extLst>
              <a:ext uri="{FF2B5EF4-FFF2-40B4-BE49-F238E27FC236}">
                <a16:creationId xmlns:a16="http://schemas.microsoft.com/office/drawing/2014/main" id="{E4F0561F-45C5-4F57-B2DF-E5B968623E14}"/>
              </a:ext>
            </a:extLst>
          </p:cNvPr>
          <p:cNvSpPr/>
          <p:nvPr/>
        </p:nvSpPr>
        <p:spPr>
          <a:xfrm>
            <a:off x="2094113" y="3439631"/>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123-45-67890</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7" name="직사각형 26">
            <a:extLst>
              <a:ext uri="{FF2B5EF4-FFF2-40B4-BE49-F238E27FC236}">
                <a16:creationId xmlns:a16="http://schemas.microsoft.com/office/drawing/2014/main" id="{89F74B9A-EC84-EA2B-1AC2-A6C9223608AB}"/>
              </a:ext>
            </a:extLst>
          </p:cNvPr>
          <p:cNvSpPr/>
          <p:nvPr/>
        </p:nvSpPr>
        <p:spPr>
          <a:xfrm>
            <a:off x="5401500" y="3439631"/>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8" name="직사각형 27">
            <a:extLst>
              <a:ext uri="{FF2B5EF4-FFF2-40B4-BE49-F238E27FC236}">
                <a16:creationId xmlns:a16="http://schemas.microsoft.com/office/drawing/2014/main" id="{BE2524BA-E47A-F918-57A5-0E4814622102}"/>
              </a:ext>
            </a:extLst>
          </p:cNvPr>
          <p:cNvSpPr/>
          <p:nvPr/>
        </p:nvSpPr>
        <p:spPr>
          <a:xfrm>
            <a:off x="5802935" y="3437846"/>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명</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FC156B64-8826-C822-C771-58655B3E8B21}"/>
              </a:ext>
            </a:extLst>
          </p:cNvPr>
          <p:cNvSpPr/>
          <p:nvPr/>
        </p:nvSpPr>
        <p:spPr>
          <a:xfrm>
            <a:off x="2094113" y="3989594"/>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01234</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0" name="직사각형 29">
            <a:extLst>
              <a:ext uri="{FF2B5EF4-FFF2-40B4-BE49-F238E27FC236}">
                <a16:creationId xmlns:a16="http://schemas.microsoft.com/office/drawing/2014/main" id="{D0602570-D99E-AFB0-A193-8C9BE52A1F52}"/>
              </a:ext>
            </a:extLst>
          </p:cNvPr>
          <p:cNvSpPr/>
          <p:nvPr/>
        </p:nvSpPr>
        <p:spPr>
          <a:xfrm>
            <a:off x="2094113" y="4232218"/>
            <a:ext cx="4795219"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서울 용산구 한강대로 </a:t>
            </a:r>
            <a:r>
              <a:rPr lang="en-US" altLang="ko-KR" sz="800" b="0" kern="1200" dirty="0">
                <a:solidFill>
                  <a:schemeClr val="tx1"/>
                </a:solidFill>
                <a:latin typeface="+mn-ea"/>
                <a:ea typeface="+mn-ea"/>
                <a:cs typeface="+mn-cs"/>
              </a:rPr>
              <a:t>69(</a:t>
            </a:r>
            <a:r>
              <a:rPr lang="ko-KR" altLang="en-US" sz="800" b="0" kern="1200" dirty="0">
                <a:solidFill>
                  <a:schemeClr val="tx1"/>
                </a:solidFill>
                <a:latin typeface="+mn-ea"/>
                <a:ea typeface="+mn-ea"/>
                <a:cs typeface="+mn-cs"/>
              </a:rPr>
              <a:t>한강로</a:t>
            </a:r>
            <a:r>
              <a:rPr lang="en-US" altLang="ko-KR" sz="800" b="0" kern="1200" dirty="0">
                <a:solidFill>
                  <a:schemeClr val="tx1"/>
                </a:solidFill>
                <a:latin typeface="+mn-ea"/>
                <a:ea typeface="+mn-ea"/>
                <a:cs typeface="+mn-cs"/>
              </a:rPr>
              <a:t>2</a:t>
            </a:r>
            <a:r>
              <a:rPr lang="ko-KR" altLang="en-US" sz="800" b="0" kern="1200" dirty="0">
                <a:solidFill>
                  <a:schemeClr val="tx1"/>
                </a:solidFill>
                <a:latin typeface="+mn-ea"/>
                <a:ea typeface="+mn-ea"/>
                <a:cs typeface="+mn-cs"/>
              </a:rPr>
              <a:t>가</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용산푸르지오써밋</a:t>
            </a:r>
            <a:r>
              <a:rPr lang="en-US" altLang="ko-KR" sz="800" b="0" kern="1200" dirty="0">
                <a:solidFill>
                  <a:schemeClr val="tx1"/>
                </a:solidFill>
                <a:latin typeface="+mn-ea"/>
                <a:ea typeface="+mn-ea"/>
                <a:cs typeface="+mn-cs"/>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1" name="직사각형 30">
            <a:extLst>
              <a:ext uri="{FF2B5EF4-FFF2-40B4-BE49-F238E27FC236}">
                <a16:creationId xmlns:a16="http://schemas.microsoft.com/office/drawing/2014/main" id="{C0202A28-518A-E67B-CF54-DEE5C0B93BB3}"/>
              </a:ext>
            </a:extLst>
          </p:cNvPr>
          <p:cNvSpPr/>
          <p:nvPr/>
        </p:nvSpPr>
        <p:spPr>
          <a:xfrm>
            <a:off x="2094113" y="4470241"/>
            <a:ext cx="4795219" cy="180000"/>
          </a:xfrm>
          <a:prstGeom prst="rect">
            <a:avLst/>
          </a:prstGeom>
          <a:solidFill>
            <a:srgbClr val="F2F2F2"/>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a:solidFill>
                  <a:schemeClr val="tx1"/>
                </a:solidFill>
                <a:latin typeface="맑은 고딕" panose="020B0503020000020004" pitchFamily="50" charset="-127"/>
                <a:ea typeface="맑은 고딕" panose="020B0503020000020004" pitchFamily="50" charset="-127"/>
              </a:rPr>
              <a:t>1</a:t>
            </a:r>
            <a:r>
              <a:rPr lang="ko-KR" altLang="en-US" sz="800" dirty="0">
                <a:solidFill>
                  <a:schemeClr val="tx1"/>
                </a:solidFill>
                <a:latin typeface="맑은 고딕" panose="020B0503020000020004" pitchFamily="50" charset="-127"/>
                <a:ea typeface="맑은 고딕" panose="020B0503020000020004" pitchFamily="50" charset="-127"/>
              </a:rPr>
              <a:t>층</a:t>
            </a:r>
            <a:endParaRPr kumimoji="0" lang="ko-KR" altLang="en-US" sz="800" i="0" u="none" strike="noStrike" kern="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endParaRPr>
          </a:p>
        </p:txBody>
      </p:sp>
      <p:sp>
        <p:nvSpPr>
          <p:cNvPr id="32" name="Button">
            <a:extLst>
              <a:ext uri="{FF2B5EF4-FFF2-40B4-BE49-F238E27FC236}">
                <a16:creationId xmlns:a16="http://schemas.microsoft.com/office/drawing/2014/main" id="{282D8DA3-A890-5DE4-402D-3F4483CA4187}"/>
              </a:ext>
            </a:extLst>
          </p:cNvPr>
          <p:cNvSpPr/>
          <p:nvPr/>
        </p:nvSpPr>
        <p:spPr>
          <a:xfrm>
            <a:off x="3306323" y="3983275"/>
            <a:ext cx="762640" cy="192639"/>
          </a:xfrm>
          <a:prstGeom prst="roundRect">
            <a:avLst>
              <a:gd name="adj" fmla="val 11182"/>
            </a:avLst>
          </a:prstGeom>
          <a:solidFill>
            <a:schemeClr val="bg1">
              <a:lumMod val="9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36000" rIns="91440" bIns="3600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rPr>
              <a:t>우편번호 검색</a:t>
            </a:r>
            <a:endParaRPr lang="en-US" altLang="ko-KR" sz="700" dirty="0">
              <a:solidFill>
                <a:schemeClr val="tx1"/>
              </a:solidFill>
              <a:latin typeface="맑은 고딕" panose="020B0503020000020004" pitchFamily="50" charset="-127"/>
              <a:ea typeface="맑은 고딕" panose="020B0503020000020004" pitchFamily="50" charset="-127"/>
            </a:endParaRPr>
          </a:p>
        </p:txBody>
      </p:sp>
      <p:sp>
        <p:nvSpPr>
          <p:cNvPr id="34" name="타원 33">
            <a:extLst>
              <a:ext uri="{FF2B5EF4-FFF2-40B4-BE49-F238E27FC236}">
                <a16:creationId xmlns:a16="http://schemas.microsoft.com/office/drawing/2014/main" id="{0BBCEEC8-8562-4267-1EE4-C53ACF0B2DEE}"/>
              </a:ext>
            </a:extLst>
          </p:cNvPr>
          <p:cNvSpPr/>
          <p:nvPr/>
        </p:nvSpPr>
        <p:spPr>
          <a:xfrm>
            <a:off x="1880088" y="265353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5" name="타원 34">
            <a:extLst>
              <a:ext uri="{FF2B5EF4-FFF2-40B4-BE49-F238E27FC236}">
                <a16:creationId xmlns:a16="http://schemas.microsoft.com/office/drawing/2014/main" id="{0A5C73DA-F2CB-449B-413B-EB3E167AE968}"/>
              </a:ext>
            </a:extLst>
          </p:cNvPr>
          <p:cNvSpPr/>
          <p:nvPr/>
        </p:nvSpPr>
        <p:spPr>
          <a:xfrm>
            <a:off x="1880088" y="2939357"/>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6" name="타원 35">
            <a:extLst>
              <a:ext uri="{FF2B5EF4-FFF2-40B4-BE49-F238E27FC236}">
                <a16:creationId xmlns:a16="http://schemas.microsoft.com/office/drawing/2014/main" id="{DCFBE6C8-94C7-D4EB-8676-3ACA5D13EDF4}"/>
              </a:ext>
            </a:extLst>
          </p:cNvPr>
          <p:cNvSpPr/>
          <p:nvPr/>
        </p:nvSpPr>
        <p:spPr>
          <a:xfrm>
            <a:off x="1880088" y="318836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8" name="타원 37">
            <a:extLst>
              <a:ext uri="{FF2B5EF4-FFF2-40B4-BE49-F238E27FC236}">
                <a16:creationId xmlns:a16="http://schemas.microsoft.com/office/drawing/2014/main" id="{0D7BD7F9-A452-A1CF-2C2A-43EF8D40DD54}"/>
              </a:ext>
            </a:extLst>
          </p:cNvPr>
          <p:cNvSpPr/>
          <p:nvPr/>
        </p:nvSpPr>
        <p:spPr>
          <a:xfrm>
            <a:off x="1880088" y="368916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8</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1" name="타원 40">
            <a:extLst>
              <a:ext uri="{FF2B5EF4-FFF2-40B4-BE49-F238E27FC236}">
                <a16:creationId xmlns:a16="http://schemas.microsoft.com/office/drawing/2014/main" id="{7B2B61A4-2788-0AF9-DC47-69D86D854095}"/>
              </a:ext>
            </a:extLst>
          </p:cNvPr>
          <p:cNvSpPr/>
          <p:nvPr/>
        </p:nvSpPr>
        <p:spPr>
          <a:xfrm>
            <a:off x="1880088" y="3427394"/>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6</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2" name="타원 41">
            <a:extLst>
              <a:ext uri="{FF2B5EF4-FFF2-40B4-BE49-F238E27FC236}">
                <a16:creationId xmlns:a16="http://schemas.microsoft.com/office/drawing/2014/main" id="{BBAE7573-A950-757B-09A4-1DBC428DDF74}"/>
              </a:ext>
            </a:extLst>
          </p:cNvPr>
          <p:cNvSpPr/>
          <p:nvPr/>
        </p:nvSpPr>
        <p:spPr>
          <a:xfrm>
            <a:off x="5224925" y="342163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7</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3" name="타원 42">
            <a:extLst>
              <a:ext uri="{FF2B5EF4-FFF2-40B4-BE49-F238E27FC236}">
                <a16:creationId xmlns:a16="http://schemas.microsoft.com/office/drawing/2014/main" id="{FBA198D4-77D7-7ABF-2A68-3AC0CFB397CA}"/>
              </a:ext>
            </a:extLst>
          </p:cNvPr>
          <p:cNvSpPr/>
          <p:nvPr/>
        </p:nvSpPr>
        <p:spPr>
          <a:xfrm>
            <a:off x="5224925" y="316015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4" name="타원 43">
            <a:extLst>
              <a:ext uri="{FF2B5EF4-FFF2-40B4-BE49-F238E27FC236}">
                <a16:creationId xmlns:a16="http://schemas.microsoft.com/office/drawing/2014/main" id="{E81BEC65-6916-BCD1-ADF8-427AB92C760B}"/>
              </a:ext>
            </a:extLst>
          </p:cNvPr>
          <p:cNvSpPr/>
          <p:nvPr/>
        </p:nvSpPr>
        <p:spPr>
          <a:xfrm>
            <a:off x="1880088" y="395960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9</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9" name="타원 48">
            <a:extLst>
              <a:ext uri="{FF2B5EF4-FFF2-40B4-BE49-F238E27FC236}">
                <a16:creationId xmlns:a16="http://schemas.microsoft.com/office/drawing/2014/main" id="{C6E74BB6-27F7-2BCB-FA33-443DFD780303}"/>
              </a:ext>
            </a:extLst>
          </p:cNvPr>
          <p:cNvSpPr/>
          <p:nvPr/>
        </p:nvSpPr>
        <p:spPr>
          <a:xfrm>
            <a:off x="1880088" y="473224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54" name="직사각형 53">
            <a:extLst>
              <a:ext uri="{FF2B5EF4-FFF2-40B4-BE49-F238E27FC236}">
                <a16:creationId xmlns:a16="http://schemas.microsoft.com/office/drawing/2014/main" id="{60D45E80-C40F-F57E-9444-CE51E1B07E9A}"/>
              </a:ext>
            </a:extLst>
          </p:cNvPr>
          <p:cNvSpPr/>
          <p:nvPr/>
        </p:nvSpPr>
        <p:spPr>
          <a:xfrm>
            <a:off x="4261429" y="3666076"/>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lvl="0" eaLnBrk="0" hangingPunct="0">
              <a:buClrTx/>
              <a:defRPr/>
            </a:pPr>
            <a:r>
              <a:rPr lang="ko-KR" altLang="en-US" sz="800" b="0" kern="1200" dirty="0">
                <a:solidFill>
                  <a:schemeClr val="tx1"/>
                </a:solidFill>
                <a:latin typeface="+mn-ea"/>
                <a:ea typeface="+mn-ea"/>
                <a:cs typeface="+mn-cs"/>
              </a:rPr>
              <a:t>선택                       </a:t>
            </a:r>
            <a:r>
              <a:rPr lang="ko-KR" altLang="en-US" sz="80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3" name="TextBox 62">
            <a:extLst>
              <a:ext uri="{FF2B5EF4-FFF2-40B4-BE49-F238E27FC236}">
                <a16:creationId xmlns:a16="http://schemas.microsoft.com/office/drawing/2014/main" id="{500A9287-3012-1D78-52EC-86C66562D342}"/>
              </a:ext>
            </a:extLst>
          </p:cNvPr>
          <p:cNvSpPr txBox="1"/>
          <p:nvPr/>
        </p:nvSpPr>
        <p:spPr>
          <a:xfrm>
            <a:off x="2007532" y="4670845"/>
            <a:ext cx="5028022" cy="1323439"/>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rPr>
              <a:t>의료기관</a:t>
            </a:r>
            <a:r>
              <a:rPr lang="ko-KR" altLang="en-US" sz="800" b="0" dirty="0">
                <a:solidFill>
                  <a:schemeClr val="tx1"/>
                </a:solidFill>
                <a:latin typeface="맑은 고딕" panose="020B0503020000020004" pitchFamily="50" charset="-127"/>
                <a:ea typeface="맑은 고딕" panose="020B0503020000020004" pitchFamily="50" charset="-127"/>
              </a:rPr>
              <a:t> </a:t>
            </a:r>
            <a:endParaRPr lang="en-US" altLang="ko-KR" sz="800" b="0" dirty="0">
              <a:solidFill>
                <a:schemeClr val="tx1"/>
              </a:solidFill>
              <a:latin typeface="맑은 고딕" panose="020B0503020000020004" pitchFamily="50" charset="-127"/>
              <a:ea typeface="맑은 고딕" panose="020B0503020000020004" pitchFamily="50" charset="-127"/>
            </a:endParaRPr>
          </a:p>
          <a:p>
            <a:r>
              <a:rPr lang="ko-KR" altLang="en-US" sz="800" b="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전체  □ 의원 □ 치과의원  □ 한의원 □ 병원 □ 치과병원 □ 한방병원 □ 요양병원 □ 정신병원</a:t>
            </a:r>
          </a:p>
          <a:p>
            <a:r>
              <a:rPr lang="ko-KR" altLang="en-US" sz="800" dirty="0">
                <a:solidFill>
                  <a:schemeClr val="tx1"/>
                </a:solidFill>
                <a:latin typeface="맑은 고딕" panose="020B0503020000020004" pitchFamily="50" charset="-127"/>
                <a:ea typeface="맑은 고딕" panose="020B0503020000020004" pitchFamily="50" charset="-127"/>
              </a:rPr>
              <a:t>□ 전문병원 □ 종합병원 □ 상급종합병원 □ 국공립병원</a:t>
            </a:r>
            <a:br>
              <a:rPr lang="en-US" altLang="ko-KR" sz="800" dirty="0">
                <a:solidFill>
                  <a:schemeClr val="tx1"/>
                </a:solidFill>
                <a:latin typeface="맑은 고딕" panose="020B0503020000020004" pitchFamily="50" charset="-127"/>
                <a:ea typeface="맑은 고딕" panose="020B0503020000020004" pitchFamily="50" charset="-127"/>
              </a:rPr>
            </a:b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장기요양기관</a:t>
            </a:r>
            <a:endParaRPr lang="en-US" altLang="ko-KR" sz="800" b="1" dirty="0">
              <a:solidFill>
                <a:schemeClr val="tx1"/>
              </a:solidFill>
              <a:latin typeface="맑은 고딕" panose="020B0503020000020004" pitchFamily="50" charset="-127"/>
              <a:ea typeface="맑은 고딕" panose="020B0503020000020004" pitchFamily="50" charset="-127"/>
            </a:endParaRPr>
          </a:p>
          <a:p>
            <a:r>
              <a:rPr lang="ko-KR" altLang="en-US" sz="800" dirty="0">
                <a:solidFill>
                  <a:schemeClr val="tx1"/>
                </a:solidFill>
                <a:latin typeface="맑은 고딕" panose="020B0503020000020004" pitchFamily="50" charset="-127"/>
                <a:ea typeface="맑은 고딕" panose="020B0503020000020004" pitchFamily="50" charset="-127"/>
              </a:rPr>
              <a:t>□ 전체  □ 요양원  □ </a:t>
            </a:r>
            <a:r>
              <a:rPr lang="ko-KR" altLang="en-US" sz="800" dirty="0" err="1">
                <a:solidFill>
                  <a:schemeClr val="tx1"/>
                </a:solidFill>
                <a:latin typeface="맑은 고딕" panose="020B0503020000020004" pitchFamily="50" charset="-127"/>
                <a:ea typeface="맑은 고딕" panose="020B0503020000020004" pitchFamily="50" charset="-127"/>
              </a:rPr>
              <a:t>주야간보호센터</a:t>
            </a:r>
            <a:r>
              <a:rPr lang="ko-KR" altLang="en-US" sz="800" dirty="0">
                <a:solidFill>
                  <a:schemeClr val="tx1"/>
                </a:solidFill>
                <a:latin typeface="맑은 고딕" panose="020B0503020000020004" pitchFamily="50" charset="-127"/>
                <a:ea typeface="맑은 고딕" panose="020B0503020000020004" pitchFamily="50" charset="-127"/>
              </a:rPr>
              <a:t>  □ 단기보호시설 □ 방문간호센터</a:t>
            </a:r>
            <a:endParaRPr lang="en-US" altLang="ko-KR" sz="800" dirty="0">
              <a:solidFill>
                <a:schemeClr val="tx1"/>
              </a:solidFill>
              <a:latin typeface="맑은 고딕" panose="020B0503020000020004" pitchFamily="50" charset="-127"/>
              <a:ea typeface="맑은 고딕" panose="020B0503020000020004" pitchFamily="50" charset="-127"/>
            </a:endParaRPr>
          </a:p>
          <a:p>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기타</a:t>
            </a:r>
            <a:r>
              <a:rPr lang="ko-KR" altLang="en-US" sz="800" dirty="0">
                <a:solidFill>
                  <a:schemeClr val="tx1"/>
                </a:solidFill>
                <a:latin typeface="맑은 고딕" panose="020B0503020000020004" pitchFamily="50" charset="-127"/>
                <a:ea typeface="맑은 고딕" panose="020B0503020000020004" pitchFamily="50" charset="-127"/>
              </a:rPr>
              <a:t> </a:t>
            </a:r>
            <a:endParaRPr lang="en-US" altLang="ko-KR" sz="800" dirty="0">
              <a:solidFill>
                <a:schemeClr val="tx1"/>
              </a:solidFill>
              <a:latin typeface="맑은 고딕" panose="020B0503020000020004" pitchFamily="50" charset="-127"/>
              <a:ea typeface="맑은 고딕" panose="020B0503020000020004" pitchFamily="50" charset="-127"/>
            </a:endParaRPr>
          </a:p>
          <a:p>
            <a:r>
              <a:rPr lang="ko-KR" altLang="en-US" sz="800" dirty="0">
                <a:solidFill>
                  <a:schemeClr val="tx1"/>
                </a:solidFill>
                <a:latin typeface="맑은 고딕" panose="020B0503020000020004" pitchFamily="50" charset="-127"/>
                <a:ea typeface="맑은 고딕" panose="020B0503020000020004" pitchFamily="50" charset="-127"/>
              </a:rPr>
              <a:t>□ 전체  □ 장애인 복지시설  □ 산후조리원  □ 유치원</a:t>
            </a:r>
            <a:r>
              <a:rPr lang="en-US" altLang="ko-KR" sz="80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어린이집</a:t>
            </a:r>
            <a:br>
              <a:rPr lang="en-US" altLang="ko-KR" sz="800" dirty="0">
                <a:solidFill>
                  <a:schemeClr val="tx1"/>
                </a:solidFill>
                <a:latin typeface="맑은 고딕" panose="020B0503020000020004" pitchFamily="50" charset="-127"/>
                <a:ea typeface="맑은 고딕" panose="020B0503020000020004" pitchFamily="50" charset="-127"/>
              </a:rPr>
            </a:br>
            <a:endParaRPr lang="ko-KR" altLang="en-US" sz="800" dirty="0">
              <a:latin typeface="맑은 고딕" panose="020B0503020000020004" pitchFamily="50" charset="-127"/>
              <a:ea typeface="맑은 고딕" panose="020B0503020000020004" pitchFamily="50" charset="-127"/>
            </a:endParaRPr>
          </a:p>
        </p:txBody>
      </p:sp>
      <p:graphicFrame>
        <p:nvGraphicFramePr>
          <p:cNvPr id="76" name="표 75">
            <a:extLst>
              <a:ext uri="{FF2B5EF4-FFF2-40B4-BE49-F238E27FC236}">
                <a16:creationId xmlns:a16="http://schemas.microsoft.com/office/drawing/2014/main" id="{1A949476-13EC-F902-12C0-942C2647F039}"/>
              </a:ext>
            </a:extLst>
          </p:cNvPr>
          <p:cNvGraphicFramePr>
            <a:graphicFrameLocks noGrp="1"/>
          </p:cNvGraphicFramePr>
          <p:nvPr>
            <p:extLst>
              <p:ext uri="{D42A27DB-BD31-4B8C-83A1-F6EECF244321}">
                <p14:modId xmlns:p14="http://schemas.microsoft.com/office/powerpoint/2010/main" val="540252628"/>
              </p:ext>
            </p:extLst>
          </p:nvPr>
        </p:nvGraphicFramePr>
        <p:xfrm>
          <a:off x="529793" y="6602728"/>
          <a:ext cx="6515029" cy="509532"/>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5058445">
                  <a:extLst>
                    <a:ext uri="{9D8B030D-6E8A-4147-A177-3AD203B41FA5}">
                      <a16:colId xmlns:a16="http://schemas.microsoft.com/office/drawing/2014/main" val="20001"/>
                    </a:ext>
                  </a:extLst>
                </a:gridCol>
              </a:tblGrid>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채용담당자명</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71754599"/>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채용문의 전화 </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숫자만 입력</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개인 휴대폰번호는 입력하지 마세요</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8487794"/>
                  </a:ext>
                </a:extLst>
              </a:tr>
            </a:tbl>
          </a:graphicData>
        </a:graphic>
      </p:graphicFrame>
      <p:sp>
        <p:nvSpPr>
          <p:cNvPr id="89" name="직사각형 88">
            <a:extLst>
              <a:ext uri="{FF2B5EF4-FFF2-40B4-BE49-F238E27FC236}">
                <a16:creationId xmlns:a16="http://schemas.microsoft.com/office/drawing/2014/main" id="{9F6A16B0-E3C5-9CA0-DB4B-0AAC7859FEED}"/>
              </a:ext>
            </a:extLst>
          </p:cNvPr>
          <p:cNvSpPr/>
          <p:nvPr/>
        </p:nvSpPr>
        <p:spPr>
          <a:xfrm>
            <a:off x="2109353" y="6650815"/>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아</a:t>
            </a:r>
            <a:r>
              <a:rPr lang="ko-KR" altLang="en-US" sz="800" dirty="0">
                <a:solidFill>
                  <a:prstClr val="black"/>
                </a:solidFill>
                <a:latin typeface="맑은 고딕" panose="020B0503020000020004" pitchFamily="50" charset="-127"/>
                <a:ea typeface="맑은 고딕" panose="020B0503020000020004" pitchFamily="50" charset="-127"/>
              </a:rPr>
              <a:t>무</a:t>
            </a: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개</a:t>
            </a:r>
          </a:p>
        </p:txBody>
      </p:sp>
      <p:sp>
        <p:nvSpPr>
          <p:cNvPr id="90" name="타원 89">
            <a:extLst>
              <a:ext uri="{FF2B5EF4-FFF2-40B4-BE49-F238E27FC236}">
                <a16:creationId xmlns:a16="http://schemas.microsoft.com/office/drawing/2014/main" id="{73F98D93-FF9A-C28B-12AC-CC9832BE2235}"/>
              </a:ext>
            </a:extLst>
          </p:cNvPr>
          <p:cNvSpPr/>
          <p:nvPr/>
        </p:nvSpPr>
        <p:spPr>
          <a:xfrm>
            <a:off x="1880088" y="665274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92" name="직사각형 91">
            <a:extLst>
              <a:ext uri="{FF2B5EF4-FFF2-40B4-BE49-F238E27FC236}">
                <a16:creationId xmlns:a16="http://schemas.microsoft.com/office/drawing/2014/main" id="{40BD624F-54CF-3FBD-DF58-7D6B679B556C}"/>
              </a:ext>
            </a:extLst>
          </p:cNvPr>
          <p:cNvSpPr/>
          <p:nvPr/>
        </p:nvSpPr>
        <p:spPr>
          <a:xfrm>
            <a:off x="3336239" y="6888800"/>
            <a:ext cx="422256" cy="180000"/>
          </a:xfrm>
          <a:prstGeom prst="rect">
            <a:avLst/>
          </a:prstGeom>
          <a:no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0" name="직사각형 99">
            <a:extLst>
              <a:ext uri="{FF2B5EF4-FFF2-40B4-BE49-F238E27FC236}">
                <a16:creationId xmlns:a16="http://schemas.microsoft.com/office/drawing/2014/main" id="{1399E564-7A46-7CBC-57CB-AB6E3453BA75}"/>
              </a:ext>
            </a:extLst>
          </p:cNvPr>
          <p:cNvSpPr/>
          <p:nvPr/>
        </p:nvSpPr>
        <p:spPr>
          <a:xfrm>
            <a:off x="3171915" y="6891686"/>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1" name="타원 100">
            <a:extLst>
              <a:ext uri="{FF2B5EF4-FFF2-40B4-BE49-F238E27FC236}">
                <a16:creationId xmlns:a16="http://schemas.microsoft.com/office/drawing/2014/main" id="{72125850-57C9-5B6B-F648-B221F872361F}"/>
              </a:ext>
            </a:extLst>
          </p:cNvPr>
          <p:cNvSpPr/>
          <p:nvPr/>
        </p:nvSpPr>
        <p:spPr>
          <a:xfrm>
            <a:off x="1880088" y="702849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2" name="직사각형 101">
            <a:extLst>
              <a:ext uri="{FF2B5EF4-FFF2-40B4-BE49-F238E27FC236}">
                <a16:creationId xmlns:a16="http://schemas.microsoft.com/office/drawing/2014/main" id="{952C5B64-7448-5336-9FC5-51BC476069B9}"/>
              </a:ext>
            </a:extLst>
          </p:cNvPr>
          <p:cNvSpPr/>
          <p:nvPr/>
        </p:nvSpPr>
        <p:spPr>
          <a:xfrm>
            <a:off x="2102210" y="6888800"/>
            <a:ext cx="464482" cy="180000"/>
          </a:xfrm>
          <a:prstGeom prst="rect">
            <a:avLst/>
          </a:prstGeom>
          <a:no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4" name="직사각형 103">
            <a:extLst>
              <a:ext uri="{FF2B5EF4-FFF2-40B4-BE49-F238E27FC236}">
                <a16:creationId xmlns:a16="http://schemas.microsoft.com/office/drawing/2014/main" id="{6479A249-53EB-4FFC-5037-D4321D0158F2}"/>
              </a:ext>
            </a:extLst>
          </p:cNvPr>
          <p:cNvSpPr/>
          <p:nvPr/>
        </p:nvSpPr>
        <p:spPr>
          <a:xfrm>
            <a:off x="2767496" y="6888800"/>
            <a:ext cx="422256" cy="180000"/>
          </a:xfrm>
          <a:prstGeom prst="rect">
            <a:avLst/>
          </a:prstGeom>
          <a:no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5" name="직사각형 104">
            <a:extLst>
              <a:ext uri="{FF2B5EF4-FFF2-40B4-BE49-F238E27FC236}">
                <a16:creationId xmlns:a16="http://schemas.microsoft.com/office/drawing/2014/main" id="{6094CF05-DF40-6831-88A8-DA086B1B7161}"/>
              </a:ext>
            </a:extLst>
          </p:cNvPr>
          <p:cNvSpPr/>
          <p:nvPr/>
        </p:nvSpPr>
        <p:spPr>
          <a:xfrm>
            <a:off x="2584225" y="6891755"/>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6" name="TextBox 105">
            <a:extLst>
              <a:ext uri="{FF2B5EF4-FFF2-40B4-BE49-F238E27FC236}">
                <a16:creationId xmlns:a16="http://schemas.microsoft.com/office/drawing/2014/main" id="{290D3D63-81FC-242B-FE73-36F20F5B68AF}"/>
              </a:ext>
            </a:extLst>
          </p:cNvPr>
          <p:cNvSpPr txBox="1"/>
          <p:nvPr/>
        </p:nvSpPr>
        <p:spPr>
          <a:xfrm>
            <a:off x="2007532" y="5892203"/>
            <a:ext cx="4737290" cy="707886"/>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전체  □ 가정의학과   □ 결핵과 □ 내과   □ 마취통증의학과 □ 방사선종양학과</a:t>
            </a:r>
          </a:p>
          <a:p>
            <a:r>
              <a:rPr lang="ko-KR" altLang="en-US" sz="800" dirty="0">
                <a:solidFill>
                  <a:schemeClr val="tx1"/>
                </a:solidFill>
                <a:latin typeface="맑은 고딕" panose="020B0503020000020004" pitchFamily="50" charset="-127"/>
                <a:ea typeface="맑은 고딕" panose="020B0503020000020004" pitchFamily="50" charset="-127"/>
              </a:rPr>
              <a:t>□ </a:t>
            </a:r>
            <a:r>
              <a:rPr lang="ko-KR" altLang="en-US" sz="800" dirty="0" err="1">
                <a:solidFill>
                  <a:schemeClr val="tx1"/>
                </a:solidFill>
                <a:latin typeface="맑은 고딕" panose="020B0503020000020004" pitchFamily="50" charset="-127"/>
                <a:ea typeface="맑은 고딕" panose="020B0503020000020004" pitchFamily="50" charset="-127"/>
              </a:rPr>
              <a:t>비뇨의학과</a:t>
            </a:r>
            <a:r>
              <a:rPr lang="ko-KR" altLang="en-US" sz="800" dirty="0">
                <a:solidFill>
                  <a:schemeClr val="tx1"/>
                </a:solidFill>
                <a:latin typeface="맑은 고딕" panose="020B0503020000020004" pitchFamily="50" charset="-127"/>
                <a:ea typeface="맑은 고딕" panose="020B0503020000020004" pitchFamily="50" charset="-127"/>
              </a:rPr>
              <a:t> □ 산부인과   □ 성형외과 □ 소아청소년과  □ 신경과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신경외과   □ 안과 □ 영상의학과   □ 예방의학과 □ 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응급의학과 □ 이비인후과   □ 재활의학과 □ 정신건강의학과   □ 정형외과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진단검사의학과   □ 피부과 □ 핵의학과  □ 흉부외과 □ 기타 주관식</a:t>
            </a:r>
          </a:p>
        </p:txBody>
      </p:sp>
      <p:sp>
        <p:nvSpPr>
          <p:cNvPr id="108" name="타원 107">
            <a:extLst>
              <a:ext uri="{FF2B5EF4-FFF2-40B4-BE49-F238E27FC236}">
                <a16:creationId xmlns:a16="http://schemas.microsoft.com/office/drawing/2014/main" id="{EA089EB1-C54D-C170-518E-E86C39717E50}"/>
              </a:ext>
            </a:extLst>
          </p:cNvPr>
          <p:cNvSpPr/>
          <p:nvPr/>
        </p:nvSpPr>
        <p:spPr>
          <a:xfrm>
            <a:off x="1878113" y="592420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cxnSp>
        <p:nvCxnSpPr>
          <p:cNvPr id="4" name="직선 연결선 3">
            <a:extLst>
              <a:ext uri="{FF2B5EF4-FFF2-40B4-BE49-F238E27FC236}">
                <a16:creationId xmlns:a16="http://schemas.microsoft.com/office/drawing/2014/main" id="{A61B5C5B-A64A-2221-24AB-8DF4A344CBF1}"/>
              </a:ext>
            </a:extLst>
          </p:cNvPr>
          <p:cNvCxnSpPr>
            <a:cxnSpLocks/>
          </p:cNvCxnSpPr>
          <p:nvPr/>
        </p:nvCxnSpPr>
        <p:spPr>
          <a:xfrm>
            <a:off x="522631" y="1276189"/>
            <a:ext cx="6516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14" name="직사각형 13">
            <a:extLst>
              <a:ext uri="{FF2B5EF4-FFF2-40B4-BE49-F238E27FC236}">
                <a16:creationId xmlns:a16="http://schemas.microsoft.com/office/drawing/2014/main" id="{7F0AEFC1-3CD1-553A-31AB-1C457E6B1611}"/>
              </a:ext>
            </a:extLst>
          </p:cNvPr>
          <p:cNvSpPr/>
          <p:nvPr/>
        </p:nvSpPr>
        <p:spPr bwMode="auto">
          <a:xfrm>
            <a:off x="523876" y="1277006"/>
            <a:ext cx="6511678" cy="103593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a:ln>
                <a:noFill/>
              </a:ln>
              <a:solidFill>
                <a:schemeClr val="tx2"/>
              </a:solidFill>
              <a:effectLst/>
              <a:latin typeface="맑은 고딕" panose="020B0503020000020004" pitchFamily="50" charset="-127"/>
              <a:ea typeface="맑은 고딕" panose="020B0503020000020004" pitchFamily="50" charset="-127"/>
            </a:endParaRPr>
          </a:p>
        </p:txBody>
      </p:sp>
      <p:sp>
        <p:nvSpPr>
          <p:cNvPr id="40" name="TextBox 39">
            <a:extLst>
              <a:ext uri="{FF2B5EF4-FFF2-40B4-BE49-F238E27FC236}">
                <a16:creationId xmlns:a16="http://schemas.microsoft.com/office/drawing/2014/main" id="{E7956A2F-7513-A69E-CF29-2AFBF821DF76}"/>
              </a:ext>
            </a:extLst>
          </p:cNvPr>
          <p:cNvSpPr txBox="1"/>
          <p:nvPr/>
        </p:nvSpPr>
        <p:spPr>
          <a:xfrm>
            <a:off x="593306" y="1892070"/>
            <a:ext cx="6102872" cy="338554"/>
          </a:xfrm>
          <a:prstGeom prst="rect">
            <a:avLst/>
          </a:prstGeom>
          <a:noFill/>
        </p:spPr>
        <p:txBody>
          <a:bodyPr wrap="square" rtlCol="0">
            <a:spAutoFit/>
          </a:bodyPr>
          <a:lstStyle/>
          <a:p>
            <a:pPr algn="ctr">
              <a:buNone/>
            </a:pPr>
            <a:r>
              <a:rPr lang="ko-KR" altLang="en-US" sz="800" dirty="0">
                <a:solidFill>
                  <a:schemeClr val="bg1">
                    <a:lumMod val="50000"/>
                  </a:schemeClr>
                </a:solidFill>
                <a:latin typeface="맑은 고딕" panose="020B0503020000020004" pitchFamily="50" charset="-127"/>
                <a:ea typeface="맑은 고딕" panose="020B0503020000020004" pitchFamily="50" charset="-127"/>
              </a:rPr>
              <a:t>간호조무사협회는 여러분들이 보다 나은 환경에서 일할 수 있도록 지원하고</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br>
              <a:rPr lang="en-US" altLang="ko-KR" sz="800" dirty="0">
                <a:solidFill>
                  <a:schemeClr val="bg1">
                    <a:lumMod val="50000"/>
                  </a:schemeClr>
                </a:solidFill>
                <a:latin typeface="맑은 고딕" panose="020B0503020000020004" pitchFamily="50" charset="-127"/>
                <a:ea typeface="맑은 고딕" panose="020B0503020000020004" pitchFamily="50" charset="-127"/>
              </a:rPr>
            </a:br>
            <a:r>
              <a:rPr lang="ko-KR" altLang="en-US" sz="800" dirty="0">
                <a:solidFill>
                  <a:schemeClr val="bg1">
                    <a:lumMod val="50000"/>
                  </a:schemeClr>
                </a:solidFill>
                <a:latin typeface="맑은 고딕" panose="020B0503020000020004" pitchFamily="50" charset="-127"/>
                <a:ea typeface="맑은 고딕" panose="020B0503020000020004" pitchFamily="50" charset="-127"/>
              </a:rPr>
              <a:t>전문성과 역량을 강화하는 데 기여하겠습니다</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endParaRPr lang="ko-KR" altLang="en-US" sz="800" dirty="0">
              <a:solidFill>
                <a:schemeClr val="bg1">
                  <a:lumMod val="50000"/>
                </a:schemeClr>
              </a:solidFill>
              <a:latin typeface="맑은 고딕" panose="020B0503020000020004" pitchFamily="50" charset="-127"/>
              <a:ea typeface="맑은 고딕" panose="020B0503020000020004" pitchFamily="50" charset="-127"/>
            </a:endParaRPr>
          </a:p>
        </p:txBody>
      </p:sp>
      <p:sp>
        <p:nvSpPr>
          <p:cNvPr id="45" name="TextBox 44">
            <a:extLst>
              <a:ext uri="{FF2B5EF4-FFF2-40B4-BE49-F238E27FC236}">
                <a16:creationId xmlns:a16="http://schemas.microsoft.com/office/drawing/2014/main" id="{487A0D74-593D-4792-588E-138FE38A67A4}"/>
              </a:ext>
            </a:extLst>
          </p:cNvPr>
          <p:cNvSpPr txBox="1"/>
          <p:nvPr/>
        </p:nvSpPr>
        <p:spPr>
          <a:xfrm>
            <a:off x="577765" y="1619303"/>
            <a:ext cx="6102872" cy="338554"/>
          </a:xfrm>
          <a:prstGeom prst="rect">
            <a:avLst/>
          </a:prstGeom>
          <a:noFill/>
        </p:spPr>
        <p:txBody>
          <a:bodyPr wrap="square" rtlCol="0">
            <a:spAutoFit/>
          </a:bodyPr>
          <a:lstStyle/>
          <a:p>
            <a:pPr algn="ctr">
              <a:buNone/>
            </a:pPr>
            <a:r>
              <a:rPr lang="ko-KR" altLang="en-US" sz="800" dirty="0">
                <a:solidFill>
                  <a:srgbClr val="242424"/>
                </a:solidFill>
                <a:latin typeface="맑은 고딕" panose="020B0503020000020004" pitchFamily="50" charset="-127"/>
                <a:ea typeface="맑은 고딕" panose="020B0503020000020004" pitchFamily="50" charset="-127"/>
              </a:rPr>
              <a:t>간호조무사의 휴가나 휴직 시 대체인력을 제공하여 </a:t>
            </a:r>
            <a:br>
              <a:rPr lang="en-US" altLang="ko-KR" sz="800" dirty="0">
                <a:solidFill>
                  <a:srgbClr val="242424"/>
                </a:solidFill>
                <a:latin typeface="맑은 고딕" panose="020B0503020000020004" pitchFamily="50" charset="-127"/>
                <a:ea typeface="맑은 고딕" panose="020B0503020000020004" pitchFamily="50" charset="-127"/>
              </a:rPr>
            </a:br>
            <a:r>
              <a:rPr lang="ko-KR" altLang="en-US" sz="800" dirty="0">
                <a:solidFill>
                  <a:srgbClr val="242424"/>
                </a:solidFill>
                <a:latin typeface="맑은 고딕" panose="020B0503020000020004" pitchFamily="50" charset="-127"/>
                <a:ea typeface="맑은 고딕" panose="020B0503020000020004" pitchFamily="50" charset="-127"/>
              </a:rPr>
              <a:t>병원의 인력 공백을 최소화하고 의료 서비스의 연속성을 유지할 수 있습니다</a:t>
            </a:r>
            <a:r>
              <a:rPr lang="en-US" altLang="ko-KR" sz="800" dirty="0">
                <a:solidFill>
                  <a:srgbClr val="242424"/>
                </a:solidFill>
                <a:latin typeface="맑은 고딕" panose="020B0503020000020004" pitchFamily="50" charset="-127"/>
                <a:ea typeface="맑은 고딕" panose="020B0503020000020004" pitchFamily="50" charset="-127"/>
              </a:rPr>
              <a:t>.</a:t>
            </a:r>
            <a:endParaRPr lang="ko-KR" altLang="en-US" sz="800" i="0" dirty="0">
              <a:solidFill>
                <a:srgbClr val="8F8F8F"/>
              </a:solidFill>
              <a:effectLst/>
              <a:latin typeface="맑은 고딕" panose="020B0503020000020004" pitchFamily="50" charset="-127"/>
              <a:ea typeface="맑은 고딕" panose="020B0503020000020004" pitchFamily="50" charset="-127"/>
            </a:endParaRPr>
          </a:p>
        </p:txBody>
      </p:sp>
      <p:sp>
        <p:nvSpPr>
          <p:cNvPr id="46" name="TextBox 45">
            <a:extLst>
              <a:ext uri="{FF2B5EF4-FFF2-40B4-BE49-F238E27FC236}">
                <a16:creationId xmlns:a16="http://schemas.microsoft.com/office/drawing/2014/main" id="{F65EBBB2-DB7E-4A03-1CC9-AFBB02515C48}"/>
              </a:ext>
            </a:extLst>
          </p:cNvPr>
          <p:cNvSpPr txBox="1"/>
          <p:nvPr/>
        </p:nvSpPr>
        <p:spPr>
          <a:xfrm>
            <a:off x="739419" y="1354353"/>
            <a:ext cx="6029627" cy="246221"/>
          </a:xfrm>
          <a:prstGeom prst="rect">
            <a:avLst/>
          </a:prstGeom>
          <a:noFill/>
        </p:spPr>
        <p:txBody>
          <a:bodyPr wrap="square" rtlCol="0">
            <a:spAutoFit/>
          </a:bodyPr>
          <a:lstStyle/>
          <a:p>
            <a:pPr algn="ctr" latinLnBrk="1"/>
            <a:r>
              <a:rPr lang="ko-KR" altLang="en-US" sz="1000" b="1" dirty="0">
                <a:latin typeface="맑은 고딕" panose="020B0503020000020004" pitchFamily="50" charset="-127"/>
                <a:ea typeface="맑은 고딕" panose="020B0503020000020004" pitchFamily="50" charset="-127"/>
              </a:rPr>
              <a:t>간호조무사 대체인력 지원사업</a:t>
            </a:r>
          </a:p>
        </p:txBody>
      </p:sp>
      <p:sp>
        <p:nvSpPr>
          <p:cNvPr id="47" name="타원 46">
            <a:extLst>
              <a:ext uri="{FF2B5EF4-FFF2-40B4-BE49-F238E27FC236}">
                <a16:creationId xmlns:a16="http://schemas.microsoft.com/office/drawing/2014/main" id="{E1C81964-9EBC-F562-137F-8F9D7F833881}"/>
              </a:ext>
            </a:extLst>
          </p:cNvPr>
          <p:cNvSpPr/>
          <p:nvPr/>
        </p:nvSpPr>
        <p:spPr>
          <a:xfrm>
            <a:off x="407634" y="132781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2" name="Google Shape;638;p42">
            <a:extLst>
              <a:ext uri="{FF2B5EF4-FFF2-40B4-BE49-F238E27FC236}">
                <a16:creationId xmlns:a16="http://schemas.microsoft.com/office/drawing/2014/main" id="{09F71960-AA9C-53D6-491E-F28260BAFB38}"/>
              </a:ext>
            </a:extLst>
          </p:cNvPr>
          <p:cNvGraphicFramePr/>
          <p:nvPr>
            <p:extLst>
              <p:ext uri="{D42A27DB-BD31-4B8C-83A1-F6EECF244321}">
                <p14:modId xmlns:p14="http://schemas.microsoft.com/office/powerpoint/2010/main" val="3956680105"/>
              </p:ext>
            </p:extLst>
          </p:nvPr>
        </p:nvGraphicFramePr>
        <p:xfrm>
          <a:off x="9933416" y="308067"/>
          <a:ext cx="2338010" cy="233149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11</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진료과</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전체석택</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가정의학과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결핵과  ＊ 내과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마취통증의학과  ＊ 방사선종양학과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비뇨의학과</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산부인과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성형외과  ＊ 소아청소년과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신경과  ＊ 신경외과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안과  ＊ 영상의학과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예방의학과  ＊ 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응급의학과  ＊ 이비인후과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재활의학과  ＊ 정신건강의학과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정형외과  ＊ 진단검사의학과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피부과  ＊ 핵의학과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흉부외과   ＊ 기타 주관식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40596917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12</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채용 담당자명</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55116090"/>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13</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채용문의 전화</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137501073"/>
                  </a:ext>
                </a:extLst>
              </a:tr>
            </a:tbl>
          </a:graphicData>
        </a:graphic>
      </p:graphicFrame>
    </p:spTree>
    <p:extLst>
      <p:ext uri="{BB962C8B-B14F-4D97-AF65-F5344CB8AC3E}">
        <p14:creationId xmlns:p14="http://schemas.microsoft.com/office/powerpoint/2010/main" val="39952636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16639-7731-45AC-794F-338684D03111}"/>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7B179D52-8209-C86A-78D2-8475C87A7C6D}"/>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구인정보 </a:t>
            </a:r>
            <a:r>
              <a:rPr lang="en-US" altLang="ko-KR" dirty="0"/>
              <a:t>&gt; </a:t>
            </a:r>
            <a:r>
              <a:rPr lang="ko-KR" altLang="en-US" dirty="0"/>
              <a:t>수정</a:t>
            </a:r>
            <a:r>
              <a:rPr lang="en-US" altLang="ko-KR" dirty="0"/>
              <a:t>(</a:t>
            </a:r>
            <a:r>
              <a:rPr lang="ko-KR" altLang="en-US" dirty="0"/>
              <a:t>이어서</a:t>
            </a:r>
            <a:r>
              <a:rPr lang="en-US" altLang="ko-KR" dirty="0"/>
              <a:t>)</a:t>
            </a:r>
            <a:endParaRPr lang="ko-KR" altLang="en-US" dirty="0"/>
          </a:p>
        </p:txBody>
      </p:sp>
      <p:sp>
        <p:nvSpPr>
          <p:cNvPr id="38" name="텍스트 개체 틀 37">
            <a:extLst>
              <a:ext uri="{FF2B5EF4-FFF2-40B4-BE49-F238E27FC236}">
                <a16:creationId xmlns:a16="http://schemas.microsoft.com/office/drawing/2014/main" id="{19C8C61B-5825-14DE-1BE3-CC3819367A28}"/>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E276BB1D-415A-2DDF-2D0A-4940A5980D02}"/>
              </a:ext>
            </a:extLst>
          </p:cNvPr>
          <p:cNvSpPr>
            <a:spLocks noGrp="1"/>
          </p:cNvSpPr>
          <p:nvPr>
            <p:ph type="body" sz="quarter" idx="17"/>
          </p:nvPr>
        </p:nvSpPr>
        <p:spPr/>
        <p:txBody>
          <a:bodyPr/>
          <a:lstStyle/>
          <a:p>
            <a:r>
              <a:rPr lang="ko-KR" altLang="en-US" dirty="0"/>
              <a:t>구인신청 </a:t>
            </a:r>
            <a:r>
              <a:rPr lang="en-US" altLang="ko-KR" dirty="0"/>
              <a:t> </a:t>
            </a:r>
            <a:r>
              <a:rPr lang="ko-KR" altLang="en-US" dirty="0"/>
              <a:t>수정</a:t>
            </a:r>
            <a:r>
              <a:rPr lang="en-US" altLang="ko-KR" dirty="0"/>
              <a:t>(</a:t>
            </a:r>
            <a:r>
              <a:rPr lang="ko-KR" altLang="en-US" dirty="0"/>
              <a:t>이어서</a:t>
            </a:r>
            <a:r>
              <a:rPr lang="en-US" altLang="ko-KR" dirty="0"/>
              <a:t>)</a:t>
            </a:r>
            <a:endParaRPr lang="ko-KR" altLang="en-US" dirty="0"/>
          </a:p>
        </p:txBody>
      </p:sp>
      <p:sp>
        <p:nvSpPr>
          <p:cNvPr id="33" name="직사각형 32">
            <a:extLst>
              <a:ext uri="{FF2B5EF4-FFF2-40B4-BE49-F238E27FC236}">
                <a16:creationId xmlns:a16="http://schemas.microsoft.com/office/drawing/2014/main" id="{4F34223A-721D-FEFF-07C4-4397F4569E27}"/>
              </a:ext>
            </a:extLst>
          </p:cNvPr>
          <p:cNvSpPr/>
          <p:nvPr/>
        </p:nvSpPr>
        <p:spPr>
          <a:xfrm>
            <a:off x="599423" y="880895"/>
            <a:ext cx="2111778" cy="253211"/>
          </a:xfrm>
          <a:prstGeom prst="rect">
            <a:avLst/>
          </a:prstGeom>
        </p:spPr>
        <p:txBody>
          <a:bodyPr wrap="square">
            <a:spAutoFit/>
          </a:bodyPr>
          <a:lstStyle/>
          <a:p>
            <a:pPr algn="l">
              <a:lnSpc>
                <a:spcPct val="150000"/>
              </a:lnSpc>
            </a:pPr>
            <a:r>
              <a:rPr lang="ko-KR" altLang="en-US" sz="800" b="1" dirty="0">
                <a:solidFill>
                  <a:schemeClr val="tx1">
                    <a:lumMod val="75000"/>
                    <a:lumOff val="25000"/>
                  </a:schemeClr>
                </a:solidFill>
                <a:latin typeface="맑은 고딕" panose="020B0503020000020004" pitchFamily="50" charset="-127"/>
                <a:ea typeface="맑은 고딕" panose="020B0503020000020004" pitchFamily="50" charset="-127"/>
              </a:rPr>
              <a:t>모집요강 입력</a:t>
            </a:r>
            <a:endParaRPr lang="en-US" altLang="ko-KR" sz="8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graphicFrame>
        <p:nvGraphicFramePr>
          <p:cNvPr id="3" name="표 2">
            <a:extLst>
              <a:ext uri="{FF2B5EF4-FFF2-40B4-BE49-F238E27FC236}">
                <a16:creationId xmlns:a16="http://schemas.microsoft.com/office/drawing/2014/main" id="{0DC6483E-D507-D297-877F-73016FE282ED}"/>
              </a:ext>
            </a:extLst>
          </p:cNvPr>
          <p:cNvGraphicFramePr>
            <a:graphicFrameLocks noGrp="1"/>
          </p:cNvGraphicFramePr>
          <p:nvPr/>
        </p:nvGraphicFramePr>
        <p:xfrm>
          <a:off x="9895840" y="308374"/>
          <a:ext cx="2338010" cy="308995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9900FF"/>
                          </a:solidFill>
                          <a:latin typeface="Malgun Gothic"/>
                          <a:ea typeface="Malgun Gothic"/>
                          <a:cs typeface="Malgun Gothic"/>
                          <a:sym typeface="Malgun Gothic"/>
                        </a:rPr>
                        <a:t>E1</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파일선택</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최대 </a:t>
                      </a:r>
                      <a:r>
                        <a:rPr lang="en-US" altLang="ko-KR" sz="700" b="0" u="none" strike="noStrike" cap="none" dirty="0">
                          <a:solidFill>
                            <a:schemeClr val="dk1"/>
                          </a:solidFill>
                          <a:latin typeface="Malgun Gothic"/>
                          <a:ea typeface="Malgun Gothic"/>
                          <a:cs typeface="Malgun Gothic"/>
                          <a:sym typeface="Malgun Gothic"/>
                        </a:rPr>
                        <a:t>15</a:t>
                      </a:r>
                      <a:r>
                        <a:rPr lang="ko-KR" altLang="en-US" sz="700" b="0" u="none" strike="noStrike" cap="none" dirty="0">
                          <a:solidFill>
                            <a:schemeClr val="dk1"/>
                          </a:solidFill>
                          <a:latin typeface="Malgun Gothic"/>
                          <a:ea typeface="Malgun Gothic"/>
                          <a:cs typeface="Malgun Gothic"/>
                          <a:sym typeface="Malgun Gothic"/>
                        </a:rPr>
                        <a:t>개 등록 가능</a:t>
                      </a:r>
                      <a:br>
                        <a:rPr lang="en-US" alt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- 1</a:t>
                      </a:r>
                      <a:r>
                        <a:rPr lang="ko-KR" altLang="en-US" sz="700" b="0" u="none" strike="noStrike" cap="none" dirty="0">
                          <a:solidFill>
                            <a:schemeClr val="dk1"/>
                          </a:solidFill>
                          <a:latin typeface="Malgun Gothic"/>
                          <a:ea typeface="Malgun Gothic"/>
                          <a:cs typeface="Malgun Gothic"/>
                          <a:sym typeface="Malgun Gothic"/>
                        </a:rPr>
                        <a:t>파일 용량 최대 </a:t>
                      </a:r>
                      <a:r>
                        <a:rPr lang="en-US" altLang="ko-KR" sz="700" b="0" u="none" strike="noStrike" cap="none" dirty="0">
                          <a:solidFill>
                            <a:schemeClr val="dk1"/>
                          </a:solidFill>
                          <a:latin typeface="Malgun Gothic"/>
                          <a:ea typeface="Malgun Gothic"/>
                          <a:cs typeface="Malgun Gothic"/>
                          <a:sym typeface="Malgun Gothic"/>
                        </a:rPr>
                        <a:t>10MB</a:t>
                      </a:r>
                      <a:r>
                        <a:rPr lang="ko-KR" altLang="en-US" sz="700" b="0" u="none" strike="noStrike" cap="none" dirty="0">
                          <a:solidFill>
                            <a:schemeClr val="dk1"/>
                          </a:solidFill>
                          <a:latin typeface="Malgun Gothic"/>
                          <a:ea typeface="Malgun Gothic"/>
                          <a:cs typeface="Malgun Gothic"/>
                          <a:sym typeface="Malgun Gothic"/>
                        </a:rPr>
                        <a:t>근무형태모든</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용량 </a:t>
                      </a:r>
                      <a:r>
                        <a:rPr lang="en-US" altLang="ko-KR" sz="700" b="0" u="none" strike="noStrike" cap="none" dirty="0">
                          <a:solidFill>
                            <a:schemeClr val="dk1"/>
                          </a:solidFill>
                          <a:latin typeface="Malgun Gothic"/>
                          <a:ea typeface="Malgun Gothic"/>
                          <a:cs typeface="Malgun Gothic"/>
                          <a:sym typeface="Malgun Gothic"/>
                        </a:rPr>
                        <a:t>50MB</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71651291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파일 용량 초과</a:t>
                      </a:r>
                      <a:br>
                        <a:rPr lang="en-US" altLang="ko-KR" sz="700" b="1" u="none" strike="noStrike" cap="none" dirty="0">
                          <a:solidFill>
                            <a:srgbClr val="000000"/>
                          </a:solidFill>
                          <a:latin typeface="Malgun Gothic"/>
                          <a:ea typeface="Malgun Gothic"/>
                          <a:cs typeface="Malgun Gothic"/>
                          <a:sym typeface="Malgun Gothic"/>
                        </a:rPr>
                      </a:br>
                      <a:r>
                        <a:rPr 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첨부파일 용량 초과 시</a:t>
                      </a: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Arial"/>
                        <a:buNone/>
                      </a:pPr>
                      <a:r>
                        <a:rPr lang="en-US" altLang="ko-KR" sz="700" b="0" u="none" strike="noStrike" cap="none" dirty="0">
                          <a:solidFill>
                            <a:srgbClr val="000000"/>
                          </a:solidFill>
                          <a:latin typeface="Malgun Gothic"/>
                          <a:ea typeface="Malgun Gothic"/>
                          <a:cs typeface="Malgun Gothic"/>
                          <a:sym typeface="Malgun Gothic"/>
                        </a:rPr>
                        <a:t> - </a:t>
                      </a:r>
                      <a:r>
                        <a:rPr lang="ko-KR" altLang="en-US" sz="700" b="0" u="none" strike="noStrike" cap="none" dirty="0" err="1">
                          <a:solidFill>
                            <a:srgbClr val="000000"/>
                          </a:solidFill>
                          <a:latin typeface="Malgun Gothic"/>
                          <a:ea typeface="Malgun Gothic"/>
                          <a:cs typeface="Malgun Gothic"/>
                          <a:sym typeface="Malgun Gothic"/>
                        </a:rPr>
                        <a:t>알럿</a:t>
                      </a:r>
                      <a:r>
                        <a:rPr lang="ko-KR" altLang="en-US" sz="700" b="0" u="none" strike="noStrike" cap="none" dirty="0">
                          <a:solidFill>
                            <a:srgbClr val="000000"/>
                          </a:solidFill>
                          <a:latin typeface="Malgun Gothic"/>
                          <a:ea typeface="Malgun Gothic"/>
                          <a:cs typeface="Malgun Gothic"/>
                          <a:sym typeface="Malgun Gothic"/>
                        </a:rPr>
                        <a:t> 체크 후 창 닫기</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066354998"/>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삭제 버튼</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첨부파일 삭제</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583380984"/>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신청 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신청 시 </a:t>
                      </a:r>
                      <a:r>
                        <a:rPr lang="ko-KR" altLang="en-US" sz="700" b="0" u="none" strike="noStrike" cap="none" dirty="0" err="1">
                          <a:solidFill>
                            <a:srgbClr val="000000"/>
                          </a:solidFill>
                          <a:latin typeface="Malgun Gothic"/>
                          <a:ea typeface="Malgun Gothic"/>
                          <a:cs typeface="Malgun Gothic"/>
                          <a:sym typeface="Malgun Gothic"/>
                        </a:rPr>
                        <a:t>입력값</a:t>
                      </a:r>
                      <a:r>
                        <a:rPr lang="ko-KR" altLang="en-US" sz="700" b="0" u="none" strike="noStrike" cap="none" dirty="0">
                          <a:solidFill>
                            <a:srgbClr val="000000"/>
                          </a:solidFill>
                          <a:latin typeface="Malgun Gothic"/>
                          <a:ea typeface="Malgun Gothic"/>
                          <a:cs typeface="Malgun Gothic"/>
                          <a:sym typeface="Malgun Gothic"/>
                        </a:rPr>
                        <a:t> 저장됨</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알럿</a:t>
                      </a:r>
                      <a:r>
                        <a:rPr lang="ko-KR" altLang="en-US" sz="700" b="0" u="none" strike="noStrike" cap="none" dirty="0">
                          <a:solidFill>
                            <a:srgbClr val="000000"/>
                          </a:solidFill>
                          <a:latin typeface="Malgun Gothic"/>
                          <a:ea typeface="Malgun Gothic"/>
                          <a:cs typeface="Malgun Gothic"/>
                          <a:sym typeface="Malgun Gothic"/>
                        </a:rPr>
                        <a:t> </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구인 신청되었습니다</a:t>
                      </a:r>
                      <a:r>
                        <a:rPr lang="en-US" altLang="ko-KR" sz="700" b="0" u="none" strike="noStrike" cap="none" dirty="0">
                          <a:solidFill>
                            <a:srgbClr val="000000"/>
                          </a:solidFill>
                          <a:latin typeface="Malgun Gothic"/>
                          <a:ea typeface="Malgun Gothic"/>
                          <a:cs typeface="Malgun Gothic"/>
                          <a:sym typeface="Malgun Gothic"/>
                        </a:rPr>
                        <a:t>.”</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0993308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sz="700" b="0" u="none" strike="noStrike" cap="none" dirty="0">
                          <a:solidFill>
                            <a:srgbClr val="000000"/>
                          </a:solidFill>
                          <a:latin typeface="Malgun Gothic"/>
                          <a:ea typeface="Malgun Gothic"/>
                          <a:cs typeface="Malgun Gothic"/>
                          <a:sym typeface="Malgun Gothic"/>
                        </a:rPr>
                        <a:t> </a:t>
                      </a: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저장</a:t>
                      </a:r>
                      <a:r>
                        <a:rPr lang="ko-KR" altLang="en-US" sz="700" b="1" u="none" strike="noStrike" cap="none" dirty="0">
                          <a:solidFill>
                            <a:srgbClr val="000000"/>
                          </a:solidFill>
                          <a:latin typeface="Malgun Gothic"/>
                          <a:ea typeface="Malgun Gothic"/>
                          <a:cs typeface="Malgun Gothic"/>
                          <a:sym typeface="Malgun Gothic"/>
                        </a:rPr>
                        <a:t> 버튼 클릭 시</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알럿체크후</a:t>
                      </a:r>
                      <a:r>
                        <a:rPr lang="ko-KR" altLang="en-US"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창닫기</a:t>
                      </a:r>
                      <a:br>
                        <a:rPr lang="en-US" altLang="ko-KR" sz="700" b="0" u="none" strike="noStrike" cap="none" dirty="0">
                          <a:solidFill>
                            <a:srgbClr val="000000"/>
                          </a:solidFill>
                          <a:latin typeface="Malgun Gothic"/>
                          <a:ea typeface="Malgun Gothic"/>
                          <a:cs typeface="Malgun Gothic"/>
                          <a:sym typeface="Malgun Gothic"/>
                        </a:rPr>
                      </a:b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기관분류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진료과</a:t>
                      </a:r>
                      <a:r>
                        <a:rPr lang="ko-KR" altLang="en-US" sz="700" b="0" u="none" strike="noStrike" cap="none" dirty="0">
                          <a:solidFill>
                            <a:srgbClr val="000000"/>
                          </a:solidFill>
                          <a:latin typeface="Malgun Gothic"/>
                          <a:ea typeface="Malgun Gothic"/>
                          <a:cs typeface="Malgun Gothic"/>
                          <a:sym typeface="Malgun Gothic"/>
                        </a:rPr>
                        <a:t>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공고제목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구인기간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채용인원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- 1</a:t>
                      </a:r>
                      <a:r>
                        <a:rPr lang="ko-KR" altLang="en-US" sz="700" b="0" u="none" strike="noStrike" cap="none" dirty="0">
                          <a:solidFill>
                            <a:srgbClr val="000000"/>
                          </a:solidFill>
                          <a:latin typeface="Malgun Gothic"/>
                          <a:ea typeface="Malgun Gothic"/>
                          <a:cs typeface="Malgun Gothic"/>
                          <a:sym typeface="Malgun Gothic"/>
                        </a:rPr>
                        <a:t>주당 근로시간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복리지원 선택해주세요</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개인정보 수집 이용 동의해주세요</a:t>
                      </a:r>
                      <a:r>
                        <a:rPr lang="en-US" altLang="ko-KR" sz="700" b="0" u="none" strike="noStrike" cap="none" dirty="0">
                          <a:solidFill>
                            <a:srgbClr val="000000"/>
                          </a:solidFill>
                          <a:latin typeface="Malgun Gothic"/>
                          <a:ea typeface="Malgun Gothic"/>
                          <a:cs typeface="Malgun Gothic"/>
                          <a:sym typeface="Malgun Gothic"/>
                        </a:rPr>
                        <a:t>.</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02708007"/>
                  </a:ext>
                </a:extLst>
              </a:tr>
            </a:tbl>
          </a:graphicData>
        </a:graphic>
      </p:graphicFrame>
      <p:graphicFrame>
        <p:nvGraphicFramePr>
          <p:cNvPr id="7" name="표 6">
            <a:extLst>
              <a:ext uri="{FF2B5EF4-FFF2-40B4-BE49-F238E27FC236}">
                <a16:creationId xmlns:a16="http://schemas.microsoft.com/office/drawing/2014/main" id="{D6A828A1-1BBE-AD4B-7AEB-9E972A1A9353}"/>
              </a:ext>
            </a:extLst>
          </p:cNvPr>
          <p:cNvGraphicFramePr>
            <a:graphicFrameLocks noGrp="1"/>
          </p:cNvGraphicFramePr>
          <p:nvPr>
            <p:extLst>
              <p:ext uri="{D42A27DB-BD31-4B8C-83A1-F6EECF244321}">
                <p14:modId xmlns:p14="http://schemas.microsoft.com/office/powerpoint/2010/main" val="884129560"/>
              </p:ext>
            </p:extLst>
          </p:nvPr>
        </p:nvGraphicFramePr>
        <p:xfrm>
          <a:off x="523875" y="1148162"/>
          <a:ext cx="6511678" cy="4067428"/>
        </p:xfrm>
        <a:graphic>
          <a:graphicData uri="http://schemas.openxmlformats.org/drawingml/2006/table">
            <a:tbl>
              <a:tblPr firstRow="1" bandRow="1">
                <a:tableStyleId>{5C22544A-7EE6-4342-B048-85BDC9FD1C3A}</a:tableStyleId>
              </a:tblPr>
              <a:tblGrid>
                <a:gridCol w="1455835">
                  <a:extLst>
                    <a:ext uri="{9D8B030D-6E8A-4147-A177-3AD203B41FA5}">
                      <a16:colId xmlns:a16="http://schemas.microsoft.com/office/drawing/2014/main" val="20000"/>
                    </a:ext>
                  </a:extLst>
                </a:gridCol>
                <a:gridCol w="2185890">
                  <a:extLst>
                    <a:ext uri="{9D8B030D-6E8A-4147-A177-3AD203B41FA5}">
                      <a16:colId xmlns:a16="http://schemas.microsoft.com/office/drawing/2014/main" val="20001"/>
                    </a:ext>
                  </a:extLst>
                </a:gridCol>
                <a:gridCol w="1184672">
                  <a:extLst>
                    <a:ext uri="{9D8B030D-6E8A-4147-A177-3AD203B41FA5}">
                      <a16:colId xmlns:a16="http://schemas.microsoft.com/office/drawing/2014/main" val="20002"/>
                    </a:ext>
                  </a:extLst>
                </a:gridCol>
                <a:gridCol w="1685281">
                  <a:extLst>
                    <a:ext uri="{9D8B030D-6E8A-4147-A177-3AD203B41FA5}">
                      <a16:colId xmlns:a16="http://schemas.microsoft.com/office/drawing/2014/main" val="20003"/>
                    </a:ext>
                  </a:extLst>
                </a:gridCol>
              </a:tblGrid>
              <a:tr h="288627">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공고제목 </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구인기간 </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527500162"/>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고용형태 </a:t>
                      </a:r>
                      <a:r>
                        <a:rPr lang="ko-KR" altLang="en-US" sz="800" b="1" kern="1200" dirty="0">
                          <a:solidFill>
                            <a:srgbClr val="FF0000"/>
                          </a:solidFill>
                          <a:latin typeface="맑은 고딕" panose="020B0503020000020004" pitchFamily="50" charset="-127"/>
                          <a:ea typeface="맑은 고딕" panose="020B0503020000020004" pitchFamily="50" charset="-127"/>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solidFill>
                          <a:srgbClr val="FF0000"/>
                        </a:solidFill>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019245"/>
                  </a:ext>
                </a:extLst>
              </a:tr>
              <a:tr h="216024">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a:solidFill>
                            <a:schemeClr val="tx1"/>
                          </a:solidFill>
                          <a:latin typeface="맑은 고딕" panose="020B0503020000020004" pitchFamily="50" charset="-127"/>
                          <a:ea typeface="+mn-ea"/>
                          <a:cs typeface="+mn-cs"/>
                        </a:rPr>
                        <a:t>채용인원 </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명</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22915350"/>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경력 </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dirty="0">
                          <a:solidFill>
                            <a:schemeClr val="tx1"/>
                          </a:solidFill>
                          <a:latin typeface="+mn-ea"/>
                          <a:ea typeface="+mn-ea"/>
                        </a:rPr>
                        <a:t>○ </a:t>
                      </a:r>
                      <a:r>
                        <a:rPr lang="ko-KR" altLang="en-US" sz="800" b="0" dirty="0">
                          <a:solidFill>
                            <a:schemeClr val="tx1"/>
                          </a:solidFill>
                          <a:latin typeface="+mn-ea"/>
                          <a:ea typeface="+mn-ea"/>
                        </a:rPr>
                        <a:t>신입  ○ </a:t>
                      </a:r>
                      <a:r>
                        <a:rPr lang="en-US" altLang="ko-KR" sz="800" b="0" dirty="0">
                          <a:solidFill>
                            <a:schemeClr val="tx1"/>
                          </a:solidFill>
                          <a:latin typeface="+mn-ea"/>
                          <a:ea typeface="+mn-ea"/>
                        </a:rPr>
                        <a:t>1</a:t>
                      </a:r>
                      <a:r>
                        <a:rPr lang="ko-KR" altLang="en-US" sz="800" dirty="0">
                          <a:solidFill>
                            <a:schemeClr val="tx1"/>
                          </a:solidFill>
                          <a:latin typeface="+mn-ea"/>
                          <a:ea typeface="+mn-ea"/>
                        </a:rPr>
                        <a:t>년 이상 </a:t>
                      </a:r>
                      <a:r>
                        <a:rPr lang="ko-KR" altLang="en-US" sz="800" b="0" dirty="0">
                          <a:solidFill>
                            <a:schemeClr val="tx1"/>
                          </a:solidFill>
                          <a:latin typeface="+mn-ea"/>
                          <a:ea typeface="+mn-ea"/>
                        </a:rPr>
                        <a:t> ○ </a:t>
                      </a:r>
                      <a:r>
                        <a:rPr lang="en-US" altLang="ko-KR" sz="800" b="0" dirty="0">
                          <a:solidFill>
                            <a:schemeClr val="tx1"/>
                          </a:solidFill>
                          <a:latin typeface="+mn-ea"/>
                          <a:ea typeface="+mn-ea"/>
                        </a:rPr>
                        <a:t>3</a:t>
                      </a:r>
                      <a:r>
                        <a:rPr lang="ko-KR" altLang="en-US" sz="800" b="0" dirty="0">
                          <a:solidFill>
                            <a:schemeClr val="tx1"/>
                          </a:solidFill>
                          <a:latin typeface="+mn-ea"/>
                          <a:ea typeface="+mn-ea"/>
                        </a:rPr>
                        <a:t>년 이상  </a:t>
                      </a:r>
                      <a:r>
                        <a:rPr lang="ko-KR" altLang="en-US" sz="800" dirty="0">
                          <a:solidFill>
                            <a:schemeClr val="tx1"/>
                          </a:solidFill>
                          <a:latin typeface="+mn-ea"/>
                          <a:ea typeface="+mn-ea"/>
                          <a:sym typeface="Wingdings 2"/>
                        </a:rPr>
                        <a:t></a:t>
                      </a:r>
                      <a:r>
                        <a:rPr lang="ko-KR" altLang="en-US" sz="800" dirty="0">
                          <a:solidFill>
                            <a:schemeClr val="tx1"/>
                          </a:solidFill>
                          <a:latin typeface="+mn-ea"/>
                          <a:ea typeface="+mn-ea"/>
                        </a:rPr>
                        <a:t> </a:t>
                      </a:r>
                      <a:r>
                        <a:rPr lang="en-US" altLang="ko-KR" sz="800" dirty="0">
                          <a:solidFill>
                            <a:schemeClr val="tx1"/>
                          </a:solidFill>
                          <a:latin typeface="+mn-ea"/>
                          <a:ea typeface="+mn-ea"/>
                        </a:rPr>
                        <a:t>5</a:t>
                      </a:r>
                      <a:r>
                        <a:rPr lang="ko-KR" altLang="en-US" sz="800" dirty="0">
                          <a:solidFill>
                            <a:schemeClr val="tx1"/>
                          </a:solidFill>
                          <a:latin typeface="+mn-ea"/>
                          <a:ea typeface="+mn-ea"/>
                        </a:rPr>
                        <a:t>년 이상  ○ </a:t>
                      </a:r>
                      <a:r>
                        <a:rPr lang="en-US" altLang="ko-KR" sz="800" dirty="0">
                          <a:solidFill>
                            <a:schemeClr val="tx1"/>
                          </a:solidFill>
                          <a:latin typeface="+mn-ea"/>
                          <a:ea typeface="+mn-ea"/>
                        </a:rPr>
                        <a:t>10</a:t>
                      </a:r>
                      <a:r>
                        <a:rPr lang="ko-KR" altLang="en-US" sz="800" dirty="0">
                          <a:solidFill>
                            <a:schemeClr val="tx1"/>
                          </a:solidFill>
                          <a:latin typeface="+mn-ea"/>
                          <a:ea typeface="+mn-ea"/>
                        </a:rPr>
                        <a:t>년 이상  ○ 무관</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949069913"/>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 요일</a:t>
                      </a:r>
                      <a:r>
                        <a:rPr lang="en-US" altLang="ko-KR" sz="800" b="1" kern="1200" dirty="0">
                          <a:solidFill>
                            <a:schemeClr val="tx1"/>
                          </a:solidFill>
                          <a:latin typeface="맑은 고딕" panose="020B0503020000020004" pitchFamily="50" charset="-127"/>
                          <a:ea typeface="맑은 고딕" panose="020B0503020000020004" pitchFamily="50" charset="-127"/>
                          <a:cs typeface="+mn-cs"/>
                        </a:rPr>
                        <a:t>/</a:t>
                      </a: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시간 </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algn="l" latinLnBrk="1">
                        <a:lnSpc>
                          <a:spcPct val="100000"/>
                        </a:lnSpc>
                      </a:pPr>
                      <a:endParaRPr lang="ko-KR" altLang="en-US" sz="800" b="1" kern="1200" dirty="0">
                        <a:solidFill>
                          <a:srgbClr val="FF0000"/>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급여조건 </a:t>
                      </a:r>
                      <a:r>
                        <a:rPr lang="ko-KR" altLang="en-US" sz="800" b="1" kern="1200" dirty="0">
                          <a:solidFill>
                            <a:srgbClr val="FF0000"/>
                          </a:solidFill>
                          <a:latin typeface="맑은 고딕" panose="020B0503020000020004" pitchFamily="50" charset="-127"/>
                          <a:ea typeface="맑은 고딕" panose="020B0503020000020004" pitchFamily="50" charset="-127"/>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dirty="0">
                          <a:solidFill>
                            <a:schemeClr val="tx1"/>
                          </a:solidFill>
                          <a:latin typeface="+mn-ea"/>
                          <a:ea typeface="+mn-ea"/>
                        </a:rPr>
                        <a:t>□</a:t>
                      </a:r>
                      <a:r>
                        <a:rPr lang="ko-KR" altLang="en-US" sz="800" b="0" kern="1200" dirty="0">
                          <a:solidFill>
                            <a:schemeClr val="tx1"/>
                          </a:solidFill>
                          <a:latin typeface="+mn-ea"/>
                          <a:ea typeface="+mn-ea"/>
                          <a:cs typeface="+mn-cs"/>
                        </a:rPr>
                        <a:t>면접 후 결정 </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법정보험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kern="0" dirty="0">
                          <a:solidFill>
                            <a:prstClr val="black"/>
                          </a:solidFill>
                          <a:latin typeface="+mn-ea"/>
                          <a:ea typeface="+mn-ea"/>
                        </a:rPr>
                        <a:t>4</a:t>
                      </a:r>
                      <a:r>
                        <a:rPr lang="ko-KR" altLang="en-US" sz="800" kern="0" dirty="0" err="1">
                          <a:solidFill>
                            <a:prstClr val="black"/>
                          </a:solidFill>
                          <a:latin typeface="+mn-ea"/>
                          <a:ea typeface="+mn-ea"/>
                        </a:rPr>
                        <a:t>대보험</a:t>
                      </a:r>
                      <a:r>
                        <a:rPr lang="ko-KR" altLang="en-US" sz="800" kern="0" dirty="0">
                          <a:solidFill>
                            <a:prstClr val="black"/>
                          </a:solidFill>
                          <a:latin typeface="+mn-ea"/>
                          <a:ea typeface="+mn-ea"/>
                        </a:rPr>
                        <a:t> </a:t>
                      </a:r>
                      <a:r>
                        <a:rPr lang="en-US" altLang="ko-KR" sz="800" kern="0" dirty="0">
                          <a:solidFill>
                            <a:prstClr val="black"/>
                          </a:solidFill>
                          <a:latin typeface="+mn-ea"/>
                          <a:ea typeface="+mn-ea"/>
                        </a:rPr>
                        <a:t>+ </a:t>
                      </a:r>
                      <a:r>
                        <a:rPr lang="ko-KR" altLang="en-US" sz="800" kern="0" dirty="0">
                          <a:solidFill>
                            <a:prstClr val="black"/>
                          </a:solidFill>
                          <a:latin typeface="+mn-ea"/>
                          <a:ea typeface="+mn-ea"/>
                        </a:rPr>
                        <a:t>임금채권부담금 </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62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보상제도 </a:t>
                      </a:r>
                      <a:r>
                        <a:rPr lang="en-US" altLang="ko-KR" sz="800" b="1" kern="1200" dirty="0">
                          <a:solidFill>
                            <a:srgbClr val="C00000"/>
                          </a:solidFill>
                          <a:latin typeface="맑은 고딕" panose="020B0503020000020004" pitchFamily="50" charset="-127"/>
                          <a:ea typeface="맑은 고딕" panose="020B0503020000020004" pitchFamily="50" charset="-127"/>
                          <a:cs typeface="+mn-cs"/>
                        </a:rPr>
                        <a:t>*</a:t>
                      </a:r>
                      <a:endParaRPr lang="ko-KR" altLang="en-US" sz="800" b="1" kern="1200" dirty="0">
                        <a:solidFill>
                          <a:srgbClr val="C00000"/>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6211">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휴무 </a:t>
                      </a:r>
                      <a:r>
                        <a:rPr lang="ko-KR" altLang="en-US" sz="800" b="1" kern="1200" dirty="0">
                          <a:solidFill>
                            <a:srgbClr val="FF0000"/>
                          </a:solidFill>
                          <a:latin typeface="맑은 고딕" panose="020B0503020000020004" pitchFamily="50" charset="-127"/>
                          <a:ea typeface="맑은 고딕" panose="020B0503020000020004" pitchFamily="50" charset="-127"/>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tcPr>
                </a:tc>
                <a:extLst>
                  <a:ext uri="{0D108BD9-81ED-4DB2-BD59-A6C34878D82A}">
                    <a16:rowId xmlns:a16="http://schemas.microsoft.com/office/drawing/2014/main" val="47771167"/>
                  </a:ext>
                </a:extLst>
              </a:tr>
              <a:tr h="226211">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586465892"/>
                  </a:ext>
                </a:extLst>
              </a:tr>
              <a:tr h="226211">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복리지원 </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2756364363"/>
                  </a:ext>
                </a:extLst>
              </a:tr>
              <a:tr h="226211">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732094423"/>
                  </a:ext>
                </a:extLst>
              </a:tr>
              <a:tr h="2262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기타내용</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맑은 고딕" panose="020B0503020000020004" pitchFamily="50" charset="-127"/>
                        <a:ea typeface="맑은 고딕" panose="020B0503020000020004" pitchFamily="50" charset="-127"/>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236732049"/>
                  </a:ext>
                </a:extLst>
              </a:tr>
              <a:tr h="58467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첨부파일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05147461"/>
                  </a:ext>
                </a:extLst>
              </a:tr>
            </a:tbl>
          </a:graphicData>
        </a:graphic>
      </p:graphicFrame>
      <p:sp>
        <p:nvSpPr>
          <p:cNvPr id="14" name="Button">
            <a:extLst>
              <a:ext uri="{FF2B5EF4-FFF2-40B4-BE49-F238E27FC236}">
                <a16:creationId xmlns:a16="http://schemas.microsoft.com/office/drawing/2014/main" id="{806F1765-ECA0-4EEC-B055-E5EBC51672A1}"/>
              </a:ext>
            </a:extLst>
          </p:cNvPr>
          <p:cNvSpPr>
            <a:spLocks/>
          </p:cNvSpPr>
          <p:nvPr/>
        </p:nvSpPr>
        <p:spPr bwMode="auto">
          <a:xfrm>
            <a:off x="2114822" y="4686489"/>
            <a:ext cx="737245" cy="191662"/>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파일선택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grpSp>
        <p:nvGrpSpPr>
          <p:cNvPr id="15" name="그룹 14">
            <a:extLst>
              <a:ext uri="{FF2B5EF4-FFF2-40B4-BE49-F238E27FC236}">
                <a16:creationId xmlns:a16="http://schemas.microsoft.com/office/drawing/2014/main" id="{B9C9EE8C-28E3-A382-8340-C54773F44E26}"/>
              </a:ext>
            </a:extLst>
          </p:cNvPr>
          <p:cNvGrpSpPr/>
          <p:nvPr/>
        </p:nvGrpSpPr>
        <p:grpSpPr>
          <a:xfrm>
            <a:off x="2081067" y="4821612"/>
            <a:ext cx="3636711" cy="342905"/>
            <a:chOff x="2087006" y="5184050"/>
            <a:chExt cx="3636711" cy="342905"/>
          </a:xfrm>
        </p:grpSpPr>
        <p:sp>
          <p:nvSpPr>
            <p:cNvPr id="16" name="TextBox 15">
              <a:extLst>
                <a:ext uri="{FF2B5EF4-FFF2-40B4-BE49-F238E27FC236}">
                  <a16:creationId xmlns:a16="http://schemas.microsoft.com/office/drawing/2014/main" id="{223307BF-0713-DF36-BAD6-E7F874E6FA33}"/>
                </a:ext>
              </a:extLst>
            </p:cNvPr>
            <p:cNvSpPr txBox="1"/>
            <p:nvPr/>
          </p:nvSpPr>
          <p:spPr>
            <a:xfrm>
              <a:off x="2229500" y="5311511"/>
              <a:ext cx="3494217" cy="215444"/>
            </a:xfrm>
            <a:prstGeom prst="rect">
              <a:avLst/>
            </a:prstGeom>
            <a:noFill/>
          </p:spPr>
          <p:txBody>
            <a:bodyPr wrap="square" rtlCol="0">
              <a:spAutoFit/>
            </a:bodyPr>
            <a:lstStyle/>
            <a:p>
              <a:pPr latinLnBrk="1"/>
              <a:r>
                <a:rPr lang="en-US" altLang="ko-KR" sz="800" dirty="0">
                  <a:latin typeface="맑은 고딕" panose="020B0503020000020004" pitchFamily="50" charset="-127"/>
                  <a:ea typeface="맑은 고딕" panose="020B0503020000020004" pitchFamily="50" charset="-127"/>
                </a:rPr>
                <a:t>2025</a:t>
              </a:r>
              <a:r>
                <a:rPr lang="ko-KR" altLang="en-US" sz="800" dirty="0">
                  <a:latin typeface="맑은 고딕" panose="020B0503020000020004" pitchFamily="50" charset="-127"/>
                  <a:ea typeface="맑은 고딕" panose="020B0503020000020004" pitchFamily="50" charset="-127"/>
                </a:rPr>
                <a:t>년 간호조무사 보수교육</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제안요청서 </a:t>
              </a:r>
              <a:r>
                <a:rPr lang="en-US" altLang="ko-KR" sz="800" dirty="0">
                  <a:latin typeface="맑은 고딕" panose="020B0503020000020004" pitchFamily="50" charset="-127"/>
                  <a:ea typeface="맑은 고딕" panose="020B0503020000020004" pitchFamily="50" charset="-127"/>
                </a:rPr>
                <a:t>[</a:t>
              </a:r>
              <a:r>
                <a:rPr lang="en-US" altLang="ko-KR" sz="800" dirty="0" err="1">
                  <a:latin typeface="맑은 고딕" panose="020B0503020000020004" pitchFamily="50" charset="-127"/>
                  <a:ea typeface="맑은 고딕" panose="020B0503020000020004" pitchFamily="50" charset="-127"/>
                </a:rPr>
                <a:t>hwp</a:t>
              </a:r>
              <a:r>
                <a:rPr lang="en-US" altLang="ko-KR" sz="800" dirty="0">
                  <a:latin typeface="맑은 고딕" panose="020B0503020000020004" pitchFamily="50" charset="-127"/>
                  <a:ea typeface="맑은 고딕" panose="020B0503020000020004" pitchFamily="50" charset="-127"/>
                </a:rPr>
                <a:t>, 174kb]</a:t>
              </a:r>
              <a:endParaRPr lang="ko-KR" altLang="en-US" sz="800" dirty="0">
                <a:latin typeface="맑은 고딕" panose="020B0503020000020004" pitchFamily="50" charset="-127"/>
                <a:ea typeface="맑은 고딕" panose="020B0503020000020004" pitchFamily="50" charset="-127"/>
              </a:endParaRPr>
            </a:p>
          </p:txBody>
        </p:sp>
        <p:sp>
          <p:nvSpPr>
            <p:cNvPr id="17" name="Button">
              <a:extLst>
                <a:ext uri="{FF2B5EF4-FFF2-40B4-BE49-F238E27FC236}">
                  <a16:creationId xmlns:a16="http://schemas.microsoft.com/office/drawing/2014/main" id="{6C40DA1C-D375-1253-8682-734CC1FCE5AB}"/>
                </a:ext>
              </a:extLst>
            </p:cNvPr>
            <p:cNvSpPr>
              <a:spLocks/>
            </p:cNvSpPr>
            <p:nvPr/>
          </p:nvSpPr>
          <p:spPr bwMode="auto">
            <a:xfrm>
              <a:off x="4889578" y="5294054"/>
              <a:ext cx="396526" cy="210828"/>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삭제</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pic>
          <p:nvPicPr>
            <p:cNvPr id="18" name="그림 17" descr="스크린샷, 일렉트릭 블루, 그래픽, 디자인이(가) 표시된 사진&#10;&#10;AI가 생성한 콘텐츠는 부정확할 수 있습니다.">
              <a:extLst>
                <a:ext uri="{FF2B5EF4-FFF2-40B4-BE49-F238E27FC236}">
                  <a16:creationId xmlns:a16="http://schemas.microsoft.com/office/drawing/2014/main" id="{3E6E2273-8A44-4983-D5E5-AC1B5FA28E66}"/>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087006" y="5342249"/>
              <a:ext cx="168621" cy="168621"/>
            </a:xfrm>
            <a:prstGeom prst="rect">
              <a:avLst/>
            </a:prstGeom>
          </p:spPr>
        </p:pic>
        <p:sp>
          <p:nvSpPr>
            <p:cNvPr id="20" name="직사각형 19">
              <a:extLst>
                <a:ext uri="{FF2B5EF4-FFF2-40B4-BE49-F238E27FC236}">
                  <a16:creationId xmlns:a16="http://schemas.microsoft.com/office/drawing/2014/main" id="{DBB0D8D5-1750-5D40-7371-64A7DFEAD9F5}"/>
                </a:ext>
              </a:extLst>
            </p:cNvPr>
            <p:cNvSpPr/>
            <p:nvPr/>
          </p:nvSpPr>
          <p:spPr>
            <a:xfrm>
              <a:off x="4799577" y="5184050"/>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sp>
        <p:nvSpPr>
          <p:cNvPr id="23" name="TextBox 22">
            <a:extLst>
              <a:ext uri="{FF2B5EF4-FFF2-40B4-BE49-F238E27FC236}">
                <a16:creationId xmlns:a16="http://schemas.microsoft.com/office/drawing/2014/main" id="{88CEB665-A85E-7176-716F-544C4B8A8EF7}"/>
              </a:ext>
            </a:extLst>
          </p:cNvPr>
          <p:cNvSpPr txBox="1"/>
          <p:nvPr/>
        </p:nvSpPr>
        <p:spPr>
          <a:xfrm>
            <a:off x="2856528" y="4705421"/>
            <a:ext cx="3622766" cy="200055"/>
          </a:xfrm>
          <a:prstGeom prst="rect">
            <a:avLst/>
          </a:prstGeom>
          <a:noFill/>
        </p:spPr>
        <p:txBody>
          <a:bodyPr wrap="square" rtlCol="0">
            <a:spAutoFit/>
          </a:bodyPr>
          <a:lstStyle/>
          <a:p>
            <a:pPr latinLnBrk="1"/>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파일 최대 </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10MB</a:t>
            </a:r>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근무형태전체</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 </a:t>
            </a:r>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파일 최대 </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50MB</a:t>
            </a:r>
            <a:endParaRPr lang="ko-KR" altLang="en-US" sz="700" dirty="0">
              <a:solidFill>
                <a:schemeClr val="tx1">
                  <a:lumMod val="50000"/>
                  <a:lumOff val="50000"/>
                </a:schemeClr>
              </a:solidFill>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4AE7D6D4-0A2B-8ABF-0E21-856AAE9CFB5E}"/>
              </a:ext>
            </a:extLst>
          </p:cNvPr>
          <p:cNvSpPr/>
          <p:nvPr/>
        </p:nvSpPr>
        <p:spPr>
          <a:xfrm>
            <a:off x="2114822" y="1191871"/>
            <a:ext cx="484571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b="0" kern="1200" dirty="0" err="1">
                <a:solidFill>
                  <a:schemeClr val="tx1"/>
                </a:solidFill>
                <a:latin typeface="+mn-ea"/>
                <a:ea typeface="+mn-ea"/>
                <a:cs typeface="+mn-cs"/>
              </a:rPr>
              <a:t>에이비피브과</a:t>
            </a:r>
            <a:r>
              <a:rPr lang="ko-KR" altLang="en-US" sz="800" b="0" kern="1200" dirty="0">
                <a:solidFill>
                  <a:schemeClr val="tx1"/>
                </a:solidFill>
                <a:latin typeface="+mn-ea"/>
                <a:ea typeface="+mn-ea"/>
                <a:cs typeface="+mn-cs"/>
              </a:rPr>
              <a:t> 간호조무사 모집합니다</a:t>
            </a:r>
            <a:r>
              <a:rPr lang="en-US" altLang="ko-KR" sz="800" b="0" kern="1200" dirty="0">
                <a:solidFill>
                  <a:schemeClr val="tx1"/>
                </a:solidFill>
                <a:latin typeface="+mn-ea"/>
                <a:ea typeface="+mn-ea"/>
                <a:cs typeface="+mn-cs"/>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50" name="직사각형 49">
            <a:extLst>
              <a:ext uri="{FF2B5EF4-FFF2-40B4-BE49-F238E27FC236}">
                <a16:creationId xmlns:a16="http://schemas.microsoft.com/office/drawing/2014/main" id="{7A77439F-F9D0-A551-8CB5-6C91D7F1BDD0}"/>
              </a:ext>
            </a:extLst>
          </p:cNvPr>
          <p:cNvSpPr/>
          <p:nvPr/>
        </p:nvSpPr>
        <p:spPr>
          <a:xfrm>
            <a:off x="2114822" y="1442017"/>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2025-06-01</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1" name="TextBox 60">
            <a:extLst>
              <a:ext uri="{FF2B5EF4-FFF2-40B4-BE49-F238E27FC236}">
                <a16:creationId xmlns:a16="http://schemas.microsoft.com/office/drawing/2014/main" id="{ED611966-B3BA-307E-32E0-39F58383775B}"/>
              </a:ext>
            </a:extLst>
          </p:cNvPr>
          <p:cNvSpPr txBox="1"/>
          <p:nvPr/>
        </p:nvSpPr>
        <p:spPr>
          <a:xfrm>
            <a:off x="2015342" y="1676397"/>
            <a:ext cx="4729480"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 </a:t>
            </a:r>
            <a:r>
              <a:rPr lang="en-US" altLang="ko-KR" sz="700" dirty="0">
                <a:solidFill>
                  <a:schemeClr val="tx1"/>
                </a:solidFill>
                <a:latin typeface="맑은 고딕" panose="020B0503020000020004" pitchFamily="50" charset="-127"/>
                <a:ea typeface="맑은 고딕" panose="020B0503020000020004" pitchFamily="50" charset="-127"/>
              </a:rPr>
              <a:t>6</a:t>
            </a:r>
            <a:r>
              <a:rPr lang="ko-KR" altLang="en-US" sz="700" b="0" dirty="0">
                <a:solidFill>
                  <a:schemeClr val="tx1"/>
                </a:solidFill>
                <a:latin typeface="맑은 고딕" panose="020B0503020000020004" pitchFamily="50" charset="-127"/>
                <a:ea typeface="맑은 고딕" panose="020B0503020000020004" pitchFamily="50" charset="-127"/>
              </a:rPr>
              <a:t>개월 이하 단기 근무  ○ </a:t>
            </a:r>
            <a:r>
              <a:rPr lang="en-US" altLang="ko-KR" sz="700" b="0" dirty="0">
                <a:solidFill>
                  <a:schemeClr val="tx1"/>
                </a:solidFill>
                <a:latin typeface="맑은 고딕" panose="020B0503020000020004" pitchFamily="50" charset="-127"/>
                <a:ea typeface="맑은 고딕" panose="020B0503020000020004" pitchFamily="50" charset="-127"/>
              </a:rPr>
              <a:t>6</a:t>
            </a:r>
            <a:r>
              <a:rPr lang="ko-KR" altLang="en-US" sz="700" b="0" dirty="0">
                <a:solidFill>
                  <a:schemeClr val="tx1"/>
                </a:solidFill>
                <a:latin typeface="맑은 고딕" panose="020B0503020000020004" pitchFamily="50" charset="-127"/>
                <a:ea typeface="맑은 고딕" panose="020B0503020000020004" pitchFamily="50" charset="-127"/>
              </a:rPr>
              <a:t>개월 이상 </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년 이하 근무 ○ 정규직</a:t>
            </a:r>
            <a:endParaRPr lang="ko-KR" altLang="en-US" sz="700" dirty="0">
              <a:latin typeface="맑은 고딕" panose="020B0503020000020004" pitchFamily="50" charset="-127"/>
              <a:ea typeface="맑은 고딕" panose="020B0503020000020004" pitchFamily="50" charset="-127"/>
            </a:endParaRPr>
          </a:p>
        </p:txBody>
      </p:sp>
      <p:sp>
        <p:nvSpPr>
          <p:cNvPr id="82" name="직사각형 81">
            <a:extLst>
              <a:ext uri="{FF2B5EF4-FFF2-40B4-BE49-F238E27FC236}">
                <a16:creationId xmlns:a16="http://schemas.microsoft.com/office/drawing/2014/main" id="{A19362E0-A3EF-96C3-4CBB-C4DC63383FFA}"/>
              </a:ext>
            </a:extLst>
          </p:cNvPr>
          <p:cNvSpPr/>
          <p:nvPr/>
        </p:nvSpPr>
        <p:spPr>
          <a:xfrm>
            <a:off x="2114822" y="2809163"/>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3" name="직사각형 82">
            <a:extLst>
              <a:ext uri="{FF2B5EF4-FFF2-40B4-BE49-F238E27FC236}">
                <a16:creationId xmlns:a16="http://schemas.microsoft.com/office/drawing/2014/main" id="{7ED19C33-79C3-9012-7939-A1488D31AB61}"/>
              </a:ext>
            </a:extLst>
          </p:cNvPr>
          <p:cNvSpPr/>
          <p:nvPr/>
        </p:nvSpPr>
        <p:spPr>
          <a:xfrm>
            <a:off x="2699660" y="28073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상여금</a:t>
            </a:r>
            <a:r>
              <a:rPr lang="en-US" altLang="ko-KR" sz="800" dirty="0">
                <a:solidFill>
                  <a:prstClr val="black"/>
                </a:solidFill>
                <a:latin typeface="맑은 고딕" panose="020B0503020000020004" pitchFamily="50" charset="-127"/>
                <a:ea typeface="맑은 고딕" panose="020B0503020000020004" pitchFamily="50" charset="-127"/>
              </a:rPr>
              <a:t>(</a:t>
            </a:r>
            <a:r>
              <a:rPr lang="ko-KR" altLang="en-US" sz="800" dirty="0">
                <a:solidFill>
                  <a:prstClr val="black"/>
                </a:solidFill>
                <a:latin typeface="맑은 고딕" panose="020B0503020000020004" pitchFamily="50" charset="-127"/>
                <a:ea typeface="맑은 고딕" panose="020B0503020000020004" pitchFamily="50" charset="-127"/>
              </a:rPr>
              <a:t>보너스</a:t>
            </a:r>
            <a:r>
              <a:rPr lang="en-US" altLang="ko-KR" sz="800" dirty="0">
                <a:solidFill>
                  <a:prstClr val="black"/>
                </a:solidFill>
                <a:latin typeface="맑은 고딕" panose="020B0503020000020004" pitchFamily="50" charset="-127"/>
                <a:ea typeface="맑은 고딕" panose="020B0503020000020004" pitchFamily="50" charset="-127"/>
              </a:rPr>
              <a:t>) </a:t>
            </a:r>
            <a:r>
              <a:rPr lang="ko-KR" altLang="en-US" sz="800" dirty="0">
                <a:solidFill>
                  <a:prstClr val="black"/>
                </a:solidFill>
                <a:latin typeface="맑은 고딕" panose="020B0503020000020004" pitchFamily="50" charset="-127"/>
                <a:ea typeface="맑은 고딕" panose="020B0503020000020004" pitchFamily="50" charset="-127"/>
              </a:rPr>
              <a:t>연</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4" name="직사각형 83">
            <a:extLst>
              <a:ext uri="{FF2B5EF4-FFF2-40B4-BE49-F238E27FC236}">
                <a16:creationId xmlns:a16="http://schemas.microsoft.com/office/drawing/2014/main" id="{CB5E622C-5888-5C65-24E4-99D271718951}"/>
              </a:ext>
            </a:extLst>
          </p:cNvPr>
          <p:cNvSpPr/>
          <p:nvPr/>
        </p:nvSpPr>
        <p:spPr>
          <a:xfrm>
            <a:off x="3538287" y="2809163"/>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5" name="직사각형 84">
            <a:extLst>
              <a:ext uri="{FF2B5EF4-FFF2-40B4-BE49-F238E27FC236}">
                <a16:creationId xmlns:a16="http://schemas.microsoft.com/office/drawing/2014/main" id="{439AC19D-EC7A-2FDC-2610-2E5F88E53DBB}"/>
              </a:ext>
            </a:extLst>
          </p:cNvPr>
          <p:cNvSpPr/>
          <p:nvPr/>
        </p:nvSpPr>
        <p:spPr>
          <a:xfrm>
            <a:off x="4007884" y="28073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6" name="직사각형 85">
            <a:extLst>
              <a:ext uri="{FF2B5EF4-FFF2-40B4-BE49-F238E27FC236}">
                <a16:creationId xmlns:a16="http://schemas.microsoft.com/office/drawing/2014/main" id="{57648C17-A523-BDB4-72DC-0A41DF763B63}"/>
              </a:ext>
            </a:extLst>
          </p:cNvPr>
          <p:cNvSpPr/>
          <p:nvPr/>
        </p:nvSpPr>
        <p:spPr>
          <a:xfrm>
            <a:off x="2114822" y="3060285"/>
            <a:ext cx="840787"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7" name="직사각형 86">
            <a:extLst>
              <a:ext uri="{FF2B5EF4-FFF2-40B4-BE49-F238E27FC236}">
                <a16:creationId xmlns:a16="http://schemas.microsoft.com/office/drawing/2014/main" id="{60CF223D-9EBD-0B08-4650-C52025BB0DF3}"/>
              </a:ext>
            </a:extLst>
          </p:cNvPr>
          <p:cNvSpPr/>
          <p:nvPr/>
        </p:nvSpPr>
        <p:spPr>
          <a:xfrm>
            <a:off x="3017893" y="3069375"/>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근무시간</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8" name="직사각형 87">
            <a:extLst>
              <a:ext uri="{FF2B5EF4-FFF2-40B4-BE49-F238E27FC236}">
                <a16:creationId xmlns:a16="http://schemas.microsoft.com/office/drawing/2014/main" id="{10F920C4-91A6-3B73-DEBE-5AE88DBAC3F4}"/>
              </a:ext>
            </a:extLst>
          </p:cNvPr>
          <p:cNvSpPr/>
          <p:nvPr/>
        </p:nvSpPr>
        <p:spPr>
          <a:xfrm>
            <a:off x="3524711" y="3064747"/>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9" name="TextBox 88">
            <a:extLst>
              <a:ext uri="{FF2B5EF4-FFF2-40B4-BE49-F238E27FC236}">
                <a16:creationId xmlns:a16="http://schemas.microsoft.com/office/drawing/2014/main" id="{9B0999C3-48C6-769E-3963-C62E74E4E0FD}"/>
              </a:ext>
            </a:extLst>
          </p:cNvPr>
          <p:cNvSpPr txBox="1"/>
          <p:nvPr/>
        </p:nvSpPr>
        <p:spPr>
          <a:xfrm>
            <a:off x="2011892" y="3234504"/>
            <a:ext cx="2596843"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연차  □ 월차  □ 출산  □ </a:t>
            </a:r>
            <a:r>
              <a:rPr lang="ko-KR" altLang="en-US" sz="800" b="0" dirty="0" err="1">
                <a:solidFill>
                  <a:schemeClr val="tx1"/>
                </a:solidFill>
                <a:latin typeface="맑은 고딕" panose="020B0503020000020004" pitchFamily="50" charset="-127"/>
                <a:ea typeface="맑은 고딕" panose="020B0503020000020004" pitchFamily="50" charset="-127"/>
              </a:rPr>
              <a:t>리프레시</a:t>
            </a:r>
            <a:r>
              <a:rPr lang="ko-KR" altLang="en-US" sz="800" b="0" dirty="0">
                <a:solidFill>
                  <a:schemeClr val="tx1"/>
                </a:solidFill>
                <a:latin typeface="맑은 고딕" panose="020B0503020000020004" pitchFamily="50" charset="-127"/>
                <a:ea typeface="맑은 고딕" panose="020B0503020000020004" pitchFamily="50" charset="-127"/>
              </a:rPr>
              <a:t>  □  경조</a:t>
            </a:r>
            <a:endParaRPr lang="ko-KR" altLang="en-US" sz="800" dirty="0">
              <a:latin typeface="맑은 고딕" panose="020B0503020000020004" pitchFamily="50" charset="-127"/>
              <a:ea typeface="맑은 고딕" panose="020B0503020000020004" pitchFamily="50" charset="-127"/>
            </a:endParaRPr>
          </a:p>
        </p:txBody>
      </p:sp>
      <p:sp>
        <p:nvSpPr>
          <p:cNvPr id="90" name="TextBox 89">
            <a:extLst>
              <a:ext uri="{FF2B5EF4-FFF2-40B4-BE49-F238E27FC236}">
                <a16:creationId xmlns:a16="http://schemas.microsoft.com/office/drawing/2014/main" id="{B26A0693-A5B5-94DA-648E-E9FFC38A82E0}"/>
              </a:ext>
            </a:extLst>
          </p:cNvPr>
          <p:cNvSpPr txBox="1"/>
          <p:nvPr/>
        </p:nvSpPr>
        <p:spPr>
          <a:xfrm>
            <a:off x="2007532" y="3473994"/>
            <a:ext cx="4737290"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건강검진  □ 학자금  □ 취미활동  □ 경조금  □ 단체보험</a:t>
            </a:r>
            <a:endParaRPr lang="ko-KR" altLang="en-US" sz="800" dirty="0">
              <a:latin typeface="맑은 고딕" panose="020B0503020000020004" pitchFamily="50" charset="-127"/>
              <a:ea typeface="맑은 고딕" panose="020B0503020000020004" pitchFamily="50" charset="-127"/>
            </a:endParaRPr>
          </a:p>
        </p:txBody>
      </p:sp>
      <p:sp>
        <p:nvSpPr>
          <p:cNvPr id="95" name="직사각형 94">
            <a:extLst>
              <a:ext uri="{FF2B5EF4-FFF2-40B4-BE49-F238E27FC236}">
                <a16:creationId xmlns:a16="http://schemas.microsoft.com/office/drawing/2014/main" id="{6F715B5D-BC0B-D84C-9674-4D0F163FDCC9}"/>
              </a:ext>
            </a:extLst>
          </p:cNvPr>
          <p:cNvSpPr/>
          <p:nvPr/>
        </p:nvSpPr>
        <p:spPr>
          <a:xfrm>
            <a:off x="2040064" y="375332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기타복리후생</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1" name="직사각형 100">
            <a:extLst>
              <a:ext uri="{FF2B5EF4-FFF2-40B4-BE49-F238E27FC236}">
                <a16:creationId xmlns:a16="http://schemas.microsoft.com/office/drawing/2014/main" id="{5A2D8309-6E08-D829-DBAE-D86944B8A6AB}"/>
              </a:ext>
            </a:extLst>
          </p:cNvPr>
          <p:cNvSpPr/>
          <p:nvPr/>
        </p:nvSpPr>
        <p:spPr>
          <a:xfrm>
            <a:off x="2751186" y="3748700"/>
            <a:ext cx="1098003"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text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2" name="직사각형 101">
            <a:extLst>
              <a:ext uri="{FF2B5EF4-FFF2-40B4-BE49-F238E27FC236}">
                <a16:creationId xmlns:a16="http://schemas.microsoft.com/office/drawing/2014/main" id="{D2CF8328-6FEC-FE90-EF50-40815702428D}"/>
              </a:ext>
            </a:extLst>
          </p:cNvPr>
          <p:cNvSpPr/>
          <p:nvPr/>
        </p:nvSpPr>
        <p:spPr>
          <a:xfrm>
            <a:off x="2114822" y="3976266"/>
            <a:ext cx="4852944" cy="594330"/>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3" name="타원 102">
            <a:extLst>
              <a:ext uri="{FF2B5EF4-FFF2-40B4-BE49-F238E27FC236}">
                <a16:creationId xmlns:a16="http://schemas.microsoft.com/office/drawing/2014/main" id="{7E713E36-D65C-038D-7C03-DB792D2FC003}"/>
              </a:ext>
            </a:extLst>
          </p:cNvPr>
          <p:cNvSpPr/>
          <p:nvPr/>
        </p:nvSpPr>
        <p:spPr>
          <a:xfrm>
            <a:off x="1863634" y="279431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9</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4" name="타원 103">
            <a:extLst>
              <a:ext uri="{FF2B5EF4-FFF2-40B4-BE49-F238E27FC236}">
                <a16:creationId xmlns:a16="http://schemas.microsoft.com/office/drawing/2014/main" id="{1BCF22CC-1A14-9DA2-55AB-9DCEDCD115B9}"/>
              </a:ext>
            </a:extLst>
          </p:cNvPr>
          <p:cNvSpPr/>
          <p:nvPr/>
        </p:nvSpPr>
        <p:spPr>
          <a:xfrm>
            <a:off x="1863634" y="315641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5" name="타원 104">
            <a:extLst>
              <a:ext uri="{FF2B5EF4-FFF2-40B4-BE49-F238E27FC236}">
                <a16:creationId xmlns:a16="http://schemas.microsoft.com/office/drawing/2014/main" id="{444A529F-422D-50C0-9F5D-024E0885C9A6}"/>
              </a:ext>
            </a:extLst>
          </p:cNvPr>
          <p:cNvSpPr/>
          <p:nvPr/>
        </p:nvSpPr>
        <p:spPr>
          <a:xfrm>
            <a:off x="1863634" y="360449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6" name="타원 105">
            <a:extLst>
              <a:ext uri="{FF2B5EF4-FFF2-40B4-BE49-F238E27FC236}">
                <a16:creationId xmlns:a16="http://schemas.microsoft.com/office/drawing/2014/main" id="{4E126874-662A-7813-F788-A1BCC97E725F}"/>
              </a:ext>
            </a:extLst>
          </p:cNvPr>
          <p:cNvSpPr/>
          <p:nvPr/>
        </p:nvSpPr>
        <p:spPr>
          <a:xfrm>
            <a:off x="1863634" y="419853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7" name="타원 106">
            <a:extLst>
              <a:ext uri="{FF2B5EF4-FFF2-40B4-BE49-F238E27FC236}">
                <a16:creationId xmlns:a16="http://schemas.microsoft.com/office/drawing/2014/main" id="{3F151B6C-E22C-B9C0-C8EF-ED8CFCE32079}"/>
              </a:ext>
            </a:extLst>
          </p:cNvPr>
          <p:cNvSpPr/>
          <p:nvPr/>
        </p:nvSpPr>
        <p:spPr>
          <a:xfrm>
            <a:off x="1863634" y="119038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8" name="타원 107">
            <a:extLst>
              <a:ext uri="{FF2B5EF4-FFF2-40B4-BE49-F238E27FC236}">
                <a16:creationId xmlns:a16="http://schemas.microsoft.com/office/drawing/2014/main" id="{202A50CE-AD2C-4A1F-CB41-04621A65321B}"/>
              </a:ext>
            </a:extLst>
          </p:cNvPr>
          <p:cNvSpPr/>
          <p:nvPr/>
        </p:nvSpPr>
        <p:spPr>
          <a:xfrm>
            <a:off x="1863634" y="14493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9" name="타원 108">
            <a:extLst>
              <a:ext uri="{FF2B5EF4-FFF2-40B4-BE49-F238E27FC236}">
                <a16:creationId xmlns:a16="http://schemas.microsoft.com/office/drawing/2014/main" id="{9696183A-B01D-1567-AA60-6DD854FCD465}"/>
              </a:ext>
            </a:extLst>
          </p:cNvPr>
          <p:cNvSpPr/>
          <p:nvPr/>
        </p:nvSpPr>
        <p:spPr>
          <a:xfrm>
            <a:off x="1863634" y="167143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0" name="타원 109">
            <a:extLst>
              <a:ext uri="{FF2B5EF4-FFF2-40B4-BE49-F238E27FC236}">
                <a16:creationId xmlns:a16="http://schemas.microsoft.com/office/drawing/2014/main" id="{B32142F1-4CF0-D3D4-7647-B7D52531C74D}"/>
              </a:ext>
            </a:extLst>
          </p:cNvPr>
          <p:cNvSpPr/>
          <p:nvPr/>
        </p:nvSpPr>
        <p:spPr>
          <a:xfrm>
            <a:off x="1863634" y="25482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7</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1" name="타원 110">
            <a:extLst>
              <a:ext uri="{FF2B5EF4-FFF2-40B4-BE49-F238E27FC236}">
                <a16:creationId xmlns:a16="http://schemas.microsoft.com/office/drawing/2014/main" id="{E5A6ACA7-DAD3-09E1-3DAC-4B6942BFEE3C}"/>
              </a:ext>
            </a:extLst>
          </p:cNvPr>
          <p:cNvSpPr/>
          <p:nvPr/>
        </p:nvSpPr>
        <p:spPr>
          <a:xfrm>
            <a:off x="1863634" y="20869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2" name="타원 111">
            <a:extLst>
              <a:ext uri="{FF2B5EF4-FFF2-40B4-BE49-F238E27FC236}">
                <a16:creationId xmlns:a16="http://schemas.microsoft.com/office/drawing/2014/main" id="{ECFD04E2-AB85-BFC3-806A-5D4565D36C23}"/>
              </a:ext>
            </a:extLst>
          </p:cNvPr>
          <p:cNvSpPr/>
          <p:nvPr/>
        </p:nvSpPr>
        <p:spPr>
          <a:xfrm>
            <a:off x="1863634" y="228285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6</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3" name="타원 112">
            <a:extLst>
              <a:ext uri="{FF2B5EF4-FFF2-40B4-BE49-F238E27FC236}">
                <a16:creationId xmlns:a16="http://schemas.microsoft.com/office/drawing/2014/main" id="{B3DC1942-091D-C92C-8DD1-706AF6BB591E}"/>
              </a:ext>
            </a:extLst>
          </p:cNvPr>
          <p:cNvSpPr/>
          <p:nvPr/>
        </p:nvSpPr>
        <p:spPr>
          <a:xfrm>
            <a:off x="5170570" y="256888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8</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6" name="직사각형 115">
            <a:extLst>
              <a:ext uri="{FF2B5EF4-FFF2-40B4-BE49-F238E27FC236}">
                <a16:creationId xmlns:a16="http://schemas.microsoft.com/office/drawing/2014/main" id="{D5CBA452-5C55-4563-EB4F-BE3384925D91}"/>
              </a:ext>
            </a:extLst>
          </p:cNvPr>
          <p:cNvSpPr/>
          <p:nvPr/>
        </p:nvSpPr>
        <p:spPr>
          <a:xfrm>
            <a:off x="2020752" y="456018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117" name="직사각형 116">
            <a:extLst>
              <a:ext uri="{FF2B5EF4-FFF2-40B4-BE49-F238E27FC236}">
                <a16:creationId xmlns:a16="http://schemas.microsoft.com/office/drawing/2014/main" id="{310E29BD-60AE-7A1C-697B-0F4B5696D0C7}"/>
              </a:ext>
            </a:extLst>
          </p:cNvPr>
          <p:cNvSpPr/>
          <p:nvPr/>
        </p:nvSpPr>
        <p:spPr>
          <a:xfrm>
            <a:off x="3258877" y="1474594"/>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18" name="직사각형 117">
            <a:extLst>
              <a:ext uri="{FF2B5EF4-FFF2-40B4-BE49-F238E27FC236}">
                <a16:creationId xmlns:a16="http://schemas.microsoft.com/office/drawing/2014/main" id="{CA19BF5E-BB04-EC19-42C3-6B32C9C269BC}"/>
              </a:ext>
            </a:extLst>
          </p:cNvPr>
          <p:cNvSpPr/>
          <p:nvPr/>
        </p:nvSpPr>
        <p:spPr>
          <a:xfrm>
            <a:off x="3474538" y="1442017"/>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b="0" kern="1200">
                <a:solidFill>
                  <a:schemeClr val="tx1"/>
                </a:solidFill>
                <a:latin typeface="+mn-ea"/>
                <a:ea typeface="+mn-ea"/>
                <a:cs typeface="+mn-cs"/>
              </a:rPr>
              <a:t>2025-06-30</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pic>
        <p:nvPicPr>
          <p:cNvPr id="119" name="그림 118">
            <a:extLst>
              <a:ext uri="{FF2B5EF4-FFF2-40B4-BE49-F238E27FC236}">
                <a16:creationId xmlns:a16="http://schemas.microsoft.com/office/drawing/2014/main" id="{3E42620C-FF23-8D7C-8716-17555D3B2826}"/>
              </a:ext>
            </a:extLst>
          </p:cNvPr>
          <p:cNvPicPr>
            <a:picLocks noChangeAspect="1"/>
          </p:cNvPicPr>
          <p:nvPr/>
        </p:nvPicPr>
        <p:blipFill>
          <a:blip r:embed="rId4"/>
          <a:stretch>
            <a:fillRect/>
          </a:stretch>
        </p:blipFill>
        <p:spPr>
          <a:xfrm>
            <a:off x="3088274" y="1447722"/>
            <a:ext cx="148161" cy="148161"/>
          </a:xfrm>
          <a:prstGeom prst="rect">
            <a:avLst/>
          </a:prstGeom>
        </p:spPr>
      </p:pic>
      <p:pic>
        <p:nvPicPr>
          <p:cNvPr id="120" name="그림 119">
            <a:extLst>
              <a:ext uri="{FF2B5EF4-FFF2-40B4-BE49-F238E27FC236}">
                <a16:creationId xmlns:a16="http://schemas.microsoft.com/office/drawing/2014/main" id="{EB1D0227-46A9-27F6-86C5-FC0A2A39082B}"/>
              </a:ext>
            </a:extLst>
          </p:cNvPr>
          <p:cNvPicPr>
            <a:picLocks noChangeAspect="1"/>
          </p:cNvPicPr>
          <p:nvPr/>
        </p:nvPicPr>
        <p:blipFill>
          <a:blip r:embed="rId4"/>
          <a:stretch>
            <a:fillRect/>
          </a:stretch>
        </p:blipFill>
        <p:spPr>
          <a:xfrm>
            <a:off x="4470047" y="1461381"/>
            <a:ext cx="148161" cy="148161"/>
          </a:xfrm>
          <a:prstGeom prst="rect">
            <a:avLst/>
          </a:prstGeom>
        </p:spPr>
      </p:pic>
      <p:sp>
        <p:nvSpPr>
          <p:cNvPr id="121" name="TextBox 120">
            <a:extLst>
              <a:ext uri="{FF2B5EF4-FFF2-40B4-BE49-F238E27FC236}">
                <a16:creationId xmlns:a16="http://schemas.microsoft.com/office/drawing/2014/main" id="{CF20139C-882F-76CF-724D-1DFA6BB1CD6F}"/>
              </a:ext>
            </a:extLst>
          </p:cNvPr>
          <p:cNvSpPr txBox="1"/>
          <p:nvPr/>
        </p:nvSpPr>
        <p:spPr>
          <a:xfrm>
            <a:off x="599423" y="5585766"/>
            <a:ext cx="1813755" cy="215444"/>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sym typeface="Wingdings 2"/>
              </a:rPr>
              <a:t>개인정보 수집 이용 동의 </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r>
              <a:rPr lang="ko-KR" altLang="en-US" sz="800" b="1" dirty="0">
                <a:solidFill>
                  <a:srgbClr val="FF0000"/>
                </a:solidFill>
                <a:latin typeface="맑은 고딕" panose="020B0503020000020004" pitchFamily="50" charset="-127"/>
                <a:ea typeface="맑은 고딕" panose="020B0503020000020004" pitchFamily="50" charset="-127"/>
                <a:sym typeface="Wingdings 2"/>
              </a:rPr>
              <a:t>필수</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122" name="직사각형 121">
            <a:extLst>
              <a:ext uri="{FF2B5EF4-FFF2-40B4-BE49-F238E27FC236}">
                <a16:creationId xmlns:a16="http://schemas.microsoft.com/office/drawing/2014/main" id="{4456271A-E2BA-85F2-E6C4-87038AAC94F7}"/>
              </a:ext>
            </a:extLst>
          </p:cNvPr>
          <p:cNvSpPr/>
          <p:nvPr/>
        </p:nvSpPr>
        <p:spPr>
          <a:xfrm>
            <a:off x="523874" y="5773512"/>
            <a:ext cx="6511679" cy="425283"/>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23" name="타원 122">
            <a:extLst>
              <a:ext uri="{FF2B5EF4-FFF2-40B4-BE49-F238E27FC236}">
                <a16:creationId xmlns:a16="http://schemas.microsoft.com/office/drawing/2014/main" id="{CBB0D450-F5BC-DAD4-0DAA-1AC9474CAA74}"/>
              </a:ext>
            </a:extLst>
          </p:cNvPr>
          <p:cNvSpPr/>
          <p:nvPr/>
        </p:nvSpPr>
        <p:spPr>
          <a:xfrm>
            <a:off x="418343" y="5760944"/>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24" name="TextBox 123">
            <a:extLst>
              <a:ext uri="{FF2B5EF4-FFF2-40B4-BE49-F238E27FC236}">
                <a16:creationId xmlns:a16="http://schemas.microsoft.com/office/drawing/2014/main" id="{90189BA4-963A-266E-5DEE-21FA4DBC2F3A}"/>
              </a:ext>
            </a:extLst>
          </p:cNvPr>
          <p:cNvSpPr txBox="1"/>
          <p:nvPr/>
        </p:nvSpPr>
        <p:spPr>
          <a:xfrm>
            <a:off x="585423" y="6202226"/>
            <a:ext cx="2053274" cy="200055"/>
          </a:xfrm>
          <a:prstGeom prst="rect">
            <a:avLst/>
          </a:prstGeom>
          <a:noFill/>
        </p:spPr>
        <p:txBody>
          <a:bodyPr wrap="square">
            <a:spAutoFit/>
          </a:bodyPr>
          <a:lstStyle/>
          <a:p>
            <a:r>
              <a:rPr lang="ko-KR" altLang="en-US" sz="700" b="0" dirty="0">
                <a:solidFill>
                  <a:schemeClr val="tx1"/>
                </a:solidFill>
                <a:latin typeface="맑은 고딕" panose="020B0503020000020004" pitchFamily="50" charset="-127"/>
                <a:ea typeface="맑은 고딕" panose="020B0503020000020004" pitchFamily="50" charset="-127"/>
                <a:sym typeface="Wingdings 2"/>
              </a:rPr>
              <a:t>□</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tx1"/>
                </a:solidFill>
                <a:latin typeface="맑은 고딕" panose="020B0503020000020004" pitchFamily="50" charset="-127"/>
                <a:ea typeface="맑은 고딕" panose="020B0503020000020004" pitchFamily="50" charset="-127"/>
                <a:sym typeface="Wingdings 2"/>
              </a:rPr>
              <a:t>개인정보 수집에 동의 합니다</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a:t>
            </a:r>
            <a:endParaRPr lang="ko-KR" altLang="en-US" sz="700" dirty="0">
              <a:latin typeface="맑은 고딕" panose="020B0503020000020004" pitchFamily="50" charset="-127"/>
              <a:ea typeface="맑은 고딕" panose="020B0503020000020004" pitchFamily="50" charset="-127"/>
            </a:endParaRPr>
          </a:p>
        </p:txBody>
      </p:sp>
      <p:sp>
        <p:nvSpPr>
          <p:cNvPr id="135" name="Button">
            <a:extLst>
              <a:ext uri="{FF2B5EF4-FFF2-40B4-BE49-F238E27FC236}">
                <a16:creationId xmlns:a16="http://schemas.microsoft.com/office/drawing/2014/main" id="{3BE406E8-C036-2B94-3C94-B58D17B2095F}"/>
              </a:ext>
            </a:extLst>
          </p:cNvPr>
          <p:cNvSpPr>
            <a:spLocks/>
          </p:cNvSpPr>
          <p:nvPr/>
        </p:nvSpPr>
        <p:spPr bwMode="auto">
          <a:xfrm>
            <a:off x="6614424" y="6317239"/>
            <a:ext cx="421129" cy="280612"/>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신청</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36" name="직사각형 135">
            <a:extLst>
              <a:ext uri="{FF2B5EF4-FFF2-40B4-BE49-F238E27FC236}">
                <a16:creationId xmlns:a16="http://schemas.microsoft.com/office/drawing/2014/main" id="{F70C4FC0-ECE4-723C-978D-F4DA8169CB29}"/>
              </a:ext>
            </a:extLst>
          </p:cNvPr>
          <p:cNvSpPr/>
          <p:nvPr/>
        </p:nvSpPr>
        <p:spPr>
          <a:xfrm>
            <a:off x="6517352" y="6290691"/>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aphicFrame>
        <p:nvGraphicFramePr>
          <p:cNvPr id="137" name="Google Shape;638;p42">
            <a:extLst>
              <a:ext uri="{FF2B5EF4-FFF2-40B4-BE49-F238E27FC236}">
                <a16:creationId xmlns:a16="http://schemas.microsoft.com/office/drawing/2014/main" id="{C73A832C-B4BF-D816-7991-607273AF4C85}"/>
              </a:ext>
            </a:extLst>
          </p:cNvPr>
          <p:cNvGraphicFramePr/>
          <p:nvPr>
            <p:extLst>
              <p:ext uri="{D42A27DB-BD31-4B8C-83A1-F6EECF244321}">
                <p14:modId xmlns:p14="http://schemas.microsoft.com/office/powerpoint/2010/main" val="2434971883"/>
              </p:ext>
            </p:extLst>
          </p:nvPr>
        </p:nvGraphicFramePr>
        <p:xfrm>
          <a:off x="7514015" y="310181"/>
          <a:ext cx="2338010" cy="614459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수정</a:t>
                      </a:r>
                      <a:r>
                        <a:rPr lang="en-US" altLang="ko-KR" sz="700" b="1" i="0" u="none" strike="noStrike" cap="none" dirty="0">
                          <a:solidFill>
                            <a:schemeClr val="dk1"/>
                          </a:solidFill>
                          <a:latin typeface="Malgun Gothic"/>
                          <a:ea typeface="Malgun Gothic"/>
                          <a:cs typeface="Malgun Gothic"/>
                          <a:sym typeface="Malgun Gothic"/>
                        </a:rPr>
                        <a:t>(</a:t>
                      </a:r>
                      <a:r>
                        <a:rPr lang="ko-KR" altLang="en-US" sz="700" b="1" i="0" u="none" strike="noStrike" cap="none" dirty="0">
                          <a:solidFill>
                            <a:schemeClr val="dk1"/>
                          </a:solidFill>
                          <a:latin typeface="Malgun Gothic"/>
                          <a:ea typeface="Malgun Gothic"/>
                          <a:cs typeface="Malgun Gothic"/>
                          <a:sym typeface="Malgun Gothic"/>
                        </a:rPr>
                        <a:t>이어서</a:t>
                      </a:r>
                      <a:r>
                        <a:rPr lang="en-US" altLang="ko-KR" sz="700" b="1" i="0" u="none" strike="noStrike" cap="none" dirty="0">
                          <a:solidFill>
                            <a:schemeClr val="dk1"/>
                          </a:solidFill>
                          <a:latin typeface="Malgun Gothic"/>
                          <a:ea typeface="Malgun Gothic"/>
                          <a:cs typeface="Malgun Gothic"/>
                          <a:sym typeface="Malgun Gothic"/>
                        </a:rPr>
                        <a:t>)</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a:solidFill>
                            <a:srgbClr val="000000"/>
                          </a:solidFill>
                          <a:latin typeface="Malgun Gothic"/>
                          <a:ea typeface="Malgun Gothic"/>
                          <a:cs typeface="Malgun Gothic"/>
                          <a:sym typeface="Malgun Gothic"/>
                        </a:rPr>
                        <a:t>1</a:t>
                      </a:r>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공고제목</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수정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구인기간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달력으로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고용형태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이내 단기 근무근무형태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6</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이상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이하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계약근무형태정규직</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중복선택 불가능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4</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옵션</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선택</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디폴트</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err="1">
                          <a:solidFill>
                            <a:schemeClr val="dk1"/>
                          </a:solidFill>
                          <a:latin typeface="Malgun Gothic"/>
                          <a:ea typeface="Malgun Gothic"/>
                          <a:cs typeface="Malgun Gothic"/>
                          <a:sym typeface="Malgun Gothic"/>
                        </a:rPr>
                        <a:t>근무형태신입근무형태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이상근무형태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3</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이상근무형태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이상근무형태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이상</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5</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채용인원</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092110007"/>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6</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가능 요일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중복 선택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7</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급여조건</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옵션 </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선택</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디폴트</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근무형태면접 시 협의근무형태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1000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만원 이하</a:t>
                      </a:r>
                      <a:r>
                        <a:rPr lang="ko-KR" altLang="en-US" sz="700" b="0" u="none" strike="noStrike" cap="none" dirty="0">
                          <a:solidFill>
                            <a:schemeClr val="dk1"/>
                          </a:solidFill>
                          <a:latin typeface="Malgun Gothic"/>
                          <a:ea typeface="Malgun Gothic"/>
                          <a:cs typeface="Malgun Gothic"/>
                          <a:sym typeface="Malgun Gothic"/>
                        </a:rPr>
                        <a:t>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2000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만원 이하근무형태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3000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만원 이하근무형태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4000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만원 이하근무형태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5000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만원 이하근무형태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5000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만원 이상근무형태면접 후 결정</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8</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법정보험</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４대보험＋임금채권부담금 선택 디폴트</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9</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보상제도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선택</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디폴트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근무형태고정급 ／ 성과급 ／ 퇴직금</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상여금은 숫자만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56018618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10</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휴무내용</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주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일 근무근무형태주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6</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일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근무근무형태격주근무</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주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일 근무 선택 디폴트</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근무시간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 가능</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다수 선택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591843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11</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복리지원</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다수 선택 가능 및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676676600"/>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12</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기타내용</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미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93779623"/>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13</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첨부파일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첨부파일 정보 나타남</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686443885"/>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14</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참여경로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일단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선택지 자리만 마련</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812142085"/>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15</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개인정보 동의 </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필수 체크</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534571863"/>
                  </a:ext>
                </a:extLst>
              </a:tr>
            </a:tbl>
          </a:graphicData>
        </a:graphic>
      </p:graphicFrame>
      <p:grpSp>
        <p:nvGrpSpPr>
          <p:cNvPr id="5" name="그룹 4">
            <a:extLst>
              <a:ext uri="{FF2B5EF4-FFF2-40B4-BE49-F238E27FC236}">
                <a16:creationId xmlns:a16="http://schemas.microsoft.com/office/drawing/2014/main" id="{9B892D8D-0BE4-2FAD-A30A-6C95196F8D96}"/>
              </a:ext>
            </a:extLst>
          </p:cNvPr>
          <p:cNvGrpSpPr/>
          <p:nvPr/>
        </p:nvGrpSpPr>
        <p:grpSpPr>
          <a:xfrm>
            <a:off x="8830731" y="6116924"/>
            <a:ext cx="1364865" cy="610658"/>
            <a:chOff x="2687183" y="5708570"/>
            <a:chExt cx="1364865" cy="610658"/>
          </a:xfrm>
        </p:grpSpPr>
        <p:sp>
          <p:nvSpPr>
            <p:cNvPr id="6" name="직사각형 5">
              <a:extLst>
                <a:ext uri="{FF2B5EF4-FFF2-40B4-BE49-F238E27FC236}">
                  <a16:creationId xmlns:a16="http://schemas.microsoft.com/office/drawing/2014/main" id="{A6D782EA-AB23-AC00-8D88-960935694DF5}"/>
                </a:ext>
              </a:extLst>
            </p:cNvPr>
            <p:cNvSpPr/>
            <p:nvPr/>
          </p:nvSpPr>
          <p:spPr bwMode="auto">
            <a:xfrm>
              <a:off x="2743464" y="5749677"/>
              <a:ext cx="1308583" cy="569551"/>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8" name="Rectangle 626">
              <a:extLst>
                <a:ext uri="{FF2B5EF4-FFF2-40B4-BE49-F238E27FC236}">
                  <a16:creationId xmlns:a16="http://schemas.microsoft.com/office/drawing/2014/main" id="{6A71485B-AC4F-0A0B-FCA9-2AFDD43E9DC3}"/>
                </a:ext>
              </a:extLst>
            </p:cNvPr>
            <p:cNvSpPr>
              <a:spLocks noChangeArrowheads="1"/>
            </p:cNvSpPr>
            <p:nvPr/>
          </p:nvSpPr>
          <p:spPr bwMode="auto">
            <a:xfrm>
              <a:off x="2870482" y="5790441"/>
              <a:ext cx="1181566"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err="1">
                  <a:solidFill>
                    <a:schemeClr val="tx1">
                      <a:lumMod val="65000"/>
                      <a:lumOff val="35000"/>
                    </a:schemeClr>
                  </a:solidFill>
                  <a:latin typeface="맑은 고딕" panose="020B0503020000020004" pitchFamily="50" charset="-127"/>
                  <a:ea typeface="맑은 고딕" panose="020B0503020000020004" pitchFamily="50" charset="-127"/>
                </a:rPr>
                <a:t>알럿</a:t>
              </a: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 내용 나타남</a:t>
              </a:r>
              <a:endPar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endParaRPr>
            </a:p>
          </p:txBody>
        </p:sp>
        <p:sp>
          <p:nvSpPr>
            <p:cNvPr id="9" name="AutoShape 181">
              <a:extLst>
                <a:ext uri="{FF2B5EF4-FFF2-40B4-BE49-F238E27FC236}">
                  <a16:creationId xmlns:a16="http://schemas.microsoft.com/office/drawing/2014/main" id="{E7EA2BDF-C317-4D10-197B-AFDACB10C934}"/>
                </a:ext>
              </a:extLst>
            </p:cNvPr>
            <p:cNvSpPr>
              <a:spLocks noChangeArrowheads="1"/>
            </p:cNvSpPr>
            <p:nvPr/>
          </p:nvSpPr>
          <p:spPr bwMode="auto">
            <a:xfrm>
              <a:off x="3165186" y="6066825"/>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10" name="직사각형 9">
              <a:extLst>
                <a:ext uri="{FF2B5EF4-FFF2-40B4-BE49-F238E27FC236}">
                  <a16:creationId xmlns:a16="http://schemas.microsoft.com/office/drawing/2014/main" id="{95A10683-F14E-1E16-221B-A6FE697ED450}"/>
                </a:ext>
              </a:extLst>
            </p:cNvPr>
            <p:cNvSpPr/>
            <p:nvPr/>
          </p:nvSpPr>
          <p:spPr>
            <a:xfrm>
              <a:off x="2687183" y="5708570"/>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grpSp>
        <p:nvGrpSpPr>
          <p:cNvPr id="11" name="그룹 10">
            <a:extLst>
              <a:ext uri="{FF2B5EF4-FFF2-40B4-BE49-F238E27FC236}">
                <a16:creationId xmlns:a16="http://schemas.microsoft.com/office/drawing/2014/main" id="{C52345DD-AF94-82BA-5C8C-4AA198ACAE36}"/>
              </a:ext>
            </a:extLst>
          </p:cNvPr>
          <p:cNvGrpSpPr/>
          <p:nvPr/>
        </p:nvGrpSpPr>
        <p:grpSpPr>
          <a:xfrm>
            <a:off x="7451260" y="6128594"/>
            <a:ext cx="1364865" cy="781566"/>
            <a:chOff x="465257" y="5906105"/>
            <a:chExt cx="1364865" cy="781566"/>
          </a:xfrm>
        </p:grpSpPr>
        <p:sp>
          <p:nvSpPr>
            <p:cNvPr id="12" name="직사각형 11">
              <a:extLst>
                <a:ext uri="{FF2B5EF4-FFF2-40B4-BE49-F238E27FC236}">
                  <a16:creationId xmlns:a16="http://schemas.microsoft.com/office/drawing/2014/main" id="{C4AB39BF-259E-0C4F-66D4-856AF6A317E4}"/>
                </a:ext>
              </a:extLst>
            </p:cNvPr>
            <p:cNvSpPr/>
            <p:nvPr/>
          </p:nvSpPr>
          <p:spPr bwMode="auto">
            <a:xfrm>
              <a:off x="521538" y="5947212"/>
              <a:ext cx="1308583" cy="740459"/>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13" name="Rectangle 626">
              <a:extLst>
                <a:ext uri="{FF2B5EF4-FFF2-40B4-BE49-F238E27FC236}">
                  <a16:creationId xmlns:a16="http://schemas.microsoft.com/office/drawing/2014/main" id="{EB19B8F8-7412-C608-60C5-C731FA1199EA}"/>
                </a:ext>
              </a:extLst>
            </p:cNvPr>
            <p:cNvSpPr>
              <a:spLocks noChangeArrowheads="1"/>
            </p:cNvSpPr>
            <p:nvPr/>
          </p:nvSpPr>
          <p:spPr bwMode="auto">
            <a:xfrm>
              <a:off x="648556" y="5987976"/>
              <a:ext cx="1181566"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첨부파일 용량이 초과되었습니다</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19" name="AutoShape 181">
              <a:extLst>
                <a:ext uri="{FF2B5EF4-FFF2-40B4-BE49-F238E27FC236}">
                  <a16:creationId xmlns:a16="http://schemas.microsoft.com/office/drawing/2014/main" id="{8E2BF65D-22CA-383B-73B8-27027BD86770}"/>
                </a:ext>
              </a:extLst>
            </p:cNvPr>
            <p:cNvSpPr>
              <a:spLocks noChangeArrowheads="1"/>
            </p:cNvSpPr>
            <p:nvPr/>
          </p:nvSpPr>
          <p:spPr bwMode="auto">
            <a:xfrm>
              <a:off x="943260" y="6396518"/>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21" name="직사각형 20">
              <a:extLst>
                <a:ext uri="{FF2B5EF4-FFF2-40B4-BE49-F238E27FC236}">
                  <a16:creationId xmlns:a16="http://schemas.microsoft.com/office/drawing/2014/main" id="{D526EBCD-B97B-0997-B285-56B7E2451D3F}"/>
                </a:ext>
              </a:extLst>
            </p:cNvPr>
            <p:cNvSpPr/>
            <p:nvPr/>
          </p:nvSpPr>
          <p:spPr>
            <a:xfrm>
              <a:off x="465257" y="5906105"/>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graphicFrame>
        <p:nvGraphicFramePr>
          <p:cNvPr id="2" name="표 1">
            <a:extLst>
              <a:ext uri="{FF2B5EF4-FFF2-40B4-BE49-F238E27FC236}">
                <a16:creationId xmlns:a16="http://schemas.microsoft.com/office/drawing/2014/main" id="{B635E15E-6B66-4B0F-898B-D95110843100}"/>
              </a:ext>
            </a:extLst>
          </p:cNvPr>
          <p:cNvGraphicFramePr>
            <a:graphicFrameLocks noGrp="1"/>
          </p:cNvGraphicFramePr>
          <p:nvPr/>
        </p:nvGraphicFramePr>
        <p:xfrm>
          <a:off x="529793" y="5212966"/>
          <a:ext cx="6515029" cy="254766"/>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5058445">
                  <a:extLst>
                    <a:ext uri="{9D8B030D-6E8A-4147-A177-3AD203B41FA5}">
                      <a16:colId xmlns:a16="http://schemas.microsoft.com/office/drawing/2014/main" val="20001"/>
                    </a:ext>
                  </a:extLst>
                </a:gridCol>
              </a:tblGrid>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참여경로</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8487794"/>
                  </a:ext>
                </a:extLst>
              </a:tr>
            </a:tbl>
          </a:graphicData>
        </a:graphic>
      </p:graphicFrame>
      <p:sp>
        <p:nvSpPr>
          <p:cNvPr id="26" name="타원 25">
            <a:extLst>
              <a:ext uri="{FF2B5EF4-FFF2-40B4-BE49-F238E27FC236}">
                <a16:creationId xmlns:a16="http://schemas.microsoft.com/office/drawing/2014/main" id="{7507478E-2521-725D-ED66-93C89CD5A69F}"/>
              </a:ext>
            </a:extLst>
          </p:cNvPr>
          <p:cNvSpPr/>
          <p:nvPr/>
        </p:nvSpPr>
        <p:spPr>
          <a:xfrm>
            <a:off x="1880088" y="485045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2" name="TextBox 31">
            <a:extLst>
              <a:ext uri="{FF2B5EF4-FFF2-40B4-BE49-F238E27FC236}">
                <a16:creationId xmlns:a16="http://schemas.microsoft.com/office/drawing/2014/main" id="{9AB8D8B1-C46C-AA81-B4B7-F27E09B158C5}"/>
              </a:ext>
            </a:extLst>
          </p:cNvPr>
          <p:cNvSpPr txBox="1"/>
          <p:nvPr/>
        </p:nvSpPr>
        <p:spPr>
          <a:xfrm>
            <a:off x="2041543" y="5227768"/>
            <a:ext cx="3198313"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a:t>
            </a:r>
            <a:r>
              <a:rPr lang="ko-KR" altLang="en-US" sz="700" b="0" dirty="0">
                <a:solidFill>
                  <a:schemeClr val="tx1"/>
                </a:solidFill>
                <a:latin typeface="맑은 고딕" panose="020B0503020000020004" pitchFamily="50" charset="-127"/>
                <a:ea typeface="맑은 고딕" panose="020B0503020000020004" pitchFamily="50" charset="-127"/>
              </a:rPr>
              <a:t> 경로</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2  </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경로</a:t>
            </a:r>
            <a:r>
              <a:rPr lang="en-US" altLang="ko-KR" sz="700" dirty="0">
                <a:solidFill>
                  <a:schemeClr val="tx1"/>
                </a:solidFill>
                <a:latin typeface="맑은 고딕" panose="020B0503020000020004" pitchFamily="50" charset="-127"/>
                <a:ea typeface="맑은 고딕" panose="020B0503020000020004" pitchFamily="50" charset="-127"/>
              </a:rPr>
              <a:t>3 </a:t>
            </a:r>
            <a:r>
              <a:rPr lang="en-US" altLang="ko-KR" sz="700" b="1"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sym typeface="Wingdings 2"/>
              </a:rPr>
              <a:t></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4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5</a:t>
            </a:r>
            <a:endParaRPr lang="ko-KR" altLang="en-US" sz="700" dirty="0">
              <a:latin typeface="맑은 고딕" panose="020B0503020000020004" pitchFamily="50" charset="-127"/>
              <a:ea typeface="맑은 고딕" panose="020B0503020000020004" pitchFamily="50" charset="-127"/>
            </a:endParaRPr>
          </a:p>
        </p:txBody>
      </p:sp>
      <p:sp>
        <p:nvSpPr>
          <p:cNvPr id="34" name="타원 33">
            <a:extLst>
              <a:ext uri="{FF2B5EF4-FFF2-40B4-BE49-F238E27FC236}">
                <a16:creationId xmlns:a16="http://schemas.microsoft.com/office/drawing/2014/main" id="{892E23A6-250D-905C-94A6-4714CE180D53}"/>
              </a:ext>
            </a:extLst>
          </p:cNvPr>
          <p:cNvSpPr/>
          <p:nvPr/>
        </p:nvSpPr>
        <p:spPr>
          <a:xfrm>
            <a:off x="1898013" y="522809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6" name="TextBox 35">
            <a:extLst>
              <a:ext uri="{FF2B5EF4-FFF2-40B4-BE49-F238E27FC236}">
                <a16:creationId xmlns:a16="http://schemas.microsoft.com/office/drawing/2014/main" id="{3CDF7DF4-4059-EC01-6BB5-F545EDD6BE30}"/>
              </a:ext>
            </a:extLst>
          </p:cNvPr>
          <p:cNvSpPr txBox="1"/>
          <p:nvPr/>
        </p:nvSpPr>
        <p:spPr>
          <a:xfrm>
            <a:off x="2028085" y="2299201"/>
            <a:ext cx="4737290"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월  □ 화  □ 수  □ 목  □ </a:t>
            </a:r>
            <a:r>
              <a:rPr lang="ko-KR" altLang="en-US" sz="800" dirty="0">
                <a:solidFill>
                  <a:schemeClr val="tx1"/>
                </a:solidFill>
                <a:latin typeface="맑은 고딕" panose="020B0503020000020004" pitchFamily="50" charset="-127"/>
                <a:ea typeface="맑은 고딕" panose="020B0503020000020004" pitchFamily="50" charset="-127"/>
              </a:rPr>
              <a:t>금 □ 토  □ 일           </a:t>
            </a:r>
            <a:r>
              <a:rPr lang="ko-KR" altLang="en-US" sz="800" kern="1200" dirty="0">
                <a:solidFill>
                  <a:schemeClr val="tx1"/>
                </a:solidFill>
                <a:latin typeface="+mn-ea"/>
              </a:rPr>
              <a:t>근무시간</a:t>
            </a:r>
            <a:r>
              <a:rPr lang="en-US" altLang="ko-KR" sz="800" kern="1200" dirty="0">
                <a:solidFill>
                  <a:schemeClr val="tx1"/>
                </a:solidFill>
                <a:latin typeface="+mn-ea"/>
              </a:rPr>
              <a:t>   </a:t>
            </a:r>
            <a:r>
              <a:rPr lang="ko-KR" altLang="en-US" sz="800" kern="1200" dirty="0">
                <a:solidFill>
                  <a:schemeClr val="tx1"/>
                </a:solidFill>
                <a:latin typeface="+mn-ea"/>
              </a:rPr>
              <a:t>주</a:t>
            </a:r>
            <a:r>
              <a:rPr lang="en-US" altLang="ko-KR" sz="800" kern="1200" dirty="0">
                <a:solidFill>
                  <a:schemeClr val="tx1"/>
                </a:solidFill>
                <a:latin typeface="+mn-ea"/>
              </a:rPr>
              <a:t>                </a:t>
            </a:r>
            <a:r>
              <a:rPr lang="ko-KR" altLang="en-US" sz="800" kern="1200" dirty="0">
                <a:solidFill>
                  <a:schemeClr val="tx1"/>
                </a:solidFill>
                <a:latin typeface="+mn-ea"/>
              </a:rPr>
              <a:t>시간</a:t>
            </a:r>
            <a:endParaRPr lang="ko-KR" altLang="en-US" sz="800" dirty="0">
              <a:latin typeface="맑은 고딕" panose="020B0503020000020004" pitchFamily="50" charset="-127"/>
              <a:ea typeface="맑은 고딕" panose="020B0503020000020004" pitchFamily="50" charset="-127"/>
            </a:endParaRPr>
          </a:p>
        </p:txBody>
      </p:sp>
      <p:sp>
        <p:nvSpPr>
          <p:cNvPr id="4" name="직사각형 3">
            <a:extLst>
              <a:ext uri="{FF2B5EF4-FFF2-40B4-BE49-F238E27FC236}">
                <a16:creationId xmlns:a16="http://schemas.microsoft.com/office/drawing/2014/main" id="{BAF27DC6-1619-26DA-7986-F2D71FFAA487}"/>
              </a:ext>
            </a:extLst>
          </p:cNvPr>
          <p:cNvSpPr/>
          <p:nvPr/>
        </p:nvSpPr>
        <p:spPr>
          <a:xfrm>
            <a:off x="2114822" y="1881419"/>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2" name="타원 21">
            <a:extLst>
              <a:ext uri="{FF2B5EF4-FFF2-40B4-BE49-F238E27FC236}">
                <a16:creationId xmlns:a16="http://schemas.microsoft.com/office/drawing/2014/main" id="{269A6841-0816-0A45-B2B3-16D1D6F277E5}"/>
              </a:ext>
            </a:extLst>
          </p:cNvPr>
          <p:cNvSpPr/>
          <p:nvPr/>
        </p:nvSpPr>
        <p:spPr>
          <a:xfrm>
            <a:off x="1854365" y="187211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28" name="직사각형 27">
            <a:extLst>
              <a:ext uri="{FF2B5EF4-FFF2-40B4-BE49-F238E27FC236}">
                <a16:creationId xmlns:a16="http://schemas.microsoft.com/office/drawing/2014/main" id="{955F4D0F-1B18-809A-DFF9-55E6B420DC24}"/>
              </a:ext>
            </a:extLst>
          </p:cNvPr>
          <p:cNvSpPr/>
          <p:nvPr/>
        </p:nvSpPr>
        <p:spPr>
          <a:xfrm>
            <a:off x="5246418" y="2328966"/>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5" name="직사각형 34">
            <a:extLst>
              <a:ext uri="{FF2B5EF4-FFF2-40B4-BE49-F238E27FC236}">
                <a16:creationId xmlns:a16="http://schemas.microsoft.com/office/drawing/2014/main" id="{3053EB9E-086B-5FDA-0737-C06425082895}"/>
              </a:ext>
            </a:extLst>
          </p:cNvPr>
          <p:cNvSpPr/>
          <p:nvPr/>
        </p:nvSpPr>
        <p:spPr>
          <a:xfrm>
            <a:off x="2108200" y="2595379"/>
            <a:ext cx="591460"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숫자만입력</a:t>
            </a:r>
          </a:p>
        </p:txBody>
      </p:sp>
      <p:sp>
        <p:nvSpPr>
          <p:cNvPr id="40" name="직사각형 39">
            <a:extLst>
              <a:ext uri="{FF2B5EF4-FFF2-40B4-BE49-F238E27FC236}">
                <a16:creationId xmlns:a16="http://schemas.microsoft.com/office/drawing/2014/main" id="{E3173E90-BD03-B526-5B50-7E41E69B6A9C}"/>
              </a:ext>
            </a:extLst>
          </p:cNvPr>
          <p:cNvSpPr/>
          <p:nvPr/>
        </p:nvSpPr>
        <p:spPr>
          <a:xfrm>
            <a:off x="2749947" y="2594377"/>
            <a:ext cx="575569"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170485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graphicFrame>
        <p:nvGraphicFramePr>
          <p:cNvPr id="4" name="Group 897">
            <a:extLst>
              <a:ext uri="{FF2B5EF4-FFF2-40B4-BE49-F238E27FC236}">
                <a16:creationId xmlns:a16="http://schemas.microsoft.com/office/drawing/2014/main" id="{845352C0-01F3-2753-6DC5-EBC2253E3776}"/>
              </a:ext>
            </a:extLst>
          </p:cNvPr>
          <p:cNvGraphicFramePr>
            <a:graphicFrameLocks noGrp="1"/>
          </p:cNvGraphicFramePr>
          <p:nvPr>
            <p:extLst>
              <p:ext uri="{D42A27DB-BD31-4B8C-83A1-F6EECF244321}">
                <p14:modId xmlns:p14="http://schemas.microsoft.com/office/powerpoint/2010/main" val="828196805"/>
              </p:ext>
            </p:extLst>
          </p:nvPr>
        </p:nvGraphicFramePr>
        <p:xfrm>
          <a:off x="633047" y="908720"/>
          <a:ext cx="8617928" cy="4744320"/>
        </p:xfrm>
        <a:graphic>
          <a:graphicData uri="http://schemas.openxmlformats.org/drawingml/2006/table">
            <a:tbl>
              <a:tblPr/>
              <a:tblGrid>
                <a:gridCol w="852854">
                  <a:extLst>
                    <a:ext uri="{9D8B030D-6E8A-4147-A177-3AD203B41FA5}">
                      <a16:colId xmlns:a16="http://schemas.microsoft.com/office/drawing/2014/main" val="20000"/>
                    </a:ext>
                  </a:extLst>
                </a:gridCol>
                <a:gridCol w="1267558">
                  <a:extLst>
                    <a:ext uri="{9D8B030D-6E8A-4147-A177-3AD203B41FA5}">
                      <a16:colId xmlns:a16="http://schemas.microsoft.com/office/drawing/2014/main" val="20001"/>
                    </a:ext>
                  </a:extLst>
                </a:gridCol>
                <a:gridCol w="1090246">
                  <a:extLst>
                    <a:ext uri="{9D8B030D-6E8A-4147-A177-3AD203B41FA5}">
                      <a16:colId xmlns:a16="http://schemas.microsoft.com/office/drawing/2014/main" val="20002"/>
                    </a:ext>
                  </a:extLst>
                </a:gridCol>
                <a:gridCol w="3802673">
                  <a:extLst>
                    <a:ext uri="{9D8B030D-6E8A-4147-A177-3AD203B41FA5}">
                      <a16:colId xmlns:a16="http://schemas.microsoft.com/office/drawing/2014/main" val="20003"/>
                    </a:ext>
                  </a:extLst>
                </a:gridCol>
                <a:gridCol w="811823">
                  <a:extLst>
                    <a:ext uri="{9D8B030D-6E8A-4147-A177-3AD203B41FA5}">
                      <a16:colId xmlns:a16="http://schemas.microsoft.com/office/drawing/2014/main" val="20004"/>
                    </a:ext>
                  </a:extLst>
                </a:gridCol>
                <a:gridCol w="792774">
                  <a:extLst>
                    <a:ext uri="{9D8B030D-6E8A-4147-A177-3AD203B41FA5}">
                      <a16:colId xmlns:a16="http://schemas.microsoft.com/office/drawing/2014/main" val="20005"/>
                    </a:ext>
                  </a:extLst>
                </a:gridCol>
              </a:tblGrid>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버전</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개정일자</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30000" dirty="0">
                          <a:ln>
                            <a:noFill/>
                          </a:ln>
                          <a:solidFill>
                            <a:schemeClr val="tx1"/>
                          </a:solidFill>
                          <a:effectLst/>
                          <a:latin typeface="굴림" panose="020B0600000101010101" pitchFamily="50" charset="-127"/>
                          <a:ea typeface="굴림" panose="020B0600000101010101" pitchFamily="50" charset="-127"/>
                          <a:cs typeface="Times New Roman" pitchFamily="18" charset="0"/>
                          <a:hlinkClick r:id="" action="ppaction://noaction"/>
                        </a:rPr>
                        <a:t>[1]</a:t>
                      </a: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개정사유</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30000" dirty="0">
                          <a:ln>
                            <a:noFill/>
                          </a:ln>
                          <a:solidFill>
                            <a:schemeClr val="tx1"/>
                          </a:solidFill>
                          <a:effectLst/>
                          <a:latin typeface="굴림" panose="020B0600000101010101" pitchFamily="50" charset="-127"/>
                          <a:ea typeface="굴림" panose="020B0600000101010101" pitchFamily="50" charset="-127"/>
                          <a:cs typeface="Times New Roman" pitchFamily="18" charset="0"/>
                          <a:hlinkClick r:id="" action="ppaction://noaction"/>
                        </a:rPr>
                        <a:t>[2]</a:t>
                      </a: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개정내역</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cs typeface="Times New Roman" pitchFamily="18" charset="0"/>
                        </a:rPr>
                        <a:t>작성자</a:t>
                      </a: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a:ln>
                            <a:noFill/>
                          </a:ln>
                          <a:solidFill>
                            <a:schemeClr val="tx1"/>
                          </a:solidFill>
                          <a:effectLst/>
                          <a:latin typeface="굴림" panose="020B0600000101010101" pitchFamily="50" charset="-127"/>
                          <a:ea typeface="굴림" panose="020B0600000101010101" pitchFamily="50" charset="-127"/>
                          <a:cs typeface="Times New Roman" pitchFamily="18" charset="0"/>
                        </a:rPr>
                        <a:t>승인자</a:t>
                      </a:r>
                      <a:endParaRPr kumimoji="1" lang="ko-KR" altLang="en-US"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0.1</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2025.06.20.</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최초 작성</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정태숙</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err="1">
                          <a:ln>
                            <a:noFill/>
                          </a:ln>
                          <a:solidFill>
                            <a:schemeClr val="tx1"/>
                          </a:solidFill>
                          <a:effectLst/>
                          <a:latin typeface="굴림" panose="020B0600000101010101" pitchFamily="50" charset="-127"/>
                          <a:ea typeface="굴림" panose="020B0600000101010101" pitchFamily="50" charset="-127"/>
                        </a:rPr>
                        <a:t>장웅철</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0.2</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defRPr/>
                      </a:pPr>
                      <a:r>
                        <a:rPr kumimoji="1" lang="en-US"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2025.06.24.</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검토 및 보완</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r>
                        <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rPr>
                        <a:t>유성운</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defRPr/>
                      </a:pPr>
                      <a:r>
                        <a:rPr kumimoji="1" lang="ko-KR" altLang="en-US" sz="900" b="0" i="0" u="none" strike="noStrike" cap="none" normalizeH="0" baseline="0" dirty="0" err="1">
                          <a:ln>
                            <a:noFill/>
                          </a:ln>
                          <a:solidFill>
                            <a:schemeClr val="tx1"/>
                          </a:solidFill>
                          <a:effectLst/>
                          <a:latin typeface="굴림" panose="020B0600000101010101" pitchFamily="50" charset="-127"/>
                          <a:ea typeface="굴림" panose="020B0600000101010101" pitchFamily="50" charset="-127"/>
                        </a:rPr>
                        <a:t>장웅철</a:t>
                      </a: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4556146"/>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21367503"/>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44572607"/>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en-US"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r h="225920">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0"/>
                        </a:spcBef>
                        <a:spcAft>
                          <a:spcPct val="0"/>
                        </a:spcAft>
                        <a:buClrTx/>
                        <a:buSzTx/>
                        <a:buFont typeface="Wingdings" pitchFamily="2" charset="2"/>
                        <a:buNone/>
                        <a:tabLst/>
                      </a:pPr>
                      <a:endParaRPr kumimoji="1" lang="ko-KR" altLang="ko-KR" sz="900" b="0" i="0" u="none" strike="noStrike" cap="none" normalizeH="0" baseline="0" dirty="0">
                        <a:ln>
                          <a:noFill/>
                        </a:ln>
                        <a:solidFill>
                          <a:schemeClr val="tx1"/>
                        </a:solidFill>
                        <a:effectLst/>
                        <a:latin typeface="굴림" panose="020B0600000101010101" pitchFamily="50" charset="-127"/>
                        <a:ea typeface="굴림" panose="020B0600000101010101" pitchFamily="50" charset="-127"/>
                      </a:endParaRPr>
                    </a:p>
                  </a:txBody>
                  <a:tcPr marL="84406" marR="84406" marT="42203" marB="4220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7"/>
                  </a:ext>
                </a:extLst>
              </a:tr>
            </a:tbl>
          </a:graphicData>
        </a:graphic>
      </p:graphicFrame>
      <p:sp>
        <p:nvSpPr>
          <p:cNvPr id="5" name="Rectangle 659">
            <a:extLst>
              <a:ext uri="{FF2B5EF4-FFF2-40B4-BE49-F238E27FC236}">
                <a16:creationId xmlns:a16="http://schemas.microsoft.com/office/drawing/2014/main" id="{68794199-5D64-7579-2DFB-B53C4B69DA32}"/>
              </a:ext>
            </a:extLst>
          </p:cNvPr>
          <p:cNvSpPr>
            <a:spLocks noChangeArrowheads="1"/>
          </p:cNvSpPr>
          <p:nvPr/>
        </p:nvSpPr>
        <p:spPr bwMode="auto">
          <a:xfrm>
            <a:off x="533400" y="5778372"/>
            <a:ext cx="4229043" cy="348044"/>
          </a:xfrm>
          <a:prstGeom prst="rect">
            <a:avLst/>
          </a:prstGeom>
          <a:noFill/>
          <a:ln w="9525">
            <a:noFill/>
            <a:miter lim="800000"/>
            <a:headEnd/>
            <a:tailEnd/>
          </a:ln>
        </p:spPr>
        <p:txBody>
          <a:bodyPr wrap="none" anchor="ctr">
            <a:spAutoFit/>
          </a:bodyPr>
          <a:lstStyle/>
          <a:p>
            <a:r>
              <a:rPr lang="en-US" altLang="ko-KR" sz="831" baseline="30000" dirty="0">
                <a:cs typeface="Times New Roman" pitchFamily="18" charset="0"/>
                <a:hlinkClick r:id="" action="ppaction://noaction"/>
              </a:rPr>
              <a:t>[1]</a:t>
            </a:r>
            <a:r>
              <a:rPr lang="en-US" altLang="ko-KR" sz="831" dirty="0">
                <a:cs typeface="Times New Roman" pitchFamily="18" charset="0"/>
              </a:rPr>
              <a:t> </a:t>
            </a:r>
            <a:r>
              <a:rPr lang="ko-KR" altLang="en-US" sz="831" dirty="0">
                <a:cs typeface="Times New Roman" pitchFamily="18" charset="0"/>
              </a:rPr>
              <a:t>개정 사유</a:t>
            </a:r>
            <a:r>
              <a:rPr lang="en-US" altLang="ko-KR" sz="831" dirty="0">
                <a:cs typeface="Times New Roman" pitchFamily="18" charset="0"/>
              </a:rPr>
              <a:t>: </a:t>
            </a:r>
            <a:r>
              <a:rPr lang="ko-KR" altLang="en-US" sz="831" dirty="0">
                <a:cs typeface="Times New Roman" pitchFamily="18" charset="0"/>
              </a:rPr>
              <a:t>제정 또는 개정 내용이 이전 문서에 대해 추가</a:t>
            </a:r>
            <a:r>
              <a:rPr lang="en-US" altLang="ko-KR" sz="831" dirty="0">
                <a:cs typeface="Times New Roman" pitchFamily="18" charset="0"/>
              </a:rPr>
              <a:t>/</a:t>
            </a:r>
            <a:r>
              <a:rPr lang="ko-KR" altLang="en-US" sz="831" dirty="0">
                <a:cs typeface="Times New Roman" pitchFamily="18" charset="0"/>
              </a:rPr>
              <a:t>수정</a:t>
            </a:r>
            <a:r>
              <a:rPr lang="en-US" altLang="ko-KR" sz="831" dirty="0">
                <a:cs typeface="Times New Roman" pitchFamily="18" charset="0"/>
              </a:rPr>
              <a:t>/</a:t>
            </a:r>
            <a:r>
              <a:rPr lang="ko-KR" altLang="en-US" sz="831" dirty="0">
                <a:cs typeface="Times New Roman" pitchFamily="18" charset="0"/>
              </a:rPr>
              <a:t>삭제인지 선택 기입</a:t>
            </a:r>
            <a:endParaRPr lang="ko-KR" altLang="en-US" sz="831" dirty="0"/>
          </a:p>
          <a:p>
            <a:pPr eaLnBrk="0" latinLnBrk="0" hangingPunct="0"/>
            <a:r>
              <a:rPr lang="en-US" altLang="ko-KR" sz="831" baseline="30000" dirty="0">
                <a:cs typeface="Times New Roman" pitchFamily="18" charset="0"/>
                <a:hlinkClick r:id="" action="ppaction://noaction"/>
              </a:rPr>
              <a:t>[2]</a:t>
            </a:r>
            <a:r>
              <a:rPr lang="en-US" altLang="ko-KR" sz="831" dirty="0">
                <a:cs typeface="Times New Roman" pitchFamily="18" charset="0"/>
              </a:rPr>
              <a:t> </a:t>
            </a:r>
            <a:r>
              <a:rPr lang="ko-KR" altLang="en-US" sz="831" dirty="0">
                <a:cs typeface="Times New Roman" pitchFamily="18" charset="0"/>
              </a:rPr>
              <a:t>개정 내역</a:t>
            </a:r>
            <a:r>
              <a:rPr lang="en-US" altLang="ko-KR" sz="831" dirty="0">
                <a:cs typeface="Times New Roman" pitchFamily="18" charset="0"/>
              </a:rPr>
              <a:t>: </a:t>
            </a:r>
            <a:r>
              <a:rPr lang="ko-KR" altLang="en-US" sz="831" dirty="0">
                <a:cs typeface="Times New Roman" pitchFamily="18" charset="0"/>
              </a:rPr>
              <a:t>개정이 발생하는 페이지 번호와 변경 내용을 기술</a:t>
            </a:r>
            <a:endParaRPr lang="ko-KR" altLang="en-US" sz="831" dirty="0"/>
          </a:p>
        </p:txBody>
      </p:sp>
      <p:sp>
        <p:nvSpPr>
          <p:cNvPr id="6" name="Rectangle 893">
            <a:extLst>
              <a:ext uri="{FF2B5EF4-FFF2-40B4-BE49-F238E27FC236}">
                <a16:creationId xmlns:a16="http://schemas.microsoft.com/office/drawing/2014/main" id="{7C432DD9-2FBB-9B90-D518-A1135DE003B5}"/>
              </a:ext>
            </a:extLst>
          </p:cNvPr>
          <p:cNvSpPr>
            <a:spLocks noChangeArrowheads="1"/>
          </p:cNvSpPr>
          <p:nvPr/>
        </p:nvSpPr>
        <p:spPr bwMode="auto">
          <a:xfrm>
            <a:off x="4456780" y="517073"/>
            <a:ext cx="990977" cy="319639"/>
          </a:xfrm>
          <a:prstGeom prst="rect">
            <a:avLst/>
          </a:prstGeom>
          <a:noFill/>
          <a:ln w="9525">
            <a:noFill/>
            <a:miter lim="800000"/>
            <a:headEnd/>
            <a:tailEnd/>
          </a:ln>
        </p:spPr>
        <p:txBody>
          <a:bodyPr wrap="none" anchor="ctr">
            <a:spAutoFit/>
          </a:bodyPr>
          <a:lstStyle/>
          <a:p>
            <a:pPr algn="ctr"/>
            <a:r>
              <a:rPr lang="ko-KR" altLang="en-US" sz="1477" b="1" dirty="0"/>
              <a:t>개정 이력</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38980-D9F4-F9E7-2CAC-14687320461D}"/>
            </a:ext>
          </a:extLst>
        </p:cNvPr>
        <p:cNvGrpSpPr/>
        <p:nvPr/>
      </p:nvGrpSpPr>
      <p:grpSpPr>
        <a:xfrm>
          <a:off x="0" y="0"/>
          <a:ext cx="0" cy="0"/>
          <a:chOff x="0" y="0"/>
          <a:chExt cx="0" cy="0"/>
        </a:xfrm>
      </p:grpSpPr>
      <p:sp>
        <p:nvSpPr>
          <p:cNvPr id="3" name="직사각형 2">
            <a:extLst>
              <a:ext uri="{FF2B5EF4-FFF2-40B4-BE49-F238E27FC236}">
                <a16:creationId xmlns:a16="http://schemas.microsoft.com/office/drawing/2014/main" id="{35CD335F-B473-0DA7-1DE1-AB275E7417A2}"/>
              </a:ext>
            </a:extLst>
          </p:cNvPr>
          <p:cNvSpPr/>
          <p:nvPr/>
        </p:nvSpPr>
        <p:spPr bwMode="auto">
          <a:xfrm>
            <a:off x="523876" y="1292245"/>
            <a:ext cx="6511678" cy="1794884"/>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a:ln>
                <a:noFill/>
              </a:ln>
              <a:solidFill>
                <a:schemeClr val="tx2"/>
              </a:solidFill>
              <a:effectLst/>
              <a:latin typeface="맑은 고딕" panose="020B0503020000020004" pitchFamily="50" charset="-127"/>
              <a:ea typeface="맑은 고딕" panose="020B0503020000020004" pitchFamily="50" charset="-127"/>
            </a:endParaRPr>
          </a:p>
        </p:txBody>
      </p:sp>
      <p:sp>
        <p:nvSpPr>
          <p:cNvPr id="37" name="제목 36">
            <a:extLst>
              <a:ext uri="{FF2B5EF4-FFF2-40B4-BE49-F238E27FC236}">
                <a16:creationId xmlns:a16="http://schemas.microsoft.com/office/drawing/2014/main" id="{84A1E9E9-E78D-F8A2-7549-4BF344694981}"/>
              </a:ext>
            </a:extLst>
          </p:cNvPr>
          <p:cNvSpPr>
            <a:spLocks noGrp="1"/>
          </p:cNvSpPr>
          <p:nvPr>
            <p:ph type="title"/>
          </p:nvPr>
        </p:nvSpPr>
        <p:spPr/>
        <p:txBody>
          <a:bodyPr/>
          <a:lstStyle/>
          <a:p>
            <a:r>
              <a:rPr lang="ko-KR" altLang="en-US" dirty="0"/>
              <a:t>대체인력</a:t>
            </a:r>
          </a:p>
        </p:txBody>
      </p:sp>
      <p:sp>
        <p:nvSpPr>
          <p:cNvPr id="38" name="텍스트 개체 틀 37">
            <a:extLst>
              <a:ext uri="{FF2B5EF4-FFF2-40B4-BE49-F238E27FC236}">
                <a16:creationId xmlns:a16="http://schemas.microsoft.com/office/drawing/2014/main" id="{4F948C52-BDCA-20BB-535F-916049BE8334}"/>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D2B76670-BF35-8297-38A3-493B0C1A067B}"/>
              </a:ext>
            </a:extLst>
          </p:cNvPr>
          <p:cNvSpPr>
            <a:spLocks noGrp="1"/>
          </p:cNvSpPr>
          <p:nvPr>
            <p:ph type="body" sz="quarter" idx="17"/>
          </p:nvPr>
        </p:nvSpPr>
        <p:spPr/>
        <p:txBody>
          <a:bodyPr/>
          <a:lstStyle/>
          <a:p>
            <a:r>
              <a:rPr lang="ko-KR" altLang="en-US" dirty="0"/>
              <a:t>대체인력 컨텐츠</a:t>
            </a:r>
          </a:p>
        </p:txBody>
      </p:sp>
      <p:sp>
        <p:nvSpPr>
          <p:cNvPr id="33" name="직사각형 32">
            <a:extLst>
              <a:ext uri="{FF2B5EF4-FFF2-40B4-BE49-F238E27FC236}">
                <a16:creationId xmlns:a16="http://schemas.microsoft.com/office/drawing/2014/main" id="{83F08A10-38F8-C6F8-4CEB-EBD3F6CF96E0}"/>
              </a:ext>
            </a:extLst>
          </p:cNvPr>
          <p:cNvSpPr/>
          <p:nvPr/>
        </p:nvSpPr>
        <p:spPr>
          <a:xfrm>
            <a:off x="447272" y="904320"/>
            <a:ext cx="937542"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대체인력</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32" name="직선 연결선 31">
            <a:extLst>
              <a:ext uri="{FF2B5EF4-FFF2-40B4-BE49-F238E27FC236}">
                <a16:creationId xmlns:a16="http://schemas.microsoft.com/office/drawing/2014/main" id="{E9732BD8-E59E-9090-CDDE-EDC6782029F6}"/>
              </a:ext>
            </a:extLst>
          </p:cNvPr>
          <p:cNvCxnSpPr>
            <a:cxnSpLocks/>
          </p:cNvCxnSpPr>
          <p:nvPr/>
        </p:nvCxnSpPr>
        <p:spPr>
          <a:xfrm>
            <a:off x="568351" y="1276189"/>
            <a:ext cx="647647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5CA5252E-E67D-A943-2B4F-5159147738D3}"/>
              </a:ext>
            </a:extLst>
          </p:cNvPr>
          <p:cNvSpPr txBox="1"/>
          <p:nvPr/>
        </p:nvSpPr>
        <p:spPr>
          <a:xfrm>
            <a:off x="721991" y="2465925"/>
            <a:ext cx="6102872" cy="215444"/>
          </a:xfrm>
          <a:prstGeom prst="rect">
            <a:avLst/>
          </a:prstGeom>
          <a:noFill/>
        </p:spPr>
        <p:txBody>
          <a:bodyPr wrap="square" rtlCol="0">
            <a:spAutoFit/>
          </a:bodyPr>
          <a:lstStyle/>
          <a:p>
            <a:pPr algn="ctr">
              <a:buNone/>
            </a:pPr>
            <a:r>
              <a:rPr lang="ko-KR" altLang="en-US" sz="800" b="0" i="0" dirty="0">
                <a:solidFill>
                  <a:srgbClr val="242424"/>
                </a:solidFill>
                <a:effectLst/>
                <a:latin typeface="맑은 고딕" panose="020B0503020000020004" pitchFamily="50" charset="-127"/>
                <a:ea typeface="맑은 고딕" panose="020B0503020000020004" pitchFamily="50" charset="-127"/>
              </a:rPr>
              <a:t>간호조무사의 일</a:t>
            </a:r>
            <a:r>
              <a:rPr lang="en-US" altLang="ko-KR" sz="800" dirty="0">
                <a:solidFill>
                  <a:schemeClr val="tx1"/>
                </a:solidFill>
                <a:latin typeface="맑은 고딕" panose="020B0503020000020004" pitchFamily="50" charset="-127"/>
                <a:ea typeface="맑은 고딕" panose="020B0503020000020004" pitchFamily="50" charset="-127"/>
              </a:rPr>
              <a:t> • </a:t>
            </a:r>
            <a:r>
              <a:rPr lang="ko-KR" altLang="en-US" sz="800" b="0" i="0" dirty="0" err="1">
                <a:solidFill>
                  <a:srgbClr val="242424"/>
                </a:solidFill>
                <a:effectLst/>
                <a:latin typeface="맑은 고딕" panose="020B0503020000020004" pitchFamily="50" charset="-127"/>
                <a:ea typeface="맑은 고딕" panose="020B0503020000020004" pitchFamily="50" charset="-127"/>
              </a:rPr>
              <a:t>가정양립을</a:t>
            </a:r>
            <a:r>
              <a:rPr lang="ko-KR" altLang="en-US" sz="800" b="0" i="0" dirty="0">
                <a:solidFill>
                  <a:srgbClr val="242424"/>
                </a:solidFill>
                <a:effectLst/>
                <a:latin typeface="맑은 고딕" panose="020B0503020000020004" pitchFamily="50" charset="-127"/>
                <a:ea typeface="맑은 고딕" panose="020B0503020000020004" pitchFamily="50" charset="-127"/>
              </a:rPr>
              <a:t> 목표로 대체인력지원사업을 실시합니다</a:t>
            </a:r>
            <a:r>
              <a:rPr lang="en-US" altLang="ko-KR" sz="800" b="0" i="0" dirty="0">
                <a:solidFill>
                  <a:srgbClr val="242424"/>
                </a:solidFill>
                <a:effectLst/>
                <a:latin typeface="맑은 고딕" panose="020B0503020000020004" pitchFamily="50" charset="-127"/>
                <a:ea typeface="맑은 고딕" panose="020B0503020000020004" pitchFamily="50" charset="-127"/>
              </a:rPr>
              <a:t>.</a:t>
            </a:r>
            <a:endParaRPr lang="ko-KR" altLang="en-US" sz="800" b="0" i="0" dirty="0">
              <a:solidFill>
                <a:srgbClr val="8F8F8F"/>
              </a:solidFill>
              <a:effectLst/>
              <a:latin typeface="맑은 고딕" panose="020B0503020000020004" pitchFamily="50" charset="-127"/>
              <a:ea typeface="맑은 고딕" panose="020B0503020000020004" pitchFamily="50" charset="-127"/>
            </a:endParaRPr>
          </a:p>
        </p:txBody>
      </p:sp>
      <p:sp>
        <p:nvSpPr>
          <p:cNvPr id="51" name="TextBox 50">
            <a:extLst>
              <a:ext uri="{FF2B5EF4-FFF2-40B4-BE49-F238E27FC236}">
                <a16:creationId xmlns:a16="http://schemas.microsoft.com/office/drawing/2014/main" id="{091F5E4E-2F94-AB5D-EF30-AFD2B7336182}"/>
              </a:ext>
            </a:extLst>
          </p:cNvPr>
          <p:cNvSpPr txBox="1"/>
          <p:nvPr/>
        </p:nvSpPr>
        <p:spPr>
          <a:xfrm>
            <a:off x="721991" y="1968058"/>
            <a:ext cx="6102872" cy="400110"/>
          </a:xfrm>
          <a:prstGeom prst="rect">
            <a:avLst/>
          </a:prstGeom>
          <a:noFill/>
        </p:spPr>
        <p:txBody>
          <a:bodyPr wrap="square" rtlCol="0">
            <a:spAutoFit/>
          </a:bodyPr>
          <a:lstStyle/>
          <a:p>
            <a:pPr algn="ctr" latinLnBrk="1"/>
            <a:r>
              <a:rPr lang="ko-KR" altLang="en-US" sz="2000" b="1" dirty="0">
                <a:latin typeface="맑은 고딕" panose="020B0503020000020004" pitchFamily="50" charset="-127"/>
                <a:ea typeface="맑은 고딕" panose="020B0503020000020004" pitchFamily="50" charset="-127"/>
              </a:rPr>
              <a:t>간호조무사 대체인력 지원사업</a:t>
            </a:r>
          </a:p>
        </p:txBody>
      </p:sp>
      <p:sp>
        <p:nvSpPr>
          <p:cNvPr id="52" name="타원 51">
            <a:extLst>
              <a:ext uri="{FF2B5EF4-FFF2-40B4-BE49-F238E27FC236}">
                <a16:creationId xmlns:a16="http://schemas.microsoft.com/office/drawing/2014/main" id="{3E3CCC31-30C3-34FD-BDDF-8B82468FAE68}"/>
              </a:ext>
            </a:extLst>
          </p:cNvPr>
          <p:cNvSpPr/>
          <p:nvPr/>
        </p:nvSpPr>
        <p:spPr>
          <a:xfrm>
            <a:off x="407634" y="329515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103" name="Google Shape;638;p42">
            <a:extLst>
              <a:ext uri="{FF2B5EF4-FFF2-40B4-BE49-F238E27FC236}">
                <a16:creationId xmlns:a16="http://schemas.microsoft.com/office/drawing/2014/main" id="{8B38E829-ECEA-6EBF-59DB-762F33AD63D1}"/>
              </a:ext>
            </a:extLst>
          </p:cNvPr>
          <p:cNvGraphicFramePr/>
          <p:nvPr>
            <p:extLst>
              <p:ext uri="{D42A27DB-BD31-4B8C-83A1-F6EECF244321}">
                <p14:modId xmlns:p14="http://schemas.microsoft.com/office/powerpoint/2010/main" val="655617486"/>
              </p:ext>
            </p:extLst>
          </p:nvPr>
        </p:nvGraphicFramePr>
        <p:xfrm>
          <a:off x="7514015" y="310181"/>
          <a:ext cx="2338010" cy="101777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대체인력사업 컨텐츠</a:t>
                      </a:r>
                      <a:r>
                        <a:rPr lang="en-US" altLang="ko-KR" sz="700" b="1" i="0" u="none" strike="noStrike" cap="none" dirty="0">
                          <a:solidFill>
                            <a:schemeClr val="dk1"/>
                          </a:solidFill>
                          <a:latin typeface="Malgun Gothic"/>
                          <a:ea typeface="Malgun Gothic"/>
                          <a:cs typeface="Malgun Gothic"/>
                          <a:sym typeface="Malgun Gothic"/>
                        </a:rPr>
                        <a:t>(</a:t>
                      </a:r>
                      <a:r>
                        <a:rPr lang="ko-KR" altLang="en-US" sz="700" b="1" i="0" u="none" strike="noStrike" cap="none" dirty="0">
                          <a:solidFill>
                            <a:schemeClr val="dk1"/>
                          </a:solidFill>
                          <a:latin typeface="Malgun Gothic"/>
                          <a:ea typeface="Malgun Gothic"/>
                          <a:cs typeface="Malgun Gothic"/>
                          <a:sym typeface="Malgun Gothic"/>
                        </a:rPr>
                        <a:t>설명</a:t>
                      </a:r>
                      <a:r>
                        <a:rPr lang="en-US" altLang="ko-KR" sz="700" b="1" i="0" u="none" strike="noStrike" cap="none" dirty="0">
                          <a:solidFill>
                            <a:schemeClr val="dk1"/>
                          </a:solidFill>
                          <a:latin typeface="Malgun Gothic"/>
                          <a:ea typeface="Malgun Gothic"/>
                          <a:cs typeface="Malgun Gothic"/>
                          <a:sym typeface="Malgun Gothic"/>
                        </a:rPr>
                        <a:t>)</a:t>
                      </a:r>
                      <a:endParaRPr b="1"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1</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사업개요</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2</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사업절차</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3</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문의방법</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bl>
          </a:graphicData>
        </a:graphic>
      </p:graphicFrame>
      <p:sp>
        <p:nvSpPr>
          <p:cNvPr id="5" name="Button">
            <a:extLst>
              <a:ext uri="{FF2B5EF4-FFF2-40B4-BE49-F238E27FC236}">
                <a16:creationId xmlns:a16="http://schemas.microsoft.com/office/drawing/2014/main" id="{D3CB18AB-D239-A8AA-DB4A-49B8545E47B0}"/>
              </a:ext>
            </a:extLst>
          </p:cNvPr>
          <p:cNvSpPr>
            <a:spLocks/>
          </p:cNvSpPr>
          <p:nvPr/>
        </p:nvSpPr>
        <p:spPr bwMode="auto">
          <a:xfrm>
            <a:off x="2992291" y="6143739"/>
            <a:ext cx="720866" cy="393543"/>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개인 회원</a:t>
            </a:r>
            <a:br>
              <a:rPr lang="en-US" altLang="ko-KR"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b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구직 신청</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6" name="직사각형 5">
            <a:extLst>
              <a:ext uri="{FF2B5EF4-FFF2-40B4-BE49-F238E27FC236}">
                <a16:creationId xmlns:a16="http://schemas.microsoft.com/office/drawing/2014/main" id="{B63D077E-023E-D755-625B-0CA1A07A50D1}"/>
              </a:ext>
            </a:extLst>
          </p:cNvPr>
          <p:cNvSpPr/>
          <p:nvPr/>
        </p:nvSpPr>
        <p:spPr>
          <a:xfrm>
            <a:off x="2908277" y="6062625"/>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7" name="TextBox 6">
            <a:extLst>
              <a:ext uri="{FF2B5EF4-FFF2-40B4-BE49-F238E27FC236}">
                <a16:creationId xmlns:a16="http://schemas.microsoft.com/office/drawing/2014/main" id="{740C37E4-4C16-0EB0-D408-FEDB123C7F97}"/>
              </a:ext>
            </a:extLst>
          </p:cNvPr>
          <p:cNvSpPr txBox="1"/>
          <p:nvPr/>
        </p:nvSpPr>
        <p:spPr>
          <a:xfrm>
            <a:off x="721991" y="1644954"/>
            <a:ext cx="6102872" cy="276999"/>
          </a:xfrm>
          <a:prstGeom prst="rect">
            <a:avLst/>
          </a:prstGeom>
          <a:noFill/>
        </p:spPr>
        <p:txBody>
          <a:bodyPr wrap="square" rtlCol="0">
            <a:spAutoFit/>
          </a:bodyPr>
          <a:lstStyle/>
          <a:p>
            <a:pPr algn="ctr" latinLnBrk="1"/>
            <a:r>
              <a:rPr lang="ko-KR" altLang="en-US" sz="1200" b="1" dirty="0">
                <a:latin typeface="맑은 고딕" panose="020B0503020000020004" pitchFamily="50" charset="-127"/>
                <a:ea typeface="맑은 고딕" panose="020B0503020000020004" pitchFamily="50" charset="-127"/>
              </a:rPr>
              <a:t>서울시 일차 의료기관</a:t>
            </a:r>
          </a:p>
        </p:txBody>
      </p:sp>
      <p:sp>
        <p:nvSpPr>
          <p:cNvPr id="8" name="TextBox 7">
            <a:extLst>
              <a:ext uri="{FF2B5EF4-FFF2-40B4-BE49-F238E27FC236}">
                <a16:creationId xmlns:a16="http://schemas.microsoft.com/office/drawing/2014/main" id="{2CF70D87-740B-54AB-7608-CD2295F757BD}"/>
              </a:ext>
            </a:extLst>
          </p:cNvPr>
          <p:cNvSpPr txBox="1"/>
          <p:nvPr/>
        </p:nvSpPr>
        <p:spPr>
          <a:xfrm>
            <a:off x="663974" y="3280042"/>
            <a:ext cx="1890967" cy="246221"/>
          </a:xfrm>
          <a:prstGeom prst="rect">
            <a:avLst/>
          </a:prstGeom>
          <a:noFill/>
        </p:spPr>
        <p:txBody>
          <a:bodyPr wrap="square" rtlCol="0">
            <a:spAutoFit/>
          </a:bodyPr>
          <a:lstStyle/>
          <a:p>
            <a:pPr latinLnBrk="1"/>
            <a:r>
              <a:rPr lang="ko-KR" altLang="en-US" sz="1000" b="1" dirty="0">
                <a:latin typeface="맑은 고딕" panose="020B0503020000020004" pitchFamily="50" charset="-127"/>
                <a:ea typeface="맑은 고딕" panose="020B0503020000020004" pitchFamily="50" charset="-127"/>
              </a:rPr>
              <a:t>사업개요</a:t>
            </a:r>
          </a:p>
        </p:txBody>
      </p:sp>
      <p:sp>
        <p:nvSpPr>
          <p:cNvPr id="9" name="TextBox 8">
            <a:extLst>
              <a:ext uri="{FF2B5EF4-FFF2-40B4-BE49-F238E27FC236}">
                <a16:creationId xmlns:a16="http://schemas.microsoft.com/office/drawing/2014/main" id="{3ACB76EA-0838-7D6E-3671-B4F75C12FEE3}"/>
              </a:ext>
            </a:extLst>
          </p:cNvPr>
          <p:cNvSpPr txBox="1"/>
          <p:nvPr/>
        </p:nvSpPr>
        <p:spPr>
          <a:xfrm>
            <a:off x="725227" y="3547136"/>
            <a:ext cx="6102872" cy="584775"/>
          </a:xfrm>
          <a:prstGeom prst="rect">
            <a:avLst/>
          </a:prstGeom>
          <a:noFill/>
        </p:spPr>
        <p:txBody>
          <a:bodyPr wrap="square" rtlCol="0">
            <a:spAutoFit/>
          </a:bodyPr>
          <a:lstStyle/>
          <a:p>
            <a:pPr marL="228600" indent="-228600">
              <a:buAutoNum type="arabicPeriod"/>
            </a:pPr>
            <a:r>
              <a:rPr lang="ko-KR" altLang="en-US" sz="800" b="0" i="0" dirty="0">
                <a:solidFill>
                  <a:srgbClr val="242424"/>
                </a:solidFill>
                <a:effectLst/>
                <a:latin typeface="맑은 고딕" panose="020B0503020000020004" pitchFamily="50" charset="-127"/>
                <a:ea typeface="맑은 고딕" panose="020B0503020000020004" pitchFamily="50" charset="-127"/>
              </a:rPr>
              <a:t>사업목적 </a:t>
            </a:r>
            <a:r>
              <a:rPr lang="en-US" altLang="ko-KR" sz="800" b="0" i="0" dirty="0">
                <a:solidFill>
                  <a:srgbClr val="242424"/>
                </a:solidFill>
                <a:effectLst/>
                <a:latin typeface="맑은 고딕" panose="020B0503020000020004" pitchFamily="50" charset="-127"/>
                <a:ea typeface="맑은 고딕" panose="020B0503020000020004" pitchFamily="50" charset="-127"/>
              </a:rPr>
              <a:t>: </a:t>
            </a:r>
            <a:r>
              <a:rPr lang="ko-KR" altLang="en-US" sz="800" b="0" i="0" dirty="0">
                <a:solidFill>
                  <a:srgbClr val="242424"/>
                </a:solidFill>
                <a:effectLst/>
                <a:latin typeface="맑은 고딕" panose="020B0503020000020004" pitchFamily="50" charset="-127"/>
                <a:ea typeface="맑은 고딕" panose="020B0503020000020004" pitchFamily="50" charset="-127"/>
              </a:rPr>
              <a:t>의료기관에 대체인력 파견을 지원하여 간호조무사의 휴직 보장 등 안정적인 근무 환경을 조성하기 위한 사업</a:t>
            </a:r>
            <a:endParaRPr lang="en-US" altLang="ko-KR" sz="800" b="0" i="0" dirty="0">
              <a:solidFill>
                <a:srgbClr val="242424"/>
              </a:solidFill>
              <a:effectLst/>
              <a:latin typeface="맑은 고딕" panose="020B0503020000020004" pitchFamily="50" charset="-127"/>
              <a:ea typeface="맑은 고딕" panose="020B0503020000020004" pitchFamily="50" charset="-127"/>
            </a:endParaRPr>
          </a:p>
          <a:p>
            <a:pPr marL="228600" indent="-228600">
              <a:buAutoNum type="arabicPeriod"/>
            </a:pPr>
            <a:r>
              <a:rPr lang="ko-KR" altLang="en-US" sz="800" dirty="0">
                <a:solidFill>
                  <a:srgbClr val="242424"/>
                </a:solidFill>
                <a:latin typeface="맑은 고딕" panose="020B0503020000020004" pitchFamily="50" charset="-127"/>
                <a:ea typeface="맑은 고딕" panose="020B0503020000020004" pitchFamily="50" charset="-127"/>
              </a:rPr>
              <a:t>사업기간 </a:t>
            </a:r>
            <a:r>
              <a:rPr lang="en-US" altLang="ko-KR" sz="800" dirty="0">
                <a:solidFill>
                  <a:srgbClr val="242424"/>
                </a:solidFill>
                <a:latin typeface="맑은 고딕" panose="020B0503020000020004" pitchFamily="50" charset="-127"/>
                <a:ea typeface="맑은 고딕" panose="020B0503020000020004" pitchFamily="50" charset="-127"/>
              </a:rPr>
              <a:t>: 2024.11.01(</a:t>
            </a:r>
            <a:r>
              <a:rPr lang="ko-KR" altLang="en-US" sz="800" dirty="0">
                <a:solidFill>
                  <a:srgbClr val="242424"/>
                </a:solidFill>
                <a:latin typeface="맑은 고딕" panose="020B0503020000020004" pitchFamily="50" charset="-127"/>
                <a:ea typeface="맑은 고딕" panose="020B0503020000020004" pitchFamily="50" charset="-127"/>
              </a:rPr>
              <a:t>금</a:t>
            </a:r>
            <a:r>
              <a:rPr lang="en-US" altLang="ko-KR" sz="800" dirty="0">
                <a:solidFill>
                  <a:srgbClr val="242424"/>
                </a:solidFill>
                <a:latin typeface="맑은 고딕" panose="020B0503020000020004" pitchFamily="50" charset="-127"/>
                <a:ea typeface="맑은 고딕" panose="020B0503020000020004" pitchFamily="50" charset="-127"/>
              </a:rPr>
              <a:t>) ~</a:t>
            </a:r>
          </a:p>
          <a:p>
            <a:pPr marL="228600" indent="-228600">
              <a:buAutoNum type="arabicPeriod"/>
            </a:pPr>
            <a:r>
              <a:rPr lang="ko-KR" altLang="en-US" sz="800" b="0" i="0" dirty="0">
                <a:solidFill>
                  <a:srgbClr val="242424"/>
                </a:solidFill>
                <a:effectLst/>
                <a:latin typeface="맑은 고딕" panose="020B0503020000020004" pitchFamily="50" charset="-127"/>
                <a:ea typeface="맑은 고딕" panose="020B0503020000020004" pitchFamily="50" charset="-127"/>
              </a:rPr>
              <a:t>지원대상 </a:t>
            </a:r>
            <a:r>
              <a:rPr lang="en-US" altLang="ko-KR" sz="800" b="0" i="0" dirty="0">
                <a:solidFill>
                  <a:srgbClr val="242424"/>
                </a:solidFill>
                <a:effectLst/>
                <a:latin typeface="맑은 고딕" panose="020B0503020000020004" pitchFamily="50" charset="-127"/>
                <a:ea typeface="맑은 고딕" panose="020B0503020000020004" pitchFamily="50" charset="-127"/>
              </a:rPr>
              <a:t>: </a:t>
            </a:r>
            <a:r>
              <a:rPr lang="ko-KR" altLang="en-US" sz="800" b="0" i="0" dirty="0">
                <a:solidFill>
                  <a:srgbClr val="242424"/>
                </a:solidFill>
                <a:effectLst/>
                <a:latin typeface="맑은 고딕" panose="020B0503020000020004" pitchFamily="50" charset="-127"/>
                <a:ea typeface="맑은 고딕" panose="020B0503020000020004" pitchFamily="50" charset="-127"/>
              </a:rPr>
              <a:t>서울시 일차 의료기관에서 종사하고 있는 간호조무사</a:t>
            </a:r>
            <a:endParaRPr lang="en-US" altLang="ko-KR" sz="800" b="0" i="0" dirty="0">
              <a:solidFill>
                <a:srgbClr val="242424"/>
              </a:solidFill>
              <a:effectLst/>
              <a:latin typeface="맑은 고딕" panose="020B0503020000020004" pitchFamily="50" charset="-127"/>
              <a:ea typeface="맑은 고딕" panose="020B0503020000020004" pitchFamily="50" charset="-127"/>
            </a:endParaRPr>
          </a:p>
          <a:p>
            <a:pPr marL="228600" indent="-228600">
              <a:buAutoNum type="arabicPeriod"/>
            </a:pPr>
            <a:r>
              <a:rPr lang="ko-KR" altLang="en-US" sz="800" dirty="0">
                <a:solidFill>
                  <a:srgbClr val="242424"/>
                </a:solidFill>
                <a:latin typeface="맑은 고딕" panose="020B0503020000020004" pitchFamily="50" charset="-127"/>
                <a:ea typeface="맑은 고딕" panose="020B0503020000020004" pitchFamily="50" charset="-127"/>
              </a:rPr>
              <a:t>지원내용 </a:t>
            </a:r>
            <a:r>
              <a:rPr lang="en-US" altLang="ko-KR" sz="800" dirty="0">
                <a:solidFill>
                  <a:srgbClr val="242424"/>
                </a:solidFill>
                <a:latin typeface="맑은 고딕" panose="020B0503020000020004" pitchFamily="50" charset="-127"/>
                <a:ea typeface="맑은 고딕" panose="020B0503020000020004" pitchFamily="50" charset="-127"/>
              </a:rPr>
              <a:t>: </a:t>
            </a:r>
            <a:r>
              <a:rPr lang="ko-KR" altLang="en-US" sz="800" dirty="0">
                <a:solidFill>
                  <a:srgbClr val="242424"/>
                </a:solidFill>
                <a:latin typeface="맑은 고딕" panose="020B0503020000020004" pitchFamily="50" charset="-127"/>
                <a:ea typeface="맑은 고딕" panose="020B0503020000020004" pitchFamily="50" charset="-127"/>
              </a:rPr>
              <a:t>간호조무사의 연가</a:t>
            </a:r>
            <a:r>
              <a:rPr lang="en-US" altLang="ko-KR" sz="800" dirty="0">
                <a:solidFill>
                  <a:srgbClr val="242424"/>
                </a:solidFill>
                <a:latin typeface="맑은 고딕" panose="020B0503020000020004" pitchFamily="50" charset="-127"/>
                <a:ea typeface="맑은 고딕" panose="020B0503020000020004" pitchFamily="50" charset="-127"/>
              </a:rPr>
              <a:t>, </a:t>
            </a:r>
            <a:r>
              <a:rPr lang="ko-KR" altLang="en-US" sz="800" dirty="0">
                <a:solidFill>
                  <a:srgbClr val="242424"/>
                </a:solidFill>
                <a:latin typeface="맑은 고딕" panose="020B0503020000020004" pitchFamily="50" charset="-127"/>
                <a:ea typeface="맑은 고딕" panose="020B0503020000020004" pitchFamily="50" charset="-127"/>
              </a:rPr>
              <a:t>교육참석</a:t>
            </a:r>
            <a:r>
              <a:rPr lang="en-US" altLang="ko-KR" sz="800" dirty="0">
                <a:solidFill>
                  <a:srgbClr val="242424"/>
                </a:solidFill>
                <a:latin typeface="맑은 고딕" panose="020B0503020000020004" pitchFamily="50" charset="-127"/>
                <a:ea typeface="맑은 고딕" panose="020B0503020000020004" pitchFamily="50" charset="-127"/>
              </a:rPr>
              <a:t>, </a:t>
            </a:r>
            <a:r>
              <a:rPr lang="ko-KR" altLang="en-US" sz="800" dirty="0">
                <a:solidFill>
                  <a:srgbClr val="242424"/>
                </a:solidFill>
                <a:latin typeface="맑은 고딕" panose="020B0503020000020004" pitchFamily="50" charset="-127"/>
                <a:ea typeface="맑은 고딕" panose="020B0503020000020004" pitchFamily="50" charset="-127"/>
              </a:rPr>
              <a:t>경조휴가</a:t>
            </a:r>
            <a:r>
              <a:rPr lang="en-US" altLang="ko-KR" sz="800" dirty="0">
                <a:solidFill>
                  <a:srgbClr val="242424"/>
                </a:solidFill>
                <a:latin typeface="맑은 고딕" panose="020B0503020000020004" pitchFamily="50" charset="-127"/>
                <a:ea typeface="맑은 고딕" panose="020B0503020000020004" pitchFamily="50" charset="-127"/>
              </a:rPr>
              <a:t>, </a:t>
            </a:r>
            <a:r>
              <a:rPr lang="ko-KR" altLang="en-US" sz="800" dirty="0">
                <a:solidFill>
                  <a:srgbClr val="242424"/>
                </a:solidFill>
                <a:latin typeface="맑은 고딕" panose="020B0503020000020004" pitchFamily="50" charset="-127"/>
                <a:ea typeface="맑은 고딕" panose="020B0503020000020004" pitchFamily="50" charset="-127"/>
              </a:rPr>
              <a:t>출산휴가 등에 대체인력 파견</a:t>
            </a:r>
            <a:endParaRPr lang="ko-KR" altLang="en-US" sz="800" b="0" i="0" dirty="0">
              <a:solidFill>
                <a:srgbClr val="8F8F8F"/>
              </a:solidFill>
              <a:effectLst/>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545615AD-BF5A-E902-48AB-E172A8F38D2E}"/>
              </a:ext>
            </a:extLst>
          </p:cNvPr>
          <p:cNvSpPr txBox="1"/>
          <p:nvPr/>
        </p:nvSpPr>
        <p:spPr>
          <a:xfrm>
            <a:off x="663974" y="4224640"/>
            <a:ext cx="1890967" cy="246221"/>
          </a:xfrm>
          <a:prstGeom prst="rect">
            <a:avLst/>
          </a:prstGeom>
          <a:noFill/>
        </p:spPr>
        <p:txBody>
          <a:bodyPr wrap="square" rtlCol="0">
            <a:spAutoFit/>
          </a:bodyPr>
          <a:lstStyle/>
          <a:p>
            <a:pPr latinLnBrk="1"/>
            <a:r>
              <a:rPr lang="ko-KR" altLang="en-US" sz="1000" b="1" dirty="0">
                <a:latin typeface="맑은 고딕" panose="020B0503020000020004" pitchFamily="50" charset="-127"/>
                <a:ea typeface="맑은 고딕" panose="020B0503020000020004" pitchFamily="50" charset="-127"/>
              </a:rPr>
              <a:t>사업절차</a:t>
            </a:r>
          </a:p>
        </p:txBody>
      </p:sp>
      <p:grpSp>
        <p:nvGrpSpPr>
          <p:cNvPr id="15" name="그룹 14">
            <a:extLst>
              <a:ext uri="{FF2B5EF4-FFF2-40B4-BE49-F238E27FC236}">
                <a16:creationId xmlns:a16="http://schemas.microsoft.com/office/drawing/2014/main" id="{F940F749-0A4B-8A00-A04E-2040B98221A0}"/>
              </a:ext>
            </a:extLst>
          </p:cNvPr>
          <p:cNvGrpSpPr/>
          <p:nvPr/>
        </p:nvGrpSpPr>
        <p:grpSpPr>
          <a:xfrm>
            <a:off x="721991" y="4537671"/>
            <a:ext cx="1046437" cy="785031"/>
            <a:chOff x="721991" y="4095706"/>
            <a:chExt cx="1046437" cy="565390"/>
          </a:xfrm>
        </p:grpSpPr>
        <p:sp>
          <p:nvSpPr>
            <p:cNvPr id="14" name="사각형: 둥근 모서리 13">
              <a:extLst>
                <a:ext uri="{FF2B5EF4-FFF2-40B4-BE49-F238E27FC236}">
                  <a16:creationId xmlns:a16="http://schemas.microsoft.com/office/drawing/2014/main" id="{9F17F043-FF9D-19AA-1F23-42F98540EFA0}"/>
                </a:ext>
              </a:extLst>
            </p:cNvPr>
            <p:cNvSpPr/>
            <p:nvPr/>
          </p:nvSpPr>
          <p:spPr>
            <a:xfrm>
              <a:off x="721991" y="4095706"/>
              <a:ext cx="1046437" cy="565390"/>
            </a:xfrm>
            <a:prstGeom prst="roundRect">
              <a:avLst/>
            </a:prstGeom>
            <a:solidFill>
              <a:schemeClr val="bg1"/>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n w="6350">
                  <a:solidFill>
                    <a:schemeClr val="tx1"/>
                  </a:solidFill>
                </a:ln>
              </a:endParaRPr>
            </a:p>
          </p:txBody>
        </p:sp>
        <p:sp>
          <p:nvSpPr>
            <p:cNvPr id="12" name="TextBox 11">
              <a:extLst>
                <a:ext uri="{FF2B5EF4-FFF2-40B4-BE49-F238E27FC236}">
                  <a16:creationId xmlns:a16="http://schemas.microsoft.com/office/drawing/2014/main" id="{D0EEE710-8777-EB91-BFE3-F661C1C661B6}"/>
                </a:ext>
              </a:extLst>
            </p:cNvPr>
            <p:cNvSpPr txBox="1"/>
            <p:nvPr/>
          </p:nvSpPr>
          <p:spPr>
            <a:xfrm>
              <a:off x="988807" y="4131566"/>
              <a:ext cx="512804" cy="215444"/>
            </a:xfrm>
            <a:prstGeom prst="rect">
              <a:avLst/>
            </a:prstGeom>
            <a:noFill/>
          </p:spPr>
          <p:txBody>
            <a:bodyPr wrap="square" rtlCol="0">
              <a:spAutoFit/>
            </a:bodyPr>
            <a:lstStyle/>
            <a:p>
              <a:pPr algn="ctr" latinLnBrk="1"/>
              <a:r>
                <a:rPr lang="ko-KR" altLang="en-US" sz="800" b="1">
                  <a:latin typeface="맑은 고딕" panose="020B0503020000020004" pitchFamily="50" charset="-127"/>
                  <a:ea typeface="맑은 고딕" panose="020B0503020000020004" pitchFamily="50" charset="-127"/>
                </a:rPr>
                <a:t>모집</a:t>
              </a:r>
              <a:endParaRPr lang="ko-KR" altLang="en-US" sz="800" b="1" dirty="0">
                <a:latin typeface="맑은 고딕" panose="020B0503020000020004" pitchFamily="50" charset="-127"/>
                <a:ea typeface="맑은 고딕" panose="020B0503020000020004" pitchFamily="50" charset="-127"/>
              </a:endParaRPr>
            </a:p>
          </p:txBody>
        </p:sp>
        <p:sp>
          <p:nvSpPr>
            <p:cNvPr id="13" name="TextBox 12">
              <a:extLst>
                <a:ext uri="{FF2B5EF4-FFF2-40B4-BE49-F238E27FC236}">
                  <a16:creationId xmlns:a16="http://schemas.microsoft.com/office/drawing/2014/main" id="{96166A9A-9F39-44F1-31B1-A896FCD1D420}"/>
                </a:ext>
              </a:extLst>
            </p:cNvPr>
            <p:cNvSpPr txBox="1"/>
            <p:nvPr/>
          </p:nvSpPr>
          <p:spPr>
            <a:xfrm>
              <a:off x="757850" y="4319884"/>
              <a:ext cx="974718" cy="307777"/>
            </a:xfrm>
            <a:prstGeom prst="rect">
              <a:avLst/>
            </a:prstGeom>
            <a:noFill/>
          </p:spPr>
          <p:txBody>
            <a:bodyPr wrap="square" rtlCol="0">
              <a:spAutoFit/>
            </a:bodyPr>
            <a:lstStyle/>
            <a:p>
              <a:pPr algn="ctr" latinLnBrk="1"/>
              <a:r>
                <a:rPr lang="ko-KR" altLang="en-US" sz="700" dirty="0">
                  <a:latin typeface="맑은 고딕" panose="020B0503020000020004" pitchFamily="50" charset="-127"/>
                  <a:ea typeface="맑은 고딕" panose="020B0503020000020004" pitchFamily="50" charset="-127"/>
                </a:rPr>
                <a:t>대체인력 지원자</a:t>
              </a:r>
              <a:r>
                <a:rPr lang="en-US" altLang="ko-KR" sz="700" dirty="0">
                  <a:latin typeface="맑은 고딕" panose="020B0503020000020004" pitchFamily="50" charset="-127"/>
                  <a:ea typeface="맑은 고딕" panose="020B0503020000020004" pitchFamily="50" charset="-127"/>
                </a:rPr>
                <a:t>/</a:t>
              </a:r>
              <a:br>
                <a:rPr lang="en-US" altLang="ko-KR" sz="700" dirty="0">
                  <a:latin typeface="맑은 고딕" panose="020B0503020000020004" pitchFamily="50" charset="-127"/>
                  <a:ea typeface="맑은 고딕" panose="020B0503020000020004" pitchFamily="50" charset="-127"/>
                </a:rPr>
              </a:br>
              <a:r>
                <a:rPr lang="ko-KR" altLang="en-US" sz="700" dirty="0">
                  <a:latin typeface="맑은 고딕" panose="020B0503020000020004" pitchFamily="50" charset="-127"/>
                  <a:ea typeface="맑은 고딕" panose="020B0503020000020004" pitchFamily="50" charset="-127"/>
                </a:rPr>
                <a:t>신청자 모집</a:t>
              </a:r>
            </a:p>
          </p:txBody>
        </p:sp>
      </p:grpSp>
      <p:grpSp>
        <p:nvGrpSpPr>
          <p:cNvPr id="16" name="그룹 15">
            <a:extLst>
              <a:ext uri="{FF2B5EF4-FFF2-40B4-BE49-F238E27FC236}">
                <a16:creationId xmlns:a16="http://schemas.microsoft.com/office/drawing/2014/main" id="{81A23D00-C3DD-E020-4ECF-B00582C41542}"/>
              </a:ext>
            </a:extLst>
          </p:cNvPr>
          <p:cNvGrpSpPr/>
          <p:nvPr/>
        </p:nvGrpSpPr>
        <p:grpSpPr>
          <a:xfrm>
            <a:off x="2385059" y="4537671"/>
            <a:ext cx="1046437" cy="785031"/>
            <a:chOff x="721991" y="4095706"/>
            <a:chExt cx="1046437" cy="565390"/>
          </a:xfrm>
        </p:grpSpPr>
        <p:sp>
          <p:nvSpPr>
            <p:cNvPr id="17" name="사각형: 둥근 모서리 16">
              <a:extLst>
                <a:ext uri="{FF2B5EF4-FFF2-40B4-BE49-F238E27FC236}">
                  <a16:creationId xmlns:a16="http://schemas.microsoft.com/office/drawing/2014/main" id="{9C60E017-1BC0-3521-6162-D696E6182077}"/>
                </a:ext>
              </a:extLst>
            </p:cNvPr>
            <p:cNvSpPr/>
            <p:nvPr/>
          </p:nvSpPr>
          <p:spPr>
            <a:xfrm>
              <a:off x="721991" y="4095706"/>
              <a:ext cx="1046437" cy="565390"/>
            </a:xfrm>
            <a:prstGeom prst="roundRect">
              <a:avLst/>
            </a:prstGeom>
            <a:solidFill>
              <a:schemeClr val="bg1"/>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n w="6350">
                  <a:solidFill>
                    <a:schemeClr val="tx1"/>
                  </a:solidFill>
                </a:ln>
              </a:endParaRPr>
            </a:p>
          </p:txBody>
        </p:sp>
        <p:sp>
          <p:nvSpPr>
            <p:cNvPr id="18" name="TextBox 17">
              <a:extLst>
                <a:ext uri="{FF2B5EF4-FFF2-40B4-BE49-F238E27FC236}">
                  <a16:creationId xmlns:a16="http://schemas.microsoft.com/office/drawing/2014/main" id="{0503ABDF-02F4-409E-076E-5F37D0D75BAF}"/>
                </a:ext>
              </a:extLst>
            </p:cNvPr>
            <p:cNvSpPr txBox="1"/>
            <p:nvPr/>
          </p:nvSpPr>
          <p:spPr>
            <a:xfrm>
              <a:off x="757850" y="4131566"/>
              <a:ext cx="974718" cy="215444"/>
            </a:xfrm>
            <a:prstGeom prst="rect">
              <a:avLst/>
            </a:prstGeom>
            <a:noFill/>
          </p:spPr>
          <p:txBody>
            <a:bodyPr wrap="square" rtlCol="0">
              <a:spAutoFit/>
            </a:bodyPr>
            <a:lstStyle/>
            <a:p>
              <a:pPr algn="ctr" latinLnBrk="1"/>
              <a:r>
                <a:rPr lang="ko-KR" altLang="en-US" sz="800" b="1" dirty="0">
                  <a:latin typeface="맑은 고딕" panose="020B0503020000020004" pitchFamily="50" charset="-127"/>
                  <a:ea typeface="맑은 고딕" panose="020B0503020000020004" pitchFamily="50" charset="-127"/>
                </a:rPr>
                <a:t>선정 및 매칭</a:t>
              </a:r>
            </a:p>
          </p:txBody>
        </p:sp>
        <p:sp>
          <p:nvSpPr>
            <p:cNvPr id="19" name="TextBox 18">
              <a:extLst>
                <a:ext uri="{FF2B5EF4-FFF2-40B4-BE49-F238E27FC236}">
                  <a16:creationId xmlns:a16="http://schemas.microsoft.com/office/drawing/2014/main" id="{CAF561D4-143B-FCFD-0FEB-84D2570454BB}"/>
                </a:ext>
              </a:extLst>
            </p:cNvPr>
            <p:cNvSpPr txBox="1"/>
            <p:nvPr/>
          </p:nvSpPr>
          <p:spPr>
            <a:xfrm>
              <a:off x="757850" y="4319884"/>
              <a:ext cx="974718" cy="299247"/>
            </a:xfrm>
            <a:prstGeom prst="rect">
              <a:avLst/>
            </a:prstGeom>
            <a:noFill/>
          </p:spPr>
          <p:txBody>
            <a:bodyPr wrap="square" rtlCol="0">
              <a:spAutoFit/>
            </a:bodyPr>
            <a:lstStyle/>
            <a:p>
              <a:pPr algn="ctr" latinLnBrk="1"/>
              <a:r>
                <a:rPr lang="ko-KR" altLang="en-US" sz="700" dirty="0">
                  <a:latin typeface="맑은 고딕" panose="020B0503020000020004" pitchFamily="50" charset="-127"/>
                  <a:ea typeface="맑은 고딕" panose="020B0503020000020004" pitchFamily="50" charset="-127"/>
                </a:rPr>
                <a:t>대체인력 지원자 </a:t>
              </a:r>
              <a:br>
                <a:rPr lang="en-US" altLang="ko-KR" sz="700" dirty="0">
                  <a:latin typeface="맑은 고딕" panose="020B0503020000020004" pitchFamily="50" charset="-127"/>
                  <a:ea typeface="맑은 고딕" panose="020B0503020000020004" pitchFamily="50" charset="-127"/>
                </a:rPr>
              </a:br>
              <a:r>
                <a:rPr lang="ko-KR" altLang="en-US" sz="700" dirty="0">
                  <a:latin typeface="맑은 고딕" panose="020B0503020000020004" pitchFamily="50" charset="-127"/>
                  <a:ea typeface="맑은 고딕" panose="020B0503020000020004" pitchFamily="50" charset="-127"/>
                </a:rPr>
                <a:t>적절성 여부</a:t>
              </a:r>
              <a:br>
                <a:rPr lang="en-US" altLang="ko-KR" sz="700" dirty="0">
                  <a:latin typeface="맑은 고딕" panose="020B0503020000020004" pitchFamily="50" charset="-127"/>
                  <a:ea typeface="맑은 고딕" panose="020B0503020000020004" pitchFamily="50" charset="-127"/>
                </a:rPr>
              </a:br>
              <a:r>
                <a:rPr lang="ko-KR" altLang="en-US" sz="700" dirty="0">
                  <a:latin typeface="맑은 고딕" panose="020B0503020000020004" pitchFamily="50" charset="-127"/>
                  <a:ea typeface="맑은 고딕" panose="020B0503020000020004" pitchFamily="50" charset="-127"/>
                </a:rPr>
                <a:t>심사 및 매칭</a:t>
              </a:r>
            </a:p>
          </p:txBody>
        </p:sp>
      </p:grpSp>
      <p:grpSp>
        <p:nvGrpSpPr>
          <p:cNvPr id="20" name="그룹 19">
            <a:extLst>
              <a:ext uri="{FF2B5EF4-FFF2-40B4-BE49-F238E27FC236}">
                <a16:creationId xmlns:a16="http://schemas.microsoft.com/office/drawing/2014/main" id="{CC3CF692-5D7A-2F8E-91D2-55B3C490E0BC}"/>
              </a:ext>
            </a:extLst>
          </p:cNvPr>
          <p:cNvGrpSpPr/>
          <p:nvPr/>
        </p:nvGrpSpPr>
        <p:grpSpPr>
          <a:xfrm>
            <a:off x="4048127" y="4537671"/>
            <a:ext cx="1046437" cy="785031"/>
            <a:chOff x="721991" y="4095706"/>
            <a:chExt cx="1046437" cy="565390"/>
          </a:xfrm>
        </p:grpSpPr>
        <p:sp>
          <p:nvSpPr>
            <p:cNvPr id="22" name="사각형: 둥근 모서리 21">
              <a:extLst>
                <a:ext uri="{FF2B5EF4-FFF2-40B4-BE49-F238E27FC236}">
                  <a16:creationId xmlns:a16="http://schemas.microsoft.com/office/drawing/2014/main" id="{66B0D438-ED88-5F42-686C-34E64741BC6A}"/>
                </a:ext>
              </a:extLst>
            </p:cNvPr>
            <p:cNvSpPr/>
            <p:nvPr/>
          </p:nvSpPr>
          <p:spPr>
            <a:xfrm>
              <a:off x="721991" y="4095706"/>
              <a:ext cx="1046437" cy="565390"/>
            </a:xfrm>
            <a:prstGeom prst="roundRect">
              <a:avLst/>
            </a:prstGeom>
            <a:solidFill>
              <a:schemeClr val="bg1"/>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n w="6350">
                  <a:solidFill>
                    <a:schemeClr val="tx1"/>
                  </a:solidFill>
                </a:ln>
              </a:endParaRPr>
            </a:p>
          </p:txBody>
        </p:sp>
        <p:sp>
          <p:nvSpPr>
            <p:cNvPr id="23" name="TextBox 22">
              <a:extLst>
                <a:ext uri="{FF2B5EF4-FFF2-40B4-BE49-F238E27FC236}">
                  <a16:creationId xmlns:a16="http://schemas.microsoft.com/office/drawing/2014/main" id="{F751DB9E-154D-4EAB-7AD3-1ADE95F87817}"/>
                </a:ext>
              </a:extLst>
            </p:cNvPr>
            <p:cNvSpPr txBox="1"/>
            <p:nvPr/>
          </p:nvSpPr>
          <p:spPr>
            <a:xfrm>
              <a:off x="757850" y="4131566"/>
              <a:ext cx="974717" cy="155166"/>
            </a:xfrm>
            <a:prstGeom prst="rect">
              <a:avLst/>
            </a:prstGeom>
            <a:noFill/>
          </p:spPr>
          <p:txBody>
            <a:bodyPr wrap="square" rtlCol="0">
              <a:spAutoFit/>
            </a:bodyPr>
            <a:lstStyle/>
            <a:p>
              <a:pPr algn="ctr" latinLnBrk="1"/>
              <a:r>
                <a:rPr lang="ko-KR" altLang="en-US" sz="800" b="1">
                  <a:latin typeface="맑은 고딕" panose="020B0503020000020004" pitchFamily="50" charset="-127"/>
                  <a:ea typeface="맑은 고딕" panose="020B0503020000020004" pitchFamily="50" charset="-127"/>
                </a:rPr>
                <a:t>대체인력 파견</a:t>
              </a:r>
              <a:endParaRPr lang="ko-KR" altLang="en-US" sz="800" b="1" dirty="0">
                <a:latin typeface="맑은 고딕" panose="020B0503020000020004" pitchFamily="50" charset="-127"/>
                <a:ea typeface="맑은 고딕" panose="020B0503020000020004" pitchFamily="50" charset="-127"/>
              </a:endParaRPr>
            </a:p>
          </p:txBody>
        </p:sp>
        <p:sp>
          <p:nvSpPr>
            <p:cNvPr id="24" name="TextBox 23">
              <a:extLst>
                <a:ext uri="{FF2B5EF4-FFF2-40B4-BE49-F238E27FC236}">
                  <a16:creationId xmlns:a16="http://schemas.microsoft.com/office/drawing/2014/main" id="{BBAB45ED-67B3-C7BA-9E70-4F9F2920EF28}"/>
                </a:ext>
              </a:extLst>
            </p:cNvPr>
            <p:cNvSpPr txBox="1"/>
            <p:nvPr/>
          </p:nvSpPr>
          <p:spPr>
            <a:xfrm>
              <a:off x="757850" y="4319884"/>
              <a:ext cx="974718" cy="299247"/>
            </a:xfrm>
            <a:prstGeom prst="rect">
              <a:avLst/>
            </a:prstGeom>
            <a:noFill/>
          </p:spPr>
          <p:txBody>
            <a:bodyPr wrap="square" rtlCol="0">
              <a:spAutoFit/>
            </a:bodyPr>
            <a:lstStyle/>
            <a:p>
              <a:pPr algn="ctr" latinLnBrk="1"/>
              <a:r>
                <a:rPr lang="ko-KR" altLang="en-US" sz="700" dirty="0">
                  <a:latin typeface="맑은 고딕" panose="020B0503020000020004" pitchFamily="50" charset="-127"/>
                  <a:ea typeface="맑은 고딕" panose="020B0503020000020004" pitchFamily="50" charset="-127"/>
                </a:rPr>
                <a:t>대체인력자 </a:t>
              </a:r>
              <a:br>
                <a:rPr lang="en-US" altLang="ko-KR" sz="700" dirty="0">
                  <a:latin typeface="맑은 고딕" panose="020B0503020000020004" pitchFamily="50" charset="-127"/>
                  <a:ea typeface="맑은 고딕" panose="020B0503020000020004" pitchFamily="50" charset="-127"/>
                </a:rPr>
              </a:br>
              <a:r>
                <a:rPr lang="ko-KR" altLang="en-US" sz="700" dirty="0">
                  <a:latin typeface="맑은 고딕" panose="020B0503020000020004" pitchFamily="50" charset="-127"/>
                  <a:ea typeface="맑은 고딕" panose="020B0503020000020004" pitchFamily="50" charset="-127"/>
                </a:rPr>
                <a:t>의료기관 파견 및 근무상태 모니터링</a:t>
              </a:r>
            </a:p>
          </p:txBody>
        </p:sp>
      </p:grpSp>
      <p:grpSp>
        <p:nvGrpSpPr>
          <p:cNvPr id="25" name="그룹 24">
            <a:extLst>
              <a:ext uri="{FF2B5EF4-FFF2-40B4-BE49-F238E27FC236}">
                <a16:creationId xmlns:a16="http://schemas.microsoft.com/office/drawing/2014/main" id="{AE98C90E-B008-478F-15A3-3D2943782E12}"/>
              </a:ext>
            </a:extLst>
          </p:cNvPr>
          <p:cNvGrpSpPr/>
          <p:nvPr/>
        </p:nvGrpSpPr>
        <p:grpSpPr>
          <a:xfrm>
            <a:off x="5711193" y="4537671"/>
            <a:ext cx="1046437" cy="785031"/>
            <a:chOff x="721991" y="4095706"/>
            <a:chExt cx="1046437" cy="565390"/>
          </a:xfrm>
        </p:grpSpPr>
        <p:sp>
          <p:nvSpPr>
            <p:cNvPr id="26" name="사각형: 둥근 모서리 25">
              <a:extLst>
                <a:ext uri="{FF2B5EF4-FFF2-40B4-BE49-F238E27FC236}">
                  <a16:creationId xmlns:a16="http://schemas.microsoft.com/office/drawing/2014/main" id="{D160383E-0345-D5FA-9098-46B30FB4949D}"/>
                </a:ext>
              </a:extLst>
            </p:cNvPr>
            <p:cNvSpPr/>
            <p:nvPr/>
          </p:nvSpPr>
          <p:spPr>
            <a:xfrm>
              <a:off x="721991" y="4095706"/>
              <a:ext cx="1046437" cy="565390"/>
            </a:xfrm>
            <a:prstGeom prst="roundRect">
              <a:avLst/>
            </a:prstGeom>
            <a:solidFill>
              <a:schemeClr val="bg1"/>
            </a:solidFill>
            <a:ln w="6350">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n w="6350">
                  <a:solidFill>
                    <a:schemeClr val="tx1"/>
                  </a:solidFill>
                </a:ln>
              </a:endParaRPr>
            </a:p>
          </p:txBody>
        </p:sp>
        <p:sp>
          <p:nvSpPr>
            <p:cNvPr id="27" name="TextBox 26">
              <a:extLst>
                <a:ext uri="{FF2B5EF4-FFF2-40B4-BE49-F238E27FC236}">
                  <a16:creationId xmlns:a16="http://schemas.microsoft.com/office/drawing/2014/main" id="{4A78CA05-F94C-D441-F30E-776BF0608CCE}"/>
                </a:ext>
              </a:extLst>
            </p:cNvPr>
            <p:cNvSpPr txBox="1"/>
            <p:nvPr/>
          </p:nvSpPr>
          <p:spPr>
            <a:xfrm>
              <a:off x="757850" y="4131566"/>
              <a:ext cx="949125" cy="155166"/>
            </a:xfrm>
            <a:prstGeom prst="rect">
              <a:avLst/>
            </a:prstGeom>
            <a:noFill/>
          </p:spPr>
          <p:txBody>
            <a:bodyPr wrap="square" rtlCol="0">
              <a:spAutoFit/>
            </a:bodyPr>
            <a:lstStyle/>
            <a:p>
              <a:pPr algn="ctr" latinLnBrk="1"/>
              <a:r>
                <a:rPr lang="ko-KR" altLang="en-US" sz="800" b="1">
                  <a:latin typeface="맑은 고딕" panose="020B0503020000020004" pitchFamily="50" charset="-127"/>
                  <a:ea typeface="맑은 고딕" panose="020B0503020000020004" pitchFamily="50" charset="-127"/>
                </a:rPr>
                <a:t>사후관리</a:t>
              </a:r>
              <a:endParaRPr lang="ko-KR" altLang="en-US" sz="800" b="1" dirty="0">
                <a:latin typeface="맑은 고딕" panose="020B0503020000020004" pitchFamily="50" charset="-127"/>
                <a:ea typeface="맑은 고딕" panose="020B0503020000020004" pitchFamily="50" charset="-127"/>
              </a:endParaRPr>
            </a:p>
          </p:txBody>
        </p:sp>
        <p:sp>
          <p:nvSpPr>
            <p:cNvPr id="28" name="TextBox 27">
              <a:extLst>
                <a:ext uri="{FF2B5EF4-FFF2-40B4-BE49-F238E27FC236}">
                  <a16:creationId xmlns:a16="http://schemas.microsoft.com/office/drawing/2014/main" id="{0D116067-6812-8A9E-615C-DF3CAA103CFA}"/>
                </a:ext>
              </a:extLst>
            </p:cNvPr>
            <p:cNvSpPr txBox="1"/>
            <p:nvPr/>
          </p:nvSpPr>
          <p:spPr>
            <a:xfrm>
              <a:off x="757850" y="4319884"/>
              <a:ext cx="974718" cy="299247"/>
            </a:xfrm>
            <a:prstGeom prst="rect">
              <a:avLst/>
            </a:prstGeom>
            <a:noFill/>
          </p:spPr>
          <p:txBody>
            <a:bodyPr wrap="square" rtlCol="0">
              <a:spAutoFit/>
            </a:bodyPr>
            <a:lstStyle/>
            <a:p>
              <a:pPr algn="ctr" latinLnBrk="1"/>
              <a:r>
                <a:rPr lang="ko-KR" altLang="en-US" sz="700" dirty="0">
                  <a:latin typeface="맑은 고딕" panose="020B0503020000020004" pitchFamily="50" charset="-127"/>
                  <a:ea typeface="맑은 고딕" panose="020B0503020000020004" pitchFamily="50" charset="-127"/>
                </a:rPr>
                <a:t>만족도 조사 </a:t>
              </a:r>
              <a:br>
                <a:rPr lang="en-US" altLang="ko-KR" sz="700" dirty="0">
                  <a:latin typeface="맑은 고딕" panose="020B0503020000020004" pitchFamily="50" charset="-127"/>
                  <a:ea typeface="맑은 고딕" panose="020B0503020000020004" pitchFamily="50" charset="-127"/>
                </a:rPr>
              </a:br>
              <a:r>
                <a:rPr lang="ko-KR" altLang="en-US" sz="700" dirty="0">
                  <a:latin typeface="맑은 고딕" panose="020B0503020000020004" pitchFamily="50" charset="-127"/>
                  <a:ea typeface="맑은 고딕" panose="020B0503020000020004" pitchFamily="50" charset="-127"/>
                </a:rPr>
                <a:t>경력인증서 발급 </a:t>
              </a:r>
              <a:br>
                <a:rPr lang="en-US" altLang="ko-KR" sz="700" dirty="0">
                  <a:latin typeface="맑은 고딕" panose="020B0503020000020004" pitchFamily="50" charset="-127"/>
                  <a:ea typeface="맑은 고딕" panose="020B0503020000020004" pitchFamily="50" charset="-127"/>
                </a:rPr>
              </a:br>
              <a:r>
                <a:rPr lang="ko-KR" altLang="en-US" sz="700" dirty="0">
                  <a:latin typeface="맑은 고딕" panose="020B0503020000020004" pitchFamily="50" charset="-127"/>
                  <a:ea typeface="맑은 고딕" panose="020B0503020000020004" pitchFamily="50" charset="-127"/>
                </a:rPr>
                <a:t>우수활동자 시상</a:t>
              </a:r>
            </a:p>
          </p:txBody>
        </p:sp>
      </p:grpSp>
      <p:sp>
        <p:nvSpPr>
          <p:cNvPr id="29" name="화살표: 오른쪽 28">
            <a:extLst>
              <a:ext uri="{FF2B5EF4-FFF2-40B4-BE49-F238E27FC236}">
                <a16:creationId xmlns:a16="http://schemas.microsoft.com/office/drawing/2014/main" id="{25F2E85C-D9FB-214B-CC44-05084470AF01}"/>
              </a:ext>
            </a:extLst>
          </p:cNvPr>
          <p:cNvSpPr/>
          <p:nvPr/>
        </p:nvSpPr>
        <p:spPr>
          <a:xfrm>
            <a:off x="1968147" y="4809117"/>
            <a:ext cx="217193" cy="242139"/>
          </a:xfrm>
          <a:prstGeom prst="right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0" name="화살표: 오른쪽 29">
            <a:extLst>
              <a:ext uri="{FF2B5EF4-FFF2-40B4-BE49-F238E27FC236}">
                <a16:creationId xmlns:a16="http://schemas.microsoft.com/office/drawing/2014/main" id="{FC18BCF3-738E-5CE6-9FD7-69232B5CAA6A}"/>
              </a:ext>
            </a:extLst>
          </p:cNvPr>
          <p:cNvSpPr/>
          <p:nvPr/>
        </p:nvSpPr>
        <p:spPr>
          <a:xfrm>
            <a:off x="3631215" y="4809117"/>
            <a:ext cx="217193" cy="242139"/>
          </a:xfrm>
          <a:prstGeom prst="right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화살표: 오른쪽 30">
            <a:extLst>
              <a:ext uri="{FF2B5EF4-FFF2-40B4-BE49-F238E27FC236}">
                <a16:creationId xmlns:a16="http://schemas.microsoft.com/office/drawing/2014/main" id="{DCCF5907-1C4A-6BDF-FDF2-27EF003EC4AE}"/>
              </a:ext>
            </a:extLst>
          </p:cNvPr>
          <p:cNvSpPr/>
          <p:nvPr/>
        </p:nvSpPr>
        <p:spPr>
          <a:xfrm>
            <a:off x="5294283" y="4809117"/>
            <a:ext cx="217193" cy="242139"/>
          </a:xfrm>
          <a:prstGeom prst="right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TextBox 33">
            <a:extLst>
              <a:ext uri="{FF2B5EF4-FFF2-40B4-BE49-F238E27FC236}">
                <a16:creationId xmlns:a16="http://schemas.microsoft.com/office/drawing/2014/main" id="{FF51B9BF-9EC7-1C55-F17D-11D45F2B42FD}"/>
              </a:ext>
            </a:extLst>
          </p:cNvPr>
          <p:cNvSpPr txBox="1"/>
          <p:nvPr/>
        </p:nvSpPr>
        <p:spPr>
          <a:xfrm>
            <a:off x="634271" y="5468496"/>
            <a:ext cx="1890967" cy="246221"/>
          </a:xfrm>
          <a:prstGeom prst="rect">
            <a:avLst/>
          </a:prstGeom>
          <a:noFill/>
        </p:spPr>
        <p:txBody>
          <a:bodyPr wrap="square" rtlCol="0">
            <a:spAutoFit/>
          </a:bodyPr>
          <a:lstStyle/>
          <a:p>
            <a:pPr latinLnBrk="1"/>
            <a:r>
              <a:rPr lang="ko-KR" altLang="en-US" sz="1000" b="1" dirty="0">
                <a:latin typeface="맑은 고딕" panose="020B0503020000020004" pitchFamily="50" charset="-127"/>
                <a:ea typeface="맑은 고딕" panose="020B0503020000020004" pitchFamily="50" charset="-127"/>
              </a:rPr>
              <a:t>문의</a:t>
            </a:r>
          </a:p>
        </p:txBody>
      </p:sp>
      <p:sp>
        <p:nvSpPr>
          <p:cNvPr id="35" name="TextBox 34">
            <a:extLst>
              <a:ext uri="{FF2B5EF4-FFF2-40B4-BE49-F238E27FC236}">
                <a16:creationId xmlns:a16="http://schemas.microsoft.com/office/drawing/2014/main" id="{B262CDA9-5365-AFC7-959E-5C3AEB96FAD7}"/>
              </a:ext>
            </a:extLst>
          </p:cNvPr>
          <p:cNvSpPr txBox="1"/>
          <p:nvPr/>
        </p:nvSpPr>
        <p:spPr>
          <a:xfrm>
            <a:off x="695524" y="5700627"/>
            <a:ext cx="6102872" cy="338554"/>
          </a:xfrm>
          <a:prstGeom prst="rect">
            <a:avLst/>
          </a:prstGeom>
          <a:noFill/>
        </p:spPr>
        <p:txBody>
          <a:bodyPr wrap="square" rtlCol="0">
            <a:spAutoFit/>
          </a:bodyPr>
          <a:lstStyle/>
          <a:p>
            <a:r>
              <a:rPr lang="ko-KR" altLang="en-US" sz="800" dirty="0">
                <a:solidFill>
                  <a:schemeClr val="tx1"/>
                </a:solidFill>
                <a:latin typeface="맑은 고딕" panose="020B0503020000020004" pitchFamily="50" charset="-127"/>
                <a:ea typeface="맑은 고딕" panose="020B0503020000020004" pitchFamily="50" charset="-127"/>
              </a:rPr>
              <a:t>상담센터 </a:t>
            </a:r>
            <a:r>
              <a:rPr lang="en-US" altLang="ko-KR" sz="800" dirty="0">
                <a:solidFill>
                  <a:schemeClr val="tx1"/>
                </a:solidFill>
                <a:latin typeface="맑은 고딕" panose="020B0503020000020004" pitchFamily="50" charset="-127"/>
                <a:ea typeface="맑은 고딕" panose="020B0503020000020004" pitchFamily="50" charset="-127"/>
              </a:rPr>
              <a:t>1661-6933</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대체인력지원사업팀 </a:t>
            </a:r>
            <a:r>
              <a:rPr lang="en-US" altLang="ko-KR" sz="800" dirty="0">
                <a:solidFill>
                  <a:schemeClr val="tx1"/>
                </a:solidFill>
                <a:latin typeface="맑은 고딕" panose="020B0503020000020004" pitchFamily="50" charset="-127"/>
                <a:ea typeface="맑은 고딕" panose="020B0503020000020004" pitchFamily="50" charset="-127"/>
              </a:rPr>
              <a:t>02-6951-4660</a:t>
            </a:r>
            <a:endParaRPr lang="ko-KR" altLang="en-US" sz="800" b="0" i="0" dirty="0">
              <a:solidFill>
                <a:schemeClr val="tx1"/>
              </a:solidFill>
              <a:effectLst/>
              <a:latin typeface="맑은 고딕" panose="020B0503020000020004" pitchFamily="50" charset="-127"/>
              <a:ea typeface="맑은 고딕" panose="020B0503020000020004" pitchFamily="50" charset="-127"/>
            </a:endParaRPr>
          </a:p>
        </p:txBody>
      </p:sp>
      <p:sp>
        <p:nvSpPr>
          <p:cNvPr id="36" name="Button">
            <a:extLst>
              <a:ext uri="{FF2B5EF4-FFF2-40B4-BE49-F238E27FC236}">
                <a16:creationId xmlns:a16="http://schemas.microsoft.com/office/drawing/2014/main" id="{9737A084-D963-F179-EC0A-AA99B7B6C103}"/>
              </a:ext>
            </a:extLst>
          </p:cNvPr>
          <p:cNvSpPr>
            <a:spLocks/>
          </p:cNvSpPr>
          <p:nvPr/>
        </p:nvSpPr>
        <p:spPr bwMode="auto">
          <a:xfrm>
            <a:off x="3893788" y="6136007"/>
            <a:ext cx="720866" cy="393543"/>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기관회원</a:t>
            </a:r>
            <a:br>
              <a:rPr lang="en-US" altLang="ko-KR"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b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구인 신청</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40" name="직사각형 39">
            <a:extLst>
              <a:ext uri="{FF2B5EF4-FFF2-40B4-BE49-F238E27FC236}">
                <a16:creationId xmlns:a16="http://schemas.microsoft.com/office/drawing/2014/main" id="{06581874-74E5-2AC5-0339-D2DC19E271F3}"/>
              </a:ext>
            </a:extLst>
          </p:cNvPr>
          <p:cNvSpPr/>
          <p:nvPr/>
        </p:nvSpPr>
        <p:spPr>
          <a:xfrm>
            <a:off x="3809774" y="6054893"/>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aphicFrame>
        <p:nvGraphicFramePr>
          <p:cNvPr id="2" name="표 1">
            <a:extLst>
              <a:ext uri="{FF2B5EF4-FFF2-40B4-BE49-F238E27FC236}">
                <a16:creationId xmlns:a16="http://schemas.microsoft.com/office/drawing/2014/main" id="{A6A1600D-034E-B7E7-103F-1FDF387D0725}"/>
              </a:ext>
            </a:extLst>
          </p:cNvPr>
          <p:cNvGraphicFramePr>
            <a:graphicFrameLocks noGrp="1"/>
          </p:cNvGraphicFramePr>
          <p:nvPr>
            <p:extLst>
              <p:ext uri="{D42A27DB-BD31-4B8C-83A1-F6EECF244321}">
                <p14:modId xmlns:p14="http://schemas.microsoft.com/office/powerpoint/2010/main" val="3181178181"/>
              </p:ext>
            </p:extLst>
          </p:nvPr>
        </p:nvGraphicFramePr>
        <p:xfrm>
          <a:off x="7514015" y="1355645"/>
          <a:ext cx="2338010" cy="97081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altLang="en-US" sz="700" b="1" i="0" u="none" strike="noStrike" cap="none" dirty="0">
                          <a:solidFill>
                            <a:schemeClr val="tx1"/>
                          </a:solidFill>
                          <a:latin typeface="+mn-ea"/>
                          <a:ea typeface="Arial"/>
                          <a:cs typeface="Malgun Gothic"/>
                          <a:sym typeface="Malgun Gothic"/>
                        </a:rPr>
                        <a:t> 구직 신청</a:t>
                      </a:r>
                      <a:br>
                        <a:rPr lang="en-US" altLang="ko-KR" sz="700" b="1" i="0" u="none" strike="noStrike" cap="none" dirty="0">
                          <a:solidFill>
                            <a:schemeClr val="tx1"/>
                          </a:solidFill>
                          <a:latin typeface="+mn-ea"/>
                          <a:ea typeface="Arial"/>
                          <a:cs typeface="Malgun Gothic"/>
                          <a:sym typeface="Malgun Gothic"/>
                        </a:rPr>
                      </a:br>
                      <a:r>
                        <a:rPr lang="en-US" altLang="ko-KR" sz="700" b="0" i="0" u="none" strike="noStrike" cap="none" dirty="0">
                          <a:solidFill>
                            <a:schemeClr val="tx1"/>
                          </a:solidFill>
                          <a:latin typeface="+mn-ea"/>
                          <a:ea typeface="Arial"/>
                          <a:cs typeface="Malgun Gothic"/>
                          <a:sym typeface="Malgun Gothic"/>
                        </a:rPr>
                        <a:t>- </a:t>
                      </a:r>
                      <a:r>
                        <a:rPr lang="ko-KR" altLang="en-US" sz="700" b="0" i="0" u="none" strike="noStrike" cap="none" dirty="0">
                          <a:solidFill>
                            <a:schemeClr val="tx1"/>
                          </a:solidFill>
                          <a:latin typeface="+mn-ea"/>
                          <a:ea typeface="Arial"/>
                          <a:cs typeface="Malgun Gothic"/>
                          <a:sym typeface="Malgun Gothic"/>
                        </a:rPr>
                        <a:t>구직 등록페이지로 이동</a:t>
                      </a:r>
                      <a:br>
                        <a:rPr lang="en-US" altLang="ko-KR" sz="700" b="0" i="0" u="none" strike="noStrike" cap="none" dirty="0">
                          <a:solidFill>
                            <a:schemeClr val="tx1"/>
                          </a:solidFill>
                          <a:latin typeface="+mn-ea"/>
                          <a:ea typeface="Arial"/>
                          <a:cs typeface="Malgun Gothic"/>
                          <a:sym typeface="Malgun Gothic"/>
                        </a:rPr>
                      </a:br>
                      <a:r>
                        <a:rPr lang="en-US" altLang="ko-KR" sz="700" b="0" i="0" u="none" strike="noStrike" cap="none" dirty="0">
                          <a:solidFill>
                            <a:schemeClr val="tx1"/>
                          </a:solidFill>
                          <a:latin typeface="+mn-ea"/>
                          <a:ea typeface="Arial"/>
                          <a:cs typeface="Malgun Gothic"/>
                          <a:sym typeface="Malgun Gothic"/>
                        </a:rPr>
                        <a:t> - </a:t>
                      </a:r>
                      <a:r>
                        <a:rPr lang="ko-KR" altLang="en-US" sz="700" b="0" i="0" u="none" strike="noStrike" cap="none" dirty="0">
                          <a:solidFill>
                            <a:schemeClr val="tx1"/>
                          </a:solidFill>
                          <a:latin typeface="+mn-ea"/>
                          <a:ea typeface="Arial"/>
                          <a:cs typeface="Malgun Gothic"/>
                          <a:sym typeface="Malgun Gothic"/>
                        </a:rPr>
                        <a:t>개인회원만 가능</a:t>
                      </a:r>
                      <a:endParaRPr lang="en-US" altLang="ko-KR" sz="700" b="0" i="0" u="none" strike="noStrike" cap="none" dirty="0">
                        <a:solidFill>
                          <a:schemeClr val="tx1"/>
                        </a:solidFill>
                        <a:latin typeface="+mn-ea"/>
                        <a:ea typeface="Arial"/>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54026661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구인 신청</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구인 등록페이지로 이동</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기관회원만 가능</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59855998"/>
                  </a:ext>
                </a:extLst>
              </a:tr>
            </a:tbl>
          </a:graphicData>
        </a:graphic>
      </p:graphicFrame>
      <p:sp>
        <p:nvSpPr>
          <p:cNvPr id="11" name="타원 10">
            <a:extLst>
              <a:ext uri="{FF2B5EF4-FFF2-40B4-BE49-F238E27FC236}">
                <a16:creationId xmlns:a16="http://schemas.microsoft.com/office/drawing/2014/main" id="{F7694A90-E648-7B60-4E8F-E934EFC23510}"/>
              </a:ext>
            </a:extLst>
          </p:cNvPr>
          <p:cNvSpPr/>
          <p:nvPr/>
        </p:nvSpPr>
        <p:spPr>
          <a:xfrm>
            <a:off x="418271" y="425486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21" name="타원 20">
            <a:extLst>
              <a:ext uri="{FF2B5EF4-FFF2-40B4-BE49-F238E27FC236}">
                <a16:creationId xmlns:a16="http://schemas.microsoft.com/office/drawing/2014/main" id="{DD03D74F-B9C1-28B1-2456-30EF6CD211D6}"/>
              </a:ext>
            </a:extLst>
          </p:cNvPr>
          <p:cNvSpPr/>
          <p:nvPr/>
        </p:nvSpPr>
        <p:spPr>
          <a:xfrm>
            <a:off x="407634" y="5499516"/>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Tree>
    <p:extLst>
      <p:ext uri="{BB962C8B-B14F-4D97-AF65-F5344CB8AC3E}">
        <p14:creationId xmlns:p14="http://schemas.microsoft.com/office/powerpoint/2010/main" val="636498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ADAA0-A7F6-11E7-B055-A86238FFD0FF}"/>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FEF00F6D-5B5B-C123-DE24-1544D0AB8ECB}"/>
              </a:ext>
            </a:extLst>
          </p:cNvPr>
          <p:cNvSpPr>
            <a:spLocks noGrp="1"/>
          </p:cNvSpPr>
          <p:nvPr>
            <p:ph type="title"/>
          </p:nvPr>
        </p:nvSpPr>
        <p:spPr/>
        <p:txBody>
          <a:bodyPr/>
          <a:lstStyle/>
          <a:p>
            <a:r>
              <a:rPr lang="ko-KR" altLang="en-US" dirty="0"/>
              <a:t>취업정보 </a:t>
            </a:r>
            <a:r>
              <a:rPr lang="en-US" altLang="ko-KR" dirty="0"/>
              <a:t>&gt; </a:t>
            </a:r>
            <a:r>
              <a:rPr lang="ko-KR" altLang="en-US" dirty="0"/>
              <a:t>대체인력 </a:t>
            </a:r>
            <a:r>
              <a:rPr lang="en-US" altLang="ko-KR" dirty="0"/>
              <a:t>&gt; </a:t>
            </a:r>
            <a:r>
              <a:rPr lang="ko-KR" altLang="en-US" dirty="0"/>
              <a:t>구직신청</a:t>
            </a:r>
          </a:p>
        </p:txBody>
      </p:sp>
      <p:sp>
        <p:nvSpPr>
          <p:cNvPr id="64" name="텍스트 개체 틀 63">
            <a:extLst>
              <a:ext uri="{FF2B5EF4-FFF2-40B4-BE49-F238E27FC236}">
                <a16:creationId xmlns:a16="http://schemas.microsoft.com/office/drawing/2014/main" id="{5C59D264-722C-6AD1-23C9-52A454CEB305}"/>
              </a:ext>
            </a:extLst>
          </p:cNvPr>
          <p:cNvSpPr>
            <a:spLocks noGrp="1"/>
          </p:cNvSpPr>
          <p:nvPr>
            <p:ph type="body" sz="quarter" idx="16"/>
          </p:nvPr>
        </p:nvSpPr>
        <p:spPr/>
        <p:txBody>
          <a:bodyPr/>
          <a:lstStyle/>
          <a:p>
            <a:endParaRPr lang="ko-KR" altLang="en-US"/>
          </a:p>
        </p:txBody>
      </p:sp>
      <p:sp>
        <p:nvSpPr>
          <p:cNvPr id="39" name="텍스트 개체 틀 38">
            <a:extLst>
              <a:ext uri="{FF2B5EF4-FFF2-40B4-BE49-F238E27FC236}">
                <a16:creationId xmlns:a16="http://schemas.microsoft.com/office/drawing/2014/main" id="{62ACFCB9-5209-D88B-F417-5530E83E4886}"/>
              </a:ext>
            </a:extLst>
          </p:cNvPr>
          <p:cNvSpPr>
            <a:spLocks noGrp="1"/>
          </p:cNvSpPr>
          <p:nvPr>
            <p:ph type="body" sz="quarter" idx="17"/>
          </p:nvPr>
        </p:nvSpPr>
        <p:spPr/>
        <p:txBody>
          <a:bodyPr/>
          <a:lstStyle/>
          <a:p>
            <a:r>
              <a:rPr lang="ko-KR" altLang="en-US" dirty="0"/>
              <a:t>구직신청 등록</a:t>
            </a:r>
          </a:p>
        </p:txBody>
      </p:sp>
      <p:sp>
        <p:nvSpPr>
          <p:cNvPr id="33" name="직사각형 32">
            <a:extLst>
              <a:ext uri="{FF2B5EF4-FFF2-40B4-BE49-F238E27FC236}">
                <a16:creationId xmlns:a16="http://schemas.microsoft.com/office/drawing/2014/main" id="{C1DC7ADD-0FFB-601D-D7E4-B731CFBC51AD}"/>
              </a:ext>
            </a:extLst>
          </p:cNvPr>
          <p:cNvSpPr/>
          <p:nvPr/>
        </p:nvSpPr>
        <p:spPr>
          <a:xfrm>
            <a:off x="447272" y="904320"/>
            <a:ext cx="937542"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구직신청</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32" name="직선 연결선 31">
            <a:extLst>
              <a:ext uri="{FF2B5EF4-FFF2-40B4-BE49-F238E27FC236}">
                <a16:creationId xmlns:a16="http://schemas.microsoft.com/office/drawing/2014/main" id="{FD043A45-B885-39C1-9952-20746E140F9B}"/>
              </a:ext>
            </a:extLst>
          </p:cNvPr>
          <p:cNvCxnSpPr>
            <a:cxnSpLocks/>
          </p:cNvCxnSpPr>
          <p:nvPr/>
        </p:nvCxnSpPr>
        <p:spPr>
          <a:xfrm>
            <a:off x="525105" y="1276189"/>
            <a:ext cx="6516000"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21" name="직사각형 20">
            <a:extLst>
              <a:ext uri="{FF2B5EF4-FFF2-40B4-BE49-F238E27FC236}">
                <a16:creationId xmlns:a16="http://schemas.microsoft.com/office/drawing/2014/main" id="{1050BB1F-A7A0-0688-6026-28A191A5D883}"/>
              </a:ext>
            </a:extLst>
          </p:cNvPr>
          <p:cNvSpPr/>
          <p:nvPr/>
        </p:nvSpPr>
        <p:spPr>
          <a:xfrm>
            <a:off x="447272" y="2401459"/>
            <a:ext cx="1416362" cy="253211"/>
          </a:xfrm>
          <a:prstGeom prst="rect">
            <a:avLst/>
          </a:prstGeom>
        </p:spPr>
        <p:txBody>
          <a:bodyPr wrap="square">
            <a:spAutoFit/>
          </a:bodyPr>
          <a:lstStyle/>
          <a:p>
            <a:pPr algn="l">
              <a:lnSpc>
                <a:spcPct val="150000"/>
              </a:lnSpc>
            </a:pPr>
            <a:r>
              <a:rPr lang="ko-KR" altLang="en-US" sz="800" b="1" dirty="0">
                <a:solidFill>
                  <a:schemeClr val="tx1">
                    <a:lumMod val="75000"/>
                    <a:lumOff val="25000"/>
                  </a:schemeClr>
                </a:solidFill>
                <a:latin typeface="맑은 고딕" panose="020B0503020000020004" pitchFamily="50" charset="-127"/>
                <a:ea typeface="맑은 고딕" panose="020B0503020000020004" pitchFamily="50" charset="-127"/>
              </a:rPr>
              <a:t>구직정보 입력</a:t>
            </a:r>
            <a:endParaRPr lang="en-US" altLang="ko-KR" sz="8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3" name="직사각형 2">
            <a:extLst>
              <a:ext uri="{FF2B5EF4-FFF2-40B4-BE49-F238E27FC236}">
                <a16:creationId xmlns:a16="http://schemas.microsoft.com/office/drawing/2014/main" id="{2BF33088-525A-DCDB-08C8-DFFDDF90A137}"/>
              </a:ext>
            </a:extLst>
          </p:cNvPr>
          <p:cNvSpPr/>
          <p:nvPr/>
        </p:nvSpPr>
        <p:spPr bwMode="auto">
          <a:xfrm>
            <a:off x="523876" y="1292246"/>
            <a:ext cx="6511678" cy="103593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a:ln>
                <a:noFill/>
              </a:ln>
              <a:solidFill>
                <a:schemeClr val="tx2"/>
              </a:solidFill>
              <a:effectLst/>
              <a:latin typeface="맑은 고딕" panose="020B0503020000020004" pitchFamily="50" charset="-127"/>
              <a:ea typeface="맑은 고딕" panose="020B0503020000020004" pitchFamily="50" charset="-127"/>
            </a:endParaRPr>
          </a:p>
        </p:txBody>
      </p:sp>
      <p:sp>
        <p:nvSpPr>
          <p:cNvPr id="49" name="TextBox 48">
            <a:extLst>
              <a:ext uri="{FF2B5EF4-FFF2-40B4-BE49-F238E27FC236}">
                <a16:creationId xmlns:a16="http://schemas.microsoft.com/office/drawing/2014/main" id="{7718401B-5EEC-2CD9-EDBC-01A2E7AB0A8E}"/>
              </a:ext>
            </a:extLst>
          </p:cNvPr>
          <p:cNvSpPr txBox="1"/>
          <p:nvPr/>
        </p:nvSpPr>
        <p:spPr>
          <a:xfrm>
            <a:off x="593306" y="1907310"/>
            <a:ext cx="6102872" cy="338554"/>
          </a:xfrm>
          <a:prstGeom prst="rect">
            <a:avLst/>
          </a:prstGeom>
          <a:noFill/>
        </p:spPr>
        <p:txBody>
          <a:bodyPr wrap="square" rtlCol="0">
            <a:spAutoFit/>
          </a:bodyPr>
          <a:lstStyle/>
          <a:p>
            <a:pPr algn="ctr">
              <a:buNone/>
            </a:pPr>
            <a:r>
              <a:rPr lang="ko-KR" altLang="en-US" sz="800" dirty="0">
                <a:solidFill>
                  <a:schemeClr val="bg1">
                    <a:lumMod val="50000"/>
                  </a:schemeClr>
                </a:solidFill>
                <a:latin typeface="맑은 고딕" panose="020B0503020000020004" pitchFamily="50" charset="-127"/>
                <a:ea typeface="맑은 고딕" panose="020B0503020000020004" pitchFamily="50" charset="-127"/>
              </a:rPr>
              <a:t>간호조무사협회는 여러분들이 보다 나은 환경에서 일할 수 있도록 지원하고</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br>
              <a:rPr lang="en-US" altLang="ko-KR" sz="800" dirty="0">
                <a:solidFill>
                  <a:schemeClr val="bg1">
                    <a:lumMod val="50000"/>
                  </a:schemeClr>
                </a:solidFill>
                <a:latin typeface="맑은 고딕" panose="020B0503020000020004" pitchFamily="50" charset="-127"/>
                <a:ea typeface="맑은 고딕" panose="020B0503020000020004" pitchFamily="50" charset="-127"/>
              </a:rPr>
            </a:br>
            <a:r>
              <a:rPr lang="ko-KR" altLang="en-US" sz="800" dirty="0">
                <a:solidFill>
                  <a:schemeClr val="bg1">
                    <a:lumMod val="50000"/>
                  </a:schemeClr>
                </a:solidFill>
                <a:latin typeface="맑은 고딕" panose="020B0503020000020004" pitchFamily="50" charset="-127"/>
                <a:ea typeface="맑은 고딕" panose="020B0503020000020004" pitchFamily="50" charset="-127"/>
              </a:rPr>
              <a:t>전문성과 역량을 강화하는 데 기여하겠습니다</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endParaRPr lang="ko-KR" altLang="en-US" sz="800" dirty="0">
              <a:solidFill>
                <a:schemeClr val="bg1">
                  <a:lumMod val="50000"/>
                </a:schemeClr>
              </a:solidFill>
              <a:latin typeface="맑은 고딕" panose="020B0503020000020004" pitchFamily="50" charset="-127"/>
              <a:ea typeface="맑은 고딕" panose="020B0503020000020004" pitchFamily="50" charset="-127"/>
            </a:endParaRPr>
          </a:p>
        </p:txBody>
      </p:sp>
      <p:sp>
        <p:nvSpPr>
          <p:cNvPr id="50" name="TextBox 49">
            <a:extLst>
              <a:ext uri="{FF2B5EF4-FFF2-40B4-BE49-F238E27FC236}">
                <a16:creationId xmlns:a16="http://schemas.microsoft.com/office/drawing/2014/main" id="{DD4884FB-42FD-A804-DD91-B2CE1147EAA2}"/>
              </a:ext>
            </a:extLst>
          </p:cNvPr>
          <p:cNvSpPr txBox="1"/>
          <p:nvPr/>
        </p:nvSpPr>
        <p:spPr>
          <a:xfrm>
            <a:off x="577765" y="1634543"/>
            <a:ext cx="6102872" cy="461665"/>
          </a:xfrm>
          <a:prstGeom prst="rect">
            <a:avLst/>
          </a:prstGeom>
          <a:noFill/>
        </p:spPr>
        <p:txBody>
          <a:bodyPr wrap="square" rtlCol="0">
            <a:spAutoFit/>
          </a:bodyPr>
          <a:lstStyle/>
          <a:p>
            <a:pPr algn="ctr">
              <a:buNone/>
            </a:pPr>
            <a:r>
              <a:rPr lang="ko-KR" altLang="en-US" sz="800" i="0" dirty="0">
                <a:solidFill>
                  <a:srgbClr val="242424"/>
                </a:solidFill>
                <a:effectLst/>
                <a:latin typeface="맑은 고딕" panose="020B0503020000020004" pitchFamily="50" charset="-127"/>
                <a:ea typeface="맑은 고딕" panose="020B0503020000020004" pitchFamily="50" charset="-127"/>
              </a:rPr>
              <a:t>법정 휴가 및 휴직을 자유롭게 이용하지 못하는 간호조무사의 대체인력지원에 </a:t>
            </a:r>
            <a:endParaRPr lang="en-US" altLang="ko-KR" sz="800" i="0" dirty="0">
              <a:solidFill>
                <a:srgbClr val="242424"/>
              </a:solidFill>
              <a:effectLst/>
              <a:latin typeface="맑은 고딕" panose="020B0503020000020004" pitchFamily="50" charset="-127"/>
              <a:ea typeface="맑은 고딕" panose="020B0503020000020004" pitchFamily="50" charset="-127"/>
            </a:endParaRPr>
          </a:p>
          <a:p>
            <a:pPr algn="ctr">
              <a:buNone/>
            </a:pPr>
            <a:r>
              <a:rPr lang="ko-KR" altLang="en-US" sz="800" i="0" dirty="0">
                <a:solidFill>
                  <a:srgbClr val="242424"/>
                </a:solidFill>
                <a:effectLst/>
                <a:latin typeface="맑은 고딕" panose="020B0503020000020004" pitchFamily="50" charset="-127"/>
                <a:ea typeface="맑은 고딕" panose="020B0503020000020004" pitchFamily="50" charset="-127"/>
              </a:rPr>
              <a:t>참여할 간호조무사 분들을 모집하고 있습니다</a:t>
            </a:r>
            <a:r>
              <a:rPr lang="en-US" altLang="ko-KR" sz="800" i="0" dirty="0">
                <a:solidFill>
                  <a:srgbClr val="242424"/>
                </a:solidFill>
                <a:effectLst/>
                <a:latin typeface="맑은 고딕" panose="020B0503020000020004" pitchFamily="50" charset="-127"/>
                <a:ea typeface="맑은 고딕" panose="020B0503020000020004" pitchFamily="50" charset="-127"/>
              </a:rPr>
              <a:t>.</a:t>
            </a:r>
            <a:br>
              <a:rPr lang="en-US" altLang="ko-KR" sz="800" i="0" dirty="0">
                <a:solidFill>
                  <a:srgbClr val="242424"/>
                </a:solidFill>
                <a:effectLst/>
                <a:latin typeface="맑은 고딕" panose="020B0503020000020004" pitchFamily="50" charset="-127"/>
                <a:ea typeface="맑은 고딕" panose="020B0503020000020004" pitchFamily="50" charset="-127"/>
              </a:rPr>
            </a:br>
            <a:endParaRPr lang="ko-KR" altLang="en-US" sz="800" i="0" dirty="0">
              <a:solidFill>
                <a:srgbClr val="8F8F8F"/>
              </a:solidFill>
              <a:effectLst/>
              <a:latin typeface="맑은 고딕" panose="020B0503020000020004" pitchFamily="50" charset="-127"/>
              <a:ea typeface="맑은 고딕" panose="020B0503020000020004" pitchFamily="50" charset="-127"/>
            </a:endParaRPr>
          </a:p>
        </p:txBody>
      </p:sp>
      <p:sp>
        <p:nvSpPr>
          <p:cNvPr id="51" name="TextBox 50">
            <a:extLst>
              <a:ext uri="{FF2B5EF4-FFF2-40B4-BE49-F238E27FC236}">
                <a16:creationId xmlns:a16="http://schemas.microsoft.com/office/drawing/2014/main" id="{9CC74333-20B9-4335-29DC-84E46831CB12}"/>
              </a:ext>
            </a:extLst>
          </p:cNvPr>
          <p:cNvSpPr txBox="1"/>
          <p:nvPr/>
        </p:nvSpPr>
        <p:spPr>
          <a:xfrm>
            <a:off x="739419" y="1369593"/>
            <a:ext cx="6029627" cy="246221"/>
          </a:xfrm>
          <a:prstGeom prst="rect">
            <a:avLst/>
          </a:prstGeom>
          <a:noFill/>
        </p:spPr>
        <p:txBody>
          <a:bodyPr wrap="square" rtlCol="0">
            <a:spAutoFit/>
          </a:bodyPr>
          <a:lstStyle/>
          <a:p>
            <a:pPr algn="ctr" latinLnBrk="1"/>
            <a:r>
              <a:rPr lang="ko-KR" altLang="en-US" sz="1000" b="1" dirty="0">
                <a:latin typeface="맑은 고딕" panose="020B0503020000020004" pitchFamily="50" charset="-127"/>
                <a:ea typeface="맑은 고딕" panose="020B0503020000020004" pitchFamily="50" charset="-127"/>
              </a:rPr>
              <a:t>간호조무사 대체인력 지원사업</a:t>
            </a:r>
          </a:p>
        </p:txBody>
      </p:sp>
      <p:sp>
        <p:nvSpPr>
          <p:cNvPr id="52" name="타원 51">
            <a:extLst>
              <a:ext uri="{FF2B5EF4-FFF2-40B4-BE49-F238E27FC236}">
                <a16:creationId xmlns:a16="http://schemas.microsoft.com/office/drawing/2014/main" id="{8030042D-82CE-4046-8222-7A27F1CD5551}"/>
              </a:ext>
            </a:extLst>
          </p:cNvPr>
          <p:cNvSpPr/>
          <p:nvPr/>
        </p:nvSpPr>
        <p:spPr>
          <a:xfrm>
            <a:off x="407634" y="134305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53" name="표 52">
            <a:extLst>
              <a:ext uri="{FF2B5EF4-FFF2-40B4-BE49-F238E27FC236}">
                <a16:creationId xmlns:a16="http://schemas.microsoft.com/office/drawing/2014/main" id="{674BA0DC-61E4-D7EE-B8E2-31C68D1E4C9D}"/>
              </a:ext>
            </a:extLst>
          </p:cNvPr>
          <p:cNvGraphicFramePr>
            <a:graphicFrameLocks noGrp="1"/>
          </p:cNvGraphicFramePr>
          <p:nvPr>
            <p:extLst>
              <p:ext uri="{D42A27DB-BD31-4B8C-83A1-F6EECF244321}">
                <p14:modId xmlns:p14="http://schemas.microsoft.com/office/powerpoint/2010/main" val="1998069715"/>
              </p:ext>
            </p:extLst>
          </p:nvPr>
        </p:nvGraphicFramePr>
        <p:xfrm>
          <a:off x="525288" y="2910481"/>
          <a:ext cx="6515029" cy="4197341"/>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1971832">
                  <a:extLst>
                    <a:ext uri="{9D8B030D-6E8A-4147-A177-3AD203B41FA5}">
                      <a16:colId xmlns:a16="http://schemas.microsoft.com/office/drawing/2014/main" val="20001"/>
                    </a:ext>
                  </a:extLst>
                </a:gridCol>
                <a:gridCol w="1400464">
                  <a:extLst>
                    <a:ext uri="{9D8B030D-6E8A-4147-A177-3AD203B41FA5}">
                      <a16:colId xmlns:a16="http://schemas.microsoft.com/office/drawing/2014/main" val="20002"/>
                    </a:ext>
                  </a:extLst>
                </a:gridCol>
                <a:gridCol w="1686149">
                  <a:extLst>
                    <a:ext uri="{9D8B030D-6E8A-4147-A177-3AD203B41FA5}">
                      <a16:colId xmlns:a16="http://schemas.microsoft.com/office/drawing/2014/main" val="20003"/>
                    </a:ext>
                  </a:extLst>
                </a:gridCol>
              </a:tblGrid>
              <a:tr h="644145">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사진등록</a:t>
                      </a:r>
                      <a:r>
                        <a:rPr lang="en-US" altLang="ko-KR" sz="800" b="1" kern="1200" dirty="0">
                          <a:solidFill>
                            <a:srgbClr val="C00000"/>
                          </a:solidFill>
                          <a:latin typeface="맑은 고딕" panose="020B0503020000020004" pitchFamily="50" charset="-127"/>
                          <a:ea typeface="맑은 고딕" panose="020B0503020000020004" pitchFamily="50" charset="-127"/>
                          <a:cs typeface="+mn-cs"/>
                        </a:rPr>
                        <a:t>*</a:t>
                      </a:r>
                      <a:endParaRPr lang="ko-KR" altLang="en-US" sz="800" b="1" kern="1200" dirty="0">
                        <a:solidFill>
                          <a:srgbClr val="C00000"/>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지원자 이름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1"/>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생년월일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성별</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휴대전화 번호</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latinLnBrk="1">
                        <a:lnSpc>
                          <a:spcPct val="100000"/>
                        </a:lnSpc>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이메일</a:t>
                      </a:r>
                      <a:r>
                        <a:rPr lang="ko-KR" altLang="en-US" sz="800" b="1" kern="1200" dirty="0">
                          <a:solidFill>
                            <a:srgbClr val="FF0000"/>
                          </a:solidFill>
                          <a:latin typeface="맑은 고딕" panose="020B0503020000020004" pitchFamily="50" charset="-127"/>
                          <a:ea typeface="+mn-ea"/>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맑은 고딕" panose="020B0503020000020004" pitchFamily="50" charset="-127"/>
                          <a:ea typeface="맑은 고딕" panose="020B0503020000020004" pitchFamily="50" charset="-127"/>
                          <a:cs typeface="+mn-cs"/>
                        </a:rPr>
                        <a:t>.</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914034311"/>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경력여부</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71754599"/>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근무지역</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90099128"/>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근무형태</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4157360000"/>
                  </a:ext>
                </a:extLst>
              </a:tr>
              <a:tr h="254766">
                <a:tc>
                  <a:txBody>
                    <a:bodyPr/>
                    <a:lstStyle/>
                    <a:p>
                      <a:pPr algn="l" latinLnBrk="1">
                        <a:lnSpc>
                          <a:spcPct val="100000"/>
                        </a:lnSpc>
                      </a:pPr>
                      <a:r>
                        <a:rPr lang="ko-KR" altLang="en-US" sz="800" b="1" kern="1200" dirty="0" err="1">
                          <a:solidFill>
                            <a:schemeClr val="tx1"/>
                          </a:solidFill>
                          <a:latin typeface="맑은 고딕" panose="020B0503020000020004" pitchFamily="50" charset="-127"/>
                          <a:ea typeface="+mn-ea"/>
                          <a:cs typeface="+mn-cs"/>
                        </a:rPr>
                        <a:t>근무요일</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429253005"/>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근무시작일</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855592416"/>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근무기관</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algn="l" latinLnBrk="1">
                        <a:lnSpc>
                          <a:spcPct val="100000"/>
                        </a:lnSpc>
                      </a:pPr>
                      <a:r>
                        <a:rPr lang="en-US" altLang="ko-KR" sz="800" b="1" kern="1200" dirty="0">
                          <a:solidFill>
                            <a:schemeClr val="tx1"/>
                          </a:solidFill>
                          <a:latin typeface="맑은 고딕" panose="020B0503020000020004" pitchFamily="50" charset="-127"/>
                          <a:ea typeface="+mn-ea"/>
                          <a:cs typeface="+mn-cs"/>
                        </a:rPr>
                        <a:t> </a:t>
                      </a: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p>
                      <a:pPr algn="l" latinLnBrk="1">
                        <a:lnSpc>
                          <a:spcPct val="100000"/>
                        </a:lnSpc>
                      </a:pPr>
                      <a:endParaRPr lang="en-US" altLang="ko-KR" sz="800" b="1" kern="1200" dirty="0">
                        <a:solidFill>
                          <a:schemeClr val="tx1"/>
                        </a:solidFill>
                        <a:latin typeface="맑은 고딕" panose="020B0503020000020004" pitchFamily="50" charset="-127"/>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a:p>
                  </a:txBody>
                  <a:tcPr marL="144000" marR="36000" marT="36000" marB="36000" anchor="ct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tc>
                <a:extLst>
                  <a:ext uri="{0D108BD9-81ED-4DB2-BD59-A6C34878D82A}">
                    <a16:rowId xmlns:a16="http://schemas.microsoft.com/office/drawing/2014/main" val="3800513408"/>
                  </a:ext>
                </a:extLst>
              </a:tr>
            </a:tbl>
          </a:graphicData>
        </a:graphic>
      </p:graphicFrame>
      <p:sp>
        <p:nvSpPr>
          <p:cNvPr id="56" name="직사각형 55">
            <a:extLst>
              <a:ext uri="{FF2B5EF4-FFF2-40B4-BE49-F238E27FC236}">
                <a16:creationId xmlns:a16="http://schemas.microsoft.com/office/drawing/2014/main" id="{D9C97F39-ADA9-1ABF-B5DE-52E29E14270E}"/>
              </a:ext>
            </a:extLst>
          </p:cNvPr>
          <p:cNvSpPr/>
          <p:nvPr/>
        </p:nvSpPr>
        <p:spPr>
          <a:xfrm>
            <a:off x="2071253" y="3576411"/>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홍길동</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57" name="직사각형 56">
            <a:extLst>
              <a:ext uri="{FF2B5EF4-FFF2-40B4-BE49-F238E27FC236}">
                <a16:creationId xmlns:a16="http://schemas.microsoft.com/office/drawing/2014/main" id="{DCD67639-54C7-FE21-3A45-C8ECB3B6BA31}"/>
              </a:ext>
            </a:extLst>
          </p:cNvPr>
          <p:cNvSpPr/>
          <p:nvPr/>
        </p:nvSpPr>
        <p:spPr>
          <a:xfrm>
            <a:off x="2071253" y="3814433"/>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901020</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59" name="직사각형 58">
            <a:extLst>
              <a:ext uri="{FF2B5EF4-FFF2-40B4-BE49-F238E27FC236}">
                <a16:creationId xmlns:a16="http://schemas.microsoft.com/office/drawing/2014/main" id="{B07CBC97-B447-94D8-A280-B1764B9CD70E}"/>
              </a:ext>
            </a:extLst>
          </p:cNvPr>
          <p:cNvSpPr/>
          <p:nvPr/>
        </p:nvSpPr>
        <p:spPr>
          <a:xfrm>
            <a:off x="2071253" y="4054302"/>
            <a:ext cx="464482"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Autofit/>
          </a:bodyPr>
          <a:lstStyle/>
          <a:p>
            <a:pPr marL="0" marR="0" lvl="0" indent="0" algn="ctr" defTabSz="914400" eaLnBrk="0" fontAlgn="auto" latinLnBrk="0" hangingPunct="0">
              <a:lnSpc>
                <a:spcPct val="100000"/>
              </a:lnSpc>
              <a:spcBef>
                <a:spcPts val="0"/>
              </a:spcBef>
              <a:spcAft>
                <a:spcPts val="0"/>
              </a:spcAft>
              <a:buClrTx/>
              <a:buSzTx/>
              <a:buFontTx/>
              <a:buNone/>
              <a:tabLst/>
              <a:defRPr/>
            </a:pPr>
            <a:r>
              <a:rPr kumimoji="0" lang="en-US" altLang="ko-KR" sz="800" i="0" u="none" strike="noStrike"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010</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0" name="직사각형 59">
            <a:extLst>
              <a:ext uri="{FF2B5EF4-FFF2-40B4-BE49-F238E27FC236}">
                <a16:creationId xmlns:a16="http://schemas.microsoft.com/office/drawing/2014/main" id="{BFA11E32-DAEF-8FDD-7A7A-C204A1D63366}"/>
              </a:ext>
            </a:extLst>
          </p:cNvPr>
          <p:cNvSpPr/>
          <p:nvPr/>
        </p:nvSpPr>
        <p:spPr>
          <a:xfrm>
            <a:off x="2736539" y="4057257"/>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1234</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1" name="직사각형 60">
            <a:extLst>
              <a:ext uri="{FF2B5EF4-FFF2-40B4-BE49-F238E27FC236}">
                <a16:creationId xmlns:a16="http://schemas.microsoft.com/office/drawing/2014/main" id="{82064C84-6286-B084-42AB-6F3C10573DF8}"/>
              </a:ext>
            </a:extLst>
          </p:cNvPr>
          <p:cNvSpPr/>
          <p:nvPr/>
        </p:nvSpPr>
        <p:spPr>
          <a:xfrm>
            <a:off x="3305282" y="4057256"/>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5678</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2" name="직사각형 61">
            <a:extLst>
              <a:ext uri="{FF2B5EF4-FFF2-40B4-BE49-F238E27FC236}">
                <a16:creationId xmlns:a16="http://schemas.microsoft.com/office/drawing/2014/main" id="{E114FDA6-E74C-663F-A75A-FC7647CF1B02}"/>
              </a:ext>
            </a:extLst>
          </p:cNvPr>
          <p:cNvSpPr/>
          <p:nvPr/>
        </p:nvSpPr>
        <p:spPr>
          <a:xfrm>
            <a:off x="2553268" y="4057257"/>
            <a:ext cx="171379" cy="183571"/>
          </a:xfrm>
          <a:prstGeom prst="rect">
            <a:avLst/>
          </a:prstGeom>
          <a:noFill/>
          <a:ln w="3175" cap="flat" cmpd="sng" algn="ctr">
            <a:no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5" name="직사각형 64">
            <a:extLst>
              <a:ext uri="{FF2B5EF4-FFF2-40B4-BE49-F238E27FC236}">
                <a16:creationId xmlns:a16="http://schemas.microsoft.com/office/drawing/2014/main" id="{A87A5759-3D58-114C-9B99-637AF6FEB06C}"/>
              </a:ext>
            </a:extLst>
          </p:cNvPr>
          <p:cNvSpPr/>
          <p:nvPr/>
        </p:nvSpPr>
        <p:spPr>
          <a:xfrm>
            <a:off x="3140958" y="4057188"/>
            <a:ext cx="171379" cy="183571"/>
          </a:xfrm>
          <a:prstGeom prst="rect">
            <a:avLst/>
          </a:prstGeom>
          <a:noFill/>
          <a:ln w="3175" cap="flat" cmpd="sng" algn="ctr">
            <a:no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0" name="타원 79">
            <a:extLst>
              <a:ext uri="{FF2B5EF4-FFF2-40B4-BE49-F238E27FC236}">
                <a16:creationId xmlns:a16="http://schemas.microsoft.com/office/drawing/2014/main" id="{B2F6B48A-2935-1090-4DEE-305AB90DC39A}"/>
              </a:ext>
            </a:extLst>
          </p:cNvPr>
          <p:cNvSpPr/>
          <p:nvPr/>
        </p:nvSpPr>
        <p:spPr>
          <a:xfrm>
            <a:off x="1857228" y="293575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1" name="타원 80">
            <a:extLst>
              <a:ext uri="{FF2B5EF4-FFF2-40B4-BE49-F238E27FC236}">
                <a16:creationId xmlns:a16="http://schemas.microsoft.com/office/drawing/2014/main" id="{E3FD2715-8B0C-46D4-5A72-BCD02F4C3A38}"/>
              </a:ext>
            </a:extLst>
          </p:cNvPr>
          <p:cNvSpPr/>
          <p:nvPr/>
        </p:nvSpPr>
        <p:spPr>
          <a:xfrm>
            <a:off x="1857228" y="358308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2" name="타원 81">
            <a:extLst>
              <a:ext uri="{FF2B5EF4-FFF2-40B4-BE49-F238E27FC236}">
                <a16:creationId xmlns:a16="http://schemas.microsoft.com/office/drawing/2014/main" id="{E25B12F9-B5AB-3CD7-855F-11BC17DECA7A}"/>
              </a:ext>
            </a:extLst>
          </p:cNvPr>
          <p:cNvSpPr/>
          <p:nvPr/>
        </p:nvSpPr>
        <p:spPr>
          <a:xfrm>
            <a:off x="1857228" y="380519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3" name="타원 82">
            <a:extLst>
              <a:ext uri="{FF2B5EF4-FFF2-40B4-BE49-F238E27FC236}">
                <a16:creationId xmlns:a16="http://schemas.microsoft.com/office/drawing/2014/main" id="{F366909B-40DA-3195-783E-0966368B1030}"/>
              </a:ext>
            </a:extLst>
          </p:cNvPr>
          <p:cNvSpPr/>
          <p:nvPr/>
        </p:nvSpPr>
        <p:spPr>
          <a:xfrm>
            <a:off x="1857228" y="430210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7</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5" name="타원 84">
            <a:extLst>
              <a:ext uri="{FF2B5EF4-FFF2-40B4-BE49-F238E27FC236}">
                <a16:creationId xmlns:a16="http://schemas.microsoft.com/office/drawing/2014/main" id="{58DE52EE-E89E-6BA8-84CA-AE6FF1342E10}"/>
              </a:ext>
            </a:extLst>
          </p:cNvPr>
          <p:cNvSpPr/>
          <p:nvPr/>
        </p:nvSpPr>
        <p:spPr>
          <a:xfrm>
            <a:off x="1857228" y="4045697"/>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6</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88" name="타원 87">
            <a:extLst>
              <a:ext uri="{FF2B5EF4-FFF2-40B4-BE49-F238E27FC236}">
                <a16:creationId xmlns:a16="http://schemas.microsoft.com/office/drawing/2014/main" id="{C2362B30-61B6-71FA-9519-78D47415E202}"/>
              </a:ext>
            </a:extLst>
          </p:cNvPr>
          <p:cNvSpPr/>
          <p:nvPr/>
        </p:nvSpPr>
        <p:spPr>
          <a:xfrm>
            <a:off x="1857228" y="455850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8</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103" name="Google Shape;638;p42">
            <a:extLst>
              <a:ext uri="{FF2B5EF4-FFF2-40B4-BE49-F238E27FC236}">
                <a16:creationId xmlns:a16="http://schemas.microsoft.com/office/drawing/2014/main" id="{69A75D30-BEC0-6D36-85C0-96BCE322A2CB}"/>
              </a:ext>
            </a:extLst>
          </p:cNvPr>
          <p:cNvGraphicFramePr/>
          <p:nvPr>
            <p:extLst>
              <p:ext uri="{D42A27DB-BD31-4B8C-83A1-F6EECF244321}">
                <p14:modId xmlns:p14="http://schemas.microsoft.com/office/powerpoint/2010/main" val="3668542980"/>
              </p:ext>
            </p:extLst>
          </p:nvPr>
        </p:nvGraphicFramePr>
        <p:xfrm>
          <a:off x="7514015" y="310181"/>
          <a:ext cx="2338010" cy="619489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구직정보 등록</a:t>
                      </a:r>
                      <a:endParaRPr lang="en-US" altLang="ko-KR" sz="700" b="1" i="0" u="none" strike="noStrike" cap="none" dirty="0">
                        <a:solidFill>
                          <a:schemeClr val="dk1"/>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Malgun Gothic"/>
                        <a:buNone/>
                      </a:pPr>
                      <a:r>
                        <a:rPr lang="en-US" sz="700" b="1" i="0" u="none" strike="noStrike" cap="none" dirty="0">
                          <a:solidFill>
                            <a:schemeClr val="dk1"/>
                          </a:solidFill>
                          <a:latin typeface="Malgun Gothic"/>
                          <a:ea typeface="Malgun Gothic"/>
                          <a:sym typeface="Malgun Gothic"/>
                        </a:rPr>
                        <a:t> </a:t>
                      </a:r>
                      <a:r>
                        <a:rPr lang="en-US" sz="700" b="0" i="0" u="none" strike="noStrike" cap="none" dirty="0">
                          <a:solidFill>
                            <a:srgbClr val="FF0000"/>
                          </a:solidFill>
                          <a:latin typeface="Malgun Gothic"/>
                          <a:ea typeface="Malgun Gothic"/>
                          <a:sym typeface="Malgun Gothic"/>
                        </a:rPr>
                        <a:t>* </a:t>
                      </a:r>
                      <a:r>
                        <a:rPr lang="ko-KR" altLang="en-US" sz="700" b="0" i="0" u="none" strike="noStrike" cap="none" dirty="0">
                          <a:solidFill>
                            <a:srgbClr val="FF0000"/>
                          </a:solidFill>
                          <a:latin typeface="Malgun Gothic"/>
                          <a:ea typeface="Malgun Gothic"/>
                          <a:sym typeface="Malgun Gothic"/>
                        </a:rPr>
                        <a:t>등록된 정보는 등록자의 마이페이지와 관리자만 확인</a:t>
                      </a:r>
                      <a:br>
                        <a:rPr lang="en-US" altLang="ko-KR" sz="700" b="0" i="0" u="none" strike="noStrike" cap="none" dirty="0">
                          <a:solidFill>
                            <a:srgbClr val="FF0000"/>
                          </a:solidFill>
                          <a:latin typeface="Malgun Gothic"/>
                          <a:ea typeface="Malgun Gothic"/>
                          <a:sym typeface="Malgun Gothic"/>
                        </a:rPr>
                      </a:br>
                      <a:r>
                        <a:rPr lang="en-US" altLang="ko-KR" sz="700" b="0" i="0" u="none" strike="noStrike" cap="none" dirty="0">
                          <a:solidFill>
                            <a:srgbClr val="FF0000"/>
                          </a:solidFill>
                          <a:latin typeface="Malgun Gothic"/>
                          <a:ea typeface="Malgun Gothic"/>
                          <a:sym typeface="Malgun Gothic"/>
                        </a:rPr>
                        <a:t>   </a:t>
                      </a:r>
                      <a:r>
                        <a:rPr lang="ko-KR" altLang="en-US" sz="700" b="0" i="0" u="none" strike="noStrike" cap="none" dirty="0">
                          <a:solidFill>
                            <a:srgbClr val="FF0000"/>
                          </a:solidFill>
                          <a:latin typeface="Malgun Gothic"/>
                          <a:ea typeface="Malgun Gothic"/>
                          <a:sym typeface="Malgun Gothic"/>
                        </a:rPr>
                        <a:t> 가능</a:t>
                      </a:r>
                      <a:endParaRPr b="0"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1</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구직정보 가이드</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2</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사진등록</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구직자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반명함</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사진등록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3</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지원자 이름</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4</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생년월일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29623323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5</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성별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352783819"/>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6</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연락처</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7</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이메일</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수정가능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8</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경력여부</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신입</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/3</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/10</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년이상</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중 한 개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124144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9</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희망근무지</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선택</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2</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별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시군구</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10</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근무형태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이내 단기 근무근무형태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6</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이상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이하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계약근무형태정규직</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중 한 개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11</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가능 요일</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월화주목금토일</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중 중복 선택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56018618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12</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가능 시작일</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달력에서 시작일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520816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12</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희망 진료 기관</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복수 선택 가능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의료기관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＊의원 ＊치과의원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＊한의원 ＊병원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＊치과병원 ＊한방병원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＊요양병원 ＊정신병원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＊전문병원 ＊종합병원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＊상급종합병원  ＊국공립병원</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장기요양기관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주야간보호센터</a:t>
                      </a: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＊단기보호시설  ＊방문간호센터</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＊장애인 복지시설 ＊산후조리원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＊유치원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어린이집</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123308407"/>
                  </a:ext>
                </a:extLst>
              </a:tr>
            </a:tbl>
          </a:graphicData>
        </a:graphic>
      </p:graphicFrame>
      <p:sp>
        <p:nvSpPr>
          <p:cNvPr id="6" name="TextBox 5">
            <a:extLst>
              <a:ext uri="{FF2B5EF4-FFF2-40B4-BE49-F238E27FC236}">
                <a16:creationId xmlns:a16="http://schemas.microsoft.com/office/drawing/2014/main" id="{6844A2F8-80EC-AEFA-FA69-746AF7CF0B14}"/>
              </a:ext>
            </a:extLst>
          </p:cNvPr>
          <p:cNvSpPr txBox="1"/>
          <p:nvPr/>
        </p:nvSpPr>
        <p:spPr>
          <a:xfrm>
            <a:off x="2818138" y="3010273"/>
            <a:ext cx="2396955" cy="215444"/>
          </a:xfrm>
          <a:prstGeom prst="rect">
            <a:avLst/>
          </a:prstGeom>
          <a:noFill/>
        </p:spPr>
        <p:txBody>
          <a:bodyPr wrap="square" rtlCol="0">
            <a:spAutoFit/>
          </a:bodyPr>
          <a:lstStyle/>
          <a:p>
            <a:pPr latinLnBrk="1"/>
            <a:r>
              <a:rPr lang="ko-KR" altLang="en-US" sz="800" b="0" u="none" strike="noStrike" cap="none" dirty="0" err="1">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반명함</a:t>
            </a:r>
            <a:r>
              <a:rPr lang="ko-KR" altLang="en-US" sz="8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 </a:t>
            </a:r>
            <a:r>
              <a:rPr lang="ko-KR" altLang="en-US" sz="800"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크기</a:t>
            </a:r>
            <a:r>
              <a:rPr lang="ko-KR" altLang="en-US" sz="8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 </a:t>
            </a:r>
            <a:r>
              <a:rPr lang="en-US" altLang="ko-KR" sz="8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3.5cm*4.5cm</a:t>
            </a:r>
            <a:endParaRPr lang="ko-KR" altLang="en-US" sz="800" dirty="0">
              <a:solidFill>
                <a:schemeClr val="tx1">
                  <a:lumMod val="50000"/>
                  <a:lumOff val="50000"/>
                </a:schemeClr>
              </a:solidFill>
              <a:latin typeface="맑은 고딕" panose="020B0503020000020004" pitchFamily="50" charset="-127"/>
              <a:ea typeface="맑은 고딕" panose="020B0503020000020004" pitchFamily="50" charset="-127"/>
            </a:endParaRPr>
          </a:p>
        </p:txBody>
      </p:sp>
      <p:sp>
        <p:nvSpPr>
          <p:cNvPr id="7" name="Button">
            <a:extLst>
              <a:ext uri="{FF2B5EF4-FFF2-40B4-BE49-F238E27FC236}">
                <a16:creationId xmlns:a16="http://schemas.microsoft.com/office/drawing/2014/main" id="{4E09DF95-95C0-5B7C-7C86-E808AD9B95D4}"/>
              </a:ext>
            </a:extLst>
          </p:cNvPr>
          <p:cNvSpPr>
            <a:spLocks/>
          </p:cNvSpPr>
          <p:nvPr/>
        </p:nvSpPr>
        <p:spPr bwMode="auto">
          <a:xfrm>
            <a:off x="2080894" y="2967331"/>
            <a:ext cx="737245" cy="296745"/>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파일선택</a:t>
            </a:r>
            <a:endParaRPr lang="en-US" sz="8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grpSp>
        <p:nvGrpSpPr>
          <p:cNvPr id="8" name="그룹 7">
            <a:extLst>
              <a:ext uri="{FF2B5EF4-FFF2-40B4-BE49-F238E27FC236}">
                <a16:creationId xmlns:a16="http://schemas.microsoft.com/office/drawing/2014/main" id="{464730EE-2135-CD3B-9697-2F7339B4F034}"/>
              </a:ext>
            </a:extLst>
          </p:cNvPr>
          <p:cNvGrpSpPr/>
          <p:nvPr/>
        </p:nvGrpSpPr>
        <p:grpSpPr>
          <a:xfrm>
            <a:off x="2047139" y="3154995"/>
            <a:ext cx="3636711" cy="428323"/>
            <a:chOff x="2087006" y="5184050"/>
            <a:chExt cx="3636711" cy="428323"/>
          </a:xfrm>
        </p:grpSpPr>
        <p:sp>
          <p:nvSpPr>
            <p:cNvPr id="9" name="TextBox 8">
              <a:extLst>
                <a:ext uri="{FF2B5EF4-FFF2-40B4-BE49-F238E27FC236}">
                  <a16:creationId xmlns:a16="http://schemas.microsoft.com/office/drawing/2014/main" id="{CF491CD5-B453-B1F1-E346-C40A020F3C23}"/>
                </a:ext>
              </a:extLst>
            </p:cNvPr>
            <p:cNvSpPr txBox="1"/>
            <p:nvPr/>
          </p:nvSpPr>
          <p:spPr>
            <a:xfrm>
              <a:off x="2229500" y="5311511"/>
              <a:ext cx="3494217" cy="215444"/>
            </a:xfrm>
            <a:prstGeom prst="rect">
              <a:avLst/>
            </a:prstGeom>
            <a:noFill/>
          </p:spPr>
          <p:txBody>
            <a:bodyPr wrap="square" rtlCol="0">
              <a:spAutoFit/>
            </a:bodyPr>
            <a:lstStyle/>
            <a:p>
              <a:pPr latinLnBrk="1"/>
              <a:r>
                <a:rPr lang="ko-KR" altLang="en-US" sz="800" dirty="0">
                  <a:latin typeface="맑은 고딕" panose="020B0503020000020004" pitchFamily="50" charset="-127"/>
                  <a:ea typeface="맑은 고딕" panose="020B0503020000020004" pitchFamily="50" charset="-127"/>
                </a:rPr>
                <a:t>홍길동사진 </a:t>
              </a:r>
              <a:r>
                <a:rPr lang="en-US" altLang="ko-KR" sz="800" dirty="0">
                  <a:latin typeface="맑은 고딕" panose="020B0503020000020004" pitchFamily="50" charset="-127"/>
                  <a:ea typeface="맑은 고딕" panose="020B0503020000020004" pitchFamily="50" charset="-127"/>
                </a:rPr>
                <a:t>[jpeg, 174kb]</a:t>
              </a:r>
              <a:endParaRPr lang="ko-KR" altLang="en-US" sz="800" dirty="0">
                <a:latin typeface="맑은 고딕" panose="020B0503020000020004" pitchFamily="50" charset="-127"/>
                <a:ea typeface="맑은 고딕" panose="020B0503020000020004" pitchFamily="50" charset="-127"/>
              </a:endParaRPr>
            </a:p>
          </p:txBody>
        </p:sp>
        <p:sp>
          <p:nvSpPr>
            <p:cNvPr id="10" name="Button">
              <a:extLst>
                <a:ext uri="{FF2B5EF4-FFF2-40B4-BE49-F238E27FC236}">
                  <a16:creationId xmlns:a16="http://schemas.microsoft.com/office/drawing/2014/main" id="{3FF9790E-9D65-12F1-1070-53066623CD3D}"/>
                </a:ext>
              </a:extLst>
            </p:cNvPr>
            <p:cNvSpPr>
              <a:spLocks/>
            </p:cNvSpPr>
            <p:nvPr/>
          </p:nvSpPr>
          <p:spPr bwMode="auto">
            <a:xfrm>
              <a:off x="4206758" y="5186564"/>
              <a:ext cx="396526" cy="425809"/>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8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삭제</a:t>
              </a:r>
              <a:endParaRPr lang="en-US" sz="8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pic>
          <p:nvPicPr>
            <p:cNvPr id="11" name="그림 10" descr="스크린샷, 일렉트릭 블루, 그래픽, 디자인이(가) 표시된 사진&#10;&#10;AI가 생성한 콘텐츠는 부정확할 수 있습니다.">
              <a:extLst>
                <a:ext uri="{FF2B5EF4-FFF2-40B4-BE49-F238E27FC236}">
                  <a16:creationId xmlns:a16="http://schemas.microsoft.com/office/drawing/2014/main" id="{A1F8ACB6-DA0C-7695-FAD3-3488F1FB103F}"/>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087006" y="5342249"/>
              <a:ext cx="168621" cy="168621"/>
            </a:xfrm>
            <a:prstGeom prst="rect">
              <a:avLst/>
            </a:prstGeom>
          </p:spPr>
        </p:pic>
        <p:sp>
          <p:nvSpPr>
            <p:cNvPr id="12" name="직사각형 11">
              <a:extLst>
                <a:ext uri="{FF2B5EF4-FFF2-40B4-BE49-F238E27FC236}">
                  <a16:creationId xmlns:a16="http://schemas.microsoft.com/office/drawing/2014/main" id="{03DF1EEF-2816-87D4-933E-8DC0D7EC611A}"/>
                </a:ext>
              </a:extLst>
            </p:cNvPr>
            <p:cNvSpPr/>
            <p:nvPr/>
          </p:nvSpPr>
          <p:spPr>
            <a:xfrm>
              <a:off x="4116757" y="5184050"/>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sp>
        <p:nvSpPr>
          <p:cNvPr id="13" name="직사각형 12">
            <a:extLst>
              <a:ext uri="{FF2B5EF4-FFF2-40B4-BE49-F238E27FC236}">
                <a16:creationId xmlns:a16="http://schemas.microsoft.com/office/drawing/2014/main" id="{D324BCE9-0BB8-D5BB-8803-435AD4991CAB}"/>
              </a:ext>
            </a:extLst>
          </p:cNvPr>
          <p:cNvSpPr/>
          <p:nvPr/>
        </p:nvSpPr>
        <p:spPr>
          <a:xfrm>
            <a:off x="1986824" y="2893567"/>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14" name="직사각형 13">
            <a:extLst>
              <a:ext uri="{FF2B5EF4-FFF2-40B4-BE49-F238E27FC236}">
                <a16:creationId xmlns:a16="http://schemas.microsoft.com/office/drawing/2014/main" id="{B8FF7953-636E-26BE-BE0F-D2C1EBC279B7}"/>
              </a:ext>
            </a:extLst>
          </p:cNvPr>
          <p:cNvSpPr/>
          <p:nvPr/>
        </p:nvSpPr>
        <p:spPr>
          <a:xfrm>
            <a:off x="5397868" y="3814433"/>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여자</a:t>
            </a:r>
          </a:p>
        </p:txBody>
      </p:sp>
      <p:sp>
        <p:nvSpPr>
          <p:cNvPr id="15" name="TextBox 14">
            <a:extLst>
              <a:ext uri="{FF2B5EF4-FFF2-40B4-BE49-F238E27FC236}">
                <a16:creationId xmlns:a16="http://schemas.microsoft.com/office/drawing/2014/main" id="{63D7AAC9-A6D9-EC98-A41C-94D9CCC004EA}"/>
              </a:ext>
            </a:extLst>
          </p:cNvPr>
          <p:cNvSpPr txBox="1"/>
          <p:nvPr/>
        </p:nvSpPr>
        <p:spPr>
          <a:xfrm>
            <a:off x="1978074" y="4562193"/>
            <a:ext cx="3198313" cy="215444"/>
          </a:xfrm>
          <a:prstGeom prst="rect">
            <a:avLst/>
          </a:prstGeom>
          <a:noFill/>
        </p:spPr>
        <p:txBody>
          <a:bodyPr wrap="square">
            <a:spAutoFit/>
          </a:bodyPr>
          <a:lstStyle/>
          <a:p>
            <a:r>
              <a:rPr lang="ko-KR" altLang="en-US" sz="800" dirty="0">
                <a:solidFill>
                  <a:schemeClr val="tx1"/>
                </a:solidFill>
                <a:latin typeface="맑은 고딕" panose="020B0503020000020004" pitchFamily="50" charset="-127"/>
                <a:ea typeface="맑은 고딕" panose="020B0503020000020004" pitchFamily="50" charset="-127"/>
              </a:rPr>
              <a:t>○ </a:t>
            </a:r>
            <a:r>
              <a:rPr lang="ko-KR" altLang="en-US" sz="800" b="0" dirty="0">
                <a:solidFill>
                  <a:schemeClr val="tx1"/>
                </a:solidFill>
                <a:latin typeface="맑은 고딕" panose="020B0503020000020004" pitchFamily="50" charset="-127"/>
                <a:ea typeface="맑은 고딕" panose="020B0503020000020004" pitchFamily="50" charset="-127"/>
              </a:rPr>
              <a:t>신입  ○ </a:t>
            </a:r>
            <a:r>
              <a:rPr lang="en-US" altLang="ko-KR" sz="800" b="0" dirty="0">
                <a:solidFill>
                  <a:schemeClr val="tx1"/>
                </a:solidFill>
                <a:latin typeface="맑은 고딕" panose="020B0503020000020004" pitchFamily="50" charset="-127"/>
                <a:ea typeface="맑은 고딕" panose="020B0503020000020004" pitchFamily="50" charset="-127"/>
              </a:rPr>
              <a:t>1</a:t>
            </a:r>
            <a:r>
              <a:rPr lang="ko-KR" altLang="en-US" sz="800" dirty="0">
                <a:solidFill>
                  <a:schemeClr val="tx1"/>
                </a:solidFill>
                <a:latin typeface="맑은 고딕" panose="020B0503020000020004" pitchFamily="50" charset="-127"/>
                <a:ea typeface="맑은 고딕" panose="020B0503020000020004" pitchFamily="50" charset="-127"/>
              </a:rPr>
              <a:t>년 이상 </a:t>
            </a:r>
            <a:r>
              <a:rPr lang="ko-KR" altLang="en-US" sz="800" b="0" dirty="0">
                <a:solidFill>
                  <a:schemeClr val="tx1"/>
                </a:solidFill>
                <a:latin typeface="맑은 고딕" panose="020B0503020000020004" pitchFamily="50" charset="-127"/>
                <a:ea typeface="맑은 고딕" panose="020B0503020000020004" pitchFamily="50" charset="-127"/>
              </a:rPr>
              <a:t> ○ </a:t>
            </a:r>
            <a:r>
              <a:rPr lang="en-US" altLang="ko-KR" sz="800" b="0" dirty="0">
                <a:solidFill>
                  <a:schemeClr val="tx1"/>
                </a:solidFill>
                <a:latin typeface="맑은 고딕" panose="020B0503020000020004" pitchFamily="50" charset="-127"/>
                <a:ea typeface="맑은 고딕" panose="020B0503020000020004" pitchFamily="50" charset="-127"/>
              </a:rPr>
              <a:t>3</a:t>
            </a:r>
            <a:r>
              <a:rPr lang="ko-KR" altLang="en-US" sz="800" b="0" dirty="0">
                <a:solidFill>
                  <a:schemeClr val="tx1"/>
                </a:solidFill>
                <a:latin typeface="맑은 고딕" panose="020B0503020000020004" pitchFamily="50" charset="-127"/>
                <a:ea typeface="맑은 고딕" panose="020B0503020000020004" pitchFamily="50" charset="-127"/>
              </a:rPr>
              <a:t>년 이상  </a:t>
            </a:r>
            <a:r>
              <a:rPr lang="ko-KR" altLang="en-US" sz="800" dirty="0">
                <a:solidFill>
                  <a:schemeClr val="tx1"/>
                </a:solidFill>
                <a:latin typeface="맑은 고딕" panose="020B0503020000020004" pitchFamily="50" charset="-127"/>
                <a:ea typeface="맑은 고딕" panose="020B0503020000020004" pitchFamily="50" charset="-127"/>
                <a:sym typeface="Wingdings 2"/>
              </a:rPr>
              <a:t></a:t>
            </a:r>
            <a:r>
              <a:rPr lang="ko-KR" altLang="en-US" sz="800" dirty="0">
                <a:solidFill>
                  <a:schemeClr val="tx1"/>
                </a:solidFill>
                <a:latin typeface="맑은 고딕" panose="020B0503020000020004" pitchFamily="50" charset="-127"/>
                <a:ea typeface="맑은 고딕" panose="020B0503020000020004" pitchFamily="50" charset="-127"/>
              </a:rPr>
              <a:t> </a:t>
            </a:r>
            <a:r>
              <a:rPr lang="en-US" altLang="ko-KR" sz="800" dirty="0">
                <a:solidFill>
                  <a:schemeClr val="tx1"/>
                </a:solidFill>
                <a:latin typeface="맑은 고딕" panose="020B0503020000020004" pitchFamily="50" charset="-127"/>
                <a:ea typeface="맑은 고딕" panose="020B0503020000020004" pitchFamily="50" charset="-127"/>
              </a:rPr>
              <a:t>5</a:t>
            </a:r>
            <a:r>
              <a:rPr lang="ko-KR" altLang="en-US" sz="800" dirty="0">
                <a:solidFill>
                  <a:schemeClr val="tx1"/>
                </a:solidFill>
                <a:latin typeface="맑은 고딕" panose="020B0503020000020004" pitchFamily="50" charset="-127"/>
                <a:ea typeface="맑은 고딕" panose="020B0503020000020004" pitchFamily="50" charset="-127"/>
              </a:rPr>
              <a:t>년 이상  ○ </a:t>
            </a:r>
            <a:r>
              <a:rPr lang="en-US" altLang="ko-KR" sz="800" dirty="0">
                <a:solidFill>
                  <a:schemeClr val="tx1"/>
                </a:solidFill>
                <a:latin typeface="맑은 고딕" panose="020B0503020000020004" pitchFamily="50" charset="-127"/>
                <a:ea typeface="맑은 고딕" panose="020B0503020000020004" pitchFamily="50" charset="-127"/>
              </a:rPr>
              <a:t>10</a:t>
            </a:r>
            <a:r>
              <a:rPr lang="ko-KR" altLang="en-US" sz="800" dirty="0">
                <a:solidFill>
                  <a:schemeClr val="tx1"/>
                </a:solidFill>
                <a:latin typeface="맑은 고딕" panose="020B0503020000020004" pitchFamily="50" charset="-127"/>
                <a:ea typeface="맑은 고딕" panose="020B0503020000020004" pitchFamily="50" charset="-127"/>
              </a:rPr>
              <a:t>년 이상</a:t>
            </a:r>
            <a:endParaRPr lang="ko-KR" altLang="en-US" sz="800" dirty="0">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B5FEB315-C478-1511-1C20-AC32C34A15A2}"/>
              </a:ext>
            </a:extLst>
          </p:cNvPr>
          <p:cNvSpPr/>
          <p:nvPr/>
        </p:nvSpPr>
        <p:spPr>
          <a:xfrm>
            <a:off x="3406908" y="4288372"/>
            <a:ext cx="667106" cy="17602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kern="0" dirty="0" err="1">
                <a:solidFill>
                  <a:prstClr val="black"/>
                </a:solidFill>
                <a:latin typeface="맑은 고딕" panose="020B0503020000020004" pitchFamily="50" charset="-127"/>
                <a:ea typeface="맑은 고딕" panose="020B0503020000020004" pitchFamily="50" charset="-127"/>
              </a:rPr>
              <a:t>직접입</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C6130A5D-5457-E876-2A5E-FEA7D8D13802}"/>
              </a:ext>
            </a:extLst>
          </p:cNvPr>
          <p:cNvSpPr/>
          <p:nvPr/>
        </p:nvSpPr>
        <p:spPr>
          <a:xfrm>
            <a:off x="2074127" y="4291327"/>
            <a:ext cx="487237" cy="188306"/>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err="1">
                <a:ln>
                  <a:noFill/>
                </a:ln>
                <a:solidFill>
                  <a:prstClr val="black"/>
                </a:solidFill>
                <a:effectLst/>
                <a:uLnTx/>
                <a:uFillTx/>
                <a:latin typeface="맑은 고딕" panose="020B0503020000020004" pitchFamily="50" charset="-127"/>
                <a:ea typeface="맑은 고딕" panose="020B0503020000020004" pitchFamily="50" charset="-127"/>
              </a:rPr>
              <a:t>abcdefg</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C031AA21-F4D3-A2BA-9063-317019BD0E5F}"/>
              </a:ext>
            </a:extLst>
          </p:cNvPr>
          <p:cNvSpPr/>
          <p:nvPr/>
        </p:nvSpPr>
        <p:spPr>
          <a:xfrm>
            <a:off x="2750450" y="4291326"/>
            <a:ext cx="606459" cy="17602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naver.com</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9" name="직사각형 18">
            <a:extLst>
              <a:ext uri="{FF2B5EF4-FFF2-40B4-BE49-F238E27FC236}">
                <a16:creationId xmlns:a16="http://schemas.microsoft.com/office/drawing/2014/main" id="{3C599FE5-90F3-BF1F-5F83-2F18C17E0C55}"/>
              </a:ext>
            </a:extLst>
          </p:cNvPr>
          <p:cNvSpPr/>
          <p:nvPr/>
        </p:nvSpPr>
        <p:spPr>
          <a:xfrm>
            <a:off x="2523372" y="4291258"/>
            <a:ext cx="171379" cy="183571"/>
          </a:xfrm>
          <a:prstGeom prst="rect">
            <a:avLst/>
          </a:prstGeom>
          <a:noFill/>
          <a:ln w="3175" cap="flat" cmpd="sng" algn="ctr">
            <a:no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9346CDED-88A1-D7C8-E460-B0D05289F9D9}"/>
              </a:ext>
            </a:extLst>
          </p:cNvPr>
          <p:cNvSpPr/>
          <p:nvPr/>
        </p:nvSpPr>
        <p:spPr>
          <a:xfrm>
            <a:off x="2091962" y="5588419"/>
            <a:ext cx="1179496" cy="18000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2025-06-01</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pic>
        <p:nvPicPr>
          <p:cNvPr id="24" name="그림 23">
            <a:extLst>
              <a:ext uri="{FF2B5EF4-FFF2-40B4-BE49-F238E27FC236}">
                <a16:creationId xmlns:a16="http://schemas.microsoft.com/office/drawing/2014/main" id="{AC80164B-928F-BE0A-0BEC-35BB3D98B556}"/>
              </a:ext>
            </a:extLst>
          </p:cNvPr>
          <p:cNvPicPr>
            <a:picLocks noChangeAspect="1"/>
          </p:cNvPicPr>
          <p:nvPr/>
        </p:nvPicPr>
        <p:blipFill>
          <a:blip r:embed="rId4"/>
          <a:stretch>
            <a:fillRect/>
          </a:stretch>
        </p:blipFill>
        <p:spPr>
          <a:xfrm>
            <a:off x="3065414" y="5594124"/>
            <a:ext cx="148161" cy="148161"/>
          </a:xfrm>
          <a:prstGeom prst="rect">
            <a:avLst/>
          </a:prstGeom>
        </p:spPr>
      </p:pic>
      <p:sp>
        <p:nvSpPr>
          <p:cNvPr id="27" name="TextBox 26">
            <a:extLst>
              <a:ext uri="{FF2B5EF4-FFF2-40B4-BE49-F238E27FC236}">
                <a16:creationId xmlns:a16="http://schemas.microsoft.com/office/drawing/2014/main" id="{390E4E0E-4D2B-FB82-4657-3C92F5459A1B}"/>
              </a:ext>
            </a:extLst>
          </p:cNvPr>
          <p:cNvSpPr txBox="1"/>
          <p:nvPr/>
        </p:nvSpPr>
        <p:spPr>
          <a:xfrm>
            <a:off x="1989032" y="5327591"/>
            <a:ext cx="2596843"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월  □ 화  □ 수  □ 목  □ </a:t>
            </a:r>
            <a:r>
              <a:rPr lang="ko-KR" altLang="en-US" sz="800" dirty="0">
                <a:solidFill>
                  <a:schemeClr val="tx1"/>
                </a:solidFill>
                <a:latin typeface="맑은 고딕" panose="020B0503020000020004" pitchFamily="50" charset="-127"/>
                <a:ea typeface="맑은 고딕" panose="020B0503020000020004" pitchFamily="50" charset="-127"/>
              </a:rPr>
              <a:t>금 □ 토 □ 일</a:t>
            </a:r>
            <a:endParaRPr lang="ko-KR" altLang="en-US" sz="800" dirty="0">
              <a:latin typeface="맑은 고딕" panose="020B0503020000020004" pitchFamily="50" charset="-127"/>
              <a:ea typeface="맑은 고딕" panose="020B0503020000020004" pitchFamily="50" charset="-127"/>
            </a:endParaRPr>
          </a:p>
        </p:txBody>
      </p:sp>
      <p:sp>
        <p:nvSpPr>
          <p:cNvPr id="28" name="TextBox 27">
            <a:extLst>
              <a:ext uri="{FF2B5EF4-FFF2-40B4-BE49-F238E27FC236}">
                <a16:creationId xmlns:a16="http://schemas.microsoft.com/office/drawing/2014/main" id="{72B0FBA1-6B13-B735-A8D6-41DDE0C3D3E0}"/>
              </a:ext>
            </a:extLst>
          </p:cNvPr>
          <p:cNvSpPr txBox="1"/>
          <p:nvPr/>
        </p:nvSpPr>
        <p:spPr>
          <a:xfrm>
            <a:off x="1992482" y="5093778"/>
            <a:ext cx="3914403" cy="215444"/>
          </a:xfrm>
          <a:prstGeom prst="rect">
            <a:avLst/>
          </a:prstGeom>
          <a:noFill/>
        </p:spPr>
        <p:txBody>
          <a:bodyPr wrap="square">
            <a:spAutoFit/>
          </a:bodyPr>
          <a:lstStyle/>
          <a:p>
            <a:r>
              <a:rPr lang="ko-KR" altLang="en-US" sz="800" dirty="0">
                <a:solidFill>
                  <a:schemeClr val="tx1"/>
                </a:solidFill>
                <a:latin typeface="맑은 고딕" panose="020B0503020000020004" pitchFamily="50" charset="-127"/>
                <a:ea typeface="맑은 고딕" panose="020B0503020000020004" pitchFamily="50" charset="-127"/>
              </a:rPr>
              <a:t>○</a:t>
            </a:r>
            <a:r>
              <a:rPr lang="ko-KR" altLang="en-US" sz="800" b="0" dirty="0">
                <a:solidFill>
                  <a:schemeClr val="tx1"/>
                </a:solidFill>
                <a:latin typeface="맑은 고딕" panose="020B0503020000020004" pitchFamily="50" charset="-127"/>
                <a:ea typeface="맑은 고딕" panose="020B0503020000020004" pitchFamily="50" charset="-127"/>
              </a:rPr>
              <a:t> </a:t>
            </a:r>
            <a:r>
              <a:rPr lang="en-US" altLang="ko-KR" sz="800" b="0" dirty="0">
                <a:solidFill>
                  <a:schemeClr val="tx1"/>
                </a:solidFill>
                <a:latin typeface="맑은 고딕" panose="020B0503020000020004" pitchFamily="50" charset="-127"/>
                <a:ea typeface="맑은 고딕" panose="020B0503020000020004" pitchFamily="50" charset="-127"/>
              </a:rPr>
              <a:t>1</a:t>
            </a:r>
            <a:r>
              <a:rPr lang="ko-KR" altLang="en-US" sz="800" b="0" dirty="0">
                <a:solidFill>
                  <a:schemeClr val="tx1"/>
                </a:solidFill>
                <a:latin typeface="맑은 고딕" panose="020B0503020000020004" pitchFamily="50" charset="-127"/>
                <a:ea typeface="맑은 고딕" panose="020B0503020000020004" pitchFamily="50" charset="-127"/>
              </a:rPr>
              <a:t>개월 이내 단기 근무   ○ </a:t>
            </a:r>
            <a:r>
              <a:rPr lang="en-US" altLang="ko-KR" sz="800" b="0" dirty="0">
                <a:solidFill>
                  <a:schemeClr val="tx1"/>
                </a:solidFill>
                <a:latin typeface="맑은 고딕" panose="020B0503020000020004" pitchFamily="50" charset="-127"/>
                <a:ea typeface="맑은 고딕" panose="020B0503020000020004" pitchFamily="50" charset="-127"/>
              </a:rPr>
              <a:t>6</a:t>
            </a:r>
            <a:r>
              <a:rPr lang="ko-KR" altLang="en-US" sz="800" b="0" dirty="0">
                <a:solidFill>
                  <a:schemeClr val="tx1"/>
                </a:solidFill>
                <a:latin typeface="맑은 고딕" panose="020B0503020000020004" pitchFamily="50" charset="-127"/>
                <a:ea typeface="맑은 고딕" panose="020B0503020000020004" pitchFamily="50" charset="-127"/>
              </a:rPr>
              <a:t>개월 이상 </a:t>
            </a:r>
            <a:r>
              <a:rPr lang="en-US" altLang="ko-KR" sz="800" b="0" dirty="0">
                <a:solidFill>
                  <a:schemeClr val="tx1"/>
                </a:solidFill>
                <a:latin typeface="맑은 고딕" panose="020B0503020000020004" pitchFamily="50" charset="-127"/>
                <a:ea typeface="맑은 고딕" panose="020B0503020000020004" pitchFamily="50" charset="-127"/>
              </a:rPr>
              <a:t>1</a:t>
            </a:r>
            <a:r>
              <a:rPr lang="ko-KR" altLang="en-US" sz="800" b="0" dirty="0">
                <a:solidFill>
                  <a:schemeClr val="tx1"/>
                </a:solidFill>
                <a:latin typeface="맑은 고딕" panose="020B0503020000020004" pitchFamily="50" charset="-127"/>
                <a:ea typeface="맑은 고딕" panose="020B0503020000020004" pitchFamily="50" charset="-127"/>
              </a:rPr>
              <a:t>년 이하 계약   ○ 정규직</a:t>
            </a:r>
            <a:endParaRPr lang="ko-KR" altLang="en-US" sz="800" dirty="0">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D277E1D2-F70F-7974-FFB7-9F5CB249C2E8}"/>
              </a:ext>
            </a:extLst>
          </p:cNvPr>
          <p:cNvSpPr/>
          <p:nvPr/>
        </p:nvSpPr>
        <p:spPr>
          <a:xfrm>
            <a:off x="2523938" y="4837284"/>
            <a:ext cx="840787" cy="18000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0" name="직사각형 29">
            <a:extLst>
              <a:ext uri="{FF2B5EF4-FFF2-40B4-BE49-F238E27FC236}">
                <a16:creationId xmlns:a16="http://schemas.microsoft.com/office/drawing/2014/main" id="{69D0BD59-1B49-6696-262D-C4B34B74358E}"/>
              </a:ext>
            </a:extLst>
          </p:cNvPr>
          <p:cNvSpPr/>
          <p:nvPr/>
        </p:nvSpPr>
        <p:spPr>
          <a:xfrm>
            <a:off x="3973724" y="4833236"/>
            <a:ext cx="840787" cy="18000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1" name="TextBox 30">
            <a:extLst>
              <a:ext uri="{FF2B5EF4-FFF2-40B4-BE49-F238E27FC236}">
                <a16:creationId xmlns:a16="http://schemas.microsoft.com/office/drawing/2014/main" id="{ADA48065-FE18-A3B9-29EA-F2EA7DF75758}"/>
              </a:ext>
            </a:extLst>
          </p:cNvPr>
          <p:cNvSpPr txBox="1"/>
          <p:nvPr/>
        </p:nvSpPr>
        <p:spPr>
          <a:xfrm>
            <a:off x="1982317" y="4814035"/>
            <a:ext cx="699734"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sym typeface="Wingdings 2"/>
              </a:rPr>
              <a:t>광역단체</a:t>
            </a:r>
            <a:endParaRPr lang="ko-KR" altLang="en-US" sz="800" dirty="0">
              <a:latin typeface="맑은 고딕" panose="020B0503020000020004" pitchFamily="50" charset="-127"/>
              <a:ea typeface="맑은 고딕" panose="020B0503020000020004" pitchFamily="50" charset="-127"/>
            </a:endParaRPr>
          </a:p>
        </p:txBody>
      </p:sp>
      <p:sp>
        <p:nvSpPr>
          <p:cNvPr id="34" name="TextBox 33">
            <a:extLst>
              <a:ext uri="{FF2B5EF4-FFF2-40B4-BE49-F238E27FC236}">
                <a16:creationId xmlns:a16="http://schemas.microsoft.com/office/drawing/2014/main" id="{7C4F33BB-2843-778B-DA41-C66A9D064BCC}"/>
              </a:ext>
            </a:extLst>
          </p:cNvPr>
          <p:cNvSpPr txBox="1"/>
          <p:nvPr/>
        </p:nvSpPr>
        <p:spPr>
          <a:xfrm>
            <a:off x="3504600" y="4826972"/>
            <a:ext cx="558251" cy="215444"/>
          </a:xfrm>
          <a:prstGeom prst="rect">
            <a:avLst/>
          </a:prstGeom>
          <a:noFill/>
        </p:spPr>
        <p:txBody>
          <a:bodyPr wrap="square">
            <a:spAutoFit/>
          </a:bodyPr>
          <a:lstStyle/>
          <a:p>
            <a:r>
              <a:rPr lang="ko-KR" altLang="en-US" sz="800" b="0" dirty="0" err="1">
                <a:solidFill>
                  <a:schemeClr val="tx1"/>
                </a:solidFill>
                <a:latin typeface="맑은 고딕" panose="020B0503020000020004" pitchFamily="50" charset="-127"/>
                <a:ea typeface="맑은 고딕" panose="020B0503020000020004" pitchFamily="50" charset="-127"/>
                <a:sym typeface="Wingdings 2"/>
              </a:rPr>
              <a:t>시군구</a:t>
            </a:r>
            <a:endParaRPr lang="ko-KR" altLang="en-US" sz="800" dirty="0">
              <a:latin typeface="맑은 고딕" panose="020B0503020000020004" pitchFamily="50" charset="-127"/>
              <a:ea typeface="맑은 고딕" panose="020B0503020000020004" pitchFamily="50" charset="-127"/>
            </a:endParaRPr>
          </a:p>
        </p:txBody>
      </p:sp>
      <p:sp>
        <p:nvSpPr>
          <p:cNvPr id="35" name="타원 34">
            <a:extLst>
              <a:ext uri="{FF2B5EF4-FFF2-40B4-BE49-F238E27FC236}">
                <a16:creationId xmlns:a16="http://schemas.microsoft.com/office/drawing/2014/main" id="{EBA0CC0A-82DF-81D1-EC82-4A6CFFBF32A1}"/>
              </a:ext>
            </a:extLst>
          </p:cNvPr>
          <p:cNvSpPr/>
          <p:nvPr/>
        </p:nvSpPr>
        <p:spPr>
          <a:xfrm>
            <a:off x="3783725" y="379643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5</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6" name="타원 35">
            <a:extLst>
              <a:ext uri="{FF2B5EF4-FFF2-40B4-BE49-F238E27FC236}">
                <a16:creationId xmlns:a16="http://schemas.microsoft.com/office/drawing/2014/main" id="{C6DFB412-1594-36A4-A610-F2F838F5388C}"/>
              </a:ext>
            </a:extLst>
          </p:cNvPr>
          <p:cNvSpPr/>
          <p:nvPr/>
        </p:nvSpPr>
        <p:spPr>
          <a:xfrm>
            <a:off x="1857228" y="4826146"/>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9</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0" name="타원 39">
            <a:extLst>
              <a:ext uri="{FF2B5EF4-FFF2-40B4-BE49-F238E27FC236}">
                <a16:creationId xmlns:a16="http://schemas.microsoft.com/office/drawing/2014/main" id="{4B1DAC0B-9708-D9DE-334E-9E06593C9A8B}"/>
              </a:ext>
            </a:extLst>
          </p:cNvPr>
          <p:cNvSpPr/>
          <p:nvPr/>
        </p:nvSpPr>
        <p:spPr>
          <a:xfrm>
            <a:off x="1857228" y="532305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11</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1" name="타원 40">
            <a:extLst>
              <a:ext uri="{FF2B5EF4-FFF2-40B4-BE49-F238E27FC236}">
                <a16:creationId xmlns:a16="http://schemas.microsoft.com/office/drawing/2014/main" id="{B5185255-7880-9A48-EDCA-1CA7C201F1EB}"/>
              </a:ext>
            </a:extLst>
          </p:cNvPr>
          <p:cNvSpPr/>
          <p:nvPr/>
        </p:nvSpPr>
        <p:spPr>
          <a:xfrm>
            <a:off x="1857228" y="507561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10</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2" name="타원 41">
            <a:extLst>
              <a:ext uri="{FF2B5EF4-FFF2-40B4-BE49-F238E27FC236}">
                <a16:creationId xmlns:a16="http://schemas.microsoft.com/office/drawing/2014/main" id="{73CEB041-2A8F-034D-D1F4-944E329A2132}"/>
              </a:ext>
            </a:extLst>
          </p:cNvPr>
          <p:cNvSpPr/>
          <p:nvPr/>
        </p:nvSpPr>
        <p:spPr>
          <a:xfrm>
            <a:off x="1857228" y="558841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12</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43" name="표 42">
            <a:extLst>
              <a:ext uri="{FF2B5EF4-FFF2-40B4-BE49-F238E27FC236}">
                <a16:creationId xmlns:a16="http://schemas.microsoft.com/office/drawing/2014/main" id="{5413FAD4-4EA3-7426-E270-58E368BF1AAA}"/>
              </a:ext>
            </a:extLst>
          </p:cNvPr>
          <p:cNvGraphicFramePr>
            <a:graphicFrameLocks noGrp="1"/>
          </p:cNvGraphicFramePr>
          <p:nvPr>
            <p:extLst>
              <p:ext uri="{D42A27DB-BD31-4B8C-83A1-F6EECF244321}">
                <p14:modId xmlns:p14="http://schemas.microsoft.com/office/powerpoint/2010/main" val="1401666136"/>
              </p:ext>
            </p:extLst>
          </p:nvPr>
        </p:nvGraphicFramePr>
        <p:xfrm>
          <a:off x="9897930" y="279085"/>
          <a:ext cx="2338010" cy="135715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9900FF"/>
                          </a:solidFill>
                          <a:latin typeface="Malgun Gothic"/>
                          <a:ea typeface="Malgun Gothic"/>
                          <a:cs typeface="Malgun Gothic"/>
                          <a:sym typeface="Malgun Gothic"/>
                        </a:rPr>
                        <a:t>E1</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파일선택</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최대 </a:t>
                      </a:r>
                      <a:r>
                        <a:rPr lang="en-US" altLang="ko-KR" sz="700" b="0" u="none" strike="noStrike" cap="none" dirty="0">
                          <a:solidFill>
                            <a:schemeClr val="dk1"/>
                          </a:solidFill>
                          <a:latin typeface="Malgun Gothic"/>
                          <a:ea typeface="Malgun Gothic"/>
                          <a:cs typeface="Malgun Gothic"/>
                          <a:sym typeface="Malgun Gothic"/>
                        </a:rPr>
                        <a:t>15</a:t>
                      </a:r>
                      <a:r>
                        <a:rPr lang="ko-KR" altLang="en-US" sz="700" b="0" u="none" strike="noStrike" cap="none" dirty="0">
                          <a:solidFill>
                            <a:schemeClr val="dk1"/>
                          </a:solidFill>
                          <a:latin typeface="Malgun Gothic"/>
                          <a:ea typeface="Malgun Gothic"/>
                          <a:cs typeface="Malgun Gothic"/>
                          <a:sym typeface="Malgun Gothic"/>
                        </a:rPr>
                        <a:t>개 등록 가능</a:t>
                      </a:r>
                      <a:br>
                        <a:rPr lang="en-US" alt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- 1</a:t>
                      </a:r>
                      <a:r>
                        <a:rPr lang="ko-KR" altLang="en-US" sz="700" b="0" u="none" strike="noStrike" cap="none" dirty="0">
                          <a:solidFill>
                            <a:schemeClr val="dk1"/>
                          </a:solidFill>
                          <a:latin typeface="Malgun Gothic"/>
                          <a:ea typeface="Malgun Gothic"/>
                          <a:cs typeface="Malgun Gothic"/>
                          <a:sym typeface="Malgun Gothic"/>
                        </a:rPr>
                        <a:t>파일 용량 최대 </a:t>
                      </a:r>
                      <a:r>
                        <a:rPr lang="en-US" altLang="ko-KR" sz="700" b="0" u="none" strike="noStrike" cap="none" dirty="0">
                          <a:solidFill>
                            <a:schemeClr val="dk1"/>
                          </a:solidFill>
                          <a:latin typeface="Malgun Gothic"/>
                          <a:ea typeface="Malgun Gothic"/>
                          <a:cs typeface="Malgun Gothic"/>
                          <a:sym typeface="Malgun Gothic"/>
                        </a:rPr>
                        <a:t>10MB</a:t>
                      </a:r>
                      <a:r>
                        <a:rPr lang="ko-KR" altLang="en-US" sz="700" b="0" u="none" strike="noStrike" cap="none" dirty="0">
                          <a:solidFill>
                            <a:schemeClr val="dk1"/>
                          </a:solidFill>
                          <a:latin typeface="Malgun Gothic"/>
                          <a:ea typeface="Malgun Gothic"/>
                          <a:cs typeface="Malgun Gothic"/>
                          <a:sym typeface="Malgun Gothic"/>
                        </a:rPr>
                        <a:t>근무형태모든</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용량 </a:t>
                      </a:r>
                      <a:r>
                        <a:rPr lang="en-US" altLang="ko-KR" sz="700" b="0" u="none" strike="noStrike" cap="none" dirty="0">
                          <a:solidFill>
                            <a:schemeClr val="dk1"/>
                          </a:solidFill>
                          <a:latin typeface="Malgun Gothic"/>
                          <a:ea typeface="Malgun Gothic"/>
                          <a:cs typeface="Malgun Gothic"/>
                          <a:sym typeface="Malgun Gothic"/>
                        </a:rPr>
                        <a:t>50MB</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71651291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파일 용량 초과</a:t>
                      </a:r>
                      <a:br>
                        <a:rPr lang="en-US" altLang="ko-KR" sz="700" b="1" u="none" strike="noStrike" cap="none" dirty="0">
                          <a:solidFill>
                            <a:srgbClr val="000000"/>
                          </a:solidFill>
                          <a:latin typeface="Malgun Gothic"/>
                          <a:ea typeface="Malgun Gothic"/>
                          <a:cs typeface="Malgun Gothic"/>
                          <a:sym typeface="Malgun Gothic"/>
                        </a:rPr>
                      </a:br>
                      <a:r>
                        <a:rPr 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첨부파일 용량 초과 시</a:t>
                      </a: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Arial"/>
                        <a:buNone/>
                      </a:pPr>
                      <a:r>
                        <a:rPr lang="en-US" altLang="ko-KR" sz="700" b="0" u="none" strike="noStrike" cap="none" dirty="0">
                          <a:solidFill>
                            <a:srgbClr val="000000"/>
                          </a:solidFill>
                          <a:latin typeface="Malgun Gothic"/>
                          <a:ea typeface="Malgun Gothic"/>
                          <a:cs typeface="Malgun Gothic"/>
                          <a:sym typeface="Malgun Gothic"/>
                        </a:rPr>
                        <a:t> - </a:t>
                      </a:r>
                      <a:r>
                        <a:rPr lang="ko-KR" altLang="en-US" sz="700" b="0" u="none" strike="noStrike" cap="none" dirty="0" err="1">
                          <a:solidFill>
                            <a:srgbClr val="000000"/>
                          </a:solidFill>
                          <a:latin typeface="Malgun Gothic"/>
                          <a:ea typeface="Malgun Gothic"/>
                          <a:cs typeface="Malgun Gothic"/>
                          <a:sym typeface="Malgun Gothic"/>
                        </a:rPr>
                        <a:t>알럿</a:t>
                      </a:r>
                      <a:r>
                        <a:rPr lang="ko-KR" altLang="en-US" sz="700" b="0" u="none" strike="noStrike" cap="none" dirty="0">
                          <a:solidFill>
                            <a:srgbClr val="000000"/>
                          </a:solidFill>
                          <a:latin typeface="Malgun Gothic"/>
                          <a:ea typeface="Malgun Gothic"/>
                          <a:cs typeface="Malgun Gothic"/>
                          <a:sym typeface="Malgun Gothic"/>
                        </a:rPr>
                        <a:t> 체크 후 창 닫기</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066354998"/>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삭제 버튼</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첨부파일 삭제</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583380984"/>
                  </a:ext>
                </a:extLst>
              </a:tr>
            </a:tbl>
          </a:graphicData>
        </a:graphic>
      </p:graphicFrame>
      <p:grpSp>
        <p:nvGrpSpPr>
          <p:cNvPr id="44" name="그룹 43">
            <a:extLst>
              <a:ext uri="{FF2B5EF4-FFF2-40B4-BE49-F238E27FC236}">
                <a16:creationId xmlns:a16="http://schemas.microsoft.com/office/drawing/2014/main" id="{0827275B-385A-F707-0439-70C41A50F341}"/>
              </a:ext>
            </a:extLst>
          </p:cNvPr>
          <p:cNvGrpSpPr/>
          <p:nvPr/>
        </p:nvGrpSpPr>
        <p:grpSpPr>
          <a:xfrm>
            <a:off x="7446859" y="6513799"/>
            <a:ext cx="1364865" cy="781566"/>
            <a:chOff x="465257" y="5906105"/>
            <a:chExt cx="1364865" cy="781566"/>
          </a:xfrm>
        </p:grpSpPr>
        <p:sp>
          <p:nvSpPr>
            <p:cNvPr id="45" name="직사각형 44">
              <a:extLst>
                <a:ext uri="{FF2B5EF4-FFF2-40B4-BE49-F238E27FC236}">
                  <a16:creationId xmlns:a16="http://schemas.microsoft.com/office/drawing/2014/main" id="{DABA8B46-957C-78F5-800D-899B040FE5F7}"/>
                </a:ext>
              </a:extLst>
            </p:cNvPr>
            <p:cNvSpPr/>
            <p:nvPr/>
          </p:nvSpPr>
          <p:spPr bwMode="auto">
            <a:xfrm>
              <a:off x="521538" y="5947212"/>
              <a:ext cx="1308583" cy="740459"/>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46" name="Rectangle 626">
              <a:extLst>
                <a:ext uri="{FF2B5EF4-FFF2-40B4-BE49-F238E27FC236}">
                  <a16:creationId xmlns:a16="http://schemas.microsoft.com/office/drawing/2014/main" id="{CA2573BF-9DA5-E8EF-B83B-F1060FF83DCC}"/>
                </a:ext>
              </a:extLst>
            </p:cNvPr>
            <p:cNvSpPr>
              <a:spLocks noChangeArrowheads="1"/>
            </p:cNvSpPr>
            <p:nvPr/>
          </p:nvSpPr>
          <p:spPr bwMode="auto">
            <a:xfrm>
              <a:off x="648556" y="5987976"/>
              <a:ext cx="1181566"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첨부파일 용량이 초과되었습니다</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47" name="AutoShape 181">
              <a:extLst>
                <a:ext uri="{FF2B5EF4-FFF2-40B4-BE49-F238E27FC236}">
                  <a16:creationId xmlns:a16="http://schemas.microsoft.com/office/drawing/2014/main" id="{DA926FEC-F672-4240-1600-D372F5F2D59C}"/>
                </a:ext>
              </a:extLst>
            </p:cNvPr>
            <p:cNvSpPr>
              <a:spLocks noChangeArrowheads="1"/>
            </p:cNvSpPr>
            <p:nvPr/>
          </p:nvSpPr>
          <p:spPr bwMode="auto">
            <a:xfrm>
              <a:off x="943260" y="6396518"/>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48" name="직사각형 47">
              <a:extLst>
                <a:ext uri="{FF2B5EF4-FFF2-40B4-BE49-F238E27FC236}">
                  <a16:creationId xmlns:a16="http://schemas.microsoft.com/office/drawing/2014/main" id="{043C971C-D11F-E74C-C085-4E02EA47F6F3}"/>
                </a:ext>
              </a:extLst>
            </p:cNvPr>
            <p:cNvSpPr/>
            <p:nvPr/>
          </p:nvSpPr>
          <p:spPr>
            <a:xfrm>
              <a:off x="465257" y="5906105"/>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sp>
        <p:nvSpPr>
          <p:cNvPr id="54" name="TextBox 53">
            <a:extLst>
              <a:ext uri="{FF2B5EF4-FFF2-40B4-BE49-F238E27FC236}">
                <a16:creationId xmlns:a16="http://schemas.microsoft.com/office/drawing/2014/main" id="{89A0F552-3988-3DF7-DABF-87201EE22AA1}"/>
              </a:ext>
            </a:extLst>
          </p:cNvPr>
          <p:cNvSpPr txBox="1"/>
          <p:nvPr/>
        </p:nvSpPr>
        <p:spPr>
          <a:xfrm>
            <a:off x="1984672" y="5820596"/>
            <a:ext cx="5028022" cy="1323439"/>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rPr>
              <a:t>의료기관</a:t>
            </a:r>
            <a:r>
              <a:rPr lang="ko-KR" altLang="en-US" sz="800" b="0" dirty="0">
                <a:solidFill>
                  <a:schemeClr val="tx1"/>
                </a:solidFill>
                <a:latin typeface="맑은 고딕" panose="020B0503020000020004" pitchFamily="50" charset="-127"/>
                <a:ea typeface="맑은 고딕" panose="020B0503020000020004" pitchFamily="50" charset="-127"/>
              </a:rPr>
              <a:t>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전체  □ 의원  □ 치과의원  □ 한의원  □ 병원  □ 치과병원  □ 한방병원  □ 요양병원  □ 정신병원</a:t>
            </a:r>
          </a:p>
          <a:p>
            <a:r>
              <a:rPr lang="ko-KR" altLang="en-US" sz="800" dirty="0">
                <a:solidFill>
                  <a:schemeClr val="tx1"/>
                </a:solidFill>
                <a:latin typeface="맑은 고딕" panose="020B0503020000020004" pitchFamily="50" charset="-127"/>
                <a:ea typeface="맑은 고딕" panose="020B0503020000020004" pitchFamily="50" charset="-127"/>
              </a:rPr>
              <a:t>□ 전문병원  □ 종합병원  □ 상급종합병원  □ 국공립병원</a:t>
            </a:r>
            <a:br>
              <a:rPr lang="en-US" altLang="ko-KR" sz="800" dirty="0">
                <a:solidFill>
                  <a:schemeClr val="tx1"/>
                </a:solidFill>
                <a:latin typeface="맑은 고딕" panose="020B0503020000020004" pitchFamily="50" charset="-127"/>
                <a:ea typeface="맑은 고딕" panose="020B0503020000020004" pitchFamily="50" charset="-127"/>
              </a:rPr>
            </a:b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장기요양기관</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전체  □ 요양원  □ </a:t>
            </a:r>
            <a:r>
              <a:rPr lang="ko-KR" altLang="en-US" sz="800" dirty="0" err="1">
                <a:solidFill>
                  <a:schemeClr val="tx1"/>
                </a:solidFill>
                <a:latin typeface="맑은 고딕" panose="020B0503020000020004" pitchFamily="50" charset="-127"/>
                <a:ea typeface="맑은 고딕" panose="020B0503020000020004" pitchFamily="50" charset="-127"/>
              </a:rPr>
              <a:t>주야간보호센터</a:t>
            </a:r>
            <a:r>
              <a:rPr lang="ko-KR" altLang="en-US" sz="800" dirty="0">
                <a:solidFill>
                  <a:schemeClr val="tx1"/>
                </a:solidFill>
                <a:latin typeface="맑은 고딕" panose="020B0503020000020004" pitchFamily="50" charset="-127"/>
                <a:ea typeface="맑은 고딕" panose="020B0503020000020004" pitchFamily="50" charset="-127"/>
              </a:rPr>
              <a:t>  □ 단기보호시설  □ 방문간호센터</a:t>
            </a:r>
            <a:endParaRPr lang="en-US" altLang="ko-KR" sz="800" dirty="0">
              <a:solidFill>
                <a:schemeClr val="tx1"/>
              </a:solidFill>
              <a:latin typeface="맑은 고딕" panose="020B0503020000020004" pitchFamily="50" charset="-127"/>
              <a:ea typeface="맑은 고딕" panose="020B0503020000020004" pitchFamily="50" charset="-127"/>
            </a:endParaRPr>
          </a:p>
          <a:p>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기타</a:t>
            </a:r>
            <a:r>
              <a:rPr lang="ko-KR" altLang="en-US" sz="800" dirty="0">
                <a:solidFill>
                  <a:schemeClr val="tx1"/>
                </a:solidFill>
                <a:latin typeface="맑은 고딕" panose="020B0503020000020004" pitchFamily="50" charset="-127"/>
                <a:ea typeface="맑은 고딕" panose="020B0503020000020004" pitchFamily="50" charset="-127"/>
              </a:rPr>
              <a:t>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전체  □ 장애인 복지시설  □ 산후조리원  □ 유치원</a:t>
            </a:r>
            <a:r>
              <a:rPr lang="en-US" altLang="ko-KR" sz="800" dirty="0">
                <a:solidFill>
                  <a:schemeClr val="tx1"/>
                </a:solidFill>
                <a:latin typeface="맑은 고딕" panose="020B0503020000020004" pitchFamily="50" charset="-127"/>
                <a:ea typeface="맑은 고딕" panose="020B0503020000020004" pitchFamily="50" charset="-127"/>
              </a:rPr>
              <a:t>/</a:t>
            </a:r>
            <a:r>
              <a:rPr lang="ko-KR" altLang="en-US" sz="800" dirty="0">
                <a:solidFill>
                  <a:schemeClr val="tx1"/>
                </a:solidFill>
                <a:latin typeface="맑은 고딕" panose="020B0503020000020004" pitchFamily="50" charset="-127"/>
                <a:ea typeface="맑은 고딕" panose="020B0503020000020004" pitchFamily="50" charset="-127"/>
              </a:rPr>
              <a:t>어린이집</a:t>
            </a:r>
            <a:br>
              <a:rPr lang="en-US" altLang="ko-KR" sz="800" dirty="0">
                <a:solidFill>
                  <a:schemeClr val="tx1"/>
                </a:solidFill>
                <a:latin typeface="맑은 고딕" panose="020B0503020000020004" pitchFamily="50" charset="-127"/>
                <a:ea typeface="맑은 고딕" panose="020B0503020000020004" pitchFamily="50" charset="-127"/>
              </a:rPr>
            </a:br>
            <a:endParaRPr lang="ko-KR" altLang="en-US" sz="800" dirty="0">
              <a:latin typeface="맑은 고딕" panose="020B0503020000020004" pitchFamily="50" charset="-127"/>
              <a:ea typeface="맑은 고딕" panose="020B0503020000020004" pitchFamily="50" charset="-127"/>
            </a:endParaRPr>
          </a:p>
        </p:txBody>
      </p:sp>
      <p:sp>
        <p:nvSpPr>
          <p:cNvPr id="63" name="타원 62">
            <a:extLst>
              <a:ext uri="{FF2B5EF4-FFF2-40B4-BE49-F238E27FC236}">
                <a16:creationId xmlns:a16="http://schemas.microsoft.com/office/drawing/2014/main" id="{09909844-D466-F3B3-B2CB-311218945AD7}"/>
              </a:ext>
            </a:extLst>
          </p:cNvPr>
          <p:cNvSpPr/>
          <p:nvPr/>
        </p:nvSpPr>
        <p:spPr>
          <a:xfrm>
            <a:off x="1857228" y="582654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13</a:t>
            </a:r>
            <a:endParaRPr kumimoji="0" lang="ko-KR" altLang="en-US" sz="8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4" name="표 3">
            <a:extLst>
              <a:ext uri="{FF2B5EF4-FFF2-40B4-BE49-F238E27FC236}">
                <a16:creationId xmlns:a16="http://schemas.microsoft.com/office/drawing/2014/main" id="{61517B23-F56F-C02E-3EFF-A16781587EC1}"/>
              </a:ext>
            </a:extLst>
          </p:cNvPr>
          <p:cNvGraphicFramePr>
            <a:graphicFrameLocks noGrp="1"/>
          </p:cNvGraphicFramePr>
          <p:nvPr>
            <p:extLst>
              <p:ext uri="{D42A27DB-BD31-4B8C-83A1-F6EECF244321}">
                <p14:modId xmlns:p14="http://schemas.microsoft.com/office/powerpoint/2010/main" val="2367896083"/>
              </p:ext>
            </p:extLst>
          </p:nvPr>
        </p:nvGraphicFramePr>
        <p:xfrm>
          <a:off x="525288" y="2657975"/>
          <a:ext cx="6515029" cy="254766"/>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945820957"/>
                    </a:ext>
                  </a:extLst>
                </a:gridCol>
                <a:gridCol w="5058445">
                  <a:extLst>
                    <a:ext uri="{9D8B030D-6E8A-4147-A177-3AD203B41FA5}">
                      <a16:colId xmlns:a16="http://schemas.microsoft.com/office/drawing/2014/main" val="496291795"/>
                    </a:ext>
                  </a:extLst>
                </a:gridCol>
              </a:tblGrid>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구직제목</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50768529"/>
                  </a:ext>
                </a:extLst>
              </a:tr>
            </a:tbl>
          </a:graphicData>
        </a:graphic>
      </p:graphicFrame>
      <p:sp>
        <p:nvSpPr>
          <p:cNvPr id="5" name="직사각형 4">
            <a:extLst>
              <a:ext uri="{FF2B5EF4-FFF2-40B4-BE49-F238E27FC236}">
                <a16:creationId xmlns:a16="http://schemas.microsoft.com/office/drawing/2014/main" id="{423E0F2D-F302-62AE-D7EA-645EEA2C5955}"/>
              </a:ext>
            </a:extLst>
          </p:cNvPr>
          <p:cNvSpPr/>
          <p:nvPr/>
        </p:nvSpPr>
        <p:spPr>
          <a:xfrm>
            <a:off x="2080893" y="2692305"/>
            <a:ext cx="4877120" cy="18000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schemeClr val="tx1">
                    <a:lumMod val="50000"/>
                    <a:lumOff val="50000"/>
                  </a:schemeClr>
                </a:solidFill>
                <a:latin typeface="맑은 고딕" panose="020B0503020000020004" pitchFamily="50" charset="-127"/>
                <a:ea typeface="맑은 고딕" panose="020B0503020000020004" pitchFamily="50" charset="-127"/>
              </a:rPr>
              <a:t>제목을 </a:t>
            </a:r>
            <a:r>
              <a:rPr lang="en-US" altLang="ko-KR" sz="800" dirty="0">
                <a:solidFill>
                  <a:schemeClr val="tx1">
                    <a:lumMod val="50000"/>
                    <a:lumOff val="50000"/>
                  </a:schemeClr>
                </a:solidFill>
                <a:latin typeface="맑은 고딕" panose="020B0503020000020004" pitchFamily="50" charset="-127"/>
                <a:ea typeface="맑은 고딕" panose="020B0503020000020004" pitchFamily="50" charset="-127"/>
              </a:rPr>
              <a:t>40</a:t>
            </a:r>
            <a:r>
              <a:rPr lang="ko-KR" altLang="en-US" sz="800" dirty="0">
                <a:solidFill>
                  <a:schemeClr val="tx1">
                    <a:lumMod val="50000"/>
                    <a:lumOff val="50000"/>
                  </a:schemeClr>
                </a:solidFill>
                <a:latin typeface="맑은 고딕" panose="020B0503020000020004" pitchFamily="50" charset="-127"/>
                <a:ea typeface="맑은 고딕" panose="020B0503020000020004" pitchFamily="50" charset="-127"/>
              </a:rPr>
              <a:t>자 이하로 작성해 주세요</a:t>
            </a:r>
            <a:r>
              <a:rPr lang="en-US" altLang="ko-KR" sz="800" dirty="0">
                <a:solidFill>
                  <a:schemeClr val="tx1">
                    <a:lumMod val="50000"/>
                    <a:lumOff val="50000"/>
                  </a:schemeClr>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schemeClr val="tx1">
                  <a:lumMod val="50000"/>
                  <a:lumOff val="50000"/>
                </a:schemeClr>
              </a:solidFill>
              <a:effectLst/>
              <a:uLnTx/>
              <a:uFillTx/>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011737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75AB6F-21EB-B0BD-6269-7685D20C9478}"/>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27E71E7D-8EED-67FA-9482-9548B5CC1DF1}"/>
              </a:ext>
            </a:extLst>
          </p:cNvPr>
          <p:cNvSpPr>
            <a:spLocks noGrp="1"/>
          </p:cNvSpPr>
          <p:nvPr>
            <p:ph type="title"/>
          </p:nvPr>
        </p:nvSpPr>
        <p:spPr/>
        <p:txBody>
          <a:bodyPr/>
          <a:lstStyle/>
          <a:p>
            <a:r>
              <a:rPr lang="ko-KR" altLang="en-US" dirty="0"/>
              <a:t>취업정보 </a:t>
            </a:r>
            <a:r>
              <a:rPr lang="en-US" altLang="ko-KR" dirty="0"/>
              <a:t>&gt; </a:t>
            </a:r>
            <a:r>
              <a:rPr lang="ko-KR" altLang="en-US" dirty="0"/>
              <a:t>대체인력 </a:t>
            </a:r>
            <a:r>
              <a:rPr lang="en-US" altLang="ko-KR" dirty="0"/>
              <a:t>&gt; </a:t>
            </a:r>
            <a:r>
              <a:rPr lang="ko-KR" altLang="en-US" dirty="0"/>
              <a:t>구직신청</a:t>
            </a:r>
            <a:r>
              <a:rPr lang="en-US" altLang="ko-KR" dirty="0"/>
              <a:t>(</a:t>
            </a:r>
            <a:r>
              <a:rPr lang="ko-KR" altLang="en-US" dirty="0"/>
              <a:t>이어서</a:t>
            </a:r>
            <a:r>
              <a:rPr lang="en-US" altLang="ko-KR" dirty="0"/>
              <a:t>)</a:t>
            </a:r>
            <a:endParaRPr lang="ko-KR" altLang="en-US" dirty="0"/>
          </a:p>
        </p:txBody>
      </p:sp>
      <p:sp>
        <p:nvSpPr>
          <p:cNvPr id="38" name="텍스트 개체 틀 37">
            <a:extLst>
              <a:ext uri="{FF2B5EF4-FFF2-40B4-BE49-F238E27FC236}">
                <a16:creationId xmlns:a16="http://schemas.microsoft.com/office/drawing/2014/main" id="{7339CEF3-8863-1187-F951-EE04E3056300}"/>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444E0CAC-B763-5C39-0838-84A18877D405}"/>
              </a:ext>
            </a:extLst>
          </p:cNvPr>
          <p:cNvSpPr>
            <a:spLocks noGrp="1"/>
          </p:cNvSpPr>
          <p:nvPr>
            <p:ph type="body" sz="quarter" idx="17"/>
          </p:nvPr>
        </p:nvSpPr>
        <p:spPr/>
        <p:txBody>
          <a:bodyPr/>
          <a:lstStyle/>
          <a:p>
            <a:r>
              <a:rPr lang="ko-KR" altLang="en-US" dirty="0"/>
              <a:t>구직신청 </a:t>
            </a:r>
            <a:r>
              <a:rPr lang="en-US" altLang="ko-KR" dirty="0"/>
              <a:t> </a:t>
            </a:r>
            <a:r>
              <a:rPr lang="ko-KR" altLang="en-US" dirty="0"/>
              <a:t>등록</a:t>
            </a:r>
            <a:r>
              <a:rPr lang="en-US" altLang="ko-KR" dirty="0"/>
              <a:t>(</a:t>
            </a:r>
            <a:r>
              <a:rPr lang="ko-KR" altLang="en-US" dirty="0"/>
              <a:t>이어서</a:t>
            </a:r>
            <a:r>
              <a:rPr lang="en-US" altLang="ko-KR" dirty="0"/>
              <a:t>)</a:t>
            </a:r>
            <a:endParaRPr lang="ko-KR" altLang="en-US" dirty="0"/>
          </a:p>
        </p:txBody>
      </p:sp>
      <p:graphicFrame>
        <p:nvGraphicFramePr>
          <p:cNvPr id="3" name="표 2">
            <a:extLst>
              <a:ext uri="{FF2B5EF4-FFF2-40B4-BE49-F238E27FC236}">
                <a16:creationId xmlns:a16="http://schemas.microsoft.com/office/drawing/2014/main" id="{38D2C1D6-712D-29E4-8F56-B2DBC7E628AA}"/>
              </a:ext>
            </a:extLst>
          </p:cNvPr>
          <p:cNvGraphicFramePr>
            <a:graphicFrameLocks noGrp="1"/>
          </p:cNvGraphicFramePr>
          <p:nvPr>
            <p:extLst>
              <p:ext uri="{D42A27DB-BD31-4B8C-83A1-F6EECF244321}">
                <p14:modId xmlns:p14="http://schemas.microsoft.com/office/powerpoint/2010/main" val="2860938993"/>
              </p:ext>
            </p:extLst>
          </p:nvPr>
        </p:nvGraphicFramePr>
        <p:xfrm>
          <a:off x="9906000" y="254206"/>
          <a:ext cx="2338010" cy="327739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저장</a:t>
                      </a:r>
                      <a:r>
                        <a:rPr lang="en-US" altLang="ko-KR" sz="700" b="1" u="none" strike="noStrike" cap="none" dirty="0">
                          <a:solidFill>
                            <a:srgbClr val="000000"/>
                          </a:solidFill>
                          <a:latin typeface="Malgun Gothic"/>
                          <a:ea typeface="Malgun Gothic"/>
                          <a:cs typeface="Malgun Gothic"/>
                          <a:sym typeface="Malgun Gothic"/>
                        </a:rPr>
                        <a:t>/</a:t>
                      </a:r>
                      <a:r>
                        <a:rPr lang="ko-KR" altLang="en-US" sz="700" b="1" u="none" strike="noStrike" cap="none" dirty="0">
                          <a:solidFill>
                            <a:srgbClr val="000000"/>
                          </a:solidFill>
                          <a:latin typeface="Malgun Gothic"/>
                          <a:ea typeface="Malgun Gothic"/>
                          <a:cs typeface="Malgun Gothic"/>
                          <a:sym typeface="Malgun Gothic"/>
                        </a:rPr>
                        <a:t>목록 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저장 시 저장 후 목록페이지로 이동</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목록 시 작성내용 삭제 후 목록 페이지로 이동</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0993308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en-US" altLang="ko-KR" sz="700" b="1" i="0" u="none" strike="noStrike" cap="none" dirty="0">
                          <a:solidFill>
                            <a:srgbClr val="9900FF"/>
                          </a:solidFill>
                          <a:latin typeface="Malgun Gothic"/>
                          <a:ea typeface="Malgun Gothic"/>
                          <a:cs typeface="Malgun Gothic"/>
                          <a:sym typeface="Malgun Gothic"/>
                        </a:rPr>
                        <a:t>E3-1</a:t>
                      </a:r>
                      <a:endParaRPr lang="en-US"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sz="700" b="0" u="none" strike="noStrike" cap="none" dirty="0">
                          <a:solidFill>
                            <a:srgbClr val="000000"/>
                          </a:solidFill>
                          <a:latin typeface="Malgun Gothic"/>
                          <a:ea typeface="Malgun Gothic"/>
                          <a:cs typeface="Malgun Gothic"/>
                          <a:sym typeface="Malgun Gothic"/>
                        </a:rPr>
                        <a:t> </a:t>
                      </a: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저장</a:t>
                      </a:r>
                      <a:r>
                        <a:rPr lang="ko-KR" altLang="en-US" sz="700" b="1" u="none" strike="noStrike" cap="none" dirty="0">
                          <a:solidFill>
                            <a:srgbClr val="000000"/>
                          </a:solidFill>
                          <a:latin typeface="Malgun Gothic"/>
                          <a:ea typeface="Malgun Gothic"/>
                          <a:cs typeface="Malgun Gothic"/>
                          <a:sym typeface="Malgun Gothic"/>
                        </a:rPr>
                        <a:t> 버튼 클릭 시</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알럿체크후</a:t>
                      </a:r>
                      <a:r>
                        <a:rPr lang="ko-KR" altLang="en-US"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창닫기</a:t>
                      </a:r>
                      <a:br>
                        <a:rPr lang="en-US" altLang="ko-KR" sz="700" b="0" u="none" strike="noStrike" cap="none" dirty="0">
                          <a:solidFill>
                            <a:srgbClr val="000000"/>
                          </a:solidFill>
                          <a:latin typeface="Malgun Gothic"/>
                          <a:ea typeface="Malgun Gothic"/>
                          <a:cs typeface="Malgun Gothic"/>
                          <a:sym typeface="Malgun Gothic"/>
                        </a:rPr>
                      </a:br>
                      <a:endParaRPr lang="en-US" altLang="ko-KR" sz="700" b="0" u="none" strike="noStrike" cap="none" dirty="0">
                        <a:solidFill>
                          <a:srgbClr val="000000"/>
                        </a:solidFill>
                        <a:latin typeface="Malgun Gothic"/>
                        <a:ea typeface="Malgun Gothic"/>
                        <a:cs typeface="Malgun Gothic"/>
                        <a:sym typeface="Malgun Gothic"/>
                      </a:endParaRPr>
                    </a:p>
                    <a:p>
                      <a:pPr marL="171450" marR="0" lvl="0" indent="-171450" algn="l" defTabSz="914400" rtl="0" eaLnBrk="1" fontAlgn="auto" latinLnBrk="0" hangingPunct="1">
                        <a:lnSpc>
                          <a:spcPct val="100000"/>
                        </a:lnSpc>
                        <a:spcBef>
                          <a:spcPts val="0"/>
                        </a:spcBef>
                        <a:spcAft>
                          <a:spcPts val="0"/>
                        </a:spcAft>
                        <a:buClr>
                          <a:srgbClr val="000000"/>
                        </a:buClr>
                        <a:buSzPts val="700"/>
                        <a:buFontTx/>
                        <a:buChar char="-"/>
                        <a:tabLst/>
                        <a:defRPr/>
                      </a:pPr>
                      <a:r>
                        <a:rPr lang="ko-KR" altLang="en-US" sz="700" b="0" u="none" strike="noStrike" cap="none" dirty="0">
                          <a:solidFill>
                            <a:srgbClr val="000000"/>
                          </a:solidFill>
                          <a:latin typeface="Malgun Gothic"/>
                          <a:ea typeface="Malgun Gothic"/>
                          <a:cs typeface="Malgun Gothic"/>
                          <a:sym typeface="Malgun Gothic"/>
                        </a:rPr>
                        <a:t>채용담당자명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근로자수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병원 상세주소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이메일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경력 여부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의망</a:t>
                      </a:r>
                      <a:r>
                        <a:rPr lang="ko-KR" altLang="en-US" sz="700" b="0" u="none" strike="noStrike" cap="none" dirty="0">
                          <a:solidFill>
                            <a:srgbClr val="000000"/>
                          </a:solidFill>
                          <a:latin typeface="Malgun Gothic"/>
                          <a:ea typeface="Malgun Gothic"/>
                          <a:cs typeface="Malgun Gothic"/>
                          <a:sym typeface="Malgun Gothic"/>
                        </a:rPr>
                        <a:t> 근무지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근무형태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 가능 요일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근무 가능 시작일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 희망 진료 기관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근무 희망 진료 분야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학력사항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보유자격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경력사항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자기소개서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희망급여 입력해주세요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참여경로 선택해주세요</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개인정보 수집 이용 동의해주세요</a:t>
                      </a:r>
                      <a:r>
                        <a:rPr lang="en-US" altLang="ko-KR" sz="700" b="0" u="none" strike="noStrike" cap="none" dirty="0">
                          <a:solidFill>
                            <a:srgbClr val="000000"/>
                          </a:solidFill>
                          <a:latin typeface="Malgun Gothic"/>
                          <a:ea typeface="Malgun Gothic"/>
                          <a:cs typeface="Malgun Gothic"/>
                          <a:sym typeface="Malgun Gothic"/>
                        </a:rPr>
                        <a:t>.</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02708007"/>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4</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92075" marR="0" lvl="0" indent="-92075" algn="l" defTabSz="914400" rtl="0" eaLnBrk="1" fontAlgn="auto" latinLnBrk="0" hangingPunct="1">
                        <a:lnSpc>
                          <a:spcPct val="100000"/>
                        </a:lnSpc>
                        <a:spcBef>
                          <a:spcPts val="0"/>
                        </a:spcBef>
                        <a:spcAft>
                          <a:spcPts val="0"/>
                        </a:spcAft>
                        <a:buClr>
                          <a:srgbClr val="000000"/>
                        </a:buClr>
                        <a:buSzPts val="700"/>
                        <a:buFont typeface="Arial" panose="020B0604020202020204" pitchFamily="34" charset="0"/>
                        <a:buChar char="•"/>
                        <a:tabLst/>
                        <a:defRPr/>
                      </a:pPr>
                      <a:r>
                        <a:rPr lang="ko-KR" altLang="en-US" sz="700" b="0" u="none" strike="noStrike" cap="none" dirty="0">
                          <a:solidFill>
                            <a:srgbClr val="000000"/>
                          </a:solidFill>
                          <a:latin typeface="Malgun Gothic"/>
                          <a:ea typeface="Malgun Gothic"/>
                          <a:cs typeface="Malgun Gothic"/>
                          <a:sym typeface="Malgun Gothic"/>
                        </a:rPr>
                        <a:t>추가 버튼</a:t>
                      </a: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Tx/>
                        <a:buNone/>
                        <a:tabLst/>
                        <a:defRPr/>
                      </a:pPr>
                      <a:r>
                        <a:rPr lang="ko-KR" altLang="en-US" sz="700" b="0" u="none" strike="noStrike" cap="none" dirty="0">
                          <a:solidFill>
                            <a:srgbClr val="000000"/>
                          </a:solidFill>
                          <a:latin typeface="Malgun Gothic"/>
                          <a:ea typeface="Malgun Gothic"/>
                          <a:cs typeface="Malgun Gothic"/>
                          <a:sym typeface="Malgun Gothic"/>
                        </a:rPr>
                        <a:t> </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클릭 시 하단에 행 추가</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629975768"/>
                  </a:ext>
                </a:extLst>
              </a:tr>
            </a:tbl>
          </a:graphicData>
        </a:graphic>
      </p:graphicFrame>
      <p:graphicFrame>
        <p:nvGraphicFramePr>
          <p:cNvPr id="93" name="표 92">
            <a:extLst>
              <a:ext uri="{FF2B5EF4-FFF2-40B4-BE49-F238E27FC236}">
                <a16:creationId xmlns:a16="http://schemas.microsoft.com/office/drawing/2014/main" id="{210D4067-EEA9-B34B-FD32-30670E4FB3B3}"/>
              </a:ext>
            </a:extLst>
          </p:cNvPr>
          <p:cNvGraphicFramePr>
            <a:graphicFrameLocks noGrp="1"/>
          </p:cNvGraphicFramePr>
          <p:nvPr>
            <p:extLst>
              <p:ext uri="{D42A27DB-BD31-4B8C-83A1-F6EECF244321}">
                <p14:modId xmlns:p14="http://schemas.microsoft.com/office/powerpoint/2010/main" val="4224612837"/>
              </p:ext>
            </p:extLst>
          </p:nvPr>
        </p:nvGraphicFramePr>
        <p:xfrm>
          <a:off x="523875" y="1135251"/>
          <a:ext cx="6511678" cy="3394948"/>
        </p:xfrm>
        <a:graphic>
          <a:graphicData uri="http://schemas.openxmlformats.org/drawingml/2006/table">
            <a:tbl>
              <a:tblPr firstRow="1" bandRow="1">
                <a:tableStyleId>{5C22544A-7EE6-4342-B048-85BDC9FD1C3A}</a:tableStyleId>
              </a:tblPr>
              <a:tblGrid>
                <a:gridCol w="1455835">
                  <a:extLst>
                    <a:ext uri="{9D8B030D-6E8A-4147-A177-3AD203B41FA5}">
                      <a16:colId xmlns:a16="http://schemas.microsoft.com/office/drawing/2014/main" val="20000"/>
                    </a:ext>
                  </a:extLst>
                </a:gridCol>
                <a:gridCol w="5055843">
                  <a:extLst>
                    <a:ext uri="{9D8B030D-6E8A-4147-A177-3AD203B41FA5}">
                      <a16:colId xmlns:a16="http://schemas.microsoft.com/office/drawing/2014/main" val="20001"/>
                    </a:ext>
                  </a:extLst>
                </a:gridCol>
              </a:tblGrid>
              <a:tr h="94286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근무분야</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621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최종학력</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7771167"/>
                  </a:ext>
                </a:extLst>
              </a:tr>
              <a:tr h="22621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보유자격증</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자격증이 </a:t>
                      </a:r>
                      <a:r>
                        <a:rPr lang="ko-KR" altLang="en-US" sz="800" b="0" kern="1200" dirty="0" err="1">
                          <a:solidFill>
                            <a:schemeClr val="tx1"/>
                          </a:solidFill>
                          <a:latin typeface="맑은 고딕" panose="020B0503020000020004" pitchFamily="50" charset="-127"/>
                          <a:ea typeface="맑은 고딕" panose="020B0503020000020004" pitchFamily="50" charset="-127"/>
                          <a:cs typeface="+mn-cs"/>
                        </a:rPr>
                        <a:t>여러개</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 인 경우</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쉼표</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 )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구분하여 작성</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586465892"/>
                  </a:ext>
                </a:extLst>
              </a:tr>
              <a:tr h="226211">
                <a:tc rowSpan="2">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근무경력</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mn-ea"/>
                          <a:ea typeface="+mn-ea"/>
                          <a:cs typeface="+mn-cs"/>
                        </a:rPr>
                        <a:t>                                                                               </a:t>
                      </a:r>
                      <a:r>
                        <a:rPr lang="ko-KR" altLang="en-US" sz="700" b="0" kern="1200" dirty="0">
                          <a:solidFill>
                            <a:schemeClr val="tx1"/>
                          </a:solidFill>
                          <a:latin typeface="+mn-ea"/>
                          <a:ea typeface="+mn-ea"/>
                          <a:cs typeface="+mn-cs"/>
                        </a:rPr>
                        <a:t>입</a:t>
                      </a:r>
                      <a:r>
                        <a:rPr lang="en-US" altLang="ko-KR" sz="700" b="0" kern="1200" dirty="0">
                          <a:solidFill>
                            <a:schemeClr val="tx1"/>
                          </a:solidFill>
                          <a:latin typeface="+mn-ea"/>
                          <a:ea typeface="+mn-ea"/>
                          <a:cs typeface="+mn-cs"/>
                        </a:rPr>
                        <a:t>/</a:t>
                      </a:r>
                      <a:r>
                        <a:rPr lang="ko-KR" altLang="en-US" sz="700" b="0" kern="1200" dirty="0">
                          <a:solidFill>
                            <a:schemeClr val="tx1"/>
                          </a:solidFill>
                          <a:latin typeface="+mn-ea"/>
                          <a:ea typeface="+mn-ea"/>
                          <a:cs typeface="+mn-cs"/>
                        </a:rPr>
                        <a:t>퇴사일                         </a:t>
                      </a:r>
                      <a:r>
                        <a:rPr lang="en-US" altLang="ko-KR" sz="700" b="0" kern="1200" dirty="0">
                          <a:solidFill>
                            <a:schemeClr val="tx1"/>
                          </a:solidFill>
                          <a:latin typeface="+mn-ea"/>
                          <a:ea typeface="+mn-ea"/>
                          <a:cs typeface="+mn-cs"/>
                        </a:rPr>
                        <a:t>~                                             </a:t>
                      </a:r>
                      <a:endParaRPr lang="ko-KR" altLang="en-US" sz="7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56364363"/>
                  </a:ext>
                </a:extLst>
              </a:tr>
              <a:tr h="226211">
                <a:tc vMerge="1">
                  <a:txBody>
                    <a:bodyPr/>
                    <a:lstStyle/>
                    <a:p>
                      <a:pPr algn="l" latinLnBrk="1">
                        <a:lnSpc>
                          <a:spcPct val="100000"/>
                        </a:lnSpc>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700" b="0" kern="1200" dirty="0">
                          <a:solidFill>
                            <a:schemeClr val="tx1"/>
                          </a:solidFill>
                          <a:latin typeface="+mn-ea"/>
                          <a:ea typeface="+mn-ea"/>
                          <a:cs typeface="+mn-cs"/>
                        </a:rPr>
                        <a:t>                                                                               </a:t>
                      </a:r>
                      <a:r>
                        <a:rPr lang="ko-KR" altLang="en-US" sz="700" b="0" kern="1200" dirty="0">
                          <a:solidFill>
                            <a:schemeClr val="tx1"/>
                          </a:solidFill>
                          <a:latin typeface="+mn-ea"/>
                          <a:ea typeface="+mn-ea"/>
                          <a:cs typeface="+mn-cs"/>
                        </a:rPr>
                        <a:t>입</a:t>
                      </a:r>
                      <a:r>
                        <a:rPr lang="en-US" altLang="ko-KR" sz="700" b="0" kern="1200" dirty="0">
                          <a:solidFill>
                            <a:schemeClr val="tx1"/>
                          </a:solidFill>
                          <a:latin typeface="+mn-ea"/>
                          <a:ea typeface="+mn-ea"/>
                          <a:cs typeface="+mn-cs"/>
                        </a:rPr>
                        <a:t>/</a:t>
                      </a:r>
                      <a:r>
                        <a:rPr lang="ko-KR" altLang="en-US" sz="700" b="0" kern="1200" dirty="0">
                          <a:solidFill>
                            <a:schemeClr val="tx1"/>
                          </a:solidFill>
                          <a:latin typeface="+mn-ea"/>
                          <a:ea typeface="+mn-ea"/>
                          <a:cs typeface="+mn-cs"/>
                        </a:rPr>
                        <a:t>퇴사일                         </a:t>
                      </a:r>
                      <a:r>
                        <a:rPr lang="en-US" altLang="ko-KR" sz="700" b="0" kern="1200" dirty="0">
                          <a:solidFill>
                            <a:schemeClr val="tx1"/>
                          </a:solidFill>
                          <a:latin typeface="+mn-ea"/>
                          <a:ea typeface="+mn-ea"/>
                          <a:cs typeface="+mn-cs"/>
                        </a:rPr>
                        <a:t>~ </a:t>
                      </a:r>
                      <a:endParaRPr lang="ko-KR" altLang="en-US" sz="7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3333549"/>
                  </a:ext>
                </a:extLst>
              </a:tr>
              <a:tr h="1159403">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자기소개서</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732094423"/>
                  </a:ext>
                </a:extLst>
              </a:tr>
              <a:tr h="0">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희망급여</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36732049"/>
                  </a:ext>
                </a:extLst>
              </a:tr>
              <a:tr h="0">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참여경로</a:t>
                      </a:r>
                      <a:r>
                        <a:rPr lang="ko-KR" altLang="en-US" sz="800" b="1" kern="1200" dirty="0">
                          <a:solidFill>
                            <a:srgbClr val="FF0000"/>
                          </a:solidFill>
                          <a:latin typeface="맑은 고딕" panose="020B0503020000020004" pitchFamily="50" charset="-127"/>
                          <a:ea typeface="+mn-ea"/>
                          <a:cs typeface="+mn-cs"/>
                        </a:rPr>
                        <a:t>*</a:t>
                      </a:r>
                      <a:endParaRPr lang="ko-KR" altLang="en-US" sz="800" b="1" kern="1200" dirty="0">
                        <a:solidFill>
                          <a:schemeClr val="tx1"/>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12959726"/>
                  </a:ext>
                </a:extLst>
              </a:tr>
            </a:tbl>
          </a:graphicData>
        </a:graphic>
      </p:graphicFrame>
      <p:sp>
        <p:nvSpPr>
          <p:cNvPr id="94" name="직사각형 93">
            <a:extLst>
              <a:ext uri="{FF2B5EF4-FFF2-40B4-BE49-F238E27FC236}">
                <a16:creationId xmlns:a16="http://schemas.microsoft.com/office/drawing/2014/main" id="{33A32990-B75F-8887-99AE-FC5CF009F558}"/>
              </a:ext>
            </a:extLst>
          </p:cNvPr>
          <p:cNvSpPr/>
          <p:nvPr/>
        </p:nvSpPr>
        <p:spPr>
          <a:xfrm>
            <a:off x="2045046" y="2330749"/>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97" name="TextBox 96">
            <a:extLst>
              <a:ext uri="{FF2B5EF4-FFF2-40B4-BE49-F238E27FC236}">
                <a16:creationId xmlns:a16="http://schemas.microsoft.com/office/drawing/2014/main" id="{BCD35D56-196B-C773-953A-BEA45AE1D9C9}"/>
              </a:ext>
            </a:extLst>
          </p:cNvPr>
          <p:cNvSpPr txBox="1"/>
          <p:nvPr/>
        </p:nvSpPr>
        <p:spPr>
          <a:xfrm>
            <a:off x="2007532" y="1158367"/>
            <a:ext cx="4737290" cy="954107"/>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전체선택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가정의학과   □ 결핵과      □ 내과       </a:t>
            </a:r>
            <a:r>
              <a:rPr lang="ko-KR" altLang="en-US" sz="50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 마취통증의학과   □ 방사선종양학과</a:t>
            </a:r>
          </a:p>
          <a:p>
            <a:r>
              <a:rPr lang="ko-KR" altLang="en-US" sz="800" dirty="0">
                <a:solidFill>
                  <a:schemeClr val="tx1"/>
                </a:solidFill>
                <a:latin typeface="맑은 고딕" panose="020B0503020000020004" pitchFamily="50" charset="-127"/>
                <a:ea typeface="맑은 고딕" panose="020B0503020000020004" pitchFamily="50" charset="-127"/>
              </a:rPr>
              <a:t>□ </a:t>
            </a:r>
            <a:r>
              <a:rPr lang="ko-KR" altLang="en-US" sz="800" dirty="0" err="1">
                <a:solidFill>
                  <a:schemeClr val="tx1"/>
                </a:solidFill>
                <a:latin typeface="맑은 고딕" panose="020B0503020000020004" pitchFamily="50" charset="-127"/>
                <a:ea typeface="맑은 고딕" panose="020B0503020000020004" pitchFamily="50" charset="-127"/>
              </a:rPr>
              <a:t>비뇨의학과</a:t>
            </a:r>
            <a:r>
              <a:rPr lang="ko-KR" altLang="en-US" sz="800" dirty="0">
                <a:solidFill>
                  <a:schemeClr val="tx1"/>
                </a:solidFill>
                <a:latin typeface="맑은 고딕" panose="020B0503020000020004" pitchFamily="50" charset="-127"/>
                <a:ea typeface="맑은 고딕" panose="020B0503020000020004" pitchFamily="50" charset="-127"/>
              </a:rPr>
              <a:t>   □ 산부인과   □ 성형외과   □ 소아청소년과    </a:t>
            </a:r>
            <a:r>
              <a:rPr lang="ko-KR" altLang="en-US" sz="70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 신경과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신경외과   □ 안과   □ 영상의학과   □ 예방의학과   □ 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응급의학과   □ 이비인후과   □ 재활의학과   □ 정신건강의학과   □ 정형외과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진단검사의학과   □ 피부과   □ 핵의학과  □ 흉부외과   □ 기타 주관식</a:t>
            </a:r>
          </a:p>
          <a:p>
            <a:endParaRPr lang="ko-KR" altLang="en-US" sz="800" dirty="0">
              <a:latin typeface="맑은 고딕" panose="020B0503020000020004" pitchFamily="50" charset="-127"/>
              <a:ea typeface="맑은 고딕" panose="020B0503020000020004" pitchFamily="50" charset="-127"/>
            </a:endParaRPr>
          </a:p>
        </p:txBody>
      </p:sp>
      <p:sp>
        <p:nvSpPr>
          <p:cNvPr id="98" name="직사각형 97">
            <a:extLst>
              <a:ext uri="{FF2B5EF4-FFF2-40B4-BE49-F238E27FC236}">
                <a16:creationId xmlns:a16="http://schemas.microsoft.com/office/drawing/2014/main" id="{AB67C236-E822-DB16-7FC4-0BBDF96A40D4}"/>
              </a:ext>
            </a:extLst>
          </p:cNvPr>
          <p:cNvSpPr/>
          <p:nvPr/>
        </p:nvSpPr>
        <p:spPr>
          <a:xfrm>
            <a:off x="2114822" y="3000577"/>
            <a:ext cx="4852944" cy="1070714"/>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99" name="타원 98">
            <a:extLst>
              <a:ext uri="{FF2B5EF4-FFF2-40B4-BE49-F238E27FC236}">
                <a16:creationId xmlns:a16="http://schemas.microsoft.com/office/drawing/2014/main" id="{0E382229-095D-B178-47EA-609DD98DAAD0}"/>
              </a:ext>
            </a:extLst>
          </p:cNvPr>
          <p:cNvSpPr/>
          <p:nvPr/>
        </p:nvSpPr>
        <p:spPr>
          <a:xfrm>
            <a:off x="1870921" y="233934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0" name="타원 99">
            <a:extLst>
              <a:ext uri="{FF2B5EF4-FFF2-40B4-BE49-F238E27FC236}">
                <a16:creationId xmlns:a16="http://schemas.microsoft.com/office/drawing/2014/main" id="{CE7164FD-3FB2-7DBF-310C-27237C54B614}"/>
              </a:ext>
            </a:extLst>
          </p:cNvPr>
          <p:cNvSpPr/>
          <p:nvPr/>
        </p:nvSpPr>
        <p:spPr>
          <a:xfrm>
            <a:off x="1870921" y="255022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５</a:t>
            </a:r>
          </a:p>
        </p:txBody>
      </p:sp>
      <p:sp>
        <p:nvSpPr>
          <p:cNvPr id="125" name="타원 124">
            <a:extLst>
              <a:ext uri="{FF2B5EF4-FFF2-40B4-BE49-F238E27FC236}">
                <a16:creationId xmlns:a16="http://schemas.microsoft.com/office/drawing/2014/main" id="{545267A3-D6CE-5E06-378F-6A0C075AA419}"/>
              </a:ext>
            </a:extLst>
          </p:cNvPr>
          <p:cNvSpPr/>
          <p:nvPr/>
        </p:nvSpPr>
        <p:spPr>
          <a:xfrm>
            <a:off x="1870921" y="337582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７</a:t>
            </a:r>
          </a:p>
        </p:txBody>
      </p:sp>
      <p:sp>
        <p:nvSpPr>
          <p:cNvPr id="126" name="타원 125">
            <a:extLst>
              <a:ext uri="{FF2B5EF4-FFF2-40B4-BE49-F238E27FC236}">
                <a16:creationId xmlns:a16="http://schemas.microsoft.com/office/drawing/2014/main" id="{491BA360-6C98-7FA0-7BC9-543E2273867F}"/>
              </a:ext>
            </a:extLst>
          </p:cNvPr>
          <p:cNvSpPr/>
          <p:nvPr/>
        </p:nvSpPr>
        <p:spPr>
          <a:xfrm>
            <a:off x="1870921" y="412398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８</a:t>
            </a:r>
          </a:p>
        </p:txBody>
      </p:sp>
      <p:sp>
        <p:nvSpPr>
          <p:cNvPr id="127" name="타원 126">
            <a:extLst>
              <a:ext uri="{FF2B5EF4-FFF2-40B4-BE49-F238E27FC236}">
                <a16:creationId xmlns:a16="http://schemas.microsoft.com/office/drawing/2014/main" id="{EA107898-90B5-3FFE-77B1-7D18889C1CC9}"/>
              </a:ext>
            </a:extLst>
          </p:cNvPr>
          <p:cNvSpPr/>
          <p:nvPr/>
        </p:nvSpPr>
        <p:spPr>
          <a:xfrm>
            <a:off x="1870921" y="112826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28" name="타원 127">
            <a:extLst>
              <a:ext uri="{FF2B5EF4-FFF2-40B4-BE49-F238E27FC236}">
                <a16:creationId xmlns:a16="http://schemas.microsoft.com/office/drawing/2014/main" id="{F5C584DE-16E4-EA39-2942-E8C21D3114AC}"/>
              </a:ext>
            </a:extLst>
          </p:cNvPr>
          <p:cNvSpPr/>
          <p:nvPr/>
        </p:nvSpPr>
        <p:spPr>
          <a:xfrm>
            <a:off x="1870921" y="209325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29" name="TextBox 128">
            <a:extLst>
              <a:ext uri="{FF2B5EF4-FFF2-40B4-BE49-F238E27FC236}">
                <a16:creationId xmlns:a16="http://schemas.microsoft.com/office/drawing/2014/main" id="{050F18AD-7650-AA9E-76D7-8321F4987B51}"/>
              </a:ext>
            </a:extLst>
          </p:cNvPr>
          <p:cNvSpPr txBox="1"/>
          <p:nvPr/>
        </p:nvSpPr>
        <p:spPr>
          <a:xfrm>
            <a:off x="418343" y="4772966"/>
            <a:ext cx="1813755" cy="215444"/>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sym typeface="Wingdings 2"/>
              </a:rPr>
              <a:t>개인정보 수집 이용 동의</a:t>
            </a:r>
            <a:r>
              <a:rPr lang="ko-KR" altLang="en-US" sz="800" b="1" dirty="0">
                <a:solidFill>
                  <a:srgbClr val="FF0000"/>
                </a:solidFill>
                <a:latin typeface="맑은 고딕" panose="020B0503020000020004" pitchFamily="50" charset="-127"/>
                <a:ea typeface="맑은 고딕" panose="020B0503020000020004" pitchFamily="50" charset="-127"/>
                <a:sym typeface="Wingdings 2"/>
              </a:rPr>
              <a:t> </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r>
              <a:rPr lang="ko-KR" altLang="en-US" sz="800" b="1" dirty="0">
                <a:solidFill>
                  <a:srgbClr val="FF0000"/>
                </a:solidFill>
                <a:latin typeface="맑은 고딕" panose="020B0503020000020004" pitchFamily="50" charset="-127"/>
                <a:ea typeface="맑은 고딕" panose="020B0503020000020004" pitchFamily="50" charset="-127"/>
                <a:sym typeface="Wingdings 2"/>
              </a:rPr>
              <a:t>필수</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130" name="직사각형 129">
            <a:extLst>
              <a:ext uri="{FF2B5EF4-FFF2-40B4-BE49-F238E27FC236}">
                <a16:creationId xmlns:a16="http://schemas.microsoft.com/office/drawing/2014/main" id="{2FF54092-F344-6602-557E-ADA6255B8871}"/>
              </a:ext>
            </a:extLst>
          </p:cNvPr>
          <p:cNvSpPr/>
          <p:nvPr/>
        </p:nvSpPr>
        <p:spPr>
          <a:xfrm>
            <a:off x="523874" y="4960712"/>
            <a:ext cx="6532715" cy="425283"/>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31" name="타원 130">
            <a:extLst>
              <a:ext uri="{FF2B5EF4-FFF2-40B4-BE49-F238E27FC236}">
                <a16:creationId xmlns:a16="http://schemas.microsoft.com/office/drawing/2014/main" id="{C35C613F-E78A-8F34-50D6-A18A10CEA938}"/>
              </a:ext>
            </a:extLst>
          </p:cNvPr>
          <p:cNvSpPr/>
          <p:nvPr/>
        </p:nvSpPr>
        <p:spPr>
          <a:xfrm>
            <a:off x="418343" y="4948144"/>
            <a:ext cx="216000" cy="216000"/>
          </a:xfrm>
          <a:prstGeom prst="ellipse">
            <a:avLst/>
          </a:prstGeom>
          <a:solidFill>
            <a:srgbClr val="FF0000"/>
          </a:solidFill>
          <a:ln w="25400" cap="flat" cmpd="sng" algn="ctr">
            <a:noFill/>
            <a:prstDash val="solid"/>
          </a:ln>
          <a:effectLst/>
        </p:spPr>
        <p:txBody>
          <a:bodyPr lIns="0" tIns="0" rIns="0" bIns="0" rtlCol="0" anchor="ctr"/>
          <a:lstStyle/>
          <a:p>
            <a:pPr lvl="0" algn="ctr" eaLnBrk="0" fontAlgn="base" hangingPunct="0">
              <a:spcBef>
                <a:spcPct val="0"/>
              </a:spcBef>
              <a:spcAft>
                <a:spcPct val="0"/>
              </a:spcAft>
              <a:buClrTx/>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32" name="TextBox 131">
            <a:extLst>
              <a:ext uri="{FF2B5EF4-FFF2-40B4-BE49-F238E27FC236}">
                <a16:creationId xmlns:a16="http://schemas.microsoft.com/office/drawing/2014/main" id="{19585090-BAA1-B699-D316-0E9B20F58DEA}"/>
              </a:ext>
            </a:extLst>
          </p:cNvPr>
          <p:cNvSpPr txBox="1"/>
          <p:nvPr/>
        </p:nvSpPr>
        <p:spPr>
          <a:xfrm>
            <a:off x="585423" y="5389426"/>
            <a:ext cx="2053274" cy="200055"/>
          </a:xfrm>
          <a:prstGeom prst="rect">
            <a:avLst/>
          </a:prstGeom>
          <a:noFill/>
        </p:spPr>
        <p:txBody>
          <a:bodyPr wrap="square">
            <a:spAutoFit/>
          </a:bodyPr>
          <a:lstStyle/>
          <a:p>
            <a:r>
              <a:rPr lang="ko-KR" altLang="en-US" sz="700" b="0" dirty="0">
                <a:solidFill>
                  <a:schemeClr val="tx1"/>
                </a:solidFill>
                <a:latin typeface="맑은 고딕" panose="020B0503020000020004" pitchFamily="50" charset="-127"/>
                <a:ea typeface="맑은 고딕" panose="020B0503020000020004" pitchFamily="50" charset="-127"/>
                <a:sym typeface="Wingdings 2"/>
              </a:rPr>
              <a:t>□</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tx1"/>
                </a:solidFill>
                <a:latin typeface="맑은 고딕" panose="020B0503020000020004" pitchFamily="50" charset="-127"/>
                <a:ea typeface="맑은 고딕" panose="020B0503020000020004" pitchFamily="50" charset="-127"/>
                <a:sym typeface="Wingdings 2"/>
              </a:rPr>
              <a:t>개인정보 수집에 동의 합니다</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a:t>
            </a:r>
            <a:endParaRPr lang="ko-KR" altLang="en-US" sz="700" dirty="0">
              <a:latin typeface="맑은 고딕" panose="020B0503020000020004" pitchFamily="50" charset="-127"/>
              <a:ea typeface="맑은 고딕" panose="020B0503020000020004" pitchFamily="50" charset="-127"/>
            </a:endParaRPr>
          </a:p>
        </p:txBody>
      </p:sp>
      <p:sp>
        <p:nvSpPr>
          <p:cNvPr id="133" name="Button">
            <a:extLst>
              <a:ext uri="{FF2B5EF4-FFF2-40B4-BE49-F238E27FC236}">
                <a16:creationId xmlns:a16="http://schemas.microsoft.com/office/drawing/2014/main" id="{5E3E273C-62B6-BC9C-ACB7-3A1E0F4C8008}"/>
              </a:ext>
            </a:extLst>
          </p:cNvPr>
          <p:cNvSpPr>
            <a:spLocks/>
          </p:cNvSpPr>
          <p:nvPr/>
        </p:nvSpPr>
        <p:spPr bwMode="auto">
          <a:xfrm>
            <a:off x="6619728" y="5625978"/>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목록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38" name="Button">
            <a:extLst>
              <a:ext uri="{FF2B5EF4-FFF2-40B4-BE49-F238E27FC236}">
                <a16:creationId xmlns:a16="http://schemas.microsoft.com/office/drawing/2014/main" id="{F3D8F2F7-EBE1-E04C-DC5E-6EF909FB3A63}"/>
              </a:ext>
            </a:extLst>
          </p:cNvPr>
          <p:cNvSpPr>
            <a:spLocks/>
          </p:cNvSpPr>
          <p:nvPr/>
        </p:nvSpPr>
        <p:spPr bwMode="auto">
          <a:xfrm>
            <a:off x="6135761" y="5625978"/>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저장</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40" name="직사각형 139">
            <a:extLst>
              <a:ext uri="{FF2B5EF4-FFF2-40B4-BE49-F238E27FC236}">
                <a16:creationId xmlns:a16="http://schemas.microsoft.com/office/drawing/2014/main" id="{6DEB5E7E-5839-69AB-D061-E28309725A05}"/>
              </a:ext>
            </a:extLst>
          </p:cNvPr>
          <p:cNvSpPr/>
          <p:nvPr/>
        </p:nvSpPr>
        <p:spPr>
          <a:xfrm>
            <a:off x="6038689" y="556712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aphicFrame>
        <p:nvGraphicFramePr>
          <p:cNvPr id="141" name="Google Shape;638;p42">
            <a:extLst>
              <a:ext uri="{FF2B5EF4-FFF2-40B4-BE49-F238E27FC236}">
                <a16:creationId xmlns:a16="http://schemas.microsoft.com/office/drawing/2014/main" id="{F08C924C-53AA-30E3-B22D-890B56792735}"/>
              </a:ext>
            </a:extLst>
          </p:cNvPr>
          <p:cNvGraphicFramePr/>
          <p:nvPr>
            <p:extLst>
              <p:ext uri="{D42A27DB-BD31-4B8C-83A1-F6EECF244321}">
                <p14:modId xmlns:p14="http://schemas.microsoft.com/office/powerpoint/2010/main" val="1916478803"/>
              </p:ext>
            </p:extLst>
          </p:nvPr>
        </p:nvGraphicFramePr>
        <p:xfrm>
          <a:off x="7514015" y="310181"/>
          <a:ext cx="2338010" cy="457331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구직정보 등록</a:t>
                      </a:r>
                      <a:r>
                        <a:rPr lang="en-US" altLang="ko-KR" sz="700" b="1" i="0" u="none" strike="noStrike" cap="none" dirty="0">
                          <a:solidFill>
                            <a:schemeClr val="dk1"/>
                          </a:solidFill>
                          <a:latin typeface="Malgun Gothic"/>
                          <a:ea typeface="Malgun Gothic"/>
                          <a:cs typeface="Malgun Gothic"/>
                          <a:sym typeface="Malgun Gothic"/>
                        </a:rPr>
                        <a:t>(</a:t>
                      </a:r>
                      <a:r>
                        <a:rPr lang="ko-KR" altLang="en-US" sz="700" b="1" i="0" u="none" strike="noStrike" cap="none" dirty="0">
                          <a:solidFill>
                            <a:schemeClr val="dk1"/>
                          </a:solidFill>
                          <a:latin typeface="Malgun Gothic"/>
                          <a:ea typeface="Malgun Gothic"/>
                          <a:cs typeface="Malgun Gothic"/>
                          <a:sym typeface="Malgun Gothic"/>
                        </a:rPr>
                        <a:t>이어서</a:t>
                      </a:r>
                      <a:r>
                        <a:rPr lang="en-US" altLang="ko-KR" sz="700" b="1" i="0" u="none" strike="noStrike" cap="none" dirty="0">
                          <a:solidFill>
                            <a:schemeClr val="dk1"/>
                          </a:solidFill>
                          <a:latin typeface="Malgun Gothic"/>
                          <a:ea typeface="Malgun Gothic"/>
                          <a:cs typeface="Malgun Gothic"/>
                          <a:sym typeface="Malgun Gothic"/>
                        </a:rPr>
                        <a:t>)</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희망 진료 분야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복수선택 가능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전체석택</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가정의학과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결핵과  ＊ 내과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마취통증의학과  ＊ 방사선종양학과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비뇨의학과</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산부인과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성형외과  ＊ 소아청소년과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신경과  ＊ 신경외과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안과  ＊ 영상의학과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예방의학과  ＊ 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응급의학과  ＊ 이비인후과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재활의학과  ＊ 정신건강의학과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정형외과  ＊ 진단검사의학과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피부과  ＊ 핵의학과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흉부외과   ＊ 기타 주관식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최종학력</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중졸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고졸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전문학사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학사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석사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박사</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4</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보유자격</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보유자격근무형태면허이름근무형태취득연도</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296233232"/>
                  </a:ext>
                </a:extLst>
              </a:tr>
              <a:tr h="269062">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5</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근무경력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자유롭게 입력</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sngStrike" cap="none" baseline="0" dirty="0">
                          <a:solidFill>
                            <a:srgbClr val="000000"/>
                          </a:solidFill>
                          <a:latin typeface="Malgun Gothic"/>
                          <a:ea typeface="Malgun Gothic"/>
                          <a:sym typeface="Malgun Gothic"/>
                        </a:rPr>
                        <a:t>6</a:t>
                      </a:r>
                      <a:endParaRPr strike="sngStrike" baseline="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자기소개서 제목</a:t>
                      </a:r>
                      <a:br>
                        <a:rPr kumimoji="0" lang="ko-KR" altLang="ko-KR"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rPr>
                        <a:t>자유롭게 입력</a:t>
                      </a:r>
                      <a:endParaRPr kumimoji="0" lang="en-US" altLang="ko-KR" sz="700" b="0" i="0" u="none" strike="sng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en-US" sz="700" b="1" i="0" u="none" strike="noStrike" cap="none" dirty="0">
                          <a:solidFill>
                            <a:srgbClr val="000000"/>
                          </a:solidFill>
                          <a:latin typeface="Malgun Gothic"/>
                          <a:ea typeface="Malgun Gothic"/>
                          <a:sym typeface="Malgun Gothic"/>
                        </a:rPr>
                        <a:t>７</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자기소개서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자유롭게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89277046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８</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희망급여</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한글 모두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124144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９</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참여경로</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rgbClr val="FF0000"/>
                          </a:solidFill>
                          <a:latin typeface="Malgun Gothic"/>
                          <a:ea typeface="Malgun Gothic"/>
                          <a:cs typeface="Malgun Gothic"/>
                          <a:sym typeface="Malgun Gothic"/>
                        </a:rPr>
                        <a:t>- </a:t>
                      </a:r>
                      <a:r>
                        <a:rPr lang="ko-KR" altLang="en-US" sz="700" b="0" u="none" strike="noStrike" cap="none" dirty="0">
                          <a:solidFill>
                            <a:srgbClr val="FF0000"/>
                          </a:solidFill>
                          <a:latin typeface="Malgun Gothic"/>
                          <a:ea typeface="Malgun Gothic"/>
                          <a:cs typeface="Malgun Gothic"/>
                          <a:sym typeface="Malgun Gothic"/>
                        </a:rPr>
                        <a:t>일단 </a:t>
                      </a:r>
                      <a:r>
                        <a:rPr lang="en-US" altLang="ko-KR" sz="700" b="0" u="none" strike="noStrike" cap="none" dirty="0">
                          <a:solidFill>
                            <a:srgbClr val="FF0000"/>
                          </a:solidFill>
                          <a:latin typeface="Malgun Gothic"/>
                          <a:ea typeface="Malgun Gothic"/>
                          <a:cs typeface="Malgun Gothic"/>
                          <a:sym typeface="Malgun Gothic"/>
                        </a:rPr>
                        <a:t>5</a:t>
                      </a:r>
                      <a:r>
                        <a:rPr lang="ko-KR" altLang="en-US" sz="700" b="0" u="none" strike="noStrike" cap="none" dirty="0">
                          <a:solidFill>
                            <a:srgbClr val="FF0000"/>
                          </a:solidFill>
                          <a:latin typeface="Malgun Gothic"/>
                          <a:ea typeface="Malgun Gothic"/>
                          <a:cs typeface="Malgun Gothic"/>
                          <a:sym typeface="Malgun Gothic"/>
                        </a:rPr>
                        <a:t>개 선택지 자리만 마련</a:t>
                      </a:r>
                      <a:endParaRPr kumimoji="0" lang="en-US" altLang="ko-KR" sz="700" b="0" i="0" u="none" strike="noStrike" kern="0" cap="none" spc="0" normalizeH="0" baseline="0" noProof="0" dirty="0">
                        <a:ln>
                          <a:noFill/>
                        </a:ln>
                        <a:solidFill>
                          <a:srgbClr val="FF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10</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개인정보 수집 이용동의</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필수체크</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bl>
          </a:graphicData>
        </a:graphic>
      </p:graphicFrame>
      <p:grpSp>
        <p:nvGrpSpPr>
          <p:cNvPr id="142" name="그룹 141">
            <a:extLst>
              <a:ext uri="{FF2B5EF4-FFF2-40B4-BE49-F238E27FC236}">
                <a16:creationId xmlns:a16="http://schemas.microsoft.com/office/drawing/2014/main" id="{D4C9D3E4-FA4C-37D6-E8C4-93F5C90B4813}"/>
              </a:ext>
            </a:extLst>
          </p:cNvPr>
          <p:cNvGrpSpPr/>
          <p:nvPr/>
        </p:nvGrpSpPr>
        <p:grpSpPr>
          <a:xfrm>
            <a:off x="463168" y="6022094"/>
            <a:ext cx="1364865" cy="610658"/>
            <a:chOff x="2687183" y="5708570"/>
            <a:chExt cx="1364865" cy="610658"/>
          </a:xfrm>
        </p:grpSpPr>
        <p:sp>
          <p:nvSpPr>
            <p:cNvPr id="143" name="직사각형 142">
              <a:extLst>
                <a:ext uri="{FF2B5EF4-FFF2-40B4-BE49-F238E27FC236}">
                  <a16:creationId xmlns:a16="http://schemas.microsoft.com/office/drawing/2014/main" id="{BC9FAB7C-DE5C-530A-EA84-5D2A8A37C7DB}"/>
                </a:ext>
              </a:extLst>
            </p:cNvPr>
            <p:cNvSpPr/>
            <p:nvPr/>
          </p:nvSpPr>
          <p:spPr bwMode="auto">
            <a:xfrm>
              <a:off x="2743464" y="5749677"/>
              <a:ext cx="1308583" cy="569551"/>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144" name="Rectangle 626">
              <a:extLst>
                <a:ext uri="{FF2B5EF4-FFF2-40B4-BE49-F238E27FC236}">
                  <a16:creationId xmlns:a16="http://schemas.microsoft.com/office/drawing/2014/main" id="{45DA75D9-236F-E66D-32A1-5BFE641A6670}"/>
                </a:ext>
              </a:extLst>
            </p:cNvPr>
            <p:cNvSpPr>
              <a:spLocks noChangeArrowheads="1"/>
            </p:cNvSpPr>
            <p:nvPr/>
          </p:nvSpPr>
          <p:spPr bwMode="auto">
            <a:xfrm>
              <a:off x="2870482" y="5790441"/>
              <a:ext cx="1181566"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err="1">
                  <a:solidFill>
                    <a:schemeClr val="tx1">
                      <a:lumMod val="65000"/>
                      <a:lumOff val="35000"/>
                    </a:schemeClr>
                  </a:solidFill>
                  <a:latin typeface="맑은 고딕" panose="020B0503020000020004" pitchFamily="50" charset="-127"/>
                  <a:ea typeface="맑은 고딕" panose="020B0503020000020004" pitchFamily="50" charset="-127"/>
                </a:rPr>
                <a:t>알럿</a:t>
              </a: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 내용 나타남</a:t>
              </a:r>
              <a:endPar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endParaRPr>
            </a:p>
          </p:txBody>
        </p:sp>
        <p:sp>
          <p:nvSpPr>
            <p:cNvPr id="145" name="AutoShape 181">
              <a:extLst>
                <a:ext uri="{FF2B5EF4-FFF2-40B4-BE49-F238E27FC236}">
                  <a16:creationId xmlns:a16="http://schemas.microsoft.com/office/drawing/2014/main" id="{F1EE42F2-CFF2-DAA9-364C-F9F58B2041AD}"/>
                </a:ext>
              </a:extLst>
            </p:cNvPr>
            <p:cNvSpPr>
              <a:spLocks noChangeArrowheads="1"/>
            </p:cNvSpPr>
            <p:nvPr/>
          </p:nvSpPr>
          <p:spPr bwMode="auto">
            <a:xfrm>
              <a:off x="3165186" y="6066825"/>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146" name="직사각형 145">
              <a:extLst>
                <a:ext uri="{FF2B5EF4-FFF2-40B4-BE49-F238E27FC236}">
                  <a16:creationId xmlns:a16="http://schemas.microsoft.com/office/drawing/2014/main" id="{007C6653-55A5-B127-1EBF-C0881E5B5958}"/>
                </a:ext>
              </a:extLst>
            </p:cNvPr>
            <p:cNvSpPr/>
            <p:nvPr/>
          </p:nvSpPr>
          <p:spPr>
            <a:xfrm>
              <a:off x="2687183" y="5708570"/>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sp>
        <p:nvSpPr>
          <p:cNvPr id="152" name="직사각형 151">
            <a:extLst>
              <a:ext uri="{FF2B5EF4-FFF2-40B4-BE49-F238E27FC236}">
                <a16:creationId xmlns:a16="http://schemas.microsoft.com/office/drawing/2014/main" id="{751AF0F6-D7D2-F530-7318-AF48E8DE20D9}"/>
              </a:ext>
            </a:extLst>
          </p:cNvPr>
          <p:cNvSpPr/>
          <p:nvPr/>
        </p:nvSpPr>
        <p:spPr>
          <a:xfrm>
            <a:off x="2107093" y="2560240"/>
            <a:ext cx="2198207"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ko-KR" altLang="en-US" sz="800">
                <a:solidFill>
                  <a:prstClr val="black"/>
                </a:solidFill>
                <a:latin typeface="맑은 고딕" panose="020B0503020000020004" pitchFamily="50" charset="-127"/>
                <a:ea typeface="맑은 고딕" panose="020B0503020000020004" pitchFamily="50" charset="-127"/>
              </a:rPr>
              <a:t>회사명 입력</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53" name="직사각형 152">
            <a:extLst>
              <a:ext uri="{FF2B5EF4-FFF2-40B4-BE49-F238E27FC236}">
                <a16:creationId xmlns:a16="http://schemas.microsoft.com/office/drawing/2014/main" id="{87C7AD24-6F31-BD4A-A53F-FB83A13775AF}"/>
              </a:ext>
            </a:extLst>
          </p:cNvPr>
          <p:cNvSpPr/>
          <p:nvPr/>
        </p:nvSpPr>
        <p:spPr>
          <a:xfrm>
            <a:off x="2114822" y="4133217"/>
            <a:ext cx="921971" cy="178513"/>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54" name="TextBox 153">
            <a:extLst>
              <a:ext uri="{FF2B5EF4-FFF2-40B4-BE49-F238E27FC236}">
                <a16:creationId xmlns:a16="http://schemas.microsoft.com/office/drawing/2014/main" id="{35FDCC80-7CA1-85A8-0720-D51CB5691A9F}"/>
              </a:ext>
            </a:extLst>
          </p:cNvPr>
          <p:cNvSpPr txBox="1"/>
          <p:nvPr/>
        </p:nvSpPr>
        <p:spPr>
          <a:xfrm>
            <a:off x="2015368" y="4325869"/>
            <a:ext cx="3198313"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a:t>
            </a:r>
            <a:r>
              <a:rPr lang="ko-KR" altLang="en-US" sz="700" b="0" dirty="0">
                <a:solidFill>
                  <a:schemeClr val="tx1"/>
                </a:solidFill>
                <a:latin typeface="맑은 고딕" panose="020B0503020000020004" pitchFamily="50" charset="-127"/>
                <a:ea typeface="맑은 고딕" panose="020B0503020000020004" pitchFamily="50" charset="-127"/>
              </a:rPr>
              <a:t> 경로</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2  </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경로</a:t>
            </a:r>
            <a:r>
              <a:rPr lang="en-US" altLang="ko-KR" sz="700" dirty="0">
                <a:solidFill>
                  <a:schemeClr val="tx1"/>
                </a:solidFill>
                <a:latin typeface="맑은 고딕" panose="020B0503020000020004" pitchFamily="50" charset="-127"/>
                <a:ea typeface="맑은 고딕" panose="020B0503020000020004" pitchFamily="50" charset="-127"/>
              </a:rPr>
              <a:t>3 </a:t>
            </a:r>
            <a:r>
              <a:rPr lang="en-US" altLang="ko-KR" sz="700" b="1"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sym typeface="Wingdings 2"/>
              </a:rPr>
              <a:t></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4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5</a:t>
            </a:r>
            <a:endParaRPr lang="ko-KR" altLang="en-US" sz="700" dirty="0">
              <a:latin typeface="맑은 고딕" panose="020B0503020000020004" pitchFamily="50" charset="-127"/>
              <a:ea typeface="맑은 고딕" panose="020B0503020000020004" pitchFamily="50" charset="-127"/>
            </a:endParaRPr>
          </a:p>
        </p:txBody>
      </p:sp>
      <p:sp>
        <p:nvSpPr>
          <p:cNvPr id="155" name="타원 154">
            <a:extLst>
              <a:ext uri="{FF2B5EF4-FFF2-40B4-BE49-F238E27FC236}">
                <a16:creationId xmlns:a16="http://schemas.microsoft.com/office/drawing/2014/main" id="{A1FECF19-C614-2AB8-AC27-D7C3E16A5B26}"/>
              </a:ext>
            </a:extLst>
          </p:cNvPr>
          <p:cNvSpPr/>
          <p:nvPr/>
        </p:nvSpPr>
        <p:spPr>
          <a:xfrm>
            <a:off x="1870921" y="433017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９</a:t>
            </a:r>
          </a:p>
        </p:txBody>
      </p:sp>
      <p:sp>
        <p:nvSpPr>
          <p:cNvPr id="156" name="TextBox 155">
            <a:extLst>
              <a:ext uri="{FF2B5EF4-FFF2-40B4-BE49-F238E27FC236}">
                <a16:creationId xmlns:a16="http://schemas.microsoft.com/office/drawing/2014/main" id="{740E9F75-B0D3-BB33-8479-F4BB644F740B}"/>
              </a:ext>
            </a:extLst>
          </p:cNvPr>
          <p:cNvSpPr txBox="1"/>
          <p:nvPr/>
        </p:nvSpPr>
        <p:spPr>
          <a:xfrm>
            <a:off x="2140711" y="3033951"/>
            <a:ext cx="3198313" cy="200055"/>
          </a:xfrm>
          <a:prstGeom prst="rect">
            <a:avLst/>
          </a:prstGeom>
          <a:noFill/>
        </p:spPr>
        <p:txBody>
          <a:bodyPr wrap="square">
            <a:spAutoFit/>
          </a:bodyPr>
          <a:lstStyle/>
          <a:p>
            <a:r>
              <a:rPr lang="ko-KR" altLang="en-US" sz="700" b="0" dirty="0">
                <a:solidFill>
                  <a:schemeClr val="bg1">
                    <a:lumMod val="50000"/>
                  </a:schemeClr>
                </a:solidFill>
                <a:latin typeface="맑은 고딕" panose="020B0503020000020004" pitchFamily="50" charset="-127"/>
                <a:ea typeface="맑은 고딕" panose="020B0503020000020004" pitchFamily="50" charset="-127"/>
                <a:sym typeface="Wingdings 2"/>
              </a:rPr>
              <a:t>자기소개</a:t>
            </a:r>
            <a:r>
              <a:rPr lang="en-US" altLang="ko-KR" sz="700" b="0" dirty="0">
                <a:solidFill>
                  <a:schemeClr val="bg1">
                    <a:lumMod val="50000"/>
                  </a:schemeClr>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bg1">
                    <a:lumMod val="50000"/>
                  </a:schemeClr>
                </a:solidFill>
                <a:latin typeface="맑은 고딕" panose="020B0503020000020004" pitchFamily="50" charset="-127"/>
                <a:ea typeface="맑은 고딕" panose="020B0503020000020004" pitchFamily="50" charset="-127"/>
                <a:sym typeface="Wingdings 2"/>
              </a:rPr>
              <a:t>경력기술</a:t>
            </a:r>
            <a:r>
              <a:rPr lang="en-US" altLang="ko-KR" sz="700" b="0" dirty="0">
                <a:solidFill>
                  <a:schemeClr val="bg1">
                    <a:lumMod val="50000"/>
                  </a:schemeClr>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bg1">
                    <a:lumMod val="50000"/>
                  </a:schemeClr>
                </a:solidFill>
                <a:latin typeface="맑은 고딕" panose="020B0503020000020004" pitchFamily="50" charset="-127"/>
                <a:ea typeface="맑은 고딕" panose="020B0503020000020004" pitchFamily="50" charset="-127"/>
                <a:sym typeface="Wingdings 2"/>
              </a:rPr>
              <a:t>지원 동기를 입력해주세요</a:t>
            </a:r>
            <a:r>
              <a:rPr lang="en-US" altLang="ko-KR" sz="700" b="0" dirty="0">
                <a:solidFill>
                  <a:schemeClr val="bg1">
                    <a:lumMod val="50000"/>
                  </a:schemeClr>
                </a:solidFill>
                <a:latin typeface="맑은 고딕" panose="020B0503020000020004" pitchFamily="50" charset="-127"/>
                <a:ea typeface="맑은 고딕" panose="020B0503020000020004" pitchFamily="50" charset="-127"/>
                <a:sym typeface="Wingdings 2"/>
              </a:rPr>
              <a:t>.</a:t>
            </a:r>
            <a:endParaRPr lang="ko-KR" altLang="en-US" sz="700" dirty="0">
              <a:solidFill>
                <a:schemeClr val="bg1">
                  <a:lumMod val="50000"/>
                </a:schemeClr>
              </a:solidFill>
              <a:latin typeface="맑은 고딕" panose="020B0503020000020004" pitchFamily="50" charset="-127"/>
              <a:ea typeface="맑은 고딕" panose="020B0503020000020004" pitchFamily="50" charset="-127"/>
            </a:endParaRPr>
          </a:p>
        </p:txBody>
      </p:sp>
      <p:sp>
        <p:nvSpPr>
          <p:cNvPr id="7" name="직사각형 6">
            <a:extLst>
              <a:ext uri="{FF2B5EF4-FFF2-40B4-BE49-F238E27FC236}">
                <a16:creationId xmlns:a16="http://schemas.microsoft.com/office/drawing/2014/main" id="{4B623084-F9DC-B897-2A94-56586C3B6F0D}"/>
              </a:ext>
            </a:extLst>
          </p:cNvPr>
          <p:cNvSpPr/>
          <p:nvPr/>
        </p:nvSpPr>
        <p:spPr>
          <a:xfrm>
            <a:off x="2114822" y="2099117"/>
            <a:ext cx="840787" cy="180000"/>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 name="직사각형 7">
            <a:extLst>
              <a:ext uri="{FF2B5EF4-FFF2-40B4-BE49-F238E27FC236}">
                <a16:creationId xmlns:a16="http://schemas.microsoft.com/office/drawing/2014/main" id="{576AE578-0625-4851-7A29-9F8D13F55E2B}"/>
              </a:ext>
            </a:extLst>
          </p:cNvPr>
          <p:cNvSpPr/>
          <p:nvPr/>
        </p:nvSpPr>
        <p:spPr>
          <a:xfrm>
            <a:off x="2100882" y="2321606"/>
            <a:ext cx="2676560"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9" name="Button">
            <a:extLst>
              <a:ext uri="{FF2B5EF4-FFF2-40B4-BE49-F238E27FC236}">
                <a16:creationId xmlns:a16="http://schemas.microsoft.com/office/drawing/2014/main" id="{1E5DDCBD-3C01-75BA-B0A3-3DFC4716E45E}"/>
              </a:ext>
            </a:extLst>
          </p:cNvPr>
          <p:cNvSpPr>
            <a:spLocks/>
          </p:cNvSpPr>
          <p:nvPr/>
        </p:nvSpPr>
        <p:spPr bwMode="auto">
          <a:xfrm>
            <a:off x="6541250" y="2560240"/>
            <a:ext cx="421129" cy="172800"/>
          </a:xfrm>
          <a:prstGeom prst="roundRect">
            <a:avLst>
              <a:gd name="adj" fmla="val 8776"/>
            </a:avLst>
          </a:prstGeom>
          <a:solidFill>
            <a:schemeClr val="tx1"/>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rPr>
              <a:t>추가</a:t>
            </a:r>
            <a:r>
              <a:rPr lang="en-US" altLang="ko-KR"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rPr>
              <a:t>+</a:t>
            </a:r>
            <a:endParaRPr lang="en-US" sz="700" dirty="0">
              <a:solidFill>
                <a:schemeClr val="bg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1" name="직사각형 10">
            <a:extLst>
              <a:ext uri="{FF2B5EF4-FFF2-40B4-BE49-F238E27FC236}">
                <a16:creationId xmlns:a16="http://schemas.microsoft.com/office/drawing/2014/main" id="{D0790591-32EA-4E5B-4B7F-FFFA695F61F1}"/>
              </a:ext>
            </a:extLst>
          </p:cNvPr>
          <p:cNvSpPr/>
          <p:nvPr/>
        </p:nvSpPr>
        <p:spPr>
          <a:xfrm>
            <a:off x="4958245" y="2560240"/>
            <a:ext cx="686905"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2" name="직사각형 11">
            <a:extLst>
              <a:ext uri="{FF2B5EF4-FFF2-40B4-BE49-F238E27FC236}">
                <a16:creationId xmlns:a16="http://schemas.microsoft.com/office/drawing/2014/main" id="{AC563367-897C-EF9F-C20C-4FADE765DDD1}"/>
              </a:ext>
            </a:extLst>
          </p:cNvPr>
          <p:cNvSpPr/>
          <p:nvPr/>
        </p:nvSpPr>
        <p:spPr>
          <a:xfrm>
            <a:off x="5800725" y="2560240"/>
            <a:ext cx="686905"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3" name="직사각형 12">
            <a:extLst>
              <a:ext uri="{FF2B5EF4-FFF2-40B4-BE49-F238E27FC236}">
                <a16:creationId xmlns:a16="http://schemas.microsoft.com/office/drawing/2014/main" id="{ED102E39-531F-80C7-0760-438197740599}"/>
              </a:ext>
            </a:extLst>
          </p:cNvPr>
          <p:cNvSpPr/>
          <p:nvPr/>
        </p:nvSpPr>
        <p:spPr>
          <a:xfrm>
            <a:off x="2110333" y="2785854"/>
            <a:ext cx="2198207"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ko-KR" altLang="en-US" sz="800">
                <a:solidFill>
                  <a:prstClr val="black"/>
                </a:solidFill>
                <a:latin typeface="맑은 고딕" panose="020B0503020000020004" pitchFamily="50" charset="-127"/>
                <a:ea typeface="맑은 고딕" panose="020B0503020000020004" pitchFamily="50" charset="-127"/>
              </a:rPr>
              <a:t>회사명 입력</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5" name="직사각형 14">
            <a:extLst>
              <a:ext uri="{FF2B5EF4-FFF2-40B4-BE49-F238E27FC236}">
                <a16:creationId xmlns:a16="http://schemas.microsoft.com/office/drawing/2014/main" id="{09EAEE14-5931-1715-B551-88992E7EE365}"/>
              </a:ext>
            </a:extLst>
          </p:cNvPr>
          <p:cNvSpPr/>
          <p:nvPr/>
        </p:nvSpPr>
        <p:spPr>
          <a:xfrm>
            <a:off x="4961485" y="2785854"/>
            <a:ext cx="686905"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7F0A32B9-0FED-D8F4-959A-138A859D73B1}"/>
              </a:ext>
            </a:extLst>
          </p:cNvPr>
          <p:cNvSpPr/>
          <p:nvPr/>
        </p:nvSpPr>
        <p:spPr>
          <a:xfrm>
            <a:off x="5803965" y="2785854"/>
            <a:ext cx="686905"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4" name="직사각형 3">
            <a:extLst>
              <a:ext uri="{FF2B5EF4-FFF2-40B4-BE49-F238E27FC236}">
                <a16:creationId xmlns:a16="http://schemas.microsoft.com/office/drawing/2014/main" id="{27016443-FF45-0E0E-1E4D-D3D4C1A2764F}"/>
              </a:ext>
            </a:extLst>
          </p:cNvPr>
          <p:cNvSpPr/>
          <p:nvPr/>
        </p:nvSpPr>
        <p:spPr>
          <a:xfrm>
            <a:off x="6462934" y="2451152"/>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778637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56211-70E3-7DC8-CD3A-89463B6DA446}"/>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F0E9B784-1177-1DBC-A33E-DBA576DFAA6E}"/>
              </a:ext>
            </a:extLst>
          </p:cNvPr>
          <p:cNvSpPr>
            <a:spLocks noGrp="1"/>
          </p:cNvSpPr>
          <p:nvPr>
            <p:ph type="title"/>
          </p:nvPr>
        </p:nvSpPr>
        <p:spPr/>
        <p:txBody>
          <a:bodyPr/>
          <a:lstStyle/>
          <a:p>
            <a:r>
              <a:rPr lang="ko-KR" altLang="en-US" dirty="0"/>
              <a:t>취업정보 </a:t>
            </a:r>
            <a:r>
              <a:rPr lang="en-US" altLang="ko-KR" dirty="0"/>
              <a:t>&gt; </a:t>
            </a:r>
            <a:r>
              <a:rPr lang="ko-KR" altLang="en-US" dirty="0"/>
              <a:t>대체인력 </a:t>
            </a:r>
            <a:r>
              <a:rPr lang="en-US" altLang="ko-KR" dirty="0"/>
              <a:t>&gt; </a:t>
            </a:r>
            <a:r>
              <a:rPr lang="ko-KR" altLang="en-US" dirty="0"/>
              <a:t>구인신청</a:t>
            </a:r>
          </a:p>
        </p:txBody>
      </p:sp>
      <p:sp>
        <p:nvSpPr>
          <p:cNvPr id="5" name="텍스트 개체 틀 4">
            <a:extLst>
              <a:ext uri="{FF2B5EF4-FFF2-40B4-BE49-F238E27FC236}">
                <a16:creationId xmlns:a16="http://schemas.microsoft.com/office/drawing/2014/main" id="{AAFDF299-5C0E-E428-417E-38334E734EE4}"/>
              </a:ext>
            </a:extLst>
          </p:cNvPr>
          <p:cNvSpPr>
            <a:spLocks noGrp="1"/>
          </p:cNvSpPr>
          <p:nvPr>
            <p:ph type="body" sz="quarter" idx="16"/>
          </p:nvPr>
        </p:nvSpPr>
        <p:spPr/>
        <p:txBody>
          <a:bodyPr/>
          <a:lstStyle/>
          <a:p>
            <a:endParaRPr lang="ko-KR" altLang="en-US"/>
          </a:p>
        </p:txBody>
      </p:sp>
      <p:sp>
        <p:nvSpPr>
          <p:cNvPr id="39" name="텍스트 개체 틀 38">
            <a:extLst>
              <a:ext uri="{FF2B5EF4-FFF2-40B4-BE49-F238E27FC236}">
                <a16:creationId xmlns:a16="http://schemas.microsoft.com/office/drawing/2014/main" id="{758C610E-619C-CE99-0BAE-8809078D5858}"/>
              </a:ext>
            </a:extLst>
          </p:cNvPr>
          <p:cNvSpPr>
            <a:spLocks noGrp="1"/>
          </p:cNvSpPr>
          <p:nvPr>
            <p:ph type="body" sz="quarter" idx="17"/>
          </p:nvPr>
        </p:nvSpPr>
        <p:spPr/>
        <p:txBody>
          <a:bodyPr/>
          <a:lstStyle/>
          <a:p>
            <a:r>
              <a:rPr lang="ko-KR" altLang="en-US" dirty="0"/>
              <a:t>구인신청 등록</a:t>
            </a:r>
          </a:p>
        </p:txBody>
      </p:sp>
      <p:sp>
        <p:nvSpPr>
          <p:cNvPr id="33" name="직사각형 32">
            <a:extLst>
              <a:ext uri="{FF2B5EF4-FFF2-40B4-BE49-F238E27FC236}">
                <a16:creationId xmlns:a16="http://schemas.microsoft.com/office/drawing/2014/main" id="{15C0CF6E-DA34-81E5-0AFA-206A27DE36BE}"/>
              </a:ext>
            </a:extLst>
          </p:cNvPr>
          <p:cNvSpPr/>
          <p:nvPr/>
        </p:nvSpPr>
        <p:spPr>
          <a:xfrm>
            <a:off x="447272" y="904320"/>
            <a:ext cx="937542"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구인정보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sp>
        <p:nvSpPr>
          <p:cNvPr id="21" name="직사각형 20">
            <a:extLst>
              <a:ext uri="{FF2B5EF4-FFF2-40B4-BE49-F238E27FC236}">
                <a16:creationId xmlns:a16="http://schemas.microsoft.com/office/drawing/2014/main" id="{D08E0E4D-F078-94ED-5765-C2B9951FC68A}"/>
              </a:ext>
            </a:extLst>
          </p:cNvPr>
          <p:cNvSpPr/>
          <p:nvPr/>
        </p:nvSpPr>
        <p:spPr>
          <a:xfrm>
            <a:off x="447272" y="2348726"/>
            <a:ext cx="1416362" cy="253211"/>
          </a:xfrm>
          <a:prstGeom prst="rect">
            <a:avLst/>
          </a:prstGeom>
        </p:spPr>
        <p:txBody>
          <a:bodyPr wrap="square">
            <a:spAutoFit/>
          </a:bodyPr>
          <a:lstStyle/>
          <a:p>
            <a:pPr algn="l">
              <a:lnSpc>
                <a:spcPct val="150000"/>
              </a:lnSpc>
            </a:pPr>
            <a:r>
              <a:rPr lang="ko-KR" altLang="en-US" sz="800" b="1" dirty="0">
                <a:solidFill>
                  <a:schemeClr val="tx1">
                    <a:lumMod val="75000"/>
                    <a:lumOff val="25000"/>
                  </a:schemeClr>
                </a:solidFill>
                <a:latin typeface="맑은 고딕" panose="020B0503020000020004" pitchFamily="50" charset="-127"/>
                <a:ea typeface="맑은 고딕" panose="020B0503020000020004" pitchFamily="50" charset="-127"/>
              </a:rPr>
              <a:t>기관정보 입력</a:t>
            </a:r>
            <a:endParaRPr lang="en-US" altLang="ko-KR" sz="8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graphicFrame>
        <p:nvGraphicFramePr>
          <p:cNvPr id="53" name="표 52">
            <a:extLst>
              <a:ext uri="{FF2B5EF4-FFF2-40B4-BE49-F238E27FC236}">
                <a16:creationId xmlns:a16="http://schemas.microsoft.com/office/drawing/2014/main" id="{940D82B2-3587-84FF-47DE-9D8491499B05}"/>
              </a:ext>
            </a:extLst>
          </p:cNvPr>
          <p:cNvGraphicFramePr>
            <a:graphicFrameLocks noGrp="1"/>
          </p:cNvGraphicFramePr>
          <p:nvPr>
            <p:extLst>
              <p:ext uri="{D42A27DB-BD31-4B8C-83A1-F6EECF244321}">
                <p14:modId xmlns:p14="http://schemas.microsoft.com/office/powerpoint/2010/main" val="3535913837"/>
              </p:ext>
            </p:extLst>
          </p:nvPr>
        </p:nvGraphicFramePr>
        <p:xfrm>
          <a:off x="529793" y="2627473"/>
          <a:ext cx="6515029" cy="4122951"/>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1971832">
                  <a:extLst>
                    <a:ext uri="{9D8B030D-6E8A-4147-A177-3AD203B41FA5}">
                      <a16:colId xmlns:a16="http://schemas.microsoft.com/office/drawing/2014/main" val="20001"/>
                    </a:ext>
                  </a:extLst>
                </a:gridCol>
                <a:gridCol w="1400464">
                  <a:extLst>
                    <a:ext uri="{9D8B030D-6E8A-4147-A177-3AD203B41FA5}">
                      <a16:colId xmlns:a16="http://schemas.microsoft.com/office/drawing/2014/main" val="20002"/>
                    </a:ext>
                  </a:extLst>
                </a:gridCol>
                <a:gridCol w="1686149">
                  <a:extLst>
                    <a:ext uri="{9D8B030D-6E8A-4147-A177-3AD203B41FA5}">
                      <a16:colId xmlns:a16="http://schemas.microsoft.com/office/drawing/2014/main" val="20003"/>
                    </a:ext>
                  </a:extLst>
                </a:gridCol>
              </a:tblGrid>
              <a:tr h="288627">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기관명</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대표자</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52750016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대표전화</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팩스번호</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사업자번호</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근로자수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 소재지</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광역단체                                     </a:t>
                      </a:r>
                      <a:r>
                        <a:rPr lang="ko-KR" altLang="en-US" sz="800" b="0" kern="1200" dirty="0" err="1">
                          <a:solidFill>
                            <a:schemeClr val="tx1"/>
                          </a:solidFill>
                          <a:latin typeface="맑은 고딕" panose="020B0503020000020004" pitchFamily="50" charset="-127"/>
                          <a:ea typeface="맑은 고딕" panose="020B0503020000020004" pitchFamily="50" charset="-127"/>
                          <a:cs typeface="+mn-cs"/>
                        </a:rPr>
                        <a:t>시군구</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p>
                  </a:txBody>
                  <a:tcP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96823569"/>
                  </a:ext>
                </a:extLst>
              </a:tr>
              <a:tr h="7765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기관주소</a:t>
                      </a:r>
                      <a:endParaRPr lang="ko-KR" altLang="en-US" sz="800" b="1" kern="1200" dirty="0">
                        <a:solidFill>
                          <a:srgbClr val="FF0000"/>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1205113">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기관분류</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871754599"/>
                  </a:ext>
                </a:extLst>
              </a:tr>
              <a:tr h="860612">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err="1">
                          <a:solidFill>
                            <a:schemeClr val="tx1"/>
                          </a:solidFill>
                          <a:latin typeface="맑은 고딕" panose="020B0503020000020004" pitchFamily="50" charset="-127"/>
                          <a:ea typeface="맑은 고딕" panose="020B0503020000020004" pitchFamily="50" charset="-127"/>
                          <a:cs typeface="+mn-cs"/>
                        </a:rPr>
                        <a:t>진료과</a:t>
                      </a:r>
                      <a:r>
                        <a:rPr lang="en-US" altLang="ko-KR" sz="800" b="1" kern="1200" dirty="0">
                          <a:solidFill>
                            <a:srgbClr val="FF0000"/>
                          </a:solidFill>
                          <a:latin typeface="맑은 고딕" panose="020B0503020000020004" pitchFamily="50" charset="-127"/>
                          <a:ea typeface="+mn-ea"/>
                          <a:cs typeface="+mn-cs"/>
                        </a:rPr>
                        <a:t>*</a:t>
                      </a:r>
                      <a:endParaRPr lang="ko-KR" altLang="en-US" sz="800" b="1" kern="1200" dirty="0">
                        <a:solidFill>
                          <a:srgbClr val="FF0000"/>
                        </a:solidFill>
                        <a:latin typeface="맑은 고딕" panose="020B0503020000020004" pitchFamily="50" charset="-127"/>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348487794"/>
                  </a:ext>
                </a:extLst>
              </a:tr>
            </a:tbl>
          </a:graphicData>
        </a:graphic>
      </p:graphicFrame>
      <p:graphicFrame>
        <p:nvGraphicFramePr>
          <p:cNvPr id="103" name="Google Shape;638;p42">
            <a:extLst>
              <a:ext uri="{FF2B5EF4-FFF2-40B4-BE49-F238E27FC236}">
                <a16:creationId xmlns:a16="http://schemas.microsoft.com/office/drawing/2014/main" id="{3B341551-E634-3DBB-8C10-3D19FE05099D}"/>
              </a:ext>
            </a:extLst>
          </p:cNvPr>
          <p:cNvGraphicFramePr/>
          <p:nvPr>
            <p:extLst>
              <p:ext uri="{D42A27DB-BD31-4B8C-83A1-F6EECF244321}">
                <p14:modId xmlns:p14="http://schemas.microsoft.com/office/powerpoint/2010/main" val="3188823042"/>
              </p:ext>
            </p:extLst>
          </p:nvPr>
        </p:nvGraphicFramePr>
        <p:xfrm>
          <a:off x="7514015" y="310181"/>
          <a:ext cx="2338010" cy="558553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등록 </a:t>
                      </a:r>
                      <a:br>
                        <a:rPr lang="en-US" altLang="ko-KR" sz="700" b="1" i="0" u="none" strike="noStrike" cap="none" dirty="0">
                          <a:solidFill>
                            <a:schemeClr val="dk1"/>
                          </a:solidFill>
                          <a:latin typeface="Malgun Gothic"/>
                          <a:ea typeface="Malgun Gothic"/>
                          <a:cs typeface="Malgun Gothic"/>
                          <a:sym typeface="Malgun Gothic"/>
                        </a:rPr>
                      </a:br>
                      <a:r>
                        <a:rPr lang="en-US" altLang="ko-KR" sz="700" b="0" i="0" u="none" strike="noStrike" cap="none" dirty="0">
                          <a:solidFill>
                            <a:schemeClr val="dk1"/>
                          </a:solidFill>
                          <a:latin typeface="Malgun Gothic"/>
                          <a:ea typeface="Malgun Gothic"/>
                          <a:cs typeface="Malgun Gothic"/>
                          <a:sym typeface="Malgun Gothic"/>
                        </a:rPr>
                        <a:t> </a:t>
                      </a:r>
                      <a:r>
                        <a:rPr lang="en-US" altLang="ko-KR" sz="700" b="1" i="0" u="none" strike="noStrike" cap="none" dirty="0">
                          <a:solidFill>
                            <a:schemeClr val="dk1"/>
                          </a:solidFill>
                          <a:latin typeface="Malgun Gothic"/>
                          <a:ea typeface="Malgun Gothic"/>
                          <a:cs typeface="Malgun Gothic"/>
                          <a:sym typeface="Malgun Gothic"/>
                        </a:rPr>
                        <a:t>– </a:t>
                      </a:r>
                      <a:r>
                        <a:rPr lang="ko-KR" altLang="en-US" sz="700" b="1" i="0" u="none" strike="noStrike" cap="none" dirty="0">
                          <a:solidFill>
                            <a:schemeClr val="dk1"/>
                          </a:solidFill>
                          <a:latin typeface="Malgun Gothic"/>
                          <a:ea typeface="Malgun Gothic"/>
                          <a:cs typeface="Malgun Gothic"/>
                          <a:sym typeface="Malgun Gothic"/>
                        </a:rPr>
                        <a:t>기관회원만 등록 가능</a:t>
                      </a:r>
                      <a:endParaRPr lang="en-US" altLang="ko-KR" sz="700" b="1" i="0" u="none" strike="noStrike" cap="none" dirty="0">
                        <a:solidFill>
                          <a:schemeClr val="dk1"/>
                        </a:solidFill>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Malgun Gothic"/>
                        <a:buNone/>
                        <a:tabLst/>
                        <a:defRPr/>
                      </a:pPr>
                      <a:r>
                        <a:rPr lang="ko-KR" altLang="en-US" sz="800" b="1" i="0" u="none" strike="noStrike" cap="none" dirty="0">
                          <a:solidFill>
                            <a:schemeClr val="dk1"/>
                          </a:solidFill>
                          <a:latin typeface="Malgun Gothic"/>
                          <a:ea typeface="Malgun Gothic"/>
                          <a:sym typeface="Malgun Gothic"/>
                        </a:rPr>
                        <a:t> </a:t>
                      </a:r>
                      <a:r>
                        <a:rPr lang="ko-KR" altLang="en-US" sz="800" b="0" i="0" u="none" strike="noStrike" cap="none" dirty="0">
                          <a:solidFill>
                            <a:srgbClr val="FF0000"/>
                          </a:solidFill>
                          <a:latin typeface="Malgun Gothic"/>
                          <a:ea typeface="Malgun Gothic"/>
                          <a:sym typeface="Malgun Gothic"/>
                        </a:rPr>
                        <a:t>* 등록된 정보는 등록자의 마이페이지와 관리자만</a:t>
                      </a:r>
                      <a:br>
                        <a:rPr lang="en-US" altLang="ko-KR" sz="800" b="0" i="0" u="none" strike="noStrike" cap="none" dirty="0">
                          <a:solidFill>
                            <a:srgbClr val="FF0000"/>
                          </a:solidFill>
                          <a:latin typeface="Malgun Gothic"/>
                          <a:ea typeface="Malgun Gothic"/>
                          <a:sym typeface="Malgun Gothic"/>
                        </a:rPr>
                      </a:br>
                      <a:r>
                        <a:rPr lang="en-US" altLang="ko-KR" sz="800" b="0" i="0" u="none" strike="noStrike" cap="none" dirty="0">
                          <a:solidFill>
                            <a:srgbClr val="FF0000"/>
                          </a:solidFill>
                          <a:latin typeface="Malgun Gothic"/>
                          <a:ea typeface="Malgun Gothic"/>
                          <a:sym typeface="Malgun Gothic"/>
                        </a:rPr>
                        <a:t>  </a:t>
                      </a:r>
                      <a:r>
                        <a:rPr lang="ko-KR" altLang="en-US" sz="800" b="0" i="0" u="none" strike="noStrike" cap="none" dirty="0">
                          <a:solidFill>
                            <a:srgbClr val="FF0000"/>
                          </a:solidFill>
                          <a:latin typeface="Malgun Gothic"/>
                          <a:ea typeface="Malgun Gothic"/>
                          <a:sym typeface="Malgun Gothic"/>
                        </a:rPr>
                        <a:t> 확인 가능</a:t>
                      </a:r>
                      <a:endParaRPr lang="ko-KR" altLang="en-US" b="0" dirty="0">
                        <a:solidFill>
                          <a:srgbClr val="FF0000"/>
                        </a:solidFill>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1</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구인정보 가이드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최저임금 표시 등</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n-ea"/>
                          <a:ea typeface="+mn-ea"/>
                          <a:cs typeface="Malgun Gothic"/>
                          <a:sym typeface="Malgun Gothic"/>
                        </a:rPr>
                        <a:t>2</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기관명</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3</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대표자</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두번째 글자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마스킹</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처리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29623323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4</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대표전화</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n-ea"/>
                          <a:ea typeface="+mn-ea"/>
                          <a:sym typeface="Malgun Gothic"/>
                        </a:rPr>
                        <a:t>5</a:t>
                      </a:r>
                      <a:endParaRPr sz="700" dirty="0">
                        <a:latin typeface="+mn-ea"/>
                        <a:ea typeface="+mn-ea"/>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팩스번호</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6</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사업자 번호</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124144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7</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근로자 수</a:t>
                      </a:r>
                      <a:b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8</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기관소재지</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선택</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서울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부산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대구</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인천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광주</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대전</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울산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세종</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경기</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강원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충북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충남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경북</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경남</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제주</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2</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전체</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/17</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광역단체 별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시군구</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9</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기관주소</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회원정보에서 불러옴</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56018618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10</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기관분류</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복수 선택 가능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의료기관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＊의원 ＊치과의원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＊한의원 ＊병원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＊치과병원 ＊한방병원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＊요양병원 ＊정신병원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＊전문병원 ＊종합병원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＊상급종합병원  ＊국공립병원</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장기요양기관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＊요양원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주야간보호센터</a:t>
                      </a: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＊단기보호시설  ＊방문간호센터</a:t>
                      </a: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기타 옵션</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＊장애인 복지시설 ＊산후조리원</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＊유치원</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어린이집</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96679582"/>
                  </a:ext>
                </a:extLst>
              </a:tr>
            </a:tbl>
          </a:graphicData>
        </a:graphic>
      </p:graphicFrame>
      <p:cxnSp>
        <p:nvCxnSpPr>
          <p:cNvPr id="2" name="직선 연결선 1">
            <a:extLst>
              <a:ext uri="{FF2B5EF4-FFF2-40B4-BE49-F238E27FC236}">
                <a16:creationId xmlns:a16="http://schemas.microsoft.com/office/drawing/2014/main" id="{69CF334C-1807-A6B2-D3E1-09808D236C4D}"/>
              </a:ext>
            </a:extLst>
          </p:cNvPr>
          <p:cNvCxnSpPr>
            <a:cxnSpLocks/>
          </p:cNvCxnSpPr>
          <p:nvPr/>
        </p:nvCxnSpPr>
        <p:spPr>
          <a:xfrm>
            <a:off x="568351" y="1276189"/>
            <a:ext cx="6476472"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7" name="직사각형 6">
            <a:extLst>
              <a:ext uri="{FF2B5EF4-FFF2-40B4-BE49-F238E27FC236}">
                <a16:creationId xmlns:a16="http://schemas.microsoft.com/office/drawing/2014/main" id="{8E4B01FD-4039-08A1-C187-C16DDCE88181}"/>
              </a:ext>
            </a:extLst>
          </p:cNvPr>
          <p:cNvSpPr/>
          <p:nvPr/>
        </p:nvSpPr>
        <p:spPr bwMode="auto">
          <a:xfrm>
            <a:off x="523876" y="1292246"/>
            <a:ext cx="6511678" cy="1035936"/>
          </a:xfrm>
          <a:prstGeom prst="rect">
            <a:avLst/>
          </a:prstGeom>
          <a:solidFill>
            <a:schemeClr val="bg1">
              <a:lumMod val="9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a:ln>
                <a:noFill/>
              </a:ln>
              <a:solidFill>
                <a:schemeClr val="tx2"/>
              </a:solidFill>
              <a:effectLst/>
              <a:latin typeface="맑은 고딕" panose="020B0503020000020004" pitchFamily="50" charset="-127"/>
              <a:ea typeface="맑은 고딕" panose="020B0503020000020004" pitchFamily="50" charset="-127"/>
            </a:endParaRPr>
          </a:p>
        </p:txBody>
      </p:sp>
      <p:sp>
        <p:nvSpPr>
          <p:cNvPr id="8" name="TextBox 7">
            <a:extLst>
              <a:ext uri="{FF2B5EF4-FFF2-40B4-BE49-F238E27FC236}">
                <a16:creationId xmlns:a16="http://schemas.microsoft.com/office/drawing/2014/main" id="{8A3BBF80-00AC-BB7B-E422-19B58C2C8CCD}"/>
              </a:ext>
            </a:extLst>
          </p:cNvPr>
          <p:cNvSpPr txBox="1"/>
          <p:nvPr/>
        </p:nvSpPr>
        <p:spPr>
          <a:xfrm>
            <a:off x="593306" y="1907310"/>
            <a:ext cx="6102872" cy="338554"/>
          </a:xfrm>
          <a:prstGeom prst="rect">
            <a:avLst/>
          </a:prstGeom>
          <a:noFill/>
        </p:spPr>
        <p:txBody>
          <a:bodyPr wrap="square" rtlCol="0">
            <a:spAutoFit/>
          </a:bodyPr>
          <a:lstStyle/>
          <a:p>
            <a:pPr algn="ctr">
              <a:buNone/>
            </a:pPr>
            <a:r>
              <a:rPr lang="ko-KR" altLang="en-US" sz="800" dirty="0">
                <a:solidFill>
                  <a:schemeClr val="bg1">
                    <a:lumMod val="50000"/>
                  </a:schemeClr>
                </a:solidFill>
                <a:latin typeface="맑은 고딕" panose="020B0503020000020004" pitchFamily="50" charset="-127"/>
                <a:ea typeface="맑은 고딕" panose="020B0503020000020004" pitchFamily="50" charset="-127"/>
              </a:rPr>
              <a:t>간호조무사협회는 여러분들이 보다 나은 환경에서 일할 수 있도록 지원하고</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br>
              <a:rPr lang="en-US" altLang="ko-KR" sz="800" dirty="0">
                <a:solidFill>
                  <a:schemeClr val="bg1">
                    <a:lumMod val="50000"/>
                  </a:schemeClr>
                </a:solidFill>
                <a:latin typeface="맑은 고딕" panose="020B0503020000020004" pitchFamily="50" charset="-127"/>
                <a:ea typeface="맑은 고딕" panose="020B0503020000020004" pitchFamily="50" charset="-127"/>
              </a:rPr>
            </a:br>
            <a:r>
              <a:rPr lang="ko-KR" altLang="en-US" sz="800" dirty="0">
                <a:solidFill>
                  <a:schemeClr val="bg1">
                    <a:lumMod val="50000"/>
                  </a:schemeClr>
                </a:solidFill>
                <a:latin typeface="맑은 고딕" panose="020B0503020000020004" pitchFamily="50" charset="-127"/>
                <a:ea typeface="맑은 고딕" panose="020B0503020000020004" pitchFamily="50" charset="-127"/>
              </a:rPr>
              <a:t>전문성과 역량을 강화하는 데 기여하겠습니다</a:t>
            </a:r>
            <a:r>
              <a:rPr lang="en-US" altLang="ko-KR" sz="800" dirty="0">
                <a:solidFill>
                  <a:schemeClr val="bg1">
                    <a:lumMod val="50000"/>
                  </a:schemeClr>
                </a:solidFill>
                <a:latin typeface="맑은 고딕" panose="020B0503020000020004" pitchFamily="50" charset="-127"/>
                <a:ea typeface="맑은 고딕" panose="020B0503020000020004" pitchFamily="50" charset="-127"/>
              </a:rPr>
              <a:t>.</a:t>
            </a:r>
            <a:endParaRPr lang="ko-KR" altLang="en-US" sz="800" dirty="0">
              <a:solidFill>
                <a:schemeClr val="bg1">
                  <a:lumMod val="50000"/>
                </a:schemeClr>
              </a:solidFill>
              <a:latin typeface="맑은 고딕" panose="020B0503020000020004" pitchFamily="50" charset="-127"/>
              <a:ea typeface="맑은 고딕" panose="020B0503020000020004" pitchFamily="50" charset="-127"/>
            </a:endParaRPr>
          </a:p>
        </p:txBody>
      </p:sp>
      <p:sp>
        <p:nvSpPr>
          <p:cNvPr id="9" name="TextBox 8">
            <a:extLst>
              <a:ext uri="{FF2B5EF4-FFF2-40B4-BE49-F238E27FC236}">
                <a16:creationId xmlns:a16="http://schemas.microsoft.com/office/drawing/2014/main" id="{318E3EB5-1DBB-A669-7919-6C92CAD2F4BB}"/>
              </a:ext>
            </a:extLst>
          </p:cNvPr>
          <p:cNvSpPr txBox="1"/>
          <p:nvPr/>
        </p:nvSpPr>
        <p:spPr>
          <a:xfrm>
            <a:off x="577765" y="1634543"/>
            <a:ext cx="6102872" cy="338554"/>
          </a:xfrm>
          <a:prstGeom prst="rect">
            <a:avLst/>
          </a:prstGeom>
          <a:noFill/>
        </p:spPr>
        <p:txBody>
          <a:bodyPr wrap="square" rtlCol="0">
            <a:spAutoFit/>
          </a:bodyPr>
          <a:lstStyle/>
          <a:p>
            <a:pPr algn="ctr">
              <a:buNone/>
            </a:pPr>
            <a:r>
              <a:rPr lang="ko-KR" altLang="en-US" sz="800" dirty="0">
                <a:solidFill>
                  <a:srgbClr val="242424"/>
                </a:solidFill>
                <a:latin typeface="맑은 고딕" panose="020B0503020000020004" pitchFamily="50" charset="-127"/>
                <a:ea typeface="맑은 고딕" panose="020B0503020000020004" pitchFamily="50" charset="-127"/>
              </a:rPr>
              <a:t>간호조무사의 휴가나 휴직 시 대체인력을 제공하여 </a:t>
            </a:r>
            <a:br>
              <a:rPr lang="en-US" altLang="ko-KR" sz="800" dirty="0">
                <a:solidFill>
                  <a:srgbClr val="242424"/>
                </a:solidFill>
                <a:latin typeface="맑은 고딕" panose="020B0503020000020004" pitchFamily="50" charset="-127"/>
                <a:ea typeface="맑은 고딕" panose="020B0503020000020004" pitchFamily="50" charset="-127"/>
              </a:rPr>
            </a:br>
            <a:r>
              <a:rPr lang="ko-KR" altLang="en-US" sz="800" dirty="0">
                <a:solidFill>
                  <a:srgbClr val="242424"/>
                </a:solidFill>
                <a:latin typeface="맑은 고딕" panose="020B0503020000020004" pitchFamily="50" charset="-127"/>
                <a:ea typeface="맑은 고딕" panose="020B0503020000020004" pitchFamily="50" charset="-127"/>
              </a:rPr>
              <a:t>병원의 인력 공백을 최소화하고 의료 서비스의 연속성을 유지할 수 있습니다</a:t>
            </a:r>
            <a:r>
              <a:rPr lang="en-US" altLang="ko-KR" sz="800" dirty="0">
                <a:solidFill>
                  <a:srgbClr val="242424"/>
                </a:solidFill>
                <a:latin typeface="맑은 고딕" panose="020B0503020000020004" pitchFamily="50" charset="-127"/>
                <a:ea typeface="맑은 고딕" panose="020B0503020000020004" pitchFamily="50" charset="-127"/>
              </a:rPr>
              <a:t>.</a:t>
            </a:r>
            <a:endParaRPr lang="ko-KR" altLang="en-US" sz="800" i="0" dirty="0">
              <a:solidFill>
                <a:srgbClr val="8F8F8F"/>
              </a:solidFill>
              <a:effectLst/>
              <a:latin typeface="맑은 고딕" panose="020B0503020000020004" pitchFamily="50" charset="-127"/>
              <a:ea typeface="맑은 고딕" panose="020B0503020000020004" pitchFamily="50" charset="-127"/>
            </a:endParaRPr>
          </a:p>
        </p:txBody>
      </p:sp>
      <p:sp>
        <p:nvSpPr>
          <p:cNvPr id="10" name="TextBox 9">
            <a:extLst>
              <a:ext uri="{FF2B5EF4-FFF2-40B4-BE49-F238E27FC236}">
                <a16:creationId xmlns:a16="http://schemas.microsoft.com/office/drawing/2014/main" id="{EA3ACED3-515C-032B-ABAA-57AF4D1B9119}"/>
              </a:ext>
            </a:extLst>
          </p:cNvPr>
          <p:cNvSpPr txBox="1"/>
          <p:nvPr/>
        </p:nvSpPr>
        <p:spPr>
          <a:xfrm>
            <a:off x="739419" y="1369593"/>
            <a:ext cx="6029627" cy="246221"/>
          </a:xfrm>
          <a:prstGeom prst="rect">
            <a:avLst/>
          </a:prstGeom>
          <a:noFill/>
        </p:spPr>
        <p:txBody>
          <a:bodyPr wrap="square" rtlCol="0">
            <a:spAutoFit/>
          </a:bodyPr>
          <a:lstStyle/>
          <a:p>
            <a:pPr algn="ctr" latinLnBrk="1"/>
            <a:r>
              <a:rPr lang="ko-KR" altLang="en-US" sz="1000" b="1" dirty="0">
                <a:latin typeface="맑은 고딕" panose="020B0503020000020004" pitchFamily="50" charset="-127"/>
                <a:ea typeface="맑은 고딕" panose="020B0503020000020004" pitchFamily="50" charset="-127"/>
              </a:rPr>
              <a:t>간호조무사 대체인력 지원사업</a:t>
            </a:r>
          </a:p>
        </p:txBody>
      </p:sp>
      <p:sp>
        <p:nvSpPr>
          <p:cNvPr id="12" name="타원 11">
            <a:extLst>
              <a:ext uri="{FF2B5EF4-FFF2-40B4-BE49-F238E27FC236}">
                <a16:creationId xmlns:a16="http://schemas.microsoft.com/office/drawing/2014/main" id="{A2F3AEF8-54D8-7C40-9334-1AD6C56DBBF1}"/>
              </a:ext>
            </a:extLst>
          </p:cNvPr>
          <p:cNvSpPr/>
          <p:nvPr/>
        </p:nvSpPr>
        <p:spPr>
          <a:xfrm>
            <a:off x="407634" y="134305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 name="직사각형 2">
            <a:extLst>
              <a:ext uri="{FF2B5EF4-FFF2-40B4-BE49-F238E27FC236}">
                <a16:creationId xmlns:a16="http://schemas.microsoft.com/office/drawing/2014/main" id="{FCE1B195-65CE-4F50-D702-C835B566BC03}"/>
              </a:ext>
            </a:extLst>
          </p:cNvPr>
          <p:cNvSpPr/>
          <p:nvPr/>
        </p:nvSpPr>
        <p:spPr>
          <a:xfrm>
            <a:off x="2094113" y="2683007"/>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lvl="0" eaLnBrk="0" hangingPunct="0">
              <a:buClrTx/>
              <a:defRPr/>
            </a:pPr>
            <a:r>
              <a:rPr lang="ko-KR" altLang="en-US" sz="800" kern="1200" dirty="0" err="1">
                <a:solidFill>
                  <a:schemeClr val="tx1"/>
                </a:solidFill>
                <a:latin typeface="+mn-ea"/>
              </a:rPr>
              <a:t>에이비피부과</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1" name="직사각형 10">
            <a:extLst>
              <a:ext uri="{FF2B5EF4-FFF2-40B4-BE49-F238E27FC236}">
                <a16:creationId xmlns:a16="http://schemas.microsoft.com/office/drawing/2014/main" id="{F74D96C7-9F85-E15E-764D-C4C56103B08F}"/>
              </a:ext>
            </a:extLst>
          </p:cNvPr>
          <p:cNvSpPr/>
          <p:nvPr/>
        </p:nvSpPr>
        <p:spPr>
          <a:xfrm>
            <a:off x="2589269" y="3681831"/>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lvl="0" eaLnBrk="0" hangingPunct="0">
              <a:buClrTx/>
              <a:defRPr/>
            </a:pPr>
            <a:r>
              <a:rPr lang="ko-KR" altLang="en-US" sz="800" dirty="0">
                <a:solidFill>
                  <a:prstClr val="black"/>
                </a:solidFill>
                <a:latin typeface="맑은 고딕" panose="020B0503020000020004" pitchFamily="50" charset="-127"/>
                <a:ea typeface="맑은 고딕" panose="020B0503020000020004" pitchFamily="50" charset="-127"/>
              </a:rPr>
              <a:t>선택                      ▼</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3" name="직사각형 12">
            <a:extLst>
              <a:ext uri="{FF2B5EF4-FFF2-40B4-BE49-F238E27FC236}">
                <a16:creationId xmlns:a16="http://schemas.microsoft.com/office/drawing/2014/main" id="{7EB80FF0-BC9E-0826-92E2-B0E186569E37}"/>
              </a:ext>
            </a:extLst>
          </p:cNvPr>
          <p:cNvSpPr/>
          <p:nvPr/>
        </p:nvSpPr>
        <p:spPr>
          <a:xfrm>
            <a:off x="2094113" y="2945309"/>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홍</a:t>
            </a: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동</a:t>
            </a:r>
          </a:p>
        </p:txBody>
      </p:sp>
      <p:sp>
        <p:nvSpPr>
          <p:cNvPr id="15" name="직사각형 14">
            <a:extLst>
              <a:ext uri="{FF2B5EF4-FFF2-40B4-BE49-F238E27FC236}">
                <a16:creationId xmlns:a16="http://schemas.microsoft.com/office/drawing/2014/main" id="{D36B5C11-C3CA-C549-39A9-23530A27D2CA}"/>
              </a:ext>
            </a:extLst>
          </p:cNvPr>
          <p:cNvSpPr/>
          <p:nvPr/>
        </p:nvSpPr>
        <p:spPr>
          <a:xfrm>
            <a:off x="2094113" y="3193103"/>
            <a:ext cx="464482"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kern="0" dirty="0">
                <a:solidFill>
                  <a:prstClr val="black"/>
                </a:solidFill>
                <a:latin typeface="맑은 고딕" panose="020B0503020000020004" pitchFamily="50" charset="-127"/>
                <a:ea typeface="맑은 고딕" panose="020B0503020000020004" pitchFamily="50" charset="-127"/>
              </a:rPr>
              <a:t>02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6" name="직사각형 15">
            <a:extLst>
              <a:ext uri="{FF2B5EF4-FFF2-40B4-BE49-F238E27FC236}">
                <a16:creationId xmlns:a16="http://schemas.microsoft.com/office/drawing/2014/main" id="{9B9E8753-827D-9855-D66A-157F310523CD}"/>
              </a:ext>
            </a:extLst>
          </p:cNvPr>
          <p:cNvSpPr/>
          <p:nvPr/>
        </p:nvSpPr>
        <p:spPr>
          <a:xfrm>
            <a:off x="2759399" y="3193103"/>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1234</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7" name="직사각형 16">
            <a:extLst>
              <a:ext uri="{FF2B5EF4-FFF2-40B4-BE49-F238E27FC236}">
                <a16:creationId xmlns:a16="http://schemas.microsoft.com/office/drawing/2014/main" id="{5F6BBFB1-6B6C-6A52-F7CD-0976CAECD7A5}"/>
              </a:ext>
            </a:extLst>
          </p:cNvPr>
          <p:cNvSpPr/>
          <p:nvPr/>
        </p:nvSpPr>
        <p:spPr>
          <a:xfrm>
            <a:off x="3328142" y="3193103"/>
            <a:ext cx="42225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5678</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8" name="직사각형 17">
            <a:extLst>
              <a:ext uri="{FF2B5EF4-FFF2-40B4-BE49-F238E27FC236}">
                <a16:creationId xmlns:a16="http://schemas.microsoft.com/office/drawing/2014/main" id="{3A7DB74F-B269-6DF5-E691-4CA779C310AB}"/>
              </a:ext>
            </a:extLst>
          </p:cNvPr>
          <p:cNvSpPr/>
          <p:nvPr/>
        </p:nvSpPr>
        <p:spPr>
          <a:xfrm>
            <a:off x="2576128" y="319131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9" name="직사각형 18">
            <a:extLst>
              <a:ext uri="{FF2B5EF4-FFF2-40B4-BE49-F238E27FC236}">
                <a16:creationId xmlns:a16="http://schemas.microsoft.com/office/drawing/2014/main" id="{65713AF0-DB9D-39BC-B939-3F59EECF94CE}"/>
              </a:ext>
            </a:extLst>
          </p:cNvPr>
          <p:cNvSpPr/>
          <p:nvPr/>
        </p:nvSpPr>
        <p:spPr>
          <a:xfrm>
            <a:off x="3163818" y="319131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0" name="직사각형 19">
            <a:extLst>
              <a:ext uri="{FF2B5EF4-FFF2-40B4-BE49-F238E27FC236}">
                <a16:creationId xmlns:a16="http://schemas.microsoft.com/office/drawing/2014/main" id="{DA56A736-1FE1-2419-9557-53FB38C8F0BC}"/>
              </a:ext>
            </a:extLst>
          </p:cNvPr>
          <p:cNvSpPr/>
          <p:nvPr/>
        </p:nvSpPr>
        <p:spPr>
          <a:xfrm>
            <a:off x="5394456" y="3193103"/>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kern="0" dirty="0">
                <a:solidFill>
                  <a:prstClr val="black"/>
                </a:solidFill>
                <a:latin typeface="맑은 고딕" panose="020B0503020000020004" pitchFamily="50" charset="-127"/>
                <a:ea typeface="맑은 고딕" panose="020B0503020000020004" pitchFamily="50" charset="-127"/>
              </a:rPr>
              <a:t>02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2" name="직사각형 21">
            <a:extLst>
              <a:ext uri="{FF2B5EF4-FFF2-40B4-BE49-F238E27FC236}">
                <a16:creationId xmlns:a16="http://schemas.microsoft.com/office/drawing/2014/main" id="{56281BFF-6A3E-7F42-852D-8DBF05B30383}"/>
              </a:ext>
            </a:extLst>
          </p:cNvPr>
          <p:cNvSpPr/>
          <p:nvPr/>
        </p:nvSpPr>
        <p:spPr>
          <a:xfrm>
            <a:off x="5964379" y="3193103"/>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3" name="직사각형 22">
            <a:extLst>
              <a:ext uri="{FF2B5EF4-FFF2-40B4-BE49-F238E27FC236}">
                <a16:creationId xmlns:a16="http://schemas.microsoft.com/office/drawing/2014/main" id="{BD8711CF-C031-3B41-7061-BC93F449D972}"/>
              </a:ext>
            </a:extLst>
          </p:cNvPr>
          <p:cNvSpPr/>
          <p:nvPr/>
        </p:nvSpPr>
        <p:spPr>
          <a:xfrm>
            <a:off x="6533122" y="3193103"/>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4" name="직사각형 23">
            <a:extLst>
              <a:ext uri="{FF2B5EF4-FFF2-40B4-BE49-F238E27FC236}">
                <a16:creationId xmlns:a16="http://schemas.microsoft.com/office/drawing/2014/main" id="{00A334E0-7818-31A2-F999-4DA02CCF3575}"/>
              </a:ext>
            </a:extLst>
          </p:cNvPr>
          <p:cNvSpPr/>
          <p:nvPr/>
        </p:nvSpPr>
        <p:spPr>
          <a:xfrm>
            <a:off x="5781108" y="319131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5" name="직사각형 24">
            <a:extLst>
              <a:ext uri="{FF2B5EF4-FFF2-40B4-BE49-F238E27FC236}">
                <a16:creationId xmlns:a16="http://schemas.microsoft.com/office/drawing/2014/main" id="{3E7AE9AD-B187-87E4-FEA1-BE896D8AF672}"/>
              </a:ext>
            </a:extLst>
          </p:cNvPr>
          <p:cNvSpPr/>
          <p:nvPr/>
        </p:nvSpPr>
        <p:spPr>
          <a:xfrm>
            <a:off x="6368798" y="319131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6" name="직사각형 25">
            <a:extLst>
              <a:ext uri="{FF2B5EF4-FFF2-40B4-BE49-F238E27FC236}">
                <a16:creationId xmlns:a16="http://schemas.microsoft.com/office/drawing/2014/main" id="{96ACD761-2CCA-DB63-5362-D07AE2DD1137}"/>
              </a:ext>
            </a:extLst>
          </p:cNvPr>
          <p:cNvSpPr/>
          <p:nvPr/>
        </p:nvSpPr>
        <p:spPr>
          <a:xfrm>
            <a:off x="2094113" y="3454871"/>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123-45-67890</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7" name="직사각형 26">
            <a:extLst>
              <a:ext uri="{FF2B5EF4-FFF2-40B4-BE49-F238E27FC236}">
                <a16:creationId xmlns:a16="http://schemas.microsoft.com/office/drawing/2014/main" id="{D5870D9D-0F9C-7374-3F19-496CEDF1872D}"/>
              </a:ext>
            </a:extLst>
          </p:cNvPr>
          <p:cNvSpPr/>
          <p:nvPr/>
        </p:nvSpPr>
        <p:spPr>
          <a:xfrm>
            <a:off x="5401500" y="3454871"/>
            <a:ext cx="42225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8" name="직사각형 27">
            <a:extLst>
              <a:ext uri="{FF2B5EF4-FFF2-40B4-BE49-F238E27FC236}">
                <a16:creationId xmlns:a16="http://schemas.microsoft.com/office/drawing/2014/main" id="{67BA564E-E6A9-9C32-7313-F61D101ED945}"/>
              </a:ext>
            </a:extLst>
          </p:cNvPr>
          <p:cNvSpPr/>
          <p:nvPr/>
        </p:nvSpPr>
        <p:spPr>
          <a:xfrm>
            <a:off x="5802935" y="3453086"/>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명</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8D325DCA-90CA-2FE4-9DC3-6BDA77F0403F}"/>
              </a:ext>
            </a:extLst>
          </p:cNvPr>
          <p:cNvSpPr/>
          <p:nvPr/>
        </p:nvSpPr>
        <p:spPr>
          <a:xfrm>
            <a:off x="2094113" y="4004834"/>
            <a:ext cx="1179496"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01234</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0" name="직사각형 29">
            <a:extLst>
              <a:ext uri="{FF2B5EF4-FFF2-40B4-BE49-F238E27FC236}">
                <a16:creationId xmlns:a16="http://schemas.microsoft.com/office/drawing/2014/main" id="{D5991E2E-A23A-0DC4-2C84-EE8E85CD2223}"/>
              </a:ext>
            </a:extLst>
          </p:cNvPr>
          <p:cNvSpPr/>
          <p:nvPr/>
        </p:nvSpPr>
        <p:spPr>
          <a:xfrm>
            <a:off x="2094113" y="4247458"/>
            <a:ext cx="4795219" cy="180000"/>
          </a:xfrm>
          <a:prstGeom prst="rect">
            <a:avLst/>
          </a:prstGeom>
          <a:solidFill>
            <a:schemeClr val="bg1">
              <a:lumMod val="95000"/>
            </a:schemeClr>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서울 용산구 한강대로 </a:t>
            </a:r>
            <a:r>
              <a:rPr lang="en-US" altLang="ko-KR" sz="800" b="0" kern="1200" dirty="0">
                <a:solidFill>
                  <a:schemeClr val="tx1"/>
                </a:solidFill>
                <a:latin typeface="+mn-ea"/>
                <a:ea typeface="+mn-ea"/>
                <a:cs typeface="+mn-cs"/>
              </a:rPr>
              <a:t>69(</a:t>
            </a:r>
            <a:r>
              <a:rPr lang="ko-KR" altLang="en-US" sz="800" b="0" kern="1200" dirty="0">
                <a:solidFill>
                  <a:schemeClr val="tx1"/>
                </a:solidFill>
                <a:latin typeface="+mn-ea"/>
                <a:ea typeface="+mn-ea"/>
                <a:cs typeface="+mn-cs"/>
              </a:rPr>
              <a:t>한강로</a:t>
            </a:r>
            <a:r>
              <a:rPr lang="en-US" altLang="ko-KR" sz="800" b="0" kern="1200" dirty="0">
                <a:solidFill>
                  <a:schemeClr val="tx1"/>
                </a:solidFill>
                <a:latin typeface="+mn-ea"/>
                <a:ea typeface="+mn-ea"/>
                <a:cs typeface="+mn-cs"/>
              </a:rPr>
              <a:t>2</a:t>
            </a:r>
            <a:r>
              <a:rPr lang="ko-KR" altLang="en-US" sz="800" b="0" kern="1200" dirty="0">
                <a:solidFill>
                  <a:schemeClr val="tx1"/>
                </a:solidFill>
                <a:latin typeface="+mn-ea"/>
                <a:ea typeface="+mn-ea"/>
                <a:cs typeface="+mn-cs"/>
              </a:rPr>
              <a:t>가</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용산푸르지오써밋</a:t>
            </a:r>
            <a:r>
              <a:rPr lang="en-US" altLang="ko-KR" sz="800" b="0" kern="1200" dirty="0">
                <a:solidFill>
                  <a:schemeClr val="tx1"/>
                </a:solidFill>
                <a:latin typeface="+mn-ea"/>
                <a:ea typeface="+mn-ea"/>
                <a:cs typeface="+mn-cs"/>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31" name="직사각형 30">
            <a:extLst>
              <a:ext uri="{FF2B5EF4-FFF2-40B4-BE49-F238E27FC236}">
                <a16:creationId xmlns:a16="http://schemas.microsoft.com/office/drawing/2014/main" id="{0EE17500-19E1-0D17-1F55-BC08FF4F728A}"/>
              </a:ext>
            </a:extLst>
          </p:cNvPr>
          <p:cNvSpPr/>
          <p:nvPr/>
        </p:nvSpPr>
        <p:spPr>
          <a:xfrm>
            <a:off x="2094113" y="4485481"/>
            <a:ext cx="4795219" cy="180000"/>
          </a:xfrm>
          <a:prstGeom prst="rect">
            <a:avLst/>
          </a:prstGeom>
          <a:solidFill>
            <a:srgbClr val="F2F2F2"/>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a:solidFill>
                  <a:schemeClr val="tx1"/>
                </a:solidFill>
                <a:latin typeface="맑은 고딕" panose="020B0503020000020004" pitchFamily="50" charset="-127"/>
                <a:ea typeface="맑은 고딕" panose="020B0503020000020004" pitchFamily="50" charset="-127"/>
              </a:rPr>
              <a:t>1</a:t>
            </a:r>
            <a:r>
              <a:rPr lang="ko-KR" altLang="en-US" sz="800" dirty="0">
                <a:solidFill>
                  <a:schemeClr val="tx1"/>
                </a:solidFill>
                <a:latin typeface="맑은 고딕" panose="020B0503020000020004" pitchFamily="50" charset="-127"/>
                <a:ea typeface="맑은 고딕" panose="020B0503020000020004" pitchFamily="50" charset="-127"/>
              </a:rPr>
              <a:t>층</a:t>
            </a:r>
            <a:endParaRPr kumimoji="0" lang="ko-KR" altLang="en-US" sz="800" i="0" u="none" strike="noStrike" kern="0" cap="none" spc="0" normalizeH="0" baseline="0" noProof="0" dirty="0">
              <a:ln>
                <a:noFill/>
              </a:ln>
              <a:solidFill>
                <a:schemeClr val="tx1"/>
              </a:solidFill>
              <a:effectLst/>
              <a:uLnTx/>
              <a:uFillTx/>
              <a:latin typeface="맑은 고딕" panose="020B0503020000020004" pitchFamily="50" charset="-127"/>
              <a:ea typeface="맑은 고딕" panose="020B0503020000020004" pitchFamily="50" charset="-127"/>
            </a:endParaRPr>
          </a:p>
        </p:txBody>
      </p:sp>
      <p:sp>
        <p:nvSpPr>
          <p:cNvPr id="32" name="Button">
            <a:extLst>
              <a:ext uri="{FF2B5EF4-FFF2-40B4-BE49-F238E27FC236}">
                <a16:creationId xmlns:a16="http://schemas.microsoft.com/office/drawing/2014/main" id="{99C9F06C-BF8F-C561-A63C-5B7A52066CE1}"/>
              </a:ext>
            </a:extLst>
          </p:cNvPr>
          <p:cNvSpPr/>
          <p:nvPr/>
        </p:nvSpPr>
        <p:spPr>
          <a:xfrm>
            <a:off x="3306323" y="3998515"/>
            <a:ext cx="762640" cy="192639"/>
          </a:xfrm>
          <a:prstGeom prst="roundRect">
            <a:avLst>
              <a:gd name="adj" fmla="val 11182"/>
            </a:avLst>
          </a:prstGeom>
          <a:solidFill>
            <a:schemeClr val="bg1">
              <a:lumMod val="9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none" lIns="91440" tIns="36000" rIns="91440" bIns="3600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rPr>
              <a:t>우편번호 검색</a:t>
            </a:r>
            <a:endParaRPr lang="en-US" altLang="ko-KR" sz="700" dirty="0">
              <a:solidFill>
                <a:schemeClr val="tx1"/>
              </a:solidFill>
              <a:latin typeface="맑은 고딕" panose="020B0503020000020004" pitchFamily="50" charset="-127"/>
              <a:ea typeface="맑은 고딕" panose="020B0503020000020004" pitchFamily="50" charset="-127"/>
            </a:endParaRPr>
          </a:p>
        </p:txBody>
      </p:sp>
      <p:sp>
        <p:nvSpPr>
          <p:cNvPr id="34" name="타원 33">
            <a:extLst>
              <a:ext uri="{FF2B5EF4-FFF2-40B4-BE49-F238E27FC236}">
                <a16:creationId xmlns:a16="http://schemas.microsoft.com/office/drawing/2014/main" id="{A05082B6-5B8C-550B-09FD-8252C5D98C85}"/>
              </a:ext>
            </a:extLst>
          </p:cNvPr>
          <p:cNvSpPr/>
          <p:nvPr/>
        </p:nvSpPr>
        <p:spPr>
          <a:xfrm>
            <a:off x="1880088" y="266877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5" name="타원 34">
            <a:extLst>
              <a:ext uri="{FF2B5EF4-FFF2-40B4-BE49-F238E27FC236}">
                <a16:creationId xmlns:a16="http://schemas.microsoft.com/office/drawing/2014/main" id="{278FA3FA-216C-5BDE-5DE9-C5ADB71342AD}"/>
              </a:ext>
            </a:extLst>
          </p:cNvPr>
          <p:cNvSpPr/>
          <p:nvPr/>
        </p:nvSpPr>
        <p:spPr>
          <a:xfrm>
            <a:off x="1880088" y="2954597"/>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6" name="타원 35">
            <a:extLst>
              <a:ext uri="{FF2B5EF4-FFF2-40B4-BE49-F238E27FC236}">
                <a16:creationId xmlns:a16="http://schemas.microsoft.com/office/drawing/2014/main" id="{528BD879-2BAA-2F32-4CAF-D39367BC9E9F}"/>
              </a:ext>
            </a:extLst>
          </p:cNvPr>
          <p:cNvSpPr/>
          <p:nvPr/>
        </p:nvSpPr>
        <p:spPr>
          <a:xfrm>
            <a:off x="1880088" y="320360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8" name="타원 37">
            <a:extLst>
              <a:ext uri="{FF2B5EF4-FFF2-40B4-BE49-F238E27FC236}">
                <a16:creationId xmlns:a16="http://schemas.microsoft.com/office/drawing/2014/main" id="{DBA6EC34-E4B3-E8B1-7782-E1CB2C65CDDA}"/>
              </a:ext>
            </a:extLst>
          </p:cNvPr>
          <p:cNvSpPr/>
          <p:nvPr/>
        </p:nvSpPr>
        <p:spPr>
          <a:xfrm>
            <a:off x="1880088" y="370440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8</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1" name="타원 40">
            <a:extLst>
              <a:ext uri="{FF2B5EF4-FFF2-40B4-BE49-F238E27FC236}">
                <a16:creationId xmlns:a16="http://schemas.microsoft.com/office/drawing/2014/main" id="{89C84258-8E07-8EDA-ADF3-713CEDB95561}"/>
              </a:ext>
            </a:extLst>
          </p:cNvPr>
          <p:cNvSpPr/>
          <p:nvPr/>
        </p:nvSpPr>
        <p:spPr>
          <a:xfrm>
            <a:off x="1880088" y="3442634"/>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6</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2" name="타원 41">
            <a:extLst>
              <a:ext uri="{FF2B5EF4-FFF2-40B4-BE49-F238E27FC236}">
                <a16:creationId xmlns:a16="http://schemas.microsoft.com/office/drawing/2014/main" id="{59A42276-4D58-E3D6-1984-21F893E64980}"/>
              </a:ext>
            </a:extLst>
          </p:cNvPr>
          <p:cNvSpPr/>
          <p:nvPr/>
        </p:nvSpPr>
        <p:spPr>
          <a:xfrm>
            <a:off x="5224925" y="343687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7</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3" name="타원 42">
            <a:extLst>
              <a:ext uri="{FF2B5EF4-FFF2-40B4-BE49-F238E27FC236}">
                <a16:creationId xmlns:a16="http://schemas.microsoft.com/office/drawing/2014/main" id="{137D965A-E644-2DB8-68EA-9252999A20B9}"/>
              </a:ext>
            </a:extLst>
          </p:cNvPr>
          <p:cNvSpPr/>
          <p:nvPr/>
        </p:nvSpPr>
        <p:spPr>
          <a:xfrm>
            <a:off x="5224925" y="317539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4" name="타원 43">
            <a:extLst>
              <a:ext uri="{FF2B5EF4-FFF2-40B4-BE49-F238E27FC236}">
                <a16:creationId xmlns:a16="http://schemas.microsoft.com/office/drawing/2014/main" id="{378FE1B3-A182-1818-4F07-5DEA3FB95DF7}"/>
              </a:ext>
            </a:extLst>
          </p:cNvPr>
          <p:cNvSpPr/>
          <p:nvPr/>
        </p:nvSpPr>
        <p:spPr>
          <a:xfrm>
            <a:off x="1880088" y="397484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9</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9" name="타원 48">
            <a:extLst>
              <a:ext uri="{FF2B5EF4-FFF2-40B4-BE49-F238E27FC236}">
                <a16:creationId xmlns:a16="http://schemas.microsoft.com/office/drawing/2014/main" id="{CD7FC67C-3CF3-DEF5-3E73-58B344CEA1FB}"/>
              </a:ext>
            </a:extLst>
          </p:cNvPr>
          <p:cNvSpPr/>
          <p:nvPr/>
        </p:nvSpPr>
        <p:spPr>
          <a:xfrm>
            <a:off x="1880088" y="474748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54" name="직사각형 53">
            <a:extLst>
              <a:ext uri="{FF2B5EF4-FFF2-40B4-BE49-F238E27FC236}">
                <a16:creationId xmlns:a16="http://schemas.microsoft.com/office/drawing/2014/main" id="{6B8AE9B9-20B4-0739-846B-627DAA94E14C}"/>
              </a:ext>
            </a:extLst>
          </p:cNvPr>
          <p:cNvSpPr/>
          <p:nvPr/>
        </p:nvSpPr>
        <p:spPr>
          <a:xfrm>
            <a:off x="4261429" y="3681316"/>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lvl="0" eaLnBrk="0" hangingPunct="0">
              <a:buClrTx/>
              <a:defRPr/>
            </a:pPr>
            <a:r>
              <a:rPr lang="ko-KR" altLang="en-US" sz="800" b="0" kern="1200" dirty="0">
                <a:solidFill>
                  <a:schemeClr val="tx1"/>
                </a:solidFill>
                <a:latin typeface="+mn-ea"/>
                <a:ea typeface="+mn-ea"/>
                <a:cs typeface="+mn-cs"/>
              </a:rPr>
              <a:t>선택                       </a:t>
            </a:r>
            <a:r>
              <a:rPr lang="ko-KR" altLang="en-US" sz="80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3" name="TextBox 62">
            <a:extLst>
              <a:ext uri="{FF2B5EF4-FFF2-40B4-BE49-F238E27FC236}">
                <a16:creationId xmlns:a16="http://schemas.microsoft.com/office/drawing/2014/main" id="{B0CA79A1-22B8-E49F-56D0-279783CDA0BC}"/>
              </a:ext>
            </a:extLst>
          </p:cNvPr>
          <p:cNvSpPr txBox="1"/>
          <p:nvPr/>
        </p:nvSpPr>
        <p:spPr>
          <a:xfrm>
            <a:off x="2007532" y="4686085"/>
            <a:ext cx="5028022" cy="1323439"/>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rPr>
              <a:t>의료기관</a:t>
            </a:r>
            <a:r>
              <a:rPr lang="ko-KR" altLang="en-US" sz="800" b="0" dirty="0">
                <a:solidFill>
                  <a:schemeClr val="tx1"/>
                </a:solidFill>
                <a:latin typeface="맑은 고딕" panose="020B0503020000020004" pitchFamily="50" charset="-127"/>
                <a:ea typeface="맑은 고딕" panose="020B0503020000020004" pitchFamily="50" charset="-127"/>
              </a:rPr>
              <a:t> </a:t>
            </a:r>
            <a:endParaRPr lang="en-US" altLang="ko-KR" sz="800" b="0" dirty="0">
              <a:solidFill>
                <a:schemeClr val="tx1"/>
              </a:solidFill>
              <a:latin typeface="맑은 고딕" panose="020B0503020000020004" pitchFamily="50" charset="-127"/>
              <a:ea typeface="맑은 고딕" panose="020B0503020000020004" pitchFamily="50" charset="-127"/>
            </a:endParaRPr>
          </a:p>
          <a:p>
            <a:r>
              <a:rPr lang="ko-KR" altLang="en-US" sz="800" b="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전체 □ 의원 □ 치과의원  □ 한의원 □ 병원 □ 치과병원 □ 한방병원 □ 요양병원 □ 정신병원</a:t>
            </a:r>
          </a:p>
          <a:p>
            <a:r>
              <a:rPr lang="ko-KR" altLang="en-US" sz="800" dirty="0">
                <a:solidFill>
                  <a:schemeClr val="tx1"/>
                </a:solidFill>
                <a:latin typeface="맑은 고딕" panose="020B0503020000020004" pitchFamily="50" charset="-127"/>
                <a:ea typeface="맑은 고딕" panose="020B0503020000020004" pitchFamily="50" charset="-127"/>
              </a:rPr>
              <a:t>□ 전문병원 □ 종합병원 □ 상급종합병원 □ 국공립병원</a:t>
            </a:r>
            <a:br>
              <a:rPr lang="en-US" altLang="ko-KR" sz="800" dirty="0">
                <a:solidFill>
                  <a:schemeClr val="tx1"/>
                </a:solidFill>
                <a:latin typeface="맑은 고딕" panose="020B0503020000020004" pitchFamily="50" charset="-127"/>
                <a:ea typeface="맑은 고딕" panose="020B0503020000020004" pitchFamily="50" charset="-127"/>
              </a:rPr>
            </a:b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장기요양기관</a:t>
            </a:r>
            <a:r>
              <a:rPr lang="ko-KR" altLang="en-US" sz="800" dirty="0">
                <a:solidFill>
                  <a:schemeClr val="tx1"/>
                </a:solidFill>
                <a:latin typeface="맑은 고딕" panose="020B0503020000020004" pitchFamily="50" charset="-127"/>
                <a:ea typeface="맑은 고딕" panose="020B0503020000020004" pitchFamily="50" charset="-127"/>
              </a:rPr>
              <a:t> </a:t>
            </a:r>
            <a:endParaRPr lang="en-US" altLang="ko-KR" sz="800" dirty="0">
              <a:solidFill>
                <a:schemeClr val="tx1"/>
              </a:solidFill>
              <a:latin typeface="맑은 고딕" panose="020B0503020000020004" pitchFamily="50" charset="-127"/>
              <a:ea typeface="맑은 고딕" panose="020B0503020000020004" pitchFamily="50" charset="-127"/>
            </a:endParaRPr>
          </a:p>
          <a:p>
            <a:r>
              <a:rPr lang="ko-KR" altLang="en-US" sz="800" dirty="0">
                <a:solidFill>
                  <a:schemeClr val="tx1"/>
                </a:solidFill>
                <a:latin typeface="맑은 고딕" panose="020B0503020000020004" pitchFamily="50" charset="-127"/>
                <a:ea typeface="맑은 고딕" panose="020B0503020000020004" pitchFamily="50" charset="-127"/>
              </a:rPr>
              <a:t>□ 전체  □ 요양원  □ </a:t>
            </a:r>
            <a:r>
              <a:rPr lang="ko-KR" altLang="en-US" sz="800" dirty="0" err="1">
                <a:solidFill>
                  <a:schemeClr val="tx1"/>
                </a:solidFill>
                <a:latin typeface="맑은 고딕" panose="020B0503020000020004" pitchFamily="50" charset="-127"/>
                <a:ea typeface="맑은 고딕" panose="020B0503020000020004" pitchFamily="50" charset="-127"/>
              </a:rPr>
              <a:t>주야간보호센터</a:t>
            </a:r>
            <a:r>
              <a:rPr lang="ko-KR" altLang="en-US" sz="800" dirty="0">
                <a:solidFill>
                  <a:schemeClr val="tx1"/>
                </a:solidFill>
                <a:latin typeface="맑은 고딕" panose="020B0503020000020004" pitchFamily="50" charset="-127"/>
                <a:ea typeface="맑은 고딕" panose="020B0503020000020004" pitchFamily="50" charset="-127"/>
              </a:rPr>
              <a:t>  □ 단기보호시설 □ 방문간호센터</a:t>
            </a:r>
            <a:endParaRPr lang="en-US" altLang="ko-KR" sz="800" dirty="0">
              <a:solidFill>
                <a:schemeClr val="tx1"/>
              </a:solidFill>
              <a:latin typeface="맑은 고딕" panose="020B0503020000020004" pitchFamily="50" charset="-127"/>
              <a:ea typeface="맑은 고딕" panose="020B0503020000020004" pitchFamily="50" charset="-127"/>
            </a:endParaRPr>
          </a:p>
          <a:p>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b="1" dirty="0">
                <a:solidFill>
                  <a:schemeClr val="tx1"/>
                </a:solidFill>
                <a:latin typeface="맑은 고딕" panose="020B0503020000020004" pitchFamily="50" charset="-127"/>
                <a:ea typeface="맑은 고딕" panose="020B0503020000020004" pitchFamily="50" charset="-127"/>
              </a:rPr>
              <a:t>기타</a:t>
            </a:r>
            <a:r>
              <a:rPr lang="ko-KR" altLang="en-US" sz="800" dirty="0">
                <a:solidFill>
                  <a:schemeClr val="tx1"/>
                </a:solidFill>
                <a:latin typeface="맑은 고딕" panose="020B0503020000020004" pitchFamily="50" charset="-127"/>
                <a:ea typeface="맑은 고딕" panose="020B0503020000020004" pitchFamily="50" charset="-127"/>
              </a:rPr>
              <a:t> </a:t>
            </a:r>
            <a:endParaRPr lang="en-US" altLang="ko-KR" sz="800" dirty="0">
              <a:solidFill>
                <a:schemeClr val="tx1"/>
              </a:solidFill>
              <a:latin typeface="맑은 고딕" panose="020B0503020000020004" pitchFamily="50" charset="-127"/>
              <a:ea typeface="맑은 고딕" panose="020B0503020000020004" pitchFamily="50" charset="-127"/>
            </a:endParaRPr>
          </a:p>
          <a:p>
            <a:r>
              <a:rPr lang="ko-KR" altLang="en-US" sz="800" dirty="0">
                <a:solidFill>
                  <a:schemeClr val="tx1"/>
                </a:solidFill>
                <a:latin typeface="맑은 고딕" panose="020B0503020000020004" pitchFamily="50" charset="-127"/>
                <a:ea typeface="맑은 고딕" panose="020B0503020000020004" pitchFamily="50" charset="-127"/>
              </a:rPr>
              <a:t>□ 전체  □ 장애인 복지시설  □ 산후조리원  □ 유치원</a:t>
            </a:r>
            <a:r>
              <a:rPr lang="en-US" altLang="ko-KR" sz="80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어린이집</a:t>
            </a:r>
            <a:br>
              <a:rPr lang="en-US" altLang="ko-KR" sz="800" dirty="0">
                <a:solidFill>
                  <a:schemeClr val="tx1"/>
                </a:solidFill>
                <a:latin typeface="맑은 고딕" panose="020B0503020000020004" pitchFamily="50" charset="-127"/>
                <a:ea typeface="맑은 고딕" panose="020B0503020000020004" pitchFamily="50" charset="-127"/>
              </a:rPr>
            </a:br>
            <a:endParaRPr lang="ko-KR" altLang="en-US" sz="800" dirty="0">
              <a:latin typeface="맑은 고딕" panose="020B0503020000020004" pitchFamily="50" charset="-127"/>
              <a:ea typeface="맑은 고딕" panose="020B0503020000020004" pitchFamily="50" charset="-127"/>
            </a:endParaRPr>
          </a:p>
        </p:txBody>
      </p:sp>
      <p:graphicFrame>
        <p:nvGraphicFramePr>
          <p:cNvPr id="76" name="표 75">
            <a:extLst>
              <a:ext uri="{FF2B5EF4-FFF2-40B4-BE49-F238E27FC236}">
                <a16:creationId xmlns:a16="http://schemas.microsoft.com/office/drawing/2014/main" id="{7B0C34EE-5E5E-BA78-FB48-DCA423AB14E9}"/>
              </a:ext>
            </a:extLst>
          </p:cNvPr>
          <p:cNvGraphicFramePr>
            <a:graphicFrameLocks noGrp="1"/>
          </p:cNvGraphicFramePr>
          <p:nvPr>
            <p:extLst>
              <p:ext uri="{D42A27DB-BD31-4B8C-83A1-F6EECF244321}">
                <p14:modId xmlns:p14="http://schemas.microsoft.com/office/powerpoint/2010/main" val="2805918243"/>
              </p:ext>
            </p:extLst>
          </p:nvPr>
        </p:nvGraphicFramePr>
        <p:xfrm>
          <a:off x="529793" y="6625588"/>
          <a:ext cx="6515029" cy="509532"/>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5058445">
                  <a:extLst>
                    <a:ext uri="{9D8B030D-6E8A-4147-A177-3AD203B41FA5}">
                      <a16:colId xmlns:a16="http://schemas.microsoft.com/office/drawing/2014/main" val="20001"/>
                    </a:ext>
                  </a:extLst>
                </a:gridCol>
              </a:tblGrid>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채용 담당자명</a:t>
                      </a:r>
                      <a:r>
                        <a:rPr lang="ko-KR" altLang="en-US" sz="800" b="1" kern="1200" dirty="0">
                          <a:solidFill>
                            <a:srgbClr val="FF0000"/>
                          </a:solidFill>
                          <a:latin typeface="맑은 고딕" panose="020B0503020000020004" pitchFamily="50" charset="-127"/>
                          <a:ea typeface="+mn-ea"/>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71754599"/>
                  </a:ext>
                </a:extLst>
              </a:tr>
              <a:tr h="254766">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mn-ea"/>
                          <a:cs typeface="+mn-cs"/>
                        </a:rPr>
                        <a:t>채용문의 전화</a:t>
                      </a:r>
                      <a:r>
                        <a:rPr lang="ko-KR" altLang="en-US" sz="800" b="1" kern="1200" dirty="0">
                          <a:solidFill>
                            <a:srgbClr val="FF0000"/>
                          </a:solidFill>
                          <a:latin typeface="맑은 고딕" panose="020B0503020000020004" pitchFamily="50" charset="-127"/>
                          <a:ea typeface="+mn-ea"/>
                          <a:cs typeface="+mn-cs"/>
                        </a:rPr>
                        <a:t>*</a:t>
                      </a:r>
                      <a:r>
                        <a:rPr lang="ko-KR" altLang="en-US" sz="800" b="1" kern="1200" dirty="0">
                          <a:solidFill>
                            <a:schemeClr val="tx1"/>
                          </a:solidFill>
                          <a:latin typeface="맑은 고딕" panose="020B0503020000020004" pitchFamily="50" charset="-127"/>
                          <a:ea typeface="+mn-ea"/>
                          <a:cs typeface="+mn-cs"/>
                        </a:rPr>
                        <a:t> </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숫자만 입력</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 </a:t>
                      </a:r>
                      <a:r>
                        <a:rPr lang="ko-KR" altLang="en-US" sz="800" b="0" kern="1200" dirty="0">
                          <a:solidFill>
                            <a:schemeClr val="tx1"/>
                          </a:solidFill>
                          <a:latin typeface="맑은 고딕" panose="020B0503020000020004" pitchFamily="50" charset="-127"/>
                          <a:ea typeface="맑은 고딕" panose="020B0503020000020004" pitchFamily="50" charset="-127"/>
                          <a:cs typeface="+mn-cs"/>
                        </a:rPr>
                        <a:t>개인 휴대폰번호는 입력하지 마세요</a:t>
                      </a:r>
                      <a:r>
                        <a:rPr lang="en-US" altLang="ko-KR" sz="800" b="0" kern="1200" dirty="0">
                          <a:solidFill>
                            <a:schemeClr val="tx1"/>
                          </a:solidFill>
                          <a:latin typeface="맑은 고딕" panose="020B0503020000020004" pitchFamily="50" charset="-127"/>
                          <a:ea typeface="맑은 고딕" panose="020B0503020000020004" pitchFamily="50" charset="-127"/>
                          <a:cs typeface="+mn-cs"/>
                        </a:rPr>
                        <a:t>.</a:t>
                      </a: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8487794"/>
                  </a:ext>
                </a:extLst>
              </a:tr>
            </a:tbl>
          </a:graphicData>
        </a:graphic>
      </p:graphicFrame>
      <p:sp>
        <p:nvSpPr>
          <p:cNvPr id="89" name="직사각형 88">
            <a:extLst>
              <a:ext uri="{FF2B5EF4-FFF2-40B4-BE49-F238E27FC236}">
                <a16:creationId xmlns:a16="http://schemas.microsoft.com/office/drawing/2014/main" id="{ADE30F46-2BFB-FBCF-2B7D-AF3ECA8FD0DC}"/>
              </a:ext>
            </a:extLst>
          </p:cNvPr>
          <p:cNvSpPr/>
          <p:nvPr/>
        </p:nvSpPr>
        <p:spPr>
          <a:xfrm>
            <a:off x="2101733" y="6673675"/>
            <a:ext cx="11794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아</a:t>
            </a:r>
            <a:r>
              <a:rPr lang="ko-KR" altLang="en-US" sz="800" dirty="0">
                <a:solidFill>
                  <a:prstClr val="black"/>
                </a:solidFill>
                <a:latin typeface="맑은 고딕" panose="020B0503020000020004" pitchFamily="50" charset="-127"/>
                <a:ea typeface="맑은 고딕" panose="020B0503020000020004" pitchFamily="50" charset="-127"/>
              </a:rPr>
              <a:t>무</a:t>
            </a: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개</a:t>
            </a:r>
          </a:p>
        </p:txBody>
      </p:sp>
      <p:sp>
        <p:nvSpPr>
          <p:cNvPr id="90" name="타원 89">
            <a:extLst>
              <a:ext uri="{FF2B5EF4-FFF2-40B4-BE49-F238E27FC236}">
                <a16:creationId xmlns:a16="http://schemas.microsoft.com/office/drawing/2014/main" id="{D324971C-3F35-122A-5416-49CD79EF66CF}"/>
              </a:ext>
            </a:extLst>
          </p:cNvPr>
          <p:cNvSpPr/>
          <p:nvPr/>
        </p:nvSpPr>
        <p:spPr>
          <a:xfrm>
            <a:off x="1880088" y="664512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92" name="직사각형 91">
            <a:extLst>
              <a:ext uri="{FF2B5EF4-FFF2-40B4-BE49-F238E27FC236}">
                <a16:creationId xmlns:a16="http://schemas.microsoft.com/office/drawing/2014/main" id="{15ABFE21-DE73-A566-9169-42A14BC102B6}"/>
              </a:ext>
            </a:extLst>
          </p:cNvPr>
          <p:cNvSpPr/>
          <p:nvPr/>
        </p:nvSpPr>
        <p:spPr>
          <a:xfrm>
            <a:off x="3336239" y="6904040"/>
            <a:ext cx="422256" cy="180000"/>
          </a:xfrm>
          <a:prstGeom prst="rect">
            <a:avLst/>
          </a:prstGeom>
          <a:no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0" name="직사각형 99">
            <a:extLst>
              <a:ext uri="{FF2B5EF4-FFF2-40B4-BE49-F238E27FC236}">
                <a16:creationId xmlns:a16="http://schemas.microsoft.com/office/drawing/2014/main" id="{FCC7B293-D728-8625-A7FE-94A9E65E707B}"/>
              </a:ext>
            </a:extLst>
          </p:cNvPr>
          <p:cNvSpPr/>
          <p:nvPr/>
        </p:nvSpPr>
        <p:spPr>
          <a:xfrm>
            <a:off x="3171915" y="6906926"/>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1" name="타원 100">
            <a:extLst>
              <a:ext uri="{FF2B5EF4-FFF2-40B4-BE49-F238E27FC236}">
                <a16:creationId xmlns:a16="http://schemas.microsoft.com/office/drawing/2014/main" id="{C81E9C52-46E6-6C2D-1C93-460B19E63B60}"/>
              </a:ext>
            </a:extLst>
          </p:cNvPr>
          <p:cNvSpPr/>
          <p:nvPr/>
        </p:nvSpPr>
        <p:spPr>
          <a:xfrm>
            <a:off x="1880088" y="689895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2" name="직사각형 101">
            <a:extLst>
              <a:ext uri="{FF2B5EF4-FFF2-40B4-BE49-F238E27FC236}">
                <a16:creationId xmlns:a16="http://schemas.microsoft.com/office/drawing/2014/main" id="{B8F477F7-BFBD-28D1-3CC7-93C4A2B4F40D}"/>
              </a:ext>
            </a:extLst>
          </p:cNvPr>
          <p:cNvSpPr/>
          <p:nvPr/>
        </p:nvSpPr>
        <p:spPr>
          <a:xfrm>
            <a:off x="2102210" y="6904040"/>
            <a:ext cx="464482" cy="180000"/>
          </a:xfrm>
          <a:prstGeom prst="rect">
            <a:avLst/>
          </a:prstGeom>
          <a:no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4" name="직사각형 103">
            <a:extLst>
              <a:ext uri="{FF2B5EF4-FFF2-40B4-BE49-F238E27FC236}">
                <a16:creationId xmlns:a16="http://schemas.microsoft.com/office/drawing/2014/main" id="{5B95CE84-B618-E963-27C6-411032EE4169}"/>
              </a:ext>
            </a:extLst>
          </p:cNvPr>
          <p:cNvSpPr/>
          <p:nvPr/>
        </p:nvSpPr>
        <p:spPr>
          <a:xfrm>
            <a:off x="2767496" y="6904040"/>
            <a:ext cx="422256" cy="180000"/>
          </a:xfrm>
          <a:prstGeom prst="rect">
            <a:avLst/>
          </a:prstGeom>
          <a:noFill/>
          <a:ln w="3175" cap="flat" cmpd="sng" algn="ctr">
            <a:solidFill>
              <a:sysClr val="windowText" lastClr="000000"/>
            </a:solid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5" name="직사각형 104">
            <a:extLst>
              <a:ext uri="{FF2B5EF4-FFF2-40B4-BE49-F238E27FC236}">
                <a16:creationId xmlns:a16="http://schemas.microsoft.com/office/drawing/2014/main" id="{38B9DE3C-58D5-E798-DD98-AA5211E26923}"/>
              </a:ext>
            </a:extLst>
          </p:cNvPr>
          <p:cNvSpPr/>
          <p:nvPr/>
        </p:nvSpPr>
        <p:spPr>
          <a:xfrm>
            <a:off x="2584225" y="6906995"/>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6" name="TextBox 105">
            <a:extLst>
              <a:ext uri="{FF2B5EF4-FFF2-40B4-BE49-F238E27FC236}">
                <a16:creationId xmlns:a16="http://schemas.microsoft.com/office/drawing/2014/main" id="{4BA3551D-DEA0-41F0-F957-90F4F609EE98}"/>
              </a:ext>
            </a:extLst>
          </p:cNvPr>
          <p:cNvSpPr txBox="1"/>
          <p:nvPr/>
        </p:nvSpPr>
        <p:spPr>
          <a:xfrm>
            <a:off x="2007532" y="5907443"/>
            <a:ext cx="4737290" cy="830997"/>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a:t>
            </a:r>
            <a:r>
              <a:rPr lang="ko-KR" altLang="en-US" sz="800" dirty="0">
                <a:solidFill>
                  <a:schemeClr val="tx1"/>
                </a:solidFill>
                <a:latin typeface="맑은 고딕" panose="020B0503020000020004" pitchFamily="50" charset="-127"/>
                <a:ea typeface="맑은 고딕" panose="020B0503020000020004" pitchFamily="50" charset="-127"/>
              </a:rPr>
              <a:t>전체   □ 가정의학과   □ 결핵과 □ 내과   □ 마취통증의학과 □ 방사선종양학과</a:t>
            </a:r>
          </a:p>
          <a:p>
            <a:r>
              <a:rPr lang="ko-KR" altLang="en-US" sz="800" dirty="0">
                <a:solidFill>
                  <a:schemeClr val="tx1"/>
                </a:solidFill>
                <a:latin typeface="맑은 고딕" panose="020B0503020000020004" pitchFamily="50" charset="-127"/>
                <a:ea typeface="맑은 고딕" panose="020B0503020000020004" pitchFamily="50" charset="-127"/>
              </a:rPr>
              <a:t>□ </a:t>
            </a:r>
            <a:r>
              <a:rPr lang="ko-KR" altLang="en-US" sz="800" dirty="0" err="1">
                <a:solidFill>
                  <a:schemeClr val="tx1"/>
                </a:solidFill>
                <a:latin typeface="맑은 고딕" panose="020B0503020000020004" pitchFamily="50" charset="-127"/>
                <a:ea typeface="맑은 고딕" panose="020B0503020000020004" pitchFamily="50" charset="-127"/>
              </a:rPr>
              <a:t>비뇨의학과</a:t>
            </a:r>
            <a:r>
              <a:rPr lang="ko-KR" altLang="en-US" sz="800" dirty="0">
                <a:solidFill>
                  <a:schemeClr val="tx1"/>
                </a:solidFill>
                <a:latin typeface="맑은 고딕" panose="020B0503020000020004" pitchFamily="50" charset="-127"/>
                <a:ea typeface="맑은 고딕" panose="020B0503020000020004" pitchFamily="50" charset="-127"/>
              </a:rPr>
              <a:t>   □ 산부인과   □ 성형외과 □ 소아청소년과  □ 신경과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신경외과   □ 안과 □ 영상의학과   □ 예방의학과 □ 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응급의학과 □ 이비인후과   □ 재활의학과 □ 정신건강의학과   □ 정형외과 </a:t>
            </a:r>
            <a:br>
              <a:rPr lang="en-US" altLang="ko-KR" sz="800" dirty="0">
                <a:solidFill>
                  <a:schemeClr val="tx1"/>
                </a:solidFill>
                <a:latin typeface="맑은 고딕" panose="020B0503020000020004" pitchFamily="50" charset="-127"/>
                <a:ea typeface="맑은 고딕" panose="020B0503020000020004" pitchFamily="50" charset="-127"/>
              </a:rPr>
            </a:br>
            <a:r>
              <a:rPr lang="ko-KR" altLang="en-US" sz="800" dirty="0">
                <a:solidFill>
                  <a:schemeClr val="tx1"/>
                </a:solidFill>
                <a:latin typeface="맑은 고딕" panose="020B0503020000020004" pitchFamily="50" charset="-127"/>
                <a:ea typeface="맑은 고딕" panose="020B0503020000020004" pitchFamily="50" charset="-127"/>
              </a:rPr>
              <a:t>□ 진단검사의학과   □ 피부과 □ 핵의학과  □ 흉부외과 □ 기타 주관식</a:t>
            </a:r>
          </a:p>
          <a:p>
            <a:endParaRPr lang="ko-KR" altLang="en-US" sz="800" dirty="0">
              <a:latin typeface="맑은 고딕" panose="020B0503020000020004" pitchFamily="50" charset="-127"/>
              <a:ea typeface="맑은 고딕" panose="020B0503020000020004" pitchFamily="50" charset="-127"/>
            </a:endParaRPr>
          </a:p>
        </p:txBody>
      </p:sp>
      <p:sp>
        <p:nvSpPr>
          <p:cNvPr id="108" name="타원 107">
            <a:extLst>
              <a:ext uri="{FF2B5EF4-FFF2-40B4-BE49-F238E27FC236}">
                <a16:creationId xmlns:a16="http://schemas.microsoft.com/office/drawing/2014/main" id="{12F73C9D-2CDC-1A2B-B65A-91FC403C0A3B}"/>
              </a:ext>
            </a:extLst>
          </p:cNvPr>
          <p:cNvSpPr/>
          <p:nvPr/>
        </p:nvSpPr>
        <p:spPr>
          <a:xfrm>
            <a:off x="1878113" y="5939443"/>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graphicFrame>
        <p:nvGraphicFramePr>
          <p:cNvPr id="14" name="Google Shape;638;p42">
            <a:extLst>
              <a:ext uri="{FF2B5EF4-FFF2-40B4-BE49-F238E27FC236}">
                <a16:creationId xmlns:a16="http://schemas.microsoft.com/office/drawing/2014/main" id="{5A69A25A-68BE-7C66-29FF-C022A6D7EE16}"/>
              </a:ext>
            </a:extLst>
          </p:cNvPr>
          <p:cNvGraphicFramePr/>
          <p:nvPr>
            <p:extLst>
              <p:ext uri="{D42A27DB-BD31-4B8C-83A1-F6EECF244321}">
                <p14:modId xmlns:p14="http://schemas.microsoft.com/office/powerpoint/2010/main" val="3284431440"/>
              </p:ext>
            </p:extLst>
          </p:nvPr>
        </p:nvGraphicFramePr>
        <p:xfrm>
          <a:off x="9925086" y="300447"/>
          <a:ext cx="2338010" cy="233149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Malgun Gothic"/>
                        </a:rPr>
                        <a:t>11</a:t>
                      </a:r>
                      <a:endParaRPr kumimoji="0" lang="en-US" altLang="ko-KR" sz="700" b="0" i="0" u="none" strike="noStrike" kern="0" cap="none" spc="0" normalizeH="0" baseline="0" noProof="0" dirty="0">
                        <a:ln>
                          <a:noFill/>
                        </a:ln>
                        <a:solidFill>
                          <a:srgbClr val="000000"/>
                        </a:solidFill>
                        <a:effectLst/>
                        <a:uLnTx/>
                        <a:uFillTx/>
                        <a:latin typeface="+mn-ea"/>
                        <a:ea typeface="+mn-ea"/>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진료과</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전체석택</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가정의학과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결핵과  ＊ 내과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마취통증의학과  ＊ 방사선종양학과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비뇨의학과</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산부인과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성형외과  ＊ 소아청소년과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신경과  ＊ 신경외과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안과  ＊ 영상의학과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예방의학과  ＊ 외과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응급의학과  ＊ 이비인후과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재활의학과  ＊ 정신건강의학과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정형외과  ＊ 진단검사의학과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피부과  ＊ 핵의학과</a:t>
                      </a: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흉부외과   ＊ 기타 주관식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40596917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12</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채용 담당자명</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55116090"/>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n-ea"/>
                          <a:ea typeface="+mn-ea"/>
                          <a:cs typeface="Arial"/>
                          <a:sym typeface="Arial"/>
                        </a:rPr>
                        <a:t>13</a:t>
                      </a: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채용문의 전화</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137501073"/>
                  </a:ext>
                </a:extLst>
              </a:tr>
            </a:tbl>
          </a:graphicData>
        </a:graphic>
      </p:graphicFrame>
    </p:spTree>
    <p:extLst>
      <p:ext uri="{BB962C8B-B14F-4D97-AF65-F5344CB8AC3E}">
        <p14:creationId xmlns:p14="http://schemas.microsoft.com/office/powerpoint/2010/main" val="126571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E9B24-5C44-AF7B-4D8F-5C907C4C44C7}"/>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058537C2-16F5-4716-1626-BD2D58A0A83A}"/>
              </a:ext>
            </a:extLst>
          </p:cNvPr>
          <p:cNvSpPr>
            <a:spLocks noGrp="1"/>
          </p:cNvSpPr>
          <p:nvPr>
            <p:ph type="title"/>
          </p:nvPr>
        </p:nvSpPr>
        <p:spPr/>
        <p:txBody>
          <a:bodyPr/>
          <a:lstStyle/>
          <a:p>
            <a:r>
              <a:rPr lang="ko-KR" altLang="en-US" dirty="0"/>
              <a:t>취업정보 </a:t>
            </a:r>
            <a:r>
              <a:rPr lang="en-US" altLang="ko-KR" dirty="0"/>
              <a:t>&gt; </a:t>
            </a:r>
            <a:r>
              <a:rPr lang="ko-KR" altLang="en-US" dirty="0"/>
              <a:t>대체인력 </a:t>
            </a:r>
            <a:r>
              <a:rPr lang="en-US" altLang="ko-KR" dirty="0"/>
              <a:t>&gt; </a:t>
            </a:r>
            <a:r>
              <a:rPr lang="ko-KR" altLang="en-US" dirty="0"/>
              <a:t>구인신청</a:t>
            </a:r>
            <a:r>
              <a:rPr lang="en-US" altLang="ko-KR" dirty="0"/>
              <a:t>(</a:t>
            </a:r>
            <a:r>
              <a:rPr lang="ko-KR" altLang="en-US" dirty="0"/>
              <a:t>이어서</a:t>
            </a:r>
            <a:r>
              <a:rPr lang="en-US" altLang="ko-KR" dirty="0"/>
              <a:t>)</a:t>
            </a:r>
            <a:endParaRPr lang="ko-KR" altLang="en-US" dirty="0"/>
          </a:p>
        </p:txBody>
      </p:sp>
      <p:sp>
        <p:nvSpPr>
          <p:cNvPr id="38" name="텍스트 개체 틀 37">
            <a:extLst>
              <a:ext uri="{FF2B5EF4-FFF2-40B4-BE49-F238E27FC236}">
                <a16:creationId xmlns:a16="http://schemas.microsoft.com/office/drawing/2014/main" id="{07CA1BED-F550-CDF7-CA78-2D394D857628}"/>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D02204DC-7384-432C-0894-69AF061FBF75}"/>
              </a:ext>
            </a:extLst>
          </p:cNvPr>
          <p:cNvSpPr>
            <a:spLocks noGrp="1"/>
          </p:cNvSpPr>
          <p:nvPr>
            <p:ph type="body" sz="quarter" idx="17"/>
          </p:nvPr>
        </p:nvSpPr>
        <p:spPr/>
        <p:txBody>
          <a:bodyPr/>
          <a:lstStyle/>
          <a:p>
            <a:r>
              <a:rPr lang="ko-KR" altLang="en-US" dirty="0"/>
              <a:t>구인신청 </a:t>
            </a:r>
            <a:r>
              <a:rPr lang="en-US" altLang="ko-KR" dirty="0"/>
              <a:t> </a:t>
            </a:r>
            <a:r>
              <a:rPr lang="ko-KR" altLang="en-US" dirty="0"/>
              <a:t>등록</a:t>
            </a:r>
            <a:r>
              <a:rPr lang="en-US" altLang="ko-KR" dirty="0"/>
              <a:t>(</a:t>
            </a:r>
            <a:r>
              <a:rPr lang="ko-KR" altLang="en-US" dirty="0"/>
              <a:t>이어서</a:t>
            </a:r>
            <a:r>
              <a:rPr lang="en-US" altLang="ko-KR" dirty="0"/>
              <a:t>)</a:t>
            </a:r>
            <a:endParaRPr lang="ko-KR" altLang="en-US" dirty="0"/>
          </a:p>
        </p:txBody>
      </p:sp>
      <p:sp>
        <p:nvSpPr>
          <p:cNvPr id="33" name="직사각형 32">
            <a:extLst>
              <a:ext uri="{FF2B5EF4-FFF2-40B4-BE49-F238E27FC236}">
                <a16:creationId xmlns:a16="http://schemas.microsoft.com/office/drawing/2014/main" id="{273ADA5B-5A26-E7E8-66D1-463721D5BBAA}"/>
              </a:ext>
            </a:extLst>
          </p:cNvPr>
          <p:cNvSpPr/>
          <p:nvPr/>
        </p:nvSpPr>
        <p:spPr>
          <a:xfrm>
            <a:off x="599423" y="880895"/>
            <a:ext cx="2111778" cy="253211"/>
          </a:xfrm>
          <a:prstGeom prst="rect">
            <a:avLst/>
          </a:prstGeom>
        </p:spPr>
        <p:txBody>
          <a:bodyPr wrap="square">
            <a:spAutoFit/>
          </a:bodyPr>
          <a:lstStyle/>
          <a:p>
            <a:pPr algn="l">
              <a:lnSpc>
                <a:spcPct val="150000"/>
              </a:lnSpc>
            </a:pPr>
            <a:r>
              <a:rPr lang="ko-KR" altLang="en-US" sz="800" b="1" dirty="0">
                <a:solidFill>
                  <a:schemeClr val="tx1">
                    <a:lumMod val="75000"/>
                    <a:lumOff val="25000"/>
                  </a:schemeClr>
                </a:solidFill>
                <a:latin typeface="맑은 고딕" panose="020B0503020000020004" pitchFamily="50" charset="-127"/>
                <a:ea typeface="맑은 고딕" panose="020B0503020000020004" pitchFamily="50" charset="-127"/>
              </a:rPr>
              <a:t>모집요강 입력</a:t>
            </a:r>
            <a:endParaRPr lang="en-US" altLang="ko-KR" sz="8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graphicFrame>
        <p:nvGraphicFramePr>
          <p:cNvPr id="3" name="표 2">
            <a:extLst>
              <a:ext uri="{FF2B5EF4-FFF2-40B4-BE49-F238E27FC236}">
                <a16:creationId xmlns:a16="http://schemas.microsoft.com/office/drawing/2014/main" id="{27BD271A-0866-9227-953E-B69F45965425}"/>
              </a:ext>
            </a:extLst>
          </p:cNvPr>
          <p:cNvGraphicFramePr>
            <a:graphicFrameLocks noGrp="1"/>
          </p:cNvGraphicFramePr>
          <p:nvPr/>
        </p:nvGraphicFramePr>
        <p:xfrm>
          <a:off x="9895840" y="308374"/>
          <a:ext cx="2338010" cy="308995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9900FF"/>
                          </a:solidFill>
                          <a:latin typeface="Malgun Gothic"/>
                          <a:ea typeface="Malgun Gothic"/>
                          <a:cs typeface="Malgun Gothic"/>
                          <a:sym typeface="Malgun Gothic"/>
                        </a:rPr>
                        <a:t>E1</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파일선택</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최대 </a:t>
                      </a:r>
                      <a:r>
                        <a:rPr lang="en-US" altLang="ko-KR" sz="700" b="0" u="none" strike="noStrike" cap="none" dirty="0">
                          <a:solidFill>
                            <a:schemeClr val="dk1"/>
                          </a:solidFill>
                          <a:latin typeface="Malgun Gothic"/>
                          <a:ea typeface="Malgun Gothic"/>
                          <a:cs typeface="Malgun Gothic"/>
                          <a:sym typeface="Malgun Gothic"/>
                        </a:rPr>
                        <a:t>15</a:t>
                      </a:r>
                      <a:r>
                        <a:rPr lang="ko-KR" altLang="en-US" sz="700" b="0" u="none" strike="noStrike" cap="none" dirty="0">
                          <a:solidFill>
                            <a:schemeClr val="dk1"/>
                          </a:solidFill>
                          <a:latin typeface="Malgun Gothic"/>
                          <a:ea typeface="Malgun Gothic"/>
                          <a:cs typeface="Malgun Gothic"/>
                          <a:sym typeface="Malgun Gothic"/>
                        </a:rPr>
                        <a:t>개 등록 가능</a:t>
                      </a:r>
                      <a:br>
                        <a:rPr lang="en-US" alt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- 1</a:t>
                      </a:r>
                      <a:r>
                        <a:rPr lang="ko-KR" altLang="en-US" sz="700" b="0" u="none" strike="noStrike" cap="none" dirty="0">
                          <a:solidFill>
                            <a:schemeClr val="dk1"/>
                          </a:solidFill>
                          <a:latin typeface="Malgun Gothic"/>
                          <a:ea typeface="Malgun Gothic"/>
                          <a:cs typeface="Malgun Gothic"/>
                          <a:sym typeface="Malgun Gothic"/>
                        </a:rPr>
                        <a:t>파일 용량 최대 </a:t>
                      </a:r>
                      <a:r>
                        <a:rPr lang="en-US" altLang="ko-KR" sz="700" b="0" u="none" strike="noStrike" cap="none" dirty="0">
                          <a:solidFill>
                            <a:schemeClr val="dk1"/>
                          </a:solidFill>
                          <a:latin typeface="Malgun Gothic"/>
                          <a:ea typeface="Malgun Gothic"/>
                          <a:cs typeface="Malgun Gothic"/>
                          <a:sym typeface="Malgun Gothic"/>
                        </a:rPr>
                        <a:t>10MB</a:t>
                      </a:r>
                      <a:r>
                        <a:rPr lang="ko-KR" altLang="en-US" sz="700" b="0" u="none" strike="noStrike" cap="none" dirty="0">
                          <a:solidFill>
                            <a:schemeClr val="dk1"/>
                          </a:solidFill>
                          <a:latin typeface="Malgun Gothic"/>
                          <a:ea typeface="Malgun Gothic"/>
                          <a:cs typeface="Malgun Gothic"/>
                          <a:sym typeface="Malgun Gothic"/>
                        </a:rPr>
                        <a:t>근무형태모든</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파일 용량 </a:t>
                      </a:r>
                      <a:r>
                        <a:rPr lang="en-US" altLang="ko-KR" sz="700" b="0" u="none" strike="noStrike" cap="none" dirty="0">
                          <a:solidFill>
                            <a:schemeClr val="dk1"/>
                          </a:solidFill>
                          <a:latin typeface="Malgun Gothic"/>
                          <a:ea typeface="Malgun Gothic"/>
                          <a:cs typeface="Malgun Gothic"/>
                          <a:sym typeface="Malgun Gothic"/>
                        </a:rPr>
                        <a:t>50MB</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71651291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파일 용량 초과</a:t>
                      </a:r>
                      <a:br>
                        <a:rPr lang="en-US" altLang="ko-KR" sz="700" b="1" u="none" strike="noStrike" cap="none" dirty="0">
                          <a:solidFill>
                            <a:srgbClr val="000000"/>
                          </a:solidFill>
                          <a:latin typeface="Malgun Gothic"/>
                          <a:ea typeface="Malgun Gothic"/>
                          <a:cs typeface="Malgun Gothic"/>
                          <a:sym typeface="Malgun Gothic"/>
                        </a:rPr>
                      </a:br>
                      <a:r>
                        <a:rPr 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첨부파일 용량 초과 시</a:t>
                      </a: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rtl="0">
                        <a:lnSpc>
                          <a:spcPct val="100000"/>
                        </a:lnSpc>
                        <a:spcBef>
                          <a:spcPts val="0"/>
                        </a:spcBef>
                        <a:spcAft>
                          <a:spcPts val="0"/>
                        </a:spcAft>
                        <a:buClr>
                          <a:srgbClr val="000000"/>
                        </a:buClr>
                        <a:buSzPts val="700"/>
                        <a:buFont typeface="Arial"/>
                        <a:buNone/>
                      </a:pPr>
                      <a:r>
                        <a:rPr lang="en-US" altLang="ko-KR" sz="700" b="0" u="none" strike="noStrike" cap="none" dirty="0">
                          <a:solidFill>
                            <a:srgbClr val="000000"/>
                          </a:solidFill>
                          <a:latin typeface="Malgun Gothic"/>
                          <a:ea typeface="Malgun Gothic"/>
                          <a:cs typeface="Malgun Gothic"/>
                          <a:sym typeface="Malgun Gothic"/>
                        </a:rPr>
                        <a:t> - </a:t>
                      </a:r>
                      <a:r>
                        <a:rPr lang="ko-KR" altLang="en-US" sz="700" b="0" u="none" strike="noStrike" cap="none" dirty="0" err="1">
                          <a:solidFill>
                            <a:srgbClr val="000000"/>
                          </a:solidFill>
                          <a:latin typeface="Malgun Gothic"/>
                          <a:ea typeface="Malgun Gothic"/>
                          <a:cs typeface="Malgun Gothic"/>
                          <a:sym typeface="Malgun Gothic"/>
                        </a:rPr>
                        <a:t>알럿</a:t>
                      </a:r>
                      <a:r>
                        <a:rPr lang="ko-KR" altLang="en-US" sz="700" b="0" u="none" strike="noStrike" cap="none" dirty="0">
                          <a:solidFill>
                            <a:srgbClr val="000000"/>
                          </a:solidFill>
                          <a:latin typeface="Malgun Gothic"/>
                          <a:ea typeface="Malgun Gothic"/>
                          <a:cs typeface="Malgun Gothic"/>
                          <a:sym typeface="Malgun Gothic"/>
                        </a:rPr>
                        <a:t> 체크 후 창 닫기</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066354998"/>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삭제 버튼</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첨부파일 삭제</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583380984"/>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altLang="en-US" sz="700" b="1" u="none" strike="noStrike" cap="none" dirty="0">
                          <a:solidFill>
                            <a:srgbClr val="000000"/>
                          </a:solidFill>
                          <a:latin typeface="Malgun Gothic"/>
                          <a:ea typeface="Malgun Gothic"/>
                          <a:cs typeface="Malgun Gothic"/>
                          <a:sym typeface="Malgun Gothic"/>
                        </a:rPr>
                        <a:t> 신청 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신청 시 </a:t>
                      </a:r>
                      <a:r>
                        <a:rPr lang="ko-KR" altLang="en-US" sz="700" b="0" u="none" strike="noStrike" cap="none" dirty="0" err="1">
                          <a:solidFill>
                            <a:srgbClr val="000000"/>
                          </a:solidFill>
                          <a:latin typeface="Malgun Gothic"/>
                          <a:ea typeface="Malgun Gothic"/>
                          <a:cs typeface="Malgun Gothic"/>
                          <a:sym typeface="Malgun Gothic"/>
                        </a:rPr>
                        <a:t>입력값</a:t>
                      </a:r>
                      <a:r>
                        <a:rPr lang="ko-KR" altLang="en-US" sz="700" b="0" u="none" strike="noStrike" cap="none" dirty="0">
                          <a:solidFill>
                            <a:srgbClr val="000000"/>
                          </a:solidFill>
                          <a:latin typeface="Malgun Gothic"/>
                          <a:ea typeface="Malgun Gothic"/>
                          <a:cs typeface="Malgun Gothic"/>
                          <a:sym typeface="Malgun Gothic"/>
                        </a:rPr>
                        <a:t> 저장됨</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알럿</a:t>
                      </a:r>
                      <a:r>
                        <a:rPr lang="ko-KR" altLang="en-US" sz="700" b="0" u="none" strike="noStrike" cap="none" dirty="0">
                          <a:solidFill>
                            <a:srgbClr val="000000"/>
                          </a:solidFill>
                          <a:latin typeface="Malgun Gothic"/>
                          <a:ea typeface="Malgun Gothic"/>
                          <a:cs typeface="Malgun Gothic"/>
                          <a:sym typeface="Malgun Gothic"/>
                        </a:rPr>
                        <a:t> </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구인 신청되었습니다</a:t>
                      </a:r>
                      <a:r>
                        <a:rPr lang="en-US" altLang="ko-KR" sz="700" b="0" u="none" strike="noStrike" cap="none" dirty="0">
                          <a:solidFill>
                            <a:srgbClr val="000000"/>
                          </a:solidFill>
                          <a:latin typeface="Malgun Gothic"/>
                          <a:ea typeface="Malgun Gothic"/>
                          <a:cs typeface="Malgun Gothic"/>
                          <a:sym typeface="Malgun Gothic"/>
                        </a:rPr>
                        <a:t>.”</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0993308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3-1</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lang="ko-KR" sz="700" b="0" u="none" strike="noStrike" cap="none" dirty="0">
                          <a:solidFill>
                            <a:srgbClr val="000000"/>
                          </a:solidFill>
                          <a:latin typeface="Malgun Gothic"/>
                          <a:ea typeface="Malgun Gothic"/>
                          <a:cs typeface="Malgun Gothic"/>
                          <a:sym typeface="Malgun Gothic"/>
                        </a:rPr>
                        <a:t> </a:t>
                      </a: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저장</a:t>
                      </a:r>
                      <a:r>
                        <a:rPr lang="ko-KR" altLang="en-US" sz="700" b="1" u="none" strike="noStrike" cap="none" dirty="0">
                          <a:solidFill>
                            <a:srgbClr val="000000"/>
                          </a:solidFill>
                          <a:latin typeface="Malgun Gothic"/>
                          <a:ea typeface="Malgun Gothic"/>
                          <a:cs typeface="Malgun Gothic"/>
                          <a:sym typeface="Malgun Gothic"/>
                        </a:rPr>
                        <a:t> 버튼 클릭 시</a:t>
                      </a:r>
                      <a:br>
                        <a:rPr lang="en-US" altLang="ko-KR" sz="700" b="1"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알럿체크후</a:t>
                      </a:r>
                      <a:r>
                        <a:rPr lang="ko-KR" altLang="en-US"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창닫기</a:t>
                      </a:r>
                      <a:br>
                        <a:rPr lang="en-US" altLang="ko-KR" sz="700" b="0" u="none" strike="noStrike" cap="none" dirty="0">
                          <a:solidFill>
                            <a:srgbClr val="000000"/>
                          </a:solidFill>
                          <a:latin typeface="Malgun Gothic"/>
                          <a:ea typeface="Malgun Gothic"/>
                          <a:cs typeface="Malgun Gothic"/>
                          <a:sym typeface="Malgun Gothic"/>
                        </a:rPr>
                      </a:br>
                      <a:endParaRPr lang="en-US" altLang="ko-KR" sz="700" b="0" u="none" strike="noStrike" cap="none" dirty="0">
                        <a:solidFill>
                          <a:srgbClr val="000000"/>
                        </a:solidFill>
                        <a:latin typeface="Malgun Gothic"/>
                        <a:ea typeface="Malgun Gothic"/>
                        <a:cs typeface="Malgun Gothic"/>
                        <a:sym typeface="Malgun Gothic"/>
                      </a:endParaRPr>
                    </a:p>
                    <a:p>
                      <a:pPr marL="0" marR="0" lvl="0" indent="0" algn="l" defTabSz="914400" rtl="0" eaLnBrk="1" fontAlgn="auto" latinLnBrk="0" hangingPunct="1">
                        <a:lnSpc>
                          <a:spcPct val="100000"/>
                        </a:lnSpc>
                        <a:spcBef>
                          <a:spcPts val="0"/>
                        </a:spcBef>
                        <a:spcAft>
                          <a:spcPts val="0"/>
                        </a:spcAft>
                        <a:buClr>
                          <a:srgbClr val="000000"/>
                        </a:buClr>
                        <a:buSzPts val="700"/>
                        <a:buFont typeface="Arial"/>
                        <a:buNone/>
                        <a:tabLst/>
                        <a:defRPr/>
                      </a:pP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기관분류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진료과</a:t>
                      </a:r>
                      <a:r>
                        <a:rPr lang="ko-KR" altLang="en-US" sz="700" b="0" u="none" strike="noStrike" cap="none" dirty="0">
                          <a:solidFill>
                            <a:srgbClr val="000000"/>
                          </a:solidFill>
                          <a:latin typeface="Malgun Gothic"/>
                          <a:ea typeface="Malgun Gothic"/>
                          <a:cs typeface="Malgun Gothic"/>
                          <a:sym typeface="Malgun Gothic"/>
                        </a:rPr>
                        <a:t> 선택해주세요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공고제목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구인기간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 채용인원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- 1</a:t>
                      </a:r>
                      <a:r>
                        <a:rPr lang="ko-KR" altLang="en-US" sz="700" b="0" u="none" strike="noStrike" cap="none" dirty="0">
                          <a:solidFill>
                            <a:srgbClr val="000000"/>
                          </a:solidFill>
                          <a:latin typeface="Malgun Gothic"/>
                          <a:ea typeface="Malgun Gothic"/>
                          <a:cs typeface="Malgun Gothic"/>
                          <a:sym typeface="Malgun Gothic"/>
                        </a:rPr>
                        <a:t>주당 근로시간 입력하세요</a:t>
                      </a:r>
                      <a:r>
                        <a:rPr lang="en-US" altLang="ko-KR" sz="700" b="0" u="none" strike="noStrike" cap="none" dirty="0">
                          <a:solidFill>
                            <a:srgbClr val="000000"/>
                          </a:solidFill>
                          <a:latin typeface="Malgun Gothic"/>
                          <a:ea typeface="Malgun Gothic"/>
                          <a:cs typeface="Malgun Gothic"/>
                          <a:sym typeface="Malgun Gothic"/>
                        </a:rPr>
                        <a:t>.</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복리지원 선택해주세요</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개인정보 수집 이용 동의해주세요</a:t>
                      </a:r>
                      <a:r>
                        <a:rPr lang="en-US" altLang="ko-KR" sz="700" b="0" u="none" strike="noStrike" cap="none" dirty="0">
                          <a:solidFill>
                            <a:srgbClr val="000000"/>
                          </a:solidFill>
                          <a:latin typeface="Malgun Gothic"/>
                          <a:ea typeface="Malgun Gothic"/>
                          <a:cs typeface="Malgun Gothic"/>
                          <a:sym typeface="Malgun Gothic"/>
                        </a:rPr>
                        <a:t>.</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02708007"/>
                  </a:ext>
                </a:extLst>
              </a:tr>
            </a:tbl>
          </a:graphicData>
        </a:graphic>
      </p:graphicFrame>
      <p:graphicFrame>
        <p:nvGraphicFramePr>
          <p:cNvPr id="7" name="표 6">
            <a:extLst>
              <a:ext uri="{FF2B5EF4-FFF2-40B4-BE49-F238E27FC236}">
                <a16:creationId xmlns:a16="http://schemas.microsoft.com/office/drawing/2014/main" id="{7F3ADF58-FD54-8F95-F343-891EB50012F2}"/>
              </a:ext>
            </a:extLst>
          </p:cNvPr>
          <p:cNvGraphicFramePr>
            <a:graphicFrameLocks noGrp="1"/>
          </p:cNvGraphicFramePr>
          <p:nvPr>
            <p:extLst>
              <p:ext uri="{D42A27DB-BD31-4B8C-83A1-F6EECF244321}">
                <p14:modId xmlns:p14="http://schemas.microsoft.com/office/powerpoint/2010/main" val="2390660017"/>
              </p:ext>
            </p:extLst>
          </p:nvPr>
        </p:nvGraphicFramePr>
        <p:xfrm>
          <a:off x="523875" y="1148162"/>
          <a:ext cx="6511678" cy="3841217"/>
        </p:xfrm>
        <a:graphic>
          <a:graphicData uri="http://schemas.openxmlformats.org/drawingml/2006/table">
            <a:tbl>
              <a:tblPr firstRow="1" bandRow="1">
                <a:tableStyleId>{5C22544A-7EE6-4342-B048-85BDC9FD1C3A}</a:tableStyleId>
              </a:tblPr>
              <a:tblGrid>
                <a:gridCol w="1455835">
                  <a:extLst>
                    <a:ext uri="{9D8B030D-6E8A-4147-A177-3AD203B41FA5}">
                      <a16:colId xmlns:a16="http://schemas.microsoft.com/office/drawing/2014/main" val="20000"/>
                    </a:ext>
                  </a:extLst>
                </a:gridCol>
                <a:gridCol w="2262090">
                  <a:extLst>
                    <a:ext uri="{9D8B030D-6E8A-4147-A177-3AD203B41FA5}">
                      <a16:colId xmlns:a16="http://schemas.microsoft.com/office/drawing/2014/main" val="20001"/>
                    </a:ext>
                  </a:extLst>
                </a:gridCol>
                <a:gridCol w="1108472">
                  <a:extLst>
                    <a:ext uri="{9D8B030D-6E8A-4147-A177-3AD203B41FA5}">
                      <a16:colId xmlns:a16="http://schemas.microsoft.com/office/drawing/2014/main" val="20002"/>
                    </a:ext>
                  </a:extLst>
                </a:gridCol>
                <a:gridCol w="1685281">
                  <a:extLst>
                    <a:ext uri="{9D8B030D-6E8A-4147-A177-3AD203B41FA5}">
                      <a16:colId xmlns:a16="http://schemas.microsoft.com/office/drawing/2014/main" val="20003"/>
                    </a:ext>
                  </a:extLst>
                </a:gridCol>
              </a:tblGrid>
              <a:tr h="288627">
                <a:tc>
                  <a:txBody>
                    <a:bodyPr/>
                    <a:lstStyle/>
                    <a:p>
                      <a:pPr algn="l" latinLnBrk="1">
                        <a:lnSpc>
                          <a:spcPct val="100000"/>
                        </a:lnSpc>
                      </a:pPr>
                      <a:r>
                        <a:rPr lang="ko-KR" altLang="en-US" sz="800" b="1" kern="1200" dirty="0">
                          <a:solidFill>
                            <a:schemeClr val="tx1"/>
                          </a:solidFill>
                          <a:latin typeface="+mn-ea"/>
                          <a:ea typeface="+mn-ea"/>
                          <a:cs typeface="+mn-cs"/>
                        </a:rPr>
                        <a:t>공고제목 </a:t>
                      </a:r>
                      <a:r>
                        <a:rPr lang="en-US" altLang="ko-KR" sz="800" b="1" kern="1200" dirty="0">
                          <a:solidFill>
                            <a:srgbClr val="FF0000"/>
                          </a:solidFill>
                          <a:latin typeface="+mn-ea"/>
                          <a:ea typeface="+mn-ea"/>
                          <a:cs typeface="+mn-cs"/>
                        </a:rPr>
                        <a:t>*</a:t>
                      </a:r>
                      <a:endParaRPr lang="ko-KR" altLang="en-US" sz="800" b="1" kern="1200" dirty="0">
                        <a:solidFill>
                          <a:schemeClr val="tx1"/>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0000"/>
                  </a:ext>
                </a:extLst>
              </a:tr>
              <a:tr h="216024">
                <a:tc>
                  <a:txBody>
                    <a:bodyPr/>
                    <a:lstStyle/>
                    <a:p>
                      <a:pPr algn="l" latinLnBrk="1">
                        <a:lnSpc>
                          <a:spcPct val="100000"/>
                        </a:lnSpc>
                      </a:pPr>
                      <a:r>
                        <a:rPr lang="ko-KR" altLang="en-US" sz="800" b="1" kern="1200" dirty="0">
                          <a:solidFill>
                            <a:schemeClr val="tx1"/>
                          </a:solidFill>
                          <a:latin typeface="+mn-ea"/>
                          <a:ea typeface="+mn-ea"/>
                          <a:cs typeface="+mn-cs"/>
                        </a:rPr>
                        <a:t>구인기간 </a:t>
                      </a:r>
                      <a:r>
                        <a:rPr lang="en-US" altLang="ko-KR" sz="800" b="1" kern="1200" dirty="0">
                          <a:solidFill>
                            <a:srgbClr val="FF0000"/>
                          </a:solidFill>
                          <a:latin typeface="+mn-ea"/>
                          <a:ea typeface="+mn-ea"/>
                          <a:cs typeface="+mn-cs"/>
                        </a:rPr>
                        <a:t>*</a:t>
                      </a:r>
                      <a:endParaRPr lang="ko-KR" altLang="en-US" sz="800" b="1" kern="1200" dirty="0">
                        <a:solidFill>
                          <a:schemeClr val="tx1"/>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527500162"/>
                  </a:ext>
                </a:extLst>
              </a:tr>
              <a:tr h="216024">
                <a:tc>
                  <a:txBody>
                    <a:bodyPr/>
                    <a:lstStyle/>
                    <a:p>
                      <a:pPr algn="l" latinLnBrk="1">
                        <a:lnSpc>
                          <a:spcPct val="100000"/>
                        </a:lnSpc>
                      </a:pPr>
                      <a:r>
                        <a:rPr lang="ko-KR" altLang="en-US" sz="800" b="1" kern="1200" dirty="0">
                          <a:solidFill>
                            <a:schemeClr val="tx1"/>
                          </a:solidFill>
                          <a:latin typeface="+mn-ea"/>
                          <a:ea typeface="+mn-ea"/>
                          <a:cs typeface="+mn-cs"/>
                        </a:rPr>
                        <a:t>고용형태 </a:t>
                      </a:r>
                      <a:r>
                        <a:rPr lang="ko-KR" altLang="en-US" sz="800" b="1" kern="1200" dirty="0">
                          <a:solidFill>
                            <a:srgbClr val="FF0000"/>
                          </a:solidFill>
                          <a:latin typeface="+mn-ea"/>
                          <a:ea typeface="+mn-ea"/>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dirty="0">
                        <a:solidFill>
                          <a:srgbClr val="FF0000"/>
                        </a:solidFill>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latinLnBrk="1"/>
                      <a:endParaRPr lang="ko-KR" altLang="en-US" dirty="0"/>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019245"/>
                  </a:ext>
                </a:extLst>
              </a:tr>
              <a:tr h="216024">
                <a:tc>
                  <a:txBody>
                    <a:bodyPr/>
                    <a:lstStyle/>
                    <a:p>
                      <a:pPr marL="0" marR="0" lvl="0" indent="0" algn="l" defTabSz="914400" rtl="0" eaLnBrk="1" fontAlgn="auto" latinLnBrk="1" hangingPunct="1">
                        <a:lnSpc>
                          <a:spcPct val="100000"/>
                        </a:lnSpc>
                        <a:spcBef>
                          <a:spcPts val="0"/>
                        </a:spcBef>
                        <a:spcAft>
                          <a:spcPts val="0"/>
                        </a:spcAft>
                        <a:buClr>
                          <a:srgbClr val="000000"/>
                        </a:buClr>
                        <a:buSzTx/>
                        <a:buFont typeface="Arial"/>
                        <a:buNone/>
                        <a:tabLst/>
                        <a:defRPr/>
                      </a:pPr>
                      <a:r>
                        <a:rPr lang="ko-KR" altLang="en-US" sz="800" b="1" kern="1200" dirty="0">
                          <a:solidFill>
                            <a:schemeClr val="tx1"/>
                          </a:solidFill>
                          <a:latin typeface="+mn-ea"/>
                          <a:ea typeface="+mn-ea"/>
                          <a:cs typeface="+mn-cs"/>
                        </a:rPr>
                        <a:t>채용인원 </a:t>
                      </a:r>
                      <a:r>
                        <a:rPr lang="en-US" altLang="ko-KR" sz="800" b="1" kern="1200" dirty="0">
                          <a:solidFill>
                            <a:srgbClr val="FF0000"/>
                          </a:solidFill>
                          <a:latin typeface="+mn-ea"/>
                          <a:ea typeface="+mn-ea"/>
                          <a:cs typeface="+mn-cs"/>
                        </a:rPr>
                        <a:t>*</a:t>
                      </a:r>
                      <a:endParaRPr lang="ko-KR" altLang="en-US" sz="800" b="1" kern="1200" dirty="0">
                        <a:solidFill>
                          <a:schemeClr val="tx1"/>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명</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22915350"/>
                  </a:ext>
                </a:extLst>
              </a:tr>
              <a:tr h="216024">
                <a:tc>
                  <a:txBody>
                    <a:bodyPr/>
                    <a:lstStyle/>
                    <a:p>
                      <a:pPr algn="l" latinLnBrk="1">
                        <a:lnSpc>
                          <a:spcPct val="100000"/>
                        </a:lnSpc>
                      </a:pPr>
                      <a:r>
                        <a:rPr lang="ko-KR" altLang="en-US" sz="800" b="1" kern="1200" dirty="0">
                          <a:solidFill>
                            <a:schemeClr val="tx1"/>
                          </a:solidFill>
                          <a:latin typeface="+mn-ea"/>
                          <a:ea typeface="+mn-ea"/>
                          <a:cs typeface="+mn-cs"/>
                        </a:rPr>
                        <a:t>경력 </a:t>
                      </a:r>
                      <a:r>
                        <a:rPr lang="en-US" altLang="ko-KR" sz="800" b="1" kern="1200" dirty="0">
                          <a:solidFill>
                            <a:srgbClr val="FF0000"/>
                          </a:solidFill>
                          <a:latin typeface="+mn-ea"/>
                          <a:ea typeface="+mn-ea"/>
                          <a:cs typeface="+mn-cs"/>
                        </a:rPr>
                        <a:t>*</a:t>
                      </a:r>
                      <a:endParaRPr lang="ko-KR" altLang="en-US" sz="800" b="1" kern="1200" dirty="0">
                        <a:solidFill>
                          <a:schemeClr val="tx1"/>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dirty="0">
                          <a:solidFill>
                            <a:schemeClr val="tx1"/>
                          </a:solidFill>
                          <a:latin typeface="+mn-ea"/>
                          <a:ea typeface="+mn-ea"/>
                        </a:rPr>
                        <a:t>○ </a:t>
                      </a:r>
                      <a:r>
                        <a:rPr lang="ko-KR" altLang="en-US" sz="800" b="0" dirty="0">
                          <a:solidFill>
                            <a:schemeClr val="tx1"/>
                          </a:solidFill>
                          <a:latin typeface="+mn-ea"/>
                          <a:ea typeface="+mn-ea"/>
                        </a:rPr>
                        <a:t>신입  ○ </a:t>
                      </a:r>
                      <a:r>
                        <a:rPr lang="en-US" altLang="ko-KR" sz="800" b="0" dirty="0">
                          <a:solidFill>
                            <a:schemeClr val="tx1"/>
                          </a:solidFill>
                          <a:latin typeface="+mn-ea"/>
                          <a:ea typeface="+mn-ea"/>
                        </a:rPr>
                        <a:t>1</a:t>
                      </a:r>
                      <a:r>
                        <a:rPr lang="ko-KR" altLang="en-US" sz="800" dirty="0">
                          <a:solidFill>
                            <a:schemeClr val="tx1"/>
                          </a:solidFill>
                          <a:latin typeface="+mn-ea"/>
                          <a:ea typeface="+mn-ea"/>
                        </a:rPr>
                        <a:t>년 이상 </a:t>
                      </a:r>
                      <a:r>
                        <a:rPr lang="ko-KR" altLang="en-US" sz="800" b="0" dirty="0">
                          <a:solidFill>
                            <a:schemeClr val="tx1"/>
                          </a:solidFill>
                          <a:latin typeface="+mn-ea"/>
                          <a:ea typeface="+mn-ea"/>
                        </a:rPr>
                        <a:t> ○ </a:t>
                      </a:r>
                      <a:r>
                        <a:rPr lang="en-US" altLang="ko-KR" sz="800" b="0" dirty="0">
                          <a:solidFill>
                            <a:schemeClr val="tx1"/>
                          </a:solidFill>
                          <a:latin typeface="+mn-ea"/>
                          <a:ea typeface="+mn-ea"/>
                        </a:rPr>
                        <a:t>3</a:t>
                      </a:r>
                      <a:r>
                        <a:rPr lang="ko-KR" altLang="en-US" sz="800" b="0" dirty="0">
                          <a:solidFill>
                            <a:schemeClr val="tx1"/>
                          </a:solidFill>
                          <a:latin typeface="+mn-ea"/>
                          <a:ea typeface="+mn-ea"/>
                        </a:rPr>
                        <a:t>년 이상  </a:t>
                      </a:r>
                      <a:r>
                        <a:rPr lang="ko-KR" altLang="en-US" sz="800" dirty="0">
                          <a:solidFill>
                            <a:schemeClr val="tx1"/>
                          </a:solidFill>
                          <a:latin typeface="+mn-ea"/>
                          <a:ea typeface="+mn-ea"/>
                          <a:sym typeface="Wingdings 2"/>
                        </a:rPr>
                        <a:t></a:t>
                      </a:r>
                      <a:r>
                        <a:rPr lang="ko-KR" altLang="en-US" sz="800" dirty="0">
                          <a:solidFill>
                            <a:schemeClr val="tx1"/>
                          </a:solidFill>
                          <a:latin typeface="+mn-ea"/>
                          <a:ea typeface="+mn-ea"/>
                        </a:rPr>
                        <a:t> </a:t>
                      </a:r>
                      <a:r>
                        <a:rPr lang="en-US" altLang="ko-KR" sz="800" dirty="0">
                          <a:solidFill>
                            <a:schemeClr val="tx1"/>
                          </a:solidFill>
                          <a:latin typeface="+mn-ea"/>
                          <a:ea typeface="+mn-ea"/>
                        </a:rPr>
                        <a:t>5</a:t>
                      </a:r>
                      <a:r>
                        <a:rPr lang="ko-KR" altLang="en-US" sz="800" dirty="0">
                          <a:solidFill>
                            <a:schemeClr val="tx1"/>
                          </a:solidFill>
                          <a:latin typeface="+mn-ea"/>
                          <a:ea typeface="+mn-ea"/>
                        </a:rPr>
                        <a:t>년 이상  ○ </a:t>
                      </a:r>
                      <a:r>
                        <a:rPr lang="en-US" altLang="ko-KR" sz="800" dirty="0">
                          <a:solidFill>
                            <a:schemeClr val="tx1"/>
                          </a:solidFill>
                          <a:latin typeface="+mn-ea"/>
                          <a:ea typeface="+mn-ea"/>
                        </a:rPr>
                        <a:t>10</a:t>
                      </a:r>
                      <a:r>
                        <a:rPr lang="ko-KR" altLang="en-US" sz="800" dirty="0">
                          <a:solidFill>
                            <a:schemeClr val="tx1"/>
                          </a:solidFill>
                          <a:latin typeface="+mn-ea"/>
                          <a:ea typeface="+mn-ea"/>
                        </a:rPr>
                        <a:t>년 이상  ○ 무관</a:t>
                      </a:r>
                      <a:endParaRPr lang="ko-KR" altLang="en-US" sz="800" dirty="0">
                        <a:latin typeface="+mn-ea"/>
                        <a:ea typeface="+mn-ea"/>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949069913"/>
                  </a:ext>
                </a:extLst>
              </a:tr>
              <a:tr h="258688">
                <a:tc>
                  <a:txBody>
                    <a:bodyPr/>
                    <a:lstStyle/>
                    <a:p>
                      <a:pPr algn="l" latinLnBrk="1">
                        <a:lnSpc>
                          <a:spcPct val="100000"/>
                        </a:lnSpc>
                      </a:pPr>
                      <a:r>
                        <a:rPr lang="ko-KR" altLang="en-US" sz="800" b="1" kern="1200" dirty="0">
                          <a:solidFill>
                            <a:schemeClr val="tx1"/>
                          </a:solidFill>
                          <a:latin typeface="+mn-ea"/>
                          <a:ea typeface="+mn-ea"/>
                          <a:cs typeface="+mn-cs"/>
                        </a:rPr>
                        <a:t>근무 요일</a:t>
                      </a:r>
                      <a:r>
                        <a:rPr lang="en-US" altLang="ko-KR" sz="800" b="1" kern="1200" dirty="0">
                          <a:solidFill>
                            <a:schemeClr val="tx1"/>
                          </a:solidFill>
                          <a:latin typeface="+mn-ea"/>
                          <a:ea typeface="+mn-ea"/>
                          <a:cs typeface="+mn-cs"/>
                        </a:rPr>
                        <a:t>/</a:t>
                      </a:r>
                      <a:r>
                        <a:rPr lang="ko-KR" altLang="en-US" sz="800" b="1" kern="1200" dirty="0">
                          <a:solidFill>
                            <a:schemeClr val="tx1"/>
                          </a:solidFill>
                          <a:latin typeface="+mn-ea"/>
                          <a:ea typeface="+mn-ea"/>
                          <a:cs typeface="+mn-cs"/>
                        </a:rPr>
                        <a:t>시간 </a:t>
                      </a:r>
                      <a:r>
                        <a:rPr lang="en-US" altLang="ko-KR" sz="800" b="1" kern="1200" dirty="0">
                          <a:solidFill>
                            <a:srgbClr val="FF0000"/>
                          </a:solidFill>
                          <a:latin typeface="+mn-ea"/>
                          <a:ea typeface="+mn-ea"/>
                          <a:cs typeface="+mn-cs"/>
                        </a:rPr>
                        <a:t>*</a:t>
                      </a:r>
                      <a:endParaRPr lang="ko-KR" altLang="en-US" sz="800" b="1" kern="1200" dirty="0">
                        <a:solidFill>
                          <a:schemeClr val="tx1"/>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algn="l" latinLnBrk="1">
                        <a:lnSpc>
                          <a:spcPct val="100000"/>
                        </a:lnSpc>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근무시간</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주</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시간</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mn-ea"/>
                          <a:ea typeface="+mn-ea"/>
                          <a:cs typeface="+mn-cs"/>
                        </a:rPr>
                        <a:t>급여조건 </a:t>
                      </a:r>
                      <a:r>
                        <a:rPr lang="ko-KR" altLang="en-US" sz="800" b="1" kern="1200" dirty="0">
                          <a:solidFill>
                            <a:srgbClr val="FF0000"/>
                          </a:solidFill>
                          <a:latin typeface="+mn-ea"/>
                          <a:ea typeface="+mn-ea"/>
                          <a:cs typeface="+mn-cs"/>
                        </a:rPr>
                        <a:t>*</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dirty="0">
                          <a:solidFill>
                            <a:schemeClr val="tx1"/>
                          </a:solidFill>
                          <a:latin typeface="+mn-ea"/>
                          <a:ea typeface="+mn-ea"/>
                        </a:rPr>
                        <a:t>□</a:t>
                      </a:r>
                      <a:r>
                        <a:rPr lang="ko-KR" altLang="en-US" sz="800" b="0" kern="1200" dirty="0">
                          <a:solidFill>
                            <a:schemeClr val="tx1"/>
                          </a:solidFill>
                          <a:latin typeface="+mn-ea"/>
                          <a:ea typeface="+mn-ea"/>
                          <a:cs typeface="+mn-cs"/>
                        </a:rPr>
                        <a:t>면접 후 결정</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법정보험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kern="0" dirty="0">
                          <a:solidFill>
                            <a:prstClr val="black"/>
                          </a:solidFill>
                          <a:latin typeface="+mn-ea"/>
                          <a:ea typeface="+mn-ea"/>
                        </a:rPr>
                        <a:t>4</a:t>
                      </a:r>
                      <a:r>
                        <a:rPr lang="ko-KR" altLang="en-US" sz="800" kern="0" dirty="0" err="1">
                          <a:solidFill>
                            <a:prstClr val="black"/>
                          </a:solidFill>
                          <a:latin typeface="+mn-ea"/>
                          <a:ea typeface="+mn-ea"/>
                        </a:rPr>
                        <a:t>대보험</a:t>
                      </a:r>
                      <a:r>
                        <a:rPr lang="ko-KR" altLang="en-US" sz="800" kern="0" dirty="0">
                          <a:solidFill>
                            <a:prstClr val="black"/>
                          </a:solidFill>
                          <a:latin typeface="+mn-ea"/>
                          <a:ea typeface="+mn-ea"/>
                        </a:rPr>
                        <a:t> </a:t>
                      </a:r>
                      <a:r>
                        <a:rPr lang="en-US" altLang="ko-KR" sz="800" kern="0" dirty="0">
                          <a:solidFill>
                            <a:prstClr val="black"/>
                          </a:solidFill>
                          <a:latin typeface="+mn-ea"/>
                          <a:ea typeface="+mn-ea"/>
                        </a:rPr>
                        <a:t>+ </a:t>
                      </a:r>
                      <a:r>
                        <a:rPr lang="ko-KR" altLang="en-US" sz="800" kern="0" dirty="0">
                          <a:solidFill>
                            <a:prstClr val="black"/>
                          </a:solidFill>
                          <a:latin typeface="+mn-ea"/>
                          <a:ea typeface="+mn-ea"/>
                        </a:rPr>
                        <a:t>임금채권부담금 </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262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보상제도 </a:t>
                      </a:r>
                      <a:r>
                        <a:rPr lang="en-US" altLang="ko-KR" sz="800" b="1" kern="1200" dirty="0">
                          <a:solidFill>
                            <a:srgbClr val="C00000"/>
                          </a:solidFill>
                          <a:latin typeface="+mn-ea"/>
                          <a:ea typeface="+mn-ea"/>
                          <a:cs typeface="+mn-cs"/>
                        </a:rPr>
                        <a:t>*</a:t>
                      </a:r>
                      <a:endParaRPr lang="ko-KR" altLang="en-US" sz="800" b="1" kern="1200" dirty="0">
                        <a:solidFill>
                          <a:srgbClr val="C00000"/>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262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휴무 </a:t>
                      </a:r>
                      <a:r>
                        <a:rPr lang="en-US" altLang="ko-KR" sz="800" b="1" kern="1200" dirty="0">
                          <a:solidFill>
                            <a:srgbClr val="C00000"/>
                          </a:solidFill>
                          <a:latin typeface="+mn-ea"/>
                          <a:ea typeface="+mn-ea"/>
                          <a:cs typeface="+mn-cs"/>
                        </a:rPr>
                        <a:t>*</a:t>
                      </a:r>
                      <a:endParaRPr lang="ko-KR" altLang="en-US" sz="800" b="1" kern="1200" dirty="0">
                        <a:solidFill>
                          <a:schemeClr val="tx1"/>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586465892"/>
                  </a:ext>
                </a:extLst>
              </a:tr>
              <a:tr h="226211">
                <a:tc row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복리지원 </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2756364363"/>
                  </a:ext>
                </a:extLst>
              </a:tr>
              <a:tr h="226211">
                <a:tc v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732094423"/>
                  </a:ext>
                </a:extLst>
              </a:tr>
              <a:tr h="22621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기타내용</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236732049"/>
                  </a:ext>
                </a:extLst>
              </a:tr>
              <a:tr h="58467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mn-ea"/>
                          <a:ea typeface="+mn-ea"/>
                          <a:cs typeface="+mn-cs"/>
                        </a:rPr>
                        <a:t>첨부파일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extLst>
                  <a:ext uri="{0D108BD9-81ED-4DB2-BD59-A6C34878D82A}">
                    <a16:rowId xmlns:a16="http://schemas.microsoft.com/office/drawing/2014/main" val="3605147461"/>
                  </a:ext>
                </a:extLst>
              </a:tr>
            </a:tbl>
          </a:graphicData>
        </a:graphic>
      </p:graphicFrame>
      <p:sp>
        <p:nvSpPr>
          <p:cNvPr id="14" name="Button">
            <a:extLst>
              <a:ext uri="{FF2B5EF4-FFF2-40B4-BE49-F238E27FC236}">
                <a16:creationId xmlns:a16="http://schemas.microsoft.com/office/drawing/2014/main" id="{FEB3D168-209C-6E0E-441B-5395AC9870A0}"/>
              </a:ext>
            </a:extLst>
          </p:cNvPr>
          <p:cNvSpPr>
            <a:spLocks/>
          </p:cNvSpPr>
          <p:nvPr/>
        </p:nvSpPr>
        <p:spPr bwMode="auto">
          <a:xfrm>
            <a:off x="2114822" y="4483289"/>
            <a:ext cx="737245" cy="191662"/>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파일선택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grpSp>
        <p:nvGrpSpPr>
          <p:cNvPr id="15" name="그룹 14">
            <a:extLst>
              <a:ext uri="{FF2B5EF4-FFF2-40B4-BE49-F238E27FC236}">
                <a16:creationId xmlns:a16="http://schemas.microsoft.com/office/drawing/2014/main" id="{B28BB86D-6187-8226-4F4D-2369B34617BE}"/>
              </a:ext>
            </a:extLst>
          </p:cNvPr>
          <p:cNvGrpSpPr/>
          <p:nvPr/>
        </p:nvGrpSpPr>
        <p:grpSpPr>
          <a:xfrm>
            <a:off x="2081067" y="4618412"/>
            <a:ext cx="3636711" cy="342905"/>
            <a:chOff x="2087006" y="5184050"/>
            <a:chExt cx="3636711" cy="342905"/>
          </a:xfrm>
        </p:grpSpPr>
        <p:sp>
          <p:nvSpPr>
            <p:cNvPr id="16" name="TextBox 15">
              <a:extLst>
                <a:ext uri="{FF2B5EF4-FFF2-40B4-BE49-F238E27FC236}">
                  <a16:creationId xmlns:a16="http://schemas.microsoft.com/office/drawing/2014/main" id="{FCFC8D3F-5654-B6CD-03A3-5C1FF75134BA}"/>
                </a:ext>
              </a:extLst>
            </p:cNvPr>
            <p:cNvSpPr txBox="1"/>
            <p:nvPr/>
          </p:nvSpPr>
          <p:spPr>
            <a:xfrm>
              <a:off x="2229500" y="5311511"/>
              <a:ext cx="3494217" cy="215444"/>
            </a:xfrm>
            <a:prstGeom prst="rect">
              <a:avLst/>
            </a:prstGeom>
            <a:noFill/>
          </p:spPr>
          <p:txBody>
            <a:bodyPr wrap="square" rtlCol="0">
              <a:spAutoFit/>
            </a:bodyPr>
            <a:lstStyle/>
            <a:p>
              <a:pPr latinLnBrk="1"/>
              <a:r>
                <a:rPr lang="en-US" altLang="ko-KR" sz="800" dirty="0">
                  <a:latin typeface="맑은 고딕" panose="020B0503020000020004" pitchFamily="50" charset="-127"/>
                  <a:ea typeface="맑은 고딕" panose="020B0503020000020004" pitchFamily="50" charset="-127"/>
                </a:rPr>
                <a:t>2025</a:t>
              </a:r>
              <a:r>
                <a:rPr lang="ko-KR" altLang="en-US" sz="800" dirty="0">
                  <a:latin typeface="맑은 고딕" panose="020B0503020000020004" pitchFamily="50" charset="-127"/>
                  <a:ea typeface="맑은 고딕" panose="020B0503020000020004" pitchFamily="50" charset="-127"/>
                </a:rPr>
                <a:t>년 간호조무사 보수교육</a:t>
              </a:r>
              <a:r>
                <a:rPr lang="en-US" altLang="ko-KR" sz="800" dirty="0">
                  <a:latin typeface="맑은 고딕" panose="020B0503020000020004" pitchFamily="50" charset="-127"/>
                  <a:ea typeface="맑은 고딕" panose="020B0503020000020004" pitchFamily="50" charset="-127"/>
                </a:rPr>
                <a:t> </a:t>
              </a:r>
              <a:r>
                <a:rPr lang="ko-KR" altLang="en-US" sz="800" dirty="0">
                  <a:latin typeface="맑은 고딕" panose="020B0503020000020004" pitchFamily="50" charset="-127"/>
                  <a:ea typeface="맑은 고딕" panose="020B0503020000020004" pitchFamily="50" charset="-127"/>
                </a:rPr>
                <a:t>제안요청서 </a:t>
              </a:r>
              <a:r>
                <a:rPr lang="en-US" altLang="ko-KR" sz="800" dirty="0">
                  <a:latin typeface="맑은 고딕" panose="020B0503020000020004" pitchFamily="50" charset="-127"/>
                  <a:ea typeface="맑은 고딕" panose="020B0503020000020004" pitchFamily="50" charset="-127"/>
                </a:rPr>
                <a:t>[</a:t>
              </a:r>
              <a:r>
                <a:rPr lang="en-US" altLang="ko-KR" sz="800" dirty="0" err="1">
                  <a:latin typeface="맑은 고딕" panose="020B0503020000020004" pitchFamily="50" charset="-127"/>
                  <a:ea typeface="맑은 고딕" panose="020B0503020000020004" pitchFamily="50" charset="-127"/>
                </a:rPr>
                <a:t>hwp</a:t>
              </a:r>
              <a:r>
                <a:rPr lang="en-US" altLang="ko-KR" sz="800" dirty="0">
                  <a:latin typeface="맑은 고딕" panose="020B0503020000020004" pitchFamily="50" charset="-127"/>
                  <a:ea typeface="맑은 고딕" panose="020B0503020000020004" pitchFamily="50" charset="-127"/>
                </a:rPr>
                <a:t>, 174kb]</a:t>
              </a:r>
              <a:endParaRPr lang="ko-KR" altLang="en-US" sz="800" dirty="0">
                <a:latin typeface="맑은 고딕" panose="020B0503020000020004" pitchFamily="50" charset="-127"/>
                <a:ea typeface="맑은 고딕" panose="020B0503020000020004" pitchFamily="50" charset="-127"/>
              </a:endParaRPr>
            </a:p>
          </p:txBody>
        </p:sp>
        <p:sp>
          <p:nvSpPr>
            <p:cNvPr id="17" name="Button">
              <a:extLst>
                <a:ext uri="{FF2B5EF4-FFF2-40B4-BE49-F238E27FC236}">
                  <a16:creationId xmlns:a16="http://schemas.microsoft.com/office/drawing/2014/main" id="{AEA1A1C8-D1AC-C3CD-45F0-BF02E32B1F64}"/>
                </a:ext>
              </a:extLst>
            </p:cNvPr>
            <p:cNvSpPr>
              <a:spLocks/>
            </p:cNvSpPr>
            <p:nvPr/>
          </p:nvSpPr>
          <p:spPr bwMode="auto">
            <a:xfrm>
              <a:off x="4889578" y="5294054"/>
              <a:ext cx="396526" cy="210828"/>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삭제</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pic>
          <p:nvPicPr>
            <p:cNvPr id="18" name="그림 17" descr="스크린샷, 일렉트릭 블루, 그래픽, 디자인이(가) 표시된 사진&#10;&#10;AI가 생성한 콘텐츠는 부정확할 수 있습니다.">
              <a:extLst>
                <a:ext uri="{FF2B5EF4-FFF2-40B4-BE49-F238E27FC236}">
                  <a16:creationId xmlns:a16="http://schemas.microsoft.com/office/drawing/2014/main" id="{25A5FF37-8CD6-697A-A9C2-4A2592BA4E1D}"/>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2087006" y="5342249"/>
              <a:ext cx="168621" cy="168621"/>
            </a:xfrm>
            <a:prstGeom prst="rect">
              <a:avLst/>
            </a:prstGeom>
          </p:spPr>
        </p:pic>
        <p:sp>
          <p:nvSpPr>
            <p:cNvPr id="20" name="직사각형 19">
              <a:extLst>
                <a:ext uri="{FF2B5EF4-FFF2-40B4-BE49-F238E27FC236}">
                  <a16:creationId xmlns:a16="http://schemas.microsoft.com/office/drawing/2014/main" id="{9A723D59-3235-59FF-EF8B-EA48A02C247F}"/>
                </a:ext>
              </a:extLst>
            </p:cNvPr>
            <p:cNvSpPr/>
            <p:nvPr/>
          </p:nvSpPr>
          <p:spPr>
            <a:xfrm>
              <a:off x="4799577" y="5184050"/>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sp>
        <p:nvSpPr>
          <p:cNvPr id="23" name="TextBox 22">
            <a:extLst>
              <a:ext uri="{FF2B5EF4-FFF2-40B4-BE49-F238E27FC236}">
                <a16:creationId xmlns:a16="http://schemas.microsoft.com/office/drawing/2014/main" id="{2407AAE3-EC24-AE79-4F11-FB1D34405DCA}"/>
              </a:ext>
            </a:extLst>
          </p:cNvPr>
          <p:cNvSpPr txBox="1"/>
          <p:nvPr/>
        </p:nvSpPr>
        <p:spPr>
          <a:xfrm>
            <a:off x="2856528" y="4502221"/>
            <a:ext cx="3622766" cy="200055"/>
          </a:xfrm>
          <a:prstGeom prst="rect">
            <a:avLst/>
          </a:prstGeom>
          <a:noFill/>
        </p:spPr>
        <p:txBody>
          <a:bodyPr wrap="square" rtlCol="0">
            <a:spAutoFit/>
          </a:bodyPr>
          <a:lstStyle/>
          <a:p>
            <a:pPr latinLnBrk="1"/>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파일 최대 </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10MB</a:t>
            </a:r>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근무형태전체</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 </a:t>
            </a:r>
            <a:r>
              <a:rPr lang="ko-KR" altLang="en-US"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파일 최대 </a:t>
            </a:r>
            <a:r>
              <a:rPr lang="en-US" altLang="ko-KR" sz="700" b="0" u="none" strike="noStrike" cap="none" dirty="0">
                <a:solidFill>
                  <a:schemeClr val="tx1">
                    <a:lumMod val="50000"/>
                    <a:lumOff val="50000"/>
                  </a:schemeClr>
                </a:solidFill>
                <a:latin typeface="맑은 고딕" panose="020B0503020000020004" pitchFamily="50" charset="-127"/>
                <a:ea typeface="맑은 고딕" panose="020B0503020000020004" pitchFamily="50" charset="-127"/>
                <a:cs typeface="Malgun Gothic"/>
                <a:sym typeface="Malgun Gothic"/>
              </a:rPr>
              <a:t>50MB</a:t>
            </a:r>
            <a:endParaRPr lang="ko-KR" altLang="en-US" sz="700" dirty="0">
              <a:solidFill>
                <a:schemeClr val="tx1">
                  <a:lumMod val="50000"/>
                  <a:lumOff val="50000"/>
                </a:schemeClr>
              </a:solidFill>
              <a:latin typeface="맑은 고딕" panose="020B0503020000020004" pitchFamily="50" charset="-127"/>
              <a:ea typeface="맑은 고딕" panose="020B0503020000020004" pitchFamily="50" charset="-127"/>
            </a:endParaRPr>
          </a:p>
        </p:txBody>
      </p:sp>
      <p:sp>
        <p:nvSpPr>
          <p:cNvPr id="29" name="직사각형 28">
            <a:extLst>
              <a:ext uri="{FF2B5EF4-FFF2-40B4-BE49-F238E27FC236}">
                <a16:creationId xmlns:a16="http://schemas.microsoft.com/office/drawing/2014/main" id="{6687154A-FEE7-C4AA-0E2E-45BE65A7319A}"/>
              </a:ext>
            </a:extLst>
          </p:cNvPr>
          <p:cNvSpPr/>
          <p:nvPr/>
        </p:nvSpPr>
        <p:spPr>
          <a:xfrm>
            <a:off x="2114822" y="1191871"/>
            <a:ext cx="484571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925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b="0" kern="1200" dirty="0">
                <a:solidFill>
                  <a:schemeClr val="tx1"/>
                </a:solidFill>
                <a:latin typeface="+mn-ea"/>
                <a:ea typeface="+mn-ea"/>
                <a:cs typeface="+mn-cs"/>
              </a:rPr>
              <a:t>제목을 </a:t>
            </a:r>
            <a:r>
              <a:rPr lang="en-US" altLang="ko-KR" sz="800" b="0" kern="1200" dirty="0">
                <a:solidFill>
                  <a:schemeClr val="tx1"/>
                </a:solidFill>
                <a:latin typeface="+mn-ea"/>
                <a:ea typeface="+mn-ea"/>
                <a:cs typeface="+mn-cs"/>
              </a:rPr>
              <a:t>40</a:t>
            </a:r>
            <a:r>
              <a:rPr lang="ko-KR" altLang="en-US" sz="800" b="0" kern="1200" dirty="0">
                <a:solidFill>
                  <a:schemeClr val="tx1"/>
                </a:solidFill>
                <a:latin typeface="+mn-ea"/>
                <a:ea typeface="+mn-ea"/>
                <a:cs typeface="+mn-cs"/>
              </a:rPr>
              <a:t>자 이하로 작성해 주세요</a:t>
            </a:r>
            <a:r>
              <a:rPr lang="en-US" altLang="ko-KR" sz="800" b="0" kern="1200" dirty="0">
                <a:solidFill>
                  <a:schemeClr val="tx1"/>
                </a:solidFill>
                <a:latin typeface="+mn-ea"/>
                <a:ea typeface="+mn-ea"/>
                <a:cs typeface="+mn-cs"/>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61" name="TextBox 60">
            <a:extLst>
              <a:ext uri="{FF2B5EF4-FFF2-40B4-BE49-F238E27FC236}">
                <a16:creationId xmlns:a16="http://schemas.microsoft.com/office/drawing/2014/main" id="{8269CB54-FB61-B968-CB53-E9B780BB465D}"/>
              </a:ext>
            </a:extLst>
          </p:cNvPr>
          <p:cNvSpPr txBox="1"/>
          <p:nvPr/>
        </p:nvSpPr>
        <p:spPr>
          <a:xfrm>
            <a:off x="2015342" y="1676397"/>
            <a:ext cx="4729480"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 </a:t>
            </a:r>
            <a:r>
              <a:rPr lang="en-US" altLang="ko-KR" sz="700" dirty="0">
                <a:solidFill>
                  <a:schemeClr val="tx1"/>
                </a:solidFill>
                <a:latin typeface="맑은 고딕" panose="020B0503020000020004" pitchFamily="50" charset="-127"/>
                <a:ea typeface="맑은 고딕" panose="020B0503020000020004" pitchFamily="50" charset="-127"/>
              </a:rPr>
              <a:t>6</a:t>
            </a:r>
            <a:r>
              <a:rPr lang="ko-KR" altLang="en-US" sz="700" b="0" dirty="0">
                <a:solidFill>
                  <a:schemeClr val="tx1"/>
                </a:solidFill>
                <a:latin typeface="맑은 고딕" panose="020B0503020000020004" pitchFamily="50" charset="-127"/>
                <a:ea typeface="맑은 고딕" panose="020B0503020000020004" pitchFamily="50" charset="-127"/>
              </a:rPr>
              <a:t>개월 이하 단기 근무   ○ </a:t>
            </a:r>
            <a:r>
              <a:rPr lang="en-US" altLang="ko-KR" sz="700" b="0" dirty="0">
                <a:solidFill>
                  <a:schemeClr val="tx1"/>
                </a:solidFill>
                <a:latin typeface="맑은 고딕" panose="020B0503020000020004" pitchFamily="50" charset="-127"/>
                <a:ea typeface="맑은 고딕" panose="020B0503020000020004" pitchFamily="50" charset="-127"/>
              </a:rPr>
              <a:t>6</a:t>
            </a:r>
            <a:r>
              <a:rPr lang="ko-KR" altLang="en-US" sz="700" b="0" dirty="0">
                <a:solidFill>
                  <a:schemeClr val="tx1"/>
                </a:solidFill>
                <a:latin typeface="맑은 고딕" panose="020B0503020000020004" pitchFamily="50" charset="-127"/>
                <a:ea typeface="맑은 고딕" panose="020B0503020000020004" pitchFamily="50" charset="-127"/>
              </a:rPr>
              <a:t>개월 이상 </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년 이하 근무   ○ 정규직</a:t>
            </a:r>
            <a:endParaRPr lang="ko-KR" altLang="en-US" sz="700" dirty="0">
              <a:latin typeface="맑은 고딕" panose="020B0503020000020004" pitchFamily="50" charset="-127"/>
              <a:ea typeface="맑은 고딕" panose="020B0503020000020004" pitchFamily="50" charset="-127"/>
            </a:endParaRPr>
          </a:p>
        </p:txBody>
      </p:sp>
      <p:sp>
        <p:nvSpPr>
          <p:cNvPr id="82" name="직사각형 81">
            <a:extLst>
              <a:ext uri="{FF2B5EF4-FFF2-40B4-BE49-F238E27FC236}">
                <a16:creationId xmlns:a16="http://schemas.microsoft.com/office/drawing/2014/main" id="{B5456D0D-A6A0-80D6-B1AA-35B35E3ABC26}"/>
              </a:ext>
            </a:extLst>
          </p:cNvPr>
          <p:cNvSpPr/>
          <p:nvPr/>
        </p:nvSpPr>
        <p:spPr>
          <a:xfrm>
            <a:off x="2114822" y="2834563"/>
            <a:ext cx="575569"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3" name="직사각형 82">
            <a:extLst>
              <a:ext uri="{FF2B5EF4-FFF2-40B4-BE49-F238E27FC236}">
                <a16:creationId xmlns:a16="http://schemas.microsoft.com/office/drawing/2014/main" id="{326EFF41-B123-57E4-2CD1-2946B50FCF0E}"/>
              </a:ext>
            </a:extLst>
          </p:cNvPr>
          <p:cNvSpPr/>
          <p:nvPr/>
        </p:nvSpPr>
        <p:spPr>
          <a:xfrm>
            <a:off x="2699660" y="28327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상여금</a:t>
            </a:r>
            <a:r>
              <a:rPr lang="en-US" altLang="ko-KR" sz="800" dirty="0">
                <a:solidFill>
                  <a:prstClr val="black"/>
                </a:solidFill>
                <a:latin typeface="맑은 고딕" panose="020B0503020000020004" pitchFamily="50" charset="-127"/>
                <a:ea typeface="맑은 고딕" panose="020B0503020000020004" pitchFamily="50" charset="-127"/>
              </a:rPr>
              <a:t>(</a:t>
            </a:r>
            <a:r>
              <a:rPr lang="ko-KR" altLang="en-US" sz="800" dirty="0">
                <a:solidFill>
                  <a:prstClr val="black"/>
                </a:solidFill>
                <a:latin typeface="맑은 고딕" panose="020B0503020000020004" pitchFamily="50" charset="-127"/>
                <a:ea typeface="맑은 고딕" panose="020B0503020000020004" pitchFamily="50" charset="-127"/>
              </a:rPr>
              <a:t>보너스</a:t>
            </a:r>
            <a:r>
              <a:rPr lang="en-US" altLang="ko-KR" sz="800" dirty="0">
                <a:solidFill>
                  <a:prstClr val="black"/>
                </a:solidFill>
                <a:latin typeface="맑은 고딕" panose="020B0503020000020004" pitchFamily="50" charset="-127"/>
                <a:ea typeface="맑은 고딕" panose="020B0503020000020004" pitchFamily="50" charset="-127"/>
              </a:rPr>
              <a:t>) </a:t>
            </a:r>
            <a:r>
              <a:rPr lang="ko-KR" altLang="en-US" sz="800" dirty="0">
                <a:solidFill>
                  <a:prstClr val="black"/>
                </a:solidFill>
                <a:latin typeface="맑은 고딕" panose="020B0503020000020004" pitchFamily="50" charset="-127"/>
                <a:ea typeface="맑은 고딕" panose="020B0503020000020004" pitchFamily="50" charset="-127"/>
              </a:rPr>
              <a:t>연</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4" name="직사각형 83">
            <a:extLst>
              <a:ext uri="{FF2B5EF4-FFF2-40B4-BE49-F238E27FC236}">
                <a16:creationId xmlns:a16="http://schemas.microsoft.com/office/drawing/2014/main" id="{F65241A0-C6EF-A885-575E-C542C275BCF5}"/>
              </a:ext>
            </a:extLst>
          </p:cNvPr>
          <p:cNvSpPr/>
          <p:nvPr/>
        </p:nvSpPr>
        <p:spPr>
          <a:xfrm>
            <a:off x="3538287" y="2834563"/>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5" name="직사각형 84">
            <a:extLst>
              <a:ext uri="{FF2B5EF4-FFF2-40B4-BE49-F238E27FC236}">
                <a16:creationId xmlns:a16="http://schemas.microsoft.com/office/drawing/2014/main" id="{846E4955-5B29-9AAE-D168-70128997D0E6}"/>
              </a:ext>
            </a:extLst>
          </p:cNvPr>
          <p:cNvSpPr/>
          <p:nvPr/>
        </p:nvSpPr>
        <p:spPr>
          <a:xfrm>
            <a:off x="4007884" y="2832778"/>
            <a:ext cx="171379" cy="183571"/>
          </a:xfrm>
          <a:prstGeom prst="rect">
            <a:avLst/>
          </a:prstGeom>
          <a:noFill/>
          <a:ln w="3175" cap="flat" cmpd="sng" algn="ctr">
            <a:noFill/>
            <a:prstDash val="solid"/>
          </a:ln>
          <a:effectLst/>
        </p:spPr>
        <p:txBody>
          <a:bodyPr wrap="none" anchor="ctr">
            <a:normAutofit fontScale="85000" lnSpcReduction="20000"/>
          </a:bodyPr>
          <a:lstStyle/>
          <a:p>
            <a:pPr marL="0" marR="0" lvl="0" indent="0" defTabSz="914400" eaLnBrk="0" fontAlgn="auto" latinLnBrk="0" hangingPunct="0">
              <a:lnSpc>
                <a:spcPct val="100000"/>
              </a:lnSpc>
              <a:spcBef>
                <a:spcPts val="0"/>
              </a:spcBef>
              <a:spcAft>
                <a:spcPts val="0"/>
              </a:spcAft>
              <a:buClrTx/>
              <a:buSzTx/>
              <a:buFontTx/>
              <a:buNone/>
              <a:tabLst/>
              <a:defRPr/>
            </a:pPr>
            <a:r>
              <a:rPr lang="en-US" altLang="ko-KR" sz="80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8" name="직사각형 87">
            <a:extLst>
              <a:ext uri="{FF2B5EF4-FFF2-40B4-BE49-F238E27FC236}">
                <a16:creationId xmlns:a16="http://schemas.microsoft.com/office/drawing/2014/main" id="{1DFEFD86-6C49-CA1D-AD66-9DBDE753D4E2}"/>
              </a:ext>
            </a:extLst>
          </p:cNvPr>
          <p:cNvSpPr/>
          <p:nvPr/>
        </p:nvSpPr>
        <p:spPr>
          <a:xfrm>
            <a:off x="5398818" y="2336586"/>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89" name="TextBox 88">
            <a:extLst>
              <a:ext uri="{FF2B5EF4-FFF2-40B4-BE49-F238E27FC236}">
                <a16:creationId xmlns:a16="http://schemas.microsoft.com/office/drawing/2014/main" id="{BF9D3699-67C3-4433-B9EB-B22E2B927B05}"/>
              </a:ext>
            </a:extLst>
          </p:cNvPr>
          <p:cNvSpPr txBox="1"/>
          <p:nvPr/>
        </p:nvSpPr>
        <p:spPr>
          <a:xfrm>
            <a:off x="2011892" y="3031304"/>
            <a:ext cx="2596843"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연차  □ 월차  □ 출산  □ </a:t>
            </a:r>
            <a:r>
              <a:rPr lang="ko-KR" altLang="en-US" sz="800" b="0" dirty="0" err="1">
                <a:solidFill>
                  <a:schemeClr val="tx1"/>
                </a:solidFill>
                <a:latin typeface="맑은 고딕" panose="020B0503020000020004" pitchFamily="50" charset="-127"/>
                <a:ea typeface="맑은 고딕" panose="020B0503020000020004" pitchFamily="50" charset="-127"/>
              </a:rPr>
              <a:t>리프레시</a:t>
            </a:r>
            <a:r>
              <a:rPr lang="ko-KR" altLang="en-US" sz="800" b="0" dirty="0">
                <a:solidFill>
                  <a:schemeClr val="tx1"/>
                </a:solidFill>
                <a:latin typeface="맑은 고딕" panose="020B0503020000020004" pitchFamily="50" charset="-127"/>
                <a:ea typeface="맑은 고딕" panose="020B0503020000020004" pitchFamily="50" charset="-127"/>
              </a:rPr>
              <a:t>  □  경조</a:t>
            </a:r>
            <a:endParaRPr lang="ko-KR" altLang="en-US" sz="800" dirty="0">
              <a:latin typeface="맑은 고딕" panose="020B0503020000020004" pitchFamily="50" charset="-127"/>
              <a:ea typeface="맑은 고딕" panose="020B0503020000020004" pitchFamily="50" charset="-127"/>
            </a:endParaRPr>
          </a:p>
        </p:txBody>
      </p:sp>
      <p:sp>
        <p:nvSpPr>
          <p:cNvPr id="90" name="TextBox 89">
            <a:extLst>
              <a:ext uri="{FF2B5EF4-FFF2-40B4-BE49-F238E27FC236}">
                <a16:creationId xmlns:a16="http://schemas.microsoft.com/office/drawing/2014/main" id="{A60CC9CC-786C-E9B3-7A3E-4A2600F183BC}"/>
              </a:ext>
            </a:extLst>
          </p:cNvPr>
          <p:cNvSpPr txBox="1"/>
          <p:nvPr/>
        </p:nvSpPr>
        <p:spPr>
          <a:xfrm>
            <a:off x="2007532" y="3270794"/>
            <a:ext cx="4737290"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건강검진  □ 학자금  □ 취미활동  □ 경조금  □ 단체보험</a:t>
            </a:r>
            <a:endParaRPr lang="ko-KR" altLang="en-US" sz="800" dirty="0">
              <a:latin typeface="맑은 고딕" panose="020B0503020000020004" pitchFamily="50" charset="-127"/>
              <a:ea typeface="맑은 고딕" panose="020B0503020000020004" pitchFamily="50" charset="-127"/>
            </a:endParaRPr>
          </a:p>
        </p:txBody>
      </p:sp>
      <p:sp>
        <p:nvSpPr>
          <p:cNvPr id="95" name="직사각형 94">
            <a:extLst>
              <a:ext uri="{FF2B5EF4-FFF2-40B4-BE49-F238E27FC236}">
                <a16:creationId xmlns:a16="http://schemas.microsoft.com/office/drawing/2014/main" id="{855F3B20-9969-E40F-83D9-4ADD45B4A5BF}"/>
              </a:ext>
            </a:extLst>
          </p:cNvPr>
          <p:cNvSpPr/>
          <p:nvPr/>
        </p:nvSpPr>
        <p:spPr>
          <a:xfrm>
            <a:off x="2033714" y="3512028"/>
            <a:ext cx="711122" cy="183571"/>
          </a:xfrm>
          <a:prstGeom prst="rect">
            <a:avLst/>
          </a:prstGeom>
          <a:noFill/>
          <a:ln w="3175" cap="flat" cmpd="sng" algn="ctr">
            <a:noFill/>
            <a:prstDash val="solid"/>
          </a:ln>
          <a:effectLst/>
        </p:spPr>
        <p:txBody>
          <a:bodyPr wrap="none" anchor="ctr">
            <a:noAutofit/>
          </a:bodyPr>
          <a:lstStyle/>
          <a:p>
            <a:pPr marL="0" marR="0" lvl="0" indent="0" defTabSz="914400" eaLnBrk="0" fontAlgn="auto" latinLnBrk="0" hangingPunct="0">
              <a:lnSpc>
                <a:spcPct val="100000"/>
              </a:lnSpc>
              <a:spcBef>
                <a:spcPts val="0"/>
              </a:spcBef>
              <a:spcAft>
                <a:spcPts val="0"/>
              </a:spcAft>
              <a:buClrTx/>
              <a:buSzTx/>
              <a:buFontTx/>
              <a:buNone/>
              <a:tabLst/>
              <a:defRPr/>
            </a:pPr>
            <a:r>
              <a:rPr lang="ko-KR" altLang="en-US" sz="800" dirty="0">
                <a:solidFill>
                  <a:prstClr val="black"/>
                </a:solidFill>
                <a:latin typeface="맑은 고딕" panose="020B0503020000020004" pitchFamily="50" charset="-127"/>
                <a:ea typeface="맑은 고딕" panose="020B0503020000020004" pitchFamily="50" charset="-127"/>
              </a:rPr>
              <a:t>기타복리후생</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1" name="직사각형 100">
            <a:extLst>
              <a:ext uri="{FF2B5EF4-FFF2-40B4-BE49-F238E27FC236}">
                <a16:creationId xmlns:a16="http://schemas.microsoft.com/office/drawing/2014/main" id="{E6932BB9-8E03-A446-B509-15BFF88CE61C}"/>
              </a:ext>
            </a:extLst>
          </p:cNvPr>
          <p:cNvSpPr/>
          <p:nvPr/>
        </p:nvSpPr>
        <p:spPr>
          <a:xfrm>
            <a:off x="2790742" y="3513750"/>
            <a:ext cx="4169796"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kumimoji="0" lang="en-US" altLang="ko-KR"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text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2" name="직사각형 101">
            <a:extLst>
              <a:ext uri="{FF2B5EF4-FFF2-40B4-BE49-F238E27FC236}">
                <a16:creationId xmlns:a16="http://schemas.microsoft.com/office/drawing/2014/main" id="{20E26F4B-293F-60A6-21F8-1E7BCE1CEE51}"/>
              </a:ext>
            </a:extLst>
          </p:cNvPr>
          <p:cNvSpPr/>
          <p:nvPr/>
        </p:nvSpPr>
        <p:spPr>
          <a:xfrm>
            <a:off x="2114822" y="3766716"/>
            <a:ext cx="4852944" cy="594330"/>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03" name="타원 102">
            <a:extLst>
              <a:ext uri="{FF2B5EF4-FFF2-40B4-BE49-F238E27FC236}">
                <a16:creationId xmlns:a16="http://schemas.microsoft.com/office/drawing/2014/main" id="{E012D0AA-65DE-CB44-F5CC-87B82442DC60}"/>
              </a:ext>
            </a:extLst>
          </p:cNvPr>
          <p:cNvSpPr/>
          <p:nvPr/>
        </p:nvSpPr>
        <p:spPr>
          <a:xfrm>
            <a:off x="1863634" y="279431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9</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4" name="타원 103">
            <a:extLst>
              <a:ext uri="{FF2B5EF4-FFF2-40B4-BE49-F238E27FC236}">
                <a16:creationId xmlns:a16="http://schemas.microsoft.com/office/drawing/2014/main" id="{76F67AA0-AF60-5B8B-B334-F289E3295CB6}"/>
              </a:ext>
            </a:extLst>
          </p:cNvPr>
          <p:cNvSpPr/>
          <p:nvPr/>
        </p:nvSpPr>
        <p:spPr>
          <a:xfrm>
            <a:off x="1863634" y="3042118"/>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10</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5" name="타원 104">
            <a:extLst>
              <a:ext uri="{FF2B5EF4-FFF2-40B4-BE49-F238E27FC236}">
                <a16:creationId xmlns:a16="http://schemas.microsoft.com/office/drawing/2014/main" id="{D1E70278-7ABB-70BF-817D-3D246FA863BC}"/>
              </a:ext>
            </a:extLst>
          </p:cNvPr>
          <p:cNvSpPr/>
          <p:nvPr/>
        </p:nvSpPr>
        <p:spPr>
          <a:xfrm>
            <a:off x="1863634" y="340129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6" name="타원 105">
            <a:extLst>
              <a:ext uri="{FF2B5EF4-FFF2-40B4-BE49-F238E27FC236}">
                <a16:creationId xmlns:a16="http://schemas.microsoft.com/office/drawing/2014/main" id="{B9E65F50-9453-6E74-7B25-7E2D26C45018}"/>
              </a:ext>
            </a:extLst>
          </p:cNvPr>
          <p:cNvSpPr/>
          <p:nvPr/>
        </p:nvSpPr>
        <p:spPr>
          <a:xfrm>
            <a:off x="1863634" y="3995331"/>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7" name="타원 106">
            <a:extLst>
              <a:ext uri="{FF2B5EF4-FFF2-40B4-BE49-F238E27FC236}">
                <a16:creationId xmlns:a16="http://schemas.microsoft.com/office/drawing/2014/main" id="{AB30F4CB-A1C5-C34B-E12A-32E1BA75F3CB}"/>
              </a:ext>
            </a:extLst>
          </p:cNvPr>
          <p:cNvSpPr/>
          <p:nvPr/>
        </p:nvSpPr>
        <p:spPr>
          <a:xfrm>
            <a:off x="1863634" y="1190389"/>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8" name="타원 107">
            <a:extLst>
              <a:ext uri="{FF2B5EF4-FFF2-40B4-BE49-F238E27FC236}">
                <a16:creationId xmlns:a16="http://schemas.microsoft.com/office/drawing/2014/main" id="{7CA81061-93D5-229F-6864-FE8B7B6ADB27}"/>
              </a:ext>
            </a:extLst>
          </p:cNvPr>
          <p:cNvSpPr/>
          <p:nvPr/>
        </p:nvSpPr>
        <p:spPr>
          <a:xfrm>
            <a:off x="1863634" y="14493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09" name="타원 108">
            <a:extLst>
              <a:ext uri="{FF2B5EF4-FFF2-40B4-BE49-F238E27FC236}">
                <a16:creationId xmlns:a16="http://schemas.microsoft.com/office/drawing/2014/main" id="{E4F5E841-F686-B7D9-D827-97AAA232EFD4}"/>
              </a:ext>
            </a:extLst>
          </p:cNvPr>
          <p:cNvSpPr/>
          <p:nvPr/>
        </p:nvSpPr>
        <p:spPr>
          <a:xfrm>
            <a:off x="1863634" y="167143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0" name="타원 109">
            <a:extLst>
              <a:ext uri="{FF2B5EF4-FFF2-40B4-BE49-F238E27FC236}">
                <a16:creationId xmlns:a16="http://schemas.microsoft.com/office/drawing/2014/main" id="{DDC51E12-6F93-C2C1-2AA2-1765473E5583}"/>
              </a:ext>
            </a:extLst>
          </p:cNvPr>
          <p:cNvSpPr/>
          <p:nvPr/>
        </p:nvSpPr>
        <p:spPr>
          <a:xfrm>
            <a:off x="1863634" y="25482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7</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1" name="타원 110">
            <a:extLst>
              <a:ext uri="{FF2B5EF4-FFF2-40B4-BE49-F238E27FC236}">
                <a16:creationId xmlns:a16="http://schemas.microsoft.com/office/drawing/2014/main" id="{BADF3B39-0156-21C2-663E-4EBCC06336A0}"/>
              </a:ext>
            </a:extLst>
          </p:cNvPr>
          <p:cNvSpPr/>
          <p:nvPr/>
        </p:nvSpPr>
        <p:spPr>
          <a:xfrm>
            <a:off x="1863634" y="208692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2" name="타원 111">
            <a:extLst>
              <a:ext uri="{FF2B5EF4-FFF2-40B4-BE49-F238E27FC236}">
                <a16:creationId xmlns:a16="http://schemas.microsoft.com/office/drawing/2014/main" id="{2B26DA04-EB79-3EE1-C152-D4F4AD3C5B48}"/>
              </a:ext>
            </a:extLst>
          </p:cNvPr>
          <p:cNvSpPr/>
          <p:nvPr/>
        </p:nvSpPr>
        <p:spPr>
          <a:xfrm>
            <a:off x="1863634" y="2282852"/>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6</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3" name="타원 112">
            <a:extLst>
              <a:ext uri="{FF2B5EF4-FFF2-40B4-BE49-F238E27FC236}">
                <a16:creationId xmlns:a16="http://schemas.microsoft.com/office/drawing/2014/main" id="{7550C805-C56B-41A9-905F-CE1A12A97CFE}"/>
              </a:ext>
            </a:extLst>
          </p:cNvPr>
          <p:cNvSpPr/>
          <p:nvPr/>
        </p:nvSpPr>
        <p:spPr>
          <a:xfrm>
            <a:off x="5170570" y="255364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8</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16" name="직사각형 115">
            <a:extLst>
              <a:ext uri="{FF2B5EF4-FFF2-40B4-BE49-F238E27FC236}">
                <a16:creationId xmlns:a16="http://schemas.microsoft.com/office/drawing/2014/main" id="{E347E94B-056B-2BDE-EE55-03757E7ACD4D}"/>
              </a:ext>
            </a:extLst>
          </p:cNvPr>
          <p:cNvSpPr/>
          <p:nvPr/>
        </p:nvSpPr>
        <p:spPr>
          <a:xfrm>
            <a:off x="2020752" y="435698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121" name="TextBox 120">
            <a:extLst>
              <a:ext uri="{FF2B5EF4-FFF2-40B4-BE49-F238E27FC236}">
                <a16:creationId xmlns:a16="http://schemas.microsoft.com/office/drawing/2014/main" id="{1DEEE2A8-8830-9DF0-160A-878891AC2DC9}"/>
              </a:ext>
            </a:extLst>
          </p:cNvPr>
          <p:cNvSpPr txBox="1"/>
          <p:nvPr/>
        </p:nvSpPr>
        <p:spPr>
          <a:xfrm>
            <a:off x="599423" y="5350816"/>
            <a:ext cx="1813755" cy="215444"/>
          </a:xfrm>
          <a:prstGeom prst="rect">
            <a:avLst/>
          </a:prstGeom>
          <a:noFill/>
        </p:spPr>
        <p:txBody>
          <a:bodyPr wrap="square">
            <a:spAutoFit/>
          </a:bodyPr>
          <a:lstStyle/>
          <a:p>
            <a:r>
              <a:rPr lang="ko-KR" altLang="en-US" sz="800" b="1" dirty="0">
                <a:solidFill>
                  <a:schemeClr val="tx1"/>
                </a:solidFill>
                <a:latin typeface="맑은 고딕" panose="020B0503020000020004" pitchFamily="50" charset="-127"/>
                <a:ea typeface="맑은 고딕" panose="020B0503020000020004" pitchFamily="50" charset="-127"/>
                <a:sym typeface="Wingdings 2"/>
              </a:rPr>
              <a:t>개인정보 수집 이용 동의 </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r>
              <a:rPr lang="ko-KR" altLang="en-US" sz="800" b="1" dirty="0">
                <a:solidFill>
                  <a:srgbClr val="FF0000"/>
                </a:solidFill>
                <a:latin typeface="맑은 고딕" panose="020B0503020000020004" pitchFamily="50" charset="-127"/>
                <a:ea typeface="맑은 고딕" panose="020B0503020000020004" pitchFamily="50" charset="-127"/>
                <a:sym typeface="Wingdings 2"/>
              </a:rPr>
              <a:t>필수</a:t>
            </a:r>
            <a:r>
              <a:rPr lang="en-US" altLang="ko-KR" sz="800" b="1" dirty="0">
                <a:solidFill>
                  <a:srgbClr val="FF0000"/>
                </a:solidFill>
                <a:latin typeface="맑은 고딕" panose="020B0503020000020004" pitchFamily="50" charset="-127"/>
                <a:ea typeface="맑은 고딕" panose="020B0503020000020004" pitchFamily="50" charset="-127"/>
                <a:sym typeface="Wingdings 2"/>
              </a:rPr>
              <a:t>)</a:t>
            </a:r>
            <a:endParaRPr lang="ko-KR" altLang="en-US" sz="800" b="1" dirty="0">
              <a:solidFill>
                <a:srgbClr val="FF0000"/>
              </a:solidFill>
              <a:latin typeface="맑은 고딕" panose="020B0503020000020004" pitchFamily="50" charset="-127"/>
              <a:ea typeface="맑은 고딕" panose="020B0503020000020004" pitchFamily="50" charset="-127"/>
            </a:endParaRPr>
          </a:p>
        </p:txBody>
      </p:sp>
      <p:sp>
        <p:nvSpPr>
          <p:cNvPr id="122" name="직사각형 121">
            <a:extLst>
              <a:ext uri="{FF2B5EF4-FFF2-40B4-BE49-F238E27FC236}">
                <a16:creationId xmlns:a16="http://schemas.microsoft.com/office/drawing/2014/main" id="{E5713305-2AF4-DB0A-F76D-48BB5F284A00}"/>
              </a:ext>
            </a:extLst>
          </p:cNvPr>
          <p:cNvSpPr/>
          <p:nvPr/>
        </p:nvSpPr>
        <p:spPr>
          <a:xfrm>
            <a:off x="523874" y="5538562"/>
            <a:ext cx="6532715" cy="425283"/>
          </a:xfrm>
          <a:prstGeom prst="rect">
            <a:avLst/>
          </a:prstGeom>
          <a:solidFill>
            <a:schemeClr val="bg1"/>
          </a:solidFill>
          <a:ln w="3175" cap="flat" cmpd="sng" algn="ctr">
            <a:solidFill>
              <a:sysClr val="windowText" lastClr="000000"/>
            </a:solidFill>
            <a:prstDash val="solid"/>
          </a:ln>
          <a:effectLst/>
        </p:spPr>
        <p:txBody>
          <a:bodyPr wrap="none" anchor="ctr">
            <a:normAutofit/>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123" name="타원 122">
            <a:extLst>
              <a:ext uri="{FF2B5EF4-FFF2-40B4-BE49-F238E27FC236}">
                <a16:creationId xmlns:a16="http://schemas.microsoft.com/office/drawing/2014/main" id="{DFB742D4-5947-47CA-74CF-4503C8749C0A}"/>
              </a:ext>
            </a:extLst>
          </p:cNvPr>
          <p:cNvSpPr/>
          <p:nvPr/>
        </p:nvSpPr>
        <p:spPr>
          <a:xfrm>
            <a:off x="418343" y="5525994"/>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15</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24" name="TextBox 123">
            <a:extLst>
              <a:ext uri="{FF2B5EF4-FFF2-40B4-BE49-F238E27FC236}">
                <a16:creationId xmlns:a16="http://schemas.microsoft.com/office/drawing/2014/main" id="{656A0491-0413-67FB-9545-21DFFD19CFB4}"/>
              </a:ext>
            </a:extLst>
          </p:cNvPr>
          <p:cNvSpPr txBox="1"/>
          <p:nvPr/>
        </p:nvSpPr>
        <p:spPr>
          <a:xfrm>
            <a:off x="585423" y="5967276"/>
            <a:ext cx="2053274" cy="200055"/>
          </a:xfrm>
          <a:prstGeom prst="rect">
            <a:avLst/>
          </a:prstGeom>
          <a:noFill/>
        </p:spPr>
        <p:txBody>
          <a:bodyPr wrap="square">
            <a:spAutoFit/>
          </a:bodyPr>
          <a:lstStyle/>
          <a:p>
            <a:r>
              <a:rPr lang="ko-KR" altLang="en-US" sz="700" b="0" dirty="0">
                <a:solidFill>
                  <a:schemeClr val="tx1"/>
                </a:solidFill>
                <a:latin typeface="맑은 고딕" panose="020B0503020000020004" pitchFamily="50" charset="-127"/>
                <a:ea typeface="맑은 고딕" panose="020B0503020000020004" pitchFamily="50" charset="-127"/>
                <a:sym typeface="Wingdings 2"/>
              </a:rPr>
              <a:t>□</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 </a:t>
            </a:r>
            <a:r>
              <a:rPr lang="ko-KR" altLang="en-US" sz="700" b="0" dirty="0">
                <a:solidFill>
                  <a:schemeClr val="tx1"/>
                </a:solidFill>
                <a:latin typeface="맑은 고딕" panose="020B0503020000020004" pitchFamily="50" charset="-127"/>
                <a:ea typeface="맑은 고딕" panose="020B0503020000020004" pitchFamily="50" charset="-127"/>
                <a:sym typeface="Wingdings 2"/>
              </a:rPr>
              <a:t>개인정보 수집에 동의 합니다</a:t>
            </a:r>
            <a:r>
              <a:rPr lang="en-US" altLang="ko-KR" sz="700" b="0" dirty="0">
                <a:solidFill>
                  <a:schemeClr val="tx1"/>
                </a:solidFill>
                <a:latin typeface="맑은 고딕" panose="020B0503020000020004" pitchFamily="50" charset="-127"/>
                <a:ea typeface="맑은 고딕" panose="020B0503020000020004" pitchFamily="50" charset="-127"/>
                <a:sym typeface="Wingdings 2"/>
              </a:rPr>
              <a:t>.</a:t>
            </a:r>
            <a:endParaRPr lang="ko-KR" altLang="en-US" sz="700" dirty="0">
              <a:latin typeface="맑은 고딕" panose="020B0503020000020004" pitchFamily="50" charset="-127"/>
              <a:ea typeface="맑은 고딕" panose="020B0503020000020004" pitchFamily="50" charset="-127"/>
            </a:endParaRPr>
          </a:p>
        </p:txBody>
      </p:sp>
      <p:sp>
        <p:nvSpPr>
          <p:cNvPr id="135" name="Button">
            <a:extLst>
              <a:ext uri="{FF2B5EF4-FFF2-40B4-BE49-F238E27FC236}">
                <a16:creationId xmlns:a16="http://schemas.microsoft.com/office/drawing/2014/main" id="{9F0D6C4E-8CDE-8B58-8B55-0E7AE6518035}"/>
              </a:ext>
            </a:extLst>
          </p:cNvPr>
          <p:cNvSpPr>
            <a:spLocks/>
          </p:cNvSpPr>
          <p:nvPr/>
        </p:nvSpPr>
        <p:spPr bwMode="auto">
          <a:xfrm>
            <a:off x="6614424" y="6150869"/>
            <a:ext cx="421129" cy="280612"/>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신청</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136" name="직사각형 135">
            <a:extLst>
              <a:ext uri="{FF2B5EF4-FFF2-40B4-BE49-F238E27FC236}">
                <a16:creationId xmlns:a16="http://schemas.microsoft.com/office/drawing/2014/main" id="{FA89A96A-4D83-F525-3A87-EFBEEAC46C36}"/>
              </a:ext>
            </a:extLst>
          </p:cNvPr>
          <p:cNvSpPr/>
          <p:nvPr/>
        </p:nvSpPr>
        <p:spPr>
          <a:xfrm>
            <a:off x="6517352" y="6124321"/>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aphicFrame>
        <p:nvGraphicFramePr>
          <p:cNvPr id="137" name="Google Shape;638;p42">
            <a:extLst>
              <a:ext uri="{FF2B5EF4-FFF2-40B4-BE49-F238E27FC236}">
                <a16:creationId xmlns:a16="http://schemas.microsoft.com/office/drawing/2014/main" id="{CBC94D53-BA73-65B1-43AE-20E4CE079486}"/>
              </a:ext>
            </a:extLst>
          </p:cNvPr>
          <p:cNvGraphicFramePr/>
          <p:nvPr>
            <p:extLst>
              <p:ext uri="{D42A27DB-BD31-4B8C-83A1-F6EECF244321}">
                <p14:modId xmlns:p14="http://schemas.microsoft.com/office/powerpoint/2010/main" val="224666089"/>
              </p:ext>
            </p:extLst>
          </p:nvPr>
        </p:nvGraphicFramePr>
        <p:xfrm>
          <a:off x="7514015" y="310181"/>
          <a:ext cx="2338010" cy="529115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구인정보 등록</a:t>
                      </a:r>
                      <a:r>
                        <a:rPr lang="en-US" altLang="ko-KR" sz="700" b="1" i="0" u="none" strike="noStrike" cap="none" dirty="0">
                          <a:solidFill>
                            <a:schemeClr val="dk1"/>
                          </a:solidFill>
                          <a:latin typeface="Malgun Gothic"/>
                          <a:ea typeface="Malgun Gothic"/>
                          <a:cs typeface="Malgun Gothic"/>
                          <a:sym typeface="Malgun Gothic"/>
                        </a:rPr>
                        <a:t>(</a:t>
                      </a:r>
                      <a:r>
                        <a:rPr lang="ko-KR" altLang="en-US" sz="700" b="1" i="0" u="none" strike="noStrike" cap="none" dirty="0">
                          <a:solidFill>
                            <a:schemeClr val="dk1"/>
                          </a:solidFill>
                          <a:latin typeface="Malgun Gothic"/>
                          <a:ea typeface="Malgun Gothic"/>
                          <a:cs typeface="Malgun Gothic"/>
                          <a:sym typeface="Malgun Gothic"/>
                        </a:rPr>
                        <a:t>이어서</a:t>
                      </a:r>
                      <a:r>
                        <a:rPr lang="en-US" altLang="ko-KR" sz="700" b="1" i="0" u="none" strike="noStrike" cap="none" dirty="0">
                          <a:solidFill>
                            <a:schemeClr val="dk1"/>
                          </a:solidFill>
                          <a:latin typeface="Malgun Gothic"/>
                          <a:ea typeface="Malgun Gothic"/>
                          <a:cs typeface="Malgun Gothic"/>
                          <a:sym typeface="Malgun Gothic"/>
                        </a:rPr>
                        <a:t>)</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a:solidFill>
                            <a:srgbClr val="000000"/>
                          </a:solidFill>
                          <a:latin typeface="Malgun Gothic"/>
                          <a:ea typeface="Malgun Gothic"/>
                          <a:cs typeface="Malgun Gothic"/>
                          <a:sym typeface="Malgun Gothic"/>
                        </a:rPr>
                        <a:t>1</a:t>
                      </a:r>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공고제목</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최대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40</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자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a:solidFill>
                            <a:srgbClr val="000000"/>
                          </a:solidFill>
                          <a:latin typeface="Malgun Gothic"/>
                          <a:ea typeface="Malgun Gothic"/>
                          <a:cs typeface="Malgun Gothic"/>
                          <a:sym typeface="Malgun Gothic"/>
                        </a:rPr>
                        <a:t>2</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구인기간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직접입력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3"/>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3</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고용형태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이내 단기 근무근무형태</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6</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개월 이상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1</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년 이하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계약근무형태정규직</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중복선택 불가능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4</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경력</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라디오 버튼 선택</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08315344"/>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5</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채용인원</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숫자만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092110007"/>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sz="700" b="1" i="0" u="none" strike="noStrike" cap="none" dirty="0">
                          <a:solidFill>
                            <a:srgbClr val="000000"/>
                          </a:solidFill>
                          <a:latin typeface="Malgun Gothic"/>
                          <a:ea typeface="Malgun Gothic"/>
                          <a:sym typeface="Malgun Gothic"/>
                        </a:rPr>
                        <a:t>6</a:t>
                      </a:r>
                      <a:endParaRPr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 가능 요일</a:t>
                      </a: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시간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중복 선택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838969876"/>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7</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급여조건</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인풋박스</a:t>
                      </a:r>
                      <a:br>
                        <a:rPr lang="en-US" alt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err="1">
                          <a:solidFill>
                            <a:schemeClr val="dk1"/>
                          </a:solidFill>
                          <a:latin typeface="Malgun Gothic"/>
                          <a:ea typeface="Malgun Gothic"/>
                          <a:cs typeface="Malgun Gothic"/>
                          <a:sym typeface="Malgun Gothic"/>
                        </a:rPr>
                        <a:t>셀렉트박스</a:t>
                      </a:r>
                      <a:r>
                        <a:rPr lang="ko-KR" altLang="en-US" sz="700" b="0" u="none" strike="noStrike" cap="none" dirty="0">
                          <a:solidFill>
                            <a:schemeClr val="dk1"/>
                          </a:solidFill>
                          <a:latin typeface="Malgun Gothic"/>
                          <a:ea typeface="Malgun Gothic"/>
                          <a:cs typeface="Malgun Gothic"/>
                          <a:sym typeface="Malgun Gothic"/>
                        </a:rPr>
                        <a:t> 옵션 </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선택</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디폴트</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시급</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월급</a:t>
                      </a:r>
                      <a:r>
                        <a:rPr lang="en-US" altLang="ko-KR" sz="700" b="0" u="none" strike="noStrike" cap="none" dirty="0">
                          <a:solidFill>
                            <a:schemeClr val="dk1"/>
                          </a:solidFill>
                          <a:latin typeface="Malgun Gothic"/>
                          <a:ea typeface="Malgun Gothic"/>
                          <a:cs typeface="Malgun Gothic"/>
                          <a:sym typeface="Malgun Gothic"/>
                        </a:rPr>
                        <a:t>/</a:t>
                      </a:r>
                      <a:r>
                        <a:rPr lang="ko-KR" altLang="en-US" sz="700" b="0" u="none" strike="noStrike" cap="none" dirty="0">
                          <a:solidFill>
                            <a:schemeClr val="dk1"/>
                          </a:solidFill>
                          <a:latin typeface="Malgun Gothic"/>
                          <a:ea typeface="Malgun Gothic"/>
                          <a:cs typeface="Malgun Gothic"/>
                          <a:sym typeface="Malgun Gothic"/>
                        </a:rPr>
                        <a:t>연봉</a:t>
                      </a:r>
                      <a:br>
                        <a:rPr kumimoji="0" lang="en-US" altLang="ko-KR" sz="700" b="0" i="0" u="none" strike="noStrike" kern="0" cap="none" spc="0" normalizeH="0" baseline="0" dirty="0">
                          <a:ln>
                            <a:noFill/>
                          </a:ln>
                          <a:solidFill>
                            <a:schemeClr val="dk1"/>
                          </a:solidFill>
                          <a:effectLst/>
                          <a:uLnTx/>
                          <a:uFillTx/>
                          <a:latin typeface="Malgun Gothic"/>
                          <a:ea typeface="Malgun Gothic"/>
                          <a:cs typeface="Malgun Gothic"/>
                          <a:sym typeface="Malgun Gothic"/>
                        </a:rPr>
                      </a:br>
                      <a:r>
                        <a:rPr kumimoji="0" lang="en-US" altLang="ko-KR" sz="700" b="0" i="0" u="none" strike="noStrike" kern="0" cap="none" spc="0" normalizeH="0" baseline="0" dirty="0">
                          <a:ln>
                            <a:noFill/>
                          </a:ln>
                          <a:solidFill>
                            <a:schemeClr val="dk1"/>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면접 후 결정 체크박스</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412693917"/>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8</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법정보험</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４대보험＋임금채권부담금 </a:t>
                      </a:r>
                      <a:r>
                        <a:rPr kumimoji="0" lang="ko-KR" altLang="en-US" sz="700" b="0" i="0" u="none" strike="noStrike" kern="0" cap="none" spc="0" normalizeH="0" baseline="0" noProof="0" dirty="0" err="1">
                          <a:ln>
                            <a:noFill/>
                          </a:ln>
                          <a:solidFill>
                            <a:srgbClr val="000000"/>
                          </a:solidFill>
                          <a:effectLst/>
                          <a:uLnTx/>
                          <a:uFillTx/>
                          <a:latin typeface="Malgun Gothic"/>
                          <a:ea typeface="Malgun Gothic"/>
                          <a:cs typeface="Malgun Gothic"/>
                          <a:sym typeface="Malgun Gothic"/>
                        </a:rPr>
                        <a:t>노춣</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293587902"/>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9</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보상제도</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옵션</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선택</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디폴트</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근무형태고정급 ／ 성과급 ／ 퇴직금</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상여금은 숫자만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560186181"/>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10</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휴무내용</a:t>
                      </a:r>
                      <a:b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다수 선택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45918439"/>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11</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복리지원</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다수 선택 가능 및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676676600"/>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12</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기타내용</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미 입력 가능</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993779623"/>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13</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첨부파일</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첨부파일 정보 나타남</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686443885"/>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14</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참여경로</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일단 </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5</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 선택지 자리만 마련</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812142085"/>
                  </a:ext>
                </a:extLst>
              </a:tr>
              <a:tr h="187200">
                <a:tc>
                  <a:txBody>
                    <a:bodyPr/>
                    <a:lstStyle/>
                    <a:p>
                      <a:pPr marL="0" marR="0" lvl="0" indent="0" algn="ctr" defTabSz="914400" rtl="0" eaLnBrk="1" fontAlgn="auto" latinLnBrk="0" hangingPunct="1">
                        <a:lnSpc>
                          <a:spcPct val="100000"/>
                        </a:lnSpc>
                        <a:spcBef>
                          <a:spcPts val="0"/>
                        </a:spcBef>
                        <a:spcAft>
                          <a:spcPts val="0"/>
                        </a:spcAft>
                        <a:buClr>
                          <a:srgbClr val="000000"/>
                        </a:buClr>
                        <a:buSzPts val="700"/>
                        <a:buFont typeface="Malgun Gothic"/>
                        <a:buNone/>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Arial"/>
                          <a:sym typeface="Malgun Gothic"/>
                        </a:rPr>
                        <a:t>15</a:t>
                      </a:r>
                      <a:endParaRPr kumimoji="0" lang="en-US" altLang="ko-KR" sz="1138" b="0" i="0" u="none" strike="noStrike" kern="0" cap="none" spc="0" normalizeH="0" baseline="0" noProof="0" dirty="0">
                        <a:ln>
                          <a:noFill/>
                        </a:ln>
                        <a:solidFill>
                          <a:srgbClr val="000000"/>
                        </a:solidFill>
                        <a:effectLst/>
                        <a:uLnTx/>
                        <a:uFillTx/>
                        <a:latin typeface="Arial"/>
                        <a:cs typeface="Arial"/>
                        <a:sym typeface="Arial"/>
                      </a:endParaRPr>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defTabSz="914400" rtl="0" eaLnBrk="1" fontAlgn="auto" latinLnBrk="0" hangingPunct="1">
                        <a:lnSpc>
                          <a:spcPct val="100000"/>
                        </a:lnSpc>
                        <a:spcBef>
                          <a:spcPts val="0"/>
                        </a:spcBef>
                        <a:spcAft>
                          <a:spcPts val="0"/>
                        </a:spcAft>
                        <a:buClr>
                          <a:srgbClr val="000000"/>
                        </a:buClr>
                        <a:buSzPts val="700"/>
                        <a:buFont typeface="Arial"/>
                        <a:buChar char="•"/>
                        <a:tabLst/>
                        <a:defRPr/>
                      </a:pPr>
                      <a:r>
                        <a:rPr kumimoji="0" lang="en-US" altLang="ko-KR"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1"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개인정보 동의 </a:t>
                      </a:r>
                      <a:b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br>
                      <a:r>
                        <a:rPr kumimoji="0" lang="ko-KR"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a:t>
                      </a:r>
                      <a:r>
                        <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 </a:t>
                      </a:r>
                      <a:r>
                        <a:rPr kumimoji="0" lang="ko-KR" altLang="en-US"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rPr>
                        <a:t>필수 체크</a:t>
                      </a:r>
                      <a:endParaRPr kumimoji="0" lang="en-US" altLang="ko-KR" sz="700" b="0" i="0" u="none" strike="noStrike" kern="0" cap="none" spc="0" normalizeH="0" baseline="0" noProof="0" dirty="0">
                        <a:ln>
                          <a:noFill/>
                        </a:ln>
                        <a:solidFill>
                          <a:srgbClr val="000000"/>
                        </a:solidFill>
                        <a:effectLst/>
                        <a:uLnTx/>
                        <a:uFillTx/>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534571863"/>
                  </a:ext>
                </a:extLst>
              </a:tr>
            </a:tbl>
          </a:graphicData>
        </a:graphic>
      </p:graphicFrame>
      <p:grpSp>
        <p:nvGrpSpPr>
          <p:cNvPr id="5" name="그룹 4">
            <a:extLst>
              <a:ext uri="{FF2B5EF4-FFF2-40B4-BE49-F238E27FC236}">
                <a16:creationId xmlns:a16="http://schemas.microsoft.com/office/drawing/2014/main" id="{493204F6-85C1-1393-C39F-B0F51C1AF89C}"/>
              </a:ext>
            </a:extLst>
          </p:cNvPr>
          <p:cNvGrpSpPr/>
          <p:nvPr/>
        </p:nvGrpSpPr>
        <p:grpSpPr>
          <a:xfrm>
            <a:off x="8922171" y="5911184"/>
            <a:ext cx="1364865" cy="610658"/>
            <a:chOff x="2687183" y="5708570"/>
            <a:chExt cx="1364865" cy="610658"/>
          </a:xfrm>
        </p:grpSpPr>
        <p:sp>
          <p:nvSpPr>
            <p:cNvPr id="6" name="직사각형 5">
              <a:extLst>
                <a:ext uri="{FF2B5EF4-FFF2-40B4-BE49-F238E27FC236}">
                  <a16:creationId xmlns:a16="http://schemas.microsoft.com/office/drawing/2014/main" id="{FFCBF447-0D3A-6E46-740F-C1EC1FAB7A39}"/>
                </a:ext>
              </a:extLst>
            </p:cNvPr>
            <p:cNvSpPr/>
            <p:nvPr/>
          </p:nvSpPr>
          <p:spPr bwMode="auto">
            <a:xfrm>
              <a:off x="2743464" y="5749677"/>
              <a:ext cx="1308583" cy="569551"/>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8" name="Rectangle 626">
              <a:extLst>
                <a:ext uri="{FF2B5EF4-FFF2-40B4-BE49-F238E27FC236}">
                  <a16:creationId xmlns:a16="http://schemas.microsoft.com/office/drawing/2014/main" id="{081619D3-783B-B76C-8D04-435E245EBEC2}"/>
                </a:ext>
              </a:extLst>
            </p:cNvPr>
            <p:cNvSpPr>
              <a:spLocks noChangeArrowheads="1"/>
            </p:cNvSpPr>
            <p:nvPr/>
          </p:nvSpPr>
          <p:spPr bwMode="auto">
            <a:xfrm>
              <a:off x="2870482" y="5790441"/>
              <a:ext cx="1181566"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err="1">
                  <a:solidFill>
                    <a:schemeClr val="tx1">
                      <a:lumMod val="65000"/>
                      <a:lumOff val="35000"/>
                    </a:schemeClr>
                  </a:solidFill>
                  <a:latin typeface="맑은 고딕" panose="020B0503020000020004" pitchFamily="50" charset="-127"/>
                  <a:ea typeface="맑은 고딕" panose="020B0503020000020004" pitchFamily="50" charset="-127"/>
                </a:rPr>
                <a:t>알럿</a:t>
              </a: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 내용 나타남</a:t>
              </a:r>
              <a:endPar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endParaRPr>
            </a:p>
          </p:txBody>
        </p:sp>
        <p:sp>
          <p:nvSpPr>
            <p:cNvPr id="9" name="AutoShape 181">
              <a:extLst>
                <a:ext uri="{FF2B5EF4-FFF2-40B4-BE49-F238E27FC236}">
                  <a16:creationId xmlns:a16="http://schemas.microsoft.com/office/drawing/2014/main" id="{9641311E-0F0A-47D9-435A-6B998748385F}"/>
                </a:ext>
              </a:extLst>
            </p:cNvPr>
            <p:cNvSpPr>
              <a:spLocks noChangeArrowheads="1"/>
            </p:cNvSpPr>
            <p:nvPr/>
          </p:nvSpPr>
          <p:spPr bwMode="auto">
            <a:xfrm>
              <a:off x="3165186" y="6066825"/>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10" name="직사각형 9">
              <a:extLst>
                <a:ext uri="{FF2B5EF4-FFF2-40B4-BE49-F238E27FC236}">
                  <a16:creationId xmlns:a16="http://schemas.microsoft.com/office/drawing/2014/main" id="{8809A38E-AE67-3932-E92D-425B41462B20}"/>
                </a:ext>
              </a:extLst>
            </p:cNvPr>
            <p:cNvSpPr/>
            <p:nvPr/>
          </p:nvSpPr>
          <p:spPr>
            <a:xfrm>
              <a:off x="2687183" y="5708570"/>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e3-</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grpSp>
        <p:nvGrpSpPr>
          <p:cNvPr id="11" name="그룹 10">
            <a:extLst>
              <a:ext uri="{FF2B5EF4-FFF2-40B4-BE49-F238E27FC236}">
                <a16:creationId xmlns:a16="http://schemas.microsoft.com/office/drawing/2014/main" id="{683B61AA-7669-24C1-F42D-62FF3F98F3B6}"/>
              </a:ext>
            </a:extLst>
          </p:cNvPr>
          <p:cNvGrpSpPr/>
          <p:nvPr/>
        </p:nvGrpSpPr>
        <p:grpSpPr>
          <a:xfrm>
            <a:off x="7542700" y="5922854"/>
            <a:ext cx="1364865" cy="781566"/>
            <a:chOff x="465257" y="5906105"/>
            <a:chExt cx="1364865" cy="781566"/>
          </a:xfrm>
        </p:grpSpPr>
        <p:sp>
          <p:nvSpPr>
            <p:cNvPr id="12" name="직사각형 11">
              <a:extLst>
                <a:ext uri="{FF2B5EF4-FFF2-40B4-BE49-F238E27FC236}">
                  <a16:creationId xmlns:a16="http://schemas.microsoft.com/office/drawing/2014/main" id="{9A67F4A5-46E4-E4C9-49BD-FC8ACDFBC1C4}"/>
                </a:ext>
              </a:extLst>
            </p:cNvPr>
            <p:cNvSpPr/>
            <p:nvPr/>
          </p:nvSpPr>
          <p:spPr bwMode="auto">
            <a:xfrm>
              <a:off x="521538" y="5947212"/>
              <a:ext cx="1308583" cy="740459"/>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13" name="Rectangle 626">
              <a:extLst>
                <a:ext uri="{FF2B5EF4-FFF2-40B4-BE49-F238E27FC236}">
                  <a16:creationId xmlns:a16="http://schemas.microsoft.com/office/drawing/2014/main" id="{9BB3DBCF-788D-6B28-AFE6-59C42547F739}"/>
                </a:ext>
              </a:extLst>
            </p:cNvPr>
            <p:cNvSpPr>
              <a:spLocks noChangeArrowheads="1"/>
            </p:cNvSpPr>
            <p:nvPr/>
          </p:nvSpPr>
          <p:spPr bwMode="auto">
            <a:xfrm>
              <a:off x="648556" y="5987976"/>
              <a:ext cx="1181566"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첨부파일 용량이 초과되었습니다</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19" name="AutoShape 181">
              <a:extLst>
                <a:ext uri="{FF2B5EF4-FFF2-40B4-BE49-F238E27FC236}">
                  <a16:creationId xmlns:a16="http://schemas.microsoft.com/office/drawing/2014/main" id="{35F33946-6DB4-06DA-7B03-E0E996241837}"/>
                </a:ext>
              </a:extLst>
            </p:cNvPr>
            <p:cNvSpPr>
              <a:spLocks noChangeArrowheads="1"/>
            </p:cNvSpPr>
            <p:nvPr/>
          </p:nvSpPr>
          <p:spPr bwMode="auto">
            <a:xfrm>
              <a:off x="943260" y="6396518"/>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21" name="직사각형 20">
              <a:extLst>
                <a:ext uri="{FF2B5EF4-FFF2-40B4-BE49-F238E27FC236}">
                  <a16:creationId xmlns:a16="http://schemas.microsoft.com/office/drawing/2014/main" id="{72D9EDA5-2475-4989-5FEE-5724283A63CE}"/>
                </a:ext>
              </a:extLst>
            </p:cNvPr>
            <p:cNvSpPr/>
            <p:nvPr/>
          </p:nvSpPr>
          <p:spPr>
            <a:xfrm>
              <a:off x="465257" y="5906105"/>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r>
                <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１</a:t>
              </a:r>
            </a:p>
          </p:txBody>
        </p:sp>
      </p:grpSp>
      <p:graphicFrame>
        <p:nvGraphicFramePr>
          <p:cNvPr id="2" name="표 1">
            <a:extLst>
              <a:ext uri="{FF2B5EF4-FFF2-40B4-BE49-F238E27FC236}">
                <a16:creationId xmlns:a16="http://schemas.microsoft.com/office/drawing/2014/main" id="{D8CB1FFA-3CA4-A1A5-F1B3-29F53E901A09}"/>
              </a:ext>
            </a:extLst>
          </p:cNvPr>
          <p:cNvGraphicFramePr>
            <a:graphicFrameLocks noGrp="1"/>
          </p:cNvGraphicFramePr>
          <p:nvPr>
            <p:extLst>
              <p:ext uri="{D42A27DB-BD31-4B8C-83A1-F6EECF244321}">
                <p14:modId xmlns:p14="http://schemas.microsoft.com/office/powerpoint/2010/main" val="3630387744"/>
              </p:ext>
            </p:extLst>
          </p:nvPr>
        </p:nvGraphicFramePr>
        <p:xfrm>
          <a:off x="529793" y="4978016"/>
          <a:ext cx="6515029" cy="254766"/>
        </p:xfrm>
        <a:graphic>
          <a:graphicData uri="http://schemas.openxmlformats.org/drawingml/2006/table">
            <a:tbl>
              <a:tblPr firstRow="1" bandRow="1">
                <a:tableStyleId>{5C22544A-7EE6-4342-B048-85BDC9FD1C3A}</a:tableStyleId>
              </a:tblPr>
              <a:tblGrid>
                <a:gridCol w="1456584">
                  <a:extLst>
                    <a:ext uri="{9D8B030D-6E8A-4147-A177-3AD203B41FA5}">
                      <a16:colId xmlns:a16="http://schemas.microsoft.com/office/drawing/2014/main" val="20000"/>
                    </a:ext>
                  </a:extLst>
                </a:gridCol>
                <a:gridCol w="5058445">
                  <a:extLst>
                    <a:ext uri="{9D8B030D-6E8A-4147-A177-3AD203B41FA5}">
                      <a16:colId xmlns:a16="http://schemas.microsoft.com/office/drawing/2014/main" val="20001"/>
                    </a:ext>
                  </a:extLst>
                </a:gridCol>
              </a:tblGrid>
              <a:tr h="254766">
                <a:tc>
                  <a:txBody>
                    <a:bodyPr/>
                    <a:lstStyle/>
                    <a:p>
                      <a:pPr algn="l" latinLnBrk="1">
                        <a:lnSpc>
                          <a:spcPct val="100000"/>
                        </a:lnSpc>
                      </a:pPr>
                      <a:r>
                        <a:rPr lang="ko-KR" altLang="en-US" sz="800" b="1" kern="1200" dirty="0">
                          <a:solidFill>
                            <a:schemeClr val="tx1"/>
                          </a:solidFill>
                          <a:latin typeface="+mn-ea"/>
                          <a:ea typeface="+mn-ea"/>
                          <a:cs typeface="+mn-cs"/>
                        </a:rPr>
                        <a:t>참여경로</a:t>
                      </a:r>
                      <a:r>
                        <a:rPr lang="en-US" altLang="ko-KR" sz="800" b="1" kern="1200" dirty="0">
                          <a:solidFill>
                            <a:srgbClr val="FF0000"/>
                          </a:solidFill>
                          <a:latin typeface="+mn-ea"/>
                          <a:ea typeface="+mn-ea"/>
                          <a:cs typeface="+mn-cs"/>
                        </a:rPr>
                        <a:t>*</a:t>
                      </a:r>
                      <a:endParaRPr lang="ko-KR" altLang="en-US" sz="800" b="1" kern="1200" dirty="0">
                        <a:solidFill>
                          <a:srgbClr val="FF0000"/>
                        </a:solidFill>
                        <a:latin typeface="+mn-ea"/>
                        <a:ea typeface="+mn-ea"/>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48487794"/>
                  </a:ext>
                </a:extLst>
              </a:tr>
            </a:tbl>
          </a:graphicData>
        </a:graphic>
      </p:graphicFrame>
      <p:sp>
        <p:nvSpPr>
          <p:cNvPr id="26" name="타원 25">
            <a:extLst>
              <a:ext uri="{FF2B5EF4-FFF2-40B4-BE49-F238E27FC236}">
                <a16:creationId xmlns:a16="http://schemas.microsoft.com/office/drawing/2014/main" id="{2DECBABA-CC18-536D-22B2-DACBB60942E4}"/>
              </a:ext>
            </a:extLst>
          </p:cNvPr>
          <p:cNvSpPr/>
          <p:nvPr/>
        </p:nvSpPr>
        <p:spPr>
          <a:xfrm>
            <a:off x="1880088" y="464725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13</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2" name="TextBox 31">
            <a:extLst>
              <a:ext uri="{FF2B5EF4-FFF2-40B4-BE49-F238E27FC236}">
                <a16:creationId xmlns:a16="http://schemas.microsoft.com/office/drawing/2014/main" id="{497904C0-4ECC-45DF-63F1-801F94CFA325}"/>
              </a:ext>
            </a:extLst>
          </p:cNvPr>
          <p:cNvSpPr txBox="1"/>
          <p:nvPr/>
        </p:nvSpPr>
        <p:spPr>
          <a:xfrm>
            <a:off x="2041543" y="4992818"/>
            <a:ext cx="3198313" cy="200055"/>
          </a:xfrm>
          <a:prstGeom prst="rect">
            <a:avLst/>
          </a:prstGeom>
          <a:noFill/>
        </p:spPr>
        <p:txBody>
          <a:bodyPr wrap="square">
            <a:spAutoFit/>
          </a:bodyPr>
          <a:lstStyle/>
          <a:p>
            <a:r>
              <a:rPr lang="ko-KR" altLang="en-US" sz="700" dirty="0">
                <a:solidFill>
                  <a:schemeClr val="tx1"/>
                </a:solidFill>
                <a:latin typeface="맑은 고딕" panose="020B0503020000020004" pitchFamily="50" charset="-127"/>
                <a:ea typeface="맑은 고딕" panose="020B0503020000020004" pitchFamily="50" charset="-127"/>
              </a:rPr>
              <a:t>○</a:t>
            </a:r>
            <a:r>
              <a:rPr lang="ko-KR" altLang="en-US" sz="700" b="0" dirty="0">
                <a:solidFill>
                  <a:schemeClr val="tx1"/>
                </a:solidFill>
                <a:latin typeface="맑은 고딕" panose="020B0503020000020004" pitchFamily="50" charset="-127"/>
                <a:ea typeface="맑은 고딕" panose="020B0503020000020004" pitchFamily="50" charset="-127"/>
              </a:rPr>
              <a:t> 경로</a:t>
            </a:r>
            <a:r>
              <a:rPr lang="en-US" altLang="ko-KR" sz="700" b="0" dirty="0">
                <a:solidFill>
                  <a:schemeClr val="tx1"/>
                </a:solidFill>
                <a:latin typeface="맑은 고딕" panose="020B0503020000020004" pitchFamily="50" charset="-127"/>
                <a:ea typeface="맑은 고딕" panose="020B0503020000020004" pitchFamily="50" charset="-127"/>
              </a:rPr>
              <a:t>1</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2  </a:t>
            </a:r>
            <a:r>
              <a:rPr lang="ko-KR" altLang="en-US" sz="700" b="0"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rPr>
              <a:t>경로</a:t>
            </a:r>
            <a:r>
              <a:rPr lang="en-US" altLang="ko-KR" sz="700" dirty="0">
                <a:solidFill>
                  <a:schemeClr val="tx1"/>
                </a:solidFill>
                <a:latin typeface="맑은 고딕" panose="020B0503020000020004" pitchFamily="50" charset="-127"/>
                <a:ea typeface="맑은 고딕" panose="020B0503020000020004" pitchFamily="50" charset="-127"/>
              </a:rPr>
              <a:t>3 </a:t>
            </a:r>
            <a:r>
              <a:rPr lang="en-US" altLang="ko-KR" sz="700" b="1" dirty="0">
                <a:solidFill>
                  <a:schemeClr val="tx1"/>
                </a:solidFill>
                <a:latin typeface="맑은 고딕" panose="020B0503020000020004" pitchFamily="50" charset="-127"/>
                <a:ea typeface="맑은 고딕" panose="020B0503020000020004" pitchFamily="50" charset="-127"/>
              </a:rPr>
              <a:t> </a:t>
            </a:r>
            <a:r>
              <a:rPr lang="ko-KR" altLang="en-US" sz="700" dirty="0">
                <a:solidFill>
                  <a:schemeClr val="tx1"/>
                </a:solidFill>
                <a:latin typeface="맑은 고딕" panose="020B0503020000020004" pitchFamily="50" charset="-127"/>
                <a:ea typeface="맑은 고딕" panose="020B0503020000020004" pitchFamily="50" charset="-127"/>
                <a:sym typeface="Wingdings 2"/>
              </a:rPr>
              <a:t></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4  </a:t>
            </a:r>
            <a:r>
              <a:rPr lang="ko-KR" altLang="en-US" sz="700" dirty="0">
                <a:solidFill>
                  <a:schemeClr val="tx1"/>
                </a:solidFill>
                <a:latin typeface="맑은 고딕" panose="020B0503020000020004" pitchFamily="50" charset="-127"/>
                <a:ea typeface="맑은 고딕" panose="020B0503020000020004" pitchFamily="50" charset="-127"/>
              </a:rPr>
              <a:t>○ 경로</a:t>
            </a:r>
            <a:r>
              <a:rPr lang="en-US" altLang="ko-KR" sz="700" dirty="0">
                <a:solidFill>
                  <a:schemeClr val="tx1"/>
                </a:solidFill>
                <a:latin typeface="맑은 고딕" panose="020B0503020000020004" pitchFamily="50" charset="-127"/>
                <a:ea typeface="맑은 고딕" panose="020B0503020000020004" pitchFamily="50" charset="-127"/>
              </a:rPr>
              <a:t>5</a:t>
            </a:r>
            <a:endParaRPr lang="ko-KR" altLang="en-US" sz="700" dirty="0">
              <a:latin typeface="맑은 고딕" panose="020B0503020000020004" pitchFamily="50" charset="-127"/>
              <a:ea typeface="맑은 고딕" panose="020B0503020000020004" pitchFamily="50" charset="-127"/>
            </a:endParaRPr>
          </a:p>
        </p:txBody>
      </p:sp>
      <p:sp>
        <p:nvSpPr>
          <p:cNvPr id="34" name="타원 33">
            <a:extLst>
              <a:ext uri="{FF2B5EF4-FFF2-40B4-BE49-F238E27FC236}">
                <a16:creationId xmlns:a16="http://schemas.microsoft.com/office/drawing/2014/main" id="{A6BBC984-D80B-1D09-42B4-3C5EDC7F3CE5}"/>
              </a:ext>
            </a:extLst>
          </p:cNvPr>
          <p:cNvSpPr/>
          <p:nvPr/>
        </p:nvSpPr>
        <p:spPr>
          <a:xfrm>
            <a:off x="1898013" y="499314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ko-KR" sz="700" dirty="0">
                <a:solidFill>
                  <a:prstClr val="white"/>
                </a:solidFill>
                <a:latin typeface="맑은 고딕" panose="020B0503020000020004" pitchFamily="50" charset="-127"/>
                <a:ea typeface="맑은 고딕" panose="020B0503020000020004" pitchFamily="50" charset="-127"/>
                <a:cs typeface="+mn-cs"/>
              </a:rPr>
              <a:t>14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36" name="TextBox 35">
            <a:extLst>
              <a:ext uri="{FF2B5EF4-FFF2-40B4-BE49-F238E27FC236}">
                <a16:creationId xmlns:a16="http://schemas.microsoft.com/office/drawing/2014/main" id="{6EAD70EF-D457-F50A-E1CC-E77DF14A6C1B}"/>
              </a:ext>
            </a:extLst>
          </p:cNvPr>
          <p:cNvSpPr txBox="1"/>
          <p:nvPr/>
        </p:nvSpPr>
        <p:spPr>
          <a:xfrm>
            <a:off x="2028085" y="2299201"/>
            <a:ext cx="2696315" cy="215444"/>
          </a:xfrm>
          <a:prstGeom prst="rect">
            <a:avLst/>
          </a:prstGeom>
          <a:noFill/>
        </p:spPr>
        <p:txBody>
          <a:bodyPr wrap="square">
            <a:spAutoFit/>
          </a:bodyPr>
          <a:lstStyle/>
          <a:p>
            <a:r>
              <a:rPr lang="ko-KR" altLang="en-US" sz="800" b="0" dirty="0">
                <a:solidFill>
                  <a:schemeClr val="tx1"/>
                </a:solidFill>
                <a:latin typeface="맑은 고딕" panose="020B0503020000020004" pitchFamily="50" charset="-127"/>
                <a:ea typeface="맑은 고딕" panose="020B0503020000020004" pitchFamily="50" charset="-127"/>
              </a:rPr>
              <a:t>□ 월   □ 화   □ 수   □ 목   □ </a:t>
            </a:r>
            <a:r>
              <a:rPr lang="ko-KR" altLang="en-US" sz="800" dirty="0">
                <a:solidFill>
                  <a:schemeClr val="tx1"/>
                </a:solidFill>
                <a:latin typeface="맑은 고딕" panose="020B0503020000020004" pitchFamily="50" charset="-127"/>
                <a:ea typeface="맑은 고딕" panose="020B0503020000020004" pitchFamily="50" charset="-127"/>
              </a:rPr>
              <a:t>금  □ 토   □ 일</a:t>
            </a:r>
            <a:endParaRPr lang="ko-KR" altLang="en-US" sz="800" dirty="0">
              <a:latin typeface="맑은 고딕" panose="020B0503020000020004" pitchFamily="50" charset="-127"/>
              <a:ea typeface="맑은 고딕" panose="020B0503020000020004" pitchFamily="50" charset="-127"/>
            </a:endParaRPr>
          </a:p>
        </p:txBody>
      </p:sp>
      <p:sp>
        <p:nvSpPr>
          <p:cNvPr id="4" name="직사각형 3">
            <a:extLst>
              <a:ext uri="{FF2B5EF4-FFF2-40B4-BE49-F238E27FC236}">
                <a16:creationId xmlns:a16="http://schemas.microsoft.com/office/drawing/2014/main" id="{B67DB444-7F26-E66E-55C1-4D5C9FE10B5D}"/>
              </a:ext>
            </a:extLst>
          </p:cNvPr>
          <p:cNvSpPr/>
          <p:nvPr/>
        </p:nvSpPr>
        <p:spPr>
          <a:xfrm>
            <a:off x="2114822" y="1881419"/>
            <a:ext cx="522411"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22" name="타원 21">
            <a:extLst>
              <a:ext uri="{FF2B5EF4-FFF2-40B4-BE49-F238E27FC236}">
                <a16:creationId xmlns:a16="http://schemas.microsoft.com/office/drawing/2014/main" id="{E7D555DF-7EBA-CCC5-7AD4-DC0F964B0E19}"/>
              </a:ext>
            </a:extLst>
          </p:cNvPr>
          <p:cNvSpPr/>
          <p:nvPr/>
        </p:nvSpPr>
        <p:spPr>
          <a:xfrm>
            <a:off x="1854365" y="1872115"/>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4</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25" name="직사각형 24">
            <a:extLst>
              <a:ext uri="{FF2B5EF4-FFF2-40B4-BE49-F238E27FC236}">
                <a16:creationId xmlns:a16="http://schemas.microsoft.com/office/drawing/2014/main" id="{D0C03FA0-EE93-87F1-0131-DE0479FF41EA}"/>
              </a:ext>
            </a:extLst>
          </p:cNvPr>
          <p:cNvSpPr/>
          <p:nvPr/>
        </p:nvSpPr>
        <p:spPr>
          <a:xfrm>
            <a:off x="2108200" y="2601729"/>
            <a:ext cx="591460"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rPr>
              <a:t>숫자만입력</a:t>
            </a:r>
          </a:p>
        </p:txBody>
      </p:sp>
      <p:sp>
        <p:nvSpPr>
          <p:cNvPr id="27" name="직사각형 26">
            <a:extLst>
              <a:ext uri="{FF2B5EF4-FFF2-40B4-BE49-F238E27FC236}">
                <a16:creationId xmlns:a16="http://schemas.microsoft.com/office/drawing/2014/main" id="{484041A6-AC13-49B9-54B8-DE4CF8CED29C}"/>
              </a:ext>
            </a:extLst>
          </p:cNvPr>
          <p:cNvSpPr/>
          <p:nvPr/>
        </p:nvSpPr>
        <p:spPr>
          <a:xfrm>
            <a:off x="2749947" y="2600727"/>
            <a:ext cx="575569" cy="180000"/>
          </a:xfrm>
          <a:prstGeom prst="rect">
            <a:avLst/>
          </a:prstGeom>
          <a:solidFill>
            <a:schemeClr val="bg1"/>
          </a:solidFill>
          <a:ln w="3175" cap="flat" cmpd="sng" algn="ctr">
            <a:solidFill>
              <a:sysClr val="windowText" lastClr="000000"/>
            </a:solidFill>
            <a:prstDash val="solid"/>
          </a:ln>
          <a:effectLst/>
        </p:spPr>
        <p:txBody>
          <a:bodyPr wrap="none" anchor="ctr">
            <a:normAutofit fontScale="85000" lnSpcReduction="20000"/>
          </a:bodyPr>
          <a:lstStyle/>
          <a:p>
            <a:pPr eaLnBrk="0" hangingPunct="0">
              <a:buClrTx/>
              <a:defRPr/>
            </a:pPr>
            <a:r>
              <a:rPr lang="ko-KR" altLang="en-US" sz="800" kern="0" dirty="0">
                <a:solidFill>
                  <a:prstClr val="black"/>
                </a:solidFill>
                <a:latin typeface="맑은 고딕" panose="020B0503020000020004" pitchFamily="50" charset="-127"/>
                <a:ea typeface="맑은 고딕" panose="020B0503020000020004" pitchFamily="50" charset="-127"/>
              </a:rPr>
              <a:t>선택  </a:t>
            </a:r>
            <a:r>
              <a:rPr lang="en-US" altLang="ko-KR" sz="800" kern="0" dirty="0">
                <a:solidFill>
                  <a:prstClr val="black"/>
                </a:solidFill>
                <a:latin typeface="맑은 고딕" panose="020B0503020000020004" pitchFamily="50" charset="-127"/>
                <a:ea typeface="맑은 고딕" panose="020B0503020000020004" pitchFamily="50" charset="-127"/>
              </a:rPr>
              <a:t>   </a:t>
            </a:r>
            <a:r>
              <a:rPr lang="ko-KR" altLang="en-US" sz="800" kern="0" dirty="0">
                <a:solidFill>
                  <a:prstClr val="black"/>
                </a:solidFill>
                <a:latin typeface="맑은 고딕" panose="020B0503020000020004" pitchFamily="50" charset="-127"/>
                <a:ea typeface="맑은 고딕" panose="020B0503020000020004" pitchFamily="50" charset="-127"/>
              </a:rPr>
              <a:t>▼</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grpSp>
        <p:nvGrpSpPr>
          <p:cNvPr id="35" name="그룹 34">
            <a:extLst>
              <a:ext uri="{FF2B5EF4-FFF2-40B4-BE49-F238E27FC236}">
                <a16:creationId xmlns:a16="http://schemas.microsoft.com/office/drawing/2014/main" id="{05032588-2A6E-D04C-3726-258B7634267A}"/>
              </a:ext>
            </a:extLst>
          </p:cNvPr>
          <p:cNvGrpSpPr/>
          <p:nvPr/>
        </p:nvGrpSpPr>
        <p:grpSpPr>
          <a:xfrm>
            <a:off x="2103837" y="1447881"/>
            <a:ext cx="1956861" cy="170961"/>
            <a:chOff x="2103837" y="1447881"/>
            <a:chExt cx="1529385" cy="170961"/>
          </a:xfrm>
        </p:grpSpPr>
        <p:sp>
          <p:nvSpPr>
            <p:cNvPr id="40" name="직사각형 39">
              <a:extLst>
                <a:ext uri="{FF2B5EF4-FFF2-40B4-BE49-F238E27FC236}">
                  <a16:creationId xmlns:a16="http://schemas.microsoft.com/office/drawing/2014/main" id="{07C3D03E-C6C5-6110-B13B-C7A01DEB221A}"/>
                </a:ext>
              </a:extLst>
            </p:cNvPr>
            <p:cNvSpPr/>
            <p:nvPr/>
          </p:nvSpPr>
          <p:spPr>
            <a:xfrm>
              <a:off x="2103837" y="1447881"/>
              <a:ext cx="686905"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sp>
          <p:nvSpPr>
            <p:cNvPr id="41" name="직사각형 40">
              <a:extLst>
                <a:ext uri="{FF2B5EF4-FFF2-40B4-BE49-F238E27FC236}">
                  <a16:creationId xmlns:a16="http://schemas.microsoft.com/office/drawing/2014/main" id="{10BCC3B5-98AB-B479-6581-0D50B08B3E8E}"/>
                </a:ext>
              </a:extLst>
            </p:cNvPr>
            <p:cNvSpPr/>
            <p:nvPr/>
          </p:nvSpPr>
          <p:spPr>
            <a:xfrm>
              <a:off x="2946317" y="1447881"/>
              <a:ext cx="686905" cy="170961"/>
            </a:xfrm>
            <a:prstGeom prst="rect">
              <a:avLst/>
            </a:prstGeom>
            <a:solidFill>
              <a:schemeClr val="bg1"/>
            </a:solidFill>
            <a:ln w="3175" cap="flat" cmpd="sng" algn="ctr">
              <a:solidFill>
                <a:sysClr val="windowText" lastClr="000000"/>
              </a:solidFill>
              <a:prstDash val="solid"/>
            </a:ln>
            <a:effectLst/>
          </p:spPr>
          <p:txBody>
            <a:bodyPr wrap="none" anchor="ctr">
              <a:noAutofit/>
            </a:bodyPr>
            <a:lstStyle/>
            <a:p>
              <a:pPr eaLnBrk="0" hangingPunct="0">
                <a:buClrTx/>
                <a:defRPr/>
              </a:pPr>
              <a:r>
                <a:rPr lang="en-US" altLang="ko-KR" sz="800" dirty="0" err="1">
                  <a:solidFill>
                    <a:prstClr val="black"/>
                  </a:solidFill>
                  <a:latin typeface="맑은 고딕" panose="020B0503020000020004" pitchFamily="50" charset="-127"/>
                  <a:ea typeface="맑은 고딕" panose="020B0503020000020004" pitchFamily="50" charset="-127"/>
                </a:rPr>
                <a:t>yyyy</a:t>
              </a:r>
              <a:r>
                <a:rPr lang="en-US" altLang="ko-KR" sz="800" dirty="0">
                  <a:solidFill>
                    <a:prstClr val="black"/>
                  </a:solidFill>
                  <a:latin typeface="맑은 고딕" panose="020B0503020000020004" pitchFamily="50" charset="-127"/>
                  <a:ea typeface="맑은 고딕" panose="020B0503020000020004" pitchFamily="50" charset="-127"/>
                </a:rPr>
                <a:t>-mm-dd</a:t>
              </a:r>
              <a:endParaRPr kumimoji="0" lang="ko-KR" altLang="en-US" sz="800" i="0" u="none" strike="noStrike" kern="0" cap="none" spc="0" normalizeH="0" baseline="0" noProof="0" dirty="0">
                <a:ln>
                  <a:noFill/>
                </a:ln>
                <a:solidFill>
                  <a:prstClr val="black"/>
                </a:solidFill>
                <a:effectLst/>
                <a:uLnTx/>
                <a:uFillTx/>
                <a:latin typeface="맑은 고딕" panose="020B0503020000020004" pitchFamily="50" charset="-127"/>
                <a:ea typeface="맑은 고딕" panose="020B0503020000020004" pitchFamily="50" charset="-127"/>
              </a:endParaRPr>
            </a:p>
          </p:txBody>
        </p:sp>
      </p:grpSp>
    </p:spTree>
    <p:extLst>
      <p:ext uri="{BB962C8B-B14F-4D97-AF65-F5344CB8AC3E}">
        <p14:creationId xmlns:p14="http://schemas.microsoft.com/office/powerpoint/2010/main" val="56202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C49B1-5E08-15C8-F78D-286B23927046}"/>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50AE036C-8FE9-D385-D6C5-F97E7889CAB5}"/>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구직정보</a:t>
            </a:r>
          </a:p>
        </p:txBody>
      </p:sp>
      <p:sp>
        <p:nvSpPr>
          <p:cNvPr id="38" name="텍스트 개체 틀 37">
            <a:extLst>
              <a:ext uri="{FF2B5EF4-FFF2-40B4-BE49-F238E27FC236}">
                <a16:creationId xmlns:a16="http://schemas.microsoft.com/office/drawing/2014/main" id="{4D8FA692-C889-CBFD-96A6-B4C190E8C9F0}"/>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4859EA16-2A30-1E84-7AD5-8169A4152018}"/>
              </a:ext>
            </a:extLst>
          </p:cNvPr>
          <p:cNvSpPr>
            <a:spLocks noGrp="1"/>
          </p:cNvSpPr>
          <p:nvPr>
            <p:ph type="body" sz="quarter" idx="17"/>
          </p:nvPr>
        </p:nvSpPr>
        <p:spPr/>
        <p:txBody>
          <a:bodyPr/>
          <a:lstStyle/>
          <a:p>
            <a:r>
              <a:rPr lang="ko-KR" altLang="en-US" dirty="0"/>
              <a:t>구직정보 목록</a:t>
            </a:r>
          </a:p>
        </p:txBody>
      </p:sp>
      <p:graphicFrame>
        <p:nvGraphicFramePr>
          <p:cNvPr id="2" name="Google Shape;638;p42">
            <a:extLst>
              <a:ext uri="{FF2B5EF4-FFF2-40B4-BE49-F238E27FC236}">
                <a16:creationId xmlns:a16="http://schemas.microsoft.com/office/drawing/2014/main" id="{EB150CEC-7E3D-36FB-8E52-7513C6814B11}"/>
              </a:ext>
            </a:extLst>
          </p:cNvPr>
          <p:cNvGraphicFramePr/>
          <p:nvPr>
            <p:extLst>
              <p:ext uri="{D42A27DB-BD31-4B8C-83A1-F6EECF244321}">
                <p14:modId xmlns:p14="http://schemas.microsoft.com/office/powerpoint/2010/main" val="3701073676"/>
              </p:ext>
            </p:extLst>
          </p:nvPr>
        </p:nvGraphicFramePr>
        <p:xfrm>
          <a:off x="7514015" y="310181"/>
          <a:ext cx="2338010" cy="101549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000000"/>
                          </a:solidFill>
                          <a:latin typeface="Malgun Gothic"/>
                          <a:ea typeface="Malgun Gothic"/>
                          <a:cs typeface="Malgun Gothic"/>
                          <a:sym typeface="Malgun Gothic"/>
                        </a:rPr>
                        <a:t>Description</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구직정보 목록</a:t>
                      </a:r>
                      <a:br>
                        <a:rPr lang="en-US" altLang="ko-KR" sz="700" b="1" i="0" u="none" strike="noStrike" cap="none" dirty="0">
                          <a:solidFill>
                            <a:schemeClr val="dk1"/>
                          </a:solidFill>
                          <a:latin typeface="Malgun Gothic"/>
                          <a:ea typeface="Malgun Gothic"/>
                          <a:cs typeface="Malgun Gothic"/>
                          <a:sym typeface="Malgun Gothic"/>
                        </a:rPr>
                      </a:br>
                      <a:r>
                        <a:rPr lang="en-US" altLang="ko-KR" sz="700" b="1" i="0" u="none" strike="noStrike" cap="none" dirty="0">
                          <a:solidFill>
                            <a:schemeClr val="dk1"/>
                          </a:solidFill>
                          <a:latin typeface="Malgun Gothic"/>
                          <a:ea typeface="Malgun Gothic"/>
                          <a:cs typeface="Malgun Gothic"/>
                          <a:sym typeface="Malgun Gothic"/>
                        </a:rPr>
                        <a:t> </a:t>
                      </a:r>
                      <a:r>
                        <a:rPr lang="en-US" altLang="ko-KR" sz="700" b="0" i="0" u="none" strike="noStrike" cap="none" dirty="0">
                          <a:solidFill>
                            <a:schemeClr val="dk1"/>
                          </a:solidFill>
                          <a:latin typeface="Malgun Gothic"/>
                          <a:ea typeface="Malgun Gothic"/>
                          <a:cs typeface="Malgun Gothic"/>
                          <a:sym typeface="Malgun Gothic"/>
                        </a:rPr>
                        <a:t>– </a:t>
                      </a:r>
                      <a:r>
                        <a:rPr lang="ko-KR" altLang="en-US" sz="700" b="0" i="0" u="none" strike="noStrike" cap="none" dirty="0">
                          <a:solidFill>
                            <a:schemeClr val="dk1"/>
                          </a:solidFill>
                          <a:latin typeface="Malgun Gothic"/>
                          <a:ea typeface="Malgun Gothic"/>
                          <a:cs typeface="Malgun Gothic"/>
                          <a:sym typeface="Malgun Gothic"/>
                        </a:rPr>
                        <a:t>개인회원만 가능</a:t>
                      </a:r>
                      <a:endParaRPr sz="700" b="0"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altLang="ko-KR" sz="700" b="1" i="0" u="none" strike="noStrike" cap="none" dirty="0">
                          <a:solidFill>
                            <a:srgbClr val="000000"/>
                          </a:solidFill>
                          <a:latin typeface="Malgun Gothic"/>
                          <a:ea typeface="Malgun Gothic"/>
                          <a:cs typeface="Malgun Gothic"/>
                          <a:sym typeface="Malgun Gothic"/>
                        </a:rPr>
                        <a:t>1</a:t>
                      </a:r>
                      <a:endParaRPr lang="en-US" altLang="ko-K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err="1">
                          <a:solidFill>
                            <a:schemeClr val="dk1"/>
                          </a:solidFill>
                          <a:latin typeface="Malgun Gothic"/>
                          <a:ea typeface="Malgun Gothic"/>
                          <a:cs typeface="Malgun Gothic"/>
                          <a:sym typeface="Malgun Gothic"/>
                        </a:rPr>
                        <a:t>작성글이</a:t>
                      </a:r>
                      <a:r>
                        <a:rPr lang="ko-KR" altLang="en-US" sz="700" b="1" u="none" strike="noStrike" cap="none" dirty="0">
                          <a:solidFill>
                            <a:schemeClr val="dk1"/>
                          </a:solidFill>
                          <a:latin typeface="Malgun Gothic"/>
                          <a:ea typeface="Malgun Gothic"/>
                          <a:cs typeface="Malgun Gothic"/>
                          <a:sym typeface="Malgun Gothic"/>
                        </a:rPr>
                        <a:t> 없는 경우</a:t>
                      </a:r>
                      <a:br>
                        <a:rPr lang="ko-KR" sz="700" b="0"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작성한 글이 없습니다</a:t>
                      </a:r>
                      <a:r>
                        <a:rPr lang="en-US" altLang="ko-KR" sz="700" b="0" u="none" strike="noStrike" cap="none" dirty="0">
                          <a:solidFill>
                            <a:schemeClr val="dk1"/>
                          </a:solidFill>
                          <a:latin typeface="Malgun Gothic"/>
                          <a:ea typeface="Malgun Gothic"/>
                          <a:cs typeface="Malgun Gothic"/>
                          <a:sym typeface="Malgun Gothic"/>
                        </a:rPr>
                        <a:t>.</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en-US" altLang="ko-KR" sz="700" dirty="0"/>
                        <a:t>2</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err="1">
                          <a:solidFill>
                            <a:schemeClr val="dk1"/>
                          </a:solidFill>
                          <a:latin typeface="Malgun Gothic"/>
                          <a:ea typeface="Malgun Gothic"/>
                          <a:cs typeface="Malgun Gothic"/>
                          <a:sym typeface="Malgun Gothic"/>
                        </a:rPr>
                        <a:t>작성글이</a:t>
                      </a:r>
                      <a:r>
                        <a:rPr lang="ko-KR" altLang="en-US" sz="700" b="1" u="none" strike="noStrike" cap="none" dirty="0">
                          <a:solidFill>
                            <a:schemeClr val="dk1"/>
                          </a:solidFill>
                          <a:latin typeface="Malgun Gothic"/>
                          <a:ea typeface="Malgun Gothic"/>
                          <a:cs typeface="Malgun Gothic"/>
                          <a:sym typeface="Malgun Gothic"/>
                        </a:rPr>
                        <a:t> 있는 경우</a:t>
                      </a:r>
                      <a:br>
                        <a:rPr lang="en-US" altLang="ko-KR" sz="700" b="1" u="none" strike="noStrike" cap="none" dirty="0">
                          <a:solidFill>
                            <a:schemeClr val="dk1"/>
                          </a:solidFill>
                          <a:latin typeface="Malgun Gothic"/>
                          <a:ea typeface="Malgun Gothic"/>
                          <a:cs typeface="Malgun Gothic"/>
                          <a:sym typeface="Malgun Gothic"/>
                        </a:rPr>
                      </a:b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구직 제목</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자기소개서 내용</a:t>
                      </a:r>
                      <a:r>
                        <a:rPr lang="en-US" altLang="ko-KR" sz="700" b="0" u="none" strike="noStrike" cap="none" dirty="0">
                          <a:solidFill>
                            <a:schemeClr val="dk1"/>
                          </a:solidFill>
                          <a:latin typeface="Malgun Gothic"/>
                          <a:ea typeface="Malgun Gothic"/>
                          <a:cs typeface="Malgun Gothic"/>
                          <a:sym typeface="Malgun Gothic"/>
                        </a:rPr>
                        <a:t>, </a:t>
                      </a:r>
                      <a:r>
                        <a:rPr lang="ko-KR" altLang="en-US" sz="700" b="0" u="none" strike="noStrike" cap="none" dirty="0">
                          <a:solidFill>
                            <a:schemeClr val="dk1"/>
                          </a:solidFill>
                          <a:latin typeface="Malgun Gothic"/>
                          <a:ea typeface="Malgun Gothic"/>
                          <a:cs typeface="Malgun Gothic"/>
                          <a:sym typeface="Malgun Gothic"/>
                        </a:rPr>
                        <a:t>신청일 노출</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0004"/>
                  </a:ext>
                </a:extLst>
              </a:tr>
            </a:tbl>
          </a:graphicData>
        </a:graphic>
      </p:graphicFrame>
      <p:sp>
        <p:nvSpPr>
          <p:cNvPr id="7" name="사각형: 둥근 모서리 6">
            <a:extLst>
              <a:ext uri="{FF2B5EF4-FFF2-40B4-BE49-F238E27FC236}">
                <a16:creationId xmlns:a16="http://schemas.microsoft.com/office/drawing/2014/main" id="{5195D19D-493D-DFAC-25A0-40B2DCA29B84}"/>
              </a:ext>
            </a:extLst>
          </p:cNvPr>
          <p:cNvSpPr/>
          <p:nvPr/>
        </p:nvSpPr>
        <p:spPr>
          <a:xfrm>
            <a:off x="523843" y="2549006"/>
            <a:ext cx="6526659" cy="989623"/>
          </a:xfrm>
          <a:prstGeom prst="roundRect">
            <a:avLst/>
          </a:prstGeom>
          <a:solidFill>
            <a:schemeClr val="bg1">
              <a:lumMod val="9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42" name="사각형: 둥근 모서리 41">
            <a:extLst>
              <a:ext uri="{FF2B5EF4-FFF2-40B4-BE49-F238E27FC236}">
                <a16:creationId xmlns:a16="http://schemas.microsoft.com/office/drawing/2014/main" id="{A0029B74-0670-F071-8A78-89F863D47E70}"/>
              </a:ext>
            </a:extLst>
          </p:cNvPr>
          <p:cNvSpPr/>
          <p:nvPr/>
        </p:nvSpPr>
        <p:spPr>
          <a:xfrm>
            <a:off x="518163" y="1361925"/>
            <a:ext cx="6526659" cy="1062771"/>
          </a:xfrm>
          <a:prstGeom prst="roundRect">
            <a:avLst/>
          </a:prstGeom>
          <a:solidFill>
            <a:schemeClr val="bg1">
              <a:lumMod val="9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43" name="TextBox 42">
            <a:extLst>
              <a:ext uri="{FF2B5EF4-FFF2-40B4-BE49-F238E27FC236}">
                <a16:creationId xmlns:a16="http://schemas.microsoft.com/office/drawing/2014/main" id="{22F966BD-BECD-E0E6-B8FA-721C2582A8A5}"/>
              </a:ext>
            </a:extLst>
          </p:cNvPr>
          <p:cNvSpPr txBox="1"/>
          <p:nvPr/>
        </p:nvSpPr>
        <p:spPr>
          <a:xfrm>
            <a:off x="2660166" y="2103202"/>
            <a:ext cx="2188162" cy="215444"/>
          </a:xfrm>
          <a:prstGeom prst="rect">
            <a:avLst/>
          </a:prstGeom>
          <a:noFill/>
        </p:spPr>
        <p:txBody>
          <a:bodyPr wrap="square" rtlCol="0">
            <a:spAutoFit/>
          </a:bodyPr>
          <a:lstStyle/>
          <a:p>
            <a:pPr algn="ctr" latinLnBrk="1"/>
            <a:r>
              <a:rPr lang="ko-KR" altLang="en-US" sz="800" dirty="0">
                <a:latin typeface="맑은 고딕" panose="020B0503020000020004" pitchFamily="50" charset="-127"/>
                <a:ea typeface="맑은 고딕" panose="020B0503020000020004" pitchFamily="50" charset="-127"/>
              </a:rPr>
              <a:t>작성한 글이 없습니다</a:t>
            </a:r>
            <a:r>
              <a:rPr lang="en-US" altLang="ko-KR" sz="800" dirty="0">
                <a:latin typeface="맑은 고딕" panose="020B0503020000020004" pitchFamily="50" charset="-127"/>
                <a:ea typeface="맑은 고딕" panose="020B0503020000020004" pitchFamily="50" charset="-127"/>
              </a:rPr>
              <a:t>.</a:t>
            </a:r>
            <a:endParaRPr lang="ko-KR" altLang="en-US" sz="800" dirty="0">
              <a:latin typeface="맑은 고딕" panose="020B0503020000020004" pitchFamily="50" charset="-127"/>
              <a:ea typeface="맑은 고딕" panose="020B0503020000020004" pitchFamily="50" charset="-127"/>
            </a:endParaRPr>
          </a:p>
        </p:txBody>
      </p:sp>
      <p:pic>
        <p:nvPicPr>
          <p:cNvPr id="44" name="그림 43" descr="블랙, 스케치, 디자인이(가) 표시된 사진&#10;&#10;AI가 생성한 콘텐츠는 부정확할 수 있습니다.">
            <a:extLst>
              <a:ext uri="{FF2B5EF4-FFF2-40B4-BE49-F238E27FC236}">
                <a16:creationId xmlns:a16="http://schemas.microsoft.com/office/drawing/2014/main" id="{F85B0844-B846-056D-0167-F497E6017E5B}"/>
              </a:ext>
            </a:extLst>
          </p:cNvPr>
          <p:cNvPicPr>
            <a:picLocks noChangeAspect="1"/>
          </p:cNvPicPr>
          <p:nvPr/>
        </p:nvPicPr>
        <p:blipFill>
          <a:blip r:embed="rId2"/>
          <a:stretch>
            <a:fillRect/>
          </a:stretch>
        </p:blipFill>
        <p:spPr>
          <a:xfrm>
            <a:off x="3516122" y="1600825"/>
            <a:ext cx="476250" cy="476250"/>
          </a:xfrm>
          <a:prstGeom prst="rect">
            <a:avLst/>
          </a:prstGeom>
        </p:spPr>
      </p:pic>
      <p:sp>
        <p:nvSpPr>
          <p:cNvPr id="45" name="타원 44">
            <a:extLst>
              <a:ext uri="{FF2B5EF4-FFF2-40B4-BE49-F238E27FC236}">
                <a16:creationId xmlns:a16="http://schemas.microsoft.com/office/drawing/2014/main" id="{0275FD46-3E63-48D0-8019-0D1D0BF02FC0}"/>
              </a:ext>
            </a:extLst>
          </p:cNvPr>
          <p:cNvSpPr/>
          <p:nvPr/>
        </p:nvSpPr>
        <p:spPr>
          <a:xfrm>
            <a:off x="422584" y="1329410"/>
            <a:ext cx="216000" cy="216000"/>
          </a:xfrm>
          <a:prstGeom prst="ellipse">
            <a:avLst/>
          </a:prstGeom>
          <a:solidFill>
            <a:srgbClr val="FF0000"/>
          </a:solidFill>
          <a:ln w="25400" cap="flat" cmpd="sng" algn="ctr">
            <a:noFill/>
            <a:prstDash val="solid"/>
          </a:ln>
          <a:effectLst/>
        </p:spPr>
        <p:txBody>
          <a:bodyPr lIns="0" tIns="0" rIns="0" bIns="0" rtlCol="0" anchor="ctr"/>
          <a:lstStyle/>
          <a:p>
            <a:pPr lvl="0" algn="ctr" eaLnBrk="0" fontAlgn="base" hangingPunct="0">
              <a:spcBef>
                <a:spcPct val="0"/>
              </a:spcBef>
              <a:spcAft>
                <a:spcPct val="0"/>
              </a:spcAft>
              <a:buClrTx/>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46" name="타원 45">
            <a:extLst>
              <a:ext uri="{FF2B5EF4-FFF2-40B4-BE49-F238E27FC236}">
                <a16:creationId xmlns:a16="http://schemas.microsoft.com/office/drawing/2014/main" id="{9BFD2D8E-3E6C-EC0A-F21D-A341B413DAB2}"/>
              </a:ext>
            </a:extLst>
          </p:cNvPr>
          <p:cNvSpPr/>
          <p:nvPr/>
        </p:nvSpPr>
        <p:spPr>
          <a:xfrm>
            <a:off x="416026" y="2515984"/>
            <a:ext cx="216000" cy="216000"/>
          </a:xfrm>
          <a:prstGeom prst="ellipse">
            <a:avLst/>
          </a:prstGeom>
          <a:solidFill>
            <a:srgbClr val="FF0000"/>
          </a:solidFill>
          <a:ln w="25400" cap="flat" cmpd="sng" algn="ctr">
            <a:noFill/>
            <a:prstDash val="solid"/>
          </a:ln>
          <a:effectLst/>
        </p:spPr>
        <p:txBody>
          <a:bodyPr lIns="0" tIns="0" rIns="0" bIns="0" rtlCol="0" anchor="ctr"/>
          <a:lstStyle/>
          <a:p>
            <a:pPr lvl="0" algn="ctr" eaLnBrk="0" fontAlgn="base" hangingPunct="0">
              <a:spcBef>
                <a:spcPct val="0"/>
              </a:spcBef>
              <a:spcAft>
                <a:spcPct val="0"/>
              </a:spcAft>
              <a:buClrTx/>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
        <p:nvSpPr>
          <p:cNvPr id="18" name="TextBox 17">
            <a:extLst>
              <a:ext uri="{FF2B5EF4-FFF2-40B4-BE49-F238E27FC236}">
                <a16:creationId xmlns:a16="http://schemas.microsoft.com/office/drawing/2014/main" id="{6FBC742F-508B-A8B3-8D5E-DD4D00463188}"/>
              </a:ext>
            </a:extLst>
          </p:cNvPr>
          <p:cNvSpPr txBox="1"/>
          <p:nvPr/>
        </p:nvSpPr>
        <p:spPr>
          <a:xfrm>
            <a:off x="599610" y="2905103"/>
            <a:ext cx="4248717" cy="523220"/>
          </a:xfrm>
          <a:prstGeom prst="rect">
            <a:avLst/>
          </a:prstGeom>
          <a:noFill/>
        </p:spPr>
        <p:txBody>
          <a:bodyPr wrap="square" rtlCol="0">
            <a:spAutoFit/>
          </a:bodyPr>
          <a:lstStyle/>
          <a:p>
            <a:pPr latinLnBrk="1"/>
            <a:r>
              <a:rPr lang="ko-KR" altLang="en-US" sz="700" dirty="0">
                <a:latin typeface="맑은 고딕" panose="020B0503020000020004" pitchFamily="50" charset="-127"/>
                <a:ea typeface="맑은 고딕" panose="020B0503020000020004" pitchFamily="50" charset="-127"/>
              </a:rPr>
              <a:t>자기소개서 내용이 최대 </a:t>
            </a:r>
            <a:r>
              <a:rPr lang="en-US" altLang="ko-KR" sz="700" dirty="0">
                <a:latin typeface="맑은 고딕" panose="020B0503020000020004" pitchFamily="50" charset="-127"/>
                <a:ea typeface="맑은 고딕" panose="020B0503020000020004" pitchFamily="50" charset="-127"/>
              </a:rPr>
              <a:t>2</a:t>
            </a:r>
            <a:r>
              <a:rPr lang="ko-KR" altLang="en-US" sz="700" dirty="0">
                <a:latin typeface="맑은 고딕" panose="020B0503020000020004" pitchFamily="50" charset="-127"/>
                <a:ea typeface="맑은 고딕" panose="020B0503020000020004" pitchFamily="50" charset="-127"/>
              </a:rPr>
              <a:t>줄 노출</a:t>
            </a:r>
            <a:r>
              <a:rPr lang="en-US" altLang="ko-KR" sz="700" dirty="0">
                <a:latin typeface="맑은 고딕" panose="020B0503020000020004" pitchFamily="50" charset="-127"/>
                <a:ea typeface="맑은 고딕" panose="020B0503020000020004" pitchFamily="50" charset="-127"/>
              </a:rPr>
              <a:t>,</a:t>
            </a:r>
          </a:p>
          <a:p>
            <a:pPr latinLnBrk="1"/>
            <a:r>
              <a:rPr lang="ko-KR" altLang="en-US" sz="700" dirty="0">
                <a:latin typeface="맑은 고딕" panose="020B0503020000020004" pitchFamily="50" charset="-127"/>
                <a:ea typeface="맑은 고딕" panose="020B0503020000020004" pitchFamily="50" charset="-127"/>
              </a:rPr>
              <a:t>말 줄임 표시 적용</a:t>
            </a:r>
            <a:endParaRPr lang="en-US" altLang="ko-KR" sz="700" dirty="0">
              <a:latin typeface="맑은 고딕" panose="020B0503020000020004" pitchFamily="50" charset="-127"/>
              <a:ea typeface="맑은 고딕" panose="020B0503020000020004" pitchFamily="50" charset="-127"/>
            </a:endParaRPr>
          </a:p>
          <a:p>
            <a:pPr latinLnBrk="1"/>
            <a:endParaRPr lang="en-US" altLang="ko-KR" sz="700" dirty="0">
              <a:latin typeface="맑은 고딕" panose="020B0503020000020004" pitchFamily="50" charset="-127"/>
              <a:ea typeface="맑은 고딕" panose="020B0503020000020004" pitchFamily="50" charset="-127"/>
            </a:endParaRPr>
          </a:p>
          <a:p>
            <a:pPr latinLnBrk="1"/>
            <a:r>
              <a:rPr lang="ko-KR" altLang="en-US" sz="700" dirty="0">
                <a:solidFill>
                  <a:schemeClr val="tx1"/>
                </a:solidFill>
                <a:latin typeface="맑은 고딕" panose="020B0503020000020004" pitchFamily="50" charset="-127"/>
                <a:ea typeface="맑은 고딕" panose="020B0503020000020004" pitchFamily="50" charset="-127"/>
              </a:rPr>
              <a:t>신청일 ： </a:t>
            </a:r>
            <a:r>
              <a:rPr lang="en-US" altLang="ko-KR" sz="700" dirty="0">
                <a:solidFill>
                  <a:schemeClr val="tx1"/>
                </a:solidFill>
                <a:latin typeface="맑은 고딕" panose="020B0503020000020004" pitchFamily="50" charset="-127"/>
                <a:ea typeface="맑은 고딕" panose="020B0503020000020004" pitchFamily="50" charset="-127"/>
              </a:rPr>
              <a:t>2025.05.19</a:t>
            </a:r>
          </a:p>
        </p:txBody>
      </p:sp>
      <p:graphicFrame>
        <p:nvGraphicFramePr>
          <p:cNvPr id="13" name="표 12">
            <a:extLst>
              <a:ext uri="{FF2B5EF4-FFF2-40B4-BE49-F238E27FC236}">
                <a16:creationId xmlns:a16="http://schemas.microsoft.com/office/drawing/2014/main" id="{73F83DE1-4095-6F6B-B42C-E0F45AB506C5}"/>
              </a:ext>
            </a:extLst>
          </p:cNvPr>
          <p:cNvGraphicFramePr>
            <a:graphicFrameLocks noGrp="1"/>
          </p:cNvGraphicFramePr>
          <p:nvPr>
            <p:extLst>
              <p:ext uri="{D42A27DB-BD31-4B8C-83A1-F6EECF244321}">
                <p14:modId xmlns:p14="http://schemas.microsoft.com/office/powerpoint/2010/main" val="3648091691"/>
              </p:ext>
            </p:extLst>
          </p:nvPr>
        </p:nvGraphicFramePr>
        <p:xfrm>
          <a:off x="7511939" y="1401189"/>
          <a:ext cx="2338010" cy="477790"/>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a:t>
                      </a:r>
                      <a:endParaRPr dirty="0"/>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목록 리스트 클릭</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 </a:t>
                      </a:r>
                      <a:r>
                        <a:rPr lang="ko-KR" altLang="en-US" sz="700" b="0" u="none" strike="noStrike" cap="none" dirty="0">
                          <a:solidFill>
                            <a:schemeClr val="dk1"/>
                          </a:solidFill>
                          <a:latin typeface="Malgun Gothic"/>
                          <a:ea typeface="Malgun Gothic"/>
                          <a:cs typeface="Malgun Gothic"/>
                          <a:sym typeface="Malgun Gothic"/>
                        </a:rPr>
                        <a:t>마이페이지의 게시글 상세 페이지로 이동</a:t>
                      </a:r>
                      <a:endParaRPr lang="ko-KR" altLang="en-US" sz="700" b="0" u="none" strike="noStrike" cap="none" dirty="0">
                        <a:solidFill>
                          <a:srgbClr val="000000"/>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716512912"/>
                  </a:ext>
                </a:extLst>
              </a:tr>
            </a:tbl>
          </a:graphicData>
        </a:graphic>
      </p:graphicFrame>
      <p:sp>
        <p:nvSpPr>
          <p:cNvPr id="33" name="직사각형 32">
            <a:extLst>
              <a:ext uri="{FF2B5EF4-FFF2-40B4-BE49-F238E27FC236}">
                <a16:creationId xmlns:a16="http://schemas.microsoft.com/office/drawing/2014/main" id="{2A7BD9F8-DE6A-6CA7-8791-C513C4B48814}"/>
              </a:ext>
            </a:extLst>
          </p:cNvPr>
          <p:cNvSpPr/>
          <p:nvPr/>
        </p:nvSpPr>
        <p:spPr>
          <a:xfrm>
            <a:off x="447271" y="904320"/>
            <a:ext cx="1189939"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구직정보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40" name="직선 연결선 39">
            <a:extLst>
              <a:ext uri="{FF2B5EF4-FFF2-40B4-BE49-F238E27FC236}">
                <a16:creationId xmlns:a16="http://schemas.microsoft.com/office/drawing/2014/main" id="{8ED35330-E9B1-F517-0AB2-4D0A03353DAD}"/>
              </a:ext>
            </a:extLst>
          </p:cNvPr>
          <p:cNvCxnSpPr>
            <a:cxnSpLocks/>
          </p:cNvCxnSpPr>
          <p:nvPr/>
        </p:nvCxnSpPr>
        <p:spPr>
          <a:xfrm>
            <a:off x="512108" y="1276189"/>
            <a:ext cx="653271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F3F58909-15AD-99BB-5316-B33CEAA2BA45}"/>
              </a:ext>
            </a:extLst>
          </p:cNvPr>
          <p:cNvSpPr txBox="1"/>
          <p:nvPr/>
        </p:nvSpPr>
        <p:spPr>
          <a:xfrm>
            <a:off x="606700" y="2667229"/>
            <a:ext cx="2342391" cy="215444"/>
          </a:xfrm>
          <a:prstGeom prst="rect">
            <a:avLst/>
          </a:prstGeom>
          <a:noFill/>
        </p:spPr>
        <p:txBody>
          <a:bodyPr wrap="square" rtlCol="0">
            <a:spAutoFit/>
          </a:bodyPr>
          <a:lstStyle/>
          <a:p>
            <a:pPr latinLnBrk="1"/>
            <a:r>
              <a:rPr lang="ko-KR" altLang="en-US" sz="800" b="1" u="sng" dirty="0">
                <a:latin typeface="맑은 고딕" panose="020B0503020000020004" pitchFamily="50" charset="-127"/>
                <a:ea typeface="맑은 고딕" panose="020B0503020000020004" pitchFamily="50" charset="-127"/>
              </a:rPr>
              <a:t>구직제목 최대 </a:t>
            </a:r>
            <a:r>
              <a:rPr lang="en-US" altLang="ko-KR" sz="800" b="1" u="sng" dirty="0">
                <a:latin typeface="맑은 고딕" panose="020B0503020000020004" pitchFamily="50" charset="-127"/>
                <a:ea typeface="맑은 고딕" panose="020B0503020000020004" pitchFamily="50" charset="-127"/>
              </a:rPr>
              <a:t>1</a:t>
            </a:r>
            <a:r>
              <a:rPr lang="ko-KR" altLang="en-US" sz="800" b="1" u="sng" dirty="0">
                <a:latin typeface="맑은 고딕" panose="020B0503020000020004" pitchFamily="50" charset="-127"/>
                <a:ea typeface="맑은 고딕" panose="020B0503020000020004" pitchFamily="50" charset="-127"/>
              </a:rPr>
              <a:t>줄 노출</a:t>
            </a:r>
            <a:r>
              <a:rPr lang="en-US" altLang="ko-KR" sz="800" b="1" u="sng" dirty="0">
                <a:latin typeface="맑은 고딕" panose="020B0503020000020004" pitchFamily="50" charset="-127"/>
                <a:ea typeface="맑은 고딕" panose="020B0503020000020004" pitchFamily="50" charset="-127"/>
              </a:rPr>
              <a:t>,</a:t>
            </a:r>
            <a:r>
              <a:rPr lang="ko-KR" altLang="en-US" sz="800" b="1" u="sng" dirty="0">
                <a:latin typeface="맑은 고딕" panose="020B0503020000020004" pitchFamily="50" charset="-127"/>
                <a:ea typeface="맑은 고딕" panose="020B0503020000020004" pitchFamily="50" charset="-127"/>
              </a:rPr>
              <a:t> 말 줄임 적용</a:t>
            </a:r>
          </a:p>
        </p:txBody>
      </p:sp>
      <p:sp>
        <p:nvSpPr>
          <p:cNvPr id="12" name="사각형: 둥근 모서리 11">
            <a:extLst>
              <a:ext uri="{FF2B5EF4-FFF2-40B4-BE49-F238E27FC236}">
                <a16:creationId xmlns:a16="http://schemas.microsoft.com/office/drawing/2014/main" id="{2AA3D636-81D3-92D4-AAF0-45A0D4440BD0}"/>
              </a:ext>
            </a:extLst>
          </p:cNvPr>
          <p:cNvSpPr/>
          <p:nvPr/>
        </p:nvSpPr>
        <p:spPr>
          <a:xfrm>
            <a:off x="523843" y="3620757"/>
            <a:ext cx="6526659" cy="989623"/>
          </a:xfrm>
          <a:prstGeom prst="roundRect">
            <a:avLst/>
          </a:prstGeom>
          <a:solidFill>
            <a:schemeClr val="bg1">
              <a:lumMod val="95000"/>
            </a:schemeClr>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latin typeface="맑은 고딕" panose="020B0503020000020004" pitchFamily="50" charset="-127"/>
              <a:ea typeface="맑은 고딕" panose="020B0503020000020004" pitchFamily="50" charset="-127"/>
            </a:endParaRPr>
          </a:p>
        </p:txBody>
      </p:sp>
      <p:sp>
        <p:nvSpPr>
          <p:cNvPr id="14" name="TextBox 13">
            <a:extLst>
              <a:ext uri="{FF2B5EF4-FFF2-40B4-BE49-F238E27FC236}">
                <a16:creationId xmlns:a16="http://schemas.microsoft.com/office/drawing/2014/main" id="{570BB593-DB9F-FEDC-BF88-749D7F1A5190}"/>
              </a:ext>
            </a:extLst>
          </p:cNvPr>
          <p:cNvSpPr txBox="1"/>
          <p:nvPr/>
        </p:nvSpPr>
        <p:spPr>
          <a:xfrm>
            <a:off x="599610" y="3976854"/>
            <a:ext cx="4248717" cy="523220"/>
          </a:xfrm>
          <a:prstGeom prst="rect">
            <a:avLst/>
          </a:prstGeom>
          <a:noFill/>
        </p:spPr>
        <p:txBody>
          <a:bodyPr wrap="square" rtlCol="0">
            <a:spAutoFit/>
          </a:bodyPr>
          <a:lstStyle/>
          <a:p>
            <a:pPr latinLnBrk="1"/>
            <a:r>
              <a:rPr lang="ko-KR" altLang="en-US" sz="700" dirty="0">
                <a:latin typeface="맑은 고딕" panose="020B0503020000020004" pitchFamily="50" charset="-127"/>
                <a:ea typeface="맑은 고딕" panose="020B0503020000020004" pitchFamily="50" charset="-127"/>
              </a:rPr>
              <a:t>자기소개서 내용이 최대 </a:t>
            </a:r>
            <a:r>
              <a:rPr lang="en-US" altLang="ko-KR" sz="700" dirty="0">
                <a:latin typeface="맑은 고딕" panose="020B0503020000020004" pitchFamily="50" charset="-127"/>
                <a:ea typeface="맑은 고딕" panose="020B0503020000020004" pitchFamily="50" charset="-127"/>
              </a:rPr>
              <a:t>2</a:t>
            </a:r>
            <a:r>
              <a:rPr lang="ko-KR" altLang="en-US" sz="700" dirty="0">
                <a:latin typeface="맑은 고딕" panose="020B0503020000020004" pitchFamily="50" charset="-127"/>
                <a:ea typeface="맑은 고딕" panose="020B0503020000020004" pitchFamily="50" charset="-127"/>
              </a:rPr>
              <a:t>줄 노출</a:t>
            </a:r>
            <a:r>
              <a:rPr lang="en-US" altLang="ko-KR" sz="700" dirty="0">
                <a:latin typeface="맑은 고딕" panose="020B0503020000020004" pitchFamily="50" charset="-127"/>
                <a:ea typeface="맑은 고딕" panose="020B0503020000020004" pitchFamily="50" charset="-127"/>
              </a:rPr>
              <a:t>,</a:t>
            </a:r>
          </a:p>
          <a:p>
            <a:pPr latinLnBrk="1"/>
            <a:r>
              <a:rPr lang="ko-KR" altLang="en-US" sz="700" dirty="0">
                <a:latin typeface="맑은 고딕" panose="020B0503020000020004" pitchFamily="50" charset="-127"/>
                <a:ea typeface="맑은 고딕" panose="020B0503020000020004" pitchFamily="50" charset="-127"/>
              </a:rPr>
              <a:t>말 줄임 표시 적용</a:t>
            </a:r>
            <a:endParaRPr lang="en-US" altLang="ko-KR" sz="700" dirty="0">
              <a:latin typeface="맑은 고딕" panose="020B0503020000020004" pitchFamily="50" charset="-127"/>
              <a:ea typeface="맑은 고딕" panose="020B0503020000020004" pitchFamily="50" charset="-127"/>
            </a:endParaRPr>
          </a:p>
          <a:p>
            <a:pPr latinLnBrk="1"/>
            <a:endParaRPr lang="en-US" altLang="ko-KR" sz="700" dirty="0">
              <a:latin typeface="맑은 고딕" panose="020B0503020000020004" pitchFamily="50" charset="-127"/>
              <a:ea typeface="맑은 고딕" panose="020B0503020000020004" pitchFamily="50" charset="-127"/>
            </a:endParaRPr>
          </a:p>
          <a:p>
            <a:pPr latinLnBrk="1"/>
            <a:r>
              <a:rPr lang="ko-KR" altLang="en-US" sz="700" dirty="0">
                <a:solidFill>
                  <a:schemeClr val="tx1"/>
                </a:solidFill>
                <a:latin typeface="맑은 고딕" panose="020B0503020000020004" pitchFamily="50" charset="-127"/>
                <a:ea typeface="맑은 고딕" panose="020B0503020000020004" pitchFamily="50" charset="-127"/>
              </a:rPr>
              <a:t>신청일 ： </a:t>
            </a:r>
            <a:r>
              <a:rPr lang="en-US" altLang="ko-KR" sz="700" dirty="0">
                <a:solidFill>
                  <a:schemeClr val="tx1"/>
                </a:solidFill>
                <a:latin typeface="맑은 고딕" panose="020B0503020000020004" pitchFamily="50" charset="-127"/>
                <a:ea typeface="맑은 고딕" panose="020B0503020000020004" pitchFamily="50" charset="-127"/>
              </a:rPr>
              <a:t>2025.04.10</a:t>
            </a:r>
          </a:p>
        </p:txBody>
      </p:sp>
      <p:sp>
        <p:nvSpPr>
          <p:cNvPr id="16" name="TextBox 15">
            <a:extLst>
              <a:ext uri="{FF2B5EF4-FFF2-40B4-BE49-F238E27FC236}">
                <a16:creationId xmlns:a16="http://schemas.microsoft.com/office/drawing/2014/main" id="{CF13D509-86E0-2041-C500-B0C6AF46B657}"/>
              </a:ext>
            </a:extLst>
          </p:cNvPr>
          <p:cNvSpPr txBox="1"/>
          <p:nvPr/>
        </p:nvSpPr>
        <p:spPr>
          <a:xfrm>
            <a:off x="606700" y="3738980"/>
            <a:ext cx="2342391" cy="215444"/>
          </a:xfrm>
          <a:prstGeom prst="rect">
            <a:avLst/>
          </a:prstGeom>
          <a:noFill/>
        </p:spPr>
        <p:txBody>
          <a:bodyPr wrap="square" rtlCol="0">
            <a:spAutoFit/>
          </a:bodyPr>
          <a:lstStyle/>
          <a:p>
            <a:pPr latinLnBrk="1"/>
            <a:r>
              <a:rPr lang="ko-KR" altLang="en-US" sz="800" b="1" u="sng" dirty="0">
                <a:latin typeface="맑은 고딕" panose="020B0503020000020004" pitchFamily="50" charset="-127"/>
                <a:ea typeface="맑은 고딕" panose="020B0503020000020004" pitchFamily="50" charset="-127"/>
              </a:rPr>
              <a:t>건강검진센터 구직 원합니다</a:t>
            </a:r>
            <a:r>
              <a:rPr lang="en-US" altLang="ko-KR" sz="800" b="1" u="sng" dirty="0">
                <a:latin typeface="맑은 고딕" panose="020B0503020000020004" pitchFamily="50" charset="-127"/>
                <a:ea typeface="맑은 고딕" panose="020B0503020000020004" pitchFamily="50" charset="-127"/>
              </a:rPr>
              <a:t>.</a:t>
            </a:r>
            <a:endParaRPr lang="ko-KR" altLang="en-US" sz="800" b="1" u="sng" dirty="0">
              <a:latin typeface="맑은 고딕" panose="020B0503020000020004" pitchFamily="50" charset="-127"/>
              <a:ea typeface="맑은 고딕" panose="020B0503020000020004" pitchFamily="50" charset="-127"/>
            </a:endParaRPr>
          </a:p>
        </p:txBody>
      </p:sp>
      <p:sp>
        <p:nvSpPr>
          <p:cNvPr id="24" name="Pagination">
            <a:extLst>
              <a:ext uri="{FF2B5EF4-FFF2-40B4-BE49-F238E27FC236}">
                <a16:creationId xmlns:a16="http://schemas.microsoft.com/office/drawing/2014/main" id="{1BD499D0-5FA8-0C4B-A0F0-9BFBEEEC31EF}"/>
              </a:ext>
            </a:extLst>
          </p:cNvPr>
          <p:cNvSpPr txBox="1"/>
          <p:nvPr/>
        </p:nvSpPr>
        <p:spPr>
          <a:xfrm>
            <a:off x="2571432" y="4713618"/>
            <a:ext cx="2417585" cy="196977"/>
          </a:xfrm>
          <a:prstGeom prst="rect">
            <a:avLst/>
          </a:prstGeom>
          <a:noFill/>
        </p:spPr>
        <p:txBody>
          <a:bodyPr wrap="none" lIns="73152" tIns="36576" rIns="73152" bIns="36576"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ko-KR"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&lt;&lt; </a:t>
            </a:r>
            <a:r>
              <a:rPr 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&lt;</a:t>
            </a:r>
            <a:r>
              <a:rPr lang="ko-KR" alt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이전</a:t>
            </a:r>
            <a:r>
              <a:rPr 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   1   2   3   4   </a:t>
            </a:r>
            <a:r>
              <a:rPr lang="en-US" sz="800" dirty="0">
                <a:solidFill>
                  <a:srgbClr val="5F5F5F"/>
                </a:solidFill>
                <a:latin typeface="맑은 고딕" panose="020B0503020000020004" pitchFamily="50" charset="-127"/>
                <a:ea typeface="맑은 고딕" panose="020B0503020000020004" pitchFamily="50" charset="-127"/>
                <a:cs typeface="Segoe UI" panose="020B0502040204020203" pitchFamily="34" charset="0"/>
              </a:rPr>
              <a:t>…</a:t>
            </a:r>
            <a:r>
              <a:rPr 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   9   10   </a:t>
            </a:r>
            <a:r>
              <a:rPr lang="ko-KR" alt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다음</a:t>
            </a:r>
            <a:r>
              <a:rPr 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&gt; </a:t>
            </a:r>
            <a:r>
              <a:rPr lang="en-US" altLang="ko-KR"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rPr>
              <a:t>&gt;&gt;</a:t>
            </a:r>
            <a:endParaRPr lang="en-US" sz="800" dirty="0">
              <a:solidFill>
                <a:srgbClr val="5B9BD5"/>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25" name="직사각형 24">
            <a:extLst>
              <a:ext uri="{FF2B5EF4-FFF2-40B4-BE49-F238E27FC236}">
                <a16:creationId xmlns:a16="http://schemas.microsoft.com/office/drawing/2014/main" id="{82A34B7F-1C40-1728-9C4D-CA1CB28650E2}"/>
              </a:ext>
            </a:extLst>
          </p:cNvPr>
          <p:cNvSpPr/>
          <p:nvPr/>
        </p:nvSpPr>
        <p:spPr>
          <a:xfrm>
            <a:off x="490402" y="299173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Tree>
    <p:extLst>
      <p:ext uri="{BB962C8B-B14F-4D97-AF65-F5344CB8AC3E}">
        <p14:creationId xmlns:p14="http://schemas.microsoft.com/office/powerpoint/2010/main" val="40377666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20497-AA1B-A701-5414-4877488538FF}"/>
            </a:ext>
          </a:extLst>
        </p:cNvPr>
        <p:cNvGrpSpPr/>
        <p:nvPr/>
      </p:nvGrpSpPr>
      <p:grpSpPr>
        <a:xfrm>
          <a:off x="0" y="0"/>
          <a:ext cx="0" cy="0"/>
          <a:chOff x="0" y="0"/>
          <a:chExt cx="0" cy="0"/>
        </a:xfrm>
      </p:grpSpPr>
      <p:sp>
        <p:nvSpPr>
          <p:cNvPr id="37" name="제목 36">
            <a:extLst>
              <a:ext uri="{FF2B5EF4-FFF2-40B4-BE49-F238E27FC236}">
                <a16:creationId xmlns:a16="http://schemas.microsoft.com/office/drawing/2014/main" id="{6C569E30-22BE-3152-C832-D76328BA20F6}"/>
              </a:ext>
            </a:extLst>
          </p:cNvPr>
          <p:cNvSpPr>
            <a:spLocks noGrp="1"/>
          </p:cNvSpPr>
          <p:nvPr>
            <p:ph type="title"/>
          </p:nvPr>
        </p:nvSpPr>
        <p:spPr/>
        <p:txBody>
          <a:bodyPr/>
          <a:lstStyle/>
          <a:p>
            <a:r>
              <a:rPr lang="ko-KR" altLang="en-US" dirty="0"/>
              <a:t>마이페이지 </a:t>
            </a:r>
            <a:r>
              <a:rPr lang="en-US" altLang="ko-KR" dirty="0"/>
              <a:t>&gt; </a:t>
            </a:r>
            <a:r>
              <a:rPr lang="ko-KR" altLang="en-US" dirty="0" err="1"/>
              <a:t>나의게시물</a:t>
            </a:r>
            <a:r>
              <a:rPr lang="ko-KR" altLang="en-US" dirty="0"/>
              <a:t> </a:t>
            </a:r>
            <a:r>
              <a:rPr lang="en-US" altLang="ko-KR" dirty="0"/>
              <a:t>&gt; </a:t>
            </a:r>
            <a:r>
              <a:rPr lang="ko-KR" altLang="en-US" dirty="0"/>
              <a:t>대체인력 ＞ 구직정보 </a:t>
            </a:r>
            <a:r>
              <a:rPr lang="en-US" altLang="ko-KR" dirty="0"/>
              <a:t>&gt; </a:t>
            </a:r>
            <a:r>
              <a:rPr lang="ko-KR" altLang="en-US" dirty="0"/>
              <a:t>상세</a:t>
            </a:r>
          </a:p>
        </p:txBody>
      </p:sp>
      <p:sp>
        <p:nvSpPr>
          <p:cNvPr id="38" name="텍스트 개체 틀 37">
            <a:extLst>
              <a:ext uri="{FF2B5EF4-FFF2-40B4-BE49-F238E27FC236}">
                <a16:creationId xmlns:a16="http://schemas.microsoft.com/office/drawing/2014/main" id="{CA427780-6111-1A65-E4CC-5E5C7F4C728F}"/>
              </a:ext>
            </a:extLst>
          </p:cNvPr>
          <p:cNvSpPr>
            <a:spLocks noGrp="1"/>
          </p:cNvSpPr>
          <p:nvPr>
            <p:ph type="body" sz="quarter" idx="16"/>
          </p:nvPr>
        </p:nvSpPr>
        <p:spPr/>
        <p:txBody>
          <a:bodyPr/>
          <a:lstStyle/>
          <a:p>
            <a:endParaRPr lang="ko-KR" altLang="en-US" dirty="0"/>
          </a:p>
        </p:txBody>
      </p:sp>
      <p:sp>
        <p:nvSpPr>
          <p:cNvPr id="39" name="텍스트 개체 틀 38">
            <a:extLst>
              <a:ext uri="{FF2B5EF4-FFF2-40B4-BE49-F238E27FC236}">
                <a16:creationId xmlns:a16="http://schemas.microsoft.com/office/drawing/2014/main" id="{EAF42319-0DB6-CE1D-1EF1-E7F0D452F6BE}"/>
              </a:ext>
            </a:extLst>
          </p:cNvPr>
          <p:cNvSpPr>
            <a:spLocks noGrp="1"/>
          </p:cNvSpPr>
          <p:nvPr>
            <p:ph type="body" sz="quarter" idx="17"/>
          </p:nvPr>
        </p:nvSpPr>
        <p:spPr/>
        <p:txBody>
          <a:bodyPr/>
          <a:lstStyle/>
          <a:p>
            <a:r>
              <a:rPr lang="ko-KR" altLang="en-US" dirty="0"/>
              <a:t>구직정보 </a:t>
            </a:r>
            <a:r>
              <a:rPr lang="en-US" altLang="ko-KR" dirty="0"/>
              <a:t> </a:t>
            </a:r>
            <a:r>
              <a:rPr lang="ko-KR" altLang="en-US" dirty="0"/>
              <a:t>상세</a:t>
            </a:r>
          </a:p>
        </p:txBody>
      </p:sp>
      <p:graphicFrame>
        <p:nvGraphicFramePr>
          <p:cNvPr id="19" name="표 18">
            <a:extLst>
              <a:ext uri="{FF2B5EF4-FFF2-40B4-BE49-F238E27FC236}">
                <a16:creationId xmlns:a16="http://schemas.microsoft.com/office/drawing/2014/main" id="{2BF6EC49-14CA-8C6D-14B7-ABCDF3913528}"/>
              </a:ext>
            </a:extLst>
          </p:cNvPr>
          <p:cNvGraphicFramePr>
            <a:graphicFrameLocks noGrp="1"/>
          </p:cNvGraphicFramePr>
          <p:nvPr>
            <p:extLst>
              <p:ext uri="{D42A27DB-BD31-4B8C-83A1-F6EECF244321}">
                <p14:modId xmlns:p14="http://schemas.microsoft.com/office/powerpoint/2010/main" val="2412400028"/>
              </p:ext>
            </p:extLst>
          </p:nvPr>
        </p:nvGraphicFramePr>
        <p:xfrm>
          <a:off x="523875" y="1416095"/>
          <a:ext cx="6511677" cy="4352488"/>
        </p:xfrm>
        <a:graphic>
          <a:graphicData uri="http://schemas.openxmlformats.org/drawingml/2006/table">
            <a:tbl>
              <a:tblPr firstRow="1" bandRow="1">
                <a:tableStyleId>{5C22544A-7EE6-4342-B048-85BDC9FD1C3A}</a:tableStyleId>
              </a:tblPr>
              <a:tblGrid>
                <a:gridCol w="1455835">
                  <a:extLst>
                    <a:ext uri="{9D8B030D-6E8A-4147-A177-3AD203B41FA5}">
                      <a16:colId xmlns:a16="http://schemas.microsoft.com/office/drawing/2014/main" val="20000"/>
                    </a:ext>
                  </a:extLst>
                </a:gridCol>
                <a:gridCol w="668240">
                  <a:extLst>
                    <a:ext uri="{9D8B030D-6E8A-4147-A177-3AD203B41FA5}">
                      <a16:colId xmlns:a16="http://schemas.microsoft.com/office/drawing/2014/main" val="20001"/>
                    </a:ext>
                  </a:extLst>
                </a:gridCol>
                <a:gridCol w="1302577">
                  <a:extLst>
                    <a:ext uri="{9D8B030D-6E8A-4147-A177-3AD203B41FA5}">
                      <a16:colId xmlns:a16="http://schemas.microsoft.com/office/drawing/2014/main" val="854260065"/>
                    </a:ext>
                  </a:extLst>
                </a:gridCol>
                <a:gridCol w="1399744">
                  <a:extLst>
                    <a:ext uri="{9D8B030D-6E8A-4147-A177-3AD203B41FA5}">
                      <a16:colId xmlns:a16="http://schemas.microsoft.com/office/drawing/2014/main" val="20002"/>
                    </a:ext>
                  </a:extLst>
                </a:gridCol>
                <a:gridCol w="1685281">
                  <a:extLst>
                    <a:ext uri="{9D8B030D-6E8A-4147-A177-3AD203B41FA5}">
                      <a16:colId xmlns:a16="http://schemas.microsoft.com/office/drawing/2014/main" val="20003"/>
                    </a:ext>
                  </a:extLst>
                </a:gridCol>
              </a:tblGrid>
              <a:tr h="288627">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사진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홍길동사진</a:t>
                      </a:r>
                      <a:r>
                        <a:rPr lang="en-US" altLang="ko-KR" sz="800" b="0" kern="1200" dirty="0">
                          <a:solidFill>
                            <a:schemeClr val="tx1"/>
                          </a:solidFill>
                          <a:latin typeface="+mn-ea"/>
                          <a:ea typeface="+mn-ea"/>
                          <a:cs typeface="+mn-cs"/>
                        </a:rPr>
                        <a:t>.jpeg</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10000"/>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이름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홍길동</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생년월일</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901020</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성별</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여자</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연락처</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010-1234-1234</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이메일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abcdfe@naver.com</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경력여부</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3</a:t>
                      </a:r>
                      <a:r>
                        <a:rPr lang="ko-KR" altLang="en-US" sz="800" b="0" kern="1200" dirty="0">
                          <a:solidFill>
                            <a:schemeClr val="tx1"/>
                          </a:solidFill>
                          <a:latin typeface="+mn-ea"/>
                          <a:ea typeface="+mn-ea"/>
                          <a:cs typeface="+mn-cs"/>
                        </a:rPr>
                        <a:t>년 이상</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17059716"/>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희망 근무지</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서울시간호조무사협회근무형태구로구</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근무형태</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6</a:t>
                      </a:r>
                      <a:r>
                        <a:rPr lang="ko-KR" altLang="en-US" sz="800" b="0" kern="1200" dirty="0">
                          <a:solidFill>
                            <a:schemeClr val="tx1"/>
                          </a:solidFill>
                          <a:latin typeface="+mn-ea"/>
                          <a:ea typeface="+mn-ea"/>
                          <a:cs typeface="+mn-cs"/>
                        </a:rPr>
                        <a:t>개월 이상 </a:t>
                      </a:r>
                      <a:r>
                        <a:rPr lang="en-US" altLang="ko-KR" sz="800" b="0" kern="1200" dirty="0">
                          <a:solidFill>
                            <a:schemeClr val="tx1"/>
                          </a:solidFill>
                          <a:latin typeface="+mn-ea"/>
                          <a:ea typeface="+mn-ea"/>
                          <a:cs typeface="+mn-cs"/>
                        </a:rPr>
                        <a:t>1</a:t>
                      </a:r>
                      <a:r>
                        <a:rPr lang="ko-KR" altLang="en-US" sz="800" b="0" kern="1200" dirty="0">
                          <a:solidFill>
                            <a:schemeClr val="tx1"/>
                          </a:solidFill>
                          <a:latin typeface="+mn-ea"/>
                          <a:ea typeface="+mn-ea"/>
                          <a:cs typeface="+mn-cs"/>
                        </a:rPr>
                        <a:t>년 이하 계약</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879302453"/>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 </a:t>
                      </a:r>
                      <a:r>
                        <a:rPr lang="ko-KR" altLang="en-US" sz="800" b="1" kern="1200" dirty="0" err="1">
                          <a:solidFill>
                            <a:schemeClr val="tx1"/>
                          </a:solidFill>
                          <a:latin typeface="맑은 고딕" panose="020B0503020000020004" pitchFamily="50" charset="-127"/>
                          <a:ea typeface="맑은 고딕" panose="020B0503020000020004" pitchFamily="50" charset="-127"/>
                          <a:cs typeface="+mn-cs"/>
                        </a:rPr>
                        <a:t>희망요일</a:t>
                      </a:r>
                      <a:endParaRPr lang="ko-KR" altLang="en-US" sz="800" b="1" kern="1200" dirty="0">
                        <a:solidFill>
                          <a:schemeClr val="tx1"/>
                        </a:solidFill>
                        <a:latin typeface="맑은 고딕" panose="020B0503020000020004" pitchFamily="50" charset="-127"/>
                        <a:ea typeface="맑은 고딕" panose="020B0503020000020004" pitchFamily="50" charset="-127"/>
                        <a:cs typeface="+mn-cs"/>
                      </a:endParaRP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월화수목금토</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latinLnBrk="1">
                        <a:lnSpc>
                          <a:spcPct val="100000"/>
                        </a:lnSpc>
                      </a:pPr>
                      <a:r>
                        <a:rPr lang="ko-KR" altLang="en-US" sz="800" b="1" kern="1200" dirty="0">
                          <a:solidFill>
                            <a:schemeClr val="tx1"/>
                          </a:solidFill>
                          <a:latin typeface="+mn-ea"/>
                          <a:ea typeface="+mn-ea"/>
                          <a:cs typeface="+mn-cs"/>
                        </a:rPr>
                        <a:t>근무 희망시작일</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2025-08-10</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960479416"/>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 희망기관</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의료기관 </a:t>
                      </a:r>
                      <a:r>
                        <a:rPr lang="en-US" altLang="ko-KR" sz="800" b="0" kern="1200" dirty="0">
                          <a:solidFill>
                            <a:schemeClr val="tx1"/>
                          </a:solidFill>
                          <a:latin typeface="+mn-ea"/>
                          <a:ea typeface="+mn-ea"/>
                          <a:cs typeface="+mn-cs"/>
                        </a:rPr>
                        <a:t>: </a:t>
                      </a:r>
                      <a:r>
                        <a:rPr lang="ko-KR" altLang="en-US" sz="800" b="0" kern="1200" dirty="0" err="1">
                          <a:solidFill>
                            <a:schemeClr val="tx1"/>
                          </a:solidFill>
                          <a:latin typeface="+mn-ea"/>
                          <a:ea typeface="+mn-ea"/>
                          <a:cs typeface="+mn-cs"/>
                        </a:rPr>
                        <a:t>의원근무형태치과의원근무형태한의원</a:t>
                      </a:r>
                      <a:r>
                        <a:rPr lang="ko-KR" altLang="en-US" sz="800" b="0" kern="1200" dirty="0">
                          <a:solidFill>
                            <a:schemeClr val="tx1"/>
                          </a:solidFill>
                          <a:latin typeface="+mn-ea"/>
                          <a:ea typeface="+mn-ea"/>
                          <a:cs typeface="+mn-cs"/>
                        </a:rPr>
                        <a:t> </a:t>
                      </a:r>
                      <a:br>
                        <a:rPr lang="en-US" altLang="ko-KR" sz="800" b="0" kern="1200" dirty="0">
                          <a:solidFill>
                            <a:schemeClr val="tx1"/>
                          </a:solidFill>
                          <a:latin typeface="+mn-ea"/>
                          <a:ea typeface="+mn-ea"/>
                          <a:cs typeface="+mn-cs"/>
                        </a:rPr>
                      </a:b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장기요양기관 </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요양원 </a:t>
                      </a:r>
                      <a:br>
                        <a:rPr lang="en-US" altLang="ko-KR" sz="800" b="0" kern="1200" dirty="0">
                          <a:solidFill>
                            <a:schemeClr val="tx1"/>
                          </a:solidFill>
                          <a:latin typeface="+mn-ea"/>
                          <a:ea typeface="+mn-ea"/>
                          <a:cs typeface="+mn-cs"/>
                        </a:rPr>
                      </a:b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기타 </a:t>
                      </a: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장애인 복지시설</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algn="l" latinLnBrk="1">
                        <a:lnSpc>
                          <a:spcPct val="100000"/>
                        </a:lnSpc>
                      </a:pP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354765559"/>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근무 희망분야</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가정의학과</a:t>
                      </a:r>
                      <a:r>
                        <a:rPr lang="en-US" altLang="ko-KR" sz="800" b="0" kern="1200" dirty="0">
                          <a:solidFill>
                            <a:schemeClr val="tx1"/>
                          </a:solidFill>
                          <a:latin typeface="+mn-ea"/>
                          <a:ea typeface="+mn-ea"/>
                          <a:cs typeface="+mn-cs"/>
                        </a:rPr>
                        <a:t>,</a:t>
                      </a:r>
                      <a:r>
                        <a:rPr lang="ko-KR" altLang="en-US" sz="800" b="0" kern="1200" dirty="0">
                          <a:solidFill>
                            <a:schemeClr val="tx1"/>
                          </a:solidFill>
                          <a:latin typeface="+mn-ea"/>
                          <a:ea typeface="+mn-ea"/>
                          <a:cs typeface="+mn-cs"/>
                        </a:rPr>
                        <a:t> 흉부외과</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algn="l" latinLnBrk="1">
                        <a:lnSpc>
                          <a:spcPct val="100000"/>
                        </a:lnSpc>
                      </a:pP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91271487"/>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학력사항</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전문학사</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algn="l" latinLnBrk="1">
                        <a:lnSpc>
                          <a:spcPct val="100000"/>
                        </a:lnSpc>
                      </a:pP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68418469"/>
                  </a:ext>
                </a:extLst>
              </a:tr>
              <a:tr h="258688">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보유자격</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보건 간호조무사</a:t>
                      </a: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algn="l" latinLnBrk="1">
                        <a:lnSpc>
                          <a:spcPct val="100000"/>
                        </a:lnSpc>
                      </a:pP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78068478"/>
                  </a:ext>
                </a:extLst>
              </a:tr>
              <a:tr h="47615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경력사항</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88900" marR="0" indent="-88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800" b="0" kern="1200" dirty="0">
                          <a:solidFill>
                            <a:schemeClr val="tx1"/>
                          </a:solidFill>
                          <a:latin typeface="+mn-ea"/>
                          <a:ea typeface="+mn-ea"/>
                          <a:cs typeface="+mn-cs"/>
                        </a:rPr>
                        <a:t>AC</a:t>
                      </a:r>
                      <a:r>
                        <a:rPr lang="ko-KR" altLang="en-US" sz="800" b="0" kern="1200" dirty="0">
                          <a:solidFill>
                            <a:schemeClr val="tx1"/>
                          </a:solidFill>
                          <a:latin typeface="+mn-ea"/>
                          <a:ea typeface="+mn-ea"/>
                          <a:cs typeface="+mn-cs"/>
                        </a:rPr>
                        <a:t>피부과</a:t>
                      </a:r>
                      <a:endParaRPr lang="en-US" altLang="ko-KR" sz="800" b="0" kern="1200" dirty="0">
                        <a:solidFill>
                          <a:schemeClr val="tx1"/>
                        </a:solidFill>
                        <a:latin typeface="+mn-ea"/>
                        <a:ea typeface="+mn-ea"/>
                        <a:cs typeface="+mn-cs"/>
                      </a:endParaRPr>
                    </a:p>
                    <a:p>
                      <a:pPr marL="88900" marR="0" indent="-88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800" b="0" kern="1200" dirty="0">
                          <a:solidFill>
                            <a:schemeClr val="tx1"/>
                          </a:solidFill>
                          <a:latin typeface="+mn-ea"/>
                          <a:ea typeface="+mn-ea"/>
                          <a:cs typeface="+mn-cs"/>
                        </a:rPr>
                        <a:t>ER</a:t>
                      </a:r>
                      <a:r>
                        <a:rPr lang="ko-KR" altLang="en-US" sz="800" b="0" kern="1200" dirty="0">
                          <a:solidFill>
                            <a:schemeClr val="tx1"/>
                          </a:solidFill>
                          <a:latin typeface="+mn-ea"/>
                          <a:ea typeface="+mn-ea"/>
                          <a:cs typeface="+mn-cs"/>
                        </a:rPr>
                        <a:t>피부과</a:t>
                      </a:r>
                      <a:endParaRPr lang="en-US" altLang="ko-KR" sz="800" b="0" kern="1200" dirty="0">
                        <a:solidFill>
                          <a:schemeClr val="tx1"/>
                        </a:solidFill>
                        <a:latin typeface="+mn-ea"/>
                        <a:ea typeface="+mn-ea"/>
                        <a:cs typeface="+mn-cs"/>
                      </a:endParaRPr>
                    </a:p>
                    <a:p>
                      <a:pPr marL="88900" marR="0" indent="-88900" algn="l" defTabSz="914400" rtl="0" eaLnBrk="1" fontAlgn="auto" latinLnBrk="1" hangingPunct="1">
                        <a:lnSpc>
                          <a:spcPct val="100000"/>
                        </a:lnSpc>
                        <a:spcBef>
                          <a:spcPts val="0"/>
                        </a:spcBef>
                        <a:spcAft>
                          <a:spcPts val="0"/>
                        </a:spcAft>
                        <a:buClrTx/>
                        <a:buSzTx/>
                        <a:buFont typeface="Arial" panose="020B0604020202020204" pitchFamily="34" charset="0"/>
                        <a:buChar char="•"/>
                        <a:tabLst/>
                        <a:defRPr/>
                      </a:pPr>
                      <a:r>
                        <a:rPr lang="en-US" altLang="ko-KR" sz="800" b="0" kern="1200" dirty="0">
                          <a:solidFill>
                            <a:schemeClr val="tx1"/>
                          </a:solidFill>
                          <a:latin typeface="+mn-ea"/>
                          <a:ea typeface="+mn-ea"/>
                          <a:cs typeface="+mn-cs"/>
                        </a:rPr>
                        <a:t>TT</a:t>
                      </a:r>
                      <a:r>
                        <a:rPr lang="ko-KR" altLang="en-US" sz="800" b="0" kern="1200" dirty="0">
                          <a:solidFill>
                            <a:schemeClr val="tx1"/>
                          </a:solidFill>
                          <a:latin typeface="+mn-ea"/>
                          <a:ea typeface="+mn-ea"/>
                          <a:cs typeface="+mn-cs"/>
                        </a:rPr>
                        <a:t>피부과</a:t>
                      </a:r>
                    </a:p>
                  </a:txBody>
                  <a:tcPr marL="36000" marR="36000" marT="36000" marB="36000" anchor="ctr">
                    <a:lnL w="3175" cap="flat" cmpd="sng" algn="ctr">
                      <a:solidFill>
                        <a:schemeClr val="bg1">
                          <a:lumMod val="65000"/>
                        </a:schemeClr>
                      </a:solidFill>
                      <a:prstDash val="solid"/>
                      <a:round/>
                      <a:headEnd type="none" w="med" len="med"/>
                      <a:tailEnd type="none" w="med" len="med"/>
                    </a:lnL>
                    <a:lnR w="12700" cap="flat" cmpd="sng" algn="ctr">
                      <a:no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2022</a:t>
                      </a:r>
                      <a:r>
                        <a:rPr lang="ko-KR" altLang="en-US" sz="800" b="0" kern="1200" dirty="0">
                          <a:solidFill>
                            <a:schemeClr val="tx1"/>
                          </a:solidFill>
                          <a:latin typeface="+mn-ea"/>
                          <a:ea typeface="+mn-ea"/>
                          <a:cs typeface="+mn-cs"/>
                        </a:rPr>
                        <a:t>년 </a:t>
                      </a:r>
                      <a:r>
                        <a:rPr lang="en-US" altLang="ko-KR" sz="800" b="0" kern="1200" dirty="0">
                          <a:solidFill>
                            <a:schemeClr val="tx1"/>
                          </a:solidFill>
                          <a:latin typeface="+mn-ea"/>
                          <a:ea typeface="+mn-ea"/>
                          <a:cs typeface="+mn-cs"/>
                        </a:rPr>
                        <a:t>12</a:t>
                      </a:r>
                      <a:r>
                        <a:rPr lang="ko-KR" altLang="en-US" sz="800" b="0" kern="1200" dirty="0">
                          <a:solidFill>
                            <a:schemeClr val="tx1"/>
                          </a:solidFill>
                          <a:latin typeface="+mn-ea"/>
                          <a:ea typeface="+mn-ea"/>
                          <a:cs typeface="+mn-cs"/>
                        </a:rPr>
                        <a:t>월 </a:t>
                      </a:r>
                      <a:r>
                        <a:rPr lang="en-US" altLang="ko-KR" sz="800" b="0" kern="1200" dirty="0">
                          <a:solidFill>
                            <a:schemeClr val="tx1"/>
                          </a:solidFill>
                          <a:latin typeface="+mn-ea"/>
                          <a:ea typeface="+mn-ea"/>
                          <a:cs typeface="+mn-cs"/>
                        </a:rPr>
                        <a:t>10</a:t>
                      </a:r>
                      <a:r>
                        <a:rPr lang="ko-KR" altLang="en-US" sz="800" b="0" kern="1200" dirty="0">
                          <a:solidFill>
                            <a:schemeClr val="tx1"/>
                          </a:solidFill>
                          <a:latin typeface="+mn-ea"/>
                          <a:ea typeface="+mn-ea"/>
                          <a:cs typeface="+mn-cs"/>
                        </a:rPr>
                        <a:t>일 </a:t>
                      </a:r>
                      <a:r>
                        <a:rPr lang="en-US" altLang="ko-KR" sz="800" b="0" kern="1200" dirty="0">
                          <a:solidFill>
                            <a:schemeClr val="tx1"/>
                          </a:solidFill>
                          <a:latin typeface="+mn-ea"/>
                          <a:ea typeface="+mn-ea"/>
                          <a:cs typeface="+mn-cs"/>
                        </a:rPr>
                        <a:t>~ 2024</a:t>
                      </a:r>
                      <a:r>
                        <a:rPr lang="ko-KR" altLang="en-US" sz="800" b="0" kern="1200" dirty="0">
                          <a:solidFill>
                            <a:schemeClr val="tx1"/>
                          </a:solidFill>
                          <a:latin typeface="+mn-ea"/>
                          <a:ea typeface="+mn-ea"/>
                          <a:cs typeface="+mn-cs"/>
                        </a:rPr>
                        <a:t>년 </a:t>
                      </a:r>
                      <a:r>
                        <a:rPr lang="en-US" altLang="ko-KR" sz="800" b="0" kern="1200" dirty="0">
                          <a:solidFill>
                            <a:schemeClr val="tx1"/>
                          </a:solidFill>
                          <a:latin typeface="+mn-ea"/>
                          <a:ea typeface="+mn-ea"/>
                          <a:cs typeface="+mn-cs"/>
                        </a:rPr>
                        <a:t>10</a:t>
                      </a:r>
                      <a:r>
                        <a:rPr lang="ko-KR" altLang="en-US" sz="800" b="0" kern="1200" dirty="0">
                          <a:solidFill>
                            <a:schemeClr val="tx1"/>
                          </a:solidFill>
                          <a:latin typeface="+mn-ea"/>
                          <a:ea typeface="+mn-ea"/>
                          <a:cs typeface="+mn-cs"/>
                        </a:rPr>
                        <a:t>월 </a:t>
                      </a:r>
                      <a:r>
                        <a:rPr lang="en-US" altLang="ko-KR" sz="800" b="0" kern="1200" dirty="0">
                          <a:solidFill>
                            <a:schemeClr val="tx1"/>
                          </a:solidFill>
                          <a:latin typeface="+mn-ea"/>
                          <a:ea typeface="+mn-ea"/>
                          <a:cs typeface="+mn-cs"/>
                        </a:rPr>
                        <a:t>30</a:t>
                      </a:r>
                      <a:r>
                        <a:rPr lang="ko-KR" altLang="en-US" sz="800" b="0" kern="1200" dirty="0">
                          <a:solidFill>
                            <a:schemeClr val="tx1"/>
                          </a:solidFill>
                          <a:latin typeface="+mn-ea"/>
                          <a:ea typeface="+mn-ea"/>
                          <a:cs typeface="+mn-cs"/>
                        </a:rPr>
                        <a:t>일</a:t>
                      </a:r>
                      <a:r>
                        <a:rPr lang="en-US" altLang="ko-KR" sz="800" b="0" kern="1200" dirty="0">
                          <a:solidFill>
                            <a:schemeClr val="tx1"/>
                          </a:solidFill>
                          <a:latin typeface="+mn-ea"/>
                          <a:ea typeface="+mn-ea"/>
                          <a:cs typeface="+mn-cs"/>
                        </a:rPr>
                        <a:t> </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2022</a:t>
                      </a:r>
                      <a:r>
                        <a:rPr lang="ko-KR" altLang="en-US" sz="800" b="0" kern="1200" dirty="0">
                          <a:solidFill>
                            <a:schemeClr val="tx1"/>
                          </a:solidFill>
                          <a:latin typeface="+mn-ea"/>
                          <a:ea typeface="+mn-ea"/>
                          <a:cs typeface="+mn-cs"/>
                        </a:rPr>
                        <a:t>년 </a:t>
                      </a:r>
                      <a:r>
                        <a:rPr lang="en-US" altLang="ko-KR" sz="800" b="0" kern="1200" dirty="0">
                          <a:solidFill>
                            <a:schemeClr val="tx1"/>
                          </a:solidFill>
                          <a:latin typeface="+mn-ea"/>
                          <a:ea typeface="+mn-ea"/>
                          <a:cs typeface="+mn-cs"/>
                        </a:rPr>
                        <a:t>05</a:t>
                      </a:r>
                      <a:r>
                        <a:rPr lang="ko-KR" altLang="en-US" sz="800" b="0" kern="1200" dirty="0">
                          <a:solidFill>
                            <a:schemeClr val="tx1"/>
                          </a:solidFill>
                          <a:latin typeface="+mn-ea"/>
                          <a:ea typeface="+mn-ea"/>
                          <a:cs typeface="+mn-cs"/>
                        </a:rPr>
                        <a:t>월 </a:t>
                      </a:r>
                      <a:r>
                        <a:rPr lang="en-US" altLang="ko-KR" sz="800" b="0" kern="1200" dirty="0">
                          <a:solidFill>
                            <a:schemeClr val="tx1"/>
                          </a:solidFill>
                          <a:latin typeface="+mn-ea"/>
                          <a:ea typeface="+mn-ea"/>
                          <a:cs typeface="+mn-cs"/>
                        </a:rPr>
                        <a:t>10</a:t>
                      </a:r>
                      <a:r>
                        <a:rPr lang="ko-KR" altLang="en-US" sz="800" b="0" kern="1200" dirty="0">
                          <a:solidFill>
                            <a:schemeClr val="tx1"/>
                          </a:solidFill>
                          <a:latin typeface="+mn-ea"/>
                          <a:ea typeface="+mn-ea"/>
                          <a:cs typeface="+mn-cs"/>
                        </a:rPr>
                        <a:t>일 </a:t>
                      </a:r>
                      <a:r>
                        <a:rPr lang="en-US" altLang="ko-KR" sz="800" b="0" kern="1200" dirty="0">
                          <a:solidFill>
                            <a:schemeClr val="tx1"/>
                          </a:solidFill>
                          <a:latin typeface="+mn-ea"/>
                          <a:ea typeface="+mn-ea"/>
                          <a:cs typeface="+mn-cs"/>
                        </a:rPr>
                        <a:t>~ 2022</a:t>
                      </a:r>
                      <a:r>
                        <a:rPr lang="ko-KR" altLang="en-US" sz="800" b="0" kern="1200" dirty="0">
                          <a:solidFill>
                            <a:schemeClr val="tx1"/>
                          </a:solidFill>
                          <a:latin typeface="+mn-ea"/>
                          <a:ea typeface="+mn-ea"/>
                          <a:cs typeface="+mn-cs"/>
                        </a:rPr>
                        <a:t>년 </a:t>
                      </a:r>
                      <a:r>
                        <a:rPr lang="en-US" altLang="ko-KR" sz="800" b="0" kern="1200" dirty="0">
                          <a:solidFill>
                            <a:schemeClr val="tx1"/>
                          </a:solidFill>
                          <a:latin typeface="+mn-ea"/>
                          <a:ea typeface="+mn-ea"/>
                          <a:cs typeface="+mn-cs"/>
                        </a:rPr>
                        <a:t>07</a:t>
                      </a:r>
                      <a:r>
                        <a:rPr lang="ko-KR" altLang="en-US" sz="800" b="0" kern="1200" dirty="0">
                          <a:solidFill>
                            <a:schemeClr val="tx1"/>
                          </a:solidFill>
                          <a:latin typeface="+mn-ea"/>
                          <a:ea typeface="+mn-ea"/>
                          <a:cs typeface="+mn-cs"/>
                        </a:rPr>
                        <a:t>월 </a:t>
                      </a:r>
                      <a:r>
                        <a:rPr lang="en-US" altLang="ko-KR" sz="800" b="0" kern="1200" dirty="0">
                          <a:solidFill>
                            <a:schemeClr val="tx1"/>
                          </a:solidFill>
                          <a:latin typeface="+mn-ea"/>
                          <a:ea typeface="+mn-ea"/>
                          <a:cs typeface="+mn-cs"/>
                        </a:rPr>
                        <a:t>30</a:t>
                      </a:r>
                      <a:r>
                        <a:rPr lang="ko-KR" altLang="en-US" sz="800" b="0" kern="1200" dirty="0">
                          <a:solidFill>
                            <a:schemeClr val="tx1"/>
                          </a:solidFill>
                          <a:latin typeface="+mn-ea"/>
                          <a:ea typeface="+mn-ea"/>
                          <a:cs typeface="+mn-cs"/>
                        </a:rPr>
                        <a:t>일</a:t>
                      </a: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2021</a:t>
                      </a:r>
                      <a:r>
                        <a:rPr lang="ko-KR" altLang="en-US" sz="800" b="0" kern="1200" dirty="0">
                          <a:solidFill>
                            <a:schemeClr val="tx1"/>
                          </a:solidFill>
                          <a:latin typeface="+mn-ea"/>
                          <a:ea typeface="+mn-ea"/>
                          <a:cs typeface="+mn-cs"/>
                        </a:rPr>
                        <a:t>년 </a:t>
                      </a:r>
                      <a:r>
                        <a:rPr lang="en-US" altLang="ko-KR" sz="800" b="0" kern="1200" dirty="0">
                          <a:solidFill>
                            <a:schemeClr val="tx1"/>
                          </a:solidFill>
                          <a:latin typeface="+mn-ea"/>
                          <a:ea typeface="+mn-ea"/>
                          <a:cs typeface="+mn-cs"/>
                        </a:rPr>
                        <a:t>01</a:t>
                      </a:r>
                      <a:r>
                        <a:rPr lang="ko-KR" altLang="en-US" sz="800" b="0" kern="1200" dirty="0">
                          <a:solidFill>
                            <a:schemeClr val="tx1"/>
                          </a:solidFill>
                          <a:latin typeface="+mn-ea"/>
                          <a:ea typeface="+mn-ea"/>
                          <a:cs typeface="+mn-cs"/>
                        </a:rPr>
                        <a:t>월 </a:t>
                      </a:r>
                      <a:r>
                        <a:rPr lang="en-US" altLang="ko-KR" sz="800" b="0" kern="1200" dirty="0">
                          <a:solidFill>
                            <a:schemeClr val="tx1"/>
                          </a:solidFill>
                          <a:latin typeface="+mn-ea"/>
                          <a:ea typeface="+mn-ea"/>
                          <a:cs typeface="+mn-cs"/>
                        </a:rPr>
                        <a:t>10</a:t>
                      </a:r>
                      <a:r>
                        <a:rPr lang="ko-KR" altLang="en-US" sz="800" b="0" kern="1200" dirty="0">
                          <a:solidFill>
                            <a:schemeClr val="tx1"/>
                          </a:solidFill>
                          <a:latin typeface="+mn-ea"/>
                          <a:ea typeface="+mn-ea"/>
                          <a:cs typeface="+mn-cs"/>
                        </a:rPr>
                        <a:t>일 </a:t>
                      </a:r>
                      <a:r>
                        <a:rPr lang="en-US" altLang="ko-KR" sz="800" b="0" kern="1200" dirty="0">
                          <a:solidFill>
                            <a:schemeClr val="tx1"/>
                          </a:solidFill>
                          <a:latin typeface="+mn-ea"/>
                          <a:ea typeface="+mn-ea"/>
                          <a:cs typeface="+mn-cs"/>
                        </a:rPr>
                        <a:t>~ 2021</a:t>
                      </a:r>
                      <a:r>
                        <a:rPr lang="ko-KR" altLang="en-US" sz="800" b="0" kern="1200" dirty="0">
                          <a:solidFill>
                            <a:schemeClr val="tx1"/>
                          </a:solidFill>
                          <a:latin typeface="+mn-ea"/>
                          <a:ea typeface="+mn-ea"/>
                          <a:cs typeface="+mn-cs"/>
                        </a:rPr>
                        <a:t>년 </a:t>
                      </a:r>
                      <a:r>
                        <a:rPr lang="en-US" altLang="ko-KR" sz="800" b="0" kern="1200" dirty="0">
                          <a:solidFill>
                            <a:schemeClr val="tx1"/>
                          </a:solidFill>
                          <a:latin typeface="+mn-ea"/>
                          <a:ea typeface="+mn-ea"/>
                          <a:cs typeface="+mn-cs"/>
                        </a:rPr>
                        <a:t>09</a:t>
                      </a:r>
                      <a:r>
                        <a:rPr lang="ko-KR" altLang="en-US" sz="800" b="0" kern="1200" dirty="0">
                          <a:solidFill>
                            <a:schemeClr val="tx1"/>
                          </a:solidFill>
                          <a:latin typeface="+mn-ea"/>
                          <a:ea typeface="+mn-ea"/>
                          <a:cs typeface="+mn-cs"/>
                        </a:rPr>
                        <a:t>월 </a:t>
                      </a:r>
                      <a:r>
                        <a:rPr lang="en-US" altLang="ko-KR" sz="800" b="0" kern="1200" dirty="0">
                          <a:solidFill>
                            <a:schemeClr val="tx1"/>
                          </a:solidFill>
                          <a:latin typeface="+mn-ea"/>
                          <a:ea typeface="+mn-ea"/>
                          <a:cs typeface="+mn-cs"/>
                        </a:rPr>
                        <a:t>30</a:t>
                      </a:r>
                      <a:r>
                        <a:rPr lang="ko-KR" altLang="en-US" sz="800" b="0" kern="1200" dirty="0">
                          <a:solidFill>
                            <a:schemeClr val="tx1"/>
                          </a:solidFill>
                          <a:latin typeface="+mn-ea"/>
                          <a:ea typeface="+mn-ea"/>
                          <a:cs typeface="+mn-cs"/>
                        </a:rPr>
                        <a:t>일</a:t>
                      </a:r>
                      <a:endParaRPr lang="ko-KR" altLang="en-US" dirty="0"/>
                    </a:p>
                  </a:txBody>
                  <a:tcPr marL="36000" marR="36000" marT="36000" marB="36000" anchor="ctr">
                    <a:lnL w="12700" cap="flat" cmpd="sng" algn="ctr">
                      <a:no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algn="l" latinLnBrk="1">
                        <a:lnSpc>
                          <a:spcPct val="100000"/>
                        </a:lnSpc>
                      </a:pPr>
                      <a:endParaRPr lang="ko-KR" altLang="en-US" sz="800" b="1"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맑은 고딕" panose="020B0503020000020004" pitchFamily="50" charset="-127"/>
                        <a:ea typeface="맑은 고딕" panose="020B0503020000020004" pitchFamily="50" charset="-127"/>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016407488"/>
                  </a:ext>
                </a:extLst>
              </a:tr>
              <a:tr h="599364">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자기소개서</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자기소개서 내용입니다</a:t>
                      </a:r>
                      <a:r>
                        <a:rPr lang="en-US" altLang="ko-KR" sz="800" b="0" kern="1200" dirty="0">
                          <a:solidFill>
                            <a:schemeClr val="tx1"/>
                          </a:solidFill>
                          <a:latin typeface="+mn-ea"/>
                          <a:ea typeface="+mn-ea"/>
                          <a:cs typeface="+mn-cs"/>
                        </a:rPr>
                        <a:t>.</a:t>
                      </a:r>
                    </a:p>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text...</a:t>
                      </a:r>
                    </a:p>
                    <a:p>
                      <a:pPr marL="0" marR="0" indent="0" algn="l" defTabSz="914400" rtl="0" eaLnBrk="1" fontAlgn="auto" latinLnBrk="1" hangingPunct="1">
                        <a:lnSpc>
                          <a:spcPct val="100000"/>
                        </a:lnSpc>
                        <a:spcBef>
                          <a:spcPts val="0"/>
                        </a:spcBef>
                        <a:spcAft>
                          <a:spcPts val="0"/>
                        </a:spcAft>
                        <a:buClrTx/>
                        <a:buSzTx/>
                        <a:buFontTx/>
                        <a:buNone/>
                        <a:tabLst/>
                        <a:defRPr/>
                      </a:pPr>
                      <a:endParaRPr lang="en-US" altLang="ko-KR" sz="800" b="0" kern="1200" dirty="0">
                        <a:solidFill>
                          <a:schemeClr val="tx1"/>
                        </a:solidFill>
                        <a:latin typeface="+mn-ea"/>
                        <a:ea typeface="+mn-ea"/>
                        <a:cs typeface="+mn-cs"/>
                      </a:endParaRPr>
                    </a:p>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240541">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희망급여</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i="0" u="none" strike="noStrike" cap="none" dirty="0">
                          <a:solidFill>
                            <a:schemeClr val="dk1"/>
                          </a:solidFill>
                          <a:effectLst/>
                          <a:latin typeface="+mn-ea"/>
                          <a:ea typeface="+mn-ea"/>
                          <a:cs typeface="+mn-cs"/>
                          <a:sym typeface="Arial"/>
                        </a:rPr>
                        <a:t>월 </a:t>
                      </a:r>
                      <a:r>
                        <a:rPr lang="en-US" altLang="ko-KR" sz="800" b="0" i="0" u="none" strike="noStrike" cap="none" dirty="0">
                          <a:solidFill>
                            <a:schemeClr val="dk1"/>
                          </a:solidFill>
                          <a:effectLst/>
                          <a:latin typeface="+mn-ea"/>
                          <a:ea typeface="+mn-ea"/>
                          <a:cs typeface="+mn-cs"/>
                          <a:sym typeface="Arial"/>
                        </a:rPr>
                        <a:t>100</a:t>
                      </a:r>
                      <a:r>
                        <a:rPr lang="ko-KR" altLang="en-US" sz="800" b="0" i="0" u="none" strike="noStrike" cap="none" dirty="0">
                          <a:solidFill>
                            <a:schemeClr val="dk1"/>
                          </a:solidFill>
                          <a:effectLst/>
                          <a:latin typeface="+mn-ea"/>
                          <a:ea typeface="+mn-ea"/>
                          <a:cs typeface="+mn-cs"/>
                          <a:sym typeface="Arial"/>
                        </a:rPr>
                        <a:t>이상</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lnT w="3175" cap="flat" cmpd="sng" algn="ctr">
                      <a:solidFill>
                        <a:schemeClr val="bg1">
                          <a:lumMod val="65000"/>
                        </a:schemeClr>
                      </a:solidFill>
                      <a:prstDash val="solid"/>
                      <a:round/>
                      <a:headEnd type="none" w="med" len="med"/>
                      <a:tailEnd type="none" w="med" len="med"/>
                    </a:lnT>
                  </a:tcPr>
                </a:tc>
                <a:extLst>
                  <a:ext uri="{0D108BD9-81ED-4DB2-BD59-A6C34878D82A}">
                    <a16:rowId xmlns:a16="http://schemas.microsoft.com/office/drawing/2014/main" val="4254377293"/>
                  </a:ext>
                </a:extLst>
              </a:tr>
              <a:tr h="240541">
                <a:tc>
                  <a:txBody>
                    <a:bodyPr/>
                    <a:lstStyle/>
                    <a:p>
                      <a:pPr algn="l" latinLnBrk="1">
                        <a:lnSpc>
                          <a:spcPct val="100000"/>
                        </a:lnSpc>
                      </a:pPr>
                      <a:r>
                        <a:rPr lang="ko-KR" altLang="en-US" sz="800" b="1" kern="1200" dirty="0">
                          <a:solidFill>
                            <a:schemeClr val="tx1"/>
                          </a:solidFill>
                          <a:latin typeface="맑은 고딕" panose="020B0503020000020004" pitchFamily="50" charset="-127"/>
                          <a:ea typeface="맑은 고딕" panose="020B0503020000020004" pitchFamily="50" charset="-127"/>
                          <a:cs typeface="+mn-cs"/>
                        </a:rPr>
                        <a:t>참여경로</a:t>
                      </a:r>
                    </a:p>
                  </a:txBody>
                  <a:tcPr marL="144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800" b="0" kern="1200" dirty="0">
                          <a:solidFill>
                            <a:schemeClr val="tx1"/>
                          </a:solidFill>
                          <a:latin typeface="+mn-ea"/>
                          <a:ea typeface="+mn-ea"/>
                          <a:cs typeface="+mn-cs"/>
                        </a:rPr>
                        <a:t>   </a:t>
                      </a:r>
                      <a:r>
                        <a:rPr lang="ko-KR" altLang="en-US" sz="800" b="0" kern="1200" dirty="0">
                          <a:solidFill>
                            <a:schemeClr val="tx1"/>
                          </a:solidFill>
                          <a:latin typeface="+mn-ea"/>
                          <a:ea typeface="+mn-ea"/>
                          <a:cs typeface="+mn-cs"/>
                        </a:rPr>
                        <a:t>경로</a:t>
                      </a:r>
                      <a:r>
                        <a:rPr lang="en-US" altLang="ko-KR" sz="800" b="0" kern="1200" dirty="0">
                          <a:solidFill>
                            <a:schemeClr val="tx1"/>
                          </a:solidFill>
                          <a:latin typeface="+mn-ea"/>
                          <a:ea typeface="+mn-ea"/>
                          <a:cs typeface="+mn-cs"/>
                        </a:rPr>
                        <a:t>1</a:t>
                      </a:r>
                      <a:endParaRPr lang="ko-KR" altLang="en-US" sz="800" b="0" kern="1200" dirty="0">
                        <a:solidFill>
                          <a:schemeClr val="tx1"/>
                        </a:solidFill>
                        <a:latin typeface="+mn-ea"/>
                        <a:ea typeface="+mn-ea"/>
                        <a:cs typeface="+mn-cs"/>
                      </a:endParaRPr>
                    </a:p>
                  </a:txBody>
                  <a:tcPr marL="36000" marR="36000" marT="36000" marB="36000" anchor="ctr">
                    <a:lnL w="3175" cap="flat" cmpd="sng" algn="ctr">
                      <a:solidFill>
                        <a:schemeClr val="bg1">
                          <a:lumMod val="65000"/>
                        </a:schemeClr>
                      </a:solidFill>
                      <a:prstDash val="solid"/>
                      <a:round/>
                      <a:headEnd type="none" w="med" len="med"/>
                      <a:tailEnd type="none" w="med" len="med"/>
                    </a:lnL>
                    <a:lnR w="3175" cap="flat" cmpd="sng" algn="ctr">
                      <a:solidFill>
                        <a:schemeClr val="bg1">
                          <a:lumMod val="65000"/>
                        </a:schemeClr>
                      </a:solidFill>
                      <a:prstDash val="solid"/>
                      <a:round/>
                      <a:headEnd type="none" w="med" len="med"/>
                      <a:tailEnd type="none" w="med" len="med"/>
                    </a:lnR>
                    <a:lnT w="3175" cap="flat" cmpd="sng" algn="ctr">
                      <a:solidFill>
                        <a:schemeClr val="bg1">
                          <a:lumMod val="65000"/>
                        </a:schemeClr>
                      </a:solidFill>
                      <a:prstDash val="solid"/>
                      <a:round/>
                      <a:headEnd type="none" w="med" len="med"/>
                      <a:tailEnd type="none" w="med" len="med"/>
                    </a:lnT>
                    <a:lnB w="3175" cap="flat" cmpd="sng" algn="ctr">
                      <a:solidFill>
                        <a:schemeClr val="bg1">
                          <a:lumMod val="65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lnL w="3175" cap="flat" cmpd="sng" algn="ctr">
                      <a:solidFill>
                        <a:schemeClr val="bg1">
                          <a:lumMod val="65000"/>
                        </a:schemeClr>
                      </a:solidFill>
                      <a:prstDash val="solid"/>
                      <a:round/>
                      <a:headEnd type="none" w="med" len="med"/>
                      <a:tailEnd type="none" w="med" len="med"/>
                    </a:lnL>
                  </a:tcPr>
                </a:tc>
                <a:extLst>
                  <a:ext uri="{0D108BD9-81ED-4DB2-BD59-A6C34878D82A}">
                    <a16:rowId xmlns:a16="http://schemas.microsoft.com/office/drawing/2014/main" val="3350797847"/>
                  </a:ext>
                </a:extLst>
              </a:tr>
            </a:tbl>
          </a:graphicData>
        </a:graphic>
      </p:graphicFrame>
      <p:sp>
        <p:nvSpPr>
          <p:cNvPr id="14" name="직사각형 13">
            <a:extLst>
              <a:ext uri="{FF2B5EF4-FFF2-40B4-BE49-F238E27FC236}">
                <a16:creationId xmlns:a16="http://schemas.microsoft.com/office/drawing/2014/main" id="{CE6BF265-1951-FA71-A099-1FB5AD25879A}"/>
              </a:ext>
            </a:extLst>
          </p:cNvPr>
          <p:cNvSpPr/>
          <p:nvPr/>
        </p:nvSpPr>
        <p:spPr>
          <a:xfrm>
            <a:off x="447271" y="904320"/>
            <a:ext cx="1189939" cy="293414"/>
          </a:xfrm>
          <a:prstGeom prst="rect">
            <a:avLst/>
          </a:prstGeom>
        </p:spPr>
        <p:txBody>
          <a:bodyPr wrap="square">
            <a:spAutoFit/>
          </a:bodyPr>
          <a:lstStyle/>
          <a:p>
            <a:pPr algn="l">
              <a:lnSpc>
                <a:spcPct val="150000"/>
              </a:lnSpc>
            </a:pPr>
            <a:r>
              <a:rPr lang="ko-KR" altLang="en-US" sz="1000" b="1" dirty="0">
                <a:solidFill>
                  <a:schemeClr val="tx1">
                    <a:lumMod val="75000"/>
                    <a:lumOff val="25000"/>
                  </a:schemeClr>
                </a:solidFill>
                <a:latin typeface="맑은 고딕" panose="020B0503020000020004" pitchFamily="50" charset="-127"/>
                <a:ea typeface="맑은 고딕" panose="020B0503020000020004" pitchFamily="50" charset="-127"/>
              </a:rPr>
              <a:t>구직정보</a:t>
            </a:r>
            <a:endParaRPr lang="en-US" altLang="ko-KR" sz="1000" b="1" dirty="0">
              <a:solidFill>
                <a:schemeClr val="tx1">
                  <a:lumMod val="75000"/>
                  <a:lumOff val="25000"/>
                </a:schemeClr>
              </a:solidFill>
              <a:latin typeface="맑은 고딕" panose="020B0503020000020004" pitchFamily="50" charset="-127"/>
              <a:ea typeface="맑은 고딕" panose="020B0503020000020004" pitchFamily="50" charset="-127"/>
            </a:endParaRPr>
          </a:p>
        </p:txBody>
      </p:sp>
      <p:cxnSp>
        <p:nvCxnSpPr>
          <p:cNvPr id="15" name="직선 연결선 14">
            <a:extLst>
              <a:ext uri="{FF2B5EF4-FFF2-40B4-BE49-F238E27FC236}">
                <a16:creationId xmlns:a16="http://schemas.microsoft.com/office/drawing/2014/main" id="{1ACD86A6-EEB6-964E-F2A6-A0BAB5BA61F6}"/>
              </a:ext>
            </a:extLst>
          </p:cNvPr>
          <p:cNvCxnSpPr>
            <a:cxnSpLocks/>
          </p:cNvCxnSpPr>
          <p:nvPr/>
        </p:nvCxnSpPr>
        <p:spPr>
          <a:xfrm>
            <a:off x="512108" y="1276189"/>
            <a:ext cx="6532715"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aphicFrame>
        <p:nvGraphicFramePr>
          <p:cNvPr id="3" name="Google Shape;638;p42">
            <a:extLst>
              <a:ext uri="{FF2B5EF4-FFF2-40B4-BE49-F238E27FC236}">
                <a16:creationId xmlns:a16="http://schemas.microsoft.com/office/drawing/2014/main" id="{950E80AC-FA2A-B1AC-6264-715BA431C9AD}"/>
              </a:ext>
            </a:extLst>
          </p:cNvPr>
          <p:cNvGraphicFramePr/>
          <p:nvPr>
            <p:extLst>
              <p:ext uri="{D42A27DB-BD31-4B8C-83A1-F6EECF244321}">
                <p14:modId xmlns:p14="http://schemas.microsoft.com/office/powerpoint/2010/main" val="3171756399"/>
              </p:ext>
            </p:extLst>
          </p:nvPr>
        </p:nvGraphicFramePr>
        <p:xfrm>
          <a:off x="7514015" y="310181"/>
          <a:ext cx="2338010" cy="643373"/>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20000"/>
                    </a:ext>
                  </a:extLst>
                </a:gridCol>
                <a:gridCol w="2077635">
                  <a:extLst>
                    <a:ext uri="{9D8B030D-6E8A-4147-A177-3AD203B41FA5}">
                      <a16:colId xmlns:a16="http://schemas.microsoft.com/office/drawing/2014/main" val="20001"/>
                    </a:ext>
                  </a:extLst>
                </a:gridCol>
              </a:tblGrid>
              <a:tr h="147275">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a:solidFill>
                            <a:srgbClr val="000000"/>
                          </a:solidFill>
                          <a:latin typeface="Malgun Gothic"/>
                          <a:ea typeface="Malgun Gothic"/>
                          <a:cs typeface="Malgun Gothic"/>
                          <a:sym typeface="Malgun Gothic"/>
                        </a:rPr>
                        <a:t>Description</a:t>
                      </a:r>
                      <a:endParaRPr/>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000000">
                          <a:alpha val="0"/>
                        </a:srgbClr>
                      </a:solidFill>
                      <a:prstDash val="solid"/>
                      <a:round/>
                      <a:headEnd type="none" w="sm" len="sm"/>
                      <a:tailEnd type="none" w="sm" len="sm"/>
                    </a:lnT>
                    <a:lnB w="9525" cap="flat" cmpd="sng">
                      <a:solidFill>
                        <a:srgbClr val="BFBFBF"/>
                      </a:solidFill>
                      <a:prstDash val="solid"/>
                      <a:round/>
                      <a:headEnd type="none" w="sm" len="sm"/>
                      <a:tailEnd type="none" w="sm" len="sm"/>
                    </a:lnB>
                    <a:solidFill>
                      <a:srgbClr val="DDDDDD"/>
                    </a:solidFill>
                  </a:tcPr>
                </a:tc>
                <a:tc hMerge="1">
                  <a:txBody>
                    <a:bodyPr/>
                    <a:lstStyle/>
                    <a:p>
                      <a:endParaRPr lang="ko-KR"/>
                    </a:p>
                  </a:txBody>
                  <a:tcPr/>
                </a:tc>
                <a:extLst>
                  <a:ext uri="{0D108BD9-81ED-4DB2-BD59-A6C34878D82A}">
                    <a16:rowId xmlns:a16="http://schemas.microsoft.com/office/drawing/2014/main" val="10000"/>
                  </a:ext>
                </a:extLst>
              </a:tr>
              <a:tr h="258043">
                <a:tc gridSpan="2">
                  <a:txBody>
                    <a:bodyPr/>
                    <a:lstStyle/>
                    <a:p>
                      <a:pPr marL="0" marR="0" lvl="0" indent="0" algn="l" rtl="0">
                        <a:lnSpc>
                          <a:spcPct val="100000"/>
                        </a:lnSpc>
                        <a:spcBef>
                          <a:spcPts val="0"/>
                        </a:spcBef>
                        <a:spcAft>
                          <a:spcPts val="0"/>
                        </a:spcAft>
                        <a:buClr>
                          <a:srgbClr val="000000"/>
                        </a:buClr>
                        <a:buSzPts val="700"/>
                        <a:buFont typeface="Malgun Gothic"/>
                        <a:buNone/>
                      </a:pPr>
                      <a:r>
                        <a:rPr lang="ko-KR" sz="700" b="1" i="0" u="none" strike="noStrike" cap="none" dirty="0">
                          <a:solidFill>
                            <a:schemeClr val="dk1"/>
                          </a:solidFill>
                          <a:latin typeface="Malgun Gothic"/>
                          <a:ea typeface="Malgun Gothic"/>
                          <a:cs typeface="Malgun Gothic"/>
                          <a:sym typeface="Malgun Gothic"/>
                        </a:rPr>
                        <a:t> - </a:t>
                      </a:r>
                      <a:r>
                        <a:rPr lang="ko-KR" altLang="en-US" sz="700" b="1" i="0" u="none" strike="noStrike" cap="none" dirty="0">
                          <a:solidFill>
                            <a:schemeClr val="dk1"/>
                          </a:solidFill>
                          <a:latin typeface="Malgun Gothic"/>
                          <a:ea typeface="Malgun Gothic"/>
                          <a:cs typeface="Malgun Gothic"/>
                          <a:sym typeface="Malgun Gothic"/>
                        </a:rPr>
                        <a:t>구직정보 상세</a:t>
                      </a:r>
                      <a:endParaRPr dirty="0"/>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hMerge="1">
                  <a:txBody>
                    <a:bodyPr/>
                    <a:lstStyle/>
                    <a:p>
                      <a:endParaRPr lang="ko-KR"/>
                    </a:p>
                  </a:txBody>
                  <a:tcPr/>
                </a:tc>
                <a:extLst>
                  <a:ext uri="{0D108BD9-81ED-4DB2-BD59-A6C34878D82A}">
                    <a16:rowId xmlns:a16="http://schemas.microsoft.com/office/drawing/2014/main" val="10001"/>
                  </a:ext>
                </a:extLst>
              </a:tr>
              <a:tr h="187200">
                <a:tc>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a:solidFill>
                            <a:srgbClr val="000000"/>
                          </a:solidFill>
                          <a:latin typeface="Malgun Gothic"/>
                          <a:ea typeface="Malgun Gothic"/>
                          <a:cs typeface="Malgun Gothic"/>
                          <a:sym typeface="Malgun Gothic"/>
                        </a:rPr>
                        <a:t>1</a:t>
                      </a:r>
                      <a:endParaRPr/>
                    </a:p>
                  </a:txBody>
                  <a:tcPr marL="0" marR="0" marT="0" marB="0" anchor="ctr">
                    <a:lnL w="12700" cap="flat" cmpd="sng" algn="ctr">
                      <a:noFill/>
                      <a:prstDash val="solid"/>
                      <a:round/>
                      <a:headEnd type="none" w="med" len="med"/>
                      <a:tailEnd type="none" w="med" len="med"/>
                    </a:lnL>
                    <a:lnR w="9525" cap="flat" cmpd="sng">
                      <a:solidFill>
                        <a:srgbClr val="BFBFBF"/>
                      </a:solidFill>
                      <a:prstDash val="solid"/>
                      <a:round/>
                      <a:headEnd type="none" w="sm" len="sm"/>
                      <a:tailEnd type="none" w="sm" len="sm"/>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sz="700" b="0" u="none" strike="noStrike" cap="none" dirty="0">
                          <a:solidFill>
                            <a:schemeClr val="dk1"/>
                          </a:solidFill>
                          <a:latin typeface="Malgun Gothic"/>
                          <a:ea typeface="Malgun Gothic"/>
                          <a:cs typeface="Malgun Gothic"/>
                          <a:sym typeface="Malgun Gothic"/>
                        </a:rPr>
                        <a:t> </a:t>
                      </a:r>
                      <a:r>
                        <a:rPr lang="ko-KR" altLang="en-US" sz="700" b="1" u="none" strike="noStrike" cap="none" dirty="0">
                          <a:solidFill>
                            <a:schemeClr val="dk1"/>
                          </a:solidFill>
                          <a:latin typeface="Malgun Gothic"/>
                          <a:ea typeface="Malgun Gothic"/>
                          <a:cs typeface="Malgun Gothic"/>
                          <a:sym typeface="Malgun Gothic"/>
                        </a:rPr>
                        <a:t>구직정보</a:t>
                      </a:r>
                      <a:endParaRPr lang="en-US" altLang="ko-KR" sz="700" b="0" u="none" strike="noStrike" cap="none" dirty="0">
                        <a:solidFill>
                          <a:schemeClr val="dk1"/>
                        </a:solidFill>
                        <a:latin typeface="Malgun Gothic"/>
                        <a:ea typeface="Malgun Gothic"/>
                        <a:cs typeface="Malgun Gothic"/>
                        <a:sym typeface="Malgun Gothic"/>
                      </a:endParaRPr>
                    </a:p>
                  </a:txBody>
                  <a:tcPr marL="33150" marR="33150" marT="33150" marB="33150">
                    <a:lnL w="9525" cap="flat" cmpd="sng">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solidFill>
                        <a:srgbClr val="BFBFBF"/>
                      </a:solidFill>
                      <a:prstDash val="solid"/>
                      <a:round/>
                      <a:headEnd type="none" w="sm" len="sm"/>
                      <a:tailEnd type="none" w="sm" len="sm"/>
                    </a:lnT>
                    <a:lnB w="9525" cap="flat" cmpd="sng">
                      <a:solidFill>
                        <a:srgbClr val="BFBFBF"/>
                      </a:solidFill>
                      <a:prstDash val="solid"/>
                      <a:round/>
                      <a:headEnd type="none" w="sm" len="sm"/>
                      <a:tailEnd type="none" w="sm" len="sm"/>
                    </a:lnB>
                    <a:noFill/>
                  </a:tcPr>
                </a:tc>
                <a:extLst>
                  <a:ext uri="{0D108BD9-81ED-4DB2-BD59-A6C34878D82A}">
                    <a16:rowId xmlns:a16="http://schemas.microsoft.com/office/drawing/2014/main" val="10002"/>
                  </a:ext>
                </a:extLst>
              </a:tr>
            </a:tbl>
          </a:graphicData>
        </a:graphic>
      </p:graphicFrame>
      <p:sp>
        <p:nvSpPr>
          <p:cNvPr id="24" name="Button">
            <a:extLst>
              <a:ext uri="{FF2B5EF4-FFF2-40B4-BE49-F238E27FC236}">
                <a16:creationId xmlns:a16="http://schemas.microsoft.com/office/drawing/2014/main" id="{F3756DBF-8E3D-11D3-EF20-0A3191BCECCA}"/>
              </a:ext>
            </a:extLst>
          </p:cNvPr>
          <p:cNvSpPr>
            <a:spLocks/>
          </p:cNvSpPr>
          <p:nvPr/>
        </p:nvSpPr>
        <p:spPr bwMode="auto">
          <a:xfrm>
            <a:off x="6623313" y="6101810"/>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목록</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25" name="Button">
            <a:extLst>
              <a:ext uri="{FF2B5EF4-FFF2-40B4-BE49-F238E27FC236}">
                <a16:creationId xmlns:a16="http://schemas.microsoft.com/office/drawing/2014/main" id="{A288665C-BD1F-46FE-AB35-B936F52E7F57}"/>
              </a:ext>
            </a:extLst>
          </p:cNvPr>
          <p:cNvSpPr>
            <a:spLocks/>
          </p:cNvSpPr>
          <p:nvPr/>
        </p:nvSpPr>
        <p:spPr bwMode="auto">
          <a:xfrm>
            <a:off x="5672367" y="6098284"/>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수정</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26" name="Button">
            <a:extLst>
              <a:ext uri="{FF2B5EF4-FFF2-40B4-BE49-F238E27FC236}">
                <a16:creationId xmlns:a16="http://schemas.microsoft.com/office/drawing/2014/main" id="{28D93994-4F9F-2491-9976-0521945A1EA3}"/>
              </a:ext>
            </a:extLst>
          </p:cNvPr>
          <p:cNvSpPr>
            <a:spLocks/>
          </p:cNvSpPr>
          <p:nvPr/>
        </p:nvSpPr>
        <p:spPr bwMode="auto">
          <a:xfrm>
            <a:off x="6140475" y="6098284"/>
            <a:ext cx="421129" cy="216000"/>
          </a:xfrm>
          <a:prstGeom prst="roundRect">
            <a:avLst>
              <a:gd name="adj" fmla="val 8776"/>
            </a:avLst>
          </a:prstGeom>
          <a:solidFill>
            <a:schemeClr val="bg1">
              <a:lumMod val="95000"/>
            </a:schemeClr>
          </a:solidFill>
          <a:ln w="6350" cap="flat" cmpd="sng" algn="ctr">
            <a:solidFill>
              <a:srgbClr val="808080"/>
            </a:solid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wrap="square" tIns="79200" bIns="79200" rtlCol="0" anchor="ctr">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삭제</a:t>
            </a:r>
            <a:endParaRPr 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28" name="직사각형 27">
            <a:extLst>
              <a:ext uri="{FF2B5EF4-FFF2-40B4-BE49-F238E27FC236}">
                <a16:creationId xmlns:a16="http://schemas.microsoft.com/office/drawing/2014/main" id="{4FF2E1A0-A891-E446-1AC6-433B13E775B0}"/>
              </a:ext>
            </a:extLst>
          </p:cNvPr>
          <p:cNvSpPr/>
          <p:nvPr/>
        </p:nvSpPr>
        <p:spPr>
          <a:xfrm>
            <a:off x="5581199" y="6001997"/>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nvGrpSpPr>
          <p:cNvPr id="29" name="그룹 28">
            <a:extLst>
              <a:ext uri="{FF2B5EF4-FFF2-40B4-BE49-F238E27FC236}">
                <a16:creationId xmlns:a16="http://schemas.microsoft.com/office/drawing/2014/main" id="{896AF43D-194F-3622-DBBA-DAF6025A9F32}"/>
              </a:ext>
            </a:extLst>
          </p:cNvPr>
          <p:cNvGrpSpPr/>
          <p:nvPr/>
        </p:nvGrpSpPr>
        <p:grpSpPr>
          <a:xfrm>
            <a:off x="1839860" y="5941422"/>
            <a:ext cx="1364865" cy="610658"/>
            <a:chOff x="4137845" y="5692562"/>
            <a:chExt cx="1364865" cy="610658"/>
          </a:xfrm>
        </p:grpSpPr>
        <p:sp>
          <p:nvSpPr>
            <p:cNvPr id="30" name="직사각형 29">
              <a:extLst>
                <a:ext uri="{FF2B5EF4-FFF2-40B4-BE49-F238E27FC236}">
                  <a16:creationId xmlns:a16="http://schemas.microsoft.com/office/drawing/2014/main" id="{A7D61D09-B553-0435-60B6-35DC4AF14128}"/>
                </a:ext>
              </a:extLst>
            </p:cNvPr>
            <p:cNvSpPr/>
            <p:nvPr/>
          </p:nvSpPr>
          <p:spPr bwMode="auto">
            <a:xfrm>
              <a:off x="4194126" y="5733669"/>
              <a:ext cx="1308583" cy="569551"/>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31" name="Rectangle 626">
              <a:extLst>
                <a:ext uri="{FF2B5EF4-FFF2-40B4-BE49-F238E27FC236}">
                  <a16:creationId xmlns:a16="http://schemas.microsoft.com/office/drawing/2014/main" id="{E5960D78-FB5E-0F77-9F22-5DFA71EC69FB}"/>
                </a:ext>
              </a:extLst>
            </p:cNvPr>
            <p:cNvSpPr>
              <a:spLocks noChangeArrowheads="1"/>
            </p:cNvSpPr>
            <p:nvPr/>
          </p:nvSpPr>
          <p:spPr bwMode="auto">
            <a:xfrm>
              <a:off x="4321144" y="5774433"/>
              <a:ext cx="1181566" cy="21544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삭제되었습니다</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32" name="AutoShape 181">
              <a:extLst>
                <a:ext uri="{FF2B5EF4-FFF2-40B4-BE49-F238E27FC236}">
                  <a16:creationId xmlns:a16="http://schemas.microsoft.com/office/drawing/2014/main" id="{99C3CFEF-E0B5-17E6-4EB7-D81763911C2F}"/>
                </a:ext>
              </a:extLst>
            </p:cNvPr>
            <p:cNvSpPr>
              <a:spLocks noChangeArrowheads="1"/>
            </p:cNvSpPr>
            <p:nvPr/>
          </p:nvSpPr>
          <p:spPr bwMode="auto">
            <a:xfrm>
              <a:off x="4615848" y="6050817"/>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확인</a:t>
              </a:r>
            </a:p>
          </p:txBody>
        </p:sp>
        <p:sp>
          <p:nvSpPr>
            <p:cNvPr id="33" name="직사각형 32">
              <a:extLst>
                <a:ext uri="{FF2B5EF4-FFF2-40B4-BE49-F238E27FC236}">
                  <a16:creationId xmlns:a16="http://schemas.microsoft.com/office/drawing/2014/main" id="{2480EE76-1671-3D13-EC94-79DF411FBAD7}"/>
                </a:ext>
              </a:extLst>
            </p:cNvPr>
            <p:cNvSpPr/>
            <p:nvPr/>
          </p:nvSpPr>
          <p:spPr>
            <a:xfrm>
              <a:off x="4137845" y="5692562"/>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e2-2</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pSp>
      <p:grpSp>
        <p:nvGrpSpPr>
          <p:cNvPr id="34" name="그룹 33">
            <a:extLst>
              <a:ext uri="{FF2B5EF4-FFF2-40B4-BE49-F238E27FC236}">
                <a16:creationId xmlns:a16="http://schemas.microsoft.com/office/drawing/2014/main" id="{18B6F9C0-1B31-BA31-007E-A9E2B6F69C43}"/>
              </a:ext>
            </a:extLst>
          </p:cNvPr>
          <p:cNvGrpSpPr/>
          <p:nvPr/>
        </p:nvGrpSpPr>
        <p:grpSpPr>
          <a:xfrm>
            <a:off x="461834" y="5953092"/>
            <a:ext cx="1364865" cy="781566"/>
            <a:chOff x="1846173" y="5906105"/>
            <a:chExt cx="1364865" cy="781566"/>
          </a:xfrm>
        </p:grpSpPr>
        <p:sp>
          <p:nvSpPr>
            <p:cNvPr id="35" name="직사각형 34">
              <a:extLst>
                <a:ext uri="{FF2B5EF4-FFF2-40B4-BE49-F238E27FC236}">
                  <a16:creationId xmlns:a16="http://schemas.microsoft.com/office/drawing/2014/main" id="{C6036D47-5FA4-9322-C11C-718746B50C51}"/>
                </a:ext>
              </a:extLst>
            </p:cNvPr>
            <p:cNvSpPr/>
            <p:nvPr/>
          </p:nvSpPr>
          <p:spPr bwMode="auto">
            <a:xfrm>
              <a:off x="1902454" y="5947212"/>
              <a:ext cx="1308583" cy="740459"/>
            </a:xfrm>
            <a:prstGeom prst="rect">
              <a:avLst/>
            </a:prstGeom>
            <a:solidFill>
              <a:srgbClr val="FFFFFF"/>
            </a:solidFill>
            <a:ln w="9525" cap="flat" cmpd="sng" algn="ctr">
              <a:solidFill>
                <a:schemeClr val="tx1">
                  <a:lumMod val="50000"/>
                  <a:lumOff val="5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1" hangingPunct="1">
                <a:lnSpc>
                  <a:spcPct val="100000"/>
                </a:lnSpc>
                <a:spcBef>
                  <a:spcPct val="0"/>
                </a:spcBef>
                <a:spcAft>
                  <a:spcPct val="0"/>
                </a:spcAft>
                <a:buClrTx/>
                <a:buSzTx/>
                <a:buFontTx/>
                <a:buNone/>
                <a:tabLst/>
              </a:pPr>
              <a:endParaRPr kumimoji="1" lang="ko-KR" altLang="en-US" sz="800" b="0" i="0" u="none" strike="noStrike" cap="none" normalizeH="0" baseline="0" dirty="0">
                <a:ln>
                  <a:noFill/>
                </a:ln>
                <a:solidFill>
                  <a:schemeClr val="tx2"/>
                </a:solidFill>
                <a:effectLst/>
                <a:latin typeface="맑은 고딕" panose="020B0503020000020004" pitchFamily="50" charset="-127"/>
                <a:ea typeface="맑은 고딕" panose="020B0503020000020004" pitchFamily="50" charset="-127"/>
              </a:endParaRPr>
            </a:p>
          </p:txBody>
        </p:sp>
        <p:sp>
          <p:nvSpPr>
            <p:cNvPr id="36" name="Rectangle 626">
              <a:extLst>
                <a:ext uri="{FF2B5EF4-FFF2-40B4-BE49-F238E27FC236}">
                  <a16:creationId xmlns:a16="http://schemas.microsoft.com/office/drawing/2014/main" id="{AA33EA60-C272-48AE-D36B-F0142B6D8C56}"/>
                </a:ext>
              </a:extLst>
            </p:cNvPr>
            <p:cNvSpPr>
              <a:spLocks noChangeArrowheads="1"/>
            </p:cNvSpPr>
            <p:nvPr/>
          </p:nvSpPr>
          <p:spPr bwMode="auto">
            <a:xfrm>
              <a:off x="2029472" y="5987976"/>
              <a:ext cx="1181566" cy="33855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defRPr/>
              </a:pPr>
              <a:r>
                <a:rPr lang="ko-KR" altLang="en-US" sz="800" spc="-80" dirty="0">
                  <a:solidFill>
                    <a:schemeClr val="tx1">
                      <a:lumMod val="65000"/>
                      <a:lumOff val="35000"/>
                    </a:schemeClr>
                  </a:solidFill>
                  <a:latin typeface="맑은 고딕" panose="020B0503020000020004" pitchFamily="50" charset="-127"/>
                  <a:ea typeface="맑은 고딕" panose="020B0503020000020004" pitchFamily="50" charset="-127"/>
                </a:rPr>
                <a:t>정말로 삭제 하시겠습니까</a:t>
              </a:r>
              <a:r>
                <a:rPr lang="en-US" altLang="ko-KR" sz="800" spc="-80" dirty="0">
                  <a:solidFill>
                    <a:schemeClr val="tx1">
                      <a:lumMod val="65000"/>
                      <a:lumOff val="35000"/>
                    </a:schemeClr>
                  </a:solidFill>
                  <a:latin typeface="맑은 고딕" panose="020B0503020000020004" pitchFamily="50" charset="-127"/>
                  <a:ea typeface="맑은 고딕" panose="020B0503020000020004" pitchFamily="50" charset="-127"/>
                </a:rPr>
                <a:t>?</a:t>
              </a:r>
            </a:p>
          </p:txBody>
        </p:sp>
        <p:sp>
          <p:nvSpPr>
            <p:cNvPr id="40" name="AutoShape 181">
              <a:extLst>
                <a:ext uri="{FF2B5EF4-FFF2-40B4-BE49-F238E27FC236}">
                  <a16:creationId xmlns:a16="http://schemas.microsoft.com/office/drawing/2014/main" id="{4B119E1B-9674-EF16-5D13-CF73B2200B1A}"/>
                </a:ext>
              </a:extLst>
            </p:cNvPr>
            <p:cNvSpPr>
              <a:spLocks noChangeArrowheads="1"/>
            </p:cNvSpPr>
            <p:nvPr/>
          </p:nvSpPr>
          <p:spPr bwMode="auto">
            <a:xfrm>
              <a:off x="2084920" y="6396518"/>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취소</a:t>
              </a:r>
            </a:p>
          </p:txBody>
        </p:sp>
        <p:sp>
          <p:nvSpPr>
            <p:cNvPr id="41" name="직사각형 40">
              <a:extLst>
                <a:ext uri="{FF2B5EF4-FFF2-40B4-BE49-F238E27FC236}">
                  <a16:creationId xmlns:a16="http://schemas.microsoft.com/office/drawing/2014/main" id="{780B1CF7-F2B3-D362-36FA-E658632459A0}"/>
                </a:ext>
              </a:extLst>
            </p:cNvPr>
            <p:cNvSpPr/>
            <p:nvPr/>
          </p:nvSpPr>
          <p:spPr>
            <a:xfrm>
              <a:off x="1846173" y="5906105"/>
              <a:ext cx="23958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e2-1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sp>
          <p:nvSpPr>
            <p:cNvPr id="42" name="AutoShape 181">
              <a:extLst>
                <a:ext uri="{FF2B5EF4-FFF2-40B4-BE49-F238E27FC236}">
                  <a16:creationId xmlns:a16="http://schemas.microsoft.com/office/drawing/2014/main" id="{613C0CF7-144E-1A91-1E8C-8F32B51E110C}"/>
                </a:ext>
              </a:extLst>
            </p:cNvPr>
            <p:cNvSpPr>
              <a:spLocks noChangeArrowheads="1"/>
            </p:cNvSpPr>
            <p:nvPr/>
          </p:nvSpPr>
          <p:spPr bwMode="auto">
            <a:xfrm>
              <a:off x="2586340" y="6399607"/>
              <a:ext cx="465138" cy="177224"/>
            </a:xfrm>
            <a:prstGeom prst="roundRect">
              <a:avLst>
                <a:gd name="adj" fmla="val 16667"/>
              </a:avLst>
            </a:prstGeom>
            <a:solidFill>
              <a:srgbClr val="EAEAEA"/>
            </a:solidFill>
            <a:ln w="3175" algn="ctr">
              <a:solidFill>
                <a:schemeClr val="tx1">
                  <a:lumMod val="65000"/>
                  <a:lumOff val="35000"/>
                </a:schemeClr>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ko-KR"/>
              </a:defPPr>
              <a:lvl1pPr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eaLnBrk="0" fontAlgn="base" hangingPunct="0">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a:lstStyle>
            <a:p>
              <a:pPr algn="ctr">
                <a:defRPr/>
              </a:pPr>
              <a:r>
                <a:rPr lang="ko-KR" altLang="en-US" sz="700" dirty="0">
                  <a:solidFill>
                    <a:schemeClr val="tx1">
                      <a:lumMod val="65000"/>
                      <a:lumOff val="35000"/>
                    </a:schemeClr>
                  </a:solidFill>
                  <a:latin typeface="맑은 고딕" panose="020B0503020000020004" pitchFamily="50" charset="-127"/>
                  <a:ea typeface="맑은 고딕" panose="020B0503020000020004" pitchFamily="50" charset="-127"/>
                </a:rPr>
                <a:t>삭제</a:t>
              </a:r>
            </a:p>
          </p:txBody>
        </p:sp>
      </p:grpSp>
      <p:sp>
        <p:nvSpPr>
          <p:cNvPr id="43" name="Button">
            <a:extLst>
              <a:ext uri="{FF2B5EF4-FFF2-40B4-BE49-F238E27FC236}">
                <a16:creationId xmlns:a16="http://schemas.microsoft.com/office/drawing/2014/main" id="{CFFDA422-2EC1-727A-E0A5-66D56AE2B229}"/>
              </a:ext>
            </a:extLst>
          </p:cNvPr>
          <p:cNvSpPr/>
          <p:nvPr/>
        </p:nvSpPr>
        <p:spPr>
          <a:xfrm>
            <a:off x="3020435" y="1460920"/>
            <a:ext cx="567735" cy="192639"/>
          </a:xfrm>
          <a:prstGeom prst="roundRect">
            <a:avLst>
              <a:gd name="adj" fmla="val 11182"/>
            </a:avLst>
          </a:prstGeom>
          <a:solidFill>
            <a:schemeClr val="bg1">
              <a:lumMod val="95000"/>
            </a:schemeClr>
          </a:solidFill>
          <a:ln w="6350">
            <a:solidFill>
              <a:srgbClr val="80808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36000" rIns="91440" bIns="36000" numCol="1" spcCol="0" rtlCol="0" fromWordArt="0" anchor="ctr" anchorCtr="0" forceAA="0" compatLnSpc="1">
            <a:prstTxWarp prst="textNoShape">
              <a:avLst/>
            </a:prstTxWarp>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ko-KR" altLang="en-US"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rPr>
              <a:t>다운로드</a:t>
            </a:r>
            <a:endParaRPr lang="en-US" altLang="ko-KR" sz="700" dirty="0">
              <a:solidFill>
                <a:schemeClr val="tx1"/>
              </a:solidFill>
              <a:latin typeface="맑은 고딕" panose="020B0503020000020004" pitchFamily="50" charset="-127"/>
              <a:ea typeface="맑은 고딕" panose="020B0503020000020004" pitchFamily="50" charset="-127"/>
              <a:cs typeface="Segoe UI" panose="020B0502040204020203" pitchFamily="34" charset="0"/>
            </a:endParaRPr>
          </a:p>
        </p:txBody>
      </p:sp>
      <p:sp>
        <p:nvSpPr>
          <p:cNvPr id="44" name="직사각형 43">
            <a:extLst>
              <a:ext uri="{FF2B5EF4-FFF2-40B4-BE49-F238E27FC236}">
                <a16:creationId xmlns:a16="http://schemas.microsoft.com/office/drawing/2014/main" id="{57D2AF04-068B-3BC9-8645-77D873AA81A4}"/>
              </a:ext>
            </a:extLst>
          </p:cNvPr>
          <p:cNvSpPr/>
          <p:nvPr/>
        </p:nvSpPr>
        <p:spPr>
          <a:xfrm>
            <a:off x="2936668" y="1316954"/>
            <a:ext cx="180000" cy="180000"/>
          </a:xfrm>
          <a:prstGeom prst="rect">
            <a:avLst/>
          </a:prstGeom>
          <a:solidFill>
            <a:srgbClr val="00206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rPr>
              <a:t>e1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endParaRPr>
          </a:p>
        </p:txBody>
      </p:sp>
      <p:graphicFrame>
        <p:nvGraphicFramePr>
          <p:cNvPr id="45" name="표 44">
            <a:extLst>
              <a:ext uri="{FF2B5EF4-FFF2-40B4-BE49-F238E27FC236}">
                <a16:creationId xmlns:a16="http://schemas.microsoft.com/office/drawing/2014/main" id="{ACD611CE-8B81-F57D-51FD-F3FDBEDFBAB3}"/>
              </a:ext>
            </a:extLst>
          </p:cNvPr>
          <p:cNvGraphicFramePr>
            <a:graphicFrameLocks noGrp="1"/>
          </p:cNvGraphicFramePr>
          <p:nvPr>
            <p:extLst>
              <p:ext uri="{D42A27DB-BD31-4B8C-83A1-F6EECF244321}">
                <p14:modId xmlns:p14="http://schemas.microsoft.com/office/powerpoint/2010/main" val="3733831706"/>
              </p:ext>
            </p:extLst>
          </p:nvPr>
        </p:nvGraphicFramePr>
        <p:xfrm>
          <a:off x="7514015" y="953554"/>
          <a:ext cx="2338010" cy="2025045"/>
        </p:xfrm>
        <a:graphic>
          <a:graphicData uri="http://schemas.openxmlformats.org/drawingml/2006/table">
            <a:tbl>
              <a:tblPr>
                <a:noFill/>
                <a:tableStyleId>{C7E57CFD-42C9-42BC-89F5-0180A5995E4B}</a:tableStyleId>
              </a:tblPr>
              <a:tblGrid>
                <a:gridCol w="260375">
                  <a:extLst>
                    <a:ext uri="{9D8B030D-6E8A-4147-A177-3AD203B41FA5}">
                      <a16:colId xmlns:a16="http://schemas.microsoft.com/office/drawing/2014/main" val="4167268861"/>
                    </a:ext>
                  </a:extLst>
                </a:gridCol>
                <a:gridCol w="2077635">
                  <a:extLst>
                    <a:ext uri="{9D8B030D-6E8A-4147-A177-3AD203B41FA5}">
                      <a16:colId xmlns:a16="http://schemas.microsoft.com/office/drawing/2014/main" val="3082624605"/>
                    </a:ext>
                  </a:extLst>
                </a:gridCol>
              </a:tblGrid>
              <a:tr h="187200">
                <a:tc gridSpan="2">
                  <a:txBody>
                    <a:bodyPr/>
                    <a:lstStyle/>
                    <a:p>
                      <a:pPr marL="0" marR="0" lvl="0" indent="0" algn="ctr" rtl="0">
                        <a:lnSpc>
                          <a:spcPct val="100000"/>
                        </a:lnSpc>
                        <a:spcBef>
                          <a:spcPts val="0"/>
                        </a:spcBef>
                        <a:spcAft>
                          <a:spcPts val="0"/>
                        </a:spcAft>
                        <a:buClr>
                          <a:srgbClr val="000000"/>
                        </a:buClr>
                        <a:buSzPts val="700"/>
                        <a:buFont typeface="Malgun Gothic"/>
                        <a:buNone/>
                      </a:pPr>
                      <a:r>
                        <a:rPr lang="ko-KR" sz="700" b="1" i="0" u="none" strike="noStrike" cap="none" dirty="0" err="1">
                          <a:solidFill>
                            <a:schemeClr val="dk1"/>
                          </a:solidFill>
                          <a:latin typeface="Malgun Gothic"/>
                          <a:ea typeface="Malgun Gothic"/>
                          <a:cs typeface="Malgun Gothic"/>
                          <a:sym typeface="Malgun Gothic"/>
                        </a:rPr>
                        <a:t>Event</a:t>
                      </a:r>
                      <a:endParaRPr dirty="0"/>
                    </a:p>
                  </a:txBody>
                  <a:tcPr marL="45725" marR="45725" marT="45725" marB="457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solidFill>
                      <a:srgbClr val="D9D9D9"/>
                    </a:solidFill>
                  </a:tcPr>
                </a:tc>
                <a:tc hMerge="1">
                  <a:txBody>
                    <a:bodyPr/>
                    <a:lstStyle/>
                    <a:p>
                      <a:endParaRPr lang="ko-KR"/>
                    </a:p>
                  </a:txBody>
                  <a:tcPr/>
                </a:tc>
                <a:extLst>
                  <a:ext uri="{0D108BD9-81ED-4DB2-BD59-A6C34878D82A}">
                    <a16:rowId xmlns:a16="http://schemas.microsoft.com/office/drawing/2014/main" val="727098379"/>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1</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altLang="en-US" sz="700" b="1" i="0" u="none" strike="noStrike" cap="none" dirty="0">
                          <a:solidFill>
                            <a:schemeClr val="tx1"/>
                          </a:solidFill>
                          <a:latin typeface="+mn-ea"/>
                          <a:ea typeface="Arial"/>
                          <a:cs typeface="Malgun Gothic"/>
                          <a:sym typeface="Malgun Gothic"/>
                        </a:rPr>
                        <a:t> 다운로드 버튼 클릭 시  </a:t>
                      </a:r>
                      <a:endParaRPr lang="en-US" altLang="ko-KR" sz="700" b="1" i="0" u="none" strike="noStrike" cap="none" dirty="0">
                        <a:solidFill>
                          <a:schemeClr val="tx1"/>
                        </a:solidFill>
                        <a:latin typeface="+mn-ea"/>
                        <a:ea typeface="Arial"/>
                        <a:cs typeface="Malgun Gothic"/>
                        <a:sym typeface="Malgun Gothic"/>
                      </a:endParaRPr>
                    </a:p>
                    <a:p>
                      <a:pPr marL="0" marR="0" lvl="0" indent="0" algn="l" rtl="0">
                        <a:lnSpc>
                          <a:spcPct val="100000"/>
                        </a:lnSpc>
                        <a:spcBef>
                          <a:spcPts val="0"/>
                        </a:spcBef>
                        <a:spcAft>
                          <a:spcPts val="0"/>
                        </a:spcAft>
                        <a:buClr>
                          <a:schemeClr val="dk1"/>
                        </a:buClr>
                        <a:buSzPts val="700"/>
                        <a:buFont typeface="Arial"/>
                        <a:buNone/>
                      </a:pPr>
                      <a:r>
                        <a:rPr lang="en-US" altLang="ko-KR" sz="700" b="0" i="0" u="none" strike="noStrike" cap="none" dirty="0">
                          <a:solidFill>
                            <a:schemeClr val="tx1"/>
                          </a:solidFill>
                          <a:latin typeface="+mn-ea"/>
                          <a:ea typeface="Arial"/>
                          <a:cs typeface="Malgun Gothic"/>
                          <a:sym typeface="Malgun Gothic"/>
                        </a:rPr>
                        <a:t>- </a:t>
                      </a:r>
                      <a:r>
                        <a:rPr lang="ko-KR" altLang="en-US" sz="700" b="0" i="0" u="none" strike="noStrike" cap="none" dirty="0">
                          <a:solidFill>
                            <a:schemeClr val="tx1"/>
                          </a:solidFill>
                          <a:latin typeface="+mn-ea"/>
                          <a:ea typeface="Arial"/>
                          <a:cs typeface="Malgun Gothic"/>
                          <a:sym typeface="Malgun Gothic"/>
                        </a:rPr>
                        <a:t>첨부파일 다운로드</a:t>
                      </a:r>
                      <a:endParaRPr lang="en-US" altLang="ko-KR" sz="700" b="0" i="0" u="none" strike="noStrike" cap="none" dirty="0">
                        <a:solidFill>
                          <a:schemeClr val="tx1"/>
                        </a:solidFill>
                        <a:latin typeface="+mn-ea"/>
                        <a:ea typeface="Arial"/>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54026661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rgbClr val="000000"/>
                        </a:buClr>
                        <a:buSzPts val="700"/>
                        <a:buFont typeface="Arial"/>
                        <a:buChar char="•"/>
                      </a:pPr>
                      <a:r>
                        <a:rPr lang="ko-KR" altLang="en-US" sz="700" b="1" u="none" strike="noStrike" cap="none" dirty="0">
                          <a:solidFill>
                            <a:srgbClr val="000000"/>
                          </a:solidFill>
                          <a:latin typeface="Malgun Gothic"/>
                          <a:ea typeface="Malgun Gothic"/>
                          <a:cs typeface="Malgun Gothic"/>
                          <a:sym typeface="Malgun Gothic"/>
                        </a:rPr>
                        <a:t> 수정 버튼</a:t>
                      </a:r>
                      <a:br>
                        <a:rPr lang="en-US" altLang="ko-KR" sz="700" b="1" u="none" strike="noStrike" cap="none" dirty="0">
                          <a:solidFill>
                            <a:srgbClr val="000000"/>
                          </a:solidFill>
                          <a:latin typeface="Malgun Gothic"/>
                          <a:ea typeface="Malgun Gothic"/>
                          <a:cs typeface="Malgun Gothic"/>
                          <a:sym typeface="Malgun Gothic"/>
                        </a:rPr>
                      </a:br>
                      <a:r>
                        <a:rPr lang="ko-KR"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수정</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수정페이지로 이동</a:t>
                      </a:r>
                      <a:endParaRPr lang="en-US" altLang="ko-KR" sz="700" b="0" u="none" strike="noStrike" cap="none" dirty="0">
                        <a:solidFill>
                          <a:srgbClr val="000000"/>
                        </a:solidFill>
                        <a:latin typeface="Malgun Gothic"/>
                        <a:ea typeface="Malgun Gothic"/>
                        <a:cs typeface="Malgun Gothic"/>
                        <a:sym typeface="Malgun Gothic"/>
                      </a:endParaRPr>
                    </a:p>
                    <a:p>
                      <a:pPr marL="36000" marR="0" lvl="0" indent="-44450" algn="l" rtl="0">
                        <a:lnSpc>
                          <a:spcPct val="100000"/>
                        </a:lnSpc>
                        <a:spcBef>
                          <a:spcPts val="0"/>
                        </a:spcBef>
                        <a:spcAft>
                          <a:spcPts val="0"/>
                        </a:spcAft>
                        <a:buClr>
                          <a:srgbClr val="000000"/>
                        </a:buClr>
                        <a:buSzPts val="700"/>
                        <a:buFont typeface="Arial"/>
                        <a:buChar char="•"/>
                      </a:pPr>
                      <a:r>
                        <a:rPr lang="en-US" altLang="ko-KR"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삭제 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삭제</a:t>
                      </a:r>
                      <a:r>
                        <a:rPr lang="en-US" altLang="ko-KR" sz="700" b="0" u="none" strike="noStrike" cap="none" dirty="0">
                          <a:solidFill>
                            <a:srgbClr val="000000"/>
                          </a:solidFill>
                          <a:latin typeface="Malgun Gothic"/>
                          <a:ea typeface="Malgun Gothic"/>
                          <a:cs typeface="Malgun Gothic"/>
                          <a:sym typeface="Malgun Gothic"/>
                        </a:rPr>
                        <a:t>: #1-1 </a:t>
                      </a:r>
                      <a:r>
                        <a:rPr lang="ko-KR" altLang="en-US" sz="700" b="0" u="none" strike="noStrike" cap="none" dirty="0" err="1">
                          <a:solidFill>
                            <a:srgbClr val="000000"/>
                          </a:solidFill>
                          <a:latin typeface="Malgun Gothic"/>
                          <a:ea typeface="Malgun Gothic"/>
                          <a:cs typeface="Malgun Gothic"/>
                          <a:sym typeface="Malgun Gothic"/>
                        </a:rPr>
                        <a:t>컨펌창</a:t>
                      </a:r>
                      <a:r>
                        <a:rPr lang="ko-KR" altLang="en-US" sz="700" b="0" u="none" strike="noStrike" cap="none" dirty="0">
                          <a:solidFill>
                            <a:srgbClr val="000000"/>
                          </a:solidFill>
                          <a:latin typeface="Malgun Gothic"/>
                          <a:ea typeface="Malgun Gothic"/>
                          <a:cs typeface="Malgun Gothic"/>
                          <a:sym typeface="Malgun Gothic"/>
                        </a:rPr>
                        <a:t> 후 </a:t>
                      </a: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삭제</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버튼 클릭 시 </a:t>
                      </a:r>
                      <a:r>
                        <a:rPr lang="en-US" altLang="ko-KR" sz="700" b="0" u="none" strike="noStrike" cap="none" dirty="0">
                          <a:solidFill>
                            <a:srgbClr val="000000"/>
                          </a:solidFill>
                          <a:latin typeface="Malgun Gothic"/>
                          <a:ea typeface="Malgun Gothic"/>
                          <a:cs typeface="Malgun Gothic"/>
                          <a:sym typeface="Malgun Gothic"/>
                        </a:rPr>
                        <a:t>#1-2 </a:t>
                      </a:r>
                      <a:r>
                        <a:rPr lang="ko-KR" altLang="en-US" sz="700" b="0" u="none" strike="noStrike" cap="none" dirty="0" err="1">
                          <a:solidFill>
                            <a:srgbClr val="000000"/>
                          </a:solidFill>
                          <a:latin typeface="Malgun Gothic"/>
                          <a:ea typeface="Malgun Gothic"/>
                          <a:cs typeface="Malgun Gothic"/>
                          <a:sym typeface="Malgun Gothic"/>
                        </a:rPr>
                        <a:t>얼럿</a:t>
                      </a:r>
                      <a:r>
                        <a:rPr lang="ko-KR" altLang="en-US" sz="700" b="0" u="none" strike="noStrike" cap="none" dirty="0">
                          <a:solidFill>
                            <a:srgbClr val="000000"/>
                          </a:solidFill>
                          <a:latin typeface="Malgun Gothic"/>
                          <a:ea typeface="Malgun Gothic"/>
                          <a:cs typeface="Malgun Gothic"/>
                          <a:sym typeface="Malgun Gothic"/>
                        </a:rPr>
                        <a:t> 창 후 게시물 삭제</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삭제 후 목록 페이지로 이동</a:t>
                      </a:r>
                      <a:endParaRPr lang="en-US" altLang="ko-KR" sz="700" b="0" u="none" strike="noStrike" cap="none" dirty="0">
                        <a:solidFill>
                          <a:srgbClr val="000000"/>
                        </a:solidFill>
                        <a:latin typeface="Malgun Gothic"/>
                        <a:ea typeface="Malgun Gothic"/>
                        <a:cs typeface="Malgun Gothic"/>
                        <a:sym typeface="Malgun Gothic"/>
                      </a:endParaRPr>
                    </a:p>
                    <a:p>
                      <a:pPr marL="36000" marR="0" lvl="0" indent="-44450" algn="l" rtl="0">
                        <a:lnSpc>
                          <a:spcPct val="100000"/>
                        </a:lnSpc>
                        <a:spcBef>
                          <a:spcPts val="0"/>
                        </a:spcBef>
                        <a:spcAft>
                          <a:spcPts val="0"/>
                        </a:spcAft>
                        <a:buClr>
                          <a:srgbClr val="000000"/>
                        </a:buClr>
                        <a:buSzPts val="700"/>
                        <a:buFont typeface="Arial"/>
                        <a:buChar char="•"/>
                      </a:pPr>
                      <a:r>
                        <a:rPr lang="ko-KR" altLang="en-US" sz="700" b="0"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목록</a:t>
                      </a:r>
                      <a:r>
                        <a:rPr lang="en-US" altLang="ko-KR" sz="700" b="1" u="none" strike="noStrike" cap="none" dirty="0">
                          <a:solidFill>
                            <a:srgbClr val="000000"/>
                          </a:solidFill>
                          <a:latin typeface="Malgun Gothic"/>
                          <a:ea typeface="Malgun Gothic"/>
                          <a:cs typeface="Malgun Gothic"/>
                          <a:sym typeface="Malgun Gothic"/>
                        </a:rPr>
                        <a:t> </a:t>
                      </a:r>
                      <a:r>
                        <a:rPr lang="ko-KR" altLang="en-US" sz="700" b="1" u="none" strike="noStrike" cap="none" dirty="0">
                          <a:solidFill>
                            <a:srgbClr val="000000"/>
                          </a:solidFill>
                          <a:latin typeface="Malgun Gothic"/>
                          <a:ea typeface="Malgun Gothic"/>
                          <a:cs typeface="Malgun Gothic"/>
                          <a:sym typeface="Malgun Gothic"/>
                        </a:rPr>
                        <a:t>버튼</a:t>
                      </a:r>
                      <a:br>
                        <a:rPr lang="en-US" altLang="ko-KR" sz="700" b="0" u="none" strike="noStrike" cap="none" dirty="0">
                          <a:solidFill>
                            <a:srgbClr val="000000"/>
                          </a:solidFill>
                          <a:latin typeface="Malgun Gothic"/>
                          <a:ea typeface="Malgun Gothic"/>
                          <a:cs typeface="Malgun Gothic"/>
                          <a:sym typeface="Malgun Gothic"/>
                        </a:rPr>
                      </a:b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목록 페이지로 이동</a:t>
                      </a: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2559855998"/>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2-1</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altLang="en-US" sz="700" b="1" i="0" u="none" strike="noStrike" cap="none" dirty="0">
                          <a:solidFill>
                            <a:schemeClr val="tx1"/>
                          </a:solidFill>
                          <a:latin typeface="+mn-ea"/>
                          <a:ea typeface="Arial"/>
                          <a:cs typeface="Malgun Gothic"/>
                          <a:sym typeface="Malgun Gothic"/>
                        </a:rPr>
                        <a:t> 삭제 확인</a:t>
                      </a:r>
                      <a:endParaRPr lang="en-US" altLang="ko-KR" sz="700" b="1" i="0" u="none" strike="noStrike" cap="none" dirty="0">
                        <a:solidFill>
                          <a:schemeClr val="tx1"/>
                        </a:solidFill>
                        <a:latin typeface="+mn-ea"/>
                        <a:ea typeface="Arial"/>
                        <a:cs typeface="Malgun Gothic"/>
                        <a:sym typeface="Malgun Gothic"/>
                      </a:endParaRPr>
                    </a:p>
                    <a:p>
                      <a:pPr marL="0" marR="0" lvl="0" indent="0" algn="l" rtl="0">
                        <a:lnSpc>
                          <a:spcPct val="100000"/>
                        </a:lnSpc>
                        <a:spcBef>
                          <a:spcPts val="0"/>
                        </a:spcBef>
                        <a:spcAft>
                          <a:spcPts val="0"/>
                        </a:spcAft>
                        <a:buClr>
                          <a:schemeClr val="dk1"/>
                        </a:buClr>
                        <a:buSzPts val="700"/>
                        <a:buFont typeface="Arial"/>
                        <a:buNone/>
                      </a:pPr>
                      <a:r>
                        <a:rPr lang="en-US" altLang="ko-KR" sz="700" b="0" i="0" u="none" strike="noStrike" cap="none" dirty="0">
                          <a:solidFill>
                            <a:schemeClr val="tx1"/>
                          </a:solidFill>
                          <a:latin typeface="+mn-ea"/>
                          <a:ea typeface="Arial"/>
                          <a:cs typeface="Malgun Gothic"/>
                          <a:sym typeface="Malgun Gothic"/>
                        </a:rPr>
                        <a:t>- </a:t>
                      </a:r>
                      <a:r>
                        <a:rPr lang="ko-KR" altLang="en-US" sz="700" b="0" u="none" strike="noStrike" cap="none" dirty="0" err="1">
                          <a:solidFill>
                            <a:srgbClr val="000000"/>
                          </a:solidFill>
                          <a:latin typeface="Malgun Gothic"/>
                          <a:ea typeface="Malgun Gothic"/>
                          <a:cs typeface="Malgun Gothic"/>
                          <a:sym typeface="Malgun Gothic"/>
                        </a:rPr>
                        <a:t>컨펌창</a:t>
                      </a:r>
                      <a:r>
                        <a:rPr lang="ko-KR" altLang="en-US" sz="700" b="0" u="none" strike="noStrike" cap="none" dirty="0">
                          <a:solidFill>
                            <a:srgbClr val="000000"/>
                          </a:solidFill>
                          <a:latin typeface="Malgun Gothic"/>
                          <a:ea typeface="Malgun Gothic"/>
                          <a:cs typeface="Malgun Gothic"/>
                          <a:sym typeface="Malgun Gothic"/>
                        </a:rPr>
                        <a:t> 후 </a:t>
                      </a:r>
                      <a:r>
                        <a:rPr lang="en-US" altLang="ko-KR" sz="700" b="0" u="none" strike="noStrike" cap="none" dirty="0">
                          <a:solidFill>
                            <a:srgbClr val="000000"/>
                          </a:solidFill>
                          <a:latin typeface="Malgun Gothic"/>
                          <a:ea typeface="Malgun Gothic"/>
                          <a:cs typeface="Malgun Gothic"/>
                          <a:sym typeface="Malgun Gothic"/>
                        </a:rPr>
                        <a:t>[</a:t>
                      </a:r>
                      <a:r>
                        <a:rPr lang="ko-KR" altLang="en-US" sz="700" b="0" u="none" strike="noStrike" cap="none" dirty="0">
                          <a:solidFill>
                            <a:srgbClr val="000000"/>
                          </a:solidFill>
                          <a:latin typeface="Malgun Gothic"/>
                          <a:ea typeface="Malgun Gothic"/>
                          <a:cs typeface="Malgun Gothic"/>
                          <a:sym typeface="Malgun Gothic"/>
                        </a:rPr>
                        <a:t>삭제</a:t>
                      </a:r>
                      <a:r>
                        <a:rPr lang="en-US" altLang="ko-KR" sz="700" b="0" u="none" strike="noStrike" cap="none" dirty="0">
                          <a:solidFill>
                            <a:srgbClr val="000000"/>
                          </a:solidFill>
                          <a:latin typeface="Malgun Gothic"/>
                          <a:ea typeface="Malgun Gothic"/>
                          <a:cs typeface="Malgun Gothic"/>
                          <a:sym typeface="Malgun Gothic"/>
                        </a:rPr>
                        <a:t>] </a:t>
                      </a:r>
                      <a:r>
                        <a:rPr lang="ko-KR" altLang="en-US" sz="700" b="0" u="none" strike="noStrike" cap="none" dirty="0">
                          <a:solidFill>
                            <a:srgbClr val="000000"/>
                          </a:solidFill>
                          <a:latin typeface="Malgun Gothic"/>
                          <a:ea typeface="Malgun Gothic"/>
                          <a:cs typeface="Malgun Gothic"/>
                          <a:sym typeface="Malgun Gothic"/>
                        </a:rPr>
                        <a:t>버튼 클릭 시 </a:t>
                      </a:r>
                      <a:r>
                        <a:rPr lang="en-US" altLang="ko-KR" sz="700" b="0" u="none" strike="noStrike" cap="none" dirty="0">
                          <a:solidFill>
                            <a:srgbClr val="000000"/>
                          </a:solidFill>
                          <a:latin typeface="Malgun Gothic"/>
                          <a:ea typeface="Malgun Gothic"/>
                          <a:cs typeface="Malgun Gothic"/>
                          <a:sym typeface="Malgun Gothic"/>
                        </a:rPr>
                        <a:t>#1-2 </a:t>
                      </a:r>
                      <a:r>
                        <a:rPr lang="ko-KR" altLang="en-US" sz="700" b="0" u="none" strike="noStrike" cap="none" dirty="0" err="1">
                          <a:solidFill>
                            <a:srgbClr val="000000"/>
                          </a:solidFill>
                          <a:latin typeface="Malgun Gothic"/>
                          <a:ea typeface="Malgun Gothic"/>
                          <a:cs typeface="Malgun Gothic"/>
                          <a:sym typeface="Malgun Gothic"/>
                        </a:rPr>
                        <a:t>얼럿</a:t>
                      </a:r>
                      <a:r>
                        <a:rPr lang="ko-KR" altLang="en-US" sz="700" b="0" u="none" strike="noStrike" cap="none" dirty="0">
                          <a:solidFill>
                            <a:srgbClr val="000000"/>
                          </a:solidFill>
                          <a:latin typeface="Malgun Gothic"/>
                          <a:ea typeface="Malgun Gothic"/>
                          <a:cs typeface="Malgun Gothic"/>
                          <a:sym typeface="Malgun Gothic"/>
                        </a:rPr>
                        <a:t> 창 후 게시물 삭제</a:t>
                      </a:r>
                      <a:endParaRPr lang="en-US" altLang="ko-KR" sz="700" b="0" i="0" u="none" strike="noStrike" cap="none" dirty="0">
                        <a:solidFill>
                          <a:schemeClr val="tx1"/>
                        </a:solidFill>
                        <a:latin typeface="+mn-ea"/>
                        <a:ea typeface="Arial"/>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1570979582"/>
                  </a:ext>
                </a:extLst>
              </a:tr>
              <a:tr h="241175">
                <a:tc>
                  <a:txBody>
                    <a:bodyPr/>
                    <a:lstStyle/>
                    <a:p>
                      <a:pPr marL="0" marR="0" lvl="0" indent="0" algn="ctr" rtl="0">
                        <a:lnSpc>
                          <a:spcPct val="100000"/>
                        </a:lnSpc>
                        <a:spcBef>
                          <a:spcPts val="0"/>
                        </a:spcBef>
                        <a:spcAft>
                          <a:spcPts val="0"/>
                        </a:spcAft>
                        <a:buClr>
                          <a:srgbClr val="000000"/>
                        </a:buClr>
                        <a:buSzPts val="700"/>
                        <a:buFont typeface="Malgun Gothic"/>
                        <a:buNone/>
                      </a:pPr>
                      <a:r>
                        <a:rPr lang="ko-KR" altLang="ko-KR" sz="700" b="1" i="0" u="none" strike="noStrike" cap="none" dirty="0" err="1">
                          <a:solidFill>
                            <a:srgbClr val="9900FF"/>
                          </a:solidFill>
                          <a:latin typeface="Malgun Gothic"/>
                          <a:ea typeface="Malgun Gothic"/>
                          <a:cs typeface="Malgun Gothic"/>
                          <a:sym typeface="Malgun Gothic"/>
                        </a:rPr>
                        <a:t>E</a:t>
                      </a:r>
                      <a:r>
                        <a:rPr lang="en-US" altLang="ko-KR" sz="700" b="1" i="0" u="none" strike="noStrike" cap="none" dirty="0">
                          <a:solidFill>
                            <a:srgbClr val="9900FF"/>
                          </a:solidFill>
                          <a:latin typeface="Malgun Gothic"/>
                          <a:ea typeface="Malgun Gothic"/>
                          <a:cs typeface="Malgun Gothic"/>
                          <a:sym typeface="Malgun Gothic"/>
                        </a:rPr>
                        <a:t>2-2</a:t>
                      </a:r>
                      <a:endParaRPr sz="700" dirty="0"/>
                    </a:p>
                  </a:txBody>
                  <a:tcPr marL="0" marR="0" marT="0" marB="0" anchor="ctr">
                    <a:lnL w="12700" cap="flat" cmpd="sng" algn="ctr">
                      <a:noFill/>
                      <a:prstDash val="solid"/>
                      <a:round/>
                      <a:headEnd type="none" w="med" len="med"/>
                      <a:tailEnd type="none" w="med" len="med"/>
                    </a:lnL>
                    <a:lnR w="9525" cap="flat" cmpd="sng" algn="ctr">
                      <a:solidFill>
                        <a:srgbClr val="BFBFBF"/>
                      </a:solidFill>
                      <a:prstDash val="solid"/>
                      <a:round/>
                      <a:headEnd type="none" w="sm" len="sm"/>
                      <a:tailEnd type="none" w="sm" len="sm"/>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tc>
                  <a:txBody>
                    <a:bodyPr/>
                    <a:lstStyle/>
                    <a:p>
                      <a:pPr marL="36000" marR="0" lvl="0" indent="-44450" algn="l" rtl="0">
                        <a:lnSpc>
                          <a:spcPct val="100000"/>
                        </a:lnSpc>
                        <a:spcBef>
                          <a:spcPts val="0"/>
                        </a:spcBef>
                        <a:spcAft>
                          <a:spcPts val="0"/>
                        </a:spcAft>
                        <a:buClr>
                          <a:schemeClr val="dk1"/>
                        </a:buClr>
                        <a:buSzPts val="700"/>
                        <a:buFont typeface="Arial"/>
                        <a:buChar char="•"/>
                      </a:pPr>
                      <a:r>
                        <a:rPr lang="ko-KR" altLang="en-US" sz="700" b="1" i="0" u="none" strike="noStrike" cap="none" dirty="0">
                          <a:solidFill>
                            <a:schemeClr val="tx1"/>
                          </a:solidFill>
                          <a:latin typeface="+mn-ea"/>
                          <a:ea typeface="Arial"/>
                          <a:cs typeface="Malgun Gothic"/>
                          <a:sym typeface="Malgun Gothic"/>
                        </a:rPr>
                        <a:t> 삭제 알림</a:t>
                      </a:r>
                      <a:endParaRPr lang="en-US" altLang="ko-KR" sz="700" b="0" i="0" u="none" strike="noStrike" cap="none" dirty="0">
                        <a:solidFill>
                          <a:schemeClr val="tx1"/>
                        </a:solidFill>
                        <a:latin typeface="+mn-ea"/>
                        <a:ea typeface="Arial"/>
                        <a:cs typeface="Malgun Gothic"/>
                        <a:sym typeface="Malgun Gothic"/>
                      </a:endParaRPr>
                    </a:p>
                  </a:txBody>
                  <a:tcPr marL="33150" marR="33150" marT="33150" marB="33150">
                    <a:lnL w="9525" cap="flat" cmpd="sng" algn="ctr">
                      <a:solidFill>
                        <a:srgbClr val="BFBFBF"/>
                      </a:solidFill>
                      <a:prstDash val="solid"/>
                      <a:round/>
                      <a:headEnd type="none" w="sm" len="sm"/>
                      <a:tailEnd type="none" w="sm" len="sm"/>
                    </a:lnL>
                    <a:lnR w="12700" cap="flat" cmpd="sng" algn="ctr">
                      <a:noFill/>
                      <a:prstDash val="solid"/>
                      <a:round/>
                      <a:headEnd type="none" w="med" len="med"/>
                      <a:tailEnd type="none" w="med" len="med"/>
                    </a:lnR>
                    <a:lnT w="9525" cap="flat" cmpd="sng" algn="ctr">
                      <a:solidFill>
                        <a:srgbClr val="BFBFBF"/>
                      </a:solidFill>
                      <a:prstDash val="solid"/>
                      <a:round/>
                      <a:headEnd type="none" w="sm" len="sm"/>
                      <a:tailEnd type="none" w="sm" len="sm"/>
                    </a:lnT>
                    <a:lnB w="9525" cap="flat" cmpd="sng" algn="ctr">
                      <a:solidFill>
                        <a:srgbClr val="BFBFBF"/>
                      </a:solidFill>
                      <a:prstDash val="solid"/>
                      <a:round/>
                      <a:headEnd type="none" w="sm" len="sm"/>
                      <a:tailEnd type="none" w="sm" len="sm"/>
                    </a:lnB>
                    <a:noFill/>
                  </a:tcPr>
                </a:tc>
                <a:extLst>
                  <a:ext uri="{0D108BD9-81ED-4DB2-BD59-A6C34878D82A}">
                    <a16:rowId xmlns:a16="http://schemas.microsoft.com/office/drawing/2014/main" val="3608872729"/>
                  </a:ext>
                </a:extLst>
              </a:tr>
            </a:tbl>
          </a:graphicData>
        </a:graphic>
      </p:graphicFrame>
      <p:sp>
        <p:nvSpPr>
          <p:cNvPr id="76" name="타원 75">
            <a:extLst>
              <a:ext uri="{FF2B5EF4-FFF2-40B4-BE49-F238E27FC236}">
                <a16:creationId xmlns:a16="http://schemas.microsoft.com/office/drawing/2014/main" id="{4C15C598-325C-CA15-C358-CB497A126222}"/>
              </a:ext>
            </a:extLst>
          </p:cNvPr>
          <p:cNvSpPr/>
          <p:nvPr/>
        </p:nvSpPr>
        <p:spPr>
          <a:xfrm>
            <a:off x="404108" y="1327040"/>
            <a:ext cx="216000" cy="216000"/>
          </a:xfrm>
          <a:prstGeom prst="ellipse">
            <a:avLst/>
          </a:prstGeom>
          <a:solidFill>
            <a:srgbClr val="FF0000"/>
          </a:solidFill>
          <a:ln w="25400" cap="flat" cmpd="sng" algn="ctr">
            <a:noFill/>
            <a:prstDash val="solid"/>
          </a:ln>
          <a:effectLst/>
        </p:spPr>
        <p:txBody>
          <a:bodyPr lIns="0" tIns="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ko-KR"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rPr>
              <a:t>1</a:t>
            </a:r>
            <a:endParaRPr kumimoji="0" lang="ko-KR" altLang="en-US" sz="700" i="0" u="none" strike="noStrike" kern="0" cap="none" spc="0" normalizeH="0" baseline="0" noProof="0" dirty="0">
              <a:ln>
                <a:noFill/>
              </a:ln>
              <a:solidFill>
                <a:prstClr val="white"/>
              </a:solidFill>
              <a:effectLst/>
              <a:uLnTx/>
              <a:uFillTx/>
              <a:latin typeface="맑은 고딕" panose="020B0503020000020004" pitchFamily="50" charset="-127"/>
              <a:ea typeface="맑은 고딕" panose="020B0503020000020004" pitchFamily="50" charset="-127"/>
              <a:cs typeface="+mn-cs"/>
            </a:endParaRPr>
          </a:p>
        </p:txBody>
      </p:sp>
    </p:spTree>
    <p:extLst>
      <p:ext uri="{BB962C8B-B14F-4D97-AF65-F5344CB8AC3E}">
        <p14:creationId xmlns:p14="http://schemas.microsoft.com/office/powerpoint/2010/main" val="2623807907"/>
      </p:ext>
    </p:extLst>
  </p:cSld>
  <p:clrMapOvr>
    <a:masterClrMapping/>
  </p:clrMapOvr>
</p:sld>
</file>

<file path=ppt/theme/theme1.xml><?xml version="1.0" encoding="utf-8"?>
<a:theme xmlns:a="http://schemas.openxmlformats.org/drawingml/2006/main" name="1_디자인 사용자 지정">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디자인 사용자 지정">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19400</TotalTime>
  <Words>5303</Words>
  <Application>Microsoft Office PowerPoint</Application>
  <PresentationFormat>A4 용지(210x297mm)</PresentationFormat>
  <Paragraphs>1186</Paragraphs>
  <Slides>16</Slides>
  <Notes>2</Notes>
  <HiddenSlides>0</HiddenSlides>
  <MMClips>0</MMClips>
  <ScaleCrop>false</ScaleCrop>
  <HeadingPairs>
    <vt:vector size="6" baseType="variant">
      <vt:variant>
        <vt:lpstr>사용한 글꼴</vt:lpstr>
      </vt:variant>
      <vt:variant>
        <vt:i4>7</vt:i4>
      </vt:variant>
      <vt:variant>
        <vt:lpstr>테마</vt:lpstr>
      </vt:variant>
      <vt:variant>
        <vt:i4>2</vt:i4>
      </vt:variant>
      <vt:variant>
        <vt:lpstr>슬라이드 제목</vt:lpstr>
      </vt:variant>
      <vt:variant>
        <vt:i4>16</vt:i4>
      </vt:variant>
    </vt:vector>
  </HeadingPairs>
  <TitlesOfParts>
    <vt:vector size="25" baseType="lpstr">
      <vt:lpstr>굴림</vt:lpstr>
      <vt:lpstr>맑은 고딕</vt:lpstr>
      <vt:lpstr>맑은 고딕</vt:lpstr>
      <vt:lpstr>Arial</vt:lpstr>
      <vt:lpstr>Quattrocento Sans</vt:lpstr>
      <vt:lpstr>Times New Roman</vt:lpstr>
      <vt:lpstr>Wingdings</vt:lpstr>
      <vt:lpstr>1_디자인 사용자 지정</vt:lpstr>
      <vt:lpstr>디자인 사용자 지정</vt:lpstr>
      <vt:lpstr>PowerPoint 프레젠테이션</vt:lpstr>
      <vt:lpstr>PowerPoint 프레젠테이션</vt:lpstr>
      <vt:lpstr>대체인력</vt:lpstr>
      <vt:lpstr>취업정보 &gt; 대체인력 &gt; 구직신청</vt:lpstr>
      <vt:lpstr>취업정보 &gt; 대체인력 &gt; 구직신청(이어서)</vt:lpstr>
      <vt:lpstr>취업정보 &gt; 대체인력 &gt; 구인신청</vt:lpstr>
      <vt:lpstr>취업정보 &gt; 대체인력 &gt; 구인신청(이어서)</vt:lpstr>
      <vt:lpstr>마이페이지 &gt; 나의게시물 &gt; 대체인력 ＞ 구직정보</vt:lpstr>
      <vt:lpstr>마이페이지 &gt; 나의게시물 &gt; 대체인력 ＞ 구직정보 &gt; 상세</vt:lpstr>
      <vt:lpstr>마이페이지 &gt; 나의게시물 &gt; 대체인력 ＞ 구직정보 &gt; 수정</vt:lpstr>
      <vt:lpstr>마이페이지 &gt; 나의게시물 &gt; 대체인력 ＞ 구직정보 &gt; 수정(이어서)</vt:lpstr>
      <vt:lpstr>마이페이지 &gt; 나의게시물 &gt; 대체인력 ＞ 구인정보</vt:lpstr>
      <vt:lpstr>마이페이지 &gt; 나의게시물 &gt; 대체인력 ＞ 구인정보 &gt; 상세</vt:lpstr>
      <vt:lpstr>마이페이지 &gt; 나의게시물 &gt; 대체인력 ＞ 구인정보 &gt; 상세(이어서)</vt:lpstr>
      <vt:lpstr>마이페이지 &gt; 나의게시물 &gt; 대체인력 ＞ 구인정보 &gt; 수정</vt:lpstr>
      <vt:lpstr>마이페이지 &gt; 나의게시물 &gt; 대체인력 ＞ 구인정보 &gt; 수정(이어서)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wonil choi</dc:creator>
  <cp:lastModifiedBy>YSU .</cp:lastModifiedBy>
  <cp:revision>1102</cp:revision>
  <dcterms:modified xsi:type="dcterms:W3CDTF">2025-06-24T04:25:58Z</dcterms:modified>
</cp:coreProperties>
</file>