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702" r:id="rId2"/>
    <p:sldMasterId id="2147483711" r:id="rId3"/>
    <p:sldMasterId id="2147483720" r:id="rId4"/>
  </p:sldMasterIdLst>
  <p:notesMasterIdLst>
    <p:notesMasterId r:id="rId20"/>
  </p:notesMasterIdLst>
  <p:sldIdLst>
    <p:sldId id="256" r:id="rId5"/>
    <p:sldId id="257" r:id="rId6"/>
    <p:sldId id="387" r:id="rId7"/>
    <p:sldId id="438" r:id="rId8"/>
    <p:sldId id="443" r:id="rId9"/>
    <p:sldId id="444" r:id="rId10"/>
    <p:sldId id="455" r:id="rId11"/>
    <p:sldId id="451" r:id="rId12"/>
    <p:sldId id="446" r:id="rId13"/>
    <p:sldId id="450" r:id="rId14"/>
    <p:sldId id="452" r:id="rId15"/>
    <p:sldId id="453" r:id="rId16"/>
    <p:sldId id="373" r:id="rId17"/>
    <p:sldId id="374" r:id="rId18"/>
    <p:sldId id="442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메인" id="{0D191DA5-644E-4698-B5D0-B07784F8F435}">
          <p14:sldIdLst>
            <p14:sldId id="387"/>
          </p14:sldIdLst>
        </p14:section>
        <p14:section name="오시는길" id="{F7C41E72-3AF7-42C0-B1EA-27166D5FFE7F}">
          <p14:sldIdLst>
            <p14:sldId id="438"/>
          </p14:sldIdLst>
        </p14:section>
        <p14:section name="교육신청" id="{131FE7F1-03DC-40CF-9631-1DFC7C3E2710}">
          <p14:sldIdLst>
            <p14:sldId id="443"/>
            <p14:sldId id="444"/>
            <p14:sldId id="455"/>
            <p14:sldId id="451"/>
            <p14:sldId id="446"/>
            <p14:sldId id="450"/>
            <p14:sldId id="452"/>
            <p14:sldId id="453"/>
          </p14:sldIdLst>
        </p14:section>
        <p14:section name="공지사항" id="{9053265D-CB10-4733-A377-E010773FD9A7}">
          <p14:sldIdLst>
            <p14:sldId id="373"/>
            <p14:sldId id="374"/>
          </p14:sldIdLst>
        </p14:section>
        <p14:section name="자주하는질문" id="{EAA88E2D-0028-4760-A534-84A3FD03D54A}">
          <p14:sldIdLst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2" pos="1941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978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369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pos="3619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710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75" userDrawn="1">
          <p15:clr>
            <a:srgbClr val="A4A3A4"/>
          </p15:clr>
        </p15:guide>
        <p15:guide id="27" pos="4631" userDrawn="1">
          <p15:clr>
            <a:srgbClr val="A4A3A4"/>
          </p15:clr>
        </p15:guide>
        <p15:guide id="28" pos="1895" userDrawn="1">
          <p15:clr>
            <a:srgbClr val="A4A3A4"/>
          </p15:clr>
        </p15:guide>
        <p15:guide id="29" orient="horz" pos="3906" userDrawn="1">
          <p15:clr>
            <a:srgbClr val="A4A3A4"/>
          </p15:clr>
        </p15:guide>
        <p15:guide id="30" pos="17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7F7F7"/>
    <a:srgbClr val="FFFFFF"/>
    <a:srgbClr val="E3E3E3"/>
    <a:srgbClr val="A6A6A6"/>
    <a:srgbClr val="F2F2F2"/>
    <a:srgbClr val="2DC823"/>
    <a:srgbClr val="2E75B6"/>
    <a:srgbClr val="00BA7E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15689-6E14-48BC-92CA-E25405E2A902}" v="25" dt="2025-07-10T05:28:26.414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25" d="100"/>
          <a:sy n="125" d="100"/>
        </p:scale>
        <p:origin x="1080" y="108"/>
      </p:cViewPr>
      <p:guideLst>
        <p:guide pos="1941"/>
        <p:guide pos="308"/>
        <p:guide pos="4435"/>
        <p:guide pos="1419"/>
        <p:guide pos="2773"/>
        <p:guide pos="5978"/>
        <p:guide pos="262"/>
        <p:guide orient="horz" pos="5"/>
        <p:guide pos="5456"/>
        <p:guide pos="5002"/>
        <p:guide pos="3369"/>
        <p:guide orient="horz" pos="663"/>
        <p:guide orient="horz" pos="2931"/>
        <p:guide orient="horz" pos="754"/>
        <p:guide pos="3619"/>
        <p:guide orient="horz" pos="1593"/>
        <p:guide pos="1568"/>
        <p:guide pos="710"/>
        <p:guide pos="81"/>
        <p:guide orient="horz" pos="1275"/>
        <p:guide pos="4631"/>
        <p:guide pos="1895"/>
        <p:guide orient="horz" pos="3906"/>
        <p:guide pos="1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EE715689-6E14-48BC-92CA-E25405E2A902}"/>
    <pc:docChg chg="custSel addSld modSld modMainMaster addSection modSection">
      <pc:chgData name="YSU ." userId="3165a75f3fb2573d" providerId="LiveId" clId="{EE715689-6E14-48BC-92CA-E25405E2A902}" dt="2025-07-10T05:28:29.959" v="93" actId="14734"/>
      <pc:docMkLst>
        <pc:docMk/>
      </pc:docMkLst>
      <pc:sldChg chg="modSp mod">
        <pc:chgData name="YSU ." userId="3165a75f3fb2573d" providerId="LiveId" clId="{EE715689-6E14-48BC-92CA-E25405E2A902}" dt="2025-07-10T05:15:43.820" v="75"/>
        <pc:sldMkLst>
          <pc:docMk/>
          <pc:sldMk cId="0" sldId="256"/>
        </pc:sldMkLst>
        <pc:graphicFrameChg chg="mod modGraphic">
          <ac:chgData name="YSU ." userId="3165a75f3fb2573d" providerId="LiveId" clId="{EE715689-6E14-48BC-92CA-E25405E2A902}" dt="2025-07-10T05:15:43.820" v="75"/>
          <ac:graphicFrameMkLst>
            <pc:docMk/>
            <pc:sldMk cId="0" sldId="256"/>
            <ac:graphicFrameMk id="14" creationId="{EBBA1175-BC6E-F0D6-C905-02089A0B7A27}"/>
          </ac:graphicFrameMkLst>
        </pc:graphicFrameChg>
      </pc:sldChg>
      <pc:sldChg chg="modSp mod">
        <pc:chgData name="YSU ." userId="3165a75f3fb2573d" providerId="LiveId" clId="{EE715689-6E14-48BC-92CA-E25405E2A902}" dt="2025-07-10T05:28:29.959" v="93" actId="14734"/>
        <pc:sldMkLst>
          <pc:docMk/>
          <pc:sldMk cId="0" sldId="257"/>
        </pc:sldMkLst>
        <pc:graphicFrameChg chg="mod modGraphic">
          <ac:chgData name="YSU ." userId="3165a75f3fb2573d" providerId="LiveId" clId="{EE715689-6E14-48BC-92CA-E25405E2A902}" dt="2025-07-10T05:28:29.959" v="93" actId="14734"/>
          <ac:graphicFrameMkLst>
            <pc:docMk/>
            <pc:sldMk cId="0" sldId="257"/>
            <ac:graphicFrameMk id="2" creationId="{845352C0-01F3-2753-6DC5-EBC2253E3776}"/>
          </ac:graphicFrameMkLst>
        </pc:graphicFrameChg>
      </pc:sldChg>
      <pc:sldChg chg="addSp delSp modSp add mod modClrScheme chgLayout">
        <pc:chgData name="YSU ." userId="3165a75f3fb2573d" providerId="LiveId" clId="{EE715689-6E14-48BC-92CA-E25405E2A902}" dt="2025-07-10T05:13:40.951" v="26" actId="700"/>
        <pc:sldMkLst>
          <pc:docMk/>
          <pc:sldMk cId="3963181935" sldId="373"/>
        </pc:sldMkLst>
        <pc:spChg chg="add 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10" creationId="{A525CD80-EE01-E582-BB15-6065BA90BABE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37" creationId="{8966C576-7E0F-1B8C-7DDB-65E173BD8EB6}"/>
          </ac:spMkLst>
        </pc:spChg>
        <pc:spChg chg="del 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38" creationId="{FC1786B2-E361-43EC-0D92-00526ADAD2B2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63181935" sldId="373"/>
            <ac:spMk id="39" creationId="{F24BB5D3-C515-94B3-4245-9FC276FC692F}"/>
          </ac:spMkLst>
        </pc:spChg>
      </pc:sldChg>
      <pc:sldChg chg="addSp delSp modSp add mod modClrScheme chgLayout">
        <pc:chgData name="YSU ." userId="3165a75f3fb2573d" providerId="LiveId" clId="{EE715689-6E14-48BC-92CA-E25405E2A902}" dt="2025-07-10T05:13:40.951" v="26" actId="700"/>
        <pc:sldMkLst>
          <pc:docMk/>
          <pc:sldMk cId="3937504990" sldId="374"/>
        </pc:sldMkLst>
        <pc:spChg chg="add 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20" creationId="{1F453EA4-0731-ABBF-BB68-1F1E0FCFDA33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37" creationId="{5D2A3EB2-96F9-1F5E-43E2-26091D4B7242}"/>
          </ac:spMkLst>
        </pc:spChg>
        <pc:spChg chg="del 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38" creationId="{35E33706-AC67-C4DE-9ACE-EFA759FCC27A}"/>
          </ac:spMkLst>
        </pc:spChg>
        <pc:spChg chg="mod ord">
          <ac:chgData name="YSU ." userId="3165a75f3fb2573d" providerId="LiveId" clId="{EE715689-6E14-48BC-92CA-E25405E2A902}" dt="2025-07-10T05:13:40.951" v="26" actId="700"/>
          <ac:spMkLst>
            <pc:docMk/>
            <pc:sldMk cId="3937504990" sldId="374"/>
            <ac:spMk id="39" creationId="{4D7A9898-A745-0E86-9565-1CEB42E5D082}"/>
          </ac:spMkLst>
        </pc:spChg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520068917" sldId="443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1459962094" sldId="444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3877006601" sldId="446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1042353798" sldId="450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559852431" sldId="451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1197092479" sldId="452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3478158" sldId="453"/>
        </pc:sldMkLst>
      </pc:sldChg>
      <pc:sldChg chg="add">
        <pc:chgData name="YSU ." userId="3165a75f3fb2573d" providerId="LiveId" clId="{EE715689-6E14-48BC-92CA-E25405E2A902}" dt="2025-07-10T05:14:30.688" v="27"/>
        <pc:sldMkLst>
          <pc:docMk/>
          <pc:sldMk cId="2734658808" sldId="455"/>
        </pc:sldMkLst>
      </pc:sldChg>
      <pc:sldMasterChg chg="modSldLayout">
        <pc:chgData name="YSU ." userId="3165a75f3fb2573d" providerId="LiveId" clId="{EE715689-6E14-48BC-92CA-E25405E2A902}" dt="2025-07-10T05:13:16.451" v="25"/>
        <pc:sldMasterMkLst>
          <pc:docMk/>
          <pc:sldMasterMk cId="0" sldId="2147483680"/>
        </pc:sldMasterMkLst>
        <pc:sldLayoutChg chg="modSp mod">
          <pc:chgData name="YSU ." userId="3165a75f3fb2573d" providerId="LiveId" clId="{EE715689-6E14-48BC-92CA-E25405E2A902}" dt="2025-07-10T05:13:16.451" v="25"/>
          <pc:sldLayoutMkLst>
            <pc:docMk/>
            <pc:sldMasterMk cId="0" sldId="2147483680"/>
            <pc:sldLayoutMk cId="0" sldId="2147483648"/>
          </pc:sldLayoutMkLst>
          <pc:graphicFrameChg chg="mod modGraphic">
            <ac:chgData name="YSU ." userId="3165a75f3fb2573d" providerId="LiveId" clId="{EE715689-6E14-48BC-92CA-E25405E2A902}" dt="2025-07-10T05:13:16.451" v="25"/>
            <ac:graphicFrameMkLst>
              <pc:docMk/>
              <pc:sldMasterMk cId="0" sldId="2147483680"/>
              <pc:sldLayoutMk cId="0" sldId="2147483648"/>
              <ac:graphicFrameMk id="5" creationId="{3AAF028F-73EF-8244-182B-F53A5686856A}"/>
            </ac:graphicFrameMkLst>
          </pc:graphicFrame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0120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38394800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직무교육센터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199030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15523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직무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151076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626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통_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09390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61;p26">
            <a:extLst>
              <a:ext uri="{FF2B5EF4-FFF2-40B4-BE49-F238E27FC236}">
                <a16:creationId xmlns:a16="http://schemas.microsoft.com/office/drawing/2014/main" id="{398155ED-F7D4-CC83-8CFC-86B5A7FDE4BC}"/>
              </a:ext>
            </a:extLst>
          </p:cNvPr>
          <p:cNvSpPr/>
          <p:nvPr userDrawn="1"/>
        </p:nvSpPr>
        <p:spPr>
          <a:xfrm>
            <a:off x="79053" y="551062"/>
            <a:ext cx="7380259" cy="6219373"/>
          </a:xfrm>
          <a:prstGeom prst="rect">
            <a:avLst/>
          </a:prstGeom>
          <a:solidFill>
            <a:schemeClr val="bg1">
              <a:lumMod val="85000"/>
              <a:alpha val="2196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38" dirty="0"/>
          </a:p>
        </p:txBody>
      </p:sp>
      <p:sp>
        <p:nvSpPr>
          <p:cNvPr id="4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85109" y="535485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 dirty="0"/>
          </a:p>
        </p:txBody>
      </p:sp>
      <p:sp>
        <p:nvSpPr>
          <p:cNvPr id="5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85109" y="6627069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</p:spTree>
    <p:extLst>
      <p:ext uri="{BB962C8B-B14F-4D97-AF65-F5344CB8AC3E}">
        <p14:creationId xmlns:p14="http://schemas.microsoft.com/office/powerpoint/2010/main" val="27929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30" r:id="rId9"/>
    <p:sldLayoutId id="214748373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49.png"/><Relationship Id="rId4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15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jfif"/><Relationship Id="rId26" Type="http://schemas.openxmlformats.org/officeDocument/2006/relationships/hyperlink" Target="https://youtube.com/channel/UCc1_k--PwEoPYc8i6FUzxsg?si=btX-MbTqRD7HAAFB" TargetMode="External"/><Relationship Id="rId39" Type="http://schemas.openxmlformats.org/officeDocument/2006/relationships/image" Target="../media/image36.svg"/><Relationship Id="rId21" Type="http://schemas.openxmlformats.org/officeDocument/2006/relationships/image" Target="../media/image22.png"/><Relationship Id="rId34" Type="http://schemas.openxmlformats.org/officeDocument/2006/relationships/image" Target="../media/image31.png"/><Relationship Id="rId7" Type="http://schemas.openxmlformats.org/officeDocument/2006/relationships/image" Target="../media/image8.sv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6.png"/><Relationship Id="rId41" Type="http://schemas.openxmlformats.org/officeDocument/2006/relationships/image" Target="../media/image38.svg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40" Type="http://schemas.openxmlformats.org/officeDocument/2006/relationships/image" Target="../media/image37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hyperlink" Target="https://pf.kakao.com/_cbkxexl" TargetMode="External"/><Relationship Id="rId28" Type="http://schemas.openxmlformats.org/officeDocument/2006/relationships/hyperlink" Target="https://www.instagram.com/lpnnews/" TargetMode="External"/><Relationship Id="rId36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2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5.png"/><Relationship Id="rId30" Type="http://schemas.openxmlformats.org/officeDocument/2006/relationships/image" Target="../media/image27.png"/><Relationship Id="rId35" Type="http://schemas.openxmlformats.org/officeDocument/2006/relationships/image" Target="../media/image32.svg"/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7.xml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microsoft.com/office/2007/relationships/hdphoto" Target="../media/hdphoto1.wdp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40.sv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1.xml"/><Relationship Id="rId5" Type="http://schemas.openxmlformats.org/officeDocument/2006/relationships/tags" Target="../tags/tag7.xml"/><Relationship Id="rId15" Type="http://schemas.openxmlformats.org/officeDocument/2006/relationships/image" Target="../media/image42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44.sv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4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1.xml"/><Relationship Id="rId5" Type="http://schemas.openxmlformats.org/officeDocument/2006/relationships/tags" Target="../tags/tag17.xml"/><Relationship Id="rId15" Type="http://schemas.openxmlformats.org/officeDocument/2006/relationships/image" Target="../media/image46.sv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76253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2025.07.09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8CEC-5C0F-2DDF-3690-F7F021E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20F36-4675-30FC-C8FF-9D09762315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64EA6-26E6-E0E6-D03F-EE338FC52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결제완료 </a:t>
            </a:r>
            <a:r>
              <a:rPr lang="en-US" altLang="ko-KR" dirty="0"/>
              <a:t>(</a:t>
            </a:r>
            <a:r>
              <a:rPr lang="ko-KR" altLang="en-US" dirty="0"/>
              <a:t>대체인정 대상자 안내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F709E5-9A39-7C6D-1E78-04815E491328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CAC80-16DE-2DDE-8DAD-96B439716A83}"/>
              </a:ext>
            </a:extLst>
          </p:cNvPr>
          <p:cNvSpPr txBox="1"/>
          <p:nvPr/>
        </p:nvSpPr>
        <p:spPr>
          <a:xfrm>
            <a:off x="1428248" y="197279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6C0BCE-44BA-AEF0-7C11-9F9F158B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63" y="1210455"/>
            <a:ext cx="704405" cy="704405"/>
          </a:xfrm>
          <a:prstGeom prst="rect">
            <a:avLst/>
          </a:prstGeom>
        </p:spPr>
      </p:pic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82F6AA91-7FB7-E330-D384-B7FE0E86E36B}"/>
              </a:ext>
            </a:extLst>
          </p:cNvPr>
          <p:cNvGraphicFramePr/>
          <p:nvPr/>
        </p:nvGraphicFramePr>
        <p:xfrm>
          <a:off x="560388" y="2646302"/>
          <a:ext cx="6413770" cy="144977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이수시간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37801"/>
                  </a:ext>
                </a:extLst>
              </a:tr>
              <a:tr h="299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739E62-24B4-0E7A-BC5A-2704E8A817EC}"/>
              </a:ext>
            </a:extLst>
          </p:cNvPr>
          <p:cNvGraphicFramePr>
            <a:graphicFrameLocks noGrp="1"/>
          </p:cNvGraphicFramePr>
          <p:nvPr/>
        </p:nvGraphicFramePr>
        <p:xfrm>
          <a:off x="2854203" y="2313449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FE361-8B49-4E11-9314-E2C8095D448B}"/>
              </a:ext>
            </a:extLst>
          </p:cNvPr>
          <p:cNvSpPr/>
          <p:nvPr/>
        </p:nvSpPr>
        <p:spPr>
          <a:xfrm>
            <a:off x="562848" y="4170971"/>
            <a:ext cx="6411310" cy="29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교육 변경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취소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 </a:t>
            </a:r>
            <a:r>
              <a:rPr lang="en-US" altLang="ko-KR" sz="700" dirty="0">
                <a:latin typeface="+mn-ea"/>
                <a:ea typeface="+mn-ea"/>
              </a:rPr>
              <a:t>&gt; </a:t>
            </a:r>
            <a:r>
              <a:rPr lang="ko-KR" altLang="en-US" sz="700" dirty="0">
                <a:latin typeface="+mn-ea"/>
                <a:ea typeface="+mn-ea"/>
              </a:rPr>
              <a:t>교육현황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" name="Printer">
            <a:extLst>
              <a:ext uri="{FF2B5EF4-FFF2-40B4-BE49-F238E27FC236}">
                <a16:creationId xmlns:a16="http://schemas.microsoft.com/office/drawing/2014/main" id="{243DD14B-4841-4FDC-3169-D1EF0958D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2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3D11FD45-5EBF-0E16-A3C0-9C1008493E71}"/>
              </a:ext>
            </a:extLst>
          </p:cNvPr>
          <p:cNvGraphicFramePr/>
          <p:nvPr/>
        </p:nvGraphicFramePr>
        <p:xfrm>
          <a:off x="7514015" y="310181"/>
          <a:ext cx="2338010" cy="21887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완료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금액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교육신청 내역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교육시간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안내 텍스트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하드 코딩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보수교육인정 신청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대체인정 대상자 인 경우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정회원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디폴트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비회원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5983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신청완료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 입금 외 결제 도구로 결제 된 경우에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노출되는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#5-1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가상계좌로 입금 된 경우에 노출되는 문구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5763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141482-D9FB-45DF-E07F-AF1EB96ADD90}"/>
              </a:ext>
            </a:extLst>
          </p:cNvPr>
          <p:cNvGraphicFramePr>
            <a:graphicFrameLocks noGrp="1"/>
          </p:cNvGraphicFramePr>
          <p:nvPr/>
        </p:nvGraphicFramePr>
        <p:xfrm>
          <a:off x="7521635" y="2660739"/>
          <a:ext cx="2338010" cy="14638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인쇄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홈으로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메인으로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1540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유효성 체크 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보수교육인정 신청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페이지로 이동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클릭 시 정회원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비회원 라디오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미 선택 시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#e3-1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C896C32B-08D8-5502-8636-CEB1BA7A0D32}"/>
              </a:ext>
            </a:extLst>
          </p:cNvPr>
          <p:cNvSpPr/>
          <p:nvPr/>
        </p:nvSpPr>
        <p:spPr>
          <a:xfrm>
            <a:off x="2914440" y="23790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D604D3-00F4-DF60-FF73-3628F0E4A84B}"/>
              </a:ext>
            </a:extLst>
          </p:cNvPr>
          <p:cNvSpPr/>
          <p:nvPr/>
        </p:nvSpPr>
        <p:spPr>
          <a:xfrm>
            <a:off x="447271" y="25383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1B3FD0-A70A-717E-58FC-47101C56FD0A}"/>
              </a:ext>
            </a:extLst>
          </p:cNvPr>
          <p:cNvSpPr/>
          <p:nvPr/>
        </p:nvSpPr>
        <p:spPr>
          <a:xfrm>
            <a:off x="447271" y="41409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35A056-BD72-C8EA-9B72-CF75F12D4F7F}"/>
              </a:ext>
            </a:extLst>
          </p:cNvPr>
          <p:cNvSpPr/>
          <p:nvPr/>
        </p:nvSpPr>
        <p:spPr>
          <a:xfrm>
            <a:off x="6628849" y="9109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34B562-8E3F-8BE9-A6DA-11A30AEBA30C}"/>
              </a:ext>
            </a:extLst>
          </p:cNvPr>
          <p:cNvSpPr/>
          <p:nvPr/>
        </p:nvSpPr>
        <p:spPr>
          <a:xfrm>
            <a:off x="559396" y="4615453"/>
            <a:ext cx="6409729" cy="1258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E7E38D-7586-E48D-8BEC-D74036077209}"/>
              </a:ext>
            </a:extLst>
          </p:cNvPr>
          <p:cNvSpPr txBox="1"/>
          <p:nvPr/>
        </p:nvSpPr>
        <p:spPr>
          <a:xfrm>
            <a:off x="1967919" y="4732542"/>
            <a:ext cx="360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보수교육 인정 신청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45F37-F1AB-946C-9D55-C3F585CE8C3A}"/>
              </a:ext>
            </a:extLst>
          </p:cNvPr>
          <p:cNvSpPr txBox="1"/>
          <p:nvPr/>
        </p:nvSpPr>
        <p:spPr>
          <a:xfrm>
            <a:off x="1994142" y="5017996"/>
            <a:ext cx="35317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+mn-ea"/>
                <a:ea typeface="+mn-ea"/>
              </a:rPr>
              <a:t>회원님께서는 대체인정 대상자</a:t>
            </a:r>
            <a:r>
              <a:rPr lang="ko-KR" altLang="en-US" sz="700" dirty="0">
                <a:solidFill>
                  <a:schemeClr val="tx1"/>
                </a:solidFill>
              </a:rPr>
              <a:t>로 아래 내역을 결제하실 수 있습니다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7308E8D-319E-6322-419B-39CBC6214921}"/>
              </a:ext>
            </a:extLst>
          </p:cNvPr>
          <p:cNvSpPr/>
          <p:nvPr/>
        </p:nvSpPr>
        <p:spPr>
          <a:xfrm>
            <a:off x="343397" y="47745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F8F27C-FAF9-A9C8-719C-A82827E71C48}"/>
              </a:ext>
            </a:extLst>
          </p:cNvPr>
          <p:cNvGrpSpPr/>
          <p:nvPr/>
        </p:nvGrpSpPr>
        <p:grpSpPr>
          <a:xfrm>
            <a:off x="8025088" y="4225894"/>
            <a:ext cx="1308584" cy="652408"/>
            <a:chOff x="1902454" y="5947213"/>
            <a:chExt cx="1308584" cy="65240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B35BAD8-629A-D6F7-7F3E-4E70B2AAB2C4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626">
              <a:extLst>
                <a:ext uri="{FF2B5EF4-FFF2-40B4-BE49-F238E27FC236}">
                  <a16:creationId xmlns:a16="http://schemas.microsoft.com/office/drawing/2014/main" id="{CC7E00C9-9878-82BD-BC8E-F81ED962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납부하실 금액을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1" name="AutoShape 181">
              <a:extLst>
                <a:ext uri="{FF2B5EF4-FFF2-40B4-BE49-F238E27FC236}">
                  <a16:creationId xmlns:a16="http://schemas.microsoft.com/office/drawing/2014/main" id="{C02F930E-E3CD-21A5-32F5-013551A8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38ED82-FBB3-781F-5924-B18CF16A5AC8}"/>
              </a:ext>
            </a:extLst>
          </p:cNvPr>
          <p:cNvSpPr/>
          <p:nvPr/>
        </p:nvSpPr>
        <p:spPr>
          <a:xfrm>
            <a:off x="7857405" y="4285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C0ADD040-F8E1-6F89-0B92-204545342DB9}"/>
              </a:ext>
            </a:extLst>
          </p:cNvPr>
          <p:cNvSpPr/>
          <p:nvPr/>
        </p:nvSpPr>
        <p:spPr>
          <a:xfrm>
            <a:off x="2753139" y="5358234"/>
            <a:ext cx="939793" cy="36432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10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sym typeface="Malgun Gothic"/>
              </a:rPr>
              <a:t>정회원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44D40754-6791-9D3E-C344-2AE212F9CFAC}"/>
              </a:ext>
            </a:extLst>
          </p:cNvPr>
          <p:cNvSpPr/>
          <p:nvPr/>
        </p:nvSpPr>
        <p:spPr>
          <a:xfrm>
            <a:off x="3823640" y="5358234"/>
            <a:ext cx="939793" cy="3636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10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  <a:sym typeface="Malgun Gothic"/>
              </a:rPr>
              <a:t>비회원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C4FFB6D4-5938-EC21-2BE2-75FCD1A97AF0}"/>
              </a:ext>
            </a:extLst>
          </p:cNvPr>
          <p:cNvSpPr/>
          <p:nvPr/>
        </p:nvSpPr>
        <p:spPr>
          <a:xfrm>
            <a:off x="6327234" y="6040372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F10279B7-CF88-B35C-1C30-484E58591203}"/>
              </a:ext>
            </a:extLst>
          </p:cNvPr>
          <p:cNvSpPr/>
          <p:nvPr/>
        </p:nvSpPr>
        <p:spPr>
          <a:xfrm>
            <a:off x="5760129" y="6040372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6851E-D14F-D669-C32D-B5B41CCC2C22}"/>
              </a:ext>
            </a:extLst>
          </p:cNvPr>
          <p:cNvSpPr/>
          <p:nvPr/>
        </p:nvSpPr>
        <p:spPr>
          <a:xfrm>
            <a:off x="6235795" y="596412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6E9EAB-85D3-57DC-CDBC-D518578E99FD}"/>
              </a:ext>
            </a:extLst>
          </p:cNvPr>
          <p:cNvSpPr/>
          <p:nvPr/>
        </p:nvSpPr>
        <p:spPr>
          <a:xfrm>
            <a:off x="5671915" y="596412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3079C-86D8-386D-0544-42A5E6543568}"/>
              </a:ext>
            </a:extLst>
          </p:cNvPr>
          <p:cNvSpPr/>
          <p:nvPr/>
        </p:nvSpPr>
        <p:spPr>
          <a:xfrm>
            <a:off x="9928860" y="0"/>
            <a:ext cx="2422847" cy="1739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bg1"/>
                </a:solidFill>
              </a:rPr>
              <a:t>#4 </a:t>
            </a:r>
            <a:r>
              <a:rPr lang="ko-KR" altLang="en-US" sz="800" dirty="0">
                <a:solidFill>
                  <a:schemeClr val="bg1"/>
                </a:solidFill>
              </a:rPr>
              <a:t>라디오 버튼을 </a:t>
            </a:r>
            <a:r>
              <a:rPr lang="en-US" altLang="ko-KR" sz="800" dirty="0">
                <a:solidFill>
                  <a:schemeClr val="bg1"/>
                </a:solidFill>
              </a:rPr>
              <a:t>‘</a:t>
            </a:r>
            <a:r>
              <a:rPr lang="ko-KR" altLang="en-US" sz="800" dirty="0">
                <a:solidFill>
                  <a:schemeClr val="bg1"/>
                </a:solidFill>
              </a:rPr>
              <a:t>정회원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디폴트</a:t>
            </a:r>
            <a:r>
              <a:rPr lang="en-US" altLang="ko-KR" sz="800" dirty="0">
                <a:solidFill>
                  <a:schemeClr val="bg1"/>
                </a:solidFill>
              </a:rPr>
              <a:t>), </a:t>
            </a:r>
            <a:r>
              <a:rPr lang="ko-KR" altLang="en-US" sz="800" dirty="0">
                <a:solidFill>
                  <a:schemeClr val="bg1"/>
                </a:solidFill>
              </a:rPr>
              <a:t>비회원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으로 변경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/>
              <a:t>[07.04_1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5-1 </a:t>
            </a:r>
            <a:r>
              <a:rPr lang="ko-KR" altLang="en-US" sz="800" dirty="0"/>
              <a:t>내용 </a:t>
            </a:r>
            <a:r>
              <a:rPr lang="ko-KR" altLang="en-US" sz="800" dirty="0">
                <a:solidFill>
                  <a:schemeClr val="bg1"/>
                </a:solidFill>
              </a:rPr>
              <a:t>추가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가상계좌 시 안내문구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[07.09]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교육기간 </a:t>
            </a:r>
            <a:r>
              <a:rPr lang="en-US" altLang="ko-KR" sz="800" dirty="0">
                <a:solidFill>
                  <a:schemeClr val="bg1"/>
                </a:solidFill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</a:rPr>
              <a:t>교육일자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로 변경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대면교육시간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총 이수시간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으로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맑은 고딕"/>
              </a:rPr>
              <a:t>09:00~18:00 -&gt; 14H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맑은 고딕"/>
              </a:rPr>
              <a:t>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31" name="Radio Button">
            <a:extLst>
              <a:ext uri="{FF2B5EF4-FFF2-40B4-BE49-F238E27FC236}">
                <a16:creationId xmlns:a16="http://schemas.microsoft.com/office/drawing/2014/main" id="{7EDEFF06-8B9F-29D8-A63F-9354FA4107AC}"/>
              </a:ext>
            </a:extLst>
          </p:cNvPr>
          <p:cNvGrpSpPr>
            <a:grpSpLocks noChangeAspect="1"/>
          </p:cNvGrpSpPr>
          <p:nvPr/>
        </p:nvGrpSpPr>
        <p:grpSpPr>
          <a:xfrm>
            <a:off x="2982357" y="5483664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33" name="Outer">
              <a:extLst>
                <a:ext uri="{FF2B5EF4-FFF2-40B4-BE49-F238E27FC236}">
                  <a16:creationId xmlns:a16="http://schemas.microsoft.com/office/drawing/2014/main" id="{C0B75945-60B0-BC99-3582-0553A423E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Inner">
              <a:extLst>
                <a:ext uri="{FF2B5EF4-FFF2-40B4-BE49-F238E27FC236}">
                  <a16:creationId xmlns:a16="http://schemas.microsoft.com/office/drawing/2014/main" id="{6C882769-0DC9-CB5C-5474-19391F07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Outer">
            <a:extLst>
              <a:ext uri="{FF2B5EF4-FFF2-40B4-BE49-F238E27FC236}">
                <a16:creationId xmlns:a16="http://schemas.microsoft.com/office/drawing/2014/main" id="{792881F1-222B-04CC-7E9A-AA6AD932B6AF}"/>
              </a:ext>
            </a:extLst>
          </p:cNvPr>
          <p:cNvSpPr>
            <a:spLocks noEditPoints="1"/>
          </p:cNvSpPr>
          <p:nvPr/>
        </p:nvSpPr>
        <p:spPr bwMode="auto">
          <a:xfrm>
            <a:off x="4051558" y="5483664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3D29D-8373-2F2C-5B1A-DED28F626CE5}"/>
              </a:ext>
            </a:extLst>
          </p:cNvPr>
          <p:cNvSpPr txBox="1"/>
          <p:nvPr/>
        </p:nvSpPr>
        <p:spPr>
          <a:xfrm>
            <a:off x="724773" y="6126712"/>
            <a:ext cx="4637433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가상계좌번호 발급이 완료되었습니다</a:t>
            </a:r>
            <a:r>
              <a:rPr lang="en-US" altLang="ko-KR" b="1" dirty="0"/>
              <a:t>. (</a:t>
            </a:r>
            <a:r>
              <a:rPr lang="ko-KR" altLang="en-US" b="1" dirty="0"/>
              <a:t>유효기간 </a:t>
            </a:r>
            <a:r>
              <a:rPr lang="en-US" altLang="ko-KR" b="1" dirty="0"/>
              <a:t>: 3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/>
              <a:t>계좌번호 </a:t>
            </a:r>
            <a:r>
              <a:rPr lang="en-US" altLang="ko-KR" sz="1050" dirty="0"/>
              <a:t>: {</a:t>
            </a:r>
            <a:r>
              <a:rPr lang="en-US" altLang="ko-KR" sz="1050" b="1" dirty="0"/>
              <a:t>79018617949031 (</a:t>
            </a:r>
            <a:r>
              <a:rPr lang="ko-KR" altLang="en-US" sz="1050" b="1" dirty="0"/>
              <a:t>농협</a:t>
            </a:r>
            <a:r>
              <a:rPr lang="en-US" altLang="ko-KR" sz="1050" b="1" dirty="0"/>
              <a:t>)}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AC41A1-7C6E-368B-7DB2-D323976F14E8}"/>
              </a:ext>
            </a:extLst>
          </p:cNvPr>
          <p:cNvSpPr/>
          <p:nvPr/>
        </p:nvSpPr>
        <p:spPr>
          <a:xfrm>
            <a:off x="629299" y="60148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3F4A4F-B0F9-6407-5E98-4CA7A14FCC38}"/>
              </a:ext>
            </a:extLst>
          </p:cNvPr>
          <p:cNvSpPr/>
          <p:nvPr/>
        </p:nvSpPr>
        <p:spPr>
          <a:xfrm>
            <a:off x="2807760" y="18304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35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FD24-49A9-23E9-3F57-66752B5A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5439DDE-AA71-05EB-BC26-20EA6570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 </a:t>
            </a:r>
            <a:r>
              <a:rPr lang="en-US" altLang="ko-KR" dirty="0"/>
              <a:t>&gt; </a:t>
            </a:r>
            <a:r>
              <a:rPr lang="ko-KR" altLang="en-US" dirty="0"/>
              <a:t>보수교육인정 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C9ADA3F-1DEB-450E-EB69-1C70B67A05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7C9F2-5015-5839-E4BD-F7E9F92E6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대체인정 결제 </a:t>
            </a:r>
            <a:br>
              <a:rPr lang="en-US" altLang="ko-KR" dirty="0"/>
            </a:br>
            <a:r>
              <a:rPr lang="ko-KR" altLang="en-US" dirty="0"/>
              <a:t>교육비 외 결제 화면공통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Google Shape;609;p42">
            <a:extLst>
              <a:ext uri="{FF2B5EF4-FFF2-40B4-BE49-F238E27FC236}">
                <a16:creationId xmlns:a16="http://schemas.microsoft.com/office/drawing/2014/main" id="{00D49E20-94BF-2D7F-E57D-93E2DFA0D623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31DF1623-E13B-C589-695E-4E44D9122F4D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7E231-EC1B-7042-3AEC-710308DFDB30}"/>
              </a:ext>
            </a:extLst>
          </p:cNvPr>
          <p:cNvSpPr/>
          <p:nvPr/>
        </p:nvSpPr>
        <p:spPr>
          <a:xfrm>
            <a:off x="461248" y="2610514"/>
            <a:ext cx="37107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>
                <a:latin typeface="+mn-ea"/>
                <a:ea typeface="+mn-ea"/>
              </a:rPr>
              <a:t>미 </a:t>
            </a:r>
            <a:r>
              <a:rPr lang="ko-KR" altLang="en-US" sz="700" dirty="0" err="1">
                <a:latin typeface="+mn-ea"/>
                <a:ea typeface="+mn-ea"/>
              </a:rPr>
              <a:t>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32BA7C-C5AF-F675-2E7E-8DEC4CD47356}"/>
              </a:ext>
            </a:extLst>
          </p:cNvPr>
          <p:cNvGraphicFramePr>
            <a:graphicFrameLocks noGrp="1"/>
          </p:cNvGraphicFramePr>
          <p:nvPr/>
        </p:nvGraphicFramePr>
        <p:xfrm>
          <a:off x="4391026" y="1821445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회비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0,000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35,000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CDC84D-F19A-EB01-1BB6-EF37C7BF1433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보수교육인정 신청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609;p42">
            <a:extLst>
              <a:ext uri="{FF2B5EF4-FFF2-40B4-BE49-F238E27FC236}">
                <a16:creationId xmlns:a16="http://schemas.microsoft.com/office/drawing/2014/main" id="{E5A813A3-670B-8A05-3ABD-66149EA26BEF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6B019-852D-DE63-BE20-B29E89D384EF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680F54-DC84-B87F-273A-A8C22B722019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Button">
            <a:extLst>
              <a:ext uri="{FF2B5EF4-FFF2-40B4-BE49-F238E27FC236}">
                <a16:creationId xmlns:a16="http://schemas.microsoft.com/office/drawing/2014/main" id="{44FA757D-0A89-FA21-D832-B7D6D2EBA9C3}"/>
              </a:ext>
            </a:extLst>
          </p:cNvPr>
          <p:cNvSpPr/>
          <p:nvPr/>
        </p:nvSpPr>
        <p:spPr>
          <a:xfrm>
            <a:off x="6332071" y="5331799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253A9C53-8142-9B84-E1B5-3D889AC9A2C5}"/>
              </a:ext>
            </a:extLst>
          </p:cNvPr>
          <p:cNvSpPr/>
          <p:nvPr/>
        </p:nvSpPr>
        <p:spPr>
          <a:xfrm>
            <a:off x="5764966" y="5331799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E8386B2-21FA-991F-C6F9-A7DC8CD759AD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2893592-4B89-DB28-AEC2-B6531597F11A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2B4B488-6F70-9DE5-F9DD-98B34BF2AABB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43" name="Circle">
            <a:extLst>
              <a:ext uri="{FF2B5EF4-FFF2-40B4-BE49-F238E27FC236}">
                <a16:creationId xmlns:a16="http://schemas.microsoft.com/office/drawing/2014/main" id="{7B0F28A4-0E86-E8D0-CEEA-0C4005EB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E380B60B-11BB-E7F1-B8F1-5C968090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E8F027C9-D70A-F60C-5A8D-398C4014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DF2C25E-7714-3723-8E15-0EB812F3C554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F331BF0-B66B-9875-5671-7FEA5AA57AD0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5351BE1-7E2B-EA43-DF0F-83BC06C28F20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49" name="Circle">
            <a:extLst>
              <a:ext uri="{FF2B5EF4-FFF2-40B4-BE49-F238E27FC236}">
                <a16:creationId xmlns:a16="http://schemas.microsoft.com/office/drawing/2014/main" id="{9FC0BF28-EFD3-111E-EBCA-890F3657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7409BDC3-46E0-6EC7-6523-45F14FA5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4587B7C8-69D7-E39B-7F33-695A294F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E0981BB-E004-F11B-ED19-E8B5DD90530B}"/>
              </a:ext>
            </a:extLst>
          </p:cNvPr>
          <p:cNvGraphicFramePr>
            <a:graphicFrameLocks noGrp="1"/>
          </p:cNvGraphicFramePr>
          <p:nvPr/>
        </p:nvGraphicFramePr>
        <p:xfrm>
          <a:off x="560388" y="1821445"/>
          <a:ext cx="3611562" cy="73604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181420001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4272074245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80180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대체인정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회비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115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BDAC0263-C11F-6681-9AD2-AB3425C0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68" y="4862817"/>
            <a:ext cx="1520570" cy="1513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0" name="Google Shape;638;p42">
            <a:extLst>
              <a:ext uri="{FF2B5EF4-FFF2-40B4-BE49-F238E27FC236}">
                <a16:creationId xmlns:a16="http://schemas.microsoft.com/office/drawing/2014/main" id="{E1FE6C13-A177-0817-FF6B-F0B8F2A575E1}"/>
              </a:ext>
            </a:extLst>
          </p:cNvPr>
          <p:cNvGraphicFramePr/>
          <p:nvPr/>
        </p:nvGraphicFramePr>
        <p:xfrm>
          <a:off x="7514015" y="310181"/>
          <a:ext cx="2338010" cy="1496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보수교육인정 신청 내역 확인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대체인정 납부 금액 선택 내역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안내사항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결제금액 확인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선택한 납부 금액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결제금액 노출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결제방법 선택 라디오 버튼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B7F9453-8626-5802-7CC6-AD5FA6F26BBC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864331"/>
          <a:ext cx="2338010" cy="129849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선택항목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PG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값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#e3-1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210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PG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14E30A69-35EF-BE15-BCB0-7B1C12B85710}"/>
              </a:ext>
            </a:extLst>
          </p:cNvPr>
          <p:cNvSpPr/>
          <p:nvPr/>
        </p:nvSpPr>
        <p:spPr>
          <a:xfrm>
            <a:off x="385213" y="16505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9B0ED83-2015-D4ED-39E0-3D15754A0A10}"/>
              </a:ext>
            </a:extLst>
          </p:cNvPr>
          <p:cNvSpPr/>
          <p:nvPr/>
        </p:nvSpPr>
        <p:spPr>
          <a:xfrm>
            <a:off x="385213" y="271896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EA036C5-646E-6597-7CB2-9718AB50FF0F}"/>
              </a:ext>
            </a:extLst>
          </p:cNvPr>
          <p:cNvSpPr/>
          <p:nvPr/>
        </p:nvSpPr>
        <p:spPr>
          <a:xfrm>
            <a:off x="4253998" y="16505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6B2F57-07BD-D6ED-57C9-66526E27CF09}"/>
              </a:ext>
            </a:extLst>
          </p:cNvPr>
          <p:cNvSpPr/>
          <p:nvPr/>
        </p:nvSpPr>
        <p:spPr>
          <a:xfrm>
            <a:off x="4253998" y="335796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0DA949-F5ED-33E5-F2C2-6F6B5D204059}"/>
              </a:ext>
            </a:extLst>
          </p:cNvPr>
          <p:cNvSpPr/>
          <p:nvPr/>
        </p:nvSpPr>
        <p:spPr>
          <a:xfrm>
            <a:off x="6246895" y="52367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82D821-7B64-A324-7564-E16D9C5FE61F}"/>
              </a:ext>
            </a:extLst>
          </p:cNvPr>
          <p:cNvSpPr/>
          <p:nvPr/>
        </p:nvSpPr>
        <p:spPr>
          <a:xfrm>
            <a:off x="5683015" y="52367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82DD58-A799-C69A-8870-DA3884FA64AB}"/>
              </a:ext>
            </a:extLst>
          </p:cNvPr>
          <p:cNvGrpSpPr/>
          <p:nvPr/>
        </p:nvGrpSpPr>
        <p:grpSpPr>
          <a:xfrm>
            <a:off x="8017468" y="3777775"/>
            <a:ext cx="1308584" cy="652408"/>
            <a:chOff x="1902454" y="5947213"/>
            <a:chExt cx="1308584" cy="65240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005E0B-D200-D80D-0BA9-79B2632B2D6E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Rectangle 626">
              <a:extLst>
                <a:ext uri="{FF2B5EF4-FFF2-40B4-BE49-F238E27FC236}">
                  <a16:creationId xmlns:a16="http://schemas.microsoft.com/office/drawing/2014/main" id="{EA0E964A-13BA-3069-7442-00A521303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결제방법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3" name="AutoShape 181">
              <a:extLst>
                <a:ext uri="{FF2B5EF4-FFF2-40B4-BE49-F238E27FC236}">
                  <a16:creationId xmlns:a16="http://schemas.microsoft.com/office/drawing/2014/main" id="{FF7A18C8-16F2-D2FA-BBD6-3DA3D6DCC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8A5FE2-DF61-ED77-6465-B3A15E152DFE}"/>
              </a:ext>
            </a:extLst>
          </p:cNvPr>
          <p:cNvSpPr/>
          <p:nvPr/>
        </p:nvSpPr>
        <p:spPr>
          <a:xfrm>
            <a:off x="7849785" y="383767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837552-40BF-E5E2-4165-4E618332CCE3}"/>
              </a:ext>
            </a:extLst>
          </p:cNvPr>
          <p:cNvSpPr/>
          <p:nvPr/>
        </p:nvSpPr>
        <p:spPr>
          <a:xfrm>
            <a:off x="2553603" y="476912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09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CBF7-1EAC-491B-5C36-287B7AA7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1596-A77B-A934-B411-A7BAA61A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 </a:t>
            </a:r>
            <a:r>
              <a:rPr lang="en-US" altLang="ko-KR" dirty="0"/>
              <a:t>&gt; </a:t>
            </a:r>
            <a:r>
              <a:rPr lang="ko-KR" altLang="en-US" dirty="0"/>
              <a:t>보수교육인정 신청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결제완료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2F2F1-6FDE-8B78-9388-50502D8693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EF2C0-5235-72FF-5600-CB47199EA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결제완료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D8FD5-93A2-C4E2-6E15-8998587D2C1A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416E-B5F1-347F-0DAE-CE36DEF34238}"/>
              </a:ext>
            </a:extLst>
          </p:cNvPr>
          <p:cNvSpPr txBox="1"/>
          <p:nvPr/>
        </p:nvSpPr>
        <p:spPr>
          <a:xfrm>
            <a:off x="1428248" y="223187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대체인정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8EF1D1-5FA5-27DD-6A8E-1F66EE5A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469535"/>
            <a:ext cx="704405" cy="704405"/>
          </a:xfrm>
          <a:prstGeom prst="rect">
            <a:avLst/>
          </a:prstGeom>
        </p:spPr>
      </p:pic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7FEA90ED-FCFB-53C2-F82E-8BC7154F9746}"/>
              </a:ext>
            </a:extLst>
          </p:cNvPr>
          <p:cNvGraphicFramePr/>
          <p:nvPr/>
        </p:nvGraphicFramePr>
        <p:xfrm>
          <a:off x="560388" y="2986801"/>
          <a:ext cx="6413770" cy="434225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내역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회비납부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6488A5-F2DB-AB80-27F3-2EDEFB0DF6A9}"/>
              </a:ext>
            </a:extLst>
          </p:cNvPr>
          <p:cNvGraphicFramePr>
            <a:graphicFrameLocks noGrp="1"/>
          </p:cNvGraphicFramePr>
          <p:nvPr/>
        </p:nvGraphicFramePr>
        <p:xfrm>
          <a:off x="2854203" y="2597581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35,000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F154904D-5903-075F-A0C8-F4614F439801}"/>
              </a:ext>
            </a:extLst>
          </p:cNvPr>
          <p:cNvSpPr/>
          <p:nvPr/>
        </p:nvSpPr>
        <p:spPr>
          <a:xfrm>
            <a:off x="3802653" y="3706010"/>
            <a:ext cx="900000" cy="2090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마이페이지로 </a:t>
            </a: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71BF7970-0D51-2C2A-13EB-0821789BFC8F}"/>
              </a:ext>
            </a:extLst>
          </p:cNvPr>
          <p:cNvSpPr/>
          <p:nvPr/>
        </p:nvSpPr>
        <p:spPr>
          <a:xfrm>
            <a:off x="2810098" y="3706010"/>
            <a:ext cx="900000" cy="2088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94C308-452D-11B8-2A75-6F67827410F1}"/>
              </a:ext>
            </a:extLst>
          </p:cNvPr>
          <p:cNvSpPr/>
          <p:nvPr/>
        </p:nvSpPr>
        <p:spPr>
          <a:xfrm>
            <a:off x="562848" y="4251006"/>
            <a:ext cx="641131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" name="Printer">
            <a:extLst>
              <a:ext uri="{FF2B5EF4-FFF2-40B4-BE49-F238E27FC236}">
                <a16:creationId xmlns:a16="http://schemas.microsoft.com/office/drawing/2014/main" id="{3DEFF692-3535-09EC-AE70-74EF2883FB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2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E5790FD3-F9D0-877E-B16B-157D26126678}"/>
              </a:ext>
            </a:extLst>
          </p:cNvPr>
          <p:cNvGraphicFramePr/>
          <p:nvPr/>
        </p:nvGraphicFramePr>
        <p:xfrm>
          <a:off x="7514015" y="310181"/>
          <a:ext cx="2338010" cy="16032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대체인정 결제완료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결제 금액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 내역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안내 텍스트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하드 코딩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대체인정 신청완료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 입금 외 결제 도구로 결제 된 경우에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노출되는 문구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#4-1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가상계좌로 입금 된 경우에 노출되는 문구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6172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18D72F50-5531-42CC-E228-55865B00589D}"/>
              </a:ext>
            </a:extLst>
          </p:cNvPr>
          <p:cNvSpPr/>
          <p:nvPr/>
        </p:nvSpPr>
        <p:spPr>
          <a:xfrm>
            <a:off x="2914440" y="26381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D34950-2E13-9452-E879-A1456384DDE1}"/>
              </a:ext>
            </a:extLst>
          </p:cNvPr>
          <p:cNvSpPr/>
          <p:nvPr/>
        </p:nvSpPr>
        <p:spPr>
          <a:xfrm>
            <a:off x="453621" y="286091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A0C44B7-EEFD-B326-34A7-8C403DCC12B4}"/>
              </a:ext>
            </a:extLst>
          </p:cNvPr>
          <p:cNvSpPr/>
          <p:nvPr/>
        </p:nvSpPr>
        <p:spPr>
          <a:xfrm>
            <a:off x="453621" y="415239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B1DD9B-BE26-4480-1582-ECFCBDB13490}"/>
              </a:ext>
            </a:extLst>
          </p:cNvPr>
          <p:cNvSpPr/>
          <p:nvPr/>
        </p:nvSpPr>
        <p:spPr>
          <a:xfrm>
            <a:off x="6628849" y="9109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27B1ACF-57A3-6836-D1C8-F308C7F93E25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990909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인쇄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홈으로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메인으로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마이페이지로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버튼 클릭 시 마이페이지 홈으로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F3A59D-C02A-2C1D-E5FE-02E7D0A63737}"/>
              </a:ext>
            </a:extLst>
          </p:cNvPr>
          <p:cNvSpPr/>
          <p:nvPr/>
        </p:nvSpPr>
        <p:spPr>
          <a:xfrm>
            <a:off x="3719595" y="36188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2EE2E3-D8EF-F033-65C2-BDA6D2556FEE}"/>
              </a:ext>
            </a:extLst>
          </p:cNvPr>
          <p:cNvSpPr/>
          <p:nvPr/>
        </p:nvSpPr>
        <p:spPr>
          <a:xfrm>
            <a:off x="2723915" y="361881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0F3C5-0091-3632-B1C8-11821593E8D5}"/>
              </a:ext>
            </a:extLst>
          </p:cNvPr>
          <p:cNvSpPr txBox="1"/>
          <p:nvPr/>
        </p:nvSpPr>
        <p:spPr>
          <a:xfrm>
            <a:off x="732393" y="5585692"/>
            <a:ext cx="4637433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가상계좌번호 발급이 완료되었습니다</a:t>
            </a:r>
            <a:r>
              <a:rPr lang="en-US" altLang="ko-KR" b="1" dirty="0"/>
              <a:t>. (</a:t>
            </a:r>
            <a:r>
              <a:rPr lang="ko-KR" altLang="en-US" b="1" dirty="0"/>
              <a:t>유효기간 </a:t>
            </a:r>
            <a:r>
              <a:rPr lang="en-US" altLang="ko-KR" b="1" dirty="0"/>
              <a:t>: 3</a:t>
            </a:r>
            <a:r>
              <a:rPr lang="ko-KR" altLang="en-US" b="1" dirty="0"/>
              <a:t>시간</a:t>
            </a:r>
            <a:r>
              <a:rPr lang="en-US" altLang="ko-KR" b="1" dirty="0"/>
              <a:t>)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50" dirty="0"/>
              <a:t>계좌번호 </a:t>
            </a:r>
            <a:r>
              <a:rPr lang="en-US" altLang="ko-KR" sz="1050" dirty="0"/>
              <a:t>: {</a:t>
            </a:r>
            <a:r>
              <a:rPr lang="en-US" altLang="ko-KR" sz="1050" b="1" dirty="0"/>
              <a:t>79018617949031 (</a:t>
            </a:r>
            <a:r>
              <a:rPr lang="ko-KR" altLang="en-US" sz="1050" b="1" dirty="0"/>
              <a:t>농협</a:t>
            </a:r>
            <a:r>
              <a:rPr lang="en-US" altLang="ko-KR" sz="1050" b="1" dirty="0"/>
              <a:t>)}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3B3B34-AC69-E561-0BE8-BD01F2552DAD}"/>
              </a:ext>
            </a:extLst>
          </p:cNvPr>
          <p:cNvSpPr/>
          <p:nvPr/>
        </p:nvSpPr>
        <p:spPr>
          <a:xfrm>
            <a:off x="636919" y="547379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AE5652-1F2A-20A3-F13C-1B043E43BF74}"/>
              </a:ext>
            </a:extLst>
          </p:cNvPr>
          <p:cNvSpPr/>
          <p:nvPr/>
        </p:nvSpPr>
        <p:spPr>
          <a:xfrm>
            <a:off x="9929615" y="-14608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[07.04_1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/>
              <a:t>4-1 </a:t>
            </a:r>
            <a:r>
              <a:rPr lang="ko-KR" altLang="en-US" sz="800" dirty="0"/>
              <a:t>내용 </a:t>
            </a:r>
            <a:r>
              <a:rPr lang="ko-KR" altLang="en-US" sz="800" dirty="0">
                <a:solidFill>
                  <a:schemeClr val="bg1"/>
                </a:solidFill>
              </a:rPr>
              <a:t>추가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가상계좌 시 안내문구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C10504-F6A3-5190-DEDC-68A6F94E8E33}"/>
              </a:ext>
            </a:extLst>
          </p:cNvPr>
          <p:cNvSpPr/>
          <p:nvPr/>
        </p:nvSpPr>
        <p:spPr>
          <a:xfrm>
            <a:off x="2518200" y="20742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5129-9428-956B-68D9-C5D3E398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8966C576-7E0F-1B8C-7DDB-65E173BD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회원소통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525CD80-EE01-E582-BB15-6065BA90BA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F24BB5D3-C515-94B3-4245-9FC276FC6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DFF5D039-A340-103F-6A62-87E9417DCED1}"/>
              </a:ext>
            </a:extLst>
          </p:cNvPr>
          <p:cNvGraphicFramePr/>
          <p:nvPr/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입력은 필수 사항 아님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개수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한페이지 당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관리자단에서 선택한 주요공지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(icon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가 리스트 상단에 노출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C7869-5C03-68B9-A731-D7E97158D65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1491EFA2-93B4-8BE6-6D3E-3F963708C54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29456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건수 변함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419C10D-4547-5A68-56D3-91E1EE507CA0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5C7C3E-D03F-D53B-011D-03819CB3E5FA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A1807F18-32A9-A0A5-0BCA-1FB464EFBE48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제목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14D002D-57A3-BA6B-72C0-8EB5A4A72F20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7A5775E3-339D-ACE2-45F9-A153B5493A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57" name="Text Box">
              <a:extLst>
                <a:ext uri="{FF2B5EF4-FFF2-40B4-BE49-F238E27FC236}">
                  <a16:creationId xmlns:a16="http://schemas.microsoft.com/office/drawing/2014/main" id="{50969330-0A96-C3CC-A7BD-AF5AD175C893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4D8A61-EF11-179A-5088-17B7F3374B6D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Button">
            <a:extLst>
              <a:ext uri="{FF2B5EF4-FFF2-40B4-BE49-F238E27FC236}">
                <a16:creationId xmlns:a16="http://schemas.microsoft.com/office/drawing/2014/main" id="{1E6B8D2E-25C7-3046-BF5D-4D408C27D25F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C90872A-D884-02C3-F4D2-3EBB5067FB97}"/>
              </a:ext>
            </a:extLst>
          </p:cNvPr>
          <p:cNvSpPr/>
          <p:nvPr/>
        </p:nvSpPr>
        <p:spPr>
          <a:xfrm>
            <a:off x="397815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3E55AE68-FCA0-C7FF-4D16-EDDB883F3B3E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160122"/>
          <a:ext cx="6521358" cy="33659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9854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351180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07124">
                  <a:extLst>
                    <a:ext uri="{9D8B030D-6E8A-4147-A177-3AD203B41FA5}">
                      <a16:colId xmlns:a16="http://schemas.microsoft.com/office/drawing/2014/main" val="1621476196"/>
                    </a:ext>
                  </a:extLst>
                </a:gridCol>
                <a:gridCol w="972094">
                  <a:extLst>
                    <a:ext uri="{9D8B030D-6E8A-4147-A177-3AD203B41FA5}">
                      <a16:colId xmlns:a16="http://schemas.microsoft.com/office/drawing/2014/main" val="1839386582"/>
                    </a:ext>
                  </a:extLst>
                </a:gridCol>
                <a:gridCol w="56048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57828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공고 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]2025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간호조무사 보수교육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임상실무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09544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116366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47007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1365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4614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86" name="Pagination">
            <a:extLst>
              <a:ext uri="{FF2B5EF4-FFF2-40B4-BE49-F238E27FC236}">
                <a16:creationId xmlns:a16="http://schemas.microsoft.com/office/drawing/2014/main" id="{1C3655EB-32E5-B619-277E-D1828CB9A3BE}"/>
              </a:ext>
            </a:extLst>
          </p:cNvPr>
          <p:cNvSpPr txBox="1"/>
          <p:nvPr/>
        </p:nvSpPr>
        <p:spPr>
          <a:xfrm>
            <a:off x="2761942" y="5660434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5EBF-C9AF-9C6C-7060-F1D0B2B4EFD8}"/>
              </a:ext>
            </a:extLst>
          </p:cNvPr>
          <p:cNvSpPr txBox="1"/>
          <p:nvPr/>
        </p:nvSpPr>
        <p:spPr>
          <a:xfrm>
            <a:off x="592665" y="1944678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21D6F4-003B-99E3-5391-FA9405A93894}"/>
              </a:ext>
            </a:extLst>
          </p:cNvPr>
          <p:cNvSpPr/>
          <p:nvPr/>
        </p:nvSpPr>
        <p:spPr>
          <a:xfrm>
            <a:off x="397815" y="19446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C13677-133F-D6B7-4D77-CC8EB2459E6A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84D559-3353-3009-2EA5-5986797AADF8}"/>
              </a:ext>
            </a:extLst>
          </p:cNvPr>
          <p:cNvSpPr/>
          <p:nvPr/>
        </p:nvSpPr>
        <p:spPr>
          <a:xfrm>
            <a:off x="397815" y="21777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5CD9B-5E6D-8C34-2F93-D6C966A47734}"/>
              </a:ext>
            </a:extLst>
          </p:cNvPr>
          <p:cNvSpPr/>
          <p:nvPr/>
        </p:nvSpPr>
        <p:spPr>
          <a:xfrm>
            <a:off x="2671942" y="567741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ABE17-0B36-666F-DFD5-2B401CFD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523491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04529-B5CA-105F-C732-3C0BA8E3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82417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498F-4158-7BDA-16BE-1680DBC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5D2A3EB2-96F9-1F5E-43E2-26091D4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회원소통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1F453EA4-0731-ABBF-BB68-1F1E0FCFDA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D7A9898-A745-0E86-9565-1CEB42E5D0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DF23E01-D4F9-E5F2-3392-3F23C5C27CD0}"/>
              </a:ext>
            </a:extLst>
          </p:cNvPr>
          <p:cNvGraphicFramePr/>
          <p:nvPr/>
        </p:nvGraphicFramePr>
        <p:xfrm>
          <a:off x="7514015" y="310181"/>
          <a:ext cx="2338010" cy="2281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가운데 정렬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작성자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날짜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작성 시 수정 가능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수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목록 표시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확장자에 따라 아이콘 변경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그림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게시글의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제목 표시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1023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63BCA-F135-A06C-24A5-9DC194FB949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B504BCD-4880-45C8-7C90-BA8061A04537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59137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다운로드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C47B2D-5DAB-9CB3-C456-0124EF5F46EA}"/>
              </a:ext>
            </a:extLst>
          </p:cNvPr>
          <p:cNvSpPr/>
          <p:nvPr/>
        </p:nvSpPr>
        <p:spPr bwMode="auto">
          <a:xfrm>
            <a:off x="560388" y="1695569"/>
            <a:ext cx="6480175" cy="276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801424B-0C3C-2C92-8C97-B1EA301B2EF9}"/>
              </a:ext>
            </a:extLst>
          </p:cNvPr>
          <p:cNvSpPr/>
          <p:nvPr/>
        </p:nvSpPr>
        <p:spPr>
          <a:xfrm>
            <a:off x="411438" y="13769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CB30B-4CB3-23E6-F6B1-798166451606}"/>
              </a:ext>
            </a:extLst>
          </p:cNvPr>
          <p:cNvSpPr txBox="1"/>
          <p:nvPr/>
        </p:nvSpPr>
        <p:spPr>
          <a:xfrm>
            <a:off x="2029098" y="1354645"/>
            <a:ext cx="362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공고 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2025-8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]2025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임상실무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1AA1B-5B58-E24C-D3F5-477C062E3001}"/>
              </a:ext>
            </a:extLst>
          </p:cNvPr>
          <p:cNvSpPr txBox="1"/>
          <p:nvPr/>
        </p:nvSpPr>
        <p:spPr>
          <a:xfrm>
            <a:off x="3191886" y="1729118"/>
            <a:ext cx="113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2025-05-12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73F27-BB0F-603A-BFC0-D6C66528E090}"/>
              </a:ext>
            </a:extLst>
          </p:cNvPr>
          <p:cNvSpPr txBox="1"/>
          <p:nvPr/>
        </p:nvSpPr>
        <p:spPr>
          <a:xfrm>
            <a:off x="4953000" y="1729118"/>
            <a:ext cx="79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392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20F6-291D-0E3B-E704-51BDB757882A}"/>
              </a:ext>
            </a:extLst>
          </p:cNvPr>
          <p:cNvSpPr txBox="1"/>
          <p:nvPr/>
        </p:nvSpPr>
        <p:spPr>
          <a:xfrm>
            <a:off x="1767242" y="1729118"/>
            <a:ext cx="951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464C7-DC5A-B7BB-A70D-13C09924B4ED}"/>
              </a:ext>
            </a:extLst>
          </p:cNvPr>
          <p:cNvSpPr txBox="1"/>
          <p:nvPr/>
        </p:nvSpPr>
        <p:spPr>
          <a:xfrm>
            <a:off x="588479" y="2306864"/>
            <a:ext cx="362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4233F2-E490-6433-D434-36EE835F3CE6}"/>
              </a:ext>
            </a:extLst>
          </p:cNvPr>
          <p:cNvCxnSpPr>
            <a:cxnSpLocks/>
          </p:cNvCxnSpPr>
          <p:nvPr/>
        </p:nvCxnSpPr>
        <p:spPr>
          <a:xfrm>
            <a:off x="529893" y="1276189"/>
            <a:ext cx="65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5A868-D5F7-9ACF-EB05-68A6147F0501}"/>
              </a:ext>
            </a:extLst>
          </p:cNvPr>
          <p:cNvSpPr txBox="1"/>
          <p:nvPr/>
        </p:nvSpPr>
        <p:spPr>
          <a:xfrm>
            <a:off x="588051" y="4508800"/>
            <a:ext cx="64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46D1D7-558C-1EF7-9532-84ADC5DF4EF6}"/>
              </a:ext>
            </a:extLst>
          </p:cNvPr>
          <p:cNvSpPr txBox="1"/>
          <p:nvPr/>
        </p:nvSpPr>
        <p:spPr>
          <a:xfrm>
            <a:off x="831813" y="4749347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제안요청서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hwp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39FB51D1-AB1B-CDE0-1656-8FA68151B5EB}"/>
              </a:ext>
            </a:extLst>
          </p:cNvPr>
          <p:cNvSpPr>
            <a:spLocks/>
          </p:cNvSpPr>
          <p:nvPr/>
        </p:nvSpPr>
        <p:spPr bwMode="auto">
          <a:xfrm>
            <a:off x="6226631" y="4716763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D4FE0B5-BDF7-97B9-8F68-1B82C8D7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14" y="4758923"/>
            <a:ext cx="131681" cy="1316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CC6FA6-AA82-B687-F049-052925C19A42}"/>
              </a:ext>
            </a:extLst>
          </p:cNvPr>
          <p:cNvCxnSpPr>
            <a:cxnSpLocks/>
          </p:cNvCxnSpPr>
          <p:nvPr/>
        </p:nvCxnSpPr>
        <p:spPr>
          <a:xfrm>
            <a:off x="529893" y="4476975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93ADA1-297F-1186-CABC-D7304822080F}"/>
              </a:ext>
            </a:extLst>
          </p:cNvPr>
          <p:cNvCxnSpPr>
            <a:cxnSpLocks/>
          </p:cNvCxnSpPr>
          <p:nvPr/>
        </p:nvCxnSpPr>
        <p:spPr>
          <a:xfrm>
            <a:off x="529893" y="5930472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282769-5800-A6D9-E6E6-1FA678361470}"/>
              </a:ext>
            </a:extLst>
          </p:cNvPr>
          <p:cNvSpPr txBox="1"/>
          <p:nvPr/>
        </p:nvSpPr>
        <p:spPr>
          <a:xfrm>
            <a:off x="836168" y="5014956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사진자료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[jpg, 674kb]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2245867D-E3B9-A997-3BDC-981EA159CEF8}"/>
              </a:ext>
            </a:extLst>
          </p:cNvPr>
          <p:cNvSpPr>
            <a:spLocks/>
          </p:cNvSpPr>
          <p:nvPr/>
        </p:nvSpPr>
        <p:spPr bwMode="auto">
          <a:xfrm>
            <a:off x="6230986" y="4982372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E73E7-4F8A-4682-4320-5102081F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69" y="5024532"/>
            <a:ext cx="131681" cy="13168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9FCA12D-13B0-AFF1-4E83-EB695DCA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" y="5003189"/>
            <a:ext cx="185330" cy="185330"/>
          </a:xfrm>
          <a:prstGeom prst="rect">
            <a:avLst/>
          </a:prstGeom>
        </p:spPr>
      </p:pic>
      <p:pic>
        <p:nvPicPr>
          <p:cNvPr id="61" name="그림 60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B5CB23-6673-E124-1B50-358ED186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319" y="4780085"/>
            <a:ext cx="168621" cy="168621"/>
          </a:xfrm>
          <a:prstGeom prst="rect">
            <a:avLst/>
          </a:prstGeom>
        </p:spPr>
      </p:pic>
      <p:sp>
        <p:nvSpPr>
          <p:cNvPr id="62" name="Button">
            <a:extLst>
              <a:ext uri="{FF2B5EF4-FFF2-40B4-BE49-F238E27FC236}">
                <a16:creationId xmlns:a16="http://schemas.microsoft.com/office/drawing/2014/main" id="{9AA1C951-9C1B-0098-AB70-3157A3A024BC}"/>
              </a:ext>
            </a:extLst>
          </p:cNvPr>
          <p:cNvSpPr>
            <a:spLocks/>
          </p:cNvSpPr>
          <p:nvPr/>
        </p:nvSpPr>
        <p:spPr bwMode="auto">
          <a:xfrm>
            <a:off x="6619434" y="5446283"/>
            <a:ext cx="421129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FE6B9C-7CE0-AB56-72F9-0551EF7DBB8E}"/>
              </a:ext>
            </a:extLst>
          </p:cNvPr>
          <p:cNvSpPr/>
          <p:nvPr/>
        </p:nvSpPr>
        <p:spPr>
          <a:xfrm>
            <a:off x="411438" y="172578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A6E40D-AAFD-1A50-B3B9-767E74F286C0}"/>
              </a:ext>
            </a:extLst>
          </p:cNvPr>
          <p:cNvSpPr/>
          <p:nvPr/>
        </p:nvSpPr>
        <p:spPr>
          <a:xfrm>
            <a:off x="411438" y="22909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D0CC32-8D89-E03E-6E1D-3DFE22BB41A1}"/>
              </a:ext>
            </a:extLst>
          </p:cNvPr>
          <p:cNvSpPr/>
          <p:nvPr/>
        </p:nvSpPr>
        <p:spPr>
          <a:xfrm>
            <a:off x="411438" y="45330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AEE85-7AD6-028F-CF5D-D8F61A0444F2}"/>
              </a:ext>
            </a:extLst>
          </p:cNvPr>
          <p:cNvSpPr/>
          <p:nvPr/>
        </p:nvSpPr>
        <p:spPr>
          <a:xfrm>
            <a:off x="6136631" y="46184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E195AF-D0EE-EB1A-3CF9-0B6DA5A74B36}"/>
              </a:ext>
            </a:extLst>
          </p:cNvPr>
          <p:cNvSpPr/>
          <p:nvPr/>
        </p:nvSpPr>
        <p:spPr>
          <a:xfrm>
            <a:off x="6518426" y="53430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1B4014-08DF-44F7-4F77-6582D64E55E1}"/>
              </a:ext>
            </a:extLst>
          </p:cNvPr>
          <p:cNvCxnSpPr>
            <a:cxnSpLocks/>
          </p:cNvCxnSpPr>
          <p:nvPr/>
        </p:nvCxnSpPr>
        <p:spPr>
          <a:xfrm>
            <a:off x="529893" y="6510888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388B16-A322-0A0E-54AB-D2474CAFCFB2}"/>
              </a:ext>
            </a:extLst>
          </p:cNvPr>
          <p:cNvSpPr txBox="1"/>
          <p:nvPr/>
        </p:nvSpPr>
        <p:spPr>
          <a:xfrm>
            <a:off x="1122364" y="6260744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직무교육 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E2F19-2461-AE11-3343-1F0FFE1430F0}"/>
              </a:ext>
            </a:extLst>
          </p:cNvPr>
          <p:cNvSpPr txBox="1"/>
          <p:nvPr/>
        </p:nvSpPr>
        <p:spPr>
          <a:xfrm>
            <a:off x="1130975" y="5994433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119CE-562D-BF35-92AF-A0CD81CA63C5}"/>
              </a:ext>
            </a:extLst>
          </p:cNvPr>
          <p:cNvSpPr txBox="1"/>
          <p:nvPr/>
        </p:nvSpPr>
        <p:spPr>
          <a:xfrm>
            <a:off x="582186" y="5996527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063A7-F253-1F20-A567-5853C434726D}"/>
              </a:ext>
            </a:extLst>
          </p:cNvPr>
          <p:cNvSpPr txBox="1"/>
          <p:nvPr/>
        </p:nvSpPr>
        <p:spPr>
          <a:xfrm>
            <a:off x="579860" y="6262838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391FA-8388-4D2F-A421-CF1A69E6AC77}"/>
              </a:ext>
            </a:extLst>
          </p:cNvPr>
          <p:cNvCxnSpPr>
            <a:cxnSpLocks/>
          </p:cNvCxnSpPr>
          <p:nvPr/>
        </p:nvCxnSpPr>
        <p:spPr>
          <a:xfrm>
            <a:off x="529893" y="6225908"/>
            <a:ext cx="65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D1EFA5F-ED28-DC03-BB04-8DF172CF41E5}"/>
              </a:ext>
            </a:extLst>
          </p:cNvPr>
          <p:cNvSpPr/>
          <p:nvPr/>
        </p:nvSpPr>
        <p:spPr>
          <a:xfrm>
            <a:off x="411438" y="59696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4B3423-6FB3-F8E2-4EB0-E28127600645}"/>
              </a:ext>
            </a:extLst>
          </p:cNvPr>
          <p:cNvCxnSpPr>
            <a:cxnSpLocks/>
          </p:cNvCxnSpPr>
          <p:nvPr/>
        </p:nvCxnSpPr>
        <p:spPr>
          <a:xfrm>
            <a:off x="529893" y="5347370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307DB-8310-F586-488C-209F29226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30546D13-8240-DC7E-2518-F4CF3A0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교육소식 </a:t>
            </a:r>
            <a:r>
              <a:rPr lang="en-US" altLang="ko-KR" dirty="0"/>
              <a:t>&gt; </a:t>
            </a:r>
            <a:r>
              <a:rPr lang="ko-KR" altLang="en-US" dirty="0"/>
              <a:t>자주하는 질문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E68E23EE-D0C7-808F-BA0F-0021774066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196A41E7-A038-C3EB-5DE1-9853A32B48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자주하는 질문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62BFC0-3A32-5575-547F-AE7132D63E4E}"/>
              </a:ext>
            </a:extLst>
          </p:cNvPr>
          <p:cNvSpPr/>
          <p:nvPr/>
        </p:nvSpPr>
        <p:spPr>
          <a:xfrm>
            <a:off x="447272" y="904320"/>
            <a:ext cx="161162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 질문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oogle Shape;638;p42">
            <a:extLst>
              <a:ext uri="{FF2B5EF4-FFF2-40B4-BE49-F238E27FC236}">
                <a16:creationId xmlns:a16="http://schemas.microsoft.com/office/drawing/2014/main" id="{7B34520A-1108-BB2D-7894-B88C030B2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051897"/>
              </p:ext>
            </p:extLst>
          </p:nvPr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자주하는 질문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검색필터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질문유형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면제유예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펼침기능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관리자가 정렬한 순으로 나열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질문유형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내용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잘문과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관련된 답변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4268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1D31BA-6640-E9E8-EF67-341668AEA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40428"/>
              </p:ext>
            </p:extLst>
          </p:nvPr>
        </p:nvGraphicFramePr>
        <p:xfrm>
          <a:off x="7514015" y="207252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질문 리스트가 바뀜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D0C0304-7A03-BBD5-6967-EDC4B99D2073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33041E-C8CB-2F80-B31C-68ABD3939402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7" name="Text Box">
              <a:extLst>
                <a:ext uri="{FF2B5EF4-FFF2-40B4-BE49-F238E27FC236}">
                  <a16:creationId xmlns:a16="http://schemas.microsoft.com/office/drawing/2014/main" id="{A9EA90DE-8053-DCF7-EA24-064A99DD9D21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4E77ED9-E1E4-E0BB-6181-80FF2B9A07E8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50423F4-AD3F-0253-2532-1D7AE8C4A4E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10" name="Text Box">
              <a:extLst>
                <a:ext uri="{FF2B5EF4-FFF2-40B4-BE49-F238E27FC236}">
                  <a16:creationId xmlns:a16="http://schemas.microsoft.com/office/drawing/2014/main" id="{FDD0B602-E27D-D4AB-B276-6E28C028D287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ECAF2A5-80BB-5AE1-B962-BF577D4BD151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" name="Button">
            <a:extLst>
              <a:ext uri="{FF2B5EF4-FFF2-40B4-BE49-F238E27FC236}">
                <a16:creationId xmlns:a16="http://schemas.microsoft.com/office/drawing/2014/main" id="{5B02BD08-8FE1-7508-B545-E82946BD8D90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9217B7-0FF2-1AE4-4357-C45F6F9BC164}"/>
              </a:ext>
            </a:extLst>
          </p:cNvPr>
          <p:cNvSpPr/>
          <p:nvPr/>
        </p:nvSpPr>
        <p:spPr>
          <a:xfrm>
            <a:off x="397815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Pagination">
            <a:extLst>
              <a:ext uri="{FF2B5EF4-FFF2-40B4-BE49-F238E27FC236}">
                <a16:creationId xmlns:a16="http://schemas.microsoft.com/office/drawing/2014/main" id="{9C5EC30C-00BE-A03B-AE08-69FE0B26C543}"/>
              </a:ext>
            </a:extLst>
          </p:cNvPr>
          <p:cNvSpPr txBox="1"/>
          <p:nvPr/>
        </p:nvSpPr>
        <p:spPr>
          <a:xfrm>
            <a:off x="2761942" y="6001093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3A6DBE-0D2F-9CF8-E9E3-17F262CAB89F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1D6135-1DAE-5F81-490D-D04D585F5532}"/>
              </a:ext>
            </a:extLst>
          </p:cNvPr>
          <p:cNvSpPr/>
          <p:nvPr/>
        </p:nvSpPr>
        <p:spPr>
          <a:xfrm>
            <a:off x="2671942" y="601807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B36BA1-1959-F58B-F5E0-C0BB9F1F6054}"/>
              </a:ext>
            </a:extLst>
          </p:cNvPr>
          <p:cNvSpPr/>
          <p:nvPr/>
        </p:nvSpPr>
        <p:spPr>
          <a:xfrm>
            <a:off x="1667159" y="1298452"/>
            <a:ext cx="73575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질문유형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F95E282-B72A-81C4-453D-36490D7F0B5A}"/>
              </a:ext>
            </a:extLst>
          </p:cNvPr>
          <p:cNvSpPr/>
          <p:nvPr/>
        </p:nvSpPr>
        <p:spPr>
          <a:xfrm>
            <a:off x="524807" y="1812046"/>
            <a:ext cx="6515755" cy="405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63073C-3A96-9A2A-F8B6-81B8FA1E0F3A}"/>
              </a:ext>
            </a:extLst>
          </p:cNvPr>
          <p:cNvSpPr txBox="1"/>
          <p:nvPr/>
        </p:nvSpPr>
        <p:spPr>
          <a:xfrm>
            <a:off x="1364575" y="1898049"/>
            <a:ext cx="2794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 최대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표시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E7E977-57C4-7455-8055-D02F613EEC24}"/>
              </a:ext>
            </a:extLst>
          </p:cNvPr>
          <p:cNvSpPr txBox="1"/>
          <p:nvPr/>
        </p:nvSpPr>
        <p:spPr>
          <a:xfrm>
            <a:off x="811186" y="1899277"/>
            <a:ext cx="59977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EEFBA9B-1054-8128-7E0E-A21451D17CB3}"/>
              </a:ext>
            </a:extLst>
          </p:cNvPr>
          <p:cNvSpPr/>
          <p:nvPr/>
        </p:nvSpPr>
        <p:spPr>
          <a:xfrm>
            <a:off x="524341" y="2256547"/>
            <a:ext cx="6515755" cy="6305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9CF9F5-C628-2FDD-E1BA-B1AD3ECDD953}"/>
              </a:ext>
            </a:extLst>
          </p:cNvPr>
          <p:cNvSpPr txBox="1"/>
          <p:nvPr/>
        </p:nvSpPr>
        <p:spPr>
          <a:xfrm>
            <a:off x="723750" y="2361600"/>
            <a:ext cx="631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+mn-ea"/>
                <a:ea typeface="+mn-ea"/>
              </a:rPr>
              <a:t>의료법 제</a:t>
            </a:r>
            <a:r>
              <a:rPr lang="en-US" altLang="ko-KR" sz="700" dirty="0">
                <a:latin typeface="+mn-ea"/>
                <a:ea typeface="+mn-ea"/>
              </a:rPr>
              <a:t>27</a:t>
            </a:r>
            <a:r>
              <a:rPr lang="ko-KR" altLang="en-US" sz="700" dirty="0">
                <a:latin typeface="+mn-ea"/>
                <a:ea typeface="+mn-ea"/>
              </a:rPr>
              <a:t>조제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>
                <a:latin typeface="+mn-ea"/>
                <a:ea typeface="+mn-ea"/>
              </a:rPr>
              <a:t>항에 의료인이 아니면 누구든지 의료행위를 할 수 없으며 의료인도 면허된 것 이외의 의료행위를 할 수 없습니다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>
                <a:latin typeface="+mn-ea"/>
                <a:ea typeface="+mn-ea"/>
              </a:rPr>
              <a:t>상세내용</a:t>
            </a:r>
            <a:r>
              <a:rPr lang="en-US" altLang="ko-KR" sz="700" dirty="0">
                <a:latin typeface="+mn-ea"/>
                <a:ea typeface="+mn-ea"/>
              </a:rPr>
              <a:t>…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613F32B-700B-54EB-11A2-4428FF018467}"/>
              </a:ext>
            </a:extLst>
          </p:cNvPr>
          <p:cNvSpPr/>
          <p:nvPr/>
        </p:nvSpPr>
        <p:spPr>
          <a:xfrm>
            <a:off x="505815" y="1848942"/>
            <a:ext cx="30537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9C921F-7353-5723-D1B0-86749F2ABC18}"/>
              </a:ext>
            </a:extLst>
          </p:cNvPr>
          <p:cNvSpPr/>
          <p:nvPr/>
        </p:nvSpPr>
        <p:spPr>
          <a:xfrm>
            <a:off x="519273" y="2326231"/>
            <a:ext cx="30537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69" name="Google Shape;1424;p47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52E5486-C747-C4DE-C2F6-1F69755FDAF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 flipH="1">
            <a:off x="6720325" y="1978742"/>
            <a:ext cx="117612" cy="49941"/>
          </a:xfrm>
          <a:custGeom>
            <a:avLst/>
            <a:gdLst/>
            <a:ahLst/>
            <a:cxnLst/>
            <a:rect l="l" t="t" r="r" b="b"/>
            <a:pathLst>
              <a:path w="197" h="115" extrusionOk="0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26CD1C-1FF1-0B8C-7BA0-DF554EBD1A4D}"/>
              </a:ext>
            </a:extLst>
          </p:cNvPr>
          <p:cNvGrpSpPr/>
          <p:nvPr/>
        </p:nvGrpSpPr>
        <p:grpSpPr>
          <a:xfrm>
            <a:off x="519273" y="2994713"/>
            <a:ext cx="6534747" cy="405112"/>
            <a:chOff x="519273" y="2994713"/>
            <a:chExt cx="6534747" cy="40511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6A93AFC6-5494-7216-5569-A1C6B02E8BBB}"/>
                </a:ext>
              </a:extLst>
            </p:cNvPr>
            <p:cNvSpPr/>
            <p:nvPr/>
          </p:nvSpPr>
          <p:spPr>
            <a:xfrm>
              <a:off x="538265" y="2994713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13F589-975D-7731-BD03-118A16DDDBC5}"/>
                </a:ext>
              </a:extLst>
            </p:cNvPr>
            <p:cNvSpPr txBox="1"/>
            <p:nvPr/>
          </p:nvSpPr>
          <p:spPr>
            <a:xfrm>
              <a:off x="1378033" y="3080716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A58C53-F044-0F29-08FB-1D32B795455C}"/>
                </a:ext>
              </a:extLst>
            </p:cNvPr>
            <p:cNvSpPr txBox="1"/>
            <p:nvPr/>
          </p:nvSpPr>
          <p:spPr>
            <a:xfrm>
              <a:off x="824644" y="3081944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9ACEC49-4F9F-B477-4479-D16BCB54FE93}"/>
                </a:ext>
              </a:extLst>
            </p:cNvPr>
            <p:cNvSpPr/>
            <p:nvPr/>
          </p:nvSpPr>
          <p:spPr>
            <a:xfrm>
              <a:off x="519273" y="3031609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992CFB-454C-E576-D943-9F7C2056EB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6733783" y="3161409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952DF9-4F2F-BA3D-B448-90011A07A3CC}"/>
              </a:ext>
            </a:extLst>
          </p:cNvPr>
          <p:cNvGrpSpPr/>
          <p:nvPr/>
        </p:nvGrpSpPr>
        <p:grpSpPr>
          <a:xfrm>
            <a:off x="519273" y="3476468"/>
            <a:ext cx="6534747" cy="405112"/>
            <a:chOff x="538265" y="3498095"/>
            <a:chExt cx="6534747" cy="405112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F256F566-6D3D-F3D9-1F00-A7FED42E40F5}"/>
                </a:ext>
              </a:extLst>
            </p:cNvPr>
            <p:cNvSpPr/>
            <p:nvPr/>
          </p:nvSpPr>
          <p:spPr>
            <a:xfrm>
              <a:off x="557257" y="3498095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F2C66F5-1727-7B77-C6A3-F2ADE153DE90}"/>
                </a:ext>
              </a:extLst>
            </p:cNvPr>
            <p:cNvSpPr txBox="1"/>
            <p:nvPr/>
          </p:nvSpPr>
          <p:spPr>
            <a:xfrm>
              <a:off x="1397025" y="3584098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8CC665-EA5D-0345-A71A-7DCA9DB6FB93}"/>
                </a:ext>
              </a:extLst>
            </p:cNvPr>
            <p:cNvSpPr txBox="1"/>
            <p:nvPr/>
          </p:nvSpPr>
          <p:spPr>
            <a:xfrm>
              <a:off x="843636" y="3585326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37CDDC-085B-FF05-43BE-20657BC33F97}"/>
                </a:ext>
              </a:extLst>
            </p:cNvPr>
            <p:cNvSpPr/>
            <p:nvPr/>
          </p:nvSpPr>
          <p:spPr>
            <a:xfrm>
              <a:off x="538265" y="3534991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51D83FD-0BE3-0BA0-A27F-CE62ED6462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752775" y="3664791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8CCE0A-785A-566F-C279-ED9980208C47}"/>
              </a:ext>
            </a:extLst>
          </p:cNvPr>
          <p:cNvGrpSpPr/>
          <p:nvPr/>
        </p:nvGrpSpPr>
        <p:grpSpPr>
          <a:xfrm>
            <a:off x="519273" y="3958223"/>
            <a:ext cx="6534747" cy="405112"/>
            <a:chOff x="557257" y="3953542"/>
            <a:chExt cx="6534747" cy="40511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DFD2599-1C66-F6AE-E3E5-EA35CAB092E9}"/>
                </a:ext>
              </a:extLst>
            </p:cNvPr>
            <p:cNvSpPr/>
            <p:nvPr/>
          </p:nvSpPr>
          <p:spPr>
            <a:xfrm>
              <a:off x="576249" y="3953542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6C6825-32F7-DFE9-2C1D-B0D59F938BA5}"/>
                </a:ext>
              </a:extLst>
            </p:cNvPr>
            <p:cNvSpPr txBox="1"/>
            <p:nvPr/>
          </p:nvSpPr>
          <p:spPr>
            <a:xfrm>
              <a:off x="1416017" y="4039545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6DB3CD-1EBB-B21B-275B-22BD5488A1FD}"/>
                </a:ext>
              </a:extLst>
            </p:cNvPr>
            <p:cNvSpPr txBox="1"/>
            <p:nvPr/>
          </p:nvSpPr>
          <p:spPr>
            <a:xfrm>
              <a:off x="862628" y="4040773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682CE8-7A75-25D7-2D14-C19653C26FCE}"/>
                </a:ext>
              </a:extLst>
            </p:cNvPr>
            <p:cNvSpPr/>
            <p:nvPr/>
          </p:nvSpPr>
          <p:spPr>
            <a:xfrm>
              <a:off x="557257" y="3990438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6368C4-EEDE-C336-12FF-A546A070AE4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6771767" y="4120238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9DA484BE-B852-2EF7-2591-C500820D0F7B}"/>
              </a:ext>
            </a:extLst>
          </p:cNvPr>
          <p:cNvSpPr/>
          <p:nvPr/>
        </p:nvSpPr>
        <p:spPr>
          <a:xfrm>
            <a:off x="388319" y="176876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A3D861A-0ED9-1FE2-56F3-147D8CC495BC}"/>
              </a:ext>
            </a:extLst>
          </p:cNvPr>
          <p:cNvSpPr/>
          <p:nvPr/>
        </p:nvSpPr>
        <p:spPr>
          <a:xfrm>
            <a:off x="388319" y="22354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00BFFF0-CA89-1F95-17A1-072C63D82135}"/>
              </a:ext>
            </a:extLst>
          </p:cNvPr>
          <p:cNvGrpSpPr/>
          <p:nvPr/>
        </p:nvGrpSpPr>
        <p:grpSpPr>
          <a:xfrm>
            <a:off x="519273" y="4439978"/>
            <a:ext cx="6534747" cy="405112"/>
            <a:chOff x="519273" y="2994713"/>
            <a:chExt cx="6534747" cy="40511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E668545-9726-844D-4CDE-C3D55B16C5DA}"/>
                </a:ext>
              </a:extLst>
            </p:cNvPr>
            <p:cNvSpPr/>
            <p:nvPr/>
          </p:nvSpPr>
          <p:spPr>
            <a:xfrm>
              <a:off x="538265" y="2994713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1C41EF-D3E1-BF1F-9344-48723B36B6E9}"/>
                </a:ext>
              </a:extLst>
            </p:cNvPr>
            <p:cNvSpPr txBox="1"/>
            <p:nvPr/>
          </p:nvSpPr>
          <p:spPr>
            <a:xfrm>
              <a:off x="1378033" y="3080716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847521-A003-36A2-DEA7-72FE264565E3}"/>
                </a:ext>
              </a:extLst>
            </p:cNvPr>
            <p:cNvSpPr txBox="1"/>
            <p:nvPr/>
          </p:nvSpPr>
          <p:spPr>
            <a:xfrm>
              <a:off x="824644" y="3081944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98C2E0E-2BB8-D6E7-DA5A-A1A0E9828045}"/>
                </a:ext>
              </a:extLst>
            </p:cNvPr>
            <p:cNvSpPr/>
            <p:nvPr/>
          </p:nvSpPr>
          <p:spPr>
            <a:xfrm>
              <a:off x="519273" y="3031609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541ECF2-CD76-2BC7-4B22-1DEF04CF565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733783" y="3161409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584E3B-F36E-5A67-135B-C296AE4E09BA}"/>
              </a:ext>
            </a:extLst>
          </p:cNvPr>
          <p:cNvGrpSpPr/>
          <p:nvPr/>
        </p:nvGrpSpPr>
        <p:grpSpPr>
          <a:xfrm>
            <a:off x="519273" y="4921733"/>
            <a:ext cx="6534747" cy="405112"/>
            <a:chOff x="538265" y="3498095"/>
            <a:chExt cx="6534747" cy="40511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5E7E3F3-3CF6-92BE-668F-765BB955BAC4}"/>
                </a:ext>
              </a:extLst>
            </p:cNvPr>
            <p:cNvSpPr/>
            <p:nvPr/>
          </p:nvSpPr>
          <p:spPr>
            <a:xfrm>
              <a:off x="557257" y="3498095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F56CC1-0033-C268-84F0-7A02E6B06FFF}"/>
                </a:ext>
              </a:extLst>
            </p:cNvPr>
            <p:cNvSpPr txBox="1"/>
            <p:nvPr/>
          </p:nvSpPr>
          <p:spPr>
            <a:xfrm>
              <a:off x="1397025" y="3584098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583A16-8E37-AD07-96B9-0ED50D4DA45C}"/>
                </a:ext>
              </a:extLst>
            </p:cNvPr>
            <p:cNvSpPr txBox="1"/>
            <p:nvPr/>
          </p:nvSpPr>
          <p:spPr>
            <a:xfrm>
              <a:off x="843636" y="3585326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3D9E10-7DEB-F1D7-2454-52A8A3C2FFF6}"/>
                </a:ext>
              </a:extLst>
            </p:cNvPr>
            <p:cNvSpPr/>
            <p:nvPr/>
          </p:nvSpPr>
          <p:spPr>
            <a:xfrm>
              <a:off x="538265" y="3534991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69349E2-DA27-0629-6460-B3EEBF72A5A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6752775" y="3664791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6DBB75-EFFB-9745-B480-161827D87E9D}"/>
              </a:ext>
            </a:extLst>
          </p:cNvPr>
          <p:cNvGrpSpPr/>
          <p:nvPr/>
        </p:nvGrpSpPr>
        <p:grpSpPr>
          <a:xfrm>
            <a:off x="519273" y="5403486"/>
            <a:ext cx="6534747" cy="405112"/>
            <a:chOff x="557257" y="3953542"/>
            <a:chExt cx="6534747" cy="40511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D602D3E-6449-251D-45D8-64A27DED5E41}"/>
                </a:ext>
              </a:extLst>
            </p:cNvPr>
            <p:cNvSpPr/>
            <p:nvPr/>
          </p:nvSpPr>
          <p:spPr>
            <a:xfrm>
              <a:off x="576249" y="3953542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8F3396-43E8-DE02-5BD1-1BCC9959FBB2}"/>
                </a:ext>
              </a:extLst>
            </p:cNvPr>
            <p:cNvSpPr txBox="1"/>
            <p:nvPr/>
          </p:nvSpPr>
          <p:spPr>
            <a:xfrm>
              <a:off x="1416017" y="4039545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A9AF78-D0A7-E86D-254B-D7877FBEBFE0}"/>
                </a:ext>
              </a:extLst>
            </p:cNvPr>
            <p:cNvSpPr txBox="1"/>
            <p:nvPr/>
          </p:nvSpPr>
          <p:spPr>
            <a:xfrm>
              <a:off x="862628" y="4040773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F99BBF-29E6-CCBF-D67F-0B5C6F53DE86}"/>
                </a:ext>
              </a:extLst>
            </p:cNvPr>
            <p:cNvSpPr/>
            <p:nvPr/>
          </p:nvSpPr>
          <p:spPr>
            <a:xfrm>
              <a:off x="557257" y="3990438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789F0C-37E0-7CC1-81CE-6F8BBF4C0E6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771767" y="4120238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48534"/>
              </p:ext>
            </p:extLst>
          </p:nvPr>
        </p:nvGraphicFramePr>
        <p:xfrm>
          <a:off x="633047" y="908720"/>
          <a:ext cx="8617928" cy="4739966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2025.06.05.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2025.07.04.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 교육관련 화면설계 시 나온 변경 요구사항 반영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보완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213">
            <a:extLst>
              <a:ext uri="{FF2B5EF4-FFF2-40B4-BE49-F238E27FC236}">
                <a16:creationId xmlns:a16="http://schemas.microsoft.com/office/drawing/2014/main" id="{A269D497-BCCD-71F5-EB4A-E6A648DF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2709FC2B-EEB1-02F9-27BC-8CC5474B5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472EF-C23B-3E31-3188-51F614A8A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직무교육센터 메인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182EB9-8EBB-89AB-A531-A4D3A22D4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17906"/>
              </p:ext>
            </p:extLst>
          </p:nvPr>
        </p:nvGraphicFramePr>
        <p:xfrm>
          <a:off x="1731910" y="873491"/>
          <a:ext cx="3609155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59678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36227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57528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1156626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581340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방문간호양성교육안내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3657F51-52A3-5100-63DC-BB535F05AC33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4DD0C33D-59D6-119A-7C62-47D03BBC4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6413534B-0599-AE1E-94E5-E0C88967B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8BFB41B3-FE1B-2506-7E1C-1D8AC05F6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1">
                <a:extLst>
                  <a:ext uri="{FF2B5EF4-FFF2-40B4-BE49-F238E27FC236}">
                    <a16:creationId xmlns:a16="http://schemas.microsoft.com/office/drawing/2014/main" id="{D4A13E80-A0FB-00CE-C870-720CB87E9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BF8E2034-65EC-2B9D-2C77-92C80E90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B628F2-0D9C-0307-3D3B-39B954D26761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D2C33-616F-8D7A-9F70-822960DDEFCF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sp>
        <p:nvSpPr>
          <p:cNvPr id="15" name="Border">
            <a:extLst>
              <a:ext uri="{FF2B5EF4-FFF2-40B4-BE49-F238E27FC236}">
                <a16:creationId xmlns:a16="http://schemas.microsoft.com/office/drawing/2014/main" id="{75171B8A-111A-F515-151B-9A49AE0072E1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D752C6-F887-C647-5108-808C2441CF09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DCB937-31D0-2CB3-1CEA-E5276320BD2F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891278E-8679-8C7F-3E55-5F3B6C33E4EF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User">
                <a:extLst>
                  <a:ext uri="{FF2B5EF4-FFF2-40B4-BE49-F238E27FC236}">
                    <a16:creationId xmlns:a16="http://schemas.microsoft.com/office/drawing/2014/main" id="{34598E00-6878-20DA-9960-3F7DA82BF1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8D56DEE-A506-788A-7578-F8B9EF3F3DD2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72B8E75-2968-AEE3-02AB-C0982A0ECB5D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C8BAF-4B43-D784-2398-3BF2DD949673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4858C0-8386-79EF-526C-9400AE4BB6BC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24" name="그림 23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FF0A3B-AD11-49B2-2364-C1ABB3E1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30D1ABA-A63A-F35B-2788-398ED4BE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26" name="그림 2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F943E55-9003-7257-6ACC-73E6BBFF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3666C637-C3DB-4432-DCCD-E671540A0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3C95B8-8688-AC7B-054A-8D4E40DC5D68}"/>
              </a:ext>
            </a:extLst>
          </p:cNvPr>
          <p:cNvSpPr txBox="1"/>
          <p:nvPr/>
        </p:nvSpPr>
        <p:spPr>
          <a:xfrm>
            <a:off x="1077712" y="3883604"/>
            <a:ext cx="775514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직무교육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E669A4-79DE-B886-B045-D733D31B7FF2}"/>
              </a:ext>
            </a:extLst>
          </p:cNvPr>
          <p:cNvGrpSpPr/>
          <p:nvPr/>
        </p:nvGrpSpPr>
        <p:grpSpPr>
          <a:xfrm>
            <a:off x="1163072" y="3286674"/>
            <a:ext cx="604794" cy="604794"/>
            <a:chOff x="1454800" y="3289305"/>
            <a:chExt cx="604794" cy="6047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258168-A1FB-8608-F8DD-18BD079B852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2E4EE39-B096-81CE-C35A-ABC212F8341A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2" name="Line 2">
                <a:extLst>
                  <a:ext uri="{FF2B5EF4-FFF2-40B4-BE49-F238E27FC236}">
                    <a16:creationId xmlns:a16="http://schemas.microsoft.com/office/drawing/2014/main" id="{C7C7EDCD-8489-E90E-1CBF-02AD16458A0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Line 1">
                <a:extLst>
                  <a:ext uri="{FF2B5EF4-FFF2-40B4-BE49-F238E27FC236}">
                    <a16:creationId xmlns:a16="http://schemas.microsoft.com/office/drawing/2014/main" id="{76ACCAB5-04D5-2977-1296-5E8653CE35A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E32769-7441-3C8F-3C6E-E1C4FBB08519}"/>
              </a:ext>
            </a:extLst>
          </p:cNvPr>
          <p:cNvSpPr txBox="1"/>
          <p:nvPr/>
        </p:nvSpPr>
        <p:spPr>
          <a:xfrm>
            <a:off x="2210685" y="3883604"/>
            <a:ext cx="77101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치매교육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D21634-9860-47AC-ACD9-6F4F7823A6F7}"/>
              </a:ext>
            </a:extLst>
          </p:cNvPr>
          <p:cNvGrpSpPr/>
          <p:nvPr/>
        </p:nvGrpSpPr>
        <p:grpSpPr>
          <a:xfrm>
            <a:off x="2293797" y="3286674"/>
            <a:ext cx="604794" cy="604794"/>
            <a:chOff x="1454800" y="3289305"/>
            <a:chExt cx="604794" cy="60479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4DF923-4EB2-16E9-4EC6-126B588F1D3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205B432-9941-C301-4550-B0A83BE5457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8" name="Line 2">
                <a:extLst>
                  <a:ext uri="{FF2B5EF4-FFF2-40B4-BE49-F238E27FC236}">
                    <a16:creationId xmlns:a16="http://schemas.microsoft.com/office/drawing/2014/main" id="{D5300C78-3FF3-E720-4C3E-D619405CE8A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Line 1">
                <a:extLst>
                  <a:ext uri="{FF2B5EF4-FFF2-40B4-BE49-F238E27FC236}">
                    <a16:creationId xmlns:a16="http://schemas.microsoft.com/office/drawing/2014/main" id="{01F4EC5C-E356-949E-94F1-5D9EB1B030A0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CFC0A08-A1F8-7126-648E-969B0B282AE0}"/>
              </a:ext>
            </a:extLst>
          </p:cNvPr>
          <p:cNvSpPr txBox="1"/>
          <p:nvPr/>
        </p:nvSpPr>
        <p:spPr>
          <a:xfrm>
            <a:off x="3339162" y="3883604"/>
            <a:ext cx="811346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실습교육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78E502-F8D3-0390-DDC4-020A6A9A6B12}"/>
              </a:ext>
            </a:extLst>
          </p:cNvPr>
          <p:cNvGrpSpPr/>
          <p:nvPr/>
        </p:nvGrpSpPr>
        <p:grpSpPr>
          <a:xfrm>
            <a:off x="3442438" y="3286674"/>
            <a:ext cx="604794" cy="604794"/>
            <a:chOff x="1454800" y="3289305"/>
            <a:chExt cx="604794" cy="60479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6AB4E2-7B67-D726-83E5-77FEBECBE7A6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BBF7122-BF02-D0AA-A31D-28C81D5F0834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44" name="Line 2">
                <a:extLst>
                  <a:ext uri="{FF2B5EF4-FFF2-40B4-BE49-F238E27FC236}">
                    <a16:creationId xmlns:a16="http://schemas.microsoft.com/office/drawing/2014/main" id="{AE4AEED3-0D21-7DB4-D828-1C5976E8B06C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Line 1">
                <a:extLst>
                  <a:ext uri="{FF2B5EF4-FFF2-40B4-BE49-F238E27FC236}">
                    <a16:creationId xmlns:a16="http://schemas.microsoft.com/office/drawing/2014/main" id="{A7F3C286-E0DD-3723-EB32-5E3C249D496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7471A4F-7D9E-9557-D9F8-71CA565BF85E}"/>
              </a:ext>
            </a:extLst>
          </p:cNvPr>
          <p:cNvSpPr txBox="1"/>
          <p:nvPr/>
        </p:nvSpPr>
        <p:spPr>
          <a:xfrm>
            <a:off x="4507967" y="3883604"/>
            <a:ext cx="84491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외부위탁교육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09DC6D-F1D1-40E4-313F-C8505F33864D}"/>
              </a:ext>
            </a:extLst>
          </p:cNvPr>
          <p:cNvGrpSpPr/>
          <p:nvPr/>
        </p:nvGrpSpPr>
        <p:grpSpPr>
          <a:xfrm>
            <a:off x="4628028" y="3286674"/>
            <a:ext cx="604794" cy="604794"/>
            <a:chOff x="1454800" y="3289305"/>
            <a:chExt cx="604794" cy="60479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FC55FE-B79B-AB34-B0B7-F8FD49D6FB3E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6ACE6FD-D1EE-B79E-E281-E57F028C62D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0" name="Line 2">
                <a:extLst>
                  <a:ext uri="{FF2B5EF4-FFF2-40B4-BE49-F238E27FC236}">
                    <a16:creationId xmlns:a16="http://schemas.microsoft.com/office/drawing/2014/main" id="{9D04F349-5C44-B6B4-CE28-F14B2BBDE0F4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 1">
                <a:extLst>
                  <a:ext uri="{FF2B5EF4-FFF2-40B4-BE49-F238E27FC236}">
                    <a16:creationId xmlns:a16="http://schemas.microsoft.com/office/drawing/2014/main" id="{F37580D2-9700-9847-B7BB-8CF43457B51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417548-15A9-63BA-19C3-D8A9648412C4}"/>
              </a:ext>
            </a:extLst>
          </p:cNvPr>
          <p:cNvSpPr txBox="1"/>
          <p:nvPr/>
        </p:nvSpPr>
        <p:spPr>
          <a:xfrm>
            <a:off x="5710342" y="3883604"/>
            <a:ext cx="742231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기타교육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06DD0F7-E7AD-72AC-7E97-F8F7919F3002}"/>
              </a:ext>
            </a:extLst>
          </p:cNvPr>
          <p:cNvGrpSpPr/>
          <p:nvPr/>
        </p:nvGrpSpPr>
        <p:grpSpPr>
          <a:xfrm>
            <a:off x="5779060" y="3286674"/>
            <a:ext cx="604794" cy="604794"/>
            <a:chOff x="1454800" y="3289305"/>
            <a:chExt cx="604794" cy="60479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7E2EED1-FCA5-8615-AF8C-48F6111B116A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9730928-1183-B580-1449-C332B18DB02E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6" name="Line 2">
                <a:extLst>
                  <a:ext uri="{FF2B5EF4-FFF2-40B4-BE49-F238E27FC236}">
                    <a16:creationId xmlns:a16="http://schemas.microsoft.com/office/drawing/2014/main" id="{9880476B-B07C-883A-38B9-5CA13505445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 1">
                <a:extLst>
                  <a:ext uri="{FF2B5EF4-FFF2-40B4-BE49-F238E27FC236}">
                    <a16:creationId xmlns:a16="http://schemas.microsoft.com/office/drawing/2014/main" id="{494E4C6A-EFFF-4BC0-7A10-DA76525345E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1A871D4-F9CD-012A-48A4-D99F7BA9900B}"/>
              </a:ext>
            </a:extLst>
          </p:cNvPr>
          <p:cNvSpPr/>
          <p:nvPr/>
        </p:nvSpPr>
        <p:spPr>
          <a:xfrm>
            <a:off x="76645" y="6834635"/>
            <a:ext cx="7390800" cy="48392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3A4F8C8C-9529-7D2B-7C4D-4EC6C39D0740}"/>
              </a:ext>
            </a:extLst>
          </p:cNvPr>
          <p:cNvSpPr>
            <a:spLocks/>
          </p:cNvSpPr>
          <p:nvPr/>
        </p:nvSpPr>
        <p:spPr bwMode="auto">
          <a:xfrm>
            <a:off x="75795" y="10527401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1A085F-0D4B-7429-A7AB-86C453E0B969}"/>
              </a:ext>
            </a:extLst>
          </p:cNvPr>
          <p:cNvSpPr txBox="1"/>
          <p:nvPr/>
        </p:nvSpPr>
        <p:spPr>
          <a:xfrm>
            <a:off x="386001" y="10677900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9983C3-BA1D-9786-F5EA-C11BABE6E6F4}"/>
              </a:ext>
            </a:extLst>
          </p:cNvPr>
          <p:cNvSpPr txBox="1"/>
          <p:nvPr/>
        </p:nvSpPr>
        <p:spPr>
          <a:xfrm>
            <a:off x="394761" y="11153837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9" name="Border">
            <a:extLst>
              <a:ext uri="{FF2B5EF4-FFF2-40B4-BE49-F238E27FC236}">
                <a16:creationId xmlns:a16="http://schemas.microsoft.com/office/drawing/2014/main" id="{87F44578-5CED-EB44-24C8-AB52DA62422B}"/>
              </a:ext>
            </a:extLst>
          </p:cNvPr>
          <p:cNvSpPr/>
          <p:nvPr/>
        </p:nvSpPr>
        <p:spPr>
          <a:xfrm>
            <a:off x="4307583" y="10712077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135380-84FD-BDFB-3F34-3DE3998C2569}"/>
              </a:ext>
            </a:extLst>
          </p:cNvPr>
          <p:cNvGrpSpPr/>
          <p:nvPr/>
        </p:nvGrpSpPr>
        <p:grpSpPr>
          <a:xfrm>
            <a:off x="5695361" y="10712077"/>
            <a:ext cx="1371038" cy="793152"/>
            <a:chOff x="5846757" y="12722540"/>
            <a:chExt cx="1371038" cy="793152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CEB89D72-B880-AB10-C33A-E64E40D5BB58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DBB745-7AB4-B432-110E-5D0F772B2764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81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932311-AFC8-C5EC-9C52-9C2742960B8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F8D971-962B-E200-2852-F34AA976A162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7B9989F-513A-5B84-E938-20C51219EF97}"/>
              </a:ext>
            </a:extLst>
          </p:cNvPr>
          <p:cNvSpPr txBox="1"/>
          <p:nvPr/>
        </p:nvSpPr>
        <p:spPr>
          <a:xfrm>
            <a:off x="4315180" y="10709554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5F6210-C5A8-571E-A8D0-CB0B6E53DF51}"/>
              </a:ext>
            </a:extLst>
          </p:cNvPr>
          <p:cNvSpPr txBox="1"/>
          <p:nvPr/>
        </p:nvSpPr>
        <p:spPr>
          <a:xfrm>
            <a:off x="7495984" y="6222577"/>
            <a:ext cx="23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ko-KR" altLang="en-US" sz="900" dirty="0"/>
              <a:t>추천교육</a:t>
            </a:r>
            <a:r>
              <a:rPr lang="en-US" altLang="ko-KR" sz="900" dirty="0"/>
              <a:t>: </a:t>
            </a:r>
            <a:r>
              <a:rPr lang="ko-KR" altLang="en-US" sz="900" dirty="0"/>
              <a:t>전체</a:t>
            </a:r>
            <a:r>
              <a:rPr lang="en-US" altLang="ko-KR" sz="900" dirty="0"/>
              <a:t>(All) </a:t>
            </a:r>
            <a:r>
              <a:rPr lang="ko-KR" altLang="en-US" sz="900" dirty="0"/>
              <a:t>교육내용 중 관리자가 설정한 메인 전시 및 순서로 노출</a:t>
            </a:r>
            <a:endParaRPr lang="en-US" altLang="ko-KR" sz="900" dirty="0"/>
          </a:p>
        </p:txBody>
      </p:sp>
      <p:pic>
        <p:nvPicPr>
          <p:cNvPr id="87" name="그래픽 86">
            <a:extLst>
              <a:ext uri="{FF2B5EF4-FFF2-40B4-BE49-F238E27FC236}">
                <a16:creationId xmlns:a16="http://schemas.microsoft.com/office/drawing/2014/main" id="{35EA1774-11E2-135C-57FC-DE568101A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300" y="3474771"/>
            <a:ext cx="228600" cy="2286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DD7BF68-5FE3-862B-6666-01DCE165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6466"/>
              </p:ext>
            </p:extLst>
          </p:nvPr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5633DBB-A965-656E-90E5-0EA57212A6B3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C18C5EC4-3A98-6D53-688C-2DE47163B7C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A8735-6ED5-E30D-55DB-F1BD31280456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34076D-7F84-6C18-7477-AA0006EBEA46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95" name="그래픽 94">
            <a:extLst>
              <a:ext uri="{FF2B5EF4-FFF2-40B4-BE49-F238E27FC236}">
                <a16:creationId xmlns:a16="http://schemas.microsoft.com/office/drawing/2014/main" id="{EF196CBC-AC71-3A6D-EC3B-021B8F6A8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96" name="그래픽 95">
            <a:extLst>
              <a:ext uri="{FF2B5EF4-FFF2-40B4-BE49-F238E27FC236}">
                <a16:creationId xmlns:a16="http://schemas.microsoft.com/office/drawing/2014/main" id="{8067794D-3F27-54B0-9529-391B77FFD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97" name="그래픽 96">
            <a:extLst>
              <a:ext uri="{FF2B5EF4-FFF2-40B4-BE49-F238E27FC236}">
                <a16:creationId xmlns:a16="http://schemas.microsoft.com/office/drawing/2014/main" id="{72F3728A-673C-AA33-B66A-60A1D2FBE1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98" name="그래픽 9">
            <a:extLst>
              <a:ext uri="{FF2B5EF4-FFF2-40B4-BE49-F238E27FC236}">
                <a16:creationId xmlns:a16="http://schemas.microsoft.com/office/drawing/2014/main" id="{DDF50651-AAAA-D316-1F71-7A785E4E3C0C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C6432D51-A422-2165-3D87-2A432A4E3598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0" name="Calendar">
            <a:extLst>
              <a:ext uri="{FF2B5EF4-FFF2-40B4-BE49-F238E27FC236}">
                <a16:creationId xmlns:a16="http://schemas.microsoft.com/office/drawing/2014/main" id="{AA50AB7A-AECD-BA38-13E8-3C8739C331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그래픽 100">
            <a:extLst>
              <a:ext uri="{FF2B5EF4-FFF2-40B4-BE49-F238E27FC236}">
                <a16:creationId xmlns:a16="http://schemas.microsoft.com/office/drawing/2014/main" id="{42B27684-EFB8-370C-BADC-5E95E39AA0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13F7C6-EA00-9449-135B-DD163F347FF9}"/>
              </a:ext>
            </a:extLst>
          </p:cNvPr>
          <p:cNvSpPr/>
          <p:nvPr/>
        </p:nvSpPr>
        <p:spPr>
          <a:xfrm>
            <a:off x="87400" y="6700591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16915E23-D49C-7A54-FF46-AD15A3AA4FEA}"/>
              </a:ext>
            </a:extLst>
          </p:cNvPr>
          <p:cNvSpPr>
            <a:spLocks/>
          </p:cNvSpPr>
          <p:nvPr/>
        </p:nvSpPr>
        <p:spPr bwMode="auto">
          <a:xfrm>
            <a:off x="75868" y="6590853"/>
            <a:ext cx="7385672" cy="3677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1719B77-517B-AFCE-1153-CDDCB4B4467D}"/>
              </a:ext>
            </a:extLst>
          </p:cNvPr>
          <p:cNvGrpSpPr/>
          <p:nvPr/>
        </p:nvGrpSpPr>
        <p:grpSpPr>
          <a:xfrm>
            <a:off x="602730" y="7066888"/>
            <a:ext cx="1597614" cy="1405151"/>
            <a:chOff x="1196054" y="7748872"/>
            <a:chExt cx="1597614" cy="1405151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6758E1A-188A-6B86-9FC3-8E1B4C76D4D0}"/>
                </a:ext>
              </a:extLst>
            </p:cNvPr>
            <p:cNvGrpSpPr/>
            <p:nvPr/>
          </p:nvGrpSpPr>
          <p:grpSpPr>
            <a:xfrm>
              <a:off x="1196054" y="7748872"/>
              <a:ext cx="1597614" cy="1405151"/>
              <a:chOff x="1202736" y="7472120"/>
              <a:chExt cx="1597614" cy="140515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9AFFAB-2AAD-7944-C1EA-BB4B80E66872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1" name="Image">
                <a:extLst>
                  <a:ext uri="{FF2B5EF4-FFF2-40B4-BE49-F238E27FC236}">
                    <a16:creationId xmlns:a16="http://schemas.microsoft.com/office/drawing/2014/main" id="{28008800-4892-EBFB-ED0F-74B6C674CAB5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52" name="Border">
                  <a:extLst>
                    <a:ext uri="{FF2B5EF4-FFF2-40B4-BE49-F238E27FC236}">
                      <a16:creationId xmlns:a16="http://schemas.microsoft.com/office/drawing/2014/main" id="{4C53BD3B-0143-2C50-CD95-ADFE47C07D3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53" name="Line 2">
                  <a:extLst>
                    <a:ext uri="{FF2B5EF4-FFF2-40B4-BE49-F238E27FC236}">
                      <a16:creationId xmlns:a16="http://schemas.microsoft.com/office/drawing/2014/main" id="{23F5F74A-80B5-898F-E72E-6D69475A79B7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Line 1">
                  <a:extLst>
                    <a:ext uri="{FF2B5EF4-FFF2-40B4-BE49-F238E27FC236}">
                      <a16:creationId xmlns:a16="http://schemas.microsoft.com/office/drawing/2014/main" id="{D14E9E7B-7911-F5CF-DD80-7CF28E25FABA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FEDAB4C-1A49-05A5-3B68-BE582CD104DF}"/>
                </a:ext>
              </a:extLst>
            </p:cNvPr>
            <p:cNvSpPr/>
            <p:nvPr/>
          </p:nvSpPr>
          <p:spPr>
            <a:xfrm>
              <a:off x="1304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E7C67F2-1515-0EA2-87C7-5E3D1BF681D2}"/>
              </a:ext>
            </a:extLst>
          </p:cNvPr>
          <p:cNvGrpSpPr/>
          <p:nvPr/>
        </p:nvGrpSpPr>
        <p:grpSpPr>
          <a:xfrm>
            <a:off x="2249154" y="7066888"/>
            <a:ext cx="1597614" cy="1405151"/>
            <a:chOff x="2733603" y="7748872"/>
            <a:chExt cx="1597614" cy="140515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4B2C5CE-288A-AA25-66BD-F2F2E0E74875}"/>
                </a:ext>
              </a:extLst>
            </p:cNvPr>
            <p:cNvGrpSpPr/>
            <p:nvPr/>
          </p:nvGrpSpPr>
          <p:grpSpPr>
            <a:xfrm>
              <a:off x="2733603" y="7748872"/>
              <a:ext cx="1597614" cy="1405151"/>
              <a:chOff x="2572540" y="7522807"/>
              <a:chExt cx="1597614" cy="140515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B97CF1-EAD9-F9A4-BF0F-C606F8275DF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9" name="Image">
                <a:extLst>
                  <a:ext uri="{FF2B5EF4-FFF2-40B4-BE49-F238E27FC236}">
                    <a16:creationId xmlns:a16="http://schemas.microsoft.com/office/drawing/2014/main" id="{9E62654B-CFF7-C338-5DEA-BC658F970BC6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0" name="Border">
                  <a:extLst>
                    <a:ext uri="{FF2B5EF4-FFF2-40B4-BE49-F238E27FC236}">
                      <a16:creationId xmlns:a16="http://schemas.microsoft.com/office/drawing/2014/main" id="{69590B25-F79A-B5AF-4157-D4DEE7B5914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1" name="Line 2">
                  <a:extLst>
                    <a:ext uri="{FF2B5EF4-FFF2-40B4-BE49-F238E27FC236}">
                      <a16:creationId xmlns:a16="http://schemas.microsoft.com/office/drawing/2014/main" id="{CCBB91CE-C17A-5080-03B3-8E685605A5BD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Line 1">
                  <a:extLst>
                    <a:ext uri="{FF2B5EF4-FFF2-40B4-BE49-F238E27FC236}">
                      <a16:creationId xmlns:a16="http://schemas.microsoft.com/office/drawing/2014/main" id="{6F6D499D-78C2-FF8A-47A9-4EAB6069DA7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503C133-42AB-D63E-56EA-0B2B16B8D983}"/>
                </a:ext>
              </a:extLst>
            </p:cNvPr>
            <p:cNvSpPr/>
            <p:nvPr/>
          </p:nvSpPr>
          <p:spPr>
            <a:xfrm>
              <a:off x="2841559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050AE64-203F-FFB2-42A8-A12615739079}"/>
              </a:ext>
            </a:extLst>
          </p:cNvPr>
          <p:cNvGrpSpPr/>
          <p:nvPr/>
        </p:nvGrpSpPr>
        <p:grpSpPr>
          <a:xfrm>
            <a:off x="3895578" y="7066888"/>
            <a:ext cx="1597614" cy="1405151"/>
            <a:chOff x="4271152" y="7748872"/>
            <a:chExt cx="1597614" cy="1405151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8C289C4-464D-A5A8-9847-8BD33D20E430}"/>
                </a:ext>
              </a:extLst>
            </p:cNvPr>
            <p:cNvGrpSpPr/>
            <p:nvPr/>
          </p:nvGrpSpPr>
          <p:grpSpPr>
            <a:xfrm>
              <a:off x="4271152" y="7748872"/>
              <a:ext cx="1597614" cy="1405151"/>
              <a:chOff x="2572540" y="7522807"/>
              <a:chExt cx="1597614" cy="140515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DB3797-E255-5985-5B76-F6AFEDAADCA8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67" name="Image">
                <a:extLst>
                  <a:ext uri="{FF2B5EF4-FFF2-40B4-BE49-F238E27FC236}">
                    <a16:creationId xmlns:a16="http://schemas.microsoft.com/office/drawing/2014/main" id="{CAD8596B-7198-4E75-1231-535AE538D55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8" name="Border">
                  <a:extLst>
                    <a:ext uri="{FF2B5EF4-FFF2-40B4-BE49-F238E27FC236}">
                      <a16:creationId xmlns:a16="http://schemas.microsoft.com/office/drawing/2014/main" id="{A6B84F31-A75F-9F4E-EA80-C5BCAB20380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9" name="Line 2">
                  <a:extLst>
                    <a:ext uri="{FF2B5EF4-FFF2-40B4-BE49-F238E27FC236}">
                      <a16:creationId xmlns:a16="http://schemas.microsoft.com/office/drawing/2014/main" id="{E0ED8963-7228-E643-44A7-5F0FDA1EE783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Line 1">
                  <a:extLst>
                    <a:ext uri="{FF2B5EF4-FFF2-40B4-BE49-F238E27FC236}">
                      <a16:creationId xmlns:a16="http://schemas.microsoft.com/office/drawing/2014/main" id="{8B4DFAC0-4FC1-F75B-E619-E6B663BEF6AB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205A842-14B0-591E-3B79-937117615433}"/>
                </a:ext>
              </a:extLst>
            </p:cNvPr>
            <p:cNvSpPr/>
            <p:nvPr/>
          </p:nvSpPr>
          <p:spPr>
            <a:xfrm>
              <a:off x="4378527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A415070-6F88-A00C-4A93-7C28BFA682FE}"/>
              </a:ext>
            </a:extLst>
          </p:cNvPr>
          <p:cNvGrpSpPr/>
          <p:nvPr/>
        </p:nvGrpSpPr>
        <p:grpSpPr>
          <a:xfrm>
            <a:off x="5542002" y="7066888"/>
            <a:ext cx="1597614" cy="1405151"/>
            <a:chOff x="5808702" y="7748872"/>
            <a:chExt cx="1597614" cy="1405151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717C09B-5356-4691-89B0-38D53FEC65C0}"/>
                </a:ext>
              </a:extLst>
            </p:cNvPr>
            <p:cNvGrpSpPr/>
            <p:nvPr/>
          </p:nvGrpSpPr>
          <p:grpSpPr>
            <a:xfrm>
              <a:off x="5808702" y="7748872"/>
              <a:ext cx="1597614" cy="1405151"/>
              <a:chOff x="2572540" y="7522807"/>
              <a:chExt cx="1597614" cy="140515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E50137-F7C4-EFC0-F3AB-1F2D521B1AEA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175" name="Image">
                <a:extLst>
                  <a:ext uri="{FF2B5EF4-FFF2-40B4-BE49-F238E27FC236}">
                    <a16:creationId xmlns:a16="http://schemas.microsoft.com/office/drawing/2014/main" id="{EBD4AC37-CA5E-BA84-5487-9CE18299BFC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76" name="Border">
                  <a:extLst>
                    <a:ext uri="{FF2B5EF4-FFF2-40B4-BE49-F238E27FC236}">
                      <a16:creationId xmlns:a16="http://schemas.microsoft.com/office/drawing/2014/main" id="{9A18A110-5D2A-F3B8-0BDD-0E3C29E8022E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77" name="Line 2">
                  <a:extLst>
                    <a:ext uri="{FF2B5EF4-FFF2-40B4-BE49-F238E27FC236}">
                      <a16:creationId xmlns:a16="http://schemas.microsoft.com/office/drawing/2014/main" id="{3C10FD69-94C8-A69B-97EC-58FC5733762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Line 1">
                  <a:extLst>
                    <a:ext uri="{FF2B5EF4-FFF2-40B4-BE49-F238E27FC236}">
                      <a16:creationId xmlns:a16="http://schemas.microsoft.com/office/drawing/2014/main" id="{6B4EC78A-2374-9E37-0A1A-7CCF3C69C25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3E77476-29EB-D48E-90F8-B74D3B0724D7}"/>
                </a:ext>
              </a:extLst>
            </p:cNvPr>
            <p:cNvSpPr/>
            <p:nvPr/>
          </p:nvSpPr>
          <p:spPr>
            <a:xfrm>
              <a:off x="5921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3191424-C6CC-3A0F-A054-69D33B7286FB}"/>
              </a:ext>
            </a:extLst>
          </p:cNvPr>
          <p:cNvGrpSpPr/>
          <p:nvPr/>
        </p:nvGrpSpPr>
        <p:grpSpPr>
          <a:xfrm>
            <a:off x="602730" y="8721413"/>
            <a:ext cx="1597614" cy="1405151"/>
            <a:chOff x="1201438" y="9471977"/>
            <a:chExt cx="1597614" cy="1405151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ABAF7987-32B6-CD58-2006-1DD8E3BA47E6}"/>
                </a:ext>
              </a:extLst>
            </p:cNvPr>
            <p:cNvGrpSpPr/>
            <p:nvPr/>
          </p:nvGrpSpPr>
          <p:grpSpPr>
            <a:xfrm>
              <a:off x="1201438" y="9471977"/>
              <a:ext cx="1597614" cy="1405151"/>
              <a:chOff x="1202736" y="7472120"/>
              <a:chExt cx="1597614" cy="1405151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35BC298-B77B-525B-B52A-DBB83E9F0F5A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83" name="Image">
                <a:extLst>
                  <a:ext uri="{FF2B5EF4-FFF2-40B4-BE49-F238E27FC236}">
                    <a16:creationId xmlns:a16="http://schemas.microsoft.com/office/drawing/2014/main" id="{39480067-74B6-69C1-555A-A50F9381D559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84" name="Border">
                  <a:extLst>
                    <a:ext uri="{FF2B5EF4-FFF2-40B4-BE49-F238E27FC236}">
                      <a16:creationId xmlns:a16="http://schemas.microsoft.com/office/drawing/2014/main" id="{FBF4368D-4A9F-6DAB-F7F9-3E24E689DFD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85" name="Line 2">
                  <a:extLst>
                    <a:ext uri="{FF2B5EF4-FFF2-40B4-BE49-F238E27FC236}">
                      <a16:creationId xmlns:a16="http://schemas.microsoft.com/office/drawing/2014/main" id="{EF76C50D-D6EF-06B0-34BF-FE37B910468C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Line 1">
                  <a:extLst>
                    <a:ext uri="{FF2B5EF4-FFF2-40B4-BE49-F238E27FC236}">
                      <a16:creationId xmlns:a16="http://schemas.microsoft.com/office/drawing/2014/main" id="{7D5D35DD-0F1C-C862-4B00-928615E503A0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ED6AC16-6028-BEA5-3946-35856D1133A3}"/>
                </a:ext>
              </a:extLst>
            </p:cNvPr>
            <p:cNvSpPr/>
            <p:nvPr/>
          </p:nvSpPr>
          <p:spPr>
            <a:xfrm>
              <a:off x="1316038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AA11B0A-DFC7-81C1-B9FF-758A130406BC}"/>
              </a:ext>
            </a:extLst>
          </p:cNvPr>
          <p:cNvGrpSpPr/>
          <p:nvPr/>
        </p:nvGrpSpPr>
        <p:grpSpPr>
          <a:xfrm>
            <a:off x="2249154" y="8721413"/>
            <a:ext cx="1597614" cy="1405151"/>
            <a:chOff x="2738987" y="9471977"/>
            <a:chExt cx="1597614" cy="140515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6FC482B-0932-E3F2-39AB-9C470697A8E6}"/>
                </a:ext>
              </a:extLst>
            </p:cNvPr>
            <p:cNvGrpSpPr/>
            <p:nvPr/>
          </p:nvGrpSpPr>
          <p:grpSpPr>
            <a:xfrm>
              <a:off x="2738987" y="9471977"/>
              <a:ext cx="1597614" cy="1405151"/>
              <a:chOff x="2572540" y="7522807"/>
              <a:chExt cx="1597614" cy="1405151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27F59A9-82FA-FBF3-511A-A9EB5B90BED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91" name="Image">
                <a:extLst>
                  <a:ext uri="{FF2B5EF4-FFF2-40B4-BE49-F238E27FC236}">
                    <a16:creationId xmlns:a16="http://schemas.microsoft.com/office/drawing/2014/main" id="{46C86364-AF46-7571-F888-A271A2331C48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92" name="Border">
                  <a:extLst>
                    <a:ext uri="{FF2B5EF4-FFF2-40B4-BE49-F238E27FC236}">
                      <a16:creationId xmlns:a16="http://schemas.microsoft.com/office/drawing/2014/main" id="{F4246227-92D8-A0A3-E49E-3A1D76E966D2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3" name="Line 2">
                  <a:extLst>
                    <a:ext uri="{FF2B5EF4-FFF2-40B4-BE49-F238E27FC236}">
                      <a16:creationId xmlns:a16="http://schemas.microsoft.com/office/drawing/2014/main" id="{36DD6AD2-8FC8-19D3-358E-2EDD768B41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Line 1">
                  <a:extLst>
                    <a:ext uri="{FF2B5EF4-FFF2-40B4-BE49-F238E27FC236}">
                      <a16:creationId xmlns:a16="http://schemas.microsoft.com/office/drawing/2014/main" id="{F5118D49-7557-815D-B32A-00C9987C00A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482F0D3-85E0-0460-C4E8-C05A9D97A6FC}"/>
                </a:ext>
              </a:extLst>
            </p:cNvPr>
            <p:cNvSpPr/>
            <p:nvPr/>
          </p:nvSpPr>
          <p:spPr>
            <a:xfrm>
              <a:off x="2853006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D617B40-456A-E410-9034-92442877DFC1}"/>
              </a:ext>
            </a:extLst>
          </p:cNvPr>
          <p:cNvGrpSpPr/>
          <p:nvPr/>
        </p:nvGrpSpPr>
        <p:grpSpPr>
          <a:xfrm>
            <a:off x="3895578" y="8721413"/>
            <a:ext cx="1597614" cy="1405151"/>
            <a:chOff x="4276536" y="9471977"/>
            <a:chExt cx="1597614" cy="140515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F35B2BD-53BF-E4E7-26D5-847566E928FE}"/>
                </a:ext>
              </a:extLst>
            </p:cNvPr>
            <p:cNvGrpSpPr/>
            <p:nvPr/>
          </p:nvGrpSpPr>
          <p:grpSpPr>
            <a:xfrm>
              <a:off x="4276536" y="9471977"/>
              <a:ext cx="1597614" cy="1405151"/>
              <a:chOff x="2572540" y="7522807"/>
              <a:chExt cx="1597614" cy="140515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883B920-E91B-8EEF-4098-11B33A61A24F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99" name="Image">
                <a:extLst>
                  <a:ext uri="{FF2B5EF4-FFF2-40B4-BE49-F238E27FC236}">
                    <a16:creationId xmlns:a16="http://schemas.microsoft.com/office/drawing/2014/main" id="{8F72DFBF-14ED-F5C4-D583-8AEB90B290D3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0" name="Border">
                  <a:extLst>
                    <a:ext uri="{FF2B5EF4-FFF2-40B4-BE49-F238E27FC236}">
                      <a16:creationId xmlns:a16="http://schemas.microsoft.com/office/drawing/2014/main" id="{0279C562-20AB-D88B-99FA-91C5D67FCDD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1" name="Line 2">
                  <a:extLst>
                    <a:ext uri="{FF2B5EF4-FFF2-40B4-BE49-F238E27FC236}">
                      <a16:creationId xmlns:a16="http://schemas.microsoft.com/office/drawing/2014/main" id="{AC59FAFD-5D7F-A9A7-97AF-07EC86E550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Line 1">
                  <a:extLst>
                    <a:ext uri="{FF2B5EF4-FFF2-40B4-BE49-F238E27FC236}">
                      <a16:creationId xmlns:a16="http://schemas.microsoft.com/office/drawing/2014/main" id="{0B6D3700-2CFE-D991-2D7D-EE420E59EC41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8B8D773-96A9-3D9D-8130-0F79E9364486}"/>
                </a:ext>
              </a:extLst>
            </p:cNvPr>
            <p:cNvSpPr/>
            <p:nvPr/>
          </p:nvSpPr>
          <p:spPr>
            <a:xfrm>
              <a:off x="4389974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위탁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2586B00-6425-3421-C2F9-64624B4F398D}"/>
              </a:ext>
            </a:extLst>
          </p:cNvPr>
          <p:cNvGrpSpPr/>
          <p:nvPr/>
        </p:nvGrpSpPr>
        <p:grpSpPr>
          <a:xfrm>
            <a:off x="5542002" y="8721413"/>
            <a:ext cx="1597614" cy="1405151"/>
            <a:chOff x="5814086" y="9471977"/>
            <a:chExt cx="1597614" cy="1405151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6A1810D-9930-8898-B0D9-4DAE28BD379D}"/>
                </a:ext>
              </a:extLst>
            </p:cNvPr>
            <p:cNvGrpSpPr/>
            <p:nvPr/>
          </p:nvGrpSpPr>
          <p:grpSpPr>
            <a:xfrm>
              <a:off x="5814086" y="9471977"/>
              <a:ext cx="1597614" cy="1405151"/>
              <a:chOff x="2572540" y="7522807"/>
              <a:chExt cx="1597614" cy="1405151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CDD33EA-57D3-1C13-1107-55E2D4D9386C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207" name="Image">
                <a:extLst>
                  <a:ext uri="{FF2B5EF4-FFF2-40B4-BE49-F238E27FC236}">
                    <a16:creationId xmlns:a16="http://schemas.microsoft.com/office/drawing/2014/main" id="{FEE9F459-B090-D64C-E5C6-6337176A0767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8" name="Border">
                  <a:extLst>
                    <a:ext uri="{FF2B5EF4-FFF2-40B4-BE49-F238E27FC236}">
                      <a16:creationId xmlns:a16="http://schemas.microsoft.com/office/drawing/2014/main" id="{31E0DDE7-5452-5D3F-E901-B42224CE411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9" name="Line 2">
                  <a:extLst>
                    <a:ext uri="{FF2B5EF4-FFF2-40B4-BE49-F238E27FC236}">
                      <a16:creationId xmlns:a16="http://schemas.microsoft.com/office/drawing/2014/main" id="{EB050160-A595-210E-A182-03F9352665E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Line 1">
                  <a:extLst>
                    <a:ext uri="{FF2B5EF4-FFF2-40B4-BE49-F238E27FC236}">
                      <a16:creationId xmlns:a16="http://schemas.microsoft.com/office/drawing/2014/main" id="{0C273B67-6FA6-6BFB-BE20-DE27324A62A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9393F31-BBC8-1857-C561-A1E0F9CF2BF0}"/>
                </a:ext>
              </a:extLst>
            </p:cNvPr>
            <p:cNvSpPr/>
            <p:nvPr/>
          </p:nvSpPr>
          <p:spPr>
            <a:xfrm>
              <a:off x="5926942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EC34621-0918-4647-8D39-C7E01E9FF619}"/>
              </a:ext>
            </a:extLst>
          </p:cNvPr>
          <p:cNvSpPr txBox="1"/>
          <p:nvPr/>
        </p:nvSpPr>
        <p:spPr>
          <a:xfrm>
            <a:off x="497781" y="6694176"/>
            <a:ext cx="654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추천교육</a:t>
            </a:r>
          </a:p>
        </p:txBody>
      </p:sp>
      <p:pic>
        <p:nvPicPr>
          <p:cNvPr id="212" name="그림 211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5C2651-FDDF-CF56-526C-5663080A99E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79290" t="79931" r="9877" b="8819"/>
          <a:stretch/>
        </p:blipFill>
        <p:spPr>
          <a:xfrm flipH="1">
            <a:off x="6221249" y="6701870"/>
            <a:ext cx="222282" cy="230832"/>
          </a:xfrm>
          <a:prstGeom prst="rect">
            <a:avLst/>
          </a:prstGeom>
        </p:spPr>
      </p:pic>
      <p:pic>
        <p:nvPicPr>
          <p:cNvPr id="213" name="그림 212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EBBF4B-DD3D-3C5B-2711-80B20F3DA69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50000"/>
          </a:blip>
          <a:srcRect l="9584" t="8844" r="78657" b="79906"/>
          <a:stretch/>
        </p:blipFill>
        <p:spPr>
          <a:xfrm flipH="1">
            <a:off x="6544969" y="6701870"/>
            <a:ext cx="241281" cy="230832"/>
          </a:xfrm>
          <a:prstGeom prst="rect">
            <a:avLst/>
          </a:prstGeom>
        </p:spPr>
      </p:pic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B1288C55-29FC-CEE9-2BB0-1B505BC20D5A}"/>
              </a:ext>
            </a:extLst>
          </p:cNvPr>
          <p:cNvGrpSpPr/>
          <p:nvPr/>
        </p:nvGrpSpPr>
        <p:grpSpPr>
          <a:xfrm>
            <a:off x="5394962" y="4364431"/>
            <a:ext cx="1645601" cy="2030726"/>
            <a:chOff x="5394962" y="4541134"/>
            <a:chExt cx="1645601" cy="1422808"/>
          </a:xfrm>
        </p:grpSpPr>
        <p:sp>
          <p:nvSpPr>
            <p:cNvPr id="3" name="Border">
              <a:extLst>
                <a:ext uri="{FF2B5EF4-FFF2-40B4-BE49-F238E27FC236}">
                  <a16:creationId xmlns:a16="http://schemas.microsoft.com/office/drawing/2014/main" id="{17C1F8FF-18C0-20C8-1FF2-083F1A92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454113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Border">
              <a:extLst>
                <a:ext uri="{FF2B5EF4-FFF2-40B4-BE49-F238E27FC236}">
                  <a16:creationId xmlns:a16="http://schemas.microsoft.com/office/drawing/2014/main" id="{E1B44751-21D6-EFC2-46D8-C7328A6B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53660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Border">
              <a:extLst>
                <a:ext uri="{FF2B5EF4-FFF2-40B4-BE49-F238E27FC236}">
                  <a16:creationId xmlns:a16="http://schemas.microsoft.com/office/drawing/2014/main" id="{0D1341C6-B1AF-54DF-898E-C664DAC76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038869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수료증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55580F63-B580-600B-4490-30CDFDA060BF}"/>
              </a:ext>
            </a:extLst>
          </p:cNvPr>
          <p:cNvSpPr txBox="1"/>
          <p:nvPr/>
        </p:nvSpPr>
        <p:spPr>
          <a:xfrm>
            <a:off x="77166" y="10416529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6F0873E6-F971-BA97-59A9-1B5628D7E89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684" t="10695" b="-1"/>
          <a:stretch/>
        </p:blipFill>
        <p:spPr>
          <a:xfrm>
            <a:off x="6833900" y="10416385"/>
            <a:ext cx="208238" cy="197646"/>
          </a:xfrm>
          <a:prstGeom prst="rect">
            <a:avLst/>
          </a:prstGeom>
        </p:spPr>
      </p:pic>
      <p:sp>
        <p:nvSpPr>
          <p:cNvPr id="237" name="Border">
            <a:extLst>
              <a:ext uri="{FF2B5EF4-FFF2-40B4-BE49-F238E27FC236}">
                <a16:creationId xmlns:a16="http://schemas.microsoft.com/office/drawing/2014/main" id="{0908811D-127C-9D58-427E-99D1B7E1FA4C}"/>
              </a:ext>
            </a:extLst>
          </p:cNvPr>
          <p:cNvSpPr>
            <a:spLocks/>
          </p:cNvSpPr>
          <p:nvPr/>
        </p:nvSpPr>
        <p:spPr bwMode="auto">
          <a:xfrm>
            <a:off x="75795" y="10414464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870B091-D814-2FE9-7576-6FA4032D5460}"/>
              </a:ext>
            </a:extLst>
          </p:cNvPr>
          <p:cNvGrpSpPr/>
          <p:nvPr/>
        </p:nvGrpSpPr>
        <p:grpSpPr>
          <a:xfrm>
            <a:off x="488157" y="10411625"/>
            <a:ext cx="1111863" cy="204787"/>
            <a:chOff x="488157" y="12456319"/>
            <a:chExt cx="1111863" cy="204787"/>
          </a:xfrm>
        </p:grpSpPr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E48EABE-F49D-FF71-FD1B-39C37C2B7759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그래픽 239">
              <a:extLst>
                <a:ext uri="{FF2B5EF4-FFF2-40B4-BE49-F238E27FC236}">
                  <a16:creationId xmlns:a16="http://schemas.microsoft.com/office/drawing/2014/main" id="{4F6B00B3-FCE2-569E-1045-492CA73A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7E08857E-A87B-1E66-18D6-1414F29ADD42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15FA6E-F221-BFD7-C7E6-367C4A6A07F7}"/>
              </a:ext>
            </a:extLst>
          </p:cNvPr>
          <p:cNvGrpSpPr/>
          <p:nvPr/>
        </p:nvGrpSpPr>
        <p:grpSpPr>
          <a:xfrm>
            <a:off x="6130931" y="10428658"/>
            <a:ext cx="581816" cy="170956"/>
            <a:chOff x="5868990" y="12459065"/>
            <a:chExt cx="701453" cy="206109"/>
          </a:xfrm>
        </p:grpSpPr>
        <p:pic>
          <p:nvPicPr>
            <p:cNvPr id="243" name="Picture 2">
              <a:hlinkClick r:id="rId23" tooltip="카카오채널가기"/>
              <a:extLst>
                <a:ext uri="{FF2B5EF4-FFF2-40B4-BE49-F238E27FC236}">
                  <a16:creationId xmlns:a16="http://schemas.microsoft.com/office/drawing/2014/main" id="{2A4BF51C-77E4-F07F-6088-9F69ABAC1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3">
              <a:hlinkClick r:id="rId26" tooltip="유튜브가기"/>
              <a:extLst>
                <a:ext uri="{FF2B5EF4-FFF2-40B4-BE49-F238E27FC236}">
                  <a16:creationId xmlns:a16="http://schemas.microsoft.com/office/drawing/2014/main" id="{CDB1B986-BB42-738D-D379-4D251232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4">
              <a:hlinkClick r:id="rId28" tooltip="인스타그램가기"/>
              <a:extLst>
                <a:ext uri="{FF2B5EF4-FFF2-40B4-BE49-F238E27FC236}">
                  <a16:creationId xmlns:a16="http://schemas.microsoft.com/office/drawing/2014/main" id="{4BE0EC92-B266-056A-F162-C546F5A98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6" name="타원 245">
            <a:extLst>
              <a:ext uri="{FF2B5EF4-FFF2-40B4-BE49-F238E27FC236}">
                <a16:creationId xmlns:a16="http://schemas.microsoft.com/office/drawing/2014/main" id="{2D54A611-3B5F-97CB-91F5-902CA21F1B4D}"/>
              </a:ext>
            </a:extLst>
          </p:cNvPr>
          <p:cNvSpPr/>
          <p:nvPr/>
        </p:nvSpPr>
        <p:spPr>
          <a:xfrm>
            <a:off x="344004" y="10411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EC0A7E7-DAD9-826F-1AD6-49282AFF0A61}"/>
              </a:ext>
            </a:extLst>
          </p:cNvPr>
          <p:cNvGrpSpPr/>
          <p:nvPr/>
        </p:nvGrpSpPr>
        <p:grpSpPr>
          <a:xfrm>
            <a:off x="2678984" y="10417225"/>
            <a:ext cx="175944" cy="204787"/>
            <a:chOff x="1343759" y="12456319"/>
            <a:chExt cx="175944" cy="204787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8552F9D1-918A-4DEA-A38C-A48340838403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9" name="그래픽 248">
              <a:extLst>
                <a:ext uri="{FF2B5EF4-FFF2-40B4-BE49-F238E27FC236}">
                  <a16:creationId xmlns:a16="http://schemas.microsoft.com/office/drawing/2014/main" id="{7F9C8596-D919-4F65-EA5A-E74698A5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CA4ADE8-D6B5-D77E-0C5D-B4119E5A1A73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DE2CD4C-F9E5-3010-D623-6B9370891B52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54" name="그래픽 253">
            <a:extLst>
              <a:ext uri="{FF2B5EF4-FFF2-40B4-BE49-F238E27FC236}">
                <a16:creationId xmlns:a16="http://schemas.microsoft.com/office/drawing/2014/main" id="{F931A7E1-BA49-F58A-1BAF-425F37C52F4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9DB62E5B-D71E-428D-D72E-E9FC138027FC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직무교육센터</a:t>
            </a: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4CEAC41-A5B6-4265-8AE8-BB634B9C4EFC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58" name="그림 57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C5D4A9-2B47-96A0-4196-9AC893C768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A48582E-3FC0-055C-5D89-7C1C488E5F05}"/>
              </a:ext>
            </a:extLst>
          </p:cNvPr>
          <p:cNvGrpSpPr/>
          <p:nvPr/>
        </p:nvGrpSpPr>
        <p:grpSpPr>
          <a:xfrm>
            <a:off x="392979" y="4598906"/>
            <a:ext cx="2376000" cy="482183"/>
            <a:chOff x="391956" y="4622423"/>
            <a:chExt cx="2376000" cy="4821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2A0E4D-DBA8-9211-D490-4A30531CFCCB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82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ko-KR" altLang="en-US" sz="700" b="1" i="0" dirty="0">
                  <a:solidFill>
                    <a:srgbClr val="333333"/>
                  </a:solidFill>
                  <a:effectLst/>
                  <a:latin typeface="+mn-ea"/>
                </a:rPr>
                <a:t>     </a:t>
              </a:r>
              <a:r>
                <a:rPr lang="ko-KR" altLang="en-US" sz="700" i="0" dirty="0" err="1">
                  <a:solidFill>
                    <a:srgbClr val="333333"/>
                  </a:solidFill>
                  <a:effectLst/>
                  <a:latin typeface="+mn-ea"/>
                </a:rPr>
                <a:t>강원특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  별자치도 간호조무사회 제</a:t>
              </a:r>
              <a:r>
                <a:rPr lang="en-US" altLang="ko-KR" sz="700" i="0" dirty="0">
                  <a:solidFill>
                    <a:srgbClr val="333333"/>
                  </a:solidFill>
                  <a:effectLst/>
                  <a:latin typeface="+mn-ea"/>
                </a:rPr>
                <a:t>21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대 회장단 당선인 공고</a:t>
              </a:r>
              <a:endParaRPr lang="en-US" altLang="ko-KR" sz="700" i="0" dirty="0">
                <a:solidFill>
                  <a:srgbClr val="333333"/>
                </a:solidFill>
                <a:effectLst/>
                <a:latin typeface="+mn-ea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2" name="Volume Up">
              <a:extLst>
                <a:ext uri="{FF2B5EF4-FFF2-40B4-BE49-F238E27FC236}">
                  <a16:creationId xmlns:a16="http://schemas.microsoft.com/office/drawing/2014/main" id="{027DF6EF-5D87-BE54-4A55-F496DA6F8B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520EE12-05E6-538F-1CF8-A0607F098A6B}"/>
              </a:ext>
            </a:extLst>
          </p:cNvPr>
          <p:cNvGrpSpPr/>
          <p:nvPr/>
        </p:nvGrpSpPr>
        <p:grpSpPr>
          <a:xfrm>
            <a:off x="392979" y="5078845"/>
            <a:ext cx="2376000" cy="415498"/>
            <a:chOff x="391956" y="4622423"/>
            <a:chExt cx="2376000" cy="4154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E121F9-A5C5-C226-00C6-882AAD78D4A9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5" name="Volume Up">
              <a:extLst>
                <a:ext uri="{FF2B5EF4-FFF2-40B4-BE49-F238E27FC236}">
                  <a16:creationId xmlns:a16="http://schemas.microsoft.com/office/drawing/2014/main" id="{C5337451-1C9B-8EC7-2DF2-BCC309923F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9408EFC-62A0-24F1-9A3F-B3D98D82845C}"/>
              </a:ext>
            </a:extLst>
          </p:cNvPr>
          <p:cNvSpPr txBox="1"/>
          <p:nvPr/>
        </p:nvSpPr>
        <p:spPr>
          <a:xfrm>
            <a:off x="381403" y="546734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5CD55D-462C-01C5-2909-2FE5A5DF42A5}"/>
              </a:ext>
            </a:extLst>
          </p:cNvPr>
          <p:cNvSpPr txBox="1"/>
          <p:nvPr/>
        </p:nvSpPr>
        <p:spPr>
          <a:xfrm>
            <a:off x="389870" y="5926991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직무교육비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453BBA-6573-91F3-8A36-F844B2389514}"/>
              </a:ext>
            </a:extLst>
          </p:cNvPr>
          <p:cNvSpPr txBox="1"/>
          <p:nvPr/>
        </p:nvSpPr>
        <p:spPr>
          <a:xfrm>
            <a:off x="387590" y="4305940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76BC364-2423-33BB-90BD-F9C708D3C7A7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2424240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D7F8E1C4-2D8E-A875-4DCA-7A90BFCB7912}"/>
              </a:ext>
            </a:extLst>
          </p:cNvPr>
          <p:cNvCxnSpPr>
            <a:cxnSpLocks/>
          </p:cNvCxnSpPr>
          <p:nvPr/>
        </p:nvCxnSpPr>
        <p:spPr>
          <a:xfrm>
            <a:off x="490515" y="4530673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7A97A-D36D-B24E-DCE8-48F8E111F6E5}"/>
              </a:ext>
            </a:extLst>
          </p:cNvPr>
          <p:cNvSpPr txBox="1"/>
          <p:nvPr/>
        </p:nvSpPr>
        <p:spPr>
          <a:xfrm>
            <a:off x="2680671" y="430594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F796B98-336C-18B0-0011-2EFF72D6673E}"/>
              </a:ext>
            </a:extLst>
          </p:cNvPr>
          <p:cNvCxnSpPr>
            <a:cxnSpLocks/>
          </p:cNvCxnSpPr>
          <p:nvPr/>
        </p:nvCxnSpPr>
        <p:spPr>
          <a:xfrm>
            <a:off x="2767117" y="4530689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A84F7F-CE8C-2562-FDD1-D0814D27C239}"/>
              </a:ext>
            </a:extLst>
          </p:cNvPr>
          <p:cNvGrpSpPr/>
          <p:nvPr/>
        </p:nvGrpSpPr>
        <p:grpSpPr>
          <a:xfrm>
            <a:off x="2686727" y="4502395"/>
            <a:ext cx="2572671" cy="349516"/>
            <a:chOff x="2710951" y="4502395"/>
            <a:chExt cx="2572671" cy="349516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72FF4A8-2D0B-B371-CF9A-EC179A2EA8BF}"/>
                </a:ext>
              </a:extLst>
            </p:cNvPr>
            <p:cNvSpPr txBox="1"/>
            <p:nvPr/>
          </p:nvSpPr>
          <p:spPr>
            <a:xfrm>
              <a:off x="2710951" y="4502395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C513BCC-C362-2DE4-17F4-D3F885F809EF}"/>
                </a:ext>
              </a:extLst>
            </p:cNvPr>
            <p:cNvSpPr txBox="1"/>
            <p:nvPr/>
          </p:nvSpPr>
          <p:spPr>
            <a:xfrm>
              <a:off x="2871445" y="4544134"/>
              <a:ext cx="2412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직무교육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신청시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수업일은 모두 출석 해야 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 적용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1458204A-A754-5D87-2CC5-3E825BE0B8AA}"/>
              </a:ext>
            </a:extLst>
          </p:cNvPr>
          <p:cNvCxnSpPr>
            <a:cxnSpLocks/>
          </p:cNvCxnSpPr>
          <p:nvPr/>
        </p:nvCxnSpPr>
        <p:spPr>
          <a:xfrm>
            <a:off x="2767118" y="4866238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71A01A7-D4C6-CF77-F8ED-E51DBCC5F2A7}"/>
              </a:ext>
            </a:extLst>
          </p:cNvPr>
          <p:cNvGrpSpPr/>
          <p:nvPr/>
        </p:nvGrpSpPr>
        <p:grpSpPr>
          <a:xfrm>
            <a:off x="2680671" y="4917833"/>
            <a:ext cx="2551391" cy="349516"/>
            <a:chOff x="2819194" y="4942054"/>
            <a:chExt cx="2324057" cy="349516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B04C06-49E8-9C1F-123E-BB2EFB3CC8AC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81C3BFC-B1FD-B8CC-B8D8-0A41758ED950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신고 직무교육을 이수하면 보수교육 대체 인정이 가능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한가요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D34CF26-8A25-F8D9-0062-BD61E9CAED97}"/>
              </a:ext>
            </a:extLst>
          </p:cNvPr>
          <p:cNvCxnSpPr>
            <a:cxnSpLocks/>
          </p:cNvCxnSpPr>
          <p:nvPr/>
        </p:nvCxnSpPr>
        <p:spPr>
          <a:xfrm>
            <a:off x="2767118" y="5213899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7C996AE-2349-BD4C-91EC-08C445F84C6D}"/>
              </a:ext>
            </a:extLst>
          </p:cNvPr>
          <p:cNvGrpSpPr/>
          <p:nvPr/>
        </p:nvGrpSpPr>
        <p:grpSpPr>
          <a:xfrm>
            <a:off x="2680671" y="5266633"/>
            <a:ext cx="2551391" cy="349516"/>
            <a:chOff x="2819194" y="5284798"/>
            <a:chExt cx="2324057" cy="349516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2CE661-8D01-1A05-FACD-531D7ED03A5B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EB1FEEA-3B33-F8AA-E687-6525FA578A92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전문교육 이수 시 보수교육으로 몇시간 까지 대체되나요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D47296C-12E2-0DDC-0599-B18AD927CBC0}"/>
              </a:ext>
            </a:extLst>
          </p:cNvPr>
          <p:cNvCxnSpPr>
            <a:cxnSpLocks/>
          </p:cNvCxnSpPr>
          <p:nvPr/>
        </p:nvCxnSpPr>
        <p:spPr>
          <a:xfrm>
            <a:off x="2767118" y="5561560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5CAFC1A-D66A-168E-8D57-C3DC4C4B0E47}"/>
              </a:ext>
            </a:extLst>
          </p:cNvPr>
          <p:cNvGrpSpPr/>
          <p:nvPr/>
        </p:nvGrpSpPr>
        <p:grpSpPr>
          <a:xfrm>
            <a:off x="2680671" y="5580860"/>
            <a:ext cx="2551391" cy="349516"/>
            <a:chOff x="2819194" y="5579093"/>
            <a:chExt cx="2324057" cy="349516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34B828-D509-1334-57C5-BE26919B4C30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2004CC3-5DE7-A138-0E3D-79154AE818AD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올해 보수교육을 이미 이수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전체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현장 또는 온라인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했는데 보수교육비 환불이 가능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095A0276-BE8B-2629-11FC-88144943F825}"/>
              </a:ext>
            </a:extLst>
          </p:cNvPr>
          <p:cNvCxnSpPr>
            <a:cxnSpLocks/>
          </p:cNvCxnSpPr>
          <p:nvPr/>
        </p:nvCxnSpPr>
        <p:spPr>
          <a:xfrm>
            <a:off x="2767118" y="59663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3BC7272-5F7A-278F-293F-A0691E20D7E8}"/>
              </a:ext>
            </a:extLst>
          </p:cNvPr>
          <p:cNvGrpSpPr/>
          <p:nvPr/>
        </p:nvGrpSpPr>
        <p:grpSpPr>
          <a:xfrm>
            <a:off x="2680671" y="5978129"/>
            <a:ext cx="2584783" cy="374622"/>
            <a:chOff x="2698839" y="5978129"/>
            <a:chExt cx="2584783" cy="37462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1D14D76-3293-5471-5C60-61705705D0AC}"/>
                </a:ext>
              </a:extLst>
            </p:cNvPr>
            <p:cNvSpPr txBox="1"/>
            <p:nvPr/>
          </p:nvSpPr>
          <p:spPr>
            <a:xfrm>
              <a:off x="2698839" y="5978129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4CC3906-9A2D-211A-658E-041BFF84BCAD}"/>
                </a:ext>
              </a:extLst>
            </p:cNvPr>
            <p:cNvSpPr txBox="1"/>
            <p:nvPr/>
          </p:nvSpPr>
          <p:spPr>
            <a:xfrm>
              <a:off x="2871446" y="6044974"/>
              <a:ext cx="2412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직무교육 수강으로 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재작년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 대체인정을 받을 수 있나요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pic>
        <p:nvPicPr>
          <p:cNvPr id="263" name="그림 262">
            <a:extLst>
              <a:ext uri="{FF2B5EF4-FFF2-40B4-BE49-F238E27FC236}">
                <a16:creationId xmlns:a16="http://schemas.microsoft.com/office/drawing/2014/main" id="{51449DA2-680E-15B5-3DA4-6173F54C0AE1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5036117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34C8FAF-A4FA-3DDC-19A9-A77038F3E4D6}"/>
              </a:ext>
            </a:extLst>
          </p:cNvPr>
          <p:cNvCxnSpPr>
            <a:cxnSpLocks/>
          </p:cNvCxnSpPr>
          <p:nvPr/>
        </p:nvCxnSpPr>
        <p:spPr>
          <a:xfrm>
            <a:off x="2768185" y="639618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30A84C-6953-8A80-CB29-5E1FD74A9F35}"/>
              </a:ext>
            </a:extLst>
          </p:cNvPr>
          <p:cNvCxnSpPr>
            <a:cxnSpLocks/>
          </p:cNvCxnSpPr>
          <p:nvPr/>
        </p:nvCxnSpPr>
        <p:spPr>
          <a:xfrm>
            <a:off x="486861" y="639515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58B2D947-6C84-5C01-69ED-BB1DF2AE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07928"/>
              </p:ext>
            </p:extLst>
          </p:nvPr>
        </p:nvGraphicFramePr>
        <p:xfrm>
          <a:off x="7515025" y="308051"/>
          <a:ext cx="2338010" cy="1242141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 메인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직무교육센터의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1:1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수료증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영수증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추천교육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선정한 추천 교육 과정 리스트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제목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일정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지역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이미지에 교육 구분 배지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치매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실습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위탁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기타 등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목록에서 특정 교육의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또는 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클릭하면 해당 교육 과정의 상세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표시 형태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정렬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목록을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카드형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(Default)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중에서 선택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형태에 따라 목록의 레이아웃이 변경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54151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pic>
        <p:nvPicPr>
          <p:cNvPr id="84" name="그래픽 83">
            <a:extLst>
              <a:ext uri="{FF2B5EF4-FFF2-40B4-BE49-F238E27FC236}">
                <a16:creationId xmlns:a16="http://schemas.microsoft.com/office/drawing/2014/main" id="{42102EE2-0891-215C-9196-E1553E8720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0800000">
            <a:off x="6812280" y="3474771"/>
            <a:ext cx="228600" cy="2286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51D27AF2-1968-B90B-4616-18A4E7D58AE4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4AFC86D-C103-6B76-275F-B448D50DF214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6AC6CFE-16F8-0304-F36E-B6F6D2943376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26DB3CA-26F4-04B5-189F-EB4F8279EC26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E26A848-DE0B-4ABC-0299-2D51E4A52B3E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87E3D01-B2AA-EA08-AA3B-7BFCF35351D8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C868C3A4-7886-BEC2-AEAB-5735A59DD949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1AAE1F2E-7AD2-A22D-A42B-FD16485594E0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6D4CB4EA-B3B8-1F9B-C12D-54B92B912DDE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21808469-52B8-D0AF-5BA8-2024447ED089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07F2DC11-3865-F03E-8685-5F61D3CBAA4B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A5B40DB-EAD7-1445-C6D0-0D29C8766A35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28E7E71-8796-7CA6-0A55-86784D5D1B3C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DA854E5B-8988-93A0-AF5A-D1DE6E5539AC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F6E88BAB-36ED-0849-FAB0-F36D92856B67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53DBCEE1-901E-BDA9-AC7C-E765A4D6742D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4DA51AE9-7934-E203-0FE8-52A9D2B739DA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436540B-37EE-4242-875D-D2D010DF6A9E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4A21D50-86A9-E905-1E29-B5CE2118821A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강의실</a:t>
                </a:r>
              </a:p>
            </p:txBody>
          </p:sp>
        </p:grpSp>
        <p:pic>
          <p:nvPicPr>
            <p:cNvPr id="269" name="그래픽 268">
              <a:extLst>
                <a:ext uri="{FF2B5EF4-FFF2-40B4-BE49-F238E27FC236}">
                  <a16:creationId xmlns:a16="http://schemas.microsoft.com/office/drawing/2014/main" id="{7390CCEE-6AAC-31ED-F959-C9FA504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DC877B9-DE77-F25F-1352-10EBA54255FF}"/>
              </a:ext>
            </a:extLst>
          </p:cNvPr>
          <p:cNvGrpSpPr/>
          <p:nvPr/>
        </p:nvGrpSpPr>
        <p:grpSpPr>
          <a:xfrm>
            <a:off x="6833406" y="1865754"/>
            <a:ext cx="851500" cy="270000"/>
            <a:chOff x="7011105" y="1569023"/>
            <a:chExt cx="851500" cy="270000"/>
          </a:xfrm>
        </p:grpSpPr>
        <p:pic>
          <p:nvPicPr>
            <p:cNvPr id="275" name="그래픽 274">
              <a:extLst>
                <a:ext uri="{FF2B5EF4-FFF2-40B4-BE49-F238E27FC236}">
                  <a16:creationId xmlns:a16="http://schemas.microsoft.com/office/drawing/2014/main" id="{862A2070-DC2F-010F-030C-33B98063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FF287651-B497-6A21-3E9E-E427879E0AB9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3AAAD595-DF3C-3B41-031F-5C44080832D9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22EB8222-49B4-6708-D63D-EF269659AF26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253CA61-23AB-CAB2-D747-4BDB3B870037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4A75625-15F9-87C1-91B8-042741D6D388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281" name="그래픽 280">
                <a:extLst>
                  <a:ext uri="{FF2B5EF4-FFF2-40B4-BE49-F238E27FC236}">
                    <a16:creationId xmlns:a16="http://schemas.microsoft.com/office/drawing/2014/main" id="{1F754449-5FDD-DE6A-42CD-B7317C76A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sp>
        <p:nvSpPr>
          <p:cNvPr id="291" name="타원 290">
            <a:extLst>
              <a:ext uri="{FF2B5EF4-FFF2-40B4-BE49-F238E27FC236}">
                <a16:creationId xmlns:a16="http://schemas.microsoft.com/office/drawing/2014/main" id="{51C454A8-78D8-5EA2-403C-F3F1A8036FF7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D27C5F4-551B-682F-B8E4-365BD47EB077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8638DD01-42D0-1D3C-F3C6-89A1C8D5CF15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8F11B03-29B4-7C0F-E126-6D31F8D76736}"/>
              </a:ext>
            </a:extLst>
          </p:cNvPr>
          <p:cNvSpPr/>
          <p:nvPr/>
        </p:nvSpPr>
        <p:spPr>
          <a:xfrm>
            <a:off x="6733127" y="17431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5E1CF2C0-7B6F-DF95-B5F0-3EC6A6238336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CA3689F-06CE-6952-0EBF-CBF6E1BD002B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39A070D1-ACCA-92DE-985F-BE9C055A30C8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829BD2B4-073B-E312-6DD6-0F08B01DEB6E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F68526B4-6661-7D0B-5B8E-C21A8F4DB8A0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C27F96B-AD67-BDE6-53FD-297DDE950C19}"/>
              </a:ext>
            </a:extLst>
          </p:cNvPr>
          <p:cNvSpPr/>
          <p:nvPr/>
        </p:nvSpPr>
        <p:spPr>
          <a:xfrm>
            <a:off x="3221672" y="67153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8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30E3-67F1-7C81-4D86-8B7B24AB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4DBFB6FB-E40F-AB60-F2A5-66E8BA2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학회소개 </a:t>
            </a:r>
            <a:r>
              <a:rPr lang="en-US" altLang="ko-KR" dirty="0"/>
              <a:t>&gt; </a:t>
            </a:r>
            <a:r>
              <a:rPr lang="ko-KR" altLang="en-US" dirty="0"/>
              <a:t>오시는 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5415CF92-08DD-2088-5EB0-49E6296D6F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B5DBC5A6-4F63-FF0E-7D9E-7169D9C5D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오시는 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6525B88-4267-BA93-611C-971A2D9618D1}"/>
              </a:ext>
            </a:extLst>
          </p:cNvPr>
          <p:cNvGraphicFramePr/>
          <p:nvPr/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오시는 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위치 표시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E75885-ABE0-0BEB-7029-5C3839B88189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E7C0EA-96B8-75A5-691B-92617578B1B7}"/>
              </a:ext>
            </a:extLst>
          </p:cNvPr>
          <p:cNvSpPr/>
          <p:nvPr/>
        </p:nvSpPr>
        <p:spPr bwMode="auto">
          <a:xfrm>
            <a:off x="523876" y="1291320"/>
            <a:ext cx="6516688" cy="2244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4610727-C5AB-B375-2EC9-D010EF320D1A}"/>
              </a:ext>
            </a:extLst>
          </p:cNvPr>
          <p:cNvSpPr/>
          <p:nvPr/>
        </p:nvSpPr>
        <p:spPr>
          <a:xfrm>
            <a:off x="420403" y="12815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77027-D793-A0FF-3A98-7DC092885F7F}"/>
              </a:ext>
            </a:extLst>
          </p:cNvPr>
          <p:cNvSpPr txBox="1"/>
          <p:nvPr/>
        </p:nvSpPr>
        <p:spPr>
          <a:xfrm>
            <a:off x="1767242" y="3751173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04379)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용산구 한강대로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6A9891-DDC9-4853-781B-A664D455BE69}"/>
              </a:ext>
            </a:extLst>
          </p:cNvPr>
          <p:cNvSpPr txBox="1"/>
          <p:nvPr/>
        </p:nvSpPr>
        <p:spPr>
          <a:xfrm>
            <a:off x="651850" y="3750126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BC3EAB7-4AC6-8363-A374-F02E76BE936F}"/>
              </a:ext>
            </a:extLst>
          </p:cNvPr>
          <p:cNvCxnSpPr>
            <a:cxnSpLocks/>
          </p:cNvCxnSpPr>
          <p:nvPr/>
        </p:nvCxnSpPr>
        <p:spPr>
          <a:xfrm>
            <a:off x="529893" y="3627671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F2DC9-1DB4-38D9-7E63-6DBFE4C537DD}"/>
              </a:ext>
            </a:extLst>
          </p:cNvPr>
          <p:cNvSpPr txBox="1"/>
          <p:nvPr/>
        </p:nvSpPr>
        <p:spPr>
          <a:xfrm>
            <a:off x="1767242" y="4010570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1661-6933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B4535-F432-2B84-ABE0-C6721BF57306}"/>
              </a:ext>
            </a:extLst>
          </p:cNvPr>
          <p:cNvSpPr txBox="1"/>
          <p:nvPr/>
        </p:nvSpPr>
        <p:spPr>
          <a:xfrm>
            <a:off x="651850" y="4012664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4B528-6F37-596E-E586-BEF5366CCD60}"/>
              </a:ext>
            </a:extLst>
          </p:cNvPr>
          <p:cNvSpPr txBox="1"/>
          <p:nvPr/>
        </p:nvSpPr>
        <p:spPr>
          <a:xfrm>
            <a:off x="1767242" y="4272061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02-859-8917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642A5C-B4AF-1175-DF67-F2560872E85E}"/>
              </a:ext>
            </a:extLst>
          </p:cNvPr>
          <p:cNvSpPr txBox="1"/>
          <p:nvPr/>
        </p:nvSpPr>
        <p:spPr>
          <a:xfrm>
            <a:off x="651850" y="4274155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팩스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BD226-D4DF-2FD0-7CBC-224D6F1ED127}"/>
              </a:ext>
            </a:extLst>
          </p:cNvPr>
          <p:cNvSpPr txBox="1"/>
          <p:nvPr/>
        </p:nvSpPr>
        <p:spPr>
          <a:xfrm>
            <a:off x="1767242" y="4533552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mylpn@klpna.or.kr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D8A2B0-EA88-61E7-A937-61103A8F5D24}"/>
              </a:ext>
            </a:extLst>
          </p:cNvPr>
          <p:cNvSpPr txBox="1"/>
          <p:nvPr/>
        </p:nvSpPr>
        <p:spPr>
          <a:xfrm>
            <a:off x="651850" y="4532505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AB46A-49A4-72C0-3C07-B37EBA537564}"/>
              </a:ext>
            </a:extLst>
          </p:cNvPr>
          <p:cNvSpPr txBox="1"/>
          <p:nvPr/>
        </p:nvSpPr>
        <p:spPr>
          <a:xfrm>
            <a:off x="1767242" y="4792949"/>
            <a:ext cx="4499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신용산역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500m), 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용산역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550m)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F1AFB-2BE2-46D1-C54E-2AA2F5535F1F}"/>
              </a:ext>
            </a:extLst>
          </p:cNvPr>
          <p:cNvSpPr txBox="1"/>
          <p:nvPr/>
        </p:nvSpPr>
        <p:spPr>
          <a:xfrm>
            <a:off x="651850" y="4795043"/>
            <a:ext cx="111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이용방법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BEA4A1-027E-0385-B0C4-148AD1C61AE0}"/>
              </a:ext>
            </a:extLst>
          </p:cNvPr>
          <p:cNvSpPr txBox="1"/>
          <p:nvPr/>
        </p:nvSpPr>
        <p:spPr>
          <a:xfrm>
            <a:off x="1767242" y="5054440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빌딩 지상 주차장 이용가능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AA1A2-DD6C-F32D-9FBE-1157AEF674E3}"/>
              </a:ext>
            </a:extLst>
          </p:cNvPr>
          <p:cNvSpPr txBox="1"/>
          <p:nvPr/>
        </p:nvSpPr>
        <p:spPr>
          <a:xfrm>
            <a:off x="651850" y="5056534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 이용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920294-D720-8EE0-958E-24BED655BCC1}"/>
              </a:ext>
            </a:extLst>
          </p:cNvPr>
          <p:cNvSpPr/>
          <p:nvPr/>
        </p:nvSpPr>
        <p:spPr>
          <a:xfrm>
            <a:off x="2912504" y="2286774"/>
            <a:ext cx="17939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V-Worle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1C42E26-5DCF-6432-F2D9-7874F5E2832C}"/>
              </a:ext>
            </a:extLst>
          </p:cNvPr>
          <p:cNvSpPr/>
          <p:nvPr/>
        </p:nvSpPr>
        <p:spPr>
          <a:xfrm>
            <a:off x="447272" y="36394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1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70">
            <a:extLst>
              <a:ext uri="{FF2B5EF4-FFF2-40B4-BE49-F238E27FC236}">
                <a16:creationId xmlns:a16="http://schemas.microsoft.com/office/drawing/2014/main" id="{A14763CF-B2C7-41AC-0AA0-1C5A627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CC14910C-CE71-2359-1524-661B96CFE2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752BC-4903-8718-96F8-B854A0857D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카드형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1F6A97-9D37-2C83-19F5-49135607F8A2}"/>
              </a:ext>
            </a:extLst>
          </p:cNvPr>
          <p:cNvSpPr/>
          <p:nvPr/>
        </p:nvSpPr>
        <p:spPr>
          <a:xfrm>
            <a:off x="90016" y="2379110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Border">
            <a:extLst>
              <a:ext uri="{FF2B5EF4-FFF2-40B4-BE49-F238E27FC236}">
                <a16:creationId xmlns:a16="http://schemas.microsoft.com/office/drawing/2014/main" id="{426465B1-8FFD-25CE-6274-24DBCDE18545}"/>
              </a:ext>
            </a:extLst>
          </p:cNvPr>
          <p:cNvSpPr>
            <a:spLocks/>
          </p:cNvSpPr>
          <p:nvPr/>
        </p:nvSpPr>
        <p:spPr bwMode="auto">
          <a:xfrm>
            <a:off x="78484" y="2269373"/>
            <a:ext cx="7385672" cy="3417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2EAC76-8CAD-5479-042C-9E74E987FB07}"/>
              </a:ext>
            </a:extLst>
          </p:cNvPr>
          <p:cNvGrpSpPr/>
          <p:nvPr/>
        </p:nvGrpSpPr>
        <p:grpSpPr>
          <a:xfrm>
            <a:off x="455033" y="2413468"/>
            <a:ext cx="6904007" cy="3167398"/>
            <a:chOff x="455034" y="2413468"/>
            <a:chExt cx="6536886" cy="31673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6CFF55D-7FC8-E1C9-7FA7-F65A12E49B5B}"/>
                </a:ext>
              </a:extLst>
            </p:cNvPr>
            <p:cNvGrpSpPr/>
            <p:nvPr/>
          </p:nvGrpSpPr>
          <p:grpSpPr>
            <a:xfrm>
              <a:off x="455034" y="2413468"/>
              <a:ext cx="1597614" cy="1512873"/>
              <a:chOff x="1196054" y="7748872"/>
              <a:chExt cx="1597614" cy="151287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C4D4865-FD6E-E16C-B744-A0D46BA86E62}"/>
                  </a:ext>
                </a:extLst>
              </p:cNvPr>
              <p:cNvGrpSpPr/>
              <p:nvPr/>
            </p:nvGrpSpPr>
            <p:grpSpPr>
              <a:xfrm>
                <a:off x="1196054" y="7748872"/>
                <a:ext cx="1597614" cy="1512873"/>
                <a:chOff x="1202736" y="7472120"/>
                <a:chExt cx="1597614" cy="151287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C50EE4-AFBE-9290-27CA-55730826E0F8}"/>
                    </a:ext>
                  </a:extLst>
                </p:cNvPr>
                <p:cNvSpPr txBox="1"/>
                <p:nvPr/>
              </p:nvSpPr>
              <p:spPr>
                <a:xfrm>
                  <a:off x="1202736" y="8246329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방문간호 간호조무사  치매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전문교육</a:t>
                  </a:r>
                  <a:endPara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  <a:ea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11" name="Image">
                  <a:extLst>
                    <a:ext uri="{FF2B5EF4-FFF2-40B4-BE49-F238E27FC236}">
                      <a16:creationId xmlns:a16="http://schemas.microsoft.com/office/drawing/2014/main" id="{A713A0E3-FD11-CFC5-CB12-511EBF0CDB45}"/>
                    </a:ext>
                  </a:extLst>
                </p:cNvPr>
                <p:cNvGrpSpPr/>
                <p:nvPr/>
              </p:nvGrpSpPr>
              <p:grpSpPr>
                <a:xfrm>
                  <a:off x="1310686" y="7472120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12" name="Border">
                    <a:extLst>
                      <a:ext uri="{FF2B5EF4-FFF2-40B4-BE49-F238E27FC236}">
                        <a16:creationId xmlns:a16="http://schemas.microsoft.com/office/drawing/2014/main" id="{FF2D438E-7D31-B68E-BFD6-64DAE78E9631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3" name="Line 2">
                    <a:extLst>
                      <a:ext uri="{FF2B5EF4-FFF2-40B4-BE49-F238E27FC236}">
                        <a16:creationId xmlns:a16="http://schemas.microsoft.com/office/drawing/2014/main" id="{7E85C544-7486-4975-0639-860FE2EAC187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Line 1">
                    <a:extLst>
                      <a:ext uri="{FF2B5EF4-FFF2-40B4-BE49-F238E27FC236}">
                        <a16:creationId xmlns:a16="http://schemas.microsoft.com/office/drawing/2014/main" id="{149446C3-387D-A23E-E606-80A08CBF58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3C0160-8844-F93E-7A62-4776D6CBED72}"/>
                  </a:ext>
                </a:extLst>
              </p:cNvPr>
              <p:cNvSpPr/>
              <p:nvPr/>
            </p:nvSpPr>
            <p:spPr>
              <a:xfrm>
                <a:off x="1304591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직무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57EFACF-243A-B6F6-68F8-77C8177B3EA9}"/>
                </a:ext>
              </a:extLst>
            </p:cNvPr>
            <p:cNvGrpSpPr/>
            <p:nvPr/>
          </p:nvGrpSpPr>
          <p:grpSpPr>
            <a:xfrm>
              <a:off x="2101458" y="2413468"/>
              <a:ext cx="1597614" cy="1512873"/>
              <a:chOff x="2733603" y="7748872"/>
              <a:chExt cx="1597614" cy="151287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5E34C31-8092-91B6-D928-9A59A728FAF2}"/>
                  </a:ext>
                </a:extLst>
              </p:cNvPr>
              <p:cNvGrpSpPr/>
              <p:nvPr/>
            </p:nvGrpSpPr>
            <p:grpSpPr>
              <a:xfrm>
                <a:off x="2733603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015DC4-5C6B-5475-5980-72E5BDDB6C59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19" name="Image">
                  <a:extLst>
                    <a:ext uri="{FF2B5EF4-FFF2-40B4-BE49-F238E27FC236}">
                      <a16:creationId xmlns:a16="http://schemas.microsoft.com/office/drawing/2014/main" id="{048E0583-84B5-4D8E-F5F2-9DC698EF5B44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20" name="Border">
                    <a:extLst>
                      <a:ext uri="{FF2B5EF4-FFF2-40B4-BE49-F238E27FC236}">
                        <a16:creationId xmlns:a16="http://schemas.microsoft.com/office/drawing/2014/main" id="{DFE82BD5-8D2E-35F2-F27C-ADF36C372231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1" name="Line 2">
                    <a:extLst>
                      <a:ext uri="{FF2B5EF4-FFF2-40B4-BE49-F238E27FC236}">
                        <a16:creationId xmlns:a16="http://schemas.microsoft.com/office/drawing/2014/main" id="{8F166BF3-0AB4-A830-3DF0-DBFEFA2FF0A1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Line 1">
                    <a:extLst>
                      <a:ext uri="{FF2B5EF4-FFF2-40B4-BE49-F238E27FC236}">
                        <a16:creationId xmlns:a16="http://schemas.microsoft.com/office/drawing/2014/main" id="{82008C48-AFB4-DE11-7389-C9EC663495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3980730-4E0C-842A-2A30-6A3BDD110174}"/>
                  </a:ext>
                </a:extLst>
              </p:cNvPr>
              <p:cNvSpPr/>
              <p:nvPr/>
            </p:nvSpPr>
            <p:spPr>
              <a:xfrm>
                <a:off x="2841559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치매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2A3E42-FD27-D661-370F-A88FC15D5AAF}"/>
                </a:ext>
              </a:extLst>
            </p:cNvPr>
            <p:cNvGrpSpPr/>
            <p:nvPr/>
          </p:nvGrpSpPr>
          <p:grpSpPr>
            <a:xfrm>
              <a:off x="3747882" y="2413468"/>
              <a:ext cx="1597614" cy="1512873"/>
              <a:chOff x="4271152" y="7748872"/>
              <a:chExt cx="1597614" cy="151287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2A170C7-57DF-B4E7-188C-1B00B9CDC6F8}"/>
                  </a:ext>
                </a:extLst>
              </p:cNvPr>
              <p:cNvGrpSpPr/>
              <p:nvPr/>
            </p:nvGrpSpPr>
            <p:grpSpPr>
              <a:xfrm>
                <a:off x="4271152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468C3-A38D-62D5-9146-ADA02CA2E20C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교육장소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7" name="Image">
                  <a:extLst>
                    <a:ext uri="{FF2B5EF4-FFF2-40B4-BE49-F238E27FC236}">
                      <a16:creationId xmlns:a16="http://schemas.microsoft.com/office/drawing/2014/main" id="{37706F38-8DEF-7B56-51BA-5D431F8EFFE2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28" name="Border">
                    <a:extLst>
                      <a:ext uri="{FF2B5EF4-FFF2-40B4-BE49-F238E27FC236}">
                        <a16:creationId xmlns:a16="http://schemas.microsoft.com/office/drawing/2014/main" id="{E076164C-6A17-DA34-B7D4-A13671A0E183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9" name="Line 2">
                    <a:extLst>
                      <a:ext uri="{FF2B5EF4-FFF2-40B4-BE49-F238E27FC236}">
                        <a16:creationId xmlns:a16="http://schemas.microsoft.com/office/drawing/2014/main" id="{E3FB1FF7-4DAD-F591-63F2-C282AE6939AF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Line 1">
                    <a:extLst>
                      <a:ext uri="{FF2B5EF4-FFF2-40B4-BE49-F238E27FC236}">
                        <a16:creationId xmlns:a16="http://schemas.microsoft.com/office/drawing/2014/main" id="{B039FC17-E281-19D9-6A8E-575B2E56DB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0A65205-055C-1FBB-D338-72E50818EF6A}"/>
                  </a:ext>
                </a:extLst>
              </p:cNvPr>
              <p:cNvSpPr/>
              <p:nvPr/>
            </p:nvSpPr>
            <p:spPr>
              <a:xfrm>
                <a:off x="4378527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치매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18DFEEA-07F5-C662-1DC8-91750C90EADE}"/>
                </a:ext>
              </a:extLst>
            </p:cNvPr>
            <p:cNvGrpSpPr/>
            <p:nvPr/>
          </p:nvGrpSpPr>
          <p:grpSpPr>
            <a:xfrm>
              <a:off x="5394306" y="2413468"/>
              <a:ext cx="1597614" cy="1620595"/>
              <a:chOff x="5808702" y="7748872"/>
              <a:chExt cx="1597614" cy="1620595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A2A9301-D9A5-0D19-02B0-CD3BC35CE297}"/>
                  </a:ext>
                </a:extLst>
              </p:cNvPr>
              <p:cNvGrpSpPr/>
              <p:nvPr/>
            </p:nvGrpSpPr>
            <p:grpSpPr>
              <a:xfrm>
                <a:off x="5808702" y="7748872"/>
                <a:ext cx="1597614" cy="1620595"/>
                <a:chOff x="2572540" y="7522807"/>
                <a:chExt cx="1597614" cy="162059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1CF9E93-87C6-E88D-2E1E-5A42DCAE81A9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846386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12.9.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화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) ...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35" name="Image">
                  <a:extLst>
                    <a:ext uri="{FF2B5EF4-FFF2-40B4-BE49-F238E27FC236}">
                      <a16:creationId xmlns:a16="http://schemas.microsoft.com/office/drawing/2014/main" id="{E1BF072A-EAB6-4916-0093-EEAF5A882AB5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36" name="Border">
                    <a:extLst>
                      <a:ext uri="{FF2B5EF4-FFF2-40B4-BE49-F238E27FC236}">
                        <a16:creationId xmlns:a16="http://schemas.microsoft.com/office/drawing/2014/main" id="{987E3E07-E6A1-1A24-8A65-B5B1046614FA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37" name="Line 2">
                    <a:extLst>
                      <a:ext uri="{FF2B5EF4-FFF2-40B4-BE49-F238E27FC236}">
                        <a16:creationId xmlns:a16="http://schemas.microsoft.com/office/drawing/2014/main" id="{7CA338D8-6DEB-C9D4-1C52-B5F34A3831A1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Line 1">
                    <a:extLst>
                      <a:ext uri="{FF2B5EF4-FFF2-40B4-BE49-F238E27FC236}">
                        <a16:creationId xmlns:a16="http://schemas.microsoft.com/office/drawing/2014/main" id="{959B30E8-D5D5-F528-865C-3D640C86A6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4E42742-79DF-29D2-D8B5-9A18D2AD3EDD}"/>
                  </a:ext>
                </a:extLst>
              </p:cNvPr>
              <p:cNvSpPr/>
              <p:nvPr/>
            </p:nvSpPr>
            <p:spPr>
              <a:xfrm>
                <a:off x="5921591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직무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6C897A2-B861-89B1-B787-1CFB85E3332D}"/>
                </a:ext>
              </a:extLst>
            </p:cNvPr>
            <p:cNvGrpSpPr/>
            <p:nvPr/>
          </p:nvGrpSpPr>
          <p:grpSpPr>
            <a:xfrm>
              <a:off x="455034" y="4067993"/>
              <a:ext cx="1597614" cy="1512873"/>
              <a:chOff x="1201438" y="9471977"/>
              <a:chExt cx="1597614" cy="151287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CA7742E-9088-5DE8-1B5E-0BB73CC696C8}"/>
                  </a:ext>
                </a:extLst>
              </p:cNvPr>
              <p:cNvGrpSpPr/>
              <p:nvPr/>
            </p:nvGrpSpPr>
            <p:grpSpPr>
              <a:xfrm>
                <a:off x="1201438" y="9471977"/>
                <a:ext cx="1597614" cy="1512873"/>
                <a:chOff x="1202736" y="7472120"/>
                <a:chExt cx="1597614" cy="1512873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7380295-67D1-F661-14D7-F678AA49F432}"/>
                    </a:ext>
                  </a:extLst>
                </p:cNvPr>
                <p:cNvSpPr txBox="1"/>
                <p:nvPr/>
              </p:nvSpPr>
              <p:spPr>
                <a:xfrm>
                  <a:off x="1202736" y="8246329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방문간호 간호조무사  치매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전문교육</a:t>
                  </a:r>
                  <a:endPara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43" name="Image">
                  <a:extLst>
                    <a:ext uri="{FF2B5EF4-FFF2-40B4-BE49-F238E27FC236}">
                      <a16:creationId xmlns:a16="http://schemas.microsoft.com/office/drawing/2014/main" id="{5B34E7D2-7596-EB31-D338-723D0BF98FAE}"/>
                    </a:ext>
                  </a:extLst>
                </p:cNvPr>
                <p:cNvGrpSpPr/>
                <p:nvPr/>
              </p:nvGrpSpPr>
              <p:grpSpPr>
                <a:xfrm>
                  <a:off x="1310686" y="7472120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44" name="Border">
                    <a:extLst>
                      <a:ext uri="{FF2B5EF4-FFF2-40B4-BE49-F238E27FC236}">
                        <a16:creationId xmlns:a16="http://schemas.microsoft.com/office/drawing/2014/main" id="{F7944573-986A-3346-A097-413A08B292B2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45" name="Line 2">
                    <a:extLst>
                      <a:ext uri="{FF2B5EF4-FFF2-40B4-BE49-F238E27FC236}">
                        <a16:creationId xmlns:a16="http://schemas.microsoft.com/office/drawing/2014/main" id="{6C875776-3FA2-6DAF-7BFF-234E74640983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Line 1">
                    <a:extLst>
                      <a:ext uri="{FF2B5EF4-FFF2-40B4-BE49-F238E27FC236}">
                        <a16:creationId xmlns:a16="http://schemas.microsoft.com/office/drawing/2014/main" id="{EC5513A2-1391-D7BA-9F2A-1380DC9618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425E9BE-48A9-A9C9-0E5B-2C575CED4B8B}"/>
                  </a:ext>
                </a:extLst>
              </p:cNvPr>
              <p:cNvSpPr/>
              <p:nvPr/>
            </p:nvSpPr>
            <p:spPr>
              <a:xfrm>
                <a:off x="1316038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실습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AF4C241-989D-31DF-326E-3FC64AC9EA95}"/>
                </a:ext>
              </a:extLst>
            </p:cNvPr>
            <p:cNvGrpSpPr/>
            <p:nvPr/>
          </p:nvGrpSpPr>
          <p:grpSpPr>
            <a:xfrm>
              <a:off x="2101458" y="4067993"/>
              <a:ext cx="1597614" cy="1512873"/>
              <a:chOff x="2738987" y="9471977"/>
              <a:chExt cx="1597614" cy="1512873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E752EB0-BCD9-0486-C758-0E49E983901B}"/>
                  </a:ext>
                </a:extLst>
              </p:cNvPr>
              <p:cNvGrpSpPr/>
              <p:nvPr/>
            </p:nvGrpSpPr>
            <p:grpSpPr>
              <a:xfrm>
                <a:off x="2738987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389C4DE-FFA5-C547-CCA3-89A787522747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i="0" u="sng" dirty="0" err="1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ko-KR" altLang="en-US" sz="700" b="1" i="0" u="sng" dirty="0" err="1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51" name="Image">
                  <a:extLst>
                    <a:ext uri="{FF2B5EF4-FFF2-40B4-BE49-F238E27FC236}">
                      <a16:creationId xmlns:a16="http://schemas.microsoft.com/office/drawing/2014/main" id="{31EB72F0-CFC4-99AB-375F-BDCF2556DB4B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52" name="Border">
                    <a:extLst>
                      <a:ext uri="{FF2B5EF4-FFF2-40B4-BE49-F238E27FC236}">
                        <a16:creationId xmlns:a16="http://schemas.microsoft.com/office/drawing/2014/main" id="{A5DB587C-D331-EF50-370F-A64ECE117B8C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3" name="Line 2">
                    <a:extLst>
                      <a:ext uri="{FF2B5EF4-FFF2-40B4-BE49-F238E27FC236}">
                        <a16:creationId xmlns:a16="http://schemas.microsoft.com/office/drawing/2014/main" id="{EF98011A-4DD0-5225-4F99-49AF19BC201A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Line 1">
                    <a:extLst>
                      <a:ext uri="{FF2B5EF4-FFF2-40B4-BE49-F238E27FC236}">
                        <a16:creationId xmlns:a16="http://schemas.microsoft.com/office/drawing/2014/main" id="{E481E256-8E57-46D4-EAB2-6D47DCE307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B81C730-5919-DA22-F477-CB76E6B38C48}"/>
                  </a:ext>
                </a:extLst>
              </p:cNvPr>
              <p:cNvSpPr/>
              <p:nvPr/>
            </p:nvSpPr>
            <p:spPr>
              <a:xfrm>
                <a:off x="2853006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실습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E5BF185-73B4-7473-2555-FB0A5E7C6E3F}"/>
                </a:ext>
              </a:extLst>
            </p:cNvPr>
            <p:cNvGrpSpPr/>
            <p:nvPr/>
          </p:nvGrpSpPr>
          <p:grpSpPr>
            <a:xfrm>
              <a:off x="3747882" y="4067993"/>
              <a:ext cx="1597614" cy="1512873"/>
              <a:chOff x="4276536" y="9471977"/>
              <a:chExt cx="1597614" cy="1512873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F1DF6F8-6D52-5821-C5AE-5F9C87076726}"/>
                  </a:ext>
                </a:extLst>
              </p:cNvPr>
              <p:cNvGrpSpPr/>
              <p:nvPr/>
            </p:nvGrpSpPr>
            <p:grpSpPr>
              <a:xfrm>
                <a:off x="4276536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1711C2B-43C3-A00C-B779-8A5EC8C9DAAB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  <a:ea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59" name="Image">
                  <a:extLst>
                    <a:ext uri="{FF2B5EF4-FFF2-40B4-BE49-F238E27FC236}">
                      <a16:creationId xmlns:a16="http://schemas.microsoft.com/office/drawing/2014/main" id="{A66D67FD-07B6-52A2-1919-CA131B421FC0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60" name="Border">
                    <a:extLst>
                      <a:ext uri="{FF2B5EF4-FFF2-40B4-BE49-F238E27FC236}">
                        <a16:creationId xmlns:a16="http://schemas.microsoft.com/office/drawing/2014/main" id="{F9E9F9E0-7115-879C-329B-3978C8FB8F55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1" name="Line 2">
                    <a:extLst>
                      <a:ext uri="{FF2B5EF4-FFF2-40B4-BE49-F238E27FC236}">
                        <a16:creationId xmlns:a16="http://schemas.microsoft.com/office/drawing/2014/main" id="{C8E78F4F-AF46-61DA-F3C6-DBEAB3DA9C3A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Line 1">
                    <a:extLst>
                      <a:ext uri="{FF2B5EF4-FFF2-40B4-BE49-F238E27FC236}">
                        <a16:creationId xmlns:a16="http://schemas.microsoft.com/office/drawing/2014/main" id="{63815279-2E26-607D-8CC0-340E42401B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571A31C-DF8C-E391-2079-094B8CBBBCAD}"/>
                  </a:ext>
                </a:extLst>
              </p:cNvPr>
              <p:cNvSpPr/>
              <p:nvPr/>
            </p:nvSpPr>
            <p:spPr>
              <a:xfrm>
                <a:off x="4389974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위탁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4A02893-FED2-1E0E-D0FC-14706889A909}"/>
                </a:ext>
              </a:extLst>
            </p:cNvPr>
            <p:cNvGrpSpPr/>
            <p:nvPr/>
          </p:nvGrpSpPr>
          <p:grpSpPr>
            <a:xfrm>
              <a:off x="5394306" y="4067993"/>
              <a:ext cx="1597614" cy="1512873"/>
              <a:chOff x="5814086" y="9471977"/>
              <a:chExt cx="1597614" cy="151287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799559-E79D-BD88-FE02-A6E6A179F70C}"/>
                  </a:ext>
                </a:extLst>
              </p:cNvPr>
              <p:cNvGrpSpPr/>
              <p:nvPr/>
            </p:nvGrpSpPr>
            <p:grpSpPr>
              <a:xfrm>
                <a:off x="5814086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C414F82-766D-4579-46A9-4DC395CFEB6F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교육장소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: </a:t>
                  </a:r>
                  <a:r>
                    <a:rPr lang="ko-KR" altLang="en-US" sz="700" dirty="0">
                      <a:latin typeface="+mn-ea"/>
                    </a:rPr>
                    <a:t>서귀포시 청사 강의실</a:t>
                  </a:r>
                  <a:endParaRPr lang="en-US" altLang="ko-KR" sz="700" dirty="0">
                    <a:solidFill>
                      <a:srgbClr val="666666"/>
                    </a:solidFill>
                    <a:latin typeface="+mn-ea"/>
                  </a:endParaRPr>
                </a:p>
              </p:txBody>
            </p:sp>
            <p:grpSp>
              <p:nvGrpSpPr>
                <p:cNvPr id="67" name="Image">
                  <a:extLst>
                    <a:ext uri="{FF2B5EF4-FFF2-40B4-BE49-F238E27FC236}">
                      <a16:creationId xmlns:a16="http://schemas.microsoft.com/office/drawing/2014/main" id="{64736349-BC9F-D997-D6EC-C3E876E36131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68" name="Border">
                    <a:extLst>
                      <a:ext uri="{FF2B5EF4-FFF2-40B4-BE49-F238E27FC236}">
                        <a16:creationId xmlns:a16="http://schemas.microsoft.com/office/drawing/2014/main" id="{78CAC966-34AB-678D-4575-2A569AAF3A92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9" name="Line 2">
                    <a:extLst>
                      <a:ext uri="{FF2B5EF4-FFF2-40B4-BE49-F238E27FC236}">
                        <a16:creationId xmlns:a16="http://schemas.microsoft.com/office/drawing/2014/main" id="{E216DC39-415A-0B81-6537-D8F69667CC73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Line 1">
                    <a:extLst>
                      <a:ext uri="{FF2B5EF4-FFF2-40B4-BE49-F238E27FC236}">
                        <a16:creationId xmlns:a16="http://schemas.microsoft.com/office/drawing/2014/main" id="{1A44C78A-5FFB-9C22-4ED8-E09E630EB7E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C4EF204-CCBC-4FCC-6720-6B890AC97369}"/>
                  </a:ext>
                </a:extLst>
              </p:cNvPr>
              <p:cNvSpPr/>
              <p:nvPr/>
            </p:nvSpPr>
            <p:spPr>
              <a:xfrm>
                <a:off x="5926942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기타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3F50DD-18EE-7B65-4345-AD4BA963611E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1922F1-2A50-41D2-0A9D-809C16DE2765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CCB0E02-3E75-BB83-9701-C89E1C4BAB5E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5154E41-8C17-DDEC-01D3-EAA79DC4D9CB}"/>
              </a:ext>
            </a:extLst>
          </p:cNvPr>
          <p:cNvGrpSpPr/>
          <p:nvPr/>
        </p:nvGrpSpPr>
        <p:grpSpPr>
          <a:xfrm>
            <a:off x="560388" y="1679833"/>
            <a:ext cx="729793" cy="210314"/>
            <a:chOff x="560388" y="2872234"/>
            <a:chExt cx="729793" cy="210314"/>
          </a:xfrm>
        </p:grpSpPr>
        <p:sp>
          <p:nvSpPr>
            <p:cNvPr id="81" name="Text Box">
              <a:extLst>
                <a:ext uri="{FF2B5EF4-FFF2-40B4-BE49-F238E27FC236}">
                  <a16:creationId xmlns:a16="http://schemas.microsoft.com/office/drawing/2014/main" id="{3C539F17-7C0A-814B-4F3E-F7ECC477E7A4}"/>
                </a:ext>
              </a:extLst>
            </p:cNvPr>
            <p:cNvSpPr/>
            <p:nvPr/>
          </p:nvSpPr>
          <p:spPr>
            <a:xfrm>
              <a:off x="560388" y="2872234"/>
              <a:ext cx="729793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YYYY</a:t>
              </a:r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-</a:t>
              </a:r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MM</a:t>
              </a:r>
              <a:endPara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Google Shape;5017;p85">
              <a:extLst>
                <a:ext uri="{FF2B5EF4-FFF2-40B4-BE49-F238E27FC236}">
                  <a16:creationId xmlns:a16="http://schemas.microsoft.com/office/drawing/2014/main" id="{D158819A-4C2A-4EF7-7900-BFDF6A3EA15C}"/>
                </a:ext>
              </a:extLst>
            </p:cNvPr>
            <p:cNvSpPr/>
            <p:nvPr/>
          </p:nvSpPr>
          <p:spPr>
            <a:xfrm>
              <a:off x="1070416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71AA392-71C8-9E35-59DD-160F59D33CDC}"/>
              </a:ext>
            </a:extLst>
          </p:cNvPr>
          <p:cNvGrpSpPr/>
          <p:nvPr/>
        </p:nvGrpSpPr>
        <p:grpSpPr>
          <a:xfrm>
            <a:off x="1375519" y="1680590"/>
            <a:ext cx="828000" cy="208800"/>
            <a:chOff x="2352619" y="2872991"/>
            <a:chExt cx="828000" cy="208800"/>
          </a:xfrm>
        </p:grpSpPr>
        <p:sp>
          <p:nvSpPr>
            <p:cNvPr id="8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F8DBC08-341E-EE11-E365-729B7575692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교육구분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B1E5AD-24DE-B406-A9B6-8243558B533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DCE9EBB-7AD4-3E5A-4598-C28808EA4929}"/>
              </a:ext>
            </a:extLst>
          </p:cNvPr>
          <p:cNvGrpSpPr/>
          <p:nvPr/>
        </p:nvGrpSpPr>
        <p:grpSpPr>
          <a:xfrm>
            <a:off x="2297366" y="1680590"/>
            <a:ext cx="828000" cy="208800"/>
            <a:chOff x="3159719" y="2872991"/>
            <a:chExt cx="828000" cy="208800"/>
          </a:xfrm>
        </p:grpSpPr>
        <p:sp>
          <p:nvSpPr>
            <p:cNvPr id="8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2B95636-9574-F43A-D81A-301D97D014C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F8FC5B4-7E08-FED1-49F2-2290E55C6D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89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B93E319-521B-BEC2-DC20-4214C8C295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141060" y="168059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49AA427E-83D9-1E37-F82E-6C42BCFE1737}"/>
              </a:ext>
            </a:extLst>
          </p:cNvPr>
          <p:cNvSpPr/>
          <p:nvPr/>
        </p:nvSpPr>
        <p:spPr>
          <a:xfrm>
            <a:off x="5667734" y="168059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65AECE-A1ED-B735-A3AF-5096B945A505}"/>
              </a:ext>
            </a:extLst>
          </p:cNvPr>
          <p:cNvSpPr txBox="1"/>
          <p:nvPr/>
        </p:nvSpPr>
        <p:spPr>
          <a:xfrm>
            <a:off x="458230" y="2051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EDF45-FA7B-DD8A-C647-5D64B331B6D4}"/>
              </a:ext>
            </a:extLst>
          </p:cNvPr>
          <p:cNvGrpSpPr/>
          <p:nvPr/>
        </p:nvGrpSpPr>
        <p:grpSpPr>
          <a:xfrm>
            <a:off x="3219213" y="1676671"/>
            <a:ext cx="828000" cy="208800"/>
            <a:chOff x="3159719" y="2872991"/>
            <a:chExt cx="828000" cy="208800"/>
          </a:xfrm>
        </p:grpSpPr>
        <p:sp>
          <p:nvSpPr>
            <p:cNvPr id="3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5198D12-A117-94FE-712A-6A64AED09D5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모집상태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7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90A3B-3289-B95B-B4DC-F46485D70A3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7" name="Pagination">
            <a:extLst>
              <a:ext uri="{FF2B5EF4-FFF2-40B4-BE49-F238E27FC236}">
                <a16:creationId xmlns:a16="http://schemas.microsoft.com/office/drawing/2014/main" id="{8BE7D318-F603-71BF-BC20-82747F786081}"/>
              </a:ext>
            </a:extLst>
          </p:cNvPr>
          <p:cNvSpPr txBox="1"/>
          <p:nvPr/>
        </p:nvSpPr>
        <p:spPr>
          <a:xfrm>
            <a:off x="2558732" y="600280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9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6F419E6-4281-8030-76F4-4DC76CB72E6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65628" y="2031860"/>
            <a:ext cx="1334065" cy="196977"/>
            <a:chOff x="554563" y="2599933"/>
            <a:chExt cx="1334065" cy="196977"/>
          </a:xfrm>
        </p:grpSpPr>
        <p:sp>
          <p:nvSpPr>
            <p:cNvPr id="100" name="Box">
              <a:extLst>
                <a:ext uri="{FF2B5EF4-FFF2-40B4-BE49-F238E27FC236}">
                  <a16:creationId xmlns:a16="http://schemas.microsoft.com/office/drawing/2014/main" id="{EC49A727-A351-8653-C428-382C16DF4188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abel">
              <a:extLst>
                <a:ext uri="{FF2B5EF4-FFF2-40B4-BE49-F238E27FC236}">
                  <a16:creationId xmlns:a16="http://schemas.microsoft.com/office/drawing/2014/main" id="{3E81F867-8C31-C8D1-D0F2-8F8AC54C89AD}"/>
                </a:ext>
              </a:extLst>
            </p:cNvPr>
            <p:cNvSpPr txBox="1"/>
            <p:nvPr/>
          </p:nvSpPr>
          <p:spPr>
            <a:xfrm>
              <a:off x="686119" y="2599933"/>
              <a:ext cx="1202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보수교육인정가능 교육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ck" hidden="1">
              <a:extLst>
                <a:ext uri="{FF2B5EF4-FFF2-40B4-BE49-F238E27FC236}">
                  <a16:creationId xmlns:a16="http://schemas.microsoft.com/office/drawing/2014/main" id="{455DEF83-27BD-6E17-EC8E-C7AA98DF3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5" name="Google Shape;638;p42">
            <a:extLst>
              <a:ext uri="{FF2B5EF4-FFF2-40B4-BE49-F238E27FC236}">
                <a16:creationId xmlns:a16="http://schemas.microsoft.com/office/drawing/2014/main" id="{3B9E4D87-9510-4063-FC46-A1AED70BF2D8}"/>
              </a:ext>
            </a:extLst>
          </p:cNvPr>
          <p:cNvGraphicFramePr/>
          <p:nvPr/>
        </p:nvGraphicFramePr>
        <p:xfrm>
          <a:off x="7514015" y="310181"/>
          <a:ext cx="2338010" cy="35613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직무교육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카드형 목록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신청 페이지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진행 상황 표시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(Progress Indicator)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하드코딩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 필터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Date Field: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(14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곳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...)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교육분야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교육분야 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치매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실습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위탁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기타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접수상태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접수상태 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),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접수마감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과정명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박스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5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보수교육인정가능 교육 체크박스</a:t>
                      </a:r>
                      <a:b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미선택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보수교육인정가능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목록에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24586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유형 선택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카드형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or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리스트형 버튼 클릭 시 행당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유형으로 목록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50952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교육목록</a:t>
                      </a: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최근등록 순으로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교육분야 배지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(badge)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교육선택 라디오 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섬네일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과정명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교육일자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시도회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대면교육 장소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시군구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노출</a:t>
                      </a:r>
                      <a:b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과정명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밑줄 적용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상세페이지 진입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#5-1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교육일자가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여러개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인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줄 출력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말 줄임 적용</a:t>
                      </a:r>
                      <a:endParaRPr lang="en-US" altLang="ko-KR" sz="700" b="0" i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sp>
        <p:nvSpPr>
          <p:cNvPr id="112" name="타원 111">
            <a:extLst>
              <a:ext uri="{FF2B5EF4-FFF2-40B4-BE49-F238E27FC236}">
                <a16:creationId xmlns:a16="http://schemas.microsoft.com/office/drawing/2014/main" id="{11340B2E-8440-663C-FAE1-40231A222077}"/>
              </a:ext>
            </a:extLst>
          </p:cNvPr>
          <p:cNvSpPr/>
          <p:nvPr/>
        </p:nvSpPr>
        <p:spPr>
          <a:xfrm>
            <a:off x="429663" y="16632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9FA1F86-4785-012D-B0DC-2376CFC3D380}"/>
              </a:ext>
            </a:extLst>
          </p:cNvPr>
          <p:cNvSpPr/>
          <p:nvPr/>
        </p:nvSpPr>
        <p:spPr>
          <a:xfrm>
            <a:off x="429663" y="26247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39889E-1533-BDF3-9FCB-8020FEA166C5}"/>
              </a:ext>
            </a:extLst>
          </p:cNvPr>
          <p:cNvSpPr/>
          <p:nvPr/>
        </p:nvSpPr>
        <p:spPr>
          <a:xfrm>
            <a:off x="384715" y="1224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314EDA2-00D7-0B8D-768B-F6A37DB2D9E8}"/>
              </a:ext>
            </a:extLst>
          </p:cNvPr>
          <p:cNvSpPr/>
          <p:nvPr/>
        </p:nvSpPr>
        <p:spPr>
          <a:xfrm>
            <a:off x="4175904" y="19507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BC3115A5-7932-4650-3BD6-4C120A129C92}"/>
              </a:ext>
            </a:extLst>
          </p:cNvPr>
          <p:cNvSpPr/>
          <p:nvPr/>
        </p:nvSpPr>
        <p:spPr>
          <a:xfrm>
            <a:off x="6355632" y="19507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1B21EF6B-1E02-C675-6ECB-B8A8492C7C40}"/>
              </a:ext>
            </a:extLst>
          </p:cNvPr>
          <p:cNvGrpSpPr/>
          <p:nvPr/>
        </p:nvGrpSpPr>
        <p:grpSpPr>
          <a:xfrm>
            <a:off x="6558023" y="1975298"/>
            <a:ext cx="445064" cy="284502"/>
            <a:chOff x="7003639" y="1929333"/>
            <a:chExt cx="376240" cy="240507"/>
          </a:xfrm>
        </p:grpSpPr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1FC249C0-670B-07DF-2EF0-8B7EC2B59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80765" y="1929333"/>
              <a:ext cx="199114" cy="240507"/>
            </a:xfrm>
            <a:prstGeom prst="rect">
              <a:avLst/>
            </a:prstGeom>
          </p:spPr>
        </p:pic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434809D7-A0CD-A573-995F-231223BBA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8480" t="27493" r="27346" b="28330"/>
            <a:stretch>
              <a:fillRect/>
            </a:stretch>
          </p:blipFill>
          <p:spPr>
            <a:xfrm>
              <a:off x="7003639" y="1974576"/>
              <a:ext cx="150020" cy="150020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1AAB4E2-D0AA-0A15-ED76-2BAED8FF929B}"/>
              </a:ext>
            </a:extLst>
          </p:cNvPr>
          <p:cNvGrpSpPr/>
          <p:nvPr/>
        </p:nvGrpSpPr>
        <p:grpSpPr>
          <a:xfrm>
            <a:off x="5854249" y="2044067"/>
            <a:ext cx="412480" cy="172562"/>
            <a:chOff x="2651069" y="2872991"/>
            <a:chExt cx="453728" cy="208800"/>
          </a:xfrm>
        </p:grpSpPr>
        <p:sp>
          <p:nvSpPr>
            <p:cNvPr id="73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32E1800-B0B9-4834-CF41-E4C75E7B2CC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07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3DF0BAF-45ED-B93F-DDFD-F4DE865F5C7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08" name="타원 107">
            <a:extLst>
              <a:ext uri="{FF2B5EF4-FFF2-40B4-BE49-F238E27FC236}">
                <a16:creationId xmlns:a16="http://schemas.microsoft.com/office/drawing/2014/main" id="{BE607768-B0E7-4E2F-26DB-A1FF25F81CC4}"/>
              </a:ext>
            </a:extLst>
          </p:cNvPr>
          <p:cNvSpPr/>
          <p:nvPr/>
        </p:nvSpPr>
        <p:spPr>
          <a:xfrm>
            <a:off x="5941463" y="35455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06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D9074-614F-3FA8-C6B4-D8F50B30C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65602A-EE9A-AA14-E3AA-F547F76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4349B5-BB06-67A4-64A8-4672E35CD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E64E9-A147-BEDB-4570-DE7354A985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리스트 목록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1F5AF5E-2DE0-90B5-43EA-2D023259E016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2F5D39-950D-DB01-7C48-F059C7FF1338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74D582-D268-51C4-BCC7-E095958ACA22}"/>
              </a:ext>
            </a:extLst>
          </p:cNvPr>
          <p:cNvSpPr txBox="1"/>
          <p:nvPr/>
        </p:nvSpPr>
        <p:spPr>
          <a:xfrm>
            <a:off x="458230" y="2051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16CE1D95-E500-B165-14BC-8DBE607742B9}"/>
              </a:ext>
            </a:extLst>
          </p:cNvPr>
          <p:cNvSpPr>
            <a:spLocks/>
          </p:cNvSpPr>
          <p:nvPr/>
        </p:nvSpPr>
        <p:spPr bwMode="auto">
          <a:xfrm>
            <a:off x="78484" y="2269373"/>
            <a:ext cx="7385672" cy="22713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Google Shape;610;p42">
            <a:extLst>
              <a:ext uri="{FF2B5EF4-FFF2-40B4-BE49-F238E27FC236}">
                <a16:creationId xmlns:a16="http://schemas.microsoft.com/office/drawing/2014/main" id="{FAA19F5D-4A95-F130-8BB3-47060A97BCFB}"/>
              </a:ext>
            </a:extLst>
          </p:cNvPr>
          <p:cNvGraphicFramePr/>
          <p:nvPr/>
        </p:nvGraphicFramePr>
        <p:xfrm>
          <a:off x="560475" y="2375362"/>
          <a:ext cx="6403891" cy="202531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1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674">
                  <a:extLst>
                    <a:ext uri="{9D8B030D-6E8A-4147-A177-3AD203B41FA5}">
                      <a16:colId xmlns:a16="http://schemas.microsoft.com/office/drawing/2014/main" val="4238868597"/>
                    </a:ext>
                  </a:extLst>
                </a:gridCol>
                <a:gridCol w="1947419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809327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422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98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814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자부담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교육비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보수교육</a:t>
                      </a:r>
                      <a:b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평점인정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직무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14H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치매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sng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위탁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기타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2025.05.05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월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2025.05.07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수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)...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35127"/>
                  </a:ext>
                </a:extLst>
              </a:tr>
            </a:tbl>
          </a:graphicData>
        </a:graphic>
      </p:graphicFrame>
      <p:sp>
        <p:nvSpPr>
          <p:cNvPr id="39" name="Pagination">
            <a:extLst>
              <a:ext uri="{FF2B5EF4-FFF2-40B4-BE49-F238E27FC236}">
                <a16:creationId xmlns:a16="http://schemas.microsoft.com/office/drawing/2014/main" id="{CA3E37EF-DEFE-6B7F-4373-74D5A4344D7B}"/>
              </a:ext>
            </a:extLst>
          </p:cNvPr>
          <p:cNvSpPr txBox="1"/>
          <p:nvPr/>
        </p:nvSpPr>
        <p:spPr>
          <a:xfrm>
            <a:off x="2558732" y="485980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…   9   10  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9D4EA22-DD8F-0462-EC1E-379FBBD879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44124" y="2034936"/>
            <a:ext cx="1334065" cy="196977"/>
            <a:chOff x="554563" y="2599933"/>
            <a:chExt cx="1334065" cy="196977"/>
          </a:xfrm>
        </p:grpSpPr>
        <p:sp>
          <p:nvSpPr>
            <p:cNvPr id="26" name="Box">
              <a:extLst>
                <a:ext uri="{FF2B5EF4-FFF2-40B4-BE49-F238E27FC236}">
                  <a16:creationId xmlns:a16="http://schemas.microsoft.com/office/drawing/2014/main" id="{69E1BD94-70F5-D35D-AB85-FF885F6B8ED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abel">
              <a:extLst>
                <a:ext uri="{FF2B5EF4-FFF2-40B4-BE49-F238E27FC236}">
                  <a16:creationId xmlns:a16="http://schemas.microsoft.com/office/drawing/2014/main" id="{9F4344AC-D7D0-2F3F-226B-A81DF1AE7D42}"/>
                </a:ext>
              </a:extLst>
            </p:cNvPr>
            <p:cNvSpPr txBox="1"/>
            <p:nvPr/>
          </p:nvSpPr>
          <p:spPr>
            <a:xfrm>
              <a:off x="686119" y="2599933"/>
              <a:ext cx="1202509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보수교육인정가능 교육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>
              <a:extLst>
                <a:ext uri="{FF2B5EF4-FFF2-40B4-BE49-F238E27FC236}">
                  <a16:creationId xmlns:a16="http://schemas.microsoft.com/office/drawing/2014/main" id="{521DCE60-D0F0-3322-E188-61E087A3F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417083-8EBF-5E2D-6B2A-FD4454595122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Google Shape;638;p42">
            <a:extLst>
              <a:ext uri="{FF2B5EF4-FFF2-40B4-BE49-F238E27FC236}">
                <a16:creationId xmlns:a16="http://schemas.microsoft.com/office/drawing/2014/main" id="{21DA3C0E-F8A7-3E16-E888-23EB7DA04F1A}"/>
              </a:ext>
            </a:extLst>
          </p:cNvPr>
          <p:cNvGraphicFramePr/>
          <p:nvPr/>
        </p:nvGraphicFramePr>
        <p:xfrm>
          <a:off x="7514015" y="310181"/>
          <a:ext cx="2338010" cy="1055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직무교육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리스트형 목록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신청 페이지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교육목록</a:t>
                      </a:r>
                      <a:br>
                        <a:rPr lang="en-US" altLang="ko-KR" sz="7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최근등록 순으로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과정명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밀줄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적용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상세페이지 진입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교육일자가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여러개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인 경우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말 줄임 적용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8DAC1A1-2215-3535-38BB-6C5EB11CE8FA}"/>
              </a:ext>
            </a:extLst>
          </p:cNvPr>
          <p:cNvSpPr/>
          <p:nvPr/>
        </p:nvSpPr>
        <p:spPr>
          <a:xfrm>
            <a:off x="429663" y="22628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EB43198-7E38-6906-91C6-3C7DE3C30BA2}"/>
              </a:ext>
            </a:extLst>
          </p:cNvPr>
          <p:cNvGrpSpPr/>
          <p:nvPr/>
        </p:nvGrpSpPr>
        <p:grpSpPr>
          <a:xfrm>
            <a:off x="6558023" y="1991173"/>
            <a:ext cx="445064" cy="284502"/>
            <a:chOff x="7003639" y="1929333"/>
            <a:chExt cx="376240" cy="240507"/>
          </a:xfrm>
        </p:grpSpPr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30D7BF17-09EB-CB2A-7AB1-627D951D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80765" y="1929333"/>
              <a:ext cx="199114" cy="240507"/>
            </a:xfrm>
            <a:prstGeom prst="rect">
              <a:avLst/>
            </a:prstGeom>
          </p:spPr>
        </p:pic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03FD38F6-96C9-16B9-2B78-E5CEEBEA3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28480" t="27493" r="27346" b="28330"/>
            <a:stretch>
              <a:fillRect/>
            </a:stretch>
          </p:blipFill>
          <p:spPr>
            <a:xfrm>
              <a:off x="7003639" y="1974576"/>
              <a:ext cx="150020" cy="15002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AFF398-DE39-B9A4-A21E-4DC2DA5CB3D8}"/>
              </a:ext>
            </a:extLst>
          </p:cNvPr>
          <p:cNvGrpSpPr/>
          <p:nvPr/>
        </p:nvGrpSpPr>
        <p:grpSpPr>
          <a:xfrm>
            <a:off x="5985772" y="2047143"/>
            <a:ext cx="412480" cy="172562"/>
            <a:chOff x="2651069" y="2872991"/>
            <a:chExt cx="453728" cy="208800"/>
          </a:xfrm>
        </p:grpSpPr>
        <p:sp>
          <p:nvSpPr>
            <p:cNvPr id="8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0C7325C-2E3B-E5CB-8ECF-AB082332FB7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651069" y="2872991"/>
              <a:ext cx="453728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20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034264C-0F00-81E6-49C8-CB8FDC99F7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2241478-2AB3-04DE-4C26-31D0C44F9B3D}"/>
              </a:ext>
            </a:extLst>
          </p:cNvPr>
          <p:cNvGrpSpPr/>
          <p:nvPr/>
        </p:nvGrpSpPr>
        <p:grpSpPr>
          <a:xfrm>
            <a:off x="1375519" y="1680590"/>
            <a:ext cx="828000" cy="208800"/>
            <a:chOff x="2352619" y="2872991"/>
            <a:chExt cx="828000" cy="208800"/>
          </a:xfrm>
        </p:grpSpPr>
        <p:sp>
          <p:nvSpPr>
            <p:cNvPr id="5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C6F0DD5-8E36-46CC-116B-44237473268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교육구분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65990E5-C552-A214-5F98-8F47FB8AC8F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931B4D1-2CB1-6C43-C454-FB4DEBECAADF}"/>
              </a:ext>
            </a:extLst>
          </p:cNvPr>
          <p:cNvGrpSpPr/>
          <p:nvPr/>
        </p:nvGrpSpPr>
        <p:grpSpPr>
          <a:xfrm>
            <a:off x="2297366" y="1680590"/>
            <a:ext cx="828000" cy="208800"/>
            <a:chOff x="3159719" y="2872991"/>
            <a:chExt cx="828000" cy="208800"/>
          </a:xfrm>
        </p:grpSpPr>
        <p:sp>
          <p:nvSpPr>
            <p:cNvPr id="60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DD60D17-549D-9FDD-0BFE-7D678D8A3A1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C4E34E0-6FF9-567C-D7CC-9CFBF7BD36C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858A1F1-16AA-E799-396F-50EB678E2A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41060" y="168059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6DACB65D-DA80-5BB4-8D71-3E28F06B5AFB}"/>
              </a:ext>
            </a:extLst>
          </p:cNvPr>
          <p:cNvSpPr/>
          <p:nvPr/>
        </p:nvSpPr>
        <p:spPr>
          <a:xfrm>
            <a:off x="5667734" y="168059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5DAFB66-E92F-A169-C1B1-76EAB7E6CE67}"/>
              </a:ext>
            </a:extLst>
          </p:cNvPr>
          <p:cNvGrpSpPr/>
          <p:nvPr/>
        </p:nvGrpSpPr>
        <p:grpSpPr>
          <a:xfrm>
            <a:off x="3219213" y="1676671"/>
            <a:ext cx="828000" cy="208800"/>
            <a:chOff x="3159719" y="2872991"/>
            <a:chExt cx="828000" cy="208800"/>
          </a:xfrm>
        </p:grpSpPr>
        <p:sp>
          <p:nvSpPr>
            <p:cNvPr id="65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3F11DAC-A8F7-CF7F-F0A4-EC31A497834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모집상태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6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032ECF-A220-47AC-BD4D-881584416F9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E0476EE-5A78-E410-517B-F7D1FE9CE2FD}"/>
              </a:ext>
            </a:extLst>
          </p:cNvPr>
          <p:cNvGrpSpPr/>
          <p:nvPr/>
        </p:nvGrpSpPr>
        <p:grpSpPr>
          <a:xfrm>
            <a:off x="560388" y="1679833"/>
            <a:ext cx="729793" cy="210314"/>
            <a:chOff x="560388" y="2872234"/>
            <a:chExt cx="729793" cy="210314"/>
          </a:xfrm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09BBE2FF-C1FB-1911-2914-A73C0711682C}"/>
                </a:ext>
              </a:extLst>
            </p:cNvPr>
            <p:cNvSpPr/>
            <p:nvPr/>
          </p:nvSpPr>
          <p:spPr>
            <a:xfrm>
              <a:off x="560388" y="2872234"/>
              <a:ext cx="729793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YYYY</a:t>
              </a:r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-</a:t>
              </a:r>
              <a:r>
                <a:rPr lang="en-US" altLang="ko-KR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MM</a:t>
              </a:r>
              <a:endParaRPr lang="en-US" sz="7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9" name="Google Shape;5017;p85">
              <a:extLst>
                <a:ext uri="{FF2B5EF4-FFF2-40B4-BE49-F238E27FC236}">
                  <a16:creationId xmlns:a16="http://schemas.microsoft.com/office/drawing/2014/main" id="{C6ACE2C9-ED9A-3D91-A365-2A99AC3730A2}"/>
                </a:ext>
              </a:extLst>
            </p:cNvPr>
            <p:cNvSpPr/>
            <p:nvPr/>
          </p:nvSpPr>
          <p:spPr>
            <a:xfrm>
              <a:off x="1070416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C536B-F579-8FCA-9C0B-F2DD1E56ABC8}"/>
              </a:ext>
            </a:extLst>
          </p:cNvPr>
          <p:cNvSpPr/>
          <p:nvPr/>
        </p:nvSpPr>
        <p:spPr>
          <a:xfrm>
            <a:off x="9928860" y="0"/>
            <a:ext cx="2422847" cy="905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: 14:00</a:t>
            </a:r>
            <a:r>
              <a:rPr lang="ko-KR" altLang="en-US" sz="800" dirty="0"/>
              <a:t> </a:t>
            </a:r>
            <a:r>
              <a:rPr lang="en-US" altLang="ko-KR" sz="800" dirty="0"/>
              <a:t>-&gt; ‘14H’  </a:t>
            </a:r>
            <a:r>
              <a:rPr lang="ko-KR" altLang="en-US" sz="800" dirty="0"/>
              <a:t>로 변경</a:t>
            </a: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6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99CE-F186-0B0C-CA1F-2AB13E7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7DFA-1B17-76A3-31FB-9E417506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D4AE210-513F-56A8-6552-3E45ACB56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C6C7D-427E-8D83-8958-283A369BF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상세</a:t>
            </a:r>
          </a:p>
        </p:txBody>
      </p:sp>
      <p:sp>
        <p:nvSpPr>
          <p:cNvPr id="7" name="Delete">
            <a:extLst>
              <a:ext uri="{FF2B5EF4-FFF2-40B4-BE49-F238E27FC236}">
                <a16:creationId xmlns:a16="http://schemas.microsoft.com/office/drawing/2014/main" id="{9614E7FA-D168-5588-571F-13461647F929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35644-37D9-DE70-85E4-99E48EFF187A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0BDC813-411D-A427-DEAA-073B1D847524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1945216"/>
          <a:ext cx="5943600" cy="1733554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보험청구 실무 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&lt;3</a:t>
                      </a:r>
                      <a:r>
                        <a:rPr lang="ko-KR" altLang="en-US" sz="9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아동간호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275000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교육일자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2025.06.21.(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 14:00 - 18:00</a:t>
                      </a:r>
                      <a:endParaRPr lang="ko-KR" altLang="en-US" sz="700" b="0" i="0" u="none" strike="noStrike" cap="none" baseline="0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strike="noStrike" baseline="0" dirty="0">
                          <a:latin typeface="+mn-ea"/>
                          <a:ea typeface="+mn-ea"/>
                        </a:rPr>
                        <a:t>이수시간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14H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14671"/>
                  </a:ext>
                </a:extLst>
              </a:tr>
              <a:tr h="147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보수교육</a:t>
                      </a:r>
                      <a:br>
                        <a:rPr lang="ko-KR" altLang="en-US" sz="700" dirty="0"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대체인정</a:t>
                      </a: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년 보수교육으로 인정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온리안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2670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23258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특이사항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7098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02-1234-5678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접수현황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45/50    /   2025-06-31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313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42FF843-4978-4CBE-5886-0AB123578A0B}"/>
              </a:ext>
            </a:extLst>
          </p:cNvPr>
          <p:cNvSpPr txBox="1"/>
          <p:nvPr/>
        </p:nvSpPr>
        <p:spPr>
          <a:xfrm>
            <a:off x="7588945" y="6241658"/>
            <a:ext cx="23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https://klpnacademy.or.kr/index.klpn?menuId=1710200&amp;upperMenuId=1710000&amp;contentId=556&amp;edu_cd=DUT_NO0000000001714</a:t>
            </a:r>
          </a:p>
        </p:txBody>
      </p:sp>
      <p:grpSp>
        <p:nvGrpSpPr>
          <p:cNvPr id="44" name="Tab Bar">
            <a:extLst>
              <a:ext uri="{FF2B5EF4-FFF2-40B4-BE49-F238E27FC236}">
                <a16:creationId xmlns:a16="http://schemas.microsoft.com/office/drawing/2014/main" id="{C922A048-1FC5-8C36-D7C5-1BB3AED3AA38}"/>
              </a:ext>
            </a:extLst>
          </p:cNvPr>
          <p:cNvGrpSpPr/>
          <p:nvPr/>
        </p:nvGrpSpPr>
        <p:grpSpPr>
          <a:xfrm>
            <a:off x="773055" y="4032900"/>
            <a:ext cx="5968451" cy="276281"/>
            <a:chOff x="849225" y="2094819"/>
            <a:chExt cx="5968451" cy="404504"/>
          </a:xfrm>
        </p:grpSpPr>
        <p:sp>
          <p:nvSpPr>
            <p:cNvPr id="45" name="Inactive Tabs">
              <a:extLst>
                <a:ext uri="{FF2B5EF4-FFF2-40B4-BE49-F238E27FC236}">
                  <a16:creationId xmlns:a16="http://schemas.microsoft.com/office/drawing/2014/main" id="{2E7A9E4B-8929-F2F1-5996-5049E62D305F}"/>
                </a:ext>
              </a:extLst>
            </p:cNvPr>
            <p:cNvSpPr txBox="1"/>
            <p:nvPr/>
          </p:nvSpPr>
          <p:spPr>
            <a:xfrm>
              <a:off x="1626482" y="2165866"/>
              <a:ext cx="2941607" cy="33345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시간표</a:t>
              </a:r>
              <a:endParaRPr lang="en-US" sz="10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6" name="Line">
              <a:extLst>
                <a:ext uri="{FF2B5EF4-FFF2-40B4-BE49-F238E27FC236}">
                  <a16:creationId xmlns:a16="http://schemas.microsoft.com/office/drawing/2014/main" id="{AD3EC2AC-6C8A-D99F-4EDD-DA3488FC5EF4}"/>
                </a:ext>
              </a:extLst>
            </p:cNvPr>
            <p:cNvCxnSpPr/>
            <p:nvPr/>
          </p:nvCxnSpPr>
          <p:spPr>
            <a:xfrm>
              <a:off x="1525676" y="2488519"/>
              <a:ext cx="529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ctive Tab">
              <a:extLst>
                <a:ext uri="{FF2B5EF4-FFF2-40B4-BE49-F238E27FC236}">
                  <a16:creationId xmlns:a16="http://schemas.microsoft.com/office/drawing/2014/main" id="{A0641E09-A9BB-F3DC-3376-F30B03F456FA}"/>
                </a:ext>
              </a:extLst>
            </p:cNvPr>
            <p:cNvGrpSpPr/>
            <p:nvPr/>
          </p:nvGrpSpPr>
          <p:grpSpPr>
            <a:xfrm>
              <a:off x="849225" y="2094819"/>
              <a:ext cx="708663" cy="393700"/>
              <a:chOff x="611805" y="1561419"/>
              <a:chExt cx="708663" cy="393700"/>
            </a:xfrm>
          </p:grpSpPr>
          <p:sp>
            <p:nvSpPr>
              <p:cNvPr id="48" name="Active Tab Shape">
                <a:extLst>
                  <a:ext uri="{FF2B5EF4-FFF2-40B4-BE49-F238E27FC236}">
                    <a16:creationId xmlns:a16="http://schemas.microsoft.com/office/drawing/2014/main" id="{9EBB1F0B-5CB7-EC24-E614-BBB8EE49BA7F}"/>
                  </a:ext>
                </a:extLst>
              </p:cNvPr>
              <p:cNvSpPr/>
              <p:nvPr/>
            </p:nvSpPr>
            <p:spPr>
              <a:xfrm>
                <a:off x="611805" y="1561419"/>
                <a:ext cx="708663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강의소개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9" name="Active Tab Marker">
                <a:extLst>
                  <a:ext uri="{FF2B5EF4-FFF2-40B4-BE49-F238E27FC236}">
                    <a16:creationId xmlns:a16="http://schemas.microsoft.com/office/drawing/2014/main" id="{2841F473-2CE6-1572-E61C-189EB4EE2240}"/>
                  </a:ext>
                </a:extLst>
              </p:cNvPr>
              <p:cNvCxnSpPr/>
              <p:nvPr/>
            </p:nvCxnSpPr>
            <p:spPr>
              <a:xfrm>
                <a:off x="614394" y="1955119"/>
                <a:ext cx="704088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Printer">
            <a:extLst>
              <a:ext uri="{FF2B5EF4-FFF2-40B4-BE49-F238E27FC236}">
                <a16:creationId xmlns:a16="http://schemas.microsoft.com/office/drawing/2014/main" id="{AE18BA1B-07D6-3158-5919-FED480C18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67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7A099E-D183-8BB3-DA95-58070A8C4048}"/>
              </a:ext>
            </a:extLst>
          </p:cNvPr>
          <p:cNvGrpSpPr/>
          <p:nvPr/>
        </p:nvGrpSpPr>
        <p:grpSpPr>
          <a:xfrm>
            <a:off x="797106" y="5940384"/>
            <a:ext cx="5944400" cy="268903"/>
            <a:chOff x="7296150" y="7557533"/>
            <a:chExt cx="5944400" cy="268903"/>
          </a:xfrm>
        </p:grpSpPr>
        <p:cxnSp>
          <p:nvCxnSpPr>
            <p:cNvPr id="14" name="Line">
              <a:extLst>
                <a:ext uri="{FF2B5EF4-FFF2-40B4-BE49-F238E27FC236}">
                  <a16:creationId xmlns:a16="http://schemas.microsoft.com/office/drawing/2014/main" id="{D874FD04-03B4-D87E-9EEE-E3EC31A2326E}"/>
                </a:ext>
              </a:extLst>
            </p:cNvPr>
            <p:cNvCxnSpPr>
              <a:cxnSpLocks/>
            </p:cNvCxnSpPr>
            <p:nvPr/>
          </p:nvCxnSpPr>
          <p:spPr>
            <a:xfrm>
              <a:off x="7296150" y="7826436"/>
              <a:ext cx="59444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tive Tab Shape">
              <a:extLst>
                <a:ext uri="{FF2B5EF4-FFF2-40B4-BE49-F238E27FC236}">
                  <a16:creationId xmlns:a16="http://schemas.microsoft.com/office/drawing/2014/main" id="{91A9651C-0949-8C67-E016-6F0FFA0AEAB0}"/>
                </a:ext>
              </a:extLst>
            </p:cNvPr>
            <p:cNvSpPr/>
            <p:nvPr/>
          </p:nvSpPr>
          <p:spPr>
            <a:xfrm>
              <a:off x="8084409" y="7557533"/>
              <a:ext cx="644239" cy="268903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  <p:cxnSp>
          <p:nvCxnSpPr>
            <p:cNvPr id="16" name="Active Tab Marker">
              <a:extLst>
                <a:ext uri="{FF2B5EF4-FFF2-40B4-BE49-F238E27FC236}">
                  <a16:creationId xmlns:a16="http://schemas.microsoft.com/office/drawing/2014/main" id="{D94C4651-5DB5-FDA3-2684-4A80A1D4CF6F}"/>
                </a:ext>
              </a:extLst>
            </p:cNvPr>
            <p:cNvCxnSpPr/>
            <p:nvPr/>
          </p:nvCxnSpPr>
          <p:spPr>
            <a:xfrm>
              <a:off x="8092029" y="7826436"/>
              <a:ext cx="64008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nactive Tabs">
              <a:extLst>
                <a:ext uri="{FF2B5EF4-FFF2-40B4-BE49-F238E27FC236}">
                  <a16:creationId xmlns:a16="http://schemas.microsoft.com/office/drawing/2014/main" id="{3029EC64-C6CE-0867-85B4-46B56DD5AD48}"/>
                </a:ext>
              </a:extLst>
            </p:cNvPr>
            <p:cNvSpPr txBox="1"/>
            <p:nvPr/>
          </p:nvSpPr>
          <p:spPr>
            <a:xfrm>
              <a:off x="7435502" y="7579210"/>
              <a:ext cx="4184554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5B9BD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강의소개</a:t>
              </a:r>
              <a:r>
                <a:rPr lang="en-US" sz="1000" dirty="0">
                  <a:solidFill>
                    <a:srgbClr val="5B9BD5"/>
                  </a:solidFill>
                  <a:latin typeface="+mj-ea"/>
                  <a:ea typeface="+mj-ea"/>
                  <a:cs typeface="Segoe UI" panose="020B0502040204020203" pitchFamily="34" charset="0"/>
                </a:rPr>
                <a:t>      </a:t>
              </a:r>
              <a:r>
                <a:rPr lang="ko-KR" altLang="en-US" sz="1000" dirty="0">
                  <a:latin typeface="+mj-ea"/>
                  <a:ea typeface="+mj-ea"/>
                  <a:cs typeface="Segoe UI" panose="020B0502040204020203" pitchFamily="34" charset="0"/>
                </a:rPr>
                <a:t>시간표</a:t>
              </a:r>
              <a:endParaRPr lang="en-US" sz="1000" dirty="0">
                <a:solidFill>
                  <a:srgbClr val="5B9BD5"/>
                </a:solidFill>
                <a:latin typeface="+mj-ea"/>
                <a:ea typeface="+mj-ea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D8952-B197-AAA3-D2ED-04123949609C}"/>
              </a:ext>
            </a:extLst>
          </p:cNvPr>
          <p:cNvSpPr/>
          <p:nvPr/>
        </p:nvSpPr>
        <p:spPr>
          <a:xfrm>
            <a:off x="804726" y="4437213"/>
            <a:ext cx="5918813" cy="13008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현행 개요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교육구성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기타안내 등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text...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8CF44FE-D3D7-39A1-A037-1DC584714AC0}"/>
              </a:ext>
            </a:extLst>
          </p:cNvPr>
          <p:cNvSpPr/>
          <p:nvPr/>
        </p:nvSpPr>
        <p:spPr>
          <a:xfrm>
            <a:off x="705235" y="3936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9894718-11FE-A3BE-2D1F-931BACF3347E}"/>
              </a:ext>
            </a:extLst>
          </p:cNvPr>
          <p:cNvSpPr/>
          <p:nvPr/>
        </p:nvSpPr>
        <p:spPr>
          <a:xfrm>
            <a:off x="685339" y="183218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7B18890-7678-67FC-290E-C215D0FF96D1}"/>
              </a:ext>
            </a:extLst>
          </p:cNvPr>
          <p:cNvSpPr/>
          <p:nvPr/>
        </p:nvSpPr>
        <p:spPr>
          <a:xfrm>
            <a:off x="697865" y="4554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3" name="Google Shape;638;p42">
            <a:extLst>
              <a:ext uri="{FF2B5EF4-FFF2-40B4-BE49-F238E27FC236}">
                <a16:creationId xmlns:a16="http://schemas.microsoft.com/office/drawing/2014/main" id="{39D0DAA5-D1BD-0052-D21B-7559D66CAE1F}"/>
              </a:ext>
            </a:extLst>
          </p:cNvPr>
          <p:cNvGraphicFramePr/>
          <p:nvPr/>
        </p:nvGraphicFramePr>
        <p:xfrm>
          <a:off x="7514015" y="310181"/>
          <a:ext cx="2338010" cy="1295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직무교육 상세 화면</a:t>
                      </a:r>
                      <a:endParaRPr lang="ko-KR" altLang="en-US" sz="1138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과정 기본 정보 노출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관리자단에서 관리되는 과정정보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2</a:t>
                      </a: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시간표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앵커링크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관리자단에서 관리되는 강의 시간표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8664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강의소개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앵커링크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관리자단에서 에디터로 입력된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5A36DB4-9999-BCB9-8F69-8844DA8910D0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991639"/>
          <a:ext cx="2338010" cy="1703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인쇄 버튼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인쇄 작업 진행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0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0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프로필보기 링크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화면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57244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네이버 지도보기 링크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해당 주소지로 조회된 네이버지도가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새 윈도우로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109935"/>
                  </a:ext>
                </a:extLst>
              </a:tr>
              <a:tr h="2741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교육신청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페이지로 이동</a:t>
                      </a:r>
                      <a:endParaRPr lang="en-US" altLang="ko-KR" sz="700" b="1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48112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E220A4-F5A9-A9EB-C4AA-44C9B5EFF449}"/>
              </a:ext>
            </a:extLst>
          </p:cNvPr>
          <p:cNvSpPr/>
          <p:nvPr/>
        </p:nvSpPr>
        <p:spPr>
          <a:xfrm>
            <a:off x="6381460" y="9433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52560918-6600-8761-830F-97D9427CCE1F}"/>
              </a:ext>
            </a:extLst>
          </p:cNvPr>
          <p:cNvSpPr/>
          <p:nvPr/>
        </p:nvSpPr>
        <p:spPr>
          <a:xfrm>
            <a:off x="6014093" y="3803922"/>
            <a:ext cx="72187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교육신청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03CF78F0-067B-764C-F67A-457082AC802D}"/>
              </a:ext>
            </a:extLst>
          </p:cNvPr>
          <p:cNvSpPr/>
          <p:nvPr/>
        </p:nvSpPr>
        <p:spPr>
          <a:xfrm>
            <a:off x="5395449" y="3806446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7C8BAE-BDFA-D0F1-735D-4B139032F7F9}"/>
              </a:ext>
            </a:extLst>
          </p:cNvPr>
          <p:cNvSpPr/>
          <p:nvPr/>
        </p:nvSpPr>
        <p:spPr>
          <a:xfrm>
            <a:off x="5927482" y="371140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F6BFB9-F256-1241-D10E-C8E4F97B3C9E}"/>
              </a:ext>
            </a:extLst>
          </p:cNvPr>
          <p:cNvSpPr/>
          <p:nvPr/>
        </p:nvSpPr>
        <p:spPr>
          <a:xfrm>
            <a:off x="5313498" y="371140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FC3F94C4-C986-1F7C-9C65-424B931D33BF}"/>
              </a:ext>
            </a:extLst>
          </p:cNvPr>
          <p:cNvGraphicFramePr>
            <a:graphicFrameLocks noGrp="1"/>
          </p:cNvGraphicFramePr>
          <p:nvPr/>
        </p:nvGraphicFramePr>
        <p:xfrm>
          <a:off x="797106" y="7329451"/>
          <a:ext cx="5934210" cy="140834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4044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3250680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6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치매파트너교육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개 드라마식 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55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공통교육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노인에 대한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노인 학대 예방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국외치매 정책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7B53D9F-B913-22B7-43A0-AD2FAB4AC4FC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6532965"/>
          <a:ext cx="5943600" cy="72644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국가치매교육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수강기간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대면교육일로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부터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주간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이수시간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18H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D54FAECF-EE4C-E35A-57B4-DDABB29F12AF}"/>
              </a:ext>
            </a:extLst>
          </p:cNvPr>
          <p:cNvGraphicFramePr>
            <a:graphicFrameLocks noGrp="1"/>
          </p:cNvGraphicFramePr>
          <p:nvPr/>
        </p:nvGraphicFramePr>
        <p:xfrm>
          <a:off x="797106" y="10152539"/>
          <a:ext cx="5943601" cy="203716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405393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557408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344524457"/>
                    </a:ext>
                  </a:extLst>
                </a:gridCol>
                <a:gridCol w="1922745">
                  <a:extLst>
                    <a:ext uri="{9D8B030D-6E8A-4147-A177-3AD203B41FA5}">
                      <a16:colId xmlns:a16="http://schemas.microsoft.com/office/drawing/2014/main" val="15220853"/>
                    </a:ext>
                  </a:extLst>
                </a:gridCol>
                <a:gridCol w="382044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2487816485"/>
                    </a:ext>
                  </a:extLst>
                </a:gridCol>
                <a:gridCol w="451789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451789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6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교육방식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2855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09.20.(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대면교육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교육관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선험국의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치매케어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발달 과정과 국내현황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15753"/>
                  </a:ext>
                </a:extLst>
              </a:tr>
              <a:tr h="2855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11.02.(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ZOOM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비대면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06703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비대면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BFBF9172-6BB4-12E3-4C77-8388C5A736A1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9069751"/>
          <a:ext cx="5943600" cy="100711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참석하여 수강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비태면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스마트폰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PC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등으로 접속하여 실시간 수강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상세방법 안내 예정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2025.09.20(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 ~ 2025.11.02(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이수시간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24H,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(ZOOM) 32H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28330"/>
                  </a:ext>
                </a:extLst>
              </a:tr>
            </a:tbl>
          </a:graphicData>
        </a:graphic>
      </p:graphicFrame>
      <p:sp>
        <p:nvSpPr>
          <p:cNvPr id="61" name="Google Shape;609;p42">
            <a:extLst>
              <a:ext uri="{FF2B5EF4-FFF2-40B4-BE49-F238E27FC236}">
                <a16:creationId xmlns:a16="http://schemas.microsoft.com/office/drawing/2014/main" id="{13F08046-D317-7E23-3D96-05FD22E5B65A}"/>
              </a:ext>
            </a:extLst>
          </p:cNvPr>
          <p:cNvSpPr txBox="1"/>
          <p:nvPr/>
        </p:nvSpPr>
        <p:spPr>
          <a:xfrm>
            <a:off x="695067" y="8845346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2.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대면</a:t>
            </a:r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800" b="1" dirty="0" err="1">
                <a:latin typeface="+mn-ea"/>
                <a:ea typeface="+mn-ea"/>
                <a:cs typeface="Malgun Gothic"/>
                <a:sym typeface="Malgun Gothic"/>
              </a:rPr>
              <a:t>비대면</a:t>
            </a:r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(Zoom) 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4" name="Google Shape;609;p42">
            <a:extLst>
              <a:ext uri="{FF2B5EF4-FFF2-40B4-BE49-F238E27FC236}">
                <a16:creationId xmlns:a16="http://schemas.microsoft.com/office/drawing/2014/main" id="{59B5CB29-C30A-31B3-2083-1ABBCA6CA1C2}"/>
              </a:ext>
            </a:extLst>
          </p:cNvPr>
          <p:cNvSpPr txBox="1"/>
          <p:nvPr/>
        </p:nvSpPr>
        <p:spPr>
          <a:xfrm>
            <a:off x="722867" y="63076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온라인 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F90045E-AE22-68FF-A1D1-DEDDA96150FA}"/>
              </a:ext>
            </a:extLst>
          </p:cNvPr>
          <p:cNvGrpSpPr/>
          <p:nvPr/>
        </p:nvGrpSpPr>
        <p:grpSpPr>
          <a:xfrm>
            <a:off x="3703760" y="9860501"/>
            <a:ext cx="868517" cy="200055"/>
            <a:chOff x="3455833" y="1776270"/>
            <a:chExt cx="868517" cy="200055"/>
          </a:xfrm>
        </p:grpSpPr>
        <p:sp>
          <p:nvSpPr>
            <p:cNvPr id="66" name="Location">
              <a:extLst>
                <a:ext uri="{FF2B5EF4-FFF2-40B4-BE49-F238E27FC236}">
                  <a16:creationId xmlns:a16="http://schemas.microsoft.com/office/drawing/2014/main" id="{FC5495EF-3EAC-71D5-0083-7CB7B4AAF5D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55833" y="1810042"/>
              <a:ext cx="81343" cy="132511"/>
            </a:xfrm>
            <a:custGeom>
              <a:avLst/>
              <a:gdLst>
                <a:gd name="T0" fmla="*/ 424 w 848"/>
                <a:gd name="T1" fmla="*/ 0 h 1391"/>
                <a:gd name="T2" fmla="*/ 0 w 848"/>
                <a:gd name="T3" fmla="*/ 424 h 1391"/>
                <a:gd name="T4" fmla="*/ 370 w 848"/>
                <a:gd name="T5" fmla="*/ 1391 h 1391"/>
                <a:gd name="T6" fmla="*/ 478 w 848"/>
                <a:gd name="T7" fmla="*/ 1391 h 1391"/>
                <a:gd name="T8" fmla="*/ 848 w 848"/>
                <a:gd name="T9" fmla="*/ 424 h 1391"/>
                <a:gd name="T10" fmla="*/ 424 w 848"/>
                <a:gd name="T11" fmla="*/ 0 h 1391"/>
                <a:gd name="T12" fmla="*/ 424 w 848"/>
                <a:gd name="T13" fmla="*/ 251 h 1391"/>
                <a:gd name="T14" fmla="*/ 597 w 848"/>
                <a:gd name="T15" fmla="*/ 424 h 1391"/>
                <a:gd name="T16" fmla="*/ 424 w 848"/>
                <a:gd name="T17" fmla="*/ 599 h 1391"/>
                <a:gd name="T18" fmla="*/ 251 w 848"/>
                <a:gd name="T19" fmla="*/ 424 h 1391"/>
                <a:gd name="T20" fmla="*/ 424 w 848"/>
                <a:gd name="T21" fmla="*/ 25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1391">
                  <a:moveTo>
                    <a:pt x="424" y="0"/>
                  </a:moveTo>
                  <a:cubicBezTo>
                    <a:pt x="190" y="0"/>
                    <a:pt x="0" y="190"/>
                    <a:pt x="0" y="424"/>
                  </a:cubicBezTo>
                  <a:cubicBezTo>
                    <a:pt x="0" y="659"/>
                    <a:pt x="370" y="1076"/>
                    <a:pt x="370" y="1391"/>
                  </a:cubicBezTo>
                  <a:lnTo>
                    <a:pt x="478" y="1391"/>
                  </a:lnTo>
                  <a:cubicBezTo>
                    <a:pt x="478" y="1077"/>
                    <a:pt x="848" y="640"/>
                    <a:pt x="848" y="424"/>
                  </a:cubicBezTo>
                  <a:cubicBezTo>
                    <a:pt x="848" y="190"/>
                    <a:pt x="658" y="0"/>
                    <a:pt x="424" y="0"/>
                  </a:cubicBezTo>
                  <a:close/>
                  <a:moveTo>
                    <a:pt x="424" y="251"/>
                  </a:moveTo>
                  <a:cubicBezTo>
                    <a:pt x="520" y="251"/>
                    <a:pt x="597" y="329"/>
                    <a:pt x="597" y="424"/>
                  </a:cubicBezTo>
                  <a:cubicBezTo>
                    <a:pt x="597" y="520"/>
                    <a:pt x="520" y="599"/>
                    <a:pt x="424" y="599"/>
                  </a:cubicBezTo>
                  <a:cubicBezTo>
                    <a:pt x="328" y="599"/>
                    <a:pt x="251" y="520"/>
                    <a:pt x="251" y="424"/>
                  </a:cubicBezTo>
                  <a:cubicBezTo>
                    <a:pt x="251" y="329"/>
                    <a:pt x="328" y="251"/>
                    <a:pt x="424" y="251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890DAA4-87FD-B2B6-3AB0-9A02837521E9}"/>
                </a:ext>
              </a:extLst>
            </p:cNvPr>
            <p:cNvSpPr txBox="1"/>
            <p:nvPr/>
          </p:nvSpPr>
          <p:spPr>
            <a:xfrm>
              <a:off x="3457883" y="1776270"/>
              <a:ext cx="8664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 </a:t>
              </a:r>
              <a:r>
                <a:rPr lang="ko-KR" altLang="en-US" sz="700" u="sng" dirty="0">
                  <a:solidFill>
                    <a:srgbClr val="00B050"/>
                  </a:solidFill>
                </a:rPr>
                <a:t>네이버 지도보기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61CACF-C4F9-381C-ECAB-45681E93BF59}"/>
              </a:ext>
            </a:extLst>
          </p:cNvPr>
          <p:cNvSpPr/>
          <p:nvPr/>
        </p:nvSpPr>
        <p:spPr>
          <a:xfrm>
            <a:off x="3765550" y="97043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02679EB-936D-CE16-6473-F2DE435D1D3C}"/>
              </a:ext>
            </a:extLst>
          </p:cNvPr>
          <p:cNvSpPr/>
          <p:nvPr/>
        </p:nvSpPr>
        <p:spPr>
          <a:xfrm>
            <a:off x="6014092" y="75615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40F19C-9778-6868-FEB0-0E9A94F2A6FC}"/>
              </a:ext>
            </a:extLst>
          </p:cNvPr>
          <p:cNvSpPr/>
          <p:nvPr/>
        </p:nvSpPr>
        <p:spPr>
          <a:xfrm>
            <a:off x="9928860" y="-1"/>
            <a:ext cx="2422847" cy="30289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/>
              <a:t>[07.04 </a:t>
            </a:r>
            <a:r>
              <a:rPr lang="ko-KR" altLang="en-US" sz="800" dirty="0"/>
              <a:t>수정</a:t>
            </a:r>
            <a:r>
              <a:rPr lang="en-US" altLang="ko-KR" sz="8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1"/>
                </a:solidFill>
              </a:rPr>
              <a:t>띠 배너 삭제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ko-KR" altLang="en-US" sz="800" dirty="0">
                <a:solidFill>
                  <a:schemeClr val="bg1"/>
                </a:solidFill>
              </a:rPr>
              <a:t>번 영역에 장소 정보 추가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bg1"/>
                </a:solidFill>
              </a:rPr>
              <a:t>시간표 영역에서 </a:t>
            </a:r>
            <a:r>
              <a:rPr lang="en-US" altLang="ko-KR" sz="800" dirty="0">
                <a:solidFill>
                  <a:schemeClr val="bg1"/>
                </a:solidFill>
              </a:rPr>
              <a:t>＇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현장실습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’ 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영역 삭제</a:t>
            </a:r>
            <a:endParaRPr lang="en-US" altLang="ko-KR" sz="800" b="1" dirty="0">
              <a:latin typeface="+mn-ea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endParaRPr lang="en-US" altLang="ko-KR" sz="800" b="1" dirty="0">
              <a:solidFill>
                <a:schemeClr val="bg1"/>
              </a:solidFill>
              <a:latin typeface="+mn-ea"/>
              <a:sym typeface="Malgun Gothic"/>
            </a:endParaRPr>
          </a:p>
          <a:p>
            <a:r>
              <a:rPr lang="en-US" altLang="ko-KR" sz="800" dirty="0"/>
              <a:t>[07.09]</a:t>
            </a:r>
          </a:p>
          <a:p>
            <a:r>
              <a:rPr lang="en-US" altLang="ko-KR" sz="800" dirty="0"/>
              <a:t>- </a:t>
            </a:r>
            <a:r>
              <a:rPr lang="ko-KR" altLang="en-US" sz="800" dirty="0"/>
              <a:t>교육기간 </a:t>
            </a:r>
            <a:r>
              <a:rPr lang="en-US" altLang="ko-KR" sz="800" dirty="0"/>
              <a:t>-&gt; </a:t>
            </a:r>
            <a:r>
              <a:rPr lang="ko-KR" altLang="en-US" sz="800" dirty="0"/>
              <a:t>교육일자 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: 14:00 -&gt; 14H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특기사항 </a:t>
            </a:r>
            <a:r>
              <a:rPr lang="en-US" altLang="ko-KR" sz="800" dirty="0"/>
              <a:t>-&gt; ‘</a:t>
            </a:r>
            <a:r>
              <a:rPr lang="ko-KR" altLang="en-US" sz="800" dirty="0"/>
              <a:t>특이사항</a:t>
            </a:r>
            <a:r>
              <a:rPr lang="en-US" altLang="ko-KR" sz="800" dirty="0"/>
              <a:t>’</a:t>
            </a:r>
            <a:r>
              <a:rPr lang="ko-KR" altLang="en-US" sz="800" dirty="0"/>
              <a:t>으</a:t>
            </a:r>
            <a:r>
              <a:rPr lang="en-US" altLang="ko-KR" sz="800" dirty="0"/>
              <a:t>,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시간표 </a:t>
            </a:r>
            <a:r>
              <a:rPr lang="en-US" altLang="ko-KR" sz="800" dirty="0"/>
              <a:t> </a:t>
            </a:r>
            <a:r>
              <a:rPr lang="ko-KR" altLang="en-US" sz="800" dirty="0"/>
              <a:t>탭</a:t>
            </a:r>
            <a:r>
              <a:rPr lang="en-US" altLang="ko-KR" sz="800" dirty="0"/>
              <a:t> &gt; 1. </a:t>
            </a:r>
            <a:r>
              <a:rPr lang="ko-KR" altLang="en-US" sz="800" dirty="0"/>
              <a:t>온라인 교육 영역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b="1" dirty="0">
                <a:latin typeface="+mn-ea"/>
              </a:rPr>
              <a:t>교육기간 </a:t>
            </a:r>
            <a:r>
              <a:rPr lang="en-US" altLang="ko-KR" sz="800" b="1" dirty="0">
                <a:latin typeface="+mn-ea"/>
              </a:rPr>
              <a:t>-&gt; </a:t>
            </a:r>
            <a:r>
              <a:rPr lang="ko-KR" altLang="en-US" sz="800" b="1" dirty="0">
                <a:latin typeface="+mn-ea"/>
              </a:rPr>
              <a:t>수강기간 으로 변경</a:t>
            </a:r>
            <a:br>
              <a:rPr lang="en-US" altLang="ko-KR" sz="800" dirty="0"/>
            </a:br>
            <a:r>
              <a:rPr lang="en-US" altLang="ko-KR" sz="800" dirty="0"/>
              <a:t>- </a:t>
            </a:r>
            <a:r>
              <a:rPr lang="ko-KR" altLang="en-US" sz="800" b="1" dirty="0">
                <a:latin typeface="+mn-ea"/>
              </a:rPr>
              <a:t>총 교육시간 </a:t>
            </a:r>
            <a:r>
              <a:rPr lang="en-US" altLang="ko-KR" sz="800" b="1" dirty="0">
                <a:latin typeface="+mn-ea"/>
              </a:rPr>
              <a:t>-&gt; </a:t>
            </a:r>
            <a:r>
              <a:rPr lang="ko-KR" altLang="en-US" sz="800" b="1" dirty="0">
                <a:latin typeface="+mn-ea"/>
              </a:rPr>
              <a:t>이수시간 으로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총 교육시간</a:t>
            </a:r>
            <a:r>
              <a:rPr lang="en-US" altLang="ko-KR" sz="800" dirty="0"/>
              <a:t>: 18</a:t>
            </a:r>
            <a:r>
              <a:rPr lang="ko-KR" altLang="en-US" sz="800" dirty="0"/>
              <a:t>시간</a:t>
            </a:r>
            <a:r>
              <a:rPr lang="en-US" altLang="ko-KR" sz="800" dirty="0"/>
              <a:t>00</a:t>
            </a:r>
            <a:r>
              <a:rPr lang="ko-KR" altLang="en-US" sz="800" dirty="0"/>
              <a:t>분 </a:t>
            </a:r>
            <a:r>
              <a:rPr lang="en-US" altLang="ko-KR" sz="800" dirty="0"/>
              <a:t>-&gt; 18H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시간</a:t>
            </a:r>
            <a:r>
              <a:rPr lang="en-US" altLang="ko-KR" sz="800" dirty="0"/>
              <a:t>: 60</a:t>
            </a:r>
            <a:r>
              <a:rPr lang="ko-KR" altLang="en-US" sz="800" dirty="0"/>
              <a:t>분 </a:t>
            </a:r>
            <a:r>
              <a:rPr lang="en-US" altLang="ko-KR" sz="800" dirty="0"/>
              <a:t>-&gt; ‘1H’ 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lvl="0"/>
            <a:r>
              <a:rPr lang="ko-KR" altLang="en-US" sz="800" dirty="0"/>
              <a:t>시간표 </a:t>
            </a:r>
            <a:r>
              <a:rPr lang="en-US" altLang="ko-KR" sz="800" dirty="0"/>
              <a:t> </a:t>
            </a:r>
            <a:r>
              <a:rPr lang="ko-KR" altLang="en-US" sz="800" dirty="0"/>
              <a:t>탭 </a:t>
            </a:r>
            <a:r>
              <a:rPr lang="en-US" altLang="ko-KR" sz="800" dirty="0"/>
              <a:t>&gt; 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2.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 대면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, </a:t>
            </a:r>
            <a:r>
              <a:rPr lang="ko-KR" altLang="en-US" sz="800" b="1" dirty="0" err="1">
                <a:latin typeface="+mn-ea"/>
                <a:cs typeface="Malgun Gothic"/>
                <a:sym typeface="Malgun Gothic"/>
              </a:rPr>
              <a:t>비대면</a:t>
            </a:r>
            <a:r>
              <a:rPr lang="en-US" altLang="ko-KR" sz="800" b="1" dirty="0">
                <a:latin typeface="+mn-ea"/>
                <a:cs typeface="Malgun Gothic"/>
                <a:sym typeface="Malgun Gothic"/>
              </a:rPr>
              <a:t>(Zoom) </a:t>
            </a:r>
            <a:r>
              <a:rPr lang="ko-KR" altLang="en-US" sz="800" b="1" dirty="0">
                <a:latin typeface="+mn-ea"/>
                <a:cs typeface="Malgun Gothic"/>
                <a:sym typeface="Malgun Gothic"/>
              </a:rPr>
              <a:t>교육</a:t>
            </a:r>
            <a:endParaRPr lang="en-US" altLang="ko-KR" sz="800" b="1" dirty="0">
              <a:latin typeface="+mn-ea"/>
              <a:cs typeface="Malgun Gothic"/>
              <a:sym typeface="Malgun Gothic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/>
              <a:t>교육기간 </a:t>
            </a:r>
            <a:r>
              <a:rPr lang="en-US" altLang="ko-KR" sz="800" dirty="0"/>
              <a:t>-&gt; </a:t>
            </a:r>
            <a:r>
              <a:rPr lang="ko-KR" altLang="en-US" sz="800" dirty="0"/>
              <a:t>교육일자 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b="1" dirty="0">
                <a:latin typeface="+mn-ea"/>
              </a:rPr>
              <a:t>총 교육시간 </a:t>
            </a:r>
            <a:r>
              <a:rPr lang="en-US" altLang="ko-KR" sz="800" b="1" dirty="0">
                <a:latin typeface="+mn-ea"/>
              </a:rPr>
              <a:t>-&gt; </a:t>
            </a:r>
            <a:r>
              <a:rPr lang="ko-KR" altLang="en-US" sz="800" b="1" dirty="0">
                <a:latin typeface="+mn-ea"/>
              </a:rPr>
              <a:t>이수시간 으로 변경</a:t>
            </a:r>
            <a:endParaRPr lang="en-US" altLang="ko-KR" sz="800" dirty="0"/>
          </a:p>
          <a:p>
            <a:r>
              <a:rPr lang="en-US" altLang="ko-KR" sz="800" dirty="0"/>
              <a:t>- </a:t>
            </a:r>
            <a:r>
              <a:rPr lang="ko-KR" altLang="en-US" sz="800" dirty="0"/>
              <a:t>이수시간</a:t>
            </a:r>
            <a:r>
              <a:rPr lang="en-US" altLang="ko-KR" sz="800" dirty="0"/>
              <a:t>: 14:00 -&gt; 14H </a:t>
            </a:r>
            <a:r>
              <a:rPr lang="ko-KR" altLang="en-US" sz="800" dirty="0"/>
              <a:t>로 변경</a:t>
            </a:r>
            <a:endParaRPr lang="en-US" altLang="ko-KR" sz="800" dirty="0"/>
          </a:p>
          <a:p>
            <a:pPr lvl="0"/>
            <a:endParaRPr lang="ko-KR" altLang="en-US" sz="800" b="1" dirty="0">
              <a:latin typeface="+mn-ea"/>
            </a:endParaRPr>
          </a:p>
          <a:p>
            <a:endParaRPr lang="ko-KR" altLang="en-US" sz="800" dirty="0"/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E67D-CB8E-8000-CFC1-F711EBD1B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128F37B-F68E-23E8-C6BF-23B985B9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상세 </a:t>
            </a:r>
            <a:r>
              <a:rPr lang="en-US" altLang="ko-KR" dirty="0"/>
              <a:t>&gt; </a:t>
            </a:r>
            <a:r>
              <a:rPr lang="ko-KR" altLang="en-US" dirty="0"/>
              <a:t>프로필보기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9DA5624-2894-F109-9162-5B326F40C9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73A87-B208-9465-68CE-D2147AB786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강사 </a:t>
            </a:r>
            <a:r>
              <a:rPr lang="ko-KR" altLang="en-US"/>
              <a:t>프로필 팝업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7EAF8-0BB9-26E1-128B-1DA667AC3150}"/>
              </a:ext>
            </a:extLst>
          </p:cNvPr>
          <p:cNvSpPr/>
          <p:nvPr/>
        </p:nvSpPr>
        <p:spPr>
          <a:xfrm>
            <a:off x="1303171" y="792232"/>
            <a:ext cx="4914900" cy="1925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Delete">
            <a:extLst>
              <a:ext uri="{FF2B5EF4-FFF2-40B4-BE49-F238E27FC236}">
                <a16:creationId xmlns:a16="http://schemas.microsoft.com/office/drawing/2014/main" id="{389A1C15-6940-92BB-2804-1E9E214E6D97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42DBE-49AA-867F-77AC-EE4C783D2441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강사 프로필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22BDA9-F534-5C9F-3763-9311AF171836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1224275"/>
          <a:ext cx="4495801" cy="130048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등록된 사진이 없습니다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이름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프로필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서울다나운연합의원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대표원장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학력 및 경력사항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</a:tbl>
          </a:graphicData>
        </a:graphic>
      </p:graphicFrame>
      <p:graphicFrame>
        <p:nvGraphicFramePr>
          <p:cNvPr id="14" name="Google Shape;638;p42">
            <a:extLst>
              <a:ext uri="{FF2B5EF4-FFF2-40B4-BE49-F238E27FC236}">
                <a16:creationId xmlns:a16="http://schemas.microsoft.com/office/drawing/2014/main" id="{2C164B79-9AB5-D3E1-DEDF-85FDDDA8D782}"/>
              </a:ext>
            </a:extLst>
          </p:cNvPr>
          <p:cNvGraphicFramePr/>
          <p:nvPr/>
        </p:nvGraphicFramePr>
        <p:xfrm>
          <a:off x="7514015" y="310181"/>
          <a:ext cx="2338010" cy="13355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 팝업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강사사진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관리자단에 등록된 사진이 있는 경우 사진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사진이 없는 경우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등록된 사진이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없습니다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.’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문구노출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 프로필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 등록된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강사이름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 프로필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학력 및 경력사항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9F19BBBB-D74C-8998-7135-4AAC098C4187}"/>
              </a:ext>
            </a:extLst>
          </p:cNvPr>
          <p:cNvSpPr/>
          <p:nvPr/>
        </p:nvSpPr>
        <p:spPr>
          <a:xfrm>
            <a:off x="1379551" y="12801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298D92-1810-C945-E4EC-8F9D2A43E2FE}"/>
              </a:ext>
            </a:extLst>
          </p:cNvPr>
          <p:cNvSpPr/>
          <p:nvPr/>
        </p:nvSpPr>
        <p:spPr>
          <a:xfrm>
            <a:off x="2530171" y="13563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5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8DC9-DE0C-F11F-FDC5-4E5D9732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C6D3FBC-2750-8BCD-0F63-00DA49C7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97A2D5-D5B8-9AFA-D323-40F53324FB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A6EDB-A3FB-3012-0AD0-9D39E1DE62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선택내역  확인</a:t>
            </a:r>
          </a:p>
        </p:txBody>
      </p:sp>
      <p:sp>
        <p:nvSpPr>
          <p:cNvPr id="2" name="Google Shape;609;p42">
            <a:extLst>
              <a:ext uri="{FF2B5EF4-FFF2-40B4-BE49-F238E27FC236}">
                <a16:creationId xmlns:a16="http://schemas.microsoft.com/office/drawing/2014/main" id="{D2556A83-02E7-E2C9-F16D-18549E30080B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3" name="Google Shape;610;p42">
            <a:extLst>
              <a:ext uri="{FF2B5EF4-FFF2-40B4-BE49-F238E27FC236}">
                <a16:creationId xmlns:a16="http://schemas.microsoft.com/office/drawing/2014/main" id="{F4A66BCA-F62B-7807-93F5-09D1D8D27F25}"/>
              </a:ext>
            </a:extLst>
          </p:cNvPr>
          <p:cNvGraphicFramePr/>
          <p:nvPr/>
        </p:nvGraphicFramePr>
        <p:xfrm>
          <a:off x="560388" y="1820418"/>
          <a:ext cx="3611562" cy="2187704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),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09.21.(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 09.24.(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 09.25.(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 09.25.(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),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            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이수시간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14H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81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CF700745-7352-150D-E00D-C7956FF313AD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7B2A38-91FE-9293-90D5-F6E4B299D0FE}"/>
              </a:ext>
            </a:extLst>
          </p:cNvPr>
          <p:cNvSpPr/>
          <p:nvPr/>
        </p:nvSpPr>
        <p:spPr>
          <a:xfrm>
            <a:off x="461248" y="4076995"/>
            <a:ext cx="3710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※ 필독 사항</a:t>
            </a:r>
          </a:p>
          <a:p>
            <a:pPr marL="88900" indent="-88900">
              <a:buFontTx/>
              <a:buChar char="-"/>
            </a:pPr>
            <a:r>
              <a:rPr lang="ko-KR" altLang="en-US" sz="700" dirty="0">
                <a:latin typeface="+mn-ea"/>
                <a:ea typeface="+mn-ea"/>
              </a:rPr>
              <a:t>보수교육비 환불 및 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관련 내용은 “KLPNA 보수교육센터&gt; 게시판 &gt; </a:t>
            </a:r>
            <a:r>
              <a:rPr lang="ko-KR" altLang="en-US" sz="700" dirty="0" err="1">
                <a:latin typeface="+mn-ea"/>
                <a:ea typeface="+mn-ea"/>
              </a:rPr>
              <a:t>공지사항”에서</a:t>
            </a:r>
            <a:r>
              <a:rPr lang="ko-KR" altLang="en-US" sz="700" dirty="0">
                <a:latin typeface="+mn-ea"/>
                <a:ea typeface="+mn-ea"/>
              </a:rPr>
              <a:t> 확인 가능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700" dirty="0">
              <a:latin typeface="+mn-ea"/>
              <a:ea typeface="+mn-ea"/>
            </a:endParaRPr>
          </a:p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 err="1">
                <a:latin typeface="+mn-ea"/>
                <a:ea typeface="+mn-ea"/>
              </a:rPr>
              <a:t>미기재되오니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48B1FC-6B5A-0AAC-1C7E-ED352FEE88C4}"/>
              </a:ext>
            </a:extLst>
          </p:cNvPr>
          <p:cNvGraphicFramePr>
            <a:graphicFrameLocks noGrp="1"/>
          </p:cNvGraphicFramePr>
          <p:nvPr/>
        </p:nvGraphicFramePr>
        <p:xfrm>
          <a:off x="4391026" y="1820418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{</a:t>
                      </a:r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교육비</a:t>
                      </a:r>
                      <a:r>
                        <a:rPr lang="en-US" altLang="ko-KR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}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275,000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B6DCF-8F07-2745-DF60-DA12FF50EF56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609;p42">
            <a:extLst>
              <a:ext uri="{FF2B5EF4-FFF2-40B4-BE49-F238E27FC236}">
                <a16:creationId xmlns:a16="http://schemas.microsoft.com/office/drawing/2014/main" id="{E1AC275E-3D8A-39E1-6004-9556108EF329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9FB7D-D2AC-0438-DC1C-A2CD15895380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60F799-34A1-8F32-5857-B3A5BD01EC75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9795D4A-7FC7-C14A-AEAF-31F5AEF2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64" y="4934037"/>
            <a:ext cx="1520570" cy="1513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Button">
            <a:extLst>
              <a:ext uri="{FF2B5EF4-FFF2-40B4-BE49-F238E27FC236}">
                <a16:creationId xmlns:a16="http://schemas.microsoft.com/office/drawing/2014/main" id="{D31DA364-5B05-504A-984D-A84A97303D1F}"/>
              </a:ext>
            </a:extLst>
          </p:cNvPr>
          <p:cNvSpPr/>
          <p:nvPr/>
        </p:nvSpPr>
        <p:spPr>
          <a:xfrm>
            <a:off x="6332071" y="5212802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87B20A17-7458-3132-F903-710B515511FA}"/>
              </a:ext>
            </a:extLst>
          </p:cNvPr>
          <p:cNvSpPr/>
          <p:nvPr/>
        </p:nvSpPr>
        <p:spPr>
          <a:xfrm>
            <a:off x="5764966" y="5212802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D16F36E-13E5-FCEA-0A9C-79543ADB426E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1C7544-AAB0-5D35-18EE-FB21E8B3C3AB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D0F291-0C42-48C1-4147-500D1F2F1D0D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8" name="Circle">
            <a:extLst>
              <a:ext uri="{FF2B5EF4-FFF2-40B4-BE49-F238E27FC236}">
                <a16:creationId xmlns:a16="http://schemas.microsoft.com/office/drawing/2014/main" id="{5EE71DAA-2CE3-CAA8-F4A2-4A8847FA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300A47E4-87C9-8A65-7A08-8FA01D4A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A60C3E24-1252-36F4-2DC5-C77D92B9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9B87C0B-54AE-32C7-DF99-1C1EF25E75A3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754AB56-22AF-8FFE-0471-6880B8CD6FE6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F56E847-6A92-ACB5-C2EB-1C332078EEA3}"/>
              </a:ext>
            </a:extLst>
          </p:cNvPr>
          <p:cNvGraphicFramePr>
            <a:graphicFrameLocks noGrp="1"/>
          </p:cNvGraphicFramePr>
          <p:nvPr/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35" name="Circle">
            <a:extLst>
              <a:ext uri="{FF2B5EF4-FFF2-40B4-BE49-F238E27FC236}">
                <a16:creationId xmlns:a16="http://schemas.microsoft.com/office/drawing/2014/main" id="{96102AE0-D4EF-2377-588E-3C612B12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5EEA6D2F-8C62-1B95-D144-35C34846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F0FF0FFE-55C2-1F94-F1AF-CB648226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53B18B-95D5-8E09-67F2-8FC2EF3330E6}"/>
              </a:ext>
            </a:extLst>
          </p:cNvPr>
          <p:cNvSpPr/>
          <p:nvPr/>
        </p:nvSpPr>
        <p:spPr>
          <a:xfrm>
            <a:off x="385213" y="17006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8EA447A-B3B7-BDF4-03AA-BFC5AD80D03A}"/>
              </a:ext>
            </a:extLst>
          </p:cNvPr>
          <p:cNvSpPr/>
          <p:nvPr/>
        </p:nvSpPr>
        <p:spPr>
          <a:xfrm>
            <a:off x="385213" y="42220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FA03371-4590-16BB-08F6-0214256C775F}"/>
              </a:ext>
            </a:extLst>
          </p:cNvPr>
          <p:cNvSpPr/>
          <p:nvPr/>
        </p:nvSpPr>
        <p:spPr>
          <a:xfrm>
            <a:off x="4253998" y="17006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6D45DBD-F5F1-FCEF-D7E1-AA640D3AD2BD}"/>
              </a:ext>
            </a:extLst>
          </p:cNvPr>
          <p:cNvSpPr/>
          <p:nvPr/>
        </p:nvSpPr>
        <p:spPr>
          <a:xfrm>
            <a:off x="4253998" y="294460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3887AC-3767-205F-40E3-E4CCBF978AD6}"/>
              </a:ext>
            </a:extLst>
          </p:cNvPr>
          <p:cNvSpPr/>
          <p:nvPr/>
        </p:nvSpPr>
        <p:spPr>
          <a:xfrm>
            <a:off x="2558172" y="484240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E65BC1-F3D9-008C-71B1-9F3DC80DD64E}"/>
              </a:ext>
            </a:extLst>
          </p:cNvPr>
          <p:cNvSpPr/>
          <p:nvPr/>
        </p:nvSpPr>
        <p:spPr>
          <a:xfrm>
            <a:off x="6240632" y="513655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671B7D-DD85-596B-2B8D-331754C5D05F}"/>
              </a:ext>
            </a:extLst>
          </p:cNvPr>
          <p:cNvSpPr/>
          <p:nvPr/>
        </p:nvSpPr>
        <p:spPr>
          <a:xfrm>
            <a:off x="5676752" y="513655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Google Shape;638;p42">
            <a:extLst>
              <a:ext uri="{FF2B5EF4-FFF2-40B4-BE49-F238E27FC236}">
                <a16:creationId xmlns:a16="http://schemas.microsoft.com/office/drawing/2014/main" id="{5F03D704-2247-66E4-95CF-A937C14A746B}"/>
              </a:ext>
            </a:extLst>
          </p:cNvPr>
          <p:cNvGraphicFramePr/>
          <p:nvPr/>
        </p:nvGraphicFramePr>
        <p:xfrm>
          <a:off x="7514015" y="310181"/>
          <a:ext cx="2338010" cy="1695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교육신청 내역 확인 페이지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교육선택 내역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대면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교육시간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교육장소 정보 노출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필독사항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결제금액 선택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교육비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총 결제 금액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결제금액 노출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결제방법 선택 라디오 버튼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164B791-2113-FC25-858F-2AC04FBA2A1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71010"/>
          <a:ext cx="2338010" cy="13186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뒤로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이전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선택항목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PG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값 미 선택 후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시 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#e2-1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PG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F07B3B4C-9775-FA50-C6BB-49F0715E5D5D}"/>
              </a:ext>
            </a:extLst>
          </p:cNvPr>
          <p:cNvGrpSpPr/>
          <p:nvPr/>
        </p:nvGrpSpPr>
        <p:grpSpPr>
          <a:xfrm>
            <a:off x="8017468" y="3984454"/>
            <a:ext cx="1308584" cy="652408"/>
            <a:chOff x="1902454" y="5947213"/>
            <a:chExt cx="1308584" cy="6524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54EA0E-81ED-8A5B-2790-BF2788221F62}"/>
                </a:ext>
              </a:extLst>
            </p:cNvPr>
            <p:cNvSpPr/>
            <p:nvPr/>
          </p:nvSpPr>
          <p:spPr bwMode="auto">
            <a:xfrm>
              <a:off x="1902454" y="5947213"/>
              <a:ext cx="1308583" cy="6524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D5D8DD01-E264-7EDF-0876-88FFA6F5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4" y="5987976"/>
              <a:ext cx="130858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결제방법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선택해 주세요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79301E3D-C49D-3079-5B33-039F261D6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640" y="630816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380D0-B11A-8FE8-90A3-B2BB814DF85D}"/>
              </a:ext>
            </a:extLst>
          </p:cNvPr>
          <p:cNvSpPr/>
          <p:nvPr/>
        </p:nvSpPr>
        <p:spPr>
          <a:xfrm>
            <a:off x="7849785" y="404435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4CF37E-8CF9-1EE5-6B0E-D76293F855D4}"/>
              </a:ext>
            </a:extLst>
          </p:cNvPr>
          <p:cNvSpPr/>
          <p:nvPr/>
        </p:nvSpPr>
        <p:spPr>
          <a:xfrm>
            <a:off x="9928860" y="-1"/>
            <a:ext cx="2422847" cy="14097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>
                <a:solidFill>
                  <a:schemeClr val="bg1"/>
                </a:solidFill>
              </a:rPr>
              <a:t>[07.09]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교육기간 </a:t>
            </a:r>
            <a:r>
              <a:rPr lang="en-US" altLang="ko-KR" sz="800" dirty="0">
                <a:solidFill>
                  <a:schemeClr val="bg1"/>
                </a:solidFill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</a:rPr>
              <a:t>교육일자</a:t>
            </a:r>
            <a:r>
              <a:rPr lang="en-US" altLang="ko-KR" sz="800" dirty="0">
                <a:solidFill>
                  <a:schemeClr val="bg1"/>
                </a:solidFill>
              </a:rPr>
              <a:t>’</a:t>
            </a:r>
            <a:r>
              <a:rPr lang="ko-KR" altLang="en-US" sz="800" dirty="0">
                <a:solidFill>
                  <a:schemeClr val="bg1"/>
                </a:solidFill>
              </a:rPr>
              <a:t> 로 변경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대면교육시간 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-&gt; ‘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총 이수시간</a:t>
            </a: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’</a:t>
            </a:r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 으로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맑은 고딕"/>
              </a:rPr>
              <a:t>09:00~18:00 -&gt; 14H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맑은 고딕"/>
              </a:rPr>
              <a:t>로 변경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  <a:p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006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12531</TotalTime>
  <Words>4663</Words>
  <Application>Microsoft Office PowerPoint</Application>
  <PresentationFormat>A4 용지(210x297mm)</PresentationFormat>
  <Paragraphs>958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Tahoma</vt:lpstr>
      <vt:lpstr>Times New Roman</vt:lpstr>
      <vt:lpstr>Wingdings</vt:lpstr>
      <vt:lpstr>1_디자인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학회소개 &gt; 오시는 길</vt:lpstr>
      <vt:lpstr>교육신청</vt:lpstr>
      <vt:lpstr>교육신청</vt:lpstr>
      <vt:lpstr>교육신청 &gt; 상세 </vt:lpstr>
      <vt:lpstr>교육신청 &gt; 상세 &gt; 프로필보기</vt:lpstr>
      <vt:lpstr>교육신청 &gt; 신청</vt:lpstr>
      <vt:lpstr>교육신청 &gt; 신청 &gt; PG결제 &gt; 신청완료</vt:lpstr>
      <vt:lpstr>교육신청 &gt; 신청 &gt; 결제 &gt; 신청완료 &gt; 보수교육인정 신청</vt:lpstr>
      <vt:lpstr>교육신청 &gt; 신청 &gt; 결제 &gt; 신청완료 &gt; 보수교육인정 신청 &gt; PG결제 &gt; 결제완료</vt:lpstr>
      <vt:lpstr>회원소통 &gt; 공지사항</vt:lpstr>
      <vt:lpstr>회원소통 &gt; 공지사항 &gt; 상세</vt:lpstr>
      <vt:lpstr>교육소식 &gt; 자주하는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4780 4780</cp:lastModifiedBy>
  <cp:revision>637</cp:revision>
  <dcterms:modified xsi:type="dcterms:W3CDTF">2025-07-11T06:14:40Z</dcterms:modified>
</cp:coreProperties>
</file>