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2" r:id="rId2"/>
  </p:sldMasterIdLst>
  <p:notesMasterIdLst>
    <p:notesMasterId r:id="rId39"/>
  </p:notesMasterIdLst>
  <p:sldIdLst>
    <p:sldId id="256" r:id="rId3"/>
    <p:sldId id="257" r:id="rId4"/>
    <p:sldId id="417" r:id="rId5"/>
    <p:sldId id="418" r:id="rId6"/>
    <p:sldId id="377" r:id="rId7"/>
    <p:sldId id="376" r:id="rId8"/>
    <p:sldId id="378" r:id="rId9"/>
    <p:sldId id="380" r:id="rId10"/>
    <p:sldId id="385" r:id="rId11"/>
    <p:sldId id="379" r:id="rId12"/>
    <p:sldId id="388" r:id="rId13"/>
    <p:sldId id="404" r:id="rId14"/>
    <p:sldId id="405" r:id="rId15"/>
    <p:sldId id="406" r:id="rId16"/>
    <p:sldId id="371" r:id="rId17"/>
    <p:sldId id="415" r:id="rId18"/>
    <p:sldId id="416" r:id="rId19"/>
    <p:sldId id="372" r:id="rId20"/>
    <p:sldId id="373" r:id="rId21"/>
    <p:sldId id="395" r:id="rId22"/>
    <p:sldId id="375" r:id="rId23"/>
    <p:sldId id="389" r:id="rId24"/>
    <p:sldId id="390" r:id="rId25"/>
    <p:sldId id="391" r:id="rId26"/>
    <p:sldId id="394" r:id="rId27"/>
    <p:sldId id="396" r:id="rId28"/>
    <p:sldId id="412" r:id="rId29"/>
    <p:sldId id="413" r:id="rId30"/>
    <p:sldId id="411" r:id="rId31"/>
    <p:sldId id="398" r:id="rId32"/>
    <p:sldId id="399" r:id="rId33"/>
    <p:sldId id="400" r:id="rId34"/>
    <p:sldId id="410" r:id="rId35"/>
    <p:sldId id="408" r:id="rId36"/>
    <p:sldId id="401" r:id="rId37"/>
    <p:sldId id="402" r:id="rId38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공통" id="{707836AF-0706-461D-8B5A-60B3E144CEBA}">
          <p14:sldIdLst>
            <p14:sldId id="256"/>
            <p14:sldId id="257"/>
          </p14:sldIdLst>
        </p14:section>
        <p14:section name="회원가입프로세스" id="{57B1CC63-C551-4919-84FA-4BC402510A49}">
          <p14:sldIdLst>
            <p14:sldId id="417"/>
            <p14:sldId id="418"/>
          </p14:sldIdLst>
        </p14:section>
        <p14:section name="개인_회원가입" id="{6A8A636C-A0B6-455E-B68F-11FE954583AA}">
          <p14:sldIdLst>
            <p14:sldId id="377"/>
            <p14:sldId id="376"/>
            <p14:sldId id="378"/>
            <p14:sldId id="380"/>
            <p14:sldId id="385"/>
            <p14:sldId id="379"/>
            <p14:sldId id="388"/>
          </p14:sldIdLst>
        </p14:section>
        <p14:section name="개인_회원정보수정" id="{D9FDC1A5-C09C-42E3-BDF9-A9FDB0A4D4E9}">
          <p14:sldIdLst>
            <p14:sldId id="404"/>
            <p14:sldId id="405"/>
            <p14:sldId id="406"/>
          </p14:sldIdLst>
        </p14:section>
        <p14:section name="개인_로그인_IDPW찾기" id="{095A0839-85CB-4900-9C08-A5CD23B742C6}">
          <p14:sldIdLst>
            <p14:sldId id="371"/>
          </p14:sldIdLst>
        </p14:section>
        <p14:section name="회원통합" id="{CDD3D7FE-3A8F-4F60-9437-FC3545E3F19F}">
          <p14:sldIdLst>
            <p14:sldId id="415"/>
            <p14:sldId id="416"/>
            <p14:sldId id="372"/>
            <p14:sldId id="373"/>
            <p14:sldId id="395"/>
            <p14:sldId id="375"/>
          </p14:sldIdLst>
        </p14:section>
        <p14:section name="기관_회원가입" id="{3E900ED0-C48F-4AB4-AF6D-594BDCD1E3EF}">
          <p14:sldIdLst>
            <p14:sldId id="389"/>
            <p14:sldId id="390"/>
            <p14:sldId id="391"/>
            <p14:sldId id="394"/>
            <p14:sldId id="396"/>
          </p14:sldIdLst>
        </p14:section>
        <p14:section name="기관_회원정보수정" id="{DFABBE31-A1EE-4523-8DFA-F9A202A31EE8}">
          <p14:sldIdLst>
            <p14:sldId id="412"/>
            <p14:sldId id="413"/>
          </p14:sldIdLst>
        </p14:section>
        <p14:section name="기관_로그인_IDPW찾기" id="{7CA5ED4F-948B-4D45-99BF-AB9F1F6BC10B}">
          <p14:sldIdLst>
            <p14:sldId id="411"/>
            <p14:sldId id="398"/>
            <p14:sldId id="399"/>
            <p14:sldId id="400"/>
            <p14:sldId id="410"/>
          </p14:sldIdLst>
        </p14:section>
        <p14:section name="비밀번호변경_회원탈퇴" id="{B62746EA-0477-4A1C-B11F-DB745C9A301E}">
          <p14:sldIdLst>
            <p14:sldId id="408"/>
            <p14:sldId id="401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3" pos="4821" userDrawn="1">
          <p15:clr>
            <a:srgbClr val="A4A3A4"/>
          </p15:clr>
        </p15:guide>
        <p15:guide id="5" pos="36" userDrawn="1">
          <p15:clr>
            <a:srgbClr val="A4A3A4"/>
          </p15:clr>
        </p15:guide>
        <p15:guide id="6" pos="2145" userDrawn="1">
          <p15:clr>
            <a:srgbClr val="A4A3A4"/>
          </p15:clr>
        </p15:guide>
        <p15:guide id="7" orient="horz" pos="1230" userDrawn="1">
          <p15:clr>
            <a:srgbClr val="A4A3A4"/>
          </p15:clr>
        </p15:guide>
        <p15:guide id="8" pos="2734" userDrawn="1">
          <p15:clr>
            <a:srgbClr val="A4A3A4"/>
          </p15:clr>
        </p15:guide>
        <p15:guide id="9" pos="852" userDrawn="1">
          <p15:clr>
            <a:srgbClr val="A4A3A4"/>
          </p15:clr>
        </p15:guide>
        <p15:guide id="10" pos="239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21026231135" initials="8" lastIdx="1" clrIdx="0">
    <p:extLst>
      <p:ext uri="{19B8F6BF-5375-455C-9EA6-DF929625EA0E}">
        <p15:presenceInfo xmlns:p15="http://schemas.microsoft.com/office/powerpoint/2012/main" userId="d27d8ca579da25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8E8E8"/>
    <a:srgbClr val="F9DC07"/>
    <a:srgbClr val="FAEE06"/>
    <a:srgbClr val="37C62C"/>
    <a:srgbClr val="FF6600"/>
    <a:srgbClr val="FF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E57CFD-42C9-42BC-89F5-0180A5995E4B}">
  <a:tblStyle styleId="{C7E57CFD-42C9-42BC-89F5-0180A5995E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3D4CE5-F84A-417E-A1D1-496A1020A3E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4" autoAdjust="0"/>
    <p:restoredTop sz="97423" autoAdjust="0"/>
  </p:normalViewPr>
  <p:slideViewPr>
    <p:cSldViewPr snapToGrid="0">
      <p:cViewPr varScale="1">
        <p:scale>
          <a:sx n="153" d="100"/>
          <a:sy n="153" d="100"/>
        </p:scale>
        <p:origin x="1140" y="150"/>
      </p:cViewPr>
      <p:guideLst>
        <p:guide orient="horz" pos="142"/>
        <p:guide pos="353"/>
        <p:guide pos="4821"/>
        <p:guide pos="36"/>
        <p:guide pos="2145"/>
        <p:guide orient="horz" pos="1230"/>
        <p:guide pos="2734"/>
        <p:guide pos="852"/>
        <p:guide pos="23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BBA39-127F-162C-D318-A30FA1FC1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DE7CBD-935C-1FD6-9387-B9370F3E2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0FDACA-F27E-1A62-FE4C-9E0556932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37E59-A34F-13B1-8E70-3AA0D39116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2087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B1E3E-0958-4A87-8697-BEC66840D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8A840E-1C6D-D195-5981-777E8F29F7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AA3724-E28A-37D8-F3FB-88E984224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22139-2C0F-9DD3-9F7D-2083078B8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398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표지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표지디자인3">
            <a:extLst>
              <a:ext uri="{FF2B5EF4-FFF2-40B4-BE49-F238E27FC236}">
                <a16:creationId xmlns:a16="http://schemas.microsoft.com/office/drawing/2014/main" id="{926BFE30-AA82-9BE3-B17F-7E3CED9632D6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63" y="4594432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표지디자인3-1">
            <a:extLst>
              <a:ext uri="{FF2B5EF4-FFF2-40B4-BE49-F238E27FC236}">
                <a16:creationId xmlns:a16="http://schemas.microsoft.com/office/drawing/2014/main" id="{477B9DC0-F8FE-A15C-D5BE-3CA264D4AF77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8" y="255654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133">
            <a:extLst>
              <a:ext uri="{FF2B5EF4-FFF2-40B4-BE49-F238E27FC236}">
                <a16:creationId xmlns:a16="http://schemas.microsoft.com/office/drawing/2014/main" id="{3AAF028F-73EF-8244-182B-F53A5686856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11883387"/>
              </p:ext>
            </p:extLst>
          </p:nvPr>
        </p:nvGraphicFramePr>
        <p:xfrm>
          <a:off x="2659675" y="1908060"/>
          <a:ext cx="4952084" cy="766396"/>
        </p:xfrm>
        <a:graphic>
          <a:graphicData uri="http://schemas.openxmlformats.org/drawingml/2006/table">
            <a:tbl>
              <a:tblPr/>
              <a:tblGrid>
                <a:gridCol w="4952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6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KLPNA 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통합전산시스템 구축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화면 설계서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통합로그인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66154" marR="83077" marT="43200" marB="43200" horzOverflow="overflow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96E1573-5D90-73A7-2CE1-72F831C7FD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49" y="5949280"/>
            <a:ext cx="1152525" cy="438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ACF10E-AA93-CA75-93FB-52979897E5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6" y="620688"/>
            <a:ext cx="2367097" cy="39451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12836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1029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26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꼬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9">
            <a:extLst>
              <a:ext uri="{FF2B5EF4-FFF2-40B4-BE49-F238E27FC236}">
                <a16:creationId xmlns:a16="http://schemas.microsoft.com/office/drawing/2014/main" id="{71BD5964-243A-28E5-1175-314A9EDDFF9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64E5A7E0-D757-F15E-8C61-7618DF021F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B82EF-9081-97D5-FD6B-97ACCEE5E8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91E73F-5AA6-3361-EBE0-B5EB1C7E33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8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1822177" y="104884"/>
            <a:ext cx="7990954" cy="31197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4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1822468" y="119778"/>
            <a:ext cx="4501089" cy="3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lgun Gothic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824074" y="119424"/>
            <a:ext cx="6329130" cy="28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71475" lvl="0" indent="-185738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94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742950" lvl="1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25">
                <a:solidFill>
                  <a:srgbClr val="888888"/>
                </a:solidFill>
              </a:defRPr>
            </a:lvl2pPr>
            <a:lvl3pPr marL="1114425" lvl="2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463">
                <a:solidFill>
                  <a:srgbClr val="888888"/>
                </a:solidFill>
              </a:defRPr>
            </a:lvl3pPr>
            <a:lvl4pPr marL="1485900" lvl="3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4pPr>
            <a:lvl5pPr marL="1857375" lvl="4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5pPr>
            <a:lvl6pPr marL="2228850" lvl="5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6pPr>
            <a:lvl7pPr marL="2600325" lvl="6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7pPr>
            <a:lvl8pPr marL="2971800" lvl="7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8pPr>
            <a:lvl9pPr marL="3343275" lvl="8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/>
          <p:nvPr/>
        </p:nvSpPr>
        <p:spPr>
          <a:xfrm>
            <a:off x="9483987" y="97257"/>
            <a:ext cx="306387" cy="14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65007" y="104885"/>
            <a:ext cx="1757171" cy="30408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3878" y="119425"/>
            <a:ext cx="1751481" cy="2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  <a:defRPr sz="894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Line 79">
            <a:extLst>
              <a:ext uri="{FF2B5EF4-FFF2-40B4-BE49-F238E27FC236}">
                <a16:creationId xmlns:a16="http://schemas.microsoft.com/office/drawing/2014/main" id="{ABD7FEC2-053B-6F81-057D-15EE4BB4B4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8D3ECF33-3BC4-A84C-FF6B-FA135F0533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A3EEB1-9710-5F9A-9A55-3FD502AB1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6E570F-21DF-B88A-4853-8C9310D0B1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6543896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7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12836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47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이전페이지계속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89824052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 dirty="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</a:t>
              </a:r>
              <a:r>
                <a:rPr lang="ko-KR" altLang="en-US" sz="569" dirty="0" err="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페이지계속</a:t>
              </a:r>
              <a:endParaRPr sz="569" dirty="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2488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106075701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2958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이전페이지,다음페이지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456275453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 dirty="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</a:t>
              </a:r>
              <a:r>
                <a:rPr lang="ko-KR" altLang="en-US" sz="569" dirty="0" err="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페이지계속</a:t>
              </a:r>
              <a:endParaRPr sz="569" dirty="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5767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42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92" r:id="rId2"/>
    <p:sldLayoutId id="214748364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8" r:id="rId3"/>
    <p:sldLayoutId id="2147483700" r:id="rId4"/>
    <p:sldLayoutId id="2147483699" r:id="rId5"/>
    <p:sldLayoutId id="2147483690" r:id="rId6"/>
    <p:sldLayoutId id="2147483702" r:id="rId7"/>
    <p:sldLayoutId id="214748369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ic.mohw.go.kr/login/login.do?THROW_URL=/mypage/reqstList.do&amp;MENU_ID=M-03-01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ic.mohw.go.kr/login/login.do?THROW_URL=/mypage/reqstList.do&amp;MENU_ID=M-03-01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112">
            <a:extLst>
              <a:ext uri="{FF2B5EF4-FFF2-40B4-BE49-F238E27FC236}">
                <a16:creationId xmlns:a16="http://schemas.microsoft.com/office/drawing/2014/main" id="{EBBA1175-BC6E-F0D6-C905-02089A0B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49455"/>
              </p:ext>
            </p:extLst>
          </p:nvPr>
        </p:nvGraphicFramePr>
        <p:xfrm>
          <a:off x="5285347" y="4027220"/>
          <a:ext cx="3124037" cy="911656"/>
        </p:xfrm>
        <a:graphic>
          <a:graphicData uri="http://schemas.openxmlformats.org/drawingml/2006/table">
            <a:tbl>
              <a:tblPr/>
              <a:tblGrid>
                <a:gridCol w="103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문서번호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>
                          <a:cs typeface="Times New Roman" pitchFamily="18" charset="0"/>
                        </a:rPr>
                        <a:t>KLPNA_DEV_</a:t>
                      </a:r>
                      <a:endParaRPr lang="ko-KR" altLang="en-US" sz="900" dirty="0"/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Version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Ver. 0.92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2025.06.18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정태숙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유성운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9CD9C-4E88-20F0-C57C-799835C3C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EB65E3-AC5C-72B3-67ED-FB800C441FD0}"/>
              </a:ext>
            </a:extLst>
          </p:cNvPr>
          <p:cNvSpPr/>
          <p:nvPr/>
        </p:nvSpPr>
        <p:spPr>
          <a:xfrm>
            <a:off x="560388" y="1016425"/>
            <a:ext cx="6319947" cy="434945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33">
            <a:extLst>
              <a:ext uri="{FF2B5EF4-FFF2-40B4-BE49-F238E27FC236}">
                <a16:creationId xmlns:a16="http://schemas.microsoft.com/office/drawing/2014/main" id="{C8D611BF-772A-45B3-965F-89A40C38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 </a:t>
            </a:r>
            <a:r>
              <a:rPr lang="en-US" altLang="ko-KR" dirty="0"/>
              <a:t>– </a:t>
            </a:r>
            <a:r>
              <a:rPr lang="ko-KR" altLang="en-US" dirty="0"/>
              <a:t>근무처검색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BC4766E-0899-0AD1-544D-09764C585E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189FCFFE-B828-B786-3FB0-CAEDB2FBA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근무처 조회 팝업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578129-6296-3BCF-27D2-8D0849C5CDCF}"/>
              </a:ext>
            </a:extLst>
          </p:cNvPr>
          <p:cNvSpPr/>
          <p:nvPr/>
        </p:nvSpPr>
        <p:spPr>
          <a:xfrm>
            <a:off x="596988" y="1037774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근무처 검색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7B208FD-7F95-9817-F96C-3293B6C5759E}"/>
              </a:ext>
            </a:extLst>
          </p:cNvPr>
          <p:cNvSpPr/>
          <p:nvPr/>
        </p:nvSpPr>
        <p:spPr>
          <a:xfrm>
            <a:off x="466036" y="94408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3757B990-EBDA-8303-F88B-E994EFD232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75771"/>
              </p:ext>
            </p:extLst>
          </p:nvPr>
        </p:nvGraphicFramePr>
        <p:xfrm>
          <a:off x="7514015" y="310181"/>
          <a:ext cx="2338010" cy="262715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 검색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2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 검색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중앙에 배치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의료기관 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의료기관 검색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장기요양기관 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장기요양기관 검색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산후조리원 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산후조리원 검색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시도선택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근무처명 필수 입력 후 검색버튼 클릭</a:t>
                      </a:r>
                      <a:endParaRPr b="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6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검색결과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 기본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개에 페이지 전환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주소가 길어 표가 길어질 경우 스크롤 생김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7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 정보 더 보기</a:t>
                      </a:r>
                      <a:endParaRPr b="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</a:tbl>
          </a:graphicData>
        </a:graphic>
      </p:graphicFrame>
      <p:sp>
        <p:nvSpPr>
          <p:cNvPr id="2" name="Button">
            <a:extLst>
              <a:ext uri="{FF2B5EF4-FFF2-40B4-BE49-F238E27FC236}">
                <a16:creationId xmlns:a16="http://schemas.microsoft.com/office/drawing/2014/main" id="{1BC8906D-C332-0A50-770D-4AED35A85FE3}"/>
              </a:ext>
            </a:extLst>
          </p:cNvPr>
          <p:cNvSpPr/>
          <p:nvPr/>
        </p:nvSpPr>
        <p:spPr>
          <a:xfrm>
            <a:off x="4376104" y="1935768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한쪽 모서리는 잘리고 다른 쪽 모서리는 둥근 사각형 73">
            <a:extLst>
              <a:ext uri="{FF2B5EF4-FFF2-40B4-BE49-F238E27FC236}">
                <a16:creationId xmlns:a16="http://schemas.microsoft.com/office/drawing/2014/main" id="{FAF65C6A-60D3-3BC3-4D6E-F2C7958653C8}"/>
              </a:ext>
            </a:extLst>
          </p:cNvPr>
          <p:cNvSpPr/>
          <p:nvPr/>
        </p:nvSpPr>
        <p:spPr>
          <a:xfrm>
            <a:off x="770918" y="155493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alpha val="9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의료기관</a:t>
            </a:r>
          </a:p>
        </p:txBody>
      </p:sp>
      <p:sp>
        <p:nvSpPr>
          <p:cNvPr id="5" name="한쪽 모서리는 잘리고 다른 쪽 모서리는 둥근 사각형 74">
            <a:extLst>
              <a:ext uri="{FF2B5EF4-FFF2-40B4-BE49-F238E27FC236}">
                <a16:creationId xmlns:a16="http://schemas.microsoft.com/office/drawing/2014/main" id="{83A83E6E-826A-A921-CC78-8F699C1DF001}"/>
              </a:ext>
            </a:extLst>
          </p:cNvPr>
          <p:cNvSpPr/>
          <p:nvPr/>
        </p:nvSpPr>
        <p:spPr>
          <a:xfrm>
            <a:off x="1698428" y="155493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lumMod val="85000"/>
              <a:alpha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장기요양기관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CF6A1F6-615B-12F2-A017-63AA2A5A4CB7}"/>
              </a:ext>
            </a:extLst>
          </p:cNvPr>
          <p:cNvCxnSpPr/>
          <p:nvPr/>
        </p:nvCxnSpPr>
        <p:spPr>
          <a:xfrm>
            <a:off x="738741" y="1820009"/>
            <a:ext cx="59676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한쪽 모서리는 잘리고 다른 쪽 모서리는 둥근 사각형 74">
            <a:extLst>
              <a:ext uri="{FF2B5EF4-FFF2-40B4-BE49-F238E27FC236}">
                <a16:creationId xmlns:a16="http://schemas.microsoft.com/office/drawing/2014/main" id="{351DA7D9-B74D-934C-B2CE-6B9D66CAB70D}"/>
              </a:ext>
            </a:extLst>
          </p:cNvPr>
          <p:cNvSpPr/>
          <p:nvPr/>
        </p:nvSpPr>
        <p:spPr>
          <a:xfrm>
            <a:off x="2619311" y="1555620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lumMod val="85000"/>
              <a:alpha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산후조리원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BDACD6-6078-7793-3189-584624E975AF}"/>
              </a:ext>
            </a:extLst>
          </p:cNvPr>
          <p:cNvSpPr/>
          <p:nvPr/>
        </p:nvSpPr>
        <p:spPr>
          <a:xfrm>
            <a:off x="746651" y="1844684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시도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7197C0-BE27-850A-AAA1-8E67A66669D3}"/>
              </a:ext>
            </a:extLst>
          </p:cNvPr>
          <p:cNvSpPr/>
          <p:nvPr/>
        </p:nvSpPr>
        <p:spPr>
          <a:xfrm>
            <a:off x="1088866" y="1929456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▼ 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A258F8-01D5-814E-A983-39A0F86AD8A1}"/>
              </a:ext>
            </a:extLst>
          </p:cNvPr>
          <p:cNvSpPr/>
          <p:nvPr/>
        </p:nvSpPr>
        <p:spPr>
          <a:xfrm>
            <a:off x="2227025" y="1844684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근무처명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083C99-41A5-29D1-2292-EF09B2E43B44}"/>
              </a:ext>
            </a:extLst>
          </p:cNvPr>
          <p:cNvSpPr/>
          <p:nvPr/>
        </p:nvSpPr>
        <p:spPr>
          <a:xfrm>
            <a:off x="2779559" y="1929456"/>
            <a:ext cx="1559559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근무처</a:t>
            </a:r>
          </a:p>
        </p:txBody>
      </p:sp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E32BA35D-858F-2538-C383-B7FABC183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48085"/>
              </p:ext>
            </p:extLst>
          </p:nvPr>
        </p:nvGraphicFramePr>
        <p:xfrm>
          <a:off x="738741" y="2255641"/>
          <a:ext cx="5967676" cy="2490733"/>
        </p:xfrm>
        <a:graphic>
          <a:graphicData uri="http://schemas.openxmlformats.org/drawingml/2006/table">
            <a:tbl>
              <a:tblPr firstRow="1" bandRow="1"/>
              <a:tblGrid>
                <a:gridCol w="62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029">
                  <a:extLst>
                    <a:ext uri="{9D8B030D-6E8A-4147-A177-3AD203B41FA5}">
                      <a16:colId xmlns:a16="http://schemas.microsoft.com/office/drawing/2014/main" val="665051142"/>
                    </a:ext>
                  </a:extLst>
                </a:gridCol>
                <a:gridCol w="3135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6905">
                  <a:extLst>
                    <a:ext uri="{9D8B030D-6E8A-4147-A177-3AD203B41FA5}">
                      <a16:colId xmlns:a16="http://schemas.microsoft.com/office/drawing/2014/main" val="446579531"/>
                    </a:ext>
                  </a:extLst>
                </a:gridCol>
              </a:tblGrid>
              <a:tr h="268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분류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근무처명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992283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80515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69462"/>
                  </a:ext>
                </a:extLst>
              </a:tr>
            </a:tbl>
          </a:graphicData>
        </a:graphic>
      </p:graphicFrame>
      <p:sp>
        <p:nvSpPr>
          <p:cNvPr id="26" name="Pagination">
            <a:extLst>
              <a:ext uri="{FF2B5EF4-FFF2-40B4-BE49-F238E27FC236}">
                <a16:creationId xmlns:a16="http://schemas.microsoft.com/office/drawing/2014/main" id="{277E0D65-67BF-6CD6-26EA-1136FBA25ACF}"/>
              </a:ext>
            </a:extLst>
          </p:cNvPr>
          <p:cNvSpPr txBox="1"/>
          <p:nvPr/>
        </p:nvSpPr>
        <p:spPr>
          <a:xfrm>
            <a:off x="2756015" y="5083714"/>
            <a:ext cx="2007216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F015FB0-C4AB-2895-44F3-7193E5902704}"/>
              </a:ext>
            </a:extLst>
          </p:cNvPr>
          <p:cNvSpPr/>
          <p:nvPr/>
        </p:nvSpPr>
        <p:spPr>
          <a:xfrm>
            <a:off x="579185" y="19268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829571B-83E7-48AA-F59E-F22CE87241E5}"/>
              </a:ext>
            </a:extLst>
          </p:cNvPr>
          <p:cNvSpPr/>
          <p:nvPr/>
        </p:nvSpPr>
        <p:spPr>
          <a:xfrm>
            <a:off x="579185" y="223650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3A2EFFC-B1FC-4FCA-65D2-76D898AB2054}"/>
              </a:ext>
            </a:extLst>
          </p:cNvPr>
          <p:cNvSpPr/>
          <p:nvPr/>
        </p:nvSpPr>
        <p:spPr>
          <a:xfrm>
            <a:off x="2563559" y="509797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2445DCDE-AC6E-4CEF-46E5-8ACACC8DE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674576"/>
              </p:ext>
            </p:extLst>
          </p:nvPr>
        </p:nvGraphicFramePr>
        <p:xfrm>
          <a:off x="7514015" y="2928444"/>
          <a:ext cx="2338010" cy="1143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검색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 검색 리스트 나열됨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검색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83921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 선택 후 버튼 클릭 시 팝업창이 닫히고 호출 영역에 데이터 입력됨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27301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F6D0123-2624-8CC2-2B06-CF2292A204DC}"/>
              </a:ext>
            </a:extLst>
          </p:cNvPr>
          <p:cNvSpPr/>
          <p:nvPr/>
        </p:nvSpPr>
        <p:spPr>
          <a:xfrm>
            <a:off x="4376104" y="183681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E1584230-0D1C-03D0-7B7A-BCFE7265EAC4}"/>
              </a:ext>
            </a:extLst>
          </p:cNvPr>
          <p:cNvSpPr/>
          <p:nvPr/>
        </p:nvSpPr>
        <p:spPr>
          <a:xfrm>
            <a:off x="6135266" y="4853597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선택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17C6CA-2A5B-0E85-DBA1-9CB766ECE1F3}"/>
              </a:ext>
            </a:extLst>
          </p:cNvPr>
          <p:cNvSpPr/>
          <p:nvPr/>
        </p:nvSpPr>
        <p:spPr>
          <a:xfrm>
            <a:off x="6088375" y="475638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58A827D-925D-9E7E-9077-A3874EF4FB1F}"/>
              </a:ext>
            </a:extLst>
          </p:cNvPr>
          <p:cNvSpPr/>
          <p:nvPr/>
        </p:nvSpPr>
        <p:spPr>
          <a:xfrm>
            <a:off x="1719684" y="139556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1AEB7C-CD81-BBD3-81EC-B1D6251BCFEB}"/>
              </a:ext>
            </a:extLst>
          </p:cNvPr>
          <p:cNvSpPr/>
          <p:nvPr/>
        </p:nvSpPr>
        <p:spPr>
          <a:xfrm>
            <a:off x="750651" y="139556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24F58EE-3237-3F0F-8299-232F4B91B685}"/>
              </a:ext>
            </a:extLst>
          </p:cNvPr>
          <p:cNvSpPr/>
          <p:nvPr/>
        </p:nvSpPr>
        <p:spPr>
          <a:xfrm>
            <a:off x="2612684" y="139556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F013B0-8B0D-DB56-6E33-A3F0BEDAE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255" y="1065905"/>
            <a:ext cx="251460" cy="25146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74231CF7-EDCD-9376-2324-E1EB220C73E4}"/>
              </a:ext>
            </a:extLst>
          </p:cNvPr>
          <p:cNvGrpSpPr/>
          <p:nvPr/>
        </p:nvGrpSpPr>
        <p:grpSpPr>
          <a:xfrm>
            <a:off x="5591069" y="6027380"/>
            <a:ext cx="1800000" cy="540000"/>
            <a:chOff x="10059138" y="2312595"/>
            <a:chExt cx="1800000" cy="540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047F200-A617-D5E3-2CAA-E7FF6C785985}"/>
                </a:ext>
              </a:extLst>
            </p:cNvPr>
            <p:cNvSpPr/>
            <p:nvPr/>
          </p:nvSpPr>
          <p:spPr bwMode="auto">
            <a:xfrm>
              <a:off x="10059138" y="2312595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29" name="그룹 74">
              <a:extLst>
                <a:ext uri="{FF2B5EF4-FFF2-40B4-BE49-F238E27FC236}">
                  <a16:creationId xmlns:a16="http://schemas.microsoft.com/office/drawing/2014/main" id="{446F8A74-9C6D-92D4-93BE-0B0D2BB2A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18"/>
              <a:ext cx="1657325" cy="411217"/>
              <a:chOff x="3987737" y="5746013"/>
              <a:chExt cx="1657324" cy="256818"/>
            </a:xfrm>
          </p:grpSpPr>
          <p:sp>
            <p:nvSpPr>
              <p:cNvPr id="39" name="Rectangle 626">
                <a:extLst>
                  <a:ext uri="{FF2B5EF4-FFF2-40B4-BE49-F238E27FC236}">
                    <a16:creationId xmlns:a16="http://schemas.microsoft.com/office/drawing/2014/main" id="{B2C6ED3D-2EF2-3FA0-3954-CF94E2FFE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4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검색어를 입력하세요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40" name="AutoShape 181">
                <a:extLst>
                  <a:ext uri="{FF2B5EF4-FFF2-40B4-BE49-F238E27FC236}">
                    <a16:creationId xmlns:a16="http://schemas.microsoft.com/office/drawing/2014/main" id="{F78F1E3E-DA47-B3FC-2CF4-3B6BADBF5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892149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8607BA6-5DE1-1967-B610-B8C0C25C60E9}"/>
              </a:ext>
            </a:extLst>
          </p:cNvPr>
          <p:cNvSpPr/>
          <p:nvPr/>
        </p:nvSpPr>
        <p:spPr>
          <a:xfrm>
            <a:off x="5484778" y="5933296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171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FD8EB-57F8-7D68-54A9-77FD8F5A7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02E6898D-A822-618F-1A19-FCE64E7B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 </a:t>
            </a:r>
            <a:r>
              <a:rPr lang="en-US" altLang="ko-KR" dirty="0"/>
              <a:t>&gt; </a:t>
            </a:r>
            <a:r>
              <a:rPr lang="ko-KR" altLang="en-US" dirty="0"/>
              <a:t>가입완료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533E0818-8348-759B-8021-AB21AA48E1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0E2D43CF-6E77-F66B-B98B-657A0BE61E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가입완료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679618-A976-1CD1-238E-593E20DE9B93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725C146-200D-51BE-B57E-B302F11F6F94}"/>
              </a:ext>
            </a:extLst>
          </p:cNvPr>
          <p:cNvSpPr/>
          <p:nvPr/>
        </p:nvSpPr>
        <p:spPr>
          <a:xfrm>
            <a:off x="306302" y="124464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3B0D4-59A3-6581-84B1-834A6DE73987}"/>
              </a:ext>
            </a:extLst>
          </p:cNvPr>
          <p:cNvSpPr txBox="1"/>
          <p:nvPr/>
        </p:nvSpPr>
        <p:spPr>
          <a:xfrm>
            <a:off x="511118" y="1244646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&gt; 3.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Button">
            <a:extLst>
              <a:ext uri="{FF2B5EF4-FFF2-40B4-BE49-F238E27FC236}">
                <a16:creationId xmlns:a16="http://schemas.microsoft.com/office/drawing/2014/main" id="{9F5FF2E7-9097-5415-EB9C-AC1EAA480130}"/>
              </a:ext>
            </a:extLst>
          </p:cNvPr>
          <p:cNvSpPr/>
          <p:nvPr/>
        </p:nvSpPr>
        <p:spPr>
          <a:xfrm>
            <a:off x="3133683" y="4025053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Button">
            <a:extLst>
              <a:ext uri="{FF2B5EF4-FFF2-40B4-BE49-F238E27FC236}">
                <a16:creationId xmlns:a16="http://schemas.microsoft.com/office/drawing/2014/main" id="{30393F4A-55A3-57FA-36FC-D0B49F007D8A}"/>
              </a:ext>
            </a:extLst>
          </p:cNvPr>
          <p:cNvSpPr/>
          <p:nvPr/>
        </p:nvSpPr>
        <p:spPr>
          <a:xfrm>
            <a:off x="3760700" y="4025053"/>
            <a:ext cx="714103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메인페이지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FB544-2755-150D-AC6C-EE5230F7CA7F}"/>
              </a:ext>
            </a:extLst>
          </p:cNvPr>
          <p:cNvSpPr txBox="1"/>
          <p:nvPr/>
        </p:nvSpPr>
        <p:spPr>
          <a:xfrm>
            <a:off x="2041062" y="2896530"/>
            <a:ext cx="345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b="1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b="1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님의 회원가입이 완료되었습니다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BD82D90-0314-217E-1D04-6E04E624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347" y="1920385"/>
            <a:ext cx="704405" cy="704405"/>
          </a:xfrm>
          <a:prstGeom prst="rect">
            <a:avLst/>
          </a:prstGeom>
        </p:spPr>
      </p:pic>
      <p:graphicFrame>
        <p:nvGraphicFramePr>
          <p:cNvPr id="4" name="Google Shape;638;p42">
            <a:extLst>
              <a:ext uri="{FF2B5EF4-FFF2-40B4-BE49-F238E27FC236}">
                <a16:creationId xmlns:a16="http://schemas.microsoft.com/office/drawing/2014/main" id="{929DF15C-9BFC-94F1-62B2-3F185E986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507121"/>
              </p:ext>
            </p:extLst>
          </p:nvPr>
        </p:nvGraphicFramePr>
        <p:xfrm>
          <a:off x="7514015" y="310181"/>
          <a:ext cx="2338010" cy="8305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4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가입완료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 이름 정보 본인인증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9053CBC0-9FDA-D31D-6341-A11669366A39}"/>
              </a:ext>
            </a:extLst>
          </p:cNvPr>
          <p:cNvSpPr/>
          <p:nvPr/>
        </p:nvSpPr>
        <p:spPr>
          <a:xfrm>
            <a:off x="1901262" y="292675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5FBF317-1C8A-48A6-EA75-885E2C9B36CA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44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AA5B6E-A2FA-F578-4A9A-D3A164898263}"/>
              </a:ext>
            </a:extLst>
          </p:cNvPr>
          <p:cNvSpPr/>
          <p:nvPr/>
        </p:nvSpPr>
        <p:spPr>
          <a:xfrm>
            <a:off x="3074401" y="392407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6FABAF-31A3-3147-6C10-9115B4F47ACD}"/>
              </a:ext>
            </a:extLst>
          </p:cNvPr>
          <p:cNvSpPr/>
          <p:nvPr/>
        </p:nvSpPr>
        <p:spPr>
          <a:xfrm>
            <a:off x="3719397" y="392766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9C8B5CC-8B39-AC5A-E594-C3C481035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67790"/>
              </p:ext>
            </p:extLst>
          </p:nvPr>
        </p:nvGraphicFramePr>
        <p:xfrm>
          <a:off x="7514015" y="1139771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로그인페이지로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8392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070F63B-8FCF-BB0D-FD3C-9FAC0709E8EF}"/>
              </a:ext>
            </a:extLst>
          </p:cNvPr>
          <p:cNvSpPr txBox="1"/>
          <p:nvPr/>
        </p:nvSpPr>
        <p:spPr>
          <a:xfrm>
            <a:off x="1289547" y="3266389"/>
            <a:ext cx="495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b="0" i="0" dirty="0" err="1">
                <a:solidFill>
                  <a:srgbClr val="090909"/>
                </a:solidFill>
                <a:effectLst/>
                <a:latin typeface="+mn-ea"/>
                <a:ea typeface="+mn-ea"/>
              </a:rPr>
              <a:t>대한간호조무사협회</a:t>
            </a:r>
            <a:r>
              <a:rPr lang="en-US" altLang="ko-KR" sz="1000" dirty="0">
                <a:solidFill>
                  <a:srgbClr val="090909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90909"/>
                </a:solidFill>
                <a:latin typeface="+mn-ea"/>
                <a:ea typeface="+mn-ea"/>
              </a:rPr>
              <a:t>통합</a:t>
            </a:r>
            <a:r>
              <a:rPr lang="en-US" altLang="ko-KR" sz="1000" dirty="0">
                <a:solidFill>
                  <a:srgbClr val="090909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90909"/>
                </a:solidFill>
                <a:latin typeface="+mn-ea"/>
                <a:ea typeface="+mn-ea"/>
              </a:rPr>
              <a:t>온라인 </a:t>
            </a:r>
            <a:r>
              <a:rPr lang="ko-KR" altLang="en-US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회원이 되신 것을 진심으로 환영합니다</a:t>
            </a:r>
            <a:r>
              <a:rPr lang="en-US" altLang="ko-KR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이제 다양한 서비스를 </a:t>
            </a:r>
            <a:r>
              <a:rPr lang="ko-KR" altLang="en-US" sz="1000" b="0" i="0" dirty="0" err="1">
                <a:solidFill>
                  <a:srgbClr val="090909"/>
                </a:solidFill>
                <a:effectLst/>
                <a:latin typeface="+mn-ea"/>
                <a:ea typeface="+mn-ea"/>
              </a:rPr>
              <a:t>만나보실</a:t>
            </a:r>
            <a:r>
              <a:rPr lang="ko-KR" altLang="en-US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 수 있습니다</a:t>
            </a:r>
            <a:r>
              <a:rPr lang="en-US" altLang="ko-KR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746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629C1-0F2E-CEBB-D5AD-5140A198C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95E94358-75F3-EF72-C3DA-B3A782BE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회원정보 수정</a:t>
            </a:r>
          </a:p>
        </p:txBody>
      </p:sp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38BFD310-096E-BF46-129B-B3134ABB02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6DA11CB0-105A-1B97-8EA4-B2446B22A6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4DE4C1-851E-E92B-A3AE-59D8DDD32821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F9E78DA-730D-CB12-2E45-133D8ED5728A}"/>
              </a:ext>
            </a:extLst>
          </p:cNvPr>
          <p:cNvSpPr/>
          <p:nvPr/>
        </p:nvSpPr>
        <p:spPr>
          <a:xfrm>
            <a:off x="403372" y="211053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D3813017-B5EE-5F74-D794-61EFFB0997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0440111"/>
              </p:ext>
            </p:extLst>
          </p:nvPr>
        </p:nvGraphicFramePr>
        <p:xfrm>
          <a:off x="7514015" y="310181"/>
          <a:ext cx="2338010" cy="4065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수정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 수 없음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1" strike="noStrike" baseline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br>
                        <a:rPr lang="en-US" altLang="ko-KR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수정 및 비밀번호 변경 시 입력</a:t>
                      </a:r>
                      <a:br>
                        <a:rPr 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비밀번호은 변경페이지에서 변경 가능</a:t>
                      </a:r>
                      <a:endParaRPr sz="700" b="0" u="none" strike="noStrike" cap="none" baseline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2271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 수 없음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4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 수 없음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5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성별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 수 없음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6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휴대전화번호 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본인인증을 통해 변경 가능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7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주소 변경 가능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8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집주소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주소 검색을 통해 수정 가능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상세 주소는 직접 입력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70393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9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최종학력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 필수조건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중졸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고졸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전문학사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학사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석사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박사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71358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1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0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전공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00107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dirty="0">
                          <a:latin typeface="+mn-ea"/>
                          <a:ea typeface="+mn-ea"/>
                        </a:rPr>
                        <a:t>11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회원번호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회원가입 후 부여된 회원번호 노출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수정할 수 없음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379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E7FCD1B-8848-7AFE-24B4-5D94CBC8617F}"/>
              </a:ext>
            </a:extLst>
          </p:cNvPr>
          <p:cNvSpPr txBox="1"/>
          <p:nvPr/>
        </p:nvSpPr>
        <p:spPr>
          <a:xfrm>
            <a:off x="511118" y="1188181"/>
            <a:ext cx="9978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3A33BFB-1F94-308F-A827-10D5265FB857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186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774E26-0878-C8AB-6DDA-6108C03C624D}"/>
              </a:ext>
            </a:extLst>
          </p:cNvPr>
          <p:cNvSpPr/>
          <p:nvPr/>
        </p:nvSpPr>
        <p:spPr>
          <a:xfrm>
            <a:off x="1357209" y="1852480"/>
            <a:ext cx="205432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abcdef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96CEF1-69CF-0A87-73BD-9783844E8551}"/>
              </a:ext>
            </a:extLst>
          </p:cNvPr>
          <p:cNvSpPr/>
          <p:nvPr/>
        </p:nvSpPr>
        <p:spPr>
          <a:xfrm>
            <a:off x="576662" y="2099024"/>
            <a:ext cx="775888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7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98F683-9AF5-155A-FE90-6B23BB45EFED}"/>
              </a:ext>
            </a:extLst>
          </p:cNvPr>
          <p:cNvSpPr/>
          <p:nvPr/>
        </p:nvSpPr>
        <p:spPr>
          <a:xfrm>
            <a:off x="1357209" y="2844051"/>
            <a:ext cx="205432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12345678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7D19CF2-E9FA-01D9-4799-8C5061F9A145}"/>
              </a:ext>
            </a:extLst>
          </p:cNvPr>
          <p:cNvSpPr/>
          <p:nvPr/>
        </p:nvSpPr>
        <p:spPr>
          <a:xfrm>
            <a:off x="576662" y="2773095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910ECF2-DF90-B8F3-3751-E7DD6896DDE0}"/>
              </a:ext>
            </a:extLst>
          </p:cNvPr>
          <p:cNvSpPr/>
          <p:nvPr/>
        </p:nvSpPr>
        <p:spPr>
          <a:xfrm>
            <a:off x="484262" y="1524271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0C0F62-E43D-4F3D-15D8-5CF21463D8FE}"/>
              </a:ext>
            </a:extLst>
          </p:cNvPr>
          <p:cNvSpPr/>
          <p:nvPr/>
        </p:nvSpPr>
        <p:spPr>
          <a:xfrm>
            <a:off x="576662" y="1780121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9C5312B8-6486-0D7D-68EC-D9FEF89A3737}"/>
              </a:ext>
            </a:extLst>
          </p:cNvPr>
          <p:cNvSpPr/>
          <p:nvPr/>
        </p:nvSpPr>
        <p:spPr>
          <a:xfrm>
            <a:off x="403372" y="186650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E3B64A35-B88D-0808-DB9D-AE61352A2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34258"/>
              </p:ext>
            </p:extLst>
          </p:nvPr>
        </p:nvGraphicFramePr>
        <p:xfrm>
          <a:off x="7514015" y="4376139"/>
          <a:ext cx="2338010" cy="219613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비밀변경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비밀번호 유효성 체크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 화면으로 이동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휴대전화번호 변경 번튼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휴대전화번호 인증 팝업 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주소검색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주소검색 본인인증 팝업 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E3-1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주소검색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 검색 후 선택 시 호출 영역에 반영됨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회원탈퇴 버튼 클릭 시  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회원탈퇴 페이지로 이동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855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이름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변경 버튼 클릭 시  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본인인증 팝업창이 뜸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-&gt;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본인인증 성공 시 이름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input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활성화되어 수정 가능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979582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A3D53F2F-3854-1178-0753-D04E18BE1C3B}"/>
              </a:ext>
            </a:extLst>
          </p:cNvPr>
          <p:cNvSpPr/>
          <p:nvPr/>
        </p:nvSpPr>
        <p:spPr>
          <a:xfrm>
            <a:off x="1357209" y="2141791"/>
            <a:ext cx="2042626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입력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DBECAC-2C6B-1366-7996-6145F5A50E9F}"/>
              </a:ext>
            </a:extLst>
          </p:cNvPr>
          <p:cNvSpPr txBox="1"/>
          <p:nvPr/>
        </p:nvSpPr>
        <p:spPr>
          <a:xfrm>
            <a:off x="1284948" y="2346175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Button">
            <a:extLst>
              <a:ext uri="{FF2B5EF4-FFF2-40B4-BE49-F238E27FC236}">
                <a16:creationId xmlns:a16="http://schemas.microsoft.com/office/drawing/2014/main" id="{4C099F6E-D4B0-CFDA-6B00-935D18E824A2}"/>
              </a:ext>
            </a:extLst>
          </p:cNvPr>
          <p:cNvSpPr/>
          <p:nvPr/>
        </p:nvSpPr>
        <p:spPr>
          <a:xfrm>
            <a:off x="3552858" y="2164347"/>
            <a:ext cx="80279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변경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2F3ADA3-90CC-84BB-BFD8-9B93A44C5CD9}"/>
              </a:ext>
            </a:extLst>
          </p:cNvPr>
          <p:cNvSpPr/>
          <p:nvPr/>
        </p:nvSpPr>
        <p:spPr>
          <a:xfrm>
            <a:off x="3464631" y="211539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A5E0F113-4F31-A58B-A075-A8272695E462}"/>
              </a:ext>
            </a:extLst>
          </p:cNvPr>
          <p:cNvSpPr/>
          <p:nvPr/>
        </p:nvSpPr>
        <p:spPr>
          <a:xfrm>
            <a:off x="6203173" y="1846754"/>
            <a:ext cx="802790" cy="2124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회원탈퇴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6C4C0A-C954-C908-84E2-F602B50237FB}"/>
              </a:ext>
            </a:extLst>
          </p:cNvPr>
          <p:cNvSpPr/>
          <p:nvPr/>
        </p:nvSpPr>
        <p:spPr>
          <a:xfrm>
            <a:off x="6112192" y="176309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193F6F-9F0B-A571-4B96-9DB0C7CB4894}"/>
              </a:ext>
            </a:extLst>
          </p:cNvPr>
          <p:cNvSpPr/>
          <p:nvPr/>
        </p:nvSpPr>
        <p:spPr>
          <a:xfrm>
            <a:off x="561332" y="3304216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653A719-D8DC-C0C0-1200-343158A80ADD}"/>
              </a:ext>
            </a:extLst>
          </p:cNvPr>
          <p:cNvSpPr/>
          <p:nvPr/>
        </p:nvSpPr>
        <p:spPr>
          <a:xfrm>
            <a:off x="578750" y="3570162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89F9812-5240-8471-9B68-9B85C0E16685}"/>
              </a:ext>
            </a:extLst>
          </p:cNvPr>
          <p:cNvSpPr/>
          <p:nvPr/>
        </p:nvSpPr>
        <p:spPr>
          <a:xfrm>
            <a:off x="1359297" y="4490808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12345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AE268CA-B5FC-E20D-1F86-711C293D22D8}"/>
              </a:ext>
            </a:extLst>
          </p:cNvPr>
          <p:cNvSpPr/>
          <p:nvPr/>
        </p:nvSpPr>
        <p:spPr>
          <a:xfrm>
            <a:off x="578750" y="4419852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집주소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C3D2110-93C9-DCC4-35D4-4DAF05EE0418}"/>
              </a:ext>
            </a:extLst>
          </p:cNvPr>
          <p:cNvSpPr/>
          <p:nvPr/>
        </p:nvSpPr>
        <p:spPr>
          <a:xfrm>
            <a:off x="578749" y="3843875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DCA56E6-7A0D-9456-D302-EAA51CF6BD01}"/>
              </a:ext>
            </a:extLst>
          </p:cNvPr>
          <p:cNvSpPr txBox="1"/>
          <p:nvPr/>
        </p:nvSpPr>
        <p:spPr>
          <a:xfrm>
            <a:off x="1266429" y="3664816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F826BCE-101C-991D-1208-195CCEDB0401}"/>
              </a:ext>
            </a:extLst>
          </p:cNvPr>
          <p:cNvSpPr/>
          <p:nvPr/>
        </p:nvSpPr>
        <p:spPr>
          <a:xfrm>
            <a:off x="2272759" y="3934441"/>
            <a:ext cx="720000" cy="2052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1234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D596C20-1C36-84A6-8DD2-D96654BEC2EB}"/>
              </a:ext>
            </a:extLst>
          </p:cNvPr>
          <p:cNvSpPr/>
          <p:nvPr/>
        </p:nvSpPr>
        <p:spPr>
          <a:xfrm>
            <a:off x="3186221" y="3934441"/>
            <a:ext cx="720000" cy="2052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1234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1A9342A-208B-12C0-1FC2-6167895DB270}"/>
              </a:ext>
            </a:extLst>
          </p:cNvPr>
          <p:cNvSpPr/>
          <p:nvPr/>
        </p:nvSpPr>
        <p:spPr>
          <a:xfrm>
            <a:off x="2091202" y="3932332"/>
            <a:ext cx="123090" cy="20526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A00495B-C803-E575-BF5E-CC9B0D98CBE3}"/>
              </a:ext>
            </a:extLst>
          </p:cNvPr>
          <p:cNvSpPr/>
          <p:nvPr/>
        </p:nvSpPr>
        <p:spPr>
          <a:xfrm>
            <a:off x="3010220" y="3932332"/>
            <a:ext cx="123090" cy="20526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697B97A-9E42-89E9-B350-9418B095E2A7}"/>
              </a:ext>
            </a:extLst>
          </p:cNvPr>
          <p:cNvSpPr/>
          <p:nvPr/>
        </p:nvSpPr>
        <p:spPr>
          <a:xfrm>
            <a:off x="1359297" y="3115448"/>
            <a:ext cx="205432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758C3279-FE93-5C34-0E27-E0261B12C073}"/>
              </a:ext>
            </a:extLst>
          </p:cNvPr>
          <p:cNvSpPr/>
          <p:nvPr/>
        </p:nvSpPr>
        <p:spPr>
          <a:xfrm>
            <a:off x="578750" y="3044492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7099348-C9AD-7EB6-0339-539C5B270E7E}"/>
              </a:ext>
            </a:extLst>
          </p:cNvPr>
          <p:cNvSpPr/>
          <p:nvPr/>
        </p:nvSpPr>
        <p:spPr>
          <a:xfrm>
            <a:off x="1359297" y="3387701"/>
            <a:ext cx="743993" cy="2052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900701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AB156B4-7D09-333E-6C08-E3873250554D}"/>
              </a:ext>
            </a:extLst>
          </p:cNvPr>
          <p:cNvSpPr/>
          <p:nvPr/>
        </p:nvSpPr>
        <p:spPr>
          <a:xfrm>
            <a:off x="578750" y="4116989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97AAFD9-BC55-7F92-5D70-3E540721D724}"/>
              </a:ext>
            </a:extLst>
          </p:cNvPr>
          <p:cNvSpPr/>
          <p:nvPr/>
        </p:nvSpPr>
        <p:spPr>
          <a:xfrm>
            <a:off x="2272759" y="4207555"/>
            <a:ext cx="720000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naver.com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843BC77-EDE1-89C5-57F2-F742B29AA597}"/>
              </a:ext>
            </a:extLst>
          </p:cNvPr>
          <p:cNvSpPr/>
          <p:nvPr/>
        </p:nvSpPr>
        <p:spPr>
          <a:xfrm>
            <a:off x="3186221" y="4207555"/>
            <a:ext cx="720000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eaLnBrk="0" hangingPunct="0">
              <a:buClrTx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직접입력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906CDF9-97DA-A2DE-2A5E-6B0FAEF7086F}"/>
              </a:ext>
            </a:extLst>
          </p:cNvPr>
          <p:cNvSpPr/>
          <p:nvPr/>
        </p:nvSpPr>
        <p:spPr>
          <a:xfrm>
            <a:off x="2080673" y="4208086"/>
            <a:ext cx="126452" cy="205263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Button">
            <a:extLst>
              <a:ext uri="{FF2B5EF4-FFF2-40B4-BE49-F238E27FC236}">
                <a16:creationId xmlns:a16="http://schemas.microsoft.com/office/drawing/2014/main" id="{DA4DA350-DA10-FB6E-2BCD-7D3D417E202B}"/>
              </a:ext>
            </a:extLst>
          </p:cNvPr>
          <p:cNvSpPr/>
          <p:nvPr/>
        </p:nvSpPr>
        <p:spPr>
          <a:xfrm>
            <a:off x="2283120" y="4509080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주소검색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08E7CAF-246F-7B67-260E-CD43C4C2C7A2}"/>
              </a:ext>
            </a:extLst>
          </p:cNvPr>
          <p:cNvSpPr/>
          <p:nvPr/>
        </p:nvSpPr>
        <p:spPr>
          <a:xfrm>
            <a:off x="1359297" y="4737613"/>
            <a:ext cx="2531647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서울시 광화문 </a:t>
            </a:r>
            <a:r>
              <a:rPr kumimoji="0" lang="ko-KR" altLang="en-US" sz="7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세종대왕로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DB9A03F-6341-92DA-E488-9A7711CEF7C2}"/>
              </a:ext>
            </a:extLst>
          </p:cNvPr>
          <p:cNvSpPr/>
          <p:nvPr/>
        </p:nvSpPr>
        <p:spPr>
          <a:xfrm>
            <a:off x="1359297" y="4984165"/>
            <a:ext cx="2531647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집 상세주소 입력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7EA3156-BD89-9011-834F-62827A5E5ACB}"/>
              </a:ext>
            </a:extLst>
          </p:cNvPr>
          <p:cNvSpPr/>
          <p:nvPr/>
        </p:nvSpPr>
        <p:spPr>
          <a:xfrm>
            <a:off x="549630" y="5230320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최종학력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B45455A-2577-F765-43D3-A373A4AAFE53}"/>
              </a:ext>
            </a:extLst>
          </p:cNvPr>
          <p:cNvSpPr/>
          <p:nvPr/>
        </p:nvSpPr>
        <p:spPr>
          <a:xfrm>
            <a:off x="1359297" y="5313805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전문학사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C3F32D1-AB85-C511-3256-FCB58B79B89D}"/>
              </a:ext>
            </a:extLst>
          </p:cNvPr>
          <p:cNvSpPr/>
          <p:nvPr/>
        </p:nvSpPr>
        <p:spPr>
          <a:xfrm>
            <a:off x="533078" y="5506662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전공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712BAAB-E333-76E6-24EB-1C781D975D84}"/>
              </a:ext>
            </a:extLst>
          </p:cNvPr>
          <p:cNvSpPr/>
          <p:nvPr/>
        </p:nvSpPr>
        <p:spPr>
          <a:xfrm>
            <a:off x="1359297" y="5590147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보건     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0" name="그림 129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1551A97-9B2F-1D7C-D643-7EFF80CC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7" t="1555" r="1002" b="11882"/>
          <a:stretch/>
        </p:blipFill>
        <p:spPr>
          <a:xfrm>
            <a:off x="5548813" y="5071996"/>
            <a:ext cx="1454150" cy="148746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</p:pic>
      <p:sp>
        <p:nvSpPr>
          <p:cNvPr id="131" name="타원 130">
            <a:extLst>
              <a:ext uri="{FF2B5EF4-FFF2-40B4-BE49-F238E27FC236}">
                <a16:creationId xmlns:a16="http://schemas.microsoft.com/office/drawing/2014/main" id="{79FB8D05-0460-9625-CD3C-AD313A5FE32B}"/>
              </a:ext>
            </a:extLst>
          </p:cNvPr>
          <p:cNvSpPr/>
          <p:nvPr/>
        </p:nvSpPr>
        <p:spPr>
          <a:xfrm>
            <a:off x="405460" y="312933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ED66D496-3958-E06E-0D99-EB537F492D8C}"/>
              </a:ext>
            </a:extLst>
          </p:cNvPr>
          <p:cNvSpPr/>
          <p:nvPr/>
        </p:nvSpPr>
        <p:spPr>
          <a:xfrm>
            <a:off x="405460" y="341337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9B3729DA-6AAA-1AFC-98FF-F392B1628575}"/>
              </a:ext>
            </a:extLst>
          </p:cNvPr>
          <p:cNvSpPr/>
          <p:nvPr/>
        </p:nvSpPr>
        <p:spPr>
          <a:xfrm>
            <a:off x="405460" y="363966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82B50D2-3E31-444B-57BE-3F7F3ED57FD8}"/>
              </a:ext>
            </a:extLst>
          </p:cNvPr>
          <p:cNvSpPr/>
          <p:nvPr/>
        </p:nvSpPr>
        <p:spPr>
          <a:xfrm>
            <a:off x="405460" y="392370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B2B9A109-823C-F0A2-3993-538F8C77D4A8}"/>
              </a:ext>
            </a:extLst>
          </p:cNvPr>
          <p:cNvSpPr/>
          <p:nvPr/>
        </p:nvSpPr>
        <p:spPr>
          <a:xfrm>
            <a:off x="405460" y="419292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97D21E19-1824-6B39-95F6-8F0D7A49317A}"/>
              </a:ext>
            </a:extLst>
          </p:cNvPr>
          <p:cNvSpPr/>
          <p:nvPr/>
        </p:nvSpPr>
        <p:spPr>
          <a:xfrm>
            <a:off x="405460" y="448923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D654616-2F26-96F4-AAA5-6A5794F0C382}"/>
              </a:ext>
            </a:extLst>
          </p:cNvPr>
          <p:cNvSpPr/>
          <p:nvPr/>
        </p:nvSpPr>
        <p:spPr>
          <a:xfrm>
            <a:off x="405460" y="52988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46FDB7EF-A8BA-512B-1106-27D8E1D10660}"/>
              </a:ext>
            </a:extLst>
          </p:cNvPr>
          <p:cNvSpPr/>
          <p:nvPr/>
        </p:nvSpPr>
        <p:spPr>
          <a:xfrm>
            <a:off x="405460" y="556802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6D8B098-2E41-B400-73FA-7E967603696E}"/>
              </a:ext>
            </a:extLst>
          </p:cNvPr>
          <p:cNvSpPr/>
          <p:nvPr/>
        </p:nvSpPr>
        <p:spPr>
          <a:xfrm>
            <a:off x="5441199" y="4976361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Button">
            <a:extLst>
              <a:ext uri="{FF2B5EF4-FFF2-40B4-BE49-F238E27FC236}">
                <a16:creationId xmlns:a16="http://schemas.microsoft.com/office/drawing/2014/main" id="{6EB33C62-B539-7F5A-3368-2AA99726AB55}"/>
              </a:ext>
            </a:extLst>
          </p:cNvPr>
          <p:cNvSpPr/>
          <p:nvPr/>
        </p:nvSpPr>
        <p:spPr>
          <a:xfrm>
            <a:off x="3985064" y="3934441"/>
            <a:ext cx="1039008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휴대전화번호 변경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38A46C2-60E5-8C22-886D-EABC4094D004}"/>
              </a:ext>
            </a:extLst>
          </p:cNvPr>
          <p:cNvSpPr/>
          <p:nvPr/>
        </p:nvSpPr>
        <p:spPr>
          <a:xfrm>
            <a:off x="3956341" y="385787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A4E44BD-0420-EB43-251E-214D0549B155}"/>
              </a:ext>
            </a:extLst>
          </p:cNvPr>
          <p:cNvSpPr/>
          <p:nvPr/>
        </p:nvSpPr>
        <p:spPr>
          <a:xfrm>
            <a:off x="2196046" y="444902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0C708E70-FC78-0775-4728-EB3644D66128}"/>
              </a:ext>
            </a:extLst>
          </p:cNvPr>
          <p:cNvSpPr/>
          <p:nvPr/>
        </p:nvSpPr>
        <p:spPr>
          <a:xfrm>
            <a:off x="1359297" y="3935244"/>
            <a:ext cx="740779" cy="2052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5482247-9AAF-7C97-776B-165A42DAD428}"/>
              </a:ext>
            </a:extLst>
          </p:cNvPr>
          <p:cNvSpPr/>
          <p:nvPr/>
        </p:nvSpPr>
        <p:spPr>
          <a:xfrm>
            <a:off x="1359297" y="4208358"/>
            <a:ext cx="740779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abcd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Button">
            <a:extLst>
              <a:ext uri="{FF2B5EF4-FFF2-40B4-BE49-F238E27FC236}">
                <a16:creationId xmlns:a16="http://schemas.microsoft.com/office/drawing/2014/main" id="{6AB4FFAC-49A7-9CDD-F01D-4D8E5D304376}"/>
              </a:ext>
            </a:extLst>
          </p:cNvPr>
          <p:cNvSpPr/>
          <p:nvPr/>
        </p:nvSpPr>
        <p:spPr>
          <a:xfrm>
            <a:off x="3504826" y="3118883"/>
            <a:ext cx="80279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이름 변경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1B9CFED-D3C2-8DDE-A196-11646AFF3328}"/>
              </a:ext>
            </a:extLst>
          </p:cNvPr>
          <p:cNvSpPr txBox="1"/>
          <p:nvPr/>
        </p:nvSpPr>
        <p:spPr>
          <a:xfrm>
            <a:off x="4298662" y="3141195"/>
            <a:ext cx="94828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개명 후 이름 변경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6AD7239-B4DA-E404-54C4-D07DE5A9B68D}"/>
              </a:ext>
            </a:extLst>
          </p:cNvPr>
          <p:cNvSpPr/>
          <p:nvPr/>
        </p:nvSpPr>
        <p:spPr>
          <a:xfrm>
            <a:off x="3490646" y="299044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8206510B-29D3-6E8D-EB6D-9C768CDC3799}"/>
              </a:ext>
            </a:extLst>
          </p:cNvPr>
          <p:cNvSpPr/>
          <p:nvPr/>
        </p:nvSpPr>
        <p:spPr>
          <a:xfrm>
            <a:off x="403118" y="285545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242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EA28B-5F99-7F20-4450-D9E7E83A3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D1BA14EF-7F65-F95F-1753-07F2EC22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  <a:r>
              <a:rPr lang="en-US" altLang="ko-KR" dirty="0"/>
              <a:t> 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회원정보 수정 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1648DF-24A6-0CAF-F3EF-E534D6D84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9D0BB1-A91A-9299-F51C-72AFC22502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수정</a:t>
            </a:r>
          </a:p>
        </p:txBody>
      </p:sp>
      <p:graphicFrame>
        <p:nvGraphicFramePr>
          <p:cNvPr id="2" name="Google Shape;638;p42">
            <a:extLst>
              <a:ext uri="{FF2B5EF4-FFF2-40B4-BE49-F238E27FC236}">
                <a16:creationId xmlns:a16="http://schemas.microsoft.com/office/drawing/2014/main" id="{C8FEAF14-E190-17E4-764E-A6A57F25E8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8037488"/>
              </p:ext>
            </p:extLst>
          </p:nvPr>
        </p:nvGraphicFramePr>
        <p:xfrm>
          <a:off x="7514015" y="310181"/>
          <a:ext cx="2338010" cy="410621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회원정보 수정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 선택 시 근무처 입력 필수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근무처명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근무처검색 버튼 클릭 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심평원 정보 조회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부서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부서 직접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직장주소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근무처검색 결과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데이타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자동 반영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5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 전화번호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근무처검색 결과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데이타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자동 반영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6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직장 팩스번호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직접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80296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우편물수신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 시 우편물수신은 직장으로 자동 선택 됨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50466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sng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8</a:t>
                      </a:r>
                      <a:endParaRPr sz="700" strike="sngStrike" baseline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sngStrike" cap="none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발송호칭</a:t>
                      </a:r>
                      <a:b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sngStrike" cap="none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간호조무사님 선택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간호조무사님 </a:t>
                      </a:r>
                      <a:r>
                        <a:rPr lang="en-US" altLang="ko-KR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님</a:t>
                      </a:r>
                      <a:endParaRPr lang="en-US" altLang="ko-KR" sz="700" strike="sng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9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선택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 없음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이라고 표시됨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10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우편물수신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시 우편물수신은 집으로 자동 선택 됨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6681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43AD704-C164-8FA6-9C4E-CE4638D5C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10119"/>
              </p:ext>
            </p:extLst>
          </p:nvPr>
        </p:nvGraphicFramePr>
        <p:xfrm>
          <a:off x="7514015" y="4411495"/>
          <a:ext cx="2338010" cy="1809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 선택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 선택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“e1-1”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노출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 노출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“e3-1”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숨김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1219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근무처검색 버튼 클릭 시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근무처검색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12422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77715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3-1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“e3-1”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노출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“e1-1”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숨김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3118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DB69505-94D2-ED6F-1B07-D4D8CC2F1726}"/>
              </a:ext>
            </a:extLst>
          </p:cNvPr>
          <p:cNvSpPr/>
          <p:nvPr/>
        </p:nvSpPr>
        <p:spPr>
          <a:xfrm>
            <a:off x="1362361" y="1330307"/>
            <a:ext cx="20419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삼성병원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739001-5135-A60B-F049-CE287990B0A6}"/>
              </a:ext>
            </a:extLst>
          </p:cNvPr>
          <p:cNvSpPr/>
          <p:nvPr/>
        </p:nvSpPr>
        <p:spPr>
          <a:xfrm>
            <a:off x="579981" y="1259351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근무처명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751BC541-326F-3911-7D25-9B581E224FAA}"/>
              </a:ext>
            </a:extLst>
          </p:cNvPr>
          <p:cNvSpPr/>
          <p:nvPr/>
        </p:nvSpPr>
        <p:spPr>
          <a:xfrm>
            <a:off x="3474280" y="1342337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근무처검색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88C1EE-74F2-706D-FC84-920658544283}"/>
              </a:ext>
            </a:extLst>
          </p:cNvPr>
          <p:cNvSpPr/>
          <p:nvPr/>
        </p:nvSpPr>
        <p:spPr>
          <a:xfrm>
            <a:off x="1362361" y="1635965"/>
            <a:ext cx="204197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부서명 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A6C176-2F50-873E-9F74-A0ADA705BBE2}"/>
              </a:ext>
            </a:extLst>
          </p:cNvPr>
          <p:cNvSpPr/>
          <p:nvPr/>
        </p:nvSpPr>
        <p:spPr>
          <a:xfrm>
            <a:off x="579981" y="1565009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018FA8-9C07-07C7-E1C5-BBEEE98003CB}"/>
              </a:ext>
            </a:extLst>
          </p:cNvPr>
          <p:cNvSpPr/>
          <p:nvPr/>
        </p:nvSpPr>
        <p:spPr>
          <a:xfrm>
            <a:off x="1362361" y="1949040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A81EA9-664A-6F57-8BA9-433C30DD6C9D}"/>
              </a:ext>
            </a:extLst>
          </p:cNvPr>
          <p:cNvSpPr/>
          <p:nvPr/>
        </p:nvSpPr>
        <p:spPr>
          <a:xfrm>
            <a:off x="579981" y="1878084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직장주소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370435-9277-B80C-3017-5DCFBC4D92C9}"/>
              </a:ext>
            </a:extLst>
          </p:cNvPr>
          <p:cNvSpPr/>
          <p:nvPr/>
        </p:nvSpPr>
        <p:spPr>
          <a:xfrm>
            <a:off x="1362361" y="2195845"/>
            <a:ext cx="2049177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D5299D-92B3-5271-F3EF-32D7C1FAA43B}"/>
              </a:ext>
            </a:extLst>
          </p:cNvPr>
          <p:cNvSpPr/>
          <p:nvPr/>
        </p:nvSpPr>
        <p:spPr>
          <a:xfrm>
            <a:off x="1362361" y="2459815"/>
            <a:ext cx="2049177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직장 상세주소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8F34EC-E02D-B31A-0C4F-C56720838632}"/>
              </a:ext>
            </a:extLst>
          </p:cNvPr>
          <p:cNvSpPr/>
          <p:nvPr/>
        </p:nvSpPr>
        <p:spPr>
          <a:xfrm>
            <a:off x="579981" y="2691286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직장 전화번호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6E9047E-4B51-336C-FBB7-011299FFDDD9}"/>
              </a:ext>
            </a:extLst>
          </p:cNvPr>
          <p:cNvGrpSpPr/>
          <p:nvPr/>
        </p:nvGrpSpPr>
        <p:grpSpPr>
          <a:xfrm>
            <a:off x="1362361" y="2781852"/>
            <a:ext cx="2049177" cy="224205"/>
            <a:chOff x="1182828" y="4362554"/>
            <a:chExt cx="2620810" cy="22420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88E7B5A-D815-C4AD-D2FC-B3642BDD3DAB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36E8590-8C57-099A-5247-4F93D17EAAA0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6DB1589-A4AB-E54A-E896-D9E142E1C1E1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4D7711C-831C-816A-DFCC-5E2ACB3337DC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222E959-E285-FEAF-D58D-5859D8034BA8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740BEF-094E-9BD1-49E1-2F4C0CB52EB3}"/>
              </a:ext>
            </a:extLst>
          </p:cNvPr>
          <p:cNvSpPr/>
          <p:nvPr/>
        </p:nvSpPr>
        <p:spPr>
          <a:xfrm>
            <a:off x="579981" y="3045971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직장 팩스번호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899ACC0-3B4F-38F1-2F2D-89BE3036AD30}"/>
              </a:ext>
            </a:extLst>
          </p:cNvPr>
          <p:cNvGrpSpPr/>
          <p:nvPr/>
        </p:nvGrpSpPr>
        <p:grpSpPr>
          <a:xfrm>
            <a:off x="1362361" y="3136537"/>
            <a:ext cx="2049177" cy="224205"/>
            <a:chOff x="1182828" y="4362554"/>
            <a:chExt cx="2620810" cy="22420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FA781F3-00E7-4C49-95EF-9BCF29E05929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E07F7B7-0064-4BC3-1828-8F77E82471C6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15107A5-4D9C-B212-0071-AAA7250251C1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952EFD-8191-DB52-452C-A6FF24A9D83C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D03699-1A4E-F9BD-5584-9A6490FAD926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646F02-5629-1530-67F4-0881F78D4095}"/>
              </a:ext>
            </a:extLst>
          </p:cNvPr>
          <p:cNvSpPr/>
          <p:nvPr/>
        </p:nvSpPr>
        <p:spPr>
          <a:xfrm>
            <a:off x="579981" y="3411117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A7C47D-5369-16B3-9CDA-2862EC870630}"/>
              </a:ext>
            </a:extLst>
          </p:cNvPr>
          <p:cNvSpPr txBox="1"/>
          <p:nvPr/>
        </p:nvSpPr>
        <p:spPr>
          <a:xfrm>
            <a:off x="1269770" y="3492631"/>
            <a:ext cx="21950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직장  ○ 집  ○ </a:t>
            </a:r>
            <a:r>
              <a:rPr lang="ko-KR" altLang="en-US" sz="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수신안함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AB2FE4-676A-0B5A-5E2F-6F58E272BC77}"/>
              </a:ext>
            </a:extLst>
          </p:cNvPr>
          <p:cNvSpPr/>
          <p:nvPr/>
        </p:nvSpPr>
        <p:spPr>
          <a:xfrm>
            <a:off x="579981" y="4786555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취업여부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57AEC1-44AB-34EC-8927-B747F18D3C5B}"/>
              </a:ext>
            </a:extLst>
          </p:cNvPr>
          <p:cNvSpPr txBox="1"/>
          <p:nvPr/>
        </p:nvSpPr>
        <p:spPr>
          <a:xfrm>
            <a:off x="1261827" y="4869928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취업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미취업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1A08BF-6624-6E16-2875-904366ADD18C}"/>
              </a:ext>
            </a:extLst>
          </p:cNvPr>
          <p:cNvSpPr/>
          <p:nvPr/>
        </p:nvSpPr>
        <p:spPr>
          <a:xfrm>
            <a:off x="1271165" y="5110120"/>
            <a:ext cx="2016152" cy="287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 없음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8EBECD6-F98F-E17A-865E-CE57BF7E2BE8}"/>
              </a:ext>
            </a:extLst>
          </p:cNvPr>
          <p:cNvSpPr/>
          <p:nvPr/>
        </p:nvSpPr>
        <p:spPr>
          <a:xfrm>
            <a:off x="579981" y="5315676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E923C1-E66C-7DCC-F86D-2764D753425B}"/>
              </a:ext>
            </a:extLst>
          </p:cNvPr>
          <p:cNvSpPr txBox="1"/>
          <p:nvPr/>
        </p:nvSpPr>
        <p:spPr>
          <a:xfrm>
            <a:off x="1259396" y="5397190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직장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집  ○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수신안함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928BE28-76AB-A1A5-5E1A-D7DBF390D7F5}"/>
              </a:ext>
            </a:extLst>
          </p:cNvPr>
          <p:cNvSpPr/>
          <p:nvPr/>
        </p:nvSpPr>
        <p:spPr>
          <a:xfrm>
            <a:off x="579981" y="905886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취업여부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EE48DE-8AF1-B04E-8F17-21657162EE53}"/>
              </a:ext>
            </a:extLst>
          </p:cNvPr>
          <p:cNvSpPr txBox="1"/>
          <p:nvPr/>
        </p:nvSpPr>
        <p:spPr>
          <a:xfrm>
            <a:off x="1268005" y="970725"/>
            <a:ext cx="21950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취업   ○ </a:t>
            </a:r>
            <a:r>
              <a:rPr lang="ko-KR" altLang="en-US" sz="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미취업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63DAAF0-AE70-A1D5-69B0-5904D619C062}"/>
              </a:ext>
            </a:extLst>
          </p:cNvPr>
          <p:cNvSpPr/>
          <p:nvPr/>
        </p:nvSpPr>
        <p:spPr>
          <a:xfrm>
            <a:off x="419498" y="101295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B63F0C3-968E-F04F-C593-B7AABF52DD3B}"/>
              </a:ext>
            </a:extLst>
          </p:cNvPr>
          <p:cNvSpPr/>
          <p:nvPr/>
        </p:nvSpPr>
        <p:spPr>
          <a:xfrm>
            <a:off x="419498" y="133974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ECD023A-9523-9D73-F8C1-B1F39C3A5044}"/>
              </a:ext>
            </a:extLst>
          </p:cNvPr>
          <p:cNvSpPr/>
          <p:nvPr/>
        </p:nvSpPr>
        <p:spPr>
          <a:xfrm>
            <a:off x="419498" y="167669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1DE4B5E-A48F-1419-D7EE-E575DBF29A29}"/>
              </a:ext>
            </a:extLst>
          </p:cNvPr>
          <p:cNvSpPr/>
          <p:nvPr/>
        </p:nvSpPr>
        <p:spPr>
          <a:xfrm>
            <a:off x="419498" y="197494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13A6245-21CE-812B-EBC8-13692DB143DD}"/>
              </a:ext>
            </a:extLst>
          </p:cNvPr>
          <p:cNvSpPr/>
          <p:nvPr/>
        </p:nvSpPr>
        <p:spPr>
          <a:xfrm>
            <a:off x="419498" y="276729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FBE26D9-6E30-E8BB-8214-4FC5125DB4BB}"/>
              </a:ext>
            </a:extLst>
          </p:cNvPr>
          <p:cNvSpPr/>
          <p:nvPr/>
        </p:nvSpPr>
        <p:spPr>
          <a:xfrm>
            <a:off x="419498" y="309597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C2E3A94-4A3B-E180-EC7E-DB6651DEF551}"/>
              </a:ext>
            </a:extLst>
          </p:cNvPr>
          <p:cNvSpPr/>
          <p:nvPr/>
        </p:nvSpPr>
        <p:spPr>
          <a:xfrm>
            <a:off x="419498" y="349263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C99E6DF-65A4-DE6A-E809-508B7DD3D4DC}"/>
              </a:ext>
            </a:extLst>
          </p:cNvPr>
          <p:cNvSpPr/>
          <p:nvPr/>
        </p:nvSpPr>
        <p:spPr>
          <a:xfrm>
            <a:off x="419498" y="486526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D264E7-9E4E-DB50-E5AA-52F2A60D1A5C}"/>
              </a:ext>
            </a:extLst>
          </p:cNvPr>
          <p:cNvSpPr/>
          <p:nvPr/>
        </p:nvSpPr>
        <p:spPr>
          <a:xfrm>
            <a:off x="620439" y="1272498"/>
            <a:ext cx="6396803" cy="2446886"/>
          </a:xfrm>
          <a:prstGeom prst="rect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B9E6922-0E48-E0A5-96ED-18AEA939359E}"/>
              </a:ext>
            </a:extLst>
          </p:cNvPr>
          <p:cNvSpPr/>
          <p:nvPr/>
        </p:nvSpPr>
        <p:spPr>
          <a:xfrm>
            <a:off x="620439" y="5140904"/>
            <a:ext cx="6396803" cy="501924"/>
          </a:xfrm>
          <a:prstGeom prst="rect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107715E-305A-003D-5E04-23A076DA82FB}"/>
              </a:ext>
            </a:extLst>
          </p:cNvPr>
          <p:cNvSpPr/>
          <p:nvPr/>
        </p:nvSpPr>
        <p:spPr>
          <a:xfrm>
            <a:off x="414715" y="539663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3BAFA9-1325-D840-ADCC-BDE2813E6DF6}"/>
              </a:ext>
            </a:extLst>
          </p:cNvPr>
          <p:cNvSpPr/>
          <p:nvPr/>
        </p:nvSpPr>
        <p:spPr>
          <a:xfrm>
            <a:off x="3404340" y="129537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FB098F-66BE-292A-000C-9B038C7977F5}"/>
              </a:ext>
            </a:extLst>
          </p:cNvPr>
          <p:cNvSpPr/>
          <p:nvPr/>
        </p:nvSpPr>
        <p:spPr>
          <a:xfrm>
            <a:off x="1186009" y="93363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107333E-51F7-6145-77D9-CC7F3F85D71F}"/>
              </a:ext>
            </a:extLst>
          </p:cNvPr>
          <p:cNvSpPr/>
          <p:nvPr/>
        </p:nvSpPr>
        <p:spPr>
          <a:xfrm>
            <a:off x="1182361" y="486526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B7EFAEE-47AD-ADD0-FF18-C9A5CBE0DC32}"/>
              </a:ext>
            </a:extLst>
          </p:cNvPr>
          <p:cNvSpPr/>
          <p:nvPr/>
        </p:nvSpPr>
        <p:spPr>
          <a:xfrm>
            <a:off x="7468110" y="6361964"/>
            <a:ext cx="238391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근무처가 있는 경우 근무처로 </a:t>
            </a: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근무처가 없는 경우 집 주소로 우편물이 올 수 있게 요청함</a:t>
            </a:r>
            <a:b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 선택 시 주소는 뿌려주는 정보임</a:t>
            </a:r>
            <a:endParaRPr lang="en-US" altLang="ko-KR" sz="7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33E43C-09C3-2737-3E4E-5E08A950DD70}"/>
              </a:ext>
            </a:extLst>
          </p:cNvPr>
          <p:cNvSpPr/>
          <p:nvPr/>
        </p:nvSpPr>
        <p:spPr>
          <a:xfrm>
            <a:off x="6709002" y="1089828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D46949-6171-AE33-5A35-35A997009426}"/>
              </a:ext>
            </a:extLst>
          </p:cNvPr>
          <p:cNvSpPr/>
          <p:nvPr/>
        </p:nvSpPr>
        <p:spPr>
          <a:xfrm>
            <a:off x="6707135" y="4964961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DE1DA6-9698-EBF6-F567-8986ABB272A4}"/>
              </a:ext>
            </a:extLst>
          </p:cNvPr>
          <p:cNvSpPr/>
          <p:nvPr/>
        </p:nvSpPr>
        <p:spPr>
          <a:xfrm>
            <a:off x="579981" y="5109418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근무처명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631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522AE-7AE8-0492-E76D-B51CD3803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2577E90F-029C-78C6-A4B5-92BFD5AE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회원정보 수정 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6B4F08AD-FB87-027D-1152-684E58108E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5" name="텍스트 개체 틀 64">
            <a:extLst>
              <a:ext uri="{FF2B5EF4-FFF2-40B4-BE49-F238E27FC236}">
                <a16:creationId xmlns:a16="http://schemas.microsoft.com/office/drawing/2014/main" id="{2613AFAA-C502-D7B8-C962-383DCA608A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수정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4B09445-D47D-FEC1-E9E9-2913E322F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26078"/>
              </p:ext>
            </p:extLst>
          </p:nvPr>
        </p:nvGraphicFramePr>
        <p:xfrm>
          <a:off x="7514015" y="4113441"/>
          <a:ext cx="2338010" cy="206353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 면제신청하기 버튼 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＇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자격신고안내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신고절차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윈도우 오픈</a:t>
                      </a:r>
                      <a:endParaRPr lang="en-US" altLang="ko-KR"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자격증번호 찾기 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자격증번호확인 버튼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새창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링크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국시원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복지부 자료 조회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2"/>
                        </a:rPr>
                        <a:t>https://lic.mohw.go.kr/login/login.do?THROW_URL=/mypage/reqstList.do&amp;MENU_ID=M-03-01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메인화면으로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1125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및 필수 입력 값 유효성 체크 후 이상 이 없는 경우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#e4-2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현 위치 유지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미 입력 후 저장 버튼 클릭 시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#e4-1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939380"/>
                  </a:ext>
                </a:extLst>
              </a:tr>
            </a:tbl>
          </a:graphicData>
        </a:graphic>
      </p:graphicFrame>
      <p:sp>
        <p:nvSpPr>
          <p:cNvPr id="35" name="Button">
            <a:extLst>
              <a:ext uri="{FF2B5EF4-FFF2-40B4-BE49-F238E27FC236}">
                <a16:creationId xmlns:a16="http://schemas.microsoft.com/office/drawing/2014/main" id="{6E1973D3-E10B-87C2-7DEC-ECE6AC59BD96}"/>
              </a:ext>
            </a:extLst>
          </p:cNvPr>
          <p:cNvSpPr/>
          <p:nvPr/>
        </p:nvSpPr>
        <p:spPr>
          <a:xfrm>
            <a:off x="3117022" y="5925463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53F93FA8-1F65-B86C-B7A3-1C8DE3122E60}"/>
              </a:ext>
            </a:extLst>
          </p:cNvPr>
          <p:cNvSpPr/>
          <p:nvPr/>
        </p:nvSpPr>
        <p:spPr>
          <a:xfrm>
            <a:off x="2495052" y="5925464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CF7A9B-4562-C6EE-4FDD-2A806C7713BE}"/>
              </a:ext>
            </a:extLst>
          </p:cNvPr>
          <p:cNvCxnSpPr>
            <a:cxnSpLocks/>
          </p:cNvCxnSpPr>
          <p:nvPr/>
        </p:nvCxnSpPr>
        <p:spPr>
          <a:xfrm>
            <a:off x="563592" y="5811649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5DD7BC8-5801-36A5-A34F-4583323C8263}"/>
              </a:ext>
            </a:extLst>
          </p:cNvPr>
          <p:cNvSpPr/>
          <p:nvPr/>
        </p:nvSpPr>
        <p:spPr>
          <a:xfrm>
            <a:off x="486580" y="1146639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자격증 및 수료증 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Button">
            <a:extLst>
              <a:ext uri="{FF2B5EF4-FFF2-40B4-BE49-F238E27FC236}">
                <a16:creationId xmlns:a16="http://schemas.microsoft.com/office/drawing/2014/main" id="{B1147D85-E2C5-F2C6-30F1-6306529D3436}"/>
              </a:ext>
            </a:extLst>
          </p:cNvPr>
          <p:cNvSpPr/>
          <p:nvPr/>
        </p:nvSpPr>
        <p:spPr>
          <a:xfrm>
            <a:off x="5781363" y="1172539"/>
            <a:ext cx="1224000" cy="1944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보수교육 면제신청하기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6F6866-4147-670D-03DD-AB56B5F340F1}"/>
              </a:ext>
            </a:extLst>
          </p:cNvPr>
          <p:cNvSpPr/>
          <p:nvPr/>
        </p:nvSpPr>
        <p:spPr>
          <a:xfrm>
            <a:off x="3676374" y="1330301"/>
            <a:ext cx="343533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자격증을 취득한 연도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첫해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보수교육이 </a:t>
            </a:r>
            <a:r>
              <a:rPr lang="ko-KR" altLang="en-US" sz="7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면제되오니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면제 신청해주세요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4B1AD5C-0B5F-9BD2-97C2-61BB73E572AA}"/>
              </a:ext>
            </a:extLst>
          </p:cNvPr>
          <p:cNvCxnSpPr>
            <a:cxnSpLocks/>
          </p:cNvCxnSpPr>
          <p:nvPr/>
        </p:nvCxnSpPr>
        <p:spPr>
          <a:xfrm>
            <a:off x="556550" y="1015961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417AC73-7B3D-7137-3114-C71504CC2B2E}"/>
              </a:ext>
            </a:extLst>
          </p:cNvPr>
          <p:cNvSpPr/>
          <p:nvPr/>
        </p:nvSpPr>
        <p:spPr>
          <a:xfrm>
            <a:off x="575950" y="1591389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B7CD53C-5A41-CD69-45EA-3439C77F1676}"/>
              </a:ext>
            </a:extLst>
          </p:cNvPr>
          <p:cNvSpPr/>
          <p:nvPr/>
        </p:nvSpPr>
        <p:spPr>
          <a:xfrm>
            <a:off x="1370918" y="1664692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보건복지부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8B5E9DD-9CD3-5B90-5863-53AC4010D580}"/>
              </a:ext>
            </a:extLst>
          </p:cNvPr>
          <p:cNvSpPr/>
          <p:nvPr/>
        </p:nvSpPr>
        <p:spPr>
          <a:xfrm>
            <a:off x="575949" y="1884402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자격증번호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2DA622F-FEBD-A325-E2CC-C85391D46258}"/>
              </a:ext>
            </a:extLst>
          </p:cNvPr>
          <p:cNvSpPr/>
          <p:nvPr/>
        </p:nvSpPr>
        <p:spPr>
          <a:xfrm>
            <a:off x="1370918" y="1957705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5236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82D2727-C466-53F5-C400-268B8FC5FEC1}"/>
              </a:ext>
            </a:extLst>
          </p:cNvPr>
          <p:cNvSpPr/>
          <p:nvPr/>
        </p:nvSpPr>
        <p:spPr>
          <a:xfrm>
            <a:off x="575949" y="2524387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4A03DA-B779-3306-4623-0FABAE88AC5F}"/>
              </a:ext>
            </a:extLst>
          </p:cNvPr>
          <p:cNvGrpSpPr/>
          <p:nvPr/>
        </p:nvGrpSpPr>
        <p:grpSpPr>
          <a:xfrm>
            <a:off x="1370918" y="2585576"/>
            <a:ext cx="2784466" cy="205263"/>
            <a:chOff x="1370918" y="2726727"/>
            <a:chExt cx="2784466" cy="205263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BA8372A-9E14-4F4B-7FF5-3C37E382647C}"/>
                </a:ext>
              </a:extLst>
            </p:cNvPr>
            <p:cNvSpPr/>
            <p:nvPr/>
          </p:nvSpPr>
          <p:spPr>
            <a:xfrm>
              <a:off x="1370918" y="272672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94C5A96-BE14-ADAB-7811-01BF920D41E3}"/>
                </a:ext>
              </a:extLst>
            </p:cNvPr>
            <p:cNvSpPr/>
            <p:nvPr/>
          </p:nvSpPr>
          <p:spPr>
            <a:xfrm>
              <a:off x="2088966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9C23BFC-C545-B1E8-5D62-FF58912C244B}"/>
                </a:ext>
              </a:extLst>
            </p:cNvPr>
            <p:cNvSpPr/>
            <p:nvPr/>
          </p:nvSpPr>
          <p:spPr>
            <a:xfrm>
              <a:off x="2344953" y="2726727"/>
              <a:ext cx="743993" cy="20526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1996428-E1CC-ACB8-E980-DEB1B8B0F597}"/>
                </a:ext>
              </a:extLst>
            </p:cNvPr>
            <p:cNvSpPr/>
            <p:nvPr/>
          </p:nvSpPr>
          <p:spPr>
            <a:xfrm>
              <a:off x="3053046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8630CE4-C6F1-6C4C-C5B6-AEAEB3B428CC}"/>
                </a:ext>
              </a:extLst>
            </p:cNvPr>
            <p:cNvSpPr/>
            <p:nvPr/>
          </p:nvSpPr>
          <p:spPr>
            <a:xfrm>
              <a:off x="3314702" y="2726727"/>
              <a:ext cx="743993" cy="20526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DDC79A-F99A-FA61-9362-13009DBD0C06}"/>
                </a:ext>
              </a:extLst>
            </p:cNvPr>
            <p:cNvSpPr/>
            <p:nvPr/>
          </p:nvSpPr>
          <p:spPr>
            <a:xfrm>
              <a:off x="4028932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D1E6CF3-6110-2FB4-7C6B-0835452D4F49}"/>
              </a:ext>
            </a:extLst>
          </p:cNvPr>
          <p:cNvSpPr/>
          <p:nvPr/>
        </p:nvSpPr>
        <p:spPr>
          <a:xfrm>
            <a:off x="1273239" y="2188722"/>
            <a:ext cx="41870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숫자만 입력해주시기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5236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5236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0"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자격증번호를 모르실 경우 자격증번호확인 버튼을 클릭 후 공인인증서를 통해 확인바랍니다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7EC1DD7-A649-E52A-C85D-24F9DFE1D532}"/>
              </a:ext>
            </a:extLst>
          </p:cNvPr>
          <p:cNvSpPr/>
          <p:nvPr/>
        </p:nvSpPr>
        <p:spPr>
          <a:xfrm>
            <a:off x="419498" y="16883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E4DCF76-16AE-4CAE-3BE5-E554901A0D6D}"/>
              </a:ext>
            </a:extLst>
          </p:cNvPr>
          <p:cNvSpPr/>
          <p:nvPr/>
        </p:nvSpPr>
        <p:spPr>
          <a:xfrm>
            <a:off x="419498" y="198191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6013CC0D-DEBD-077E-D5A0-FB72075F032C}"/>
              </a:ext>
            </a:extLst>
          </p:cNvPr>
          <p:cNvSpPr/>
          <p:nvPr/>
        </p:nvSpPr>
        <p:spPr>
          <a:xfrm>
            <a:off x="419498" y="255292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DA08453-6F28-2510-3FA6-CE1E909626FA}"/>
              </a:ext>
            </a:extLst>
          </p:cNvPr>
          <p:cNvSpPr/>
          <p:nvPr/>
        </p:nvSpPr>
        <p:spPr>
          <a:xfrm>
            <a:off x="5670632" y="107722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09973FC2-884C-1C90-8B00-170CAFEABB95}"/>
              </a:ext>
            </a:extLst>
          </p:cNvPr>
          <p:cNvGrpSpPr/>
          <p:nvPr/>
        </p:nvGrpSpPr>
        <p:grpSpPr>
          <a:xfrm>
            <a:off x="5570741" y="5365508"/>
            <a:ext cx="1800000" cy="540000"/>
            <a:chOff x="10013747" y="2277838"/>
            <a:chExt cx="1891654" cy="555165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67E025E-DC51-FB25-FE27-CDAA07D879A9}"/>
                </a:ext>
              </a:extLst>
            </p:cNvPr>
            <p:cNvSpPr/>
            <p:nvPr/>
          </p:nvSpPr>
          <p:spPr bwMode="auto">
            <a:xfrm>
              <a:off x="10059138" y="2318945"/>
              <a:ext cx="1846263" cy="51405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148" name="그룹 74">
              <a:extLst>
                <a:ext uri="{FF2B5EF4-FFF2-40B4-BE49-F238E27FC236}">
                  <a16:creationId xmlns:a16="http://schemas.microsoft.com/office/drawing/2014/main" id="{B247CDFD-B916-DEB7-1747-88BBA4956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18"/>
              <a:ext cx="1657325" cy="411217"/>
              <a:chOff x="3987737" y="5746013"/>
              <a:chExt cx="1657324" cy="256818"/>
            </a:xfrm>
          </p:grpSpPr>
          <p:sp>
            <p:nvSpPr>
              <p:cNvPr id="150" name="Rectangle 626">
                <a:extLst>
                  <a:ext uri="{FF2B5EF4-FFF2-40B4-BE49-F238E27FC236}">
                    <a16:creationId xmlns:a16="http://schemas.microsoft.com/office/drawing/2014/main" id="{628493BC-6C1B-E50B-3B2D-D4EC9770E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84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비밀번호를 입력해 주세요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151" name="AutoShape 181">
                <a:extLst>
                  <a:ext uri="{FF2B5EF4-FFF2-40B4-BE49-F238E27FC236}">
                    <a16:creationId xmlns:a16="http://schemas.microsoft.com/office/drawing/2014/main" id="{60B18668-B149-6525-F054-C1C943E8E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892149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6C8036F-4976-D8B6-A1D9-829206881D86}"/>
                </a:ext>
              </a:extLst>
            </p:cNvPr>
            <p:cNvSpPr/>
            <p:nvPr/>
          </p:nvSpPr>
          <p:spPr>
            <a:xfrm>
              <a:off x="10013747" y="2277838"/>
              <a:ext cx="2178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e4-1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F31EBC3-8D60-9448-6316-03D92AC426A7}"/>
              </a:ext>
            </a:extLst>
          </p:cNvPr>
          <p:cNvSpPr/>
          <p:nvPr/>
        </p:nvSpPr>
        <p:spPr>
          <a:xfrm>
            <a:off x="2477336" y="583546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8C32B41-E399-C87D-5D7D-CFC6DE08A931}"/>
              </a:ext>
            </a:extLst>
          </p:cNvPr>
          <p:cNvSpPr/>
          <p:nvPr/>
        </p:nvSpPr>
        <p:spPr>
          <a:xfrm>
            <a:off x="3100250" y="583546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4" name="Google Shape;638;p42">
            <a:extLst>
              <a:ext uri="{FF2B5EF4-FFF2-40B4-BE49-F238E27FC236}">
                <a16:creationId xmlns:a16="http://schemas.microsoft.com/office/drawing/2014/main" id="{A5A508F1-3393-DE14-61C8-73C4DFB2B9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5777776"/>
              </p:ext>
            </p:extLst>
          </p:nvPr>
        </p:nvGraphicFramePr>
        <p:xfrm>
          <a:off x="7514015" y="310181"/>
          <a:ext cx="2338010" cy="38006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회원정보 수정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발급처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보건복지부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서울특별시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부산광역시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대구광역시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인천광역시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광주광역시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대전광역시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울산광역시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세종특별자치시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경기도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강원도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충청북도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충청남도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전라북도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경상북도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경상남도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제주특별자치도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 번호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발급일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월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 선택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 현황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체크박스 선택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5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수료증 현황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체크박스 선택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2281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6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취특학습기관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관련 기관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선택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2281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임상커뮤니티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관련 협의회 선택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병원간호조무사협의회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의원간호조무사협의회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치과간호조무사협의회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한의간호조무사협의회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보건기관간호조무사협의회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장기요양기관간호조무사협의회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남성간호조무사협의회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18526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31A654-9C48-0D5A-156D-CDC39272390A}"/>
              </a:ext>
            </a:extLst>
          </p:cNvPr>
          <p:cNvSpPr/>
          <p:nvPr/>
        </p:nvSpPr>
        <p:spPr>
          <a:xfrm>
            <a:off x="468046" y="4797594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임상커뮤니티 선택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9AA011-D5D8-CA16-5FCD-9DBCDD2C6BBD}"/>
              </a:ext>
            </a:extLst>
          </p:cNvPr>
          <p:cNvSpPr/>
          <p:nvPr/>
        </p:nvSpPr>
        <p:spPr>
          <a:xfrm>
            <a:off x="597245" y="4968225"/>
            <a:ext cx="77329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임상커뮤니티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DA7A9D-257E-B1E0-7782-289DEEA5AD07}"/>
              </a:ext>
            </a:extLst>
          </p:cNvPr>
          <p:cNvSpPr/>
          <p:nvPr/>
        </p:nvSpPr>
        <p:spPr>
          <a:xfrm>
            <a:off x="1364781" y="5051710"/>
            <a:ext cx="1206585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병원간호조무사협의회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78636A-C23A-2609-2C7D-1233DF563C6B}"/>
              </a:ext>
            </a:extLst>
          </p:cNvPr>
          <p:cNvSpPr/>
          <p:nvPr/>
        </p:nvSpPr>
        <p:spPr>
          <a:xfrm>
            <a:off x="673444" y="2864321"/>
            <a:ext cx="434133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자격번호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입력하지 않을 경우 보수교육 이수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면제 유예 비대상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 불가로 자격신고를 못할 수 있으니 정확히 작성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 이후 신규자격 취득 및 재발급자는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보건복지부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자격번호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정확히 작성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재발급시 자격번호가 달라지며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발급일자는 최초발급일을 기입바랍니다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시도지사 발급 자격증에서 보건복지부 발급 자격증에 한함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22BE4D-0ACB-924A-F551-7342F8C89CF9}"/>
              </a:ext>
            </a:extLst>
          </p:cNvPr>
          <p:cNvSpPr/>
          <p:nvPr/>
        </p:nvSpPr>
        <p:spPr>
          <a:xfrm>
            <a:off x="597245" y="3627149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현황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CECE7A-4DB4-FAD4-C88D-3C6611EDFEFF}"/>
              </a:ext>
            </a:extLst>
          </p:cNvPr>
          <p:cNvSpPr txBox="1"/>
          <p:nvPr/>
        </p:nvSpPr>
        <p:spPr>
          <a:xfrm>
            <a:off x="1263571" y="3718016"/>
            <a:ext cx="490886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사회복지사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병원코디네이터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■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보육교사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케어복지사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발관리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기타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2E9B7B-FEA0-62DB-64A1-C977335EC35E}"/>
              </a:ext>
            </a:extLst>
          </p:cNvPr>
          <p:cNvSpPr/>
          <p:nvPr/>
        </p:nvSpPr>
        <p:spPr>
          <a:xfrm>
            <a:off x="597245" y="3909561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수료증 현황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F62CD1-6F58-C51C-5F8F-EFA05B7882BE}"/>
              </a:ext>
            </a:extLst>
          </p:cNvPr>
          <p:cNvSpPr txBox="1"/>
          <p:nvPr/>
        </p:nvSpPr>
        <p:spPr>
          <a:xfrm>
            <a:off x="1268356" y="4008490"/>
            <a:ext cx="265162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■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방문간호교육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치과전문인증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기타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1EE094-9408-849B-D6AA-EA1B4DFA10F4}"/>
              </a:ext>
            </a:extLst>
          </p:cNvPr>
          <p:cNvSpPr/>
          <p:nvPr/>
        </p:nvSpPr>
        <p:spPr>
          <a:xfrm>
            <a:off x="3594830" y="3992631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456665-D763-D55A-8BD5-C36D0A566F59}"/>
              </a:ext>
            </a:extLst>
          </p:cNvPr>
          <p:cNvSpPr/>
          <p:nvPr/>
        </p:nvSpPr>
        <p:spPr>
          <a:xfrm>
            <a:off x="597245" y="4245193"/>
            <a:ext cx="77329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취득학습기관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A58186-9E4A-319C-9B92-E69BAACFD287}"/>
              </a:ext>
            </a:extLst>
          </p:cNvPr>
          <p:cNvSpPr/>
          <p:nvPr/>
        </p:nvSpPr>
        <p:spPr>
          <a:xfrm>
            <a:off x="1364781" y="4328678"/>
            <a:ext cx="1206585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간호조무사학원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693215D-7E61-0609-FEAB-12A353AB985F}"/>
              </a:ext>
            </a:extLst>
          </p:cNvPr>
          <p:cNvSpPr/>
          <p:nvPr/>
        </p:nvSpPr>
        <p:spPr>
          <a:xfrm>
            <a:off x="419498" y="370128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7995BB4-B627-4858-528B-E3EDEC499F13}"/>
              </a:ext>
            </a:extLst>
          </p:cNvPr>
          <p:cNvSpPr/>
          <p:nvPr/>
        </p:nvSpPr>
        <p:spPr>
          <a:xfrm>
            <a:off x="419498" y="399512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7AA4370-7F47-06B3-9E47-23E858D053F2}"/>
              </a:ext>
            </a:extLst>
          </p:cNvPr>
          <p:cNvSpPr/>
          <p:nvPr/>
        </p:nvSpPr>
        <p:spPr>
          <a:xfrm>
            <a:off x="419498" y="432379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BC3F8EA-F85A-4368-8AB6-7F6A75511040}"/>
              </a:ext>
            </a:extLst>
          </p:cNvPr>
          <p:cNvSpPr/>
          <p:nvPr/>
        </p:nvSpPr>
        <p:spPr>
          <a:xfrm>
            <a:off x="419498" y="503723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C96B40A-6C4F-42B0-E741-B190EB29E283}"/>
              </a:ext>
            </a:extLst>
          </p:cNvPr>
          <p:cNvCxnSpPr>
            <a:cxnSpLocks/>
          </p:cNvCxnSpPr>
          <p:nvPr/>
        </p:nvCxnSpPr>
        <p:spPr>
          <a:xfrm>
            <a:off x="563592" y="4739231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278E1B-F71A-AD0C-7387-A5297D802A2F}"/>
              </a:ext>
            </a:extLst>
          </p:cNvPr>
          <p:cNvGrpSpPr/>
          <p:nvPr/>
        </p:nvGrpSpPr>
        <p:grpSpPr>
          <a:xfrm>
            <a:off x="5570741" y="5954349"/>
            <a:ext cx="1800000" cy="540000"/>
            <a:chOff x="10013747" y="2277838"/>
            <a:chExt cx="1891654" cy="5551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66EB5CA-B087-7676-6BA2-66D2A8C4B207}"/>
                </a:ext>
              </a:extLst>
            </p:cNvPr>
            <p:cNvSpPr/>
            <p:nvPr/>
          </p:nvSpPr>
          <p:spPr bwMode="auto">
            <a:xfrm>
              <a:off x="10059138" y="2318945"/>
              <a:ext cx="1846263" cy="51405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6" name="그룹 74">
              <a:extLst>
                <a:ext uri="{FF2B5EF4-FFF2-40B4-BE49-F238E27FC236}">
                  <a16:creationId xmlns:a16="http://schemas.microsoft.com/office/drawing/2014/main" id="{CDB2117E-7D9A-F495-0130-6C00AEE0C9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18"/>
              <a:ext cx="1657325" cy="411217"/>
              <a:chOff x="3987737" y="5746013"/>
              <a:chExt cx="1657324" cy="256818"/>
            </a:xfrm>
          </p:grpSpPr>
          <p:sp>
            <p:nvSpPr>
              <p:cNvPr id="8" name="Rectangle 626">
                <a:extLst>
                  <a:ext uri="{FF2B5EF4-FFF2-40B4-BE49-F238E27FC236}">
                    <a16:creationId xmlns:a16="http://schemas.microsoft.com/office/drawing/2014/main" id="{45B99404-F108-8E45-4AE1-61A2595DA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4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저장이 완료 되었습니다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..</a:t>
                </a:r>
              </a:p>
            </p:txBody>
          </p:sp>
          <p:sp>
            <p:nvSpPr>
              <p:cNvPr id="10" name="AutoShape 181">
                <a:extLst>
                  <a:ext uri="{FF2B5EF4-FFF2-40B4-BE49-F238E27FC236}">
                    <a16:creationId xmlns:a16="http://schemas.microsoft.com/office/drawing/2014/main" id="{920B7518-2E53-81F1-5DFF-D1C5F8D0F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892149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3E5E35F-DD7E-57FA-0FE4-89DE18E88228}"/>
                </a:ext>
              </a:extLst>
            </p:cNvPr>
            <p:cNvSpPr/>
            <p:nvPr/>
          </p:nvSpPr>
          <p:spPr>
            <a:xfrm>
              <a:off x="10013747" y="2277838"/>
              <a:ext cx="2178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e4-2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Button">
            <a:extLst>
              <a:ext uri="{FF2B5EF4-FFF2-40B4-BE49-F238E27FC236}">
                <a16:creationId xmlns:a16="http://schemas.microsoft.com/office/drawing/2014/main" id="{8F899F0D-AE46-D876-A766-34C8A8D3CD67}"/>
              </a:ext>
            </a:extLst>
          </p:cNvPr>
          <p:cNvSpPr/>
          <p:nvPr/>
        </p:nvSpPr>
        <p:spPr>
          <a:xfrm>
            <a:off x="5781163" y="1957339"/>
            <a:ext cx="1224000" cy="1944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내 자격증번호 찾기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1BBAE2-C199-DA6E-C9F5-2B91AC39893A}"/>
              </a:ext>
            </a:extLst>
          </p:cNvPr>
          <p:cNvSpPr/>
          <p:nvPr/>
        </p:nvSpPr>
        <p:spPr>
          <a:xfrm>
            <a:off x="5670632" y="186958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82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7265752-5D09-F2AF-5C21-DCBF8BC5E5C2}"/>
              </a:ext>
            </a:extLst>
          </p:cNvPr>
          <p:cNvSpPr/>
          <p:nvPr/>
        </p:nvSpPr>
        <p:spPr>
          <a:xfrm>
            <a:off x="560388" y="4517991"/>
            <a:ext cx="3001283" cy="665631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718BF15-7F27-3787-7C06-AAE4D009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F43FB3C4-BD57-6362-D9E0-2169EE228C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84D532C4-9B7B-0149-D11E-FB534D6A4F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로그인</a:t>
            </a:r>
          </a:p>
        </p:txBody>
      </p:sp>
      <p:graphicFrame>
        <p:nvGraphicFramePr>
          <p:cNvPr id="11" name="Google Shape;638;p42">
            <a:extLst>
              <a:ext uri="{FF2B5EF4-FFF2-40B4-BE49-F238E27FC236}">
                <a16:creationId xmlns:a16="http://schemas.microsoft.com/office/drawing/2014/main" id="{2AC91AF3-50BA-5479-D416-D55033679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581489"/>
              </p:ext>
            </p:extLst>
          </p:nvPr>
        </p:nvGraphicFramePr>
        <p:xfrm>
          <a:off x="7514015" y="310181"/>
          <a:ext cx="2338010" cy="1122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회원유형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회원 유형 선택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저장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 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웹브라우저의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쿠키 또는 로컬 스토리지에 아이디 저장됨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한쪽 모서리는 잘리고 다른 쪽 모서리는 둥근 사각형 73">
            <a:extLst>
              <a:ext uri="{FF2B5EF4-FFF2-40B4-BE49-F238E27FC236}">
                <a16:creationId xmlns:a16="http://schemas.microsoft.com/office/drawing/2014/main" id="{AD25590D-4206-488A-8D5E-DAB6C6C6E135}"/>
              </a:ext>
            </a:extLst>
          </p:cNvPr>
          <p:cNvSpPr/>
          <p:nvPr/>
        </p:nvSpPr>
        <p:spPr>
          <a:xfrm>
            <a:off x="707647" y="131377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alpha val="9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개인 회원</a:t>
            </a:r>
          </a:p>
        </p:txBody>
      </p:sp>
      <p:sp>
        <p:nvSpPr>
          <p:cNvPr id="7" name="한쪽 모서리는 잘리고 다른 쪽 모서리는 둥근 사각형 74">
            <a:extLst>
              <a:ext uri="{FF2B5EF4-FFF2-40B4-BE49-F238E27FC236}">
                <a16:creationId xmlns:a16="http://schemas.microsoft.com/office/drawing/2014/main" id="{54CEEB75-A183-A4E1-4FB9-B317AD807188}"/>
              </a:ext>
            </a:extLst>
          </p:cNvPr>
          <p:cNvSpPr/>
          <p:nvPr/>
        </p:nvSpPr>
        <p:spPr>
          <a:xfrm>
            <a:off x="1635157" y="131377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lumMod val="85000"/>
              <a:alpha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 회원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2D1E25-EED3-D11A-B926-B6685387907A}"/>
              </a:ext>
            </a:extLst>
          </p:cNvPr>
          <p:cNvSpPr/>
          <p:nvPr/>
        </p:nvSpPr>
        <p:spPr>
          <a:xfrm>
            <a:off x="456580" y="121077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55F6FF-68E7-AA83-B92F-DF371B0001CC}"/>
              </a:ext>
            </a:extLst>
          </p:cNvPr>
          <p:cNvCxnSpPr>
            <a:cxnSpLocks/>
          </p:cNvCxnSpPr>
          <p:nvPr/>
        </p:nvCxnSpPr>
        <p:spPr>
          <a:xfrm>
            <a:off x="565502" y="1578849"/>
            <a:ext cx="29983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AF70048-917C-FA2E-BC9F-55B9F959D437}"/>
              </a:ext>
            </a:extLst>
          </p:cNvPr>
          <p:cNvCxnSpPr>
            <a:cxnSpLocks/>
          </p:cNvCxnSpPr>
          <p:nvPr/>
        </p:nvCxnSpPr>
        <p:spPr>
          <a:xfrm>
            <a:off x="565502" y="4367425"/>
            <a:ext cx="29961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AD5A8F-EBB1-2B52-CCD1-160D559559D3}"/>
              </a:ext>
            </a:extLst>
          </p:cNvPr>
          <p:cNvSpPr/>
          <p:nvPr/>
        </p:nvSpPr>
        <p:spPr>
          <a:xfrm>
            <a:off x="574573" y="4732404"/>
            <a:ext cx="3190977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로그인 관련 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1661-6933 (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내선번호 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전화주세요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서비스에 로그인할 수 있도록 도와드리겠습니다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1242FAC-92AA-50C1-759A-6E10D5CE62C4}"/>
              </a:ext>
            </a:extLst>
          </p:cNvPr>
          <p:cNvSpPr/>
          <p:nvPr/>
        </p:nvSpPr>
        <p:spPr>
          <a:xfrm>
            <a:off x="561395" y="4502839"/>
            <a:ext cx="3204156" cy="253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b="1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로그인에 어려움이 </a:t>
            </a:r>
            <a:r>
              <a:rPr lang="ko-KR" altLang="en-US" sz="800" b="1" dirty="0" err="1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있으신가요</a:t>
            </a:r>
            <a:r>
              <a:rPr lang="en-US" altLang="ko-KR" sz="800" b="1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5D91CF-B9E6-7ED7-E390-9B03F2D40C46}"/>
              </a:ext>
            </a:extLst>
          </p:cNvPr>
          <p:cNvSpPr/>
          <p:nvPr/>
        </p:nvSpPr>
        <p:spPr>
          <a:xfrm>
            <a:off x="447272" y="906084"/>
            <a:ext cx="68772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431AD118-35FA-43B1-1F63-6C89F7994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13002"/>
              </p:ext>
            </p:extLst>
          </p:nvPr>
        </p:nvGraphicFramePr>
        <p:xfrm>
          <a:off x="7514015" y="1423514"/>
          <a:ext cx="2338010" cy="3141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로그인버튼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 이벤트 발생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 발생 시 로그인 진입 전 머물던 화면으로 화면 전환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42019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간편 로그인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네이버 로그인 화면 팝업으로 본인인증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0172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간편 로그인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카카오 로그인 화면 팝업으로 본인인증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53283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03870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</a:t>
                      </a: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본인확인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(CI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값이 없는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본인확인 절차 유도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본인확인 필수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미 입력 및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이상 오류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5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이상 오류 시 본인인증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8D27C418-DE5E-881C-3986-4888E61EB436}"/>
              </a:ext>
            </a:extLst>
          </p:cNvPr>
          <p:cNvSpPr/>
          <p:nvPr/>
        </p:nvSpPr>
        <p:spPr bwMode="auto">
          <a:xfrm>
            <a:off x="5571820" y="4172898"/>
            <a:ext cx="1800000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8" name="Rectangle 626">
            <a:extLst>
              <a:ext uri="{FF2B5EF4-FFF2-40B4-BE49-F238E27FC236}">
                <a16:creationId xmlns:a16="http://schemas.microsoft.com/office/drawing/2014/main" id="{6A19C547-74E4-51C1-3B66-56980EB34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158" y="4242748"/>
            <a:ext cx="1657325" cy="307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기존회원인 경우도 본인확인을 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진행 하셔야 합니다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9" name="AutoShape 181">
            <a:extLst>
              <a:ext uri="{FF2B5EF4-FFF2-40B4-BE49-F238E27FC236}">
                <a16:creationId xmlns:a16="http://schemas.microsoft.com/office/drawing/2014/main" id="{30FDFD80-FDDC-052C-CF82-E037C320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251" y="4547274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0F05644-6E75-7E83-1AFA-E0CC3F75CEE6}"/>
              </a:ext>
            </a:extLst>
          </p:cNvPr>
          <p:cNvSpPr/>
          <p:nvPr/>
        </p:nvSpPr>
        <p:spPr>
          <a:xfrm>
            <a:off x="5451061" y="4095416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0DDB982-7178-D353-FD5F-7450B0D0EFA6}"/>
              </a:ext>
            </a:extLst>
          </p:cNvPr>
          <p:cNvSpPr/>
          <p:nvPr/>
        </p:nvSpPr>
        <p:spPr bwMode="auto">
          <a:xfrm>
            <a:off x="5571820" y="5025773"/>
            <a:ext cx="1800000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8" name="Rectangle 626">
            <a:extLst>
              <a:ext uri="{FF2B5EF4-FFF2-40B4-BE49-F238E27FC236}">
                <a16:creationId xmlns:a16="http://schemas.microsoft.com/office/drawing/2014/main" id="{5285E974-1157-3F0A-C625-C0E090167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158" y="5095625"/>
            <a:ext cx="16573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아이디 또는 비밀번호가 회원정보와 일치하지 않습니다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9" name="AutoShape 181">
            <a:extLst>
              <a:ext uri="{FF2B5EF4-FFF2-40B4-BE49-F238E27FC236}">
                <a16:creationId xmlns:a16="http://schemas.microsoft.com/office/drawing/2014/main" id="{39934700-B119-1CA5-2FA9-BABB6EF63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251" y="5406216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8262618-8284-FE51-EFE3-EE1FD7015E77}"/>
              </a:ext>
            </a:extLst>
          </p:cNvPr>
          <p:cNvSpPr/>
          <p:nvPr/>
        </p:nvSpPr>
        <p:spPr>
          <a:xfrm>
            <a:off x="5462238" y="4941232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1E6709-7640-024A-509E-91B5231EB991}"/>
              </a:ext>
            </a:extLst>
          </p:cNvPr>
          <p:cNvSpPr/>
          <p:nvPr/>
        </p:nvSpPr>
        <p:spPr bwMode="auto">
          <a:xfrm>
            <a:off x="5571820" y="5878648"/>
            <a:ext cx="1800000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2" name="Rectangle 626">
            <a:extLst>
              <a:ext uri="{FF2B5EF4-FFF2-40B4-BE49-F238E27FC236}">
                <a16:creationId xmlns:a16="http://schemas.microsoft.com/office/drawing/2014/main" id="{EAF6457A-C768-DA03-753B-2D4F0A9DF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158" y="5948500"/>
            <a:ext cx="1657325" cy="41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 이상 틀렸습니다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본인인증을 다시 해야 로그인 할 수 있습니다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AutoShape 181">
            <a:extLst>
              <a:ext uri="{FF2B5EF4-FFF2-40B4-BE49-F238E27FC236}">
                <a16:creationId xmlns:a16="http://schemas.microsoft.com/office/drawing/2014/main" id="{0CD8FF33-F147-87AD-2A79-D61A316A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251" y="6290841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9B443C-035A-9E2E-647A-AB5F2689C268}"/>
              </a:ext>
            </a:extLst>
          </p:cNvPr>
          <p:cNvSpPr/>
          <p:nvPr/>
        </p:nvSpPr>
        <p:spPr>
          <a:xfrm>
            <a:off x="5462238" y="5794107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19F8D120-32BA-9B32-B13D-729A7B8DC652}"/>
              </a:ext>
            </a:extLst>
          </p:cNvPr>
          <p:cNvSpPr/>
          <p:nvPr/>
        </p:nvSpPr>
        <p:spPr>
          <a:xfrm>
            <a:off x="562521" y="2779403"/>
            <a:ext cx="3001283" cy="20907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F33209-BB39-4BE3-773C-C4010291FB1F}"/>
              </a:ext>
            </a:extLst>
          </p:cNvPr>
          <p:cNvSpPr txBox="1"/>
          <p:nvPr/>
        </p:nvSpPr>
        <p:spPr>
          <a:xfrm>
            <a:off x="460236" y="2394037"/>
            <a:ext cx="10701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□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저장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076C7D-7FF0-700A-0EAE-BB7733D8B65B}"/>
              </a:ext>
            </a:extLst>
          </p:cNvPr>
          <p:cNvSpPr/>
          <p:nvPr/>
        </p:nvSpPr>
        <p:spPr>
          <a:xfrm>
            <a:off x="562521" y="1728520"/>
            <a:ext cx="3001283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C85FD1F-418A-3EFC-C9BB-EDF76014C07D}"/>
              </a:ext>
            </a:extLst>
          </p:cNvPr>
          <p:cNvSpPr/>
          <p:nvPr/>
        </p:nvSpPr>
        <p:spPr>
          <a:xfrm>
            <a:off x="562521" y="2088326"/>
            <a:ext cx="3001283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2822E1F-0AFE-CA92-F0AF-377E8B643CCA}"/>
              </a:ext>
            </a:extLst>
          </p:cNvPr>
          <p:cNvSpPr/>
          <p:nvPr/>
        </p:nvSpPr>
        <p:spPr>
          <a:xfrm>
            <a:off x="399831" y="231955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B07A00B-3581-6454-5213-CB49F040455F}"/>
              </a:ext>
            </a:extLst>
          </p:cNvPr>
          <p:cNvSpPr/>
          <p:nvPr/>
        </p:nvSpPr>
        <p:spPr>
          <a:xfrm>
            <a:off x="475672" y="268639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3D5FF93-D6EF-C4BA-1036-F7AA3D2D3EFD}"/>
              </a:ext>
            </a:extLst>
          </p:cNvPr>
          <p:cNvGrpSpPr/>
          <p:nvPr/>
        </p:nvGrpSpPr>
        <p:grpSpPr>
          <a:xfrm>
            <a:off x="560388" y="3117037"/>
            <a:ext cx="2996168" cy="252000"/>
            <a:chOff x="560387" y="3711047"/>
            <a:chExt cx="6089615" cy="208800"/>
          </a:xfrm>
        </p:grpSpPr>
        <p:sp>
          <p:nvSpPr>
            <p:cNvPr id="12" name="Button">
              <a:extLst>
                <a:ext uri="{FF2B5EF4-FFF2-40B4-BE49-F238E27FC236}">
                  <a16:creationId xmlns:a16="http://schemas.microsoft.com/office/drawing/2014/main" id="{72F02B55-2D16-A6AC-9D18-25E466AE1B2B}"/>
                </a:ext>
              </a:extLst>
            </p:cNvPr>
            <p:cNvSpPr/>
            <p:nvPr/>
          </p:nvSpPr>
          <p:spPr>
            <a:xfrm>
              <a:off x="560387" y="3711047"/>
              <a:ext cx="3001282" cy="208800"/>
            </a:xfrm>
            <a:prstGeom prst="roundRect">
              <a:avLst>
                <a:gd name="adj" fmla="val 11182"/>
              </a:avLst>
            </a:prstGeom>
            <a:solidFill>
              <a:srgbClr val="37C62C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네이버 로그인</a:t>
              </a:r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" name="Button">
              <a:extLst>
                <a:ext uri="{FF2B5EF4-FFF2-40B4-BE49-F238E27FC236}">
                  <a16:creationId xmlns:a16="http://schemas.microsoft.com/office/drawing/2014/main" id="{85E49E89-3254-2CEF-826E-4F5F524C876E}"/>
                </a:ext>
              </a:extLst>
            </p:cNvPr>
            <p:cNvSpPr/>
            <p:nvPr/>
          </p:nvSpPr>
          <p:spPr>
            <a:xfrm>
              <a:off x="3648720" y="3711047"/>
              <a:ext cx="3001282" cy="208800"/>
            </a:xfrm>
            <a:prstGeom prst="roundRect">
              <a:avLst>
                <a:gd name="adj" fmla="val 11182"/>
              </a:avLst>
            </a:prstGeom>
            <a:solidFill>
              <a:srgbClr val="F9DC07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카카오 로그인</a:t>
              </a:r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7" name="Button">
            <a:extLst>
              <a:ext uri="{FF2B5EF4-FFF2-40B4-BE49-F238E27FC236}">
                <a16:creationId xmlns:a16="http://schemas.microsoft.com/office/drawing/2014/main" id="{6FDC5AB1-8406-99A6-5E57-064C5BB853EC}"/>
              </a:ext>
            </a:extLst>
          </p:cNvPr>
          <p:cNvSpPr/>
          <p:nvPr/>
        </p:nvSpPr>
        <p:spPr>
          <a:xfrm>
            <a:off x="560386" y="3966092"/>
            <a:ext cx="3001283" cy="2520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회원가입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898F97-2270-422A-0596-08C90B9AF901}"/>
              </a:ext>
            </a:extLst>
          </p:cNvPr>
          <p:cNvSpPr/>
          <p:nvPr/>
        </p:nvSpPr>
        <p:spPr>
          <a:xfrm>
            <a:off x="475672" y="305367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9189F2-6810-649E-5E49-3705758AB087}"/>
              </a:ext>
            </a:extLst>
          </p:cNvPr>
          <p:cNvSpPr/>
          <p:nvPr/>
        </p:nvSpPr>
        <p:spPr>
          <a:xfrm>
            <a:off x="1995656" y="305367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9F371A-CB17-C552-9D66-9B73664FB0B7}"/>
              </a:ext>
            </a:extLst>
          </p:cNvPr>
          <p:cNvSpPr/>
          <p:nvPr/>
        </p:nvSpPr>
        <p:spPr>
          <a:xfrm>
            <a:off x="484573" y="389856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467EF3-62BA-2DF9-1104-94DC1A036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64" y="2133502"/>
            <a:ext cx="133960" cy="13396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FA684E5-1979-9A91-44B4-D8295D4E25F5}"/>
              </a:ext>
            </a:extLst>
          </p:cNvPr>
          <p:cNvCxnSpPr>
            <a:cxnSpLocks/>
          </p:cNvCxnSpPr>
          <p:nvPr/>
        </p:nvCxnSpPr>
        <p:spPr>
          <a:xfrm>
            <a:off x="708125" y="1576681"/>
            <a:ext cx="918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utton">
            <a:extLst>
              <a:ext uri="{FF2B5EF4-FFF2-40B4-BE49-F238E27FC236}">
                <a16:creationId xmlns:a16="http://schemas.microsoft.com/office/drawing/2014/main" id="{CFD91629-AA27-9279-E4FF-E0458B1E622F}"/>
              </a:ext>
            </a:extLst>
          </p:cNvPr>
          <p:cNvSpPr/>
          <p:nvPr/>
        </p:nvSpPr>
        <p:spPr>
          <a:xfrm>
            <a:off x="1323483" y="3554663"/>
            <a:ext cx="672004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9A9E78B4-59C2-BDC6-5A41-E132FF048120}"/>
              </a:ext>
            </a:extLst>
          </p:cNvPr>
          <p:cNvSpPr/>
          <p:nvPr/>
        </p:nvSpPr>
        <p:spPr>
          <a:xfrm>
            <a:off x="2135250" y="3554663"/>
            <a:ext cx="76264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058FFD-86FC-1A12-BEDB-5C57E159C5B7}"/>
              </a:ext>
            </a:extLst>
          </p:cNvPr>
          <p:cNvSpPr/>
          <p:nvPr/>
        </p:nvSpPr>
        <p:spPr>
          <a:xfrm>
            <a:off x="1222132" y="344891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0EBAE9-60F9-3B86-F92E-4B51FD3BBE82}"/>
              </a:ext>
            </a:extLst>
          </p:cNvPr>
          <p:cNvSpPr/>
          <p:nvPr/>
        </p:nvSpPr>
        <p:spPr>
          <a:xfrm>
            <a:off x="2073593" y="344367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241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9CB6A-1896-3035-F8EE-74A681D0F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7AE9A-CAE1-6682-3CA0-201EBEFB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로그인 실행 </a:t>
            </a:r>
            <a:r>
              <a:rPr lang="en-US" altLang="ko-KR" dirty="0"/>
              <a:t>&gt; </a:t>
            </a:r>
            <a:r>
              <a:rPr lang="ko-KR" altLang="en-US" dirty="0"/>
              <a:t>본인인증 </a:t>
            </a:r>
            <a:r>
              <a:rPr lang="en-US" altLang="ko-KR" dirty="0"/>
              <a:t>(1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FACC5F4F-E6B5-669F-8BF8-032B6AE279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1CE19-6604-8760-2C39-4414F5B8AC3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아이디 통합 팝업 </a:t>
            </a:r>
            <a:r>
              <a:rPr lang="en-US" altLang="ko-KR" dirty="0"/>
              <a:t>(</a:t>
            </a:r>
            <a:r>
              <a:rPr lang="ko-KR" altLang="en-US" dirty="0"/>
              <a:t>아이디 통합 대상인 경우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2B1137-27AF-D757-5FFB-4B120352B816}"/>
              </a:ext>
            </a:extLst>
          </p:cNvPr>
          <p:cNvSpPr/>
          <p:nvPr/>
        </p:nvSpPr>
        <p:spPr>
          <a:xfrm>
            <a:off x="1574800" y="791844"/>
            <a:ext cx="4914900" cy="482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Delete">
            <a:extLst>
              <a:ext uri="{FF2B5EF4-FFF2-40B4-BE49-F238E27FC236}">
                <a16:creationId xmlns:a16="http://schemas.microsoft.com/office/drawing/2014/main" id="{CAF32152-26B7-8B18-DAA3-8423EB927029}"/>
              </a:ext>
            </a:extLst>
          </p:cNvPr>
          <p:cNvSpPr>
            <a:spLocks noChangeAspect="1"/>
          </p:cNvSpPr>
          <p:nvPr/>
        </p:nvSpPr>
        <p:spPr bwMode="auto">
          <a:xfrm>
            <a:off x="6269831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0BE4DB-3E3E-EA95-E1D5-CC2B02F6CB0C}"/>
              </a:ext>
            </a:extLst>
          </p:cNvPr>
          <p:cNvSpPr txBox="1"/>
          <p:nvPr/>
        </p:nvSpPr>
        <p:spPr>
          <a:xfrm>
            <a:off x="1574800" y="1049020"/>
            <a:ext cx="4399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아이디 통합</a:t>
            </a:r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CE1884B5-E6E4-7F76-96C6-02C5F14BD489}"/>
              </a:ext>
            </a:extLst>
          </p:cNvPr>
          <p:cNvSpPr txBox="1">
            <a:spLocks/>
          </p:cNvSpPr>
          <p:nvPr/>
        </p:nvSpPr>
        <p:spPr>
          <a:xfrm>
            <a:off x="1746848" y="1399921"/>
            <a:ext cx="4221063" cy="281928"/>
          </a:xfrm>
          <a:prstGeom prst="rect">
            <a:avLst/>
          </a:prstGeom>
        </p:spPr>
        <p:txBody>
          <a:bodyPr/>
          <a:lstStyle/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회원님께서는 </a:t>
            </a:r>
            <a:r>
              <a:rPr lang="ko-KR" altLang="en-US" sz="800" b="1" dirty="0">
                <a:solidFill>
                  <a:srgbClr val="C00000"/>
                </a:solidFill>
              </a:rPr>
              <a:t>아이디 통합 대상이시며</a:t>
            </a:r>
            <a:r>
              <a:rPr lang="en-US" altLang="ko-KR" sz="800" b="1" dirty="0">
                <a:solidFill>
                  <a:srgbClr val="C00000"/>
                </a:solidFill>
              </a:rPr>
              <a:t>, </a:t>
            </a:r>
            <a:r>
              <a:rPr lang="ko-KR" altLang="en-US" sz="800" b="1" dirty="0">
                <a:solidFill>
                  <a:srgbClr val="C00000"/>
                </a:solidFill>
              </a:rPr>
              <a:t>통합 후 로그인이 가능</a:t>
            </a:r>
            <a:r>
              <a:rPr lang="ko-KR" altLang="en-US" sz="800" dirty="0"/>
              <a:t>합니다</a:t>
            </a:r>
            <a:r>
              <a:rPr lang="en-US" altLang="ko-KR" sz="800" dirty="0"/>
              <a:t>.</a:t>
            </a:r>
          </a:p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회원님의 </a:t>
            </a:r>
            <a:r>
              <a:rPr lang="ko-KR" altLang="en-US" sz="800" dirty="0" err="1"/>
              <a:t>대한간호조무사협회</a:t>
            </a:r>
            <a:r>
              <a:rPr lang="ko-KR" altLang="en-US" sz="800" dirty="0"/>
              <a:t> 온라인 회원 가입 이력이 아래와 같이 확인됩니다</a:t>
            </a:r>
            <a:r>
              <a:rPr lang="en-US" altLang="ko-KR" sz="800" dirty="0"/>
              <a:t>.</a:t>
            </a:r>
          </a:p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가입 이력 중 사용하실 </a:t>
            </a:r>
            <a:r>
              <a:rPr lang="ko-KR" altLang="en-US" sz="800" b="1" dirty="0">
                <a:solidFill>
                  <a:srgbClr val="0070C0"/>
                </a:solidFill>
              </a:rPr>
              <a:t>아이디를 선택하시어 통합 아이디로 전환</a:t>
            </a:r>
            <a:r>
              <a:rPr lang="ko-KR" altLang="en-US" sz="800" dirty="0"/>
              <a:t>해 주시기 바랍니다</a:t>
            </a:r>
            <a:r>
              <a:rPr lang="en-US" altLang="ko-KR" sz="800" dirty="0"/>
              <a:t>.</a:t>
            </a:r>
          </a:p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아이디 통합 시 </a:t>
            </a:r>
            <a:r>
              <a:rPr lang="ko-KR" altLang="en-US" sz="800" b="1" dirty="0">
                <a:solidFill>
                  <a:srgbClr val="0070C0"/>
                </a:solidFill>
              </a:rPr>
              <a:t>교육 신청 현황 및 작성하신 게시물들은 통합 아이디로 이관</a:t>
            </a:r>
            <a:r>
              <a:rPr lang="ko-KR" altLang="en-US" sz="800" dirty="0"/>
              <a:t>됩니다</a:t>
            </a:r>
            <a:r>
              <a:rPr lang="en-US" altLang="ko-KR" sz="800" dirty="0"/>
              <a:t>.</a:t>
            </a:r>
          </a:p>
        </p:txBody>
      </p:sp>
      <p:sp>
        <p:nvSpPr>
          <p:cNvPr id="39" name="Check" hidden="1">
            <a:extLst>
              <a:ext uri="{FF2B5EF4-FFF2-40B4-BE49-F238E27FC236}">
                <a16:creationId xmlns:a16="http://schemas.microsoft.com/office/drawing/2014/main" id="{E9152449-ACD2-BD91-A2AE-9A85AABB4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992" y="6131083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B13C1744-B012-87E0-45E0-6FA8030C7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81834"/>
              </p:ext>
            </p:extLst>
          </p:nvPr>
        </p:nvGraphicFramePr>
        <p:xfrm>
          <a:off x="1844805" y="2204040"/>
          <a:ext cx="4364831" cy="1205715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663417">
                  <a:extLst>
                    <a:ext uri="{9D8B030D-6E8A-4147-A177-3AD203B41FA5}">
                      <a16:colId xmlns:a16="http://schemas.microsoft.com/office/drawing/2014/main" val="2321366886"/>
                    </a:ext>
                  </a:extLst>
                </a:gridCol>
                <a:gridCol w="790257">
                  <a:extLst>
                    <a:ext uri="{9D8B030D-6E8A-4147-A177-3AD203B41FA5}">
                      <a16:colId xmlns:a16="http://schemas.microsoft.com/office/drawing/2014/main" val="1465722574"/>
                    </a:ext>
                  </a:extLst>
                </a:gridCol>
                <a:gridCol w="790257">
                  <a:extLst>
                    <a:ext uri="{9D8B030D-6E8A-4147-A177-3AD203B41FA5}">
                      <a16:colId xmlns:a16="http://schemas.microsoft.com/office/drawing/2014/main" val="1918617913"/>
                    </a:ext>
                  </a:extLst>
                </a:gridCol>
                <a:gridCol w="1042064">
                  <a:extLst>
                    <a:ext uri="{9D8B030D-6E8A-4147-A177-3AD203B41FA5}">
                      <a16:colId xmlns:a16="http://schemas.microsoft.com/office/drawing/2014/main" val="2988966135"/>
                    </a:ext>
                  </a:extLst>
                </a:gridCol>
                <a:gridCol w="1078836">
                  <a:extLst>
                    <a:ext uri="{9D8B030D-6E8A-4147-A177-3AD203B41FA5}">
                      <a16:colId xmlns:a16="http://schemas.microsoft.com/office/drawing/2014/main" val="282139164"/>
                    </a:ext>
                  </a:extLst>
                </a:gridCol>
              </a:tblGrid>
              <a:tr h="24114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아이디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가입날짜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근무처명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자격번호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통합 아이디로 선택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79126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50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gdk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1987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2025.01.10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삼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병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*******123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79090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abcdef11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2024.05.15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아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병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*******123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66141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gdk1987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2023.12.01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아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병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**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*******123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435387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KDK19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2023.04.01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*******123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051040"/>
                  </a:ext>
                </a:extLst>
              </a:tr>
            </a:tbl>
          </a:graphicData>
        </a:graphic>
      </p:graphicFrame>
      <p:graphicFrame>
        <p:nvGraphicFramePr>
          <p:cNvPr id="69" name="Google Shape;638;p42">
            <a:extLst>
              <a:ext uri="{FF2B5EF4-FFF2-40B4-BE49-F238E27FC236}">
                <a16:creationId xmlns:a16="http://schemas.microsoft.com/office/drawing/2014/main" id="{5F2AE87F-612C-7F89-149B-A47F96A1A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691091"/>
              </p:ext>
            </p:extLst>
          </p:nvPr>
        </p:nvGraphicFramePr>
        <p:xfrm>
          <a:off x="7514015" y="310181"/>
          <a:ext cx="2338010" cy="21224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CI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값 없는 회원 본인 인증 후 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통합 대상자 인 경우 </a:t>
                      </a: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통합</a:t>
                      </a: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 팝업</a:t>
                      </a:r>
                      <a:endParaRPr lang="en-US" altLang="ko-KR" sz="700" b="1" i="0" u="none" strike="noStrike" cap="none" dirty="0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통합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발급 대상 안내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하드코딩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가입이력 목록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가입이력 최근날짜로 정렬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아이디로 사용 가능 여부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사용가능 사용불가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사용불가 사유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통합아이디로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사용이 불가 한 경우 해당 사유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띄어쓰기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6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이하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사유가 다수 인 경우 모두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통합아이디로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 라디오 버튼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2-1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통합아이디로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선택된 아이디 노출</a:t>
                      </a:r>
                      <a:endParaRPr lang="en-US" altLang="ko-KR" sz="7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7731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dirty="0">
                          <a:latin typeface="+mn-ea"/>
                          <a:ea typeface="+mn-ea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위치정보 이용약관</a:t>
                      </a:r>
                      <a:endParaRPr lang="en-US" altLang="ko-KR"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체크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317440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1DF57007-B077-247D-41D0-D459503EC2B1}"/>
              </a:ext>
            </a:extLst>
          </p:cNvPr>
          <p:cNvSpPr/>
          <p:nvPr/>
        </p:nvSpPr>
        <p:spPr>
          <a:xfrm>
            <a:off x="1736805" y="121813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34E568FA-B262-DF19-099E-6AFA44FF2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97604"/>
              </p:ext>
            </p:extLst>
          </p:nvPr>
        </p:nvGraphicFramePr>
        <p:xfrm>
          <a:off x="7507665" y="2492854"/>
          <a:ext cx="2338010" cy="1598325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753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E1</a:t>
                      </a:r>
                      <a:endParaRPr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통합아이디로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저장 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#e1-1, #e1-2, #e1-3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753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E1-1</a:t>
                      </a:r>
                      <a:endParaRPr sz="7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통합 아이디를 선택 하지 않고 저장 버튼을 클릭 한 경우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메시지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21933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7030A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1-2</a:t>
                      </a:r>
                      <a:endParaRPr sz="7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위치정보 이용약관 미 동의 시 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알럿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메시지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95096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1-3</a:t>
                      </a:r>
                      <a:endParaRPr sz="7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저장 메시지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유효성에 문제가 없는 경우 메시지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 클릭 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닫아지고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페이지로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038703"/>
                  </a:ext>
                </a:extLst>
              </a:tr>
            </a:tbl>
          </a:graphicData>
        </a:graphic>
      </p:graphicFrame>
      <p:grpSp>
        <p:nvGrpSpPr>
          <p:cNvPr id="84" name="Radio Button">
            <a:extLst>
              <a:ext uri="{FF2B5EF4-FFF2-40B4-BE49-F238E27FC236}">
                <a16:creationId xmlns:a16="http://schemas.microsoft.com/office/drawing/2014/main" id="{C7884910-1793-F11B-3E11-CAB0D4F5D4B1}"/>
              </a:ext>
            </a:extLst>
          </p:cNvPr>
          <p:cNvGrpSpPr>
            <a:grpSpLocks noChangeAspect="1"/>
          </p:cNvGrpSpPr>
          <p:nvPr/>
        </p:nvGrpSpPr>
        <p:grpSpPr>
          <a:xfrm>
            <a:off x="5629469" y="2742770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85" name="Outer">
              <a:extLst>
                <a:ext uri="{FF2B5EF4-FFF2-40B4-BE49-F238E27FC236}">
                  <a16:creationId xmlns:a16="http://schemas.microsoft.com/office/drawing/2014/main" id="{C5D036FA-2EDD-2CCA-E4FE-8DCD6C5797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Inner">
              <a:extLst>
                <a:ext uri="{FF2B5EF4-FFF2-40B4-BE49-F238E27FC236}">
                  <a16:creationId xmlns:a16="http://schemas.microsoft.com/office/drawing/2014/main" id="{1A9746F1-6E1C-EF5D-6FB0-40AFA0472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7" name="Outer">
            <a:extLst>
              <a:ext uri="{FF2B5EF4-FFF2-40B4-BE49-F238E27FC236}">
                <a16:creationId xmlns:a16="http://schemas.microsoft.com/office/drawing/2014/main" id="{195626C1-137F-09A0-4E5A-964AD3346C71}"/>
              </a:ext>
            </a:extLst>
          </p:cNvPr>
          <p:cNvSpPr>
            <a:spLocks noEditPoints="1"/>
          </p:cNvSpPr>
          <p:nvPr/>
        </p:nvSpPr>
        <p:spPr bwMode="auto">
          <a:xfrm>
            <a:off x="5629469" y="3214847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0A24671-BBA6-DEA8-2F6A-97FFCE8B3354}"/>
              </a:ext>
            </a:extLst>
          </p:cNvPr>
          <p:cNvGrpSpPr/>
          <p:nvPr/>
        </p:nvGrpSpPr>
        <p:grpSpPr>
          <a:xfrm>
            <a:off x="5475854" y="5927903"/>
            <a:ext cx="1909582" cy="732541"/>
            <a:chOff x="7076064" y="7070401"/>
            <a:chExt cx="1909582" cy="732541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03C6387-BC4F-7E79-3A42-3CFDD1E26104}"/>
                </a:ext>
              </a:extLst>
            </p:cNvPr>
            <p:cNvSpPr/>
            <p:nvPr/>
          </p:nvSpPr>
          <p:spPr bwMode="auto">
            <a:xfrm>
              <a:off x="7185646" y="7154942"/>
              <a:ext cx="1800000" cy="648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95" name="Rectangle 626">
              <a:extLst>
                <a:ext uri="{FF2B5EF4-FFF2-40B4-BE49-F238E27FC236}">
                  <a16:creationId xmlns:a16="http://schemas.microsoft.com/office/drawing/2014/main" id="{B6B5908C-FA41-50B5-D785-611B5808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984" y="722479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통합아이디가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저장 되었습니다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96" name="AutoShape 181">
              <a:extLst>
                <a:ext uri="{FF2B5EF4-FFF2-40B4-BE49-F238E27FC236}">
                  <a16:creationId xmlns:a16="http://schemas.microsoft.com/office/drawing/2014/main" id="{517A4C12-F331-DA2D-5711-5F6FBA3E1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077" y="753538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2E38D8F-063D-DEA9-F7F7-28BD8D1BCDEF}"/>
                </a:ext>
              </a:extLst>
            </p:cNvPr>
            <p:cNvSpPr/>
            <p:nvPr/>
          </p:nvSpPr>
          <p:spPr>
            <a:xfrm>
              <a:off x="7076064" y="7070401"/>
              <a:ext cx="1980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e1-3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29CC9FE-E93E-556E-7595-C8A4431E529D}"/>
              </a:ext>
            </a:extLst>
          </p:cNvPr>
          <p:cNvGrpSpPr/>
          <p:nvPr/>
        </p:nvGrpSpPr>
        <p:grpSpPr>
          <a:xfrm>
            <a:off x="1449412" y="5927903"/>
            <a:ext cx="1920759" cy="725482"/>
            <a:chOff x="4870792" y="6297050"/>
            <a:chExt cx="1920759" cy="725482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0A32FDE0-E94A-EC09-FA7F-0115D500F24B}"/>
                </a:ext>
              </a:extLst>
            </p:cNvPr>
            <p:cNvGrpSpPr/>
            <p:nvPr/>
          </p:nvGrpSpPr>
          <p:grpSpPr>
            <a:xfrm>
              <a:off x="4991551" y="6374532"/>
              <a:ext cx="1800000" cy="648000"/>
              <a:chOff x="4991551" y="6374532"/>
              <a:chExt cx="1800000" cy="648000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483114BB-1B84-8817-214B-D7CB6A551457}"/>
                  </a:ext>
                </a:extLst>
              </p:cNvPr>
              <p:cNvSpPr/>
              <p:nvPr/>
            </p:nvSpPr>
            <p:spPr bwMode="auto">
              <a:xfrm>
                <a:off x="4991551" y="6374532"/>
                <a:ext cx="1800000" cy="6480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sp>
            <p:nvSpPr>
              <p:cNvPr id="107" name="Rectangle 626">
                <a:extLst>
                  <a:ext uri="{FF2B5EF4-FFF2-40B4-BE49-F238E27FC236}">
                    <a16:creationId xmlns:a16="http://schemas.microsoft.com/office/drawing/2014/main" id="{77A2732E-C9B4-1B50-660A-1CF6DAD99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889" y="6444382"/>
                <a:ext cx="1657325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‘</a:t>
                </a: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통합 아이디로 선택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’</a:t>
                </a: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항목을 선택해 주세요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108" name="AutoShape 181">
                <a:extLst>
                  <a:ext uri="{FF2B5EF4-FFF2-40B4-BE49-F238E27FC236}">
                    <a16:creationId xmlns:a16="http://schemas.microsoft.com/office/drawing/2014/main" id="{1284F2DD-6522-C13A-9E6F-5D411EE2A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8982" y="6748908"/>
                <a:ext cx="465138" cy="177224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78A261D-B8FE-CBD6-1886-2D5978877C45}"/>
                </a:ext>
              </a:extLst>
            </p:cNvPr>
            <p:cNvSpPr/>
            <p:nvPr/>
          </p:nvSpPr>
          <p:spPr>
            <a:xfrm>
              <a:off x="4870792" y="6297050"/>
              <a:ext cx="1980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e1-1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009B0D-49B3-A009-6039-3C6D92FDF3CA}"/>
              </a:ext>
            </a:extLst>
          </p:cNvPr>
          <p:cNvSpPr/>
          <p:nvPr/>
        </p:nvSpPr>
        <p:spPr>
          <a:xfrm>
            <a:off x="1844805" y="3724776"/>
            <a:ext cx="4362678" cy="753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3F920-E64E-8A66-1045-76847F423CDF}"/>
              </a:ext>
            </a:extLst>
          </p:cNvPr>
          <p:cNvSpPr txBox="1"/>
          <p:nvPr/>
        </p:nvSpPr>
        <p:spPr>
          <a:xfrm>
            <a:off x="1745319" y="3509033"/>
            <a:ext cx="47507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C6A61C-3B6E-2013-A6F6-910E5F5FE06E}"/>
              </a:ext>
            </a:extLst>
          </p:cNvPr>
          <p:cNvSpPr/>
          <p:nvPr/>
        </p:nvSpPr>
        <p:spPr>
          <a:xfrm>
            <a:off x="1888279" y="3749712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위치정보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841EC5-1333-F590-66EB-118E07DA3D2A}"/>
              </a:ext>
            </a:extLst>
          </p:cNvPr>
          <p:cNvSpPr/>
          <p:nvPr/>
        </p:nvSpPr>
        <p:spPr>
          <a:xfrm>
            <a:off x="1844805" y="4336251"/>
            <a:ext cx="4362678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4BF465-3812-110F-5301-95E4C9F222E4}"/>
              </a:ext>
            </a:extLst>
          </p:cNvPr>
          <p:cNvSpPr txBox="1"/>
          <p:nvPr/>
        </p:nvSpPr>
        <p:spPr>
          <a:xfrm>
            <a:off x="4284870" y="4346665"/>
            <a:ext cx="190477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62C844-B1CB-2FC1-F7FE-FAEFF441E43E}"/>
              </a:ext>
            </a:extLst>
          </p:cNvPr>
          <p:cNvSpPr txBox="1"/>
          <p:nvPr/>
        </p:nvSpPr>
        <p:spPr>
          <a:xfrm>
            <a:off x="1844805" y="4344969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위치정보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2606D960-FE4C-FE55-DC85-54122B1BF65A}"/>
              </a:ext>
            </a:extLst>
          </p:cNvPr>
          <p:cNvSpPr/>
          <p:nvPr/>
        </p:nvSpPr>
        <p:spPr>
          <a:xfrm>
            <a:off x="5268238" y="4685714"/>
            <a:ext cx="943914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통합아이디로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5B4F95-562A-61A4-D58E-748C6285F68C}"/>
              </a:ext>
            </a:extLst>
          </p:cNvPr>
          <p:cNvSpPr txBox="1"/>
          <p:nvPr/>
        </p:nvSpPr>
        <p:spPr>
          <a:xfrm>
            <a:off x="3987709" y="4658922"/>
            <a:ext cx="1315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“</a:t>
            </a:r>
            <a:r>
              <a:rPr lang="en-US" altLang="ko-KR" sz="1000" b="1" dirty="0">
                <a:solidFill>
                  <a:srgbClr val="0070C0"/>
                </a:solidFill>
              </a:rPr>
              <a:t>abcdef11</a:t>
            </a:r>
            <a:r>
              <a:rPr lang="en-US" altLang="ko-KR" sz="800" dirty="0"/>
              <a:t>” </a:t>
            </a:r>
            <a:r>
              <a:rPr lang="ko-KR" altLang="en-US" sz="800" dirty="0"/>
              <a:t>아이디를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B4CA90-F1DE-68F8-03DC-02831E799D4B}"/>
              </a:ext>
            </a:extLst>
          </p:cNvPr>
          <p:cNvSpPr/>
          <p:nvPr/>
        </p:nvSpPr>
        <p:spPr>
          <a:xfrm>
            <a:off x="3914855" y="46827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8964DA-9DA8-AE74-F71B-D891CFA18914}"/>
              </a:ext>
            </a:extLst>
          </p:cNvPr>
          <p:cNvSpPr/>
          <p:nvPr/>
        </p:nvSpPr>
        <p:spPr>
          <a:xfrm>
            <a:off x="5178016" y="4591292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B1622E-6C75-EC7A-DC32-E1920BB1C182}"/>
              </a:ext>
            </a:extLst>
          </p:cNvPr>
          <p:cNvSpPr/>
          <p:nvPr/>
        </p:nvSpPr>
        <p:spPr>
          <a:xfrm>
            <a:off x="1743155" y="393975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D5EACED7-73BF-93C2-28B7-2F7700D05521}"/>
              </a:ext>
            </a:extLst>
          </p:cNvPr>
          <p:cNvSpPr txBox="1">
            <a:spLocks/>
          </p:cNvSpPr>
          <p:nvPr/>
        </p:nvSpPr>
        <p:spPr>
          <a:xfrm>
            <a:off x="3870644" y="6058291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C104BAE-A8CB-99B5-7BE0-FC0B15B077F8}"/>
              </a:ext>
            </a:extLst>
          </p:cNvPr>
          <p:cNvSpPr/>
          <p:nvPr/>
        </p:nvSpPr>
        <p:spPr bwMode="auto">
          <a:xfrm>
            <a:off x="3618627" y="6012444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Rectangle 626">
            <a:extLst>
              <a:ext uri="{FF2B5EF4-FFF2-40B4-BE49-F238E27FC236}">
                <a16:creationId xmlns:a16="http://schemas.microsoft.com/office/drawing/2014/main" id="{6A20F3E6-63DA-F760-A81C-73DEC71CE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476" y="6138131"/>
            <a:ext cx="1598163" cy="15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BDE6DD-FF56-755D-42B3-94B97BB96005}"/>
              </a:ext>
            </a:extLst>
          </p:cNvPr>
          <p:cNvSpPr/>
          <p:nvPr/>
        </p:nvSpPr>
        <p:spPr>
          <a:xfrm>
            <a:off x="3522522" y="5932552"/>
            <a:ext cx="217800" cy="16242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AutoShape 181">
            <a:extLst>
              <a:ext uri="{FF2B5EF4-FFF2-40B4-BE49-F238E27FC236}">
                <a16:creationId xmlns:a16="http://schemas.microsoft.com/office/drawing/2014/main" id="{9F9B549E-EE26-A38A-BA44-8898E440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528" y="6425267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3" name="Outer">
            <a:extLst>
              <a:ext uri="{FF2B5EF4-FFF2-40B4-BE49-F238E27FC236}">
                <a16:creationId xmlns:a16="http://schemas.microsoft.com/office/drawing/2014/main" id="{5196EB22-77A7-08DC-35D0-82C874310911}"/>
              </a:ext>
            </a:extLst>
          </p:cNvPr>
          <p:cNvSpPr>
            <a:spLocks noEditPoints="1"/>
          </p:cNvSpPr>
          <p:nvPr/>
        </p:nvSpPr>
        <p:spPr bwMode="auto">
          <a:xfrm>
            <a:off x="5629469" y="2967197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uter">
            <a:extLst>
              <a:ext uri="{FF2B5EF4-FFF2-40B4-BE49-F238E27FC236}">
                <a16:creationId xmlns:a16="http://schemas.microsoft.com/office/drawing/2014/main" id="{EBCF778A-AFCC-6F80-F4BC-CABED880B7A2}"/>
              </a:ext>
            </a:extLst>
          </p:cNvPr>
          <p:cNvSpPr>
            <a:spLocks noEditPoints="1"/>
          </p:cNvSpPr>
          <p:nvPr/>
        </p:nvSpPr>
        <p:spPr bwMode="auto">
          <a:xfrm>
            <a:off x="5629469" y="2497297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30BCD-0086-9962-1AE0-99E1B17E133D}"/>
              </a:ext>
            </a:extLst>
          </p:cNvPr>
          <p:cNvSpPr txBox="1"/>
          <p:nvPr/>
        </p:nvSpPr>
        <p:spPr>
          <a:xfrm>
            <a:off x="1745319" y="1977413"/>
            <a:ext cx="47507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가입이력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통합 아이디 선택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27B1E28-56B3-7FB2-EA80-F37F05846B3B}"/>
              </a:ext>
            </a:extLst>
          </p:cNvPr>
          <p:cNvSpPr/>
          <p:nvPr/>
        </p:nvSpPr>
        <p:spPr>
          <a:xfrm>
            <a:off x="1736805" y="210841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7B9DA3-4AFE-36A9-A6BE-009E4203E975}"/>
              </a:ext>
            </a:extLst>
          </p:cNvPr>
          <p:cNvSpPr/>
          <p:nvPr/>
        </p:nvSpPr>
        <p:spPr>
          <a:xfrm>
            <a:off x="1570171" y="5082540"/>
            <a:ext cx="4914900" cy="536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2F10D-B591-4465-67C8-62B580BD0BC0}"/>
              </a:ext>
            </a:extLst>
          </p:cNvPr>
          <p:cNvSpPr txBox="1"/>
          <p:nvPr/>
        </p:nvSpPr>
        <p:spPr>
          <a:xfrm>
            <a:off x="2910954" y="5190945"/>
            <a:ext cx="142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상담센터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ko-KR" sz="1100" b="1" dirty="0">
                <a:solidFill>
                  <a:srgbClr val="0070C0"/>
                </a:solidFill>
                <a:latin typeface="+mn-ea"/>
                <a:ea typeface="+mn-ea"/>
              </a:rPr>
              <a:t>1661-6933</a:t>
            </a:r>
            <a:endParaRPr lang="ko-KR" altLang="en-US" sz="11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9C2056-6D66-CE54-0DEE-FD738CA6748C}"/>
              </a:ext>
            </a:extLst>
          </p:cNvPr>
          <p:cNvSpPr txBox="1"/>
          <p:nvPr/>
        </p:nvSpPr>
        <p:spPr>
          <a:xfrm>
            <a:off x="3840972" y="5190945"/>
            <a:ext cx="2214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평일 09:00 ~ 18:00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상담센터 점심 12:30 ~ 13:30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132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06241-FF86-2A36-098D-127C05F74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CEAAA-5DBD-1492-31EF-97341540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로그인 실행 </a:t>
            </a:r>
            <a:r>
              <a:rPr lang="en-US" altLang="ko-KR" dirty="0"/>
              <a:t>&gt; </a:t>
            </a:r>
            <a:r>
              <a:rPr lang="ko-KR" altLang="en-US" dirty="0"/>
              <a:t>본인인증 </a:t>
            </a:r>
            <a:r>
              <a:rPr lang="en-US" altLang="ko-KR" dirty="0"/>
              <a:t>(1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BE37BFF1-7802-6D5A-ADA5-2A5879A6C9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57FFA5-00DD-3981-7BCD-5521D52379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위치기반 약관동의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아이디 통합 대상이 아닌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5216BF-8CB1-9F75-2056-5236630BB5E3}"/>
              </a:ext>
            </a:extLst>
          </p:cNvPr>
          <p:cNvSpPr/>
          <p:nvPr/>
        </p:nvSpPr>
        <p:spPr>
          <a:xfrm>
            <a:off x="1574800" y="1012825"/>
            <a:ext cx="4914900" cy="279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Delete">
            <a:extLst>
              <a:ext uri="{FF2B5EF4-FFF2-40B4-BE49-F238E27FC236}">
                <a16:creationId xmlns:a16="http://schemas.microsoft.com/office/drawing/2014/main" id="{C1C34E05-3F3E-20FE-E8BB-D4DA9E36B41F}"/>
              </a:ext>
            </a:extLst>
          </p:cNvPr>
          <p:cNvSpPr>
            <a:spLocks noChangeAspect="1"/>
          </p:cNvSpPr>
          <p:nvPr/>
        </p:nvSpPr>
        <p:spPr bwMode="auto">
          <a:xfrm>
            <a:off x="6269831" y="110093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56058C-7515-F363-D3F6-D5C2531DDEF5}"/>
              </a:ext>
            </a:extLst>
          </p:cNvPr>
          <p:cNvSpPr txBox="1"/>
          <p:nvPr/>
        </p:nvSpPr>
        <p:spPr>
          <a:xfrm>
            <a:off x="1574800" y="1270000"/>
            <a:ext cx="4874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약관 동의</a:t>
            </a:r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D8332463-6C4C-0E7E-9675-01111A712D8E}"/>
              </a:ext>
            </a:extLst>
          </p:cNvPr>
          <p:cNvSpPr txBox="1">
            <a:spLocks/>
          </p:cNvSpPr>
          <p:nvPr/>
        </p:nvSpPr>
        <p:spPr>
          <a:xfrm>
            <a:off x="1746848" y="1620901"/>
            <a:ext cx="4577752" cy="281928"/>
          </a:xfrm>
          <a:prstGeom prst="rect">
            <a:avLst/>
          </a:prstGeom>
        </p:spPr>
        <p:txBody>
          <a:bodyPr/>
          <a:lstStyle/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신규 홈페이지의 </a:t>
            </a:r>
            <a:r>
              <a:rPr lang="en-US" altLang="ko-KR" sz="800" dirty="0"/>
              <a:t>QR </a:t>
            </a:r>
            <a:r>
              <a:rPr lang="ko-KR" altLang="en-US" sz="800" dirty="0"/>
              <a:t>출결 서비스 이용을 위해 위치정보 이용 약관에 동의해 주시기 바랍니다</a:t>
            </a:r>
            <a:r>
              <a:rPr lang="en-US" altLang="ko-KR" sz="800" dirty="0"/>
              <a:t>.</a:t>
            </a:r>
            <a:endParaRPr kumimoji="1" lang="en-US" altLang="ko-KR" sz="800" spc="-50" dirty="0">
              <a:solidFill>
                <a:srgbClr val="4BACC6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Check" hidden="1">
            <a:extLst>
              <a:ext uri="{FF2B5EF4-FFF2-40B4-BE49-F238E27FC236}">
                <a16:creationId xmlns:a16="http://schemas.microsoft.com/office/drawing/2014/main" id="{94187ECC-A513-451C-7D2F-47221CEFD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992" y="6131083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9" name="Google Shape;638;p42">
            <a:extLst>
              <a:ext uri="{FF2B5EF4-FFF2-40B4-BE49-F238E27FC236}">
                <a16:creationId xmlns:a16="http://schemas.microsoft.com/office/drawing/2014/main" id="{8C57A9C4-E7C8-F49E-D0CF-68ADDF13F5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5756467"/>
              </p:ext>
            </p:extLst>
          </p:nvPr>
        </p:nvGraphicFramePr>
        <p:xfrm>
          <a:off x="7514015" y="310181"/>
          <a:ext cx="2338010" cy="10154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CI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값 없는 회원 본인 인증 후 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통합 대상자가 아닌 경우 </a:t>
                      </a: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 동의</a:t>
                      </a: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 팝업</a:t>
                      </a:r>
                      <a:endParaRPr lang="en-US" altLang="ko-KR" sz="700" b="1" i="0" u="none" strike="noStrike" cap="none" dirty="0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안내 문구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하드코딩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dirty="0">
                          <a:latin typeface="+mn-ea"/>
                          <a:ea typeface="+mn-ea"/>
                        </a:rPr>
                        <a:t>2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위치정보 이용약관</a:t>
                      </a:r>
                      <a:endParaRPr lang="en-US" altLang="ko-KR"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체크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317440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FE5C08E1-4E07-5781-25E5-C1A3540CF36F}"/>
              </a:ext>
            </a:extLst>
          </p:cNvPr>
          <p:cNvSpPr/>
          <p:nvPr/>
        </p:nvSpPr>
        <p:spPr>
          <a:xfrm>
            <a:off x="1736805" y="143911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084F2D8B-B2DA-C2A1-7EA3-4CB7492FE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89785"/>
              </p:ext>
            </p:extLst>
          </p:nvPr>
        </p:nvGraphicFramePr>
        <p:xfrm>
          <a:off x="7514015" y="1318104"/>
          <a:ext cx="2338010" cy="718965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753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E1</a:t>
                      </a:r>
                      <a:endParaRPr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약관에 동의 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#e1-1, #e4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7030A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1-1</a:t>
                      </a:r>
                      <a:endParaRPr sz="7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위치정보 이용약관 미 동의 시 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알럿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메시지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95096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23B56A5-70C1-7CB7-DA64-152D618742F8}"/>
              </a:ext>
            </a:extLst>
          </p:cNvPr>
          <p:cNvSpPr/>
          <p:nvPr/>
        </p:nvSpPr>
        <p:spPr>
          <a:xfrm>
            <a:off x="1844805" y="2194289"/>
            <a:ext cx="4362678" cy="863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B9DCA-A317-8B16-DB92-6012A915CD76}"/>
              </a:ext>
            </a:extLst>
          </p:cNvPr>
          <p:cNvSpPr txBox="1"/>
          <p:nvPr/>
        </p:nvSpPr>
        <p:spPr>
          <a:xfrm>
            <a:off x="1745319" y="1968523"/>
            <a:ext cx="47507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1E96C9-367B-52C2-D0AB-BEA9ACE4362E}"/>
              </a:ext>
            </a:extLst>
          </p:cNvPr>
          <p:cNvSpPr/>
          <p:nvPr/>
        </p:nvSpPr>
        <p:spPr>
          <a:xfrm>
            <a:off x="1888279" y="2215552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788741-ED7E-67B0-BFCB-E48658936A06}"/>
              </a:ext>
            </a:extLst>
          </p:cNvPr>
          <p:cNvSpPr/>
          <p:nvPr/>
        </p:nvSpPr>
        <p:spPr>
          <a:xfrm>
            <a:off x="1844805" y="3062441"/>
            <a:ext cx="4362678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904558-0064-CFA4-DB2C-7514C3DDF330}"/>
              </a:ext>
            </a:extLst>
          </p:cNvPr>
          <p:cNvSpPr txBox="1"/>
          <p:nvPr/>
        </p:nvSpPr>
        <p:spPr>
          <a:xfrm>
            <a:off x="4284870" y="3072855"/>
            <a:ext cx="190477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FFC56D-5DE4-366B-2347-F90EAE7333FC}"/>
              </a:ext>
            </a:extLst>
          </p:cNvPr>
          <p:cNvSpPr txBox="1"/>
          <p:nvPr/>
        </p:nvSpPr>
        <p:spPr>
          <a:xfrm>
            <a:off x="1844805" y="3071159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위치정보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CFEA303D-760F-4E2A-77DA-4E2B5BF6908F}"/>
              </a:ext>
            </a:extLst>
          </p:cNvPr>
          <p:cNvSpPr/>
          <p:nvPr/>
        </p:nvSpPr>
        <p:spPr>
          <a:xfrm>
            <a:off x="5515009" y="3469054"/>
            <a:ext cx="704374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동의 및 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884EE6-B38E-6E47-FCE6-840047BB56F7}"/>
              </a:ext>
            </a:extLst>
          </p:cNvPr>
          <p:cNvSpPr/>
          <p:nvPr/>
        </p:nvSpPr>
        <p:spPr>
          <a:xfrm>
            <a:off x="5406616" y="3374632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58F9608-055C-73D5-9FD6-2D2107E031D2}"/>
              </a:ext>
            </a:extLst>
          </p:cNvPr>
          <p:cNvSpPr/>
          <p:nvPr/>
        </p:nvSpPr>
        <p:spPr>
          <a:xfrm>
            <a:off x="1743155" y="217064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332ABC24-363C-5ADA-6466-B3A206ED6934}"/>
              </a:ext>
            </a:extLst>
          </p:cNvPr>
          <p:cNvSpPr txBox="1">
            <a:spLocks/>
          </p:cNvSpPr>
          <p:nvPr/>
        </p:nvSpPr>
        <p:spPr>
          <a:xfrm>
            <a:off x="5031833" y="4128433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202A93-759C-4970-619A-441A7E13BF98}"/>
              </a:ext>
            </a:extLst>
          </p:cNvPr>
          <p:cNvSpPr/>
          <p:nvPr/>
        </p:nvSpPr>
        <p:spPr bwMode="auto">
          <a:xfrm>
            <a:off x="4779816" y="4082586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Rectangle 626">
            <a:extLst>
              <a:ext uri="{FF2B5EF4-FFF2-40B4-BE49-F238E27FC236}">
                <a16:creationId xmlns:a16="http://schemas.microsoft.com/office/drawing/2014/main" id="{81B3FD73-1FE8-BB3A-A949-17C85A400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665" y="4208273"/>
            <a:ext cx="1598163" cy="15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04184B-CCC2-5004-E94A-E790ECCC235E}"/>
              </a:ext>
            </a:extLst>
          </p:cNvPr>
          <p:cNvSpPr/>
          <p:nvPr/>
        </p:nvSpPr>
        <p:spPr>
          <a:xfrm>
            <a:off x="4683711" y="4002694"/>
            <a:ext cx="217800" cy="16242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AutoShape 181">
            <a:extLst>
              <a:ext uri="{FF2B5EF4-FFF2-40B4-BE49-F238E27FC236}">
                <a16:creationId xmlns:a16="http://schemas.microsoft.com/office/drawing/2014/main" id="{4612D206-C248-0621-DDE6-A6DA9B69C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3717" y="4495409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953224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670DF-A8D6-B691-8FCE-B0DDCF41D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2588E286-3B70-3DD4-3704-2C20BBEE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아이디 찾기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56916530-DD6A-A9CA-10B0-A31A0DA6D4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EA565D19-E525-A2B2-CBFD-40F0F8FDDE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아이디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BB252E-A943-CBDD-8EC8-7EFEEF615CAD}"/>
              </a:ext>
            </a:extLst>
          </p:cNvPr>
          <p:cNvSpPr/>
          <p:nvPr/>
        </p:nvSpPr>
        <p:spPr>
          <a:xfrm>
            <a:off x="2492787" y="3198891"/>
            <a:ext cx="2620810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6B88AD-A195-E2D0-A546-4A10697C7F1B}"/>
              </a:ext>
            </a:extLst>
          </p:cNvPr>
          <p:cNvSpPr/>
          <p:nvPr/>
        </p:nvSpPr>
        <p:spPr>
          <a:xfrm>
            <a:off x="1724920" y="3117755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2BB441-C382-B0FC-6830-4413A54749E3}"/>
              </a:ext>
            </a:extLst>
          </p:cNvPr>
          <p:cNvSpPr/>
          <p:nvPr/>
        </p:nvSpPr>
        <p:spPr>
          <a:xfrm>
            <a:off x="1724920" y="3466513"/>
            <a:ext cx="805638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BB221E-3A58-79CA-17B3-D7DABF492883}"/>
              </a:ext>
            </a:extLst>
          </p:cNvPr>
          <p:cNvSpPr/>
          <p:nvPr/>
        </p:nvSpPr>
        <p:spPr>
          <a:xfrm>
            <a:off x="464030" y="908738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E88F8-F38A-F94B-BBAA-6EEFC543CCA3}"/>
              </a:ext>
            </a:extLst>
          </p:cNvPr>
          <p:cNvSpPr txBox="1"/>
          <p:nvPr/>
        </p:nvSpPr>
        <p:spPr>
          <a:xfrm>
            <a:off x="464029" y="1495797"/>
            <a:ext cx="500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찾기는 온라인 회원 이름과 회원가입 시 입력한 휴대전화번호로 찾으실 수 있습니다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정보는 아이디 확인에만 사용되며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저장되지 않습니다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EC38E99-7482-4A3D-AF01-92D9F3833A15}"/>
              </a:ext>
            </a:extLst>
          </p:cNvPr>
          <p:cNvGrpSpPr/>
          <p:nvPr/>
        </p:nvGrpSpPr>
        <p:grpSpPr>
          <a:xfrm>
            <a:off x="564077" y="3100315"/>
            <a:ext cx="6465785" cy="1108316"/>
            <a:chOff x="539853" y="2864159"/>
            <a:chExt cx="4413147" cy="66793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A874EBF-9658-14CB-76F7-F5DBF37E27EF}"/>
                </a:ext>
              </a:extLst>
            </p:cNvPr>
            <p:cNvCxnSpPr>
              <a:cxnSpLocks/>
            </p:cNvCxnSpPr>
            <p:nvPr/>
          </p:nvCxnSpPr>
          <p:spPr>
            <a:xfrm>
              <a:off x="539853" y="2864159"/>
              <a:ext cx="44131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B032A03-8824-7D0C-7A0F-26AA89513DE9}"/>
                </a:ext>
              </a:extLst>
            </p:cNvPr>
            <p:cNvCxnSpPr>
              <a:cxnSpLocks/>
            </p:cNvCxnSpPr>
            <p:nvPr/>
          </p:nvCxnSpPr>
          <p:spPr>
            <a:xfrm>
              <a:off x="539853" y="3532095"/>
              <a:ext cx="44131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D9822930-05D7-C29A-53B1-26472F9AB99B}"/>
              </a:ext>
            </a:extLst>
          </p:cNvPr>
          <p:cNvSpPr/>
          <p:nvPr/>
        </p:nvSpPr>
        <p:spPr>
          <a:xfrm>
            <a:off x="1538999" y="388267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4190A7BE-5518-85F6-6F9D-D8C83106A0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8339116"/>
              </p:ext>
            </p:extLst>
          </p:nvPr>
        </p:nvGraphicFramePr>
        <p:xfrm>
          <a:off x="7514015" y="310181"/>
          <a:ext cx="2338010" cy="84251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- 6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숫자만 입력 가능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Button">
            <a:extLst>
              <a:ext uri="{FF2B5EF4-FFF2-40B4-BE49-F238E27FC236}">
                <a16:creationId xmlns:a16="http://schemas.microsoft.com/office/drawing/2014/main" id="{1C201C45-8104-6917-313A-03FEC01ACFC7}"/>
              </a:ext>
            </a:extLst>
          </p:cNvPr>
          <p:cNvSpPr/>
          <p:nvPr/>
        </p:nvSpPr>
        <p:spPr>
          <a:xfrm>
            <a:off x="3350022" y="4336836"/>
            <a:ext cx="844628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3ECAC1-7028-6369-D943-FAE6FECD4781}"/>
              </a:ext>
            </a:extLst>
          </p:cNvPr>
          <p:cNvGrpSpPr/>
          <p:nvPr/>
        </p:nvGrpSpPr>
        <p:grpSpPr>
          <a:xfrm>
            <a:off x="2492787" y="3533633"/>
            <a:ext cx="2620810" cy="224205"/>
            <a:chOff x="1182828" y="4362554"/>
            <a:chExt cx="2620810" cy="2242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211C28-5A3E-5313-839F-43424BAC3499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4D01753-1A08-AEBD-E651-1509BBDC13BF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            x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3DC300-1692-3559-41F6-E1382837EA26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            x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803E8F-C48B-550D-1525-91AC05F2FC81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EED6D2B-1015-4207-F8D0-518A809D3EE1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C65DAB9-853E-2AAD-E54D-95C2FF3142A2}"/>
              </a:ext>
            </a:extLst>
          </p:cNvPr>
          <p:cNvSpPr/>
          <p:nvPr/>
        </p:nvSpPr>
        <p:spPr>
          <a:xfrm>
            <a:off x="3256076" y="1987447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림 30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2E05FF0-71E4-F129-7699-CDB69EF0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303" y="2326789"/>
            <a:ext cx="276493" cy="2764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6FFA41-AE0E-7808-7649-D72CC8B32EA0}"/>
              </a:ext>
            </a:extLst>
          </p:cNvPr>
          <p:cNvSpPr/>
          <p:nvPr/>
        </p:nvSpPr>
        <p:spPr>
          <a:xfrm>
            <a:off x="1724920" y="3812724"/>
            <a:ext cx="805638" cy="28501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(6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3E2914-3CA5-E8E1-C9CD-D9090588F0B5}"/>
              </a:ext>
            </a:extLst>
          </p:cNvPr>
          <p:cNvSpPr/>
          <p:nvPr/>
        </p:nvSpPr>
        <p:spPr>
          <a:xfrm>
            <a:off x="2492787" y="3880647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yymmdd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B60305-3C7F-1E4F-68DC-C1E4D242982E}"/>
              </a:ext>
            </a:extLst>
          </p:cNvPr>
          <p:cNvSpPr/>
          <p:nvPr/>
        </p:nvSpPr>
        <p:spPr>
          <a:xfrm>
            <a:off x="3226760" y="424135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6B618-034F-A79C-372D-C55221C38370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확인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확인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5052B8A-6B00-31BA-4355-2D9C817E4A87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286267E-06F9-515D-1265-8F1D5C776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15342"/>
              </p:ext>
            </p:extLst>
          </p:nvPr>
        </p:nvGraphicFramePr>
        <p:xfrm>
          <a:off x="7514015" y="1046241"/>
          <a:ext cx="2338010" cy="1809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 버튼 클릭 시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정보 유효성 체크 후 아이디확인 화면으로 이동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32788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휴대전화번호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817895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생년월일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77973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-4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정보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539827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9C2BD6-2554-7BA1-7A75-BF0DD5E3D777}"/>
              </a:ext>
            </a:extLst>
          </p:cNvPr>
          <p:cNvSpPr/>
          <p:nvPr/>
        </p:nvSpPr>
        <p:spPr bwMode="auto">
          <a:xfrm>
            <a:off x="5597970" y="590281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25" name="그룹 74">
            <a:extLst>
              <a:ext uri="{FF2B5EF4-FFF2-40B4-BE49-F238E27FC236}">
                <a16:creationId xmlns:a16="http://schemas.microsoft.com/office/drawing/2014/main" id="{A4CE953F-B13C-3B1C-9953-FD5052A32900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5949916"/>
            <a:ext cx="1657325" cy="519167"/>
            <a:chOff x="3987737" y="5749979"/>
            <a:chExt cx="1657324" cy="324237"/>
          </a:xfrm>
        </p:grpSpPr>
        <p:sp>
          <p:nvSpPr>
            <p:cNvPr id="26" name="Rectangle 626">
              <a:extLst>
                <a:ext uri="{FF2B5EF4-FFF2-40B4-BE49-F238E27FC236}">
                  <a16:creationId xmlns:a16="http://schemas.microsoft.com/office/drawing/2014/main" id="{2048BE68-0C97-8E96-D261-3DC2D5453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입력하신 정보가 회원정보와 일치하지 않습니다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7" name="AutoShape 181">
              <a:extLst>
                <a:ext uri="{FF2B5EF4-FFF2-40B4-BE49-F238E27FC236}">
                  <a16:creationId xmlns:a16="http://schemas.microsoft.com/office/drawing/2014/main" id="{2E073111-EC65-6B1E-080B-B951BA80C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849987-0A09-CF50-C223-B2FED3D6C099}"/>
              </a:ext>
            </a:extLst>
          </p:cNvPr>
          <p:cNvSpPr/>
          <p:nvPr/>
        </p:nvSpPr>
        <p:spPr>
          <a:xfrm>
            <a:off x="5489079" y="581725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3CE6688-FFA8-5FFD-B3D6-0E9A2ABD30CF}"/>
              </a:ext>
            </a:extLst>
          </p:cNvPr>
          <p:cNvSpPr/>
          <p:nvPr/>
        </p:nvSpPr>
        <p:spPr bwMode="auto">
          <a:xfrm>
            <a:off x="5597970" y="378445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41" name="그룹 74">
            <a:extLst>
              <a:ext uri="{FF2B5EF4-FFF2-40B4-BE49-F238E27FC236}">
                <a16:creationId xmlns:a16="http://schemas.microsoft.com/office/drawing/2014/main" id="{8EC8B9C2-6FEB-C075-B9BC-76418EC793F3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3831556"/>
            <a:ext cx="1657325" cy="519167"/>
            <a:chOff x="3987737" y="5749979"/>
            <a:chExt cx="1657324" cy="324237"/>
          </a:xfrm>
        </p:grpSpPr>
        <p:sp>
          <p:nvSpPr>
            <p:cNvPr id="42" name="Rectangle 626">
              <a:extLst>
                <a:ext uri="{FF2B5EF4-FFF2-40B4-BE49-F238E27FC236}">
                  <a16:creationId xmlns:a16="http://schemas.microsoft.com/office/drawing/2014/main" id="{02F1C261-C2B1-F289-FC45-4A78729E0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이름을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3" name="AutoShape 181">
              <a:extLst>
                <a:ext uri="{FF2B5EF4-FFF2-40B4-BE49-F238E27FC236}">
                  <a16:creationId xmlns:a16="http://schemas.microsoft.com/office/drawing/2014/main" id="{15624D53-4C65-8E4B-F9BD-AF4C643F1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299AF0B-7CEA-B46D-6451-7FC8569D927E}"/>
              </a:ext>
            </a:extLst>
          </p:cNvPr>
          <p:cNvSpPr/>
          <p:nvPr/>
        </p:nvSpPr>
        <p:spPr>
          <a:xfrm>
            <a:off x="5489079" y="369889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69F256-C040-DCEA-AEEC-7A1DBC036F1C}"/>
              </a:ext>
            </a:extLst>
          </p:cNvPr>
          <p:cNvSpPr/>
          <p:nvPr/>
        </p:nvSpPr>
        <p:spPr bwMode="auto">
          <a:xfrm>
            <a:off x="5597970" y="4492182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46" name="그룹 74">
            <a:extLst>
              <a:ext uri="{FF2B5EF4-FFF2-40B4-BE49-F238E27FC236}">
                <a16:creationId xmlns:a16="http://schemas.microsoft.com/office/drawing/2014/main" id="{8D4D97C4-6641-F6C9-84B2-6D1035D1CBEB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4539283"/>
            <a:ext cx="1657325" cy="519167"/>
            <a:chOff x="3987737" y="5749979"/>
            <a:chExt cx="1657324" cy="324237"/>
          </a:xfrm>
        </p:grpSpPr>
        <p:sp>
          <p:nvSpPr>
            <p:cNvPr id="47" name="Rectangle 626">
              <a:extLst>
                <a:ext uri="{FF2B5EF4-FFF2-40B4-BE49-F238E27FC236}">
                  <a16:creationId xmlns:a16="http://schemas.microsoft.com/office/drawing/2014/main" id="{19B2AAED-4AFD-DB43-2D09-ACFB73A12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휴대전화번호를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8" name="AutoShape 181">
              <a:extLst>
                <a:ext uri="{FF2B5EF4-FFF2-40B4-BE49-F238E27FC236}">
                  <a16:creationId xmlns:a16="http://schemas.microsoft.com/office/drawing/2014/main" id="{EEC6340B-2267-F067-0DF6-FEF135C88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536AB3-F531-CE39-4AB4-8F8CCAEB69CA}"/>
              </a:ext>
            </a:extLst>
          </p:cNvPr>
          <p:cNvSpPr/>
          <p:nvPr/>
        </p:nvSpPr>
        <p:spPr>
          <a:xfrm>
            <a:off x="5489079" y="440662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A16EB24-5A22-4B23-9D36-BE3C1BE52667}"/>
              </a:ext>
            </a:extLst>
          </p:cNvPr>
          <p:cNvSpPr/>
          <p:nvPr/>
        </p:nvSpPr>
        <p:spPr bwMode="auto">
          <a:xfrm>
            <a:off x="5604320" y="5201160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52" name="그룹 74">
            <a:extLst>
              <a:ext uri="{FF2B5EF4-FFF2-40B4-BE49-F238E27FC236}">
                <a16:creationId xmlns:a16="http://schemas.microsoft.com/office/drawing/2014/main" id="{DD2E7E85-1C49-A76D-EB13-DDC428342C20}"/>
              </a:ext>
            </a:extLst>
          </p:cNvPr>
          <p:cNvGrpSpPr>
            <a:grpSpLocks/>
          </p:cNvGrpSpPr>
          <p:nvPr/>
        </p:nvGrpSpPr>
        <p:grpSpPr bwMode="auto">
          <a:xfrm>
            <a:off x="5731337" y="5248261"/>
            <a:ext cx="1657325" cy="519167"/>
            <a:chOff x="3987737" y="5749979"/>
            <a:chExt cx="1657324" cy="324237"/>
          </a:xfrm>
        </p:grpSpPr>
        <p:sp>
          <p:nvSpPr>
            <p:cNvPr id="53" name="Rectangle 626">
              <a:extLst>
                <a:ext uri="{FF2B5EF4-FFF2-40B4-BE49-F238E27FC236}">
                  <a16:creationId xmlns:a16="http://schemas.microsoft.com/office/drawing/2014/main" id="{CE8F9C43-D424-0D43-BBF2-EC0249CB0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생년월일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자리를 숫자로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4" name="AutoShape 181">
              <a:extLst>
                <a:ext uri="{FF2B5EF4-FFF2-40B4-BE49-F238E27FC236}">
                  <a16:creationId xmlns:a16="http://schemas.microsoft.com/office/drawing/2014/main" id="{508FE175-36BB-6C06-14C1-62A1EB234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ADC500E-7566-8C4A-376F-317271423012}"/>
              </a:ext>
            </a:extLst>
          </p:cNvPr>
          <p:cNvSpPr/>
          <p:nvPr/>
        </p:nvSpPr>
        <p:spPr>
          <a:xfrm>
            <a:off x="5495429" y="5115604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392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37BC1-7AB8-785B-1211-2D90CD01C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E5DD0C1-4058-FDCA-F043-DEABDEAA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아이디 찾기 </a:t>
            </a:r>
            <a:r>
              <a:rPr lang="en-US" altLang="ko-KR" dirty="0"/>
              <a:t>&gt; </a:t>
            </a:r>
            <a:r>
              <a:rPr lang="ko-KR" altLang="en-US" dirty="0"/>
              <a:t>아이디 확인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6046AC2-351C-067C-F9B6-AC9CE016E6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0708D59-610F-FEBD-EA6E-D439FBF88C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아이디  확인</a:t>
            </a: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C1E48011-4628-A8B7-6854-DEE920B695F5}"/>
              </a:ext>
            </a:extLst>
          </p:cNvPr>
          <p:cNvSpPr/>
          <p:nvPr/>
        </p:nvSpPr>
        <p:spPr>
          <a:xfrm>
            <a:off x="3112405" y="3927805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0768823-9798-E19A-EDD3-ED6FC1A05A08}"/>
              </a:ext>
            </a:extLst>
          </p:cNvPr>
          <p:cNvGrpSpPr/>
          <p:nvPr/>
        </p:nvGrpSpPr>
        <p:grpSpPr>
          <a:xfrm>
            <a:off x="2505981" y="3127930"/>
            <a:ext cx="2771972" cy="290592"/>
            <a:chOff x="2378810" y="3127930"/>
            <a:chExt cx="2771972" cy="29059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E995AB2-6392-BE35-109A-A8912B662A0A}"/>
                </a:ext>
              </a:extLst>
            </p:cNvPr>
            <p:cNvSpPr/>
            <p:nvPr/>
          </p:nvSpPr>
          <p:spPr>
            <a:xfrm>
              <a:off x="2378810" y="3196956"/>
              <a:ext cx="277197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abcdefg1234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D4DA6D5-5290-C8DA-0A4D-5517269123D3}"/>
                </a:ext>
              </a:extLst>
            </p:cNvPr>
            <p:cNvSpPr/>
            <p:nvPr/>
          </p:nvSpPr>
          <p:spPr>
            <a:xfrm>
              <a:off x="3078826" y="3127930"/>
              <a:ext cx="541184" cy="290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ts val="1800"/>
                </a:lnSpc>
                <a:defRPr/>
              </a:pPr>
              <a:r>
                <a:rPr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</p:txBody>
        </p:sp>
      </p:grpSp>
      <p:sp>
        <p:nvSpPr>
          <p:cNvPr id="27" name="Button">
            <a:extLst>
              <a:ext uri="{FF2B5EF4-FFF2-40B4-BE49-F238E27FC236}">
                <a16:creationId xmlns:a16="http://schemas.microsoft.com/office/drawing/2014/main" id="{32F06B05-F8FF-561C-767A-4EA9C1E01385}"/>
              </a:ext>
            </a:extLst>
          </p:cNvPr>
          <p:cNvSpPr/>
          <p:nvPr/>
        </p:nvSpPr>
        <p:spPr>
          <a:xfrm>
            <a:off x="3739423" y="3927806"/>
            <a:ext cx="823850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B17AE2-0A28-C2CD-FB24-B807D8C7E2E7}"/>
              </a:ext>
            </a:extLst>
          </p:cNvPr>
          <p:cNvSpPr txBox="1"/>
          <p:nvPr/>
        </p:nvSpPr>
        <p:spPr>
          <a:xfrm>
            <a:off x="473285" y="1500187"/>
            <a:ext cx="33965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아이디는 다음과 같습니다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4C63E9A-2AF2-CA5F-F589-5ADC964D9FCF}"/>
              </a:ext>
            </a:extLst>
          </p:cNvPr>
          <p:cNvGrpSpPr/>
          <p:nvPr/>
        </p:nvGrpSpPr>
        <p:grpSpPr>
          <a:xfrm>
            <a:off x="546337" y="3098399"/>
            <a:ext cx="6459301" cy="387531"/>
            <a:chOff x="546337" y="2801670"/>
            <a:chExt cx="4406663" cy="387531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D16096C-7FB6-370B-7E08-7925C25CDC92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2801670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69845AA-B694-02B8-BB2C-B00AE36E5677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3189201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9" name="Google Shape;638;p42">
            <a:extLst>
              <a:ext uri="{FF2B5EF4-FFF2-40B4-BE49-F238E27FC236}">
                <a16:creationId xmlns:a16="http://schemas.microsoft.com/office/drawing/2014/main" id="{AD24218D-57BB-FB11-9DB0-9A4CEF650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5160104"/>
              </p:ext>
            </p:extLst>
          </p:nvPr>
        </p:nvGraphicFramePr>
        <p:xfrm>
          <a:off x="7514015" y="310181"/>
          <a:ext cx="2338010" cy="735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타원 29">
            <a:extLst>
              <a:ext uri="{FF2B5EF4-FFF2-40B4-BE49-F238E27FC236}">
                <a16:creationId xmlns:a16="http://schemas.microsoft.com/office/drawing/2014/main" id="{24F91298-BF10-0E56-4215-EE0705AB00FD}"/>
              </a:ext>
            </a:extLst>
          </p:cNvPr>
          <p:cNvSpPr/>
          <p:nvPr/>
        </p:nvSpPr>
        <p:spPr>
          <a:xfrm>
            <a:off x="3006960" y="350596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5677DA2-541B-1569-36A6-8AFECBF19B34}"/>
              </a:ext>
            </a:extLst>
          </p:cNvPr>
          <p:cNvSpPr/>
          <p:nvPr/>
        </p:nvSpPr>
        <p:spPr>
          <a:xfrm>
            <a:off x="3256076" y="1962361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B845EE7-66A4-D921-FDA1-4A202BAB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97" y="2261356"/>
            <a:ext cx="356522" cy="356522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683948-6E08-9AB6-704B-83576078A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54743"/>
              </p:ext>
            </p:extLst>
          </p:nvPr>
        </p:nvGraphicFramePr>
        <p:xfrm>
          <a:off x="7514015" y="1052863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화면으로 이동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6022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86D0C51-762C-D96B-80DA-74B2DB026B8F}"/>
              </a:ext>
            </a:extLst>
          </p:cNvPr>
          <p:cNvSpPr/>
          <p:nvPr/>
        </p:nvSpPr>
        <p:spPr>
          <a:xfrm>
            <a:off x="3739423" y="380179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EFAA49-68F2-7B86-AC40-08DBFF81CB4E}"/>
              </a:ext>
            </a:extLst>
          </p:cNvPr>
          <p:cNvSpPr/>
          <p:nvPr/>
        </p:nvSpPr>
        <p:spPr>
          <a:xfrm>
            <a:off x="3112405" y="379655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88F536-D7B3-6084-D6AA-C96D69C2C2D9}"/>
              </a:ext>
            </a:extLst>
          </p:cNvPr>
          <p:cNvSpPr/>
          <p:nvPr/>
        </p:nvSpPr>
        <p:spPr>
          <a:xfrm>
            <a:off x="464030" y="908738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898E32-CECD-8370-B1CA-65F364C25B94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확인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확인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32A01F-68A9-8AA7-8693-F5136B005DCC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4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97">
            <a:extLst>
              <a:ext uri="{FF2B5EF4-FFF2-40B4-BE49-F238E27FC236}">
                <a16:creationId xmlns:a16="http://schemas.microsoft.com/office/drawing/2014/main" id="{845352C0-01F3-2753-6DC5-EBC2253E3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45986"/>
              </p:ext>
            </p:extLst>
          </p:nvPr>
        </p:nvGraphicFramePr>
        <p:xfrm>
          <a:off x="633047" y="908720"/>
          <a:ext cx="8617928" cy="5014286"/>
        </p:xfrm>
        <a:graphic>
          <a:graphicData uri="http://schemas.openxmlformats.org/drawingml/2006/table">
            <a:tbl>
              <a:tblPr/>
              <a:tblGrid>
                <a:gridCol w="852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[1]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개정사유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[2]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개정내역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2025.05.27.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초안 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정태숙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2025.05.30.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확인 및 보완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2025.06.09.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9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 통합</a:t>
                      </a:r>
                      <a:r>
                        <a:rPr lang="en-US" altLang="ko-KR" sz="9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변경 화면 추가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0.91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2025.06.10.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0.92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2025.06.18.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회원탈퇴 재확인 화면 문구 수정</a:t>
                      </a:r>
                      <a:endParaRPr lang="en-US" altLang="ko-KR" sz="9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회원정보수정 페이지내 이름변경 프로세스 추가</a:t>
                      </a:r>
                      <a:r>
                        <a:rPr lang="en-US" altLang="ko-KR" sz="9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개명 시 이름 변경 가능</a:t>
                      </a:r>
                      <a:r>
                        <a:rPr lang="en-US" altLang="ko-KR" sz="9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ko-KR" altLang="en-US" sz="9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5614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0.93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2025.06.19.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회원정보 수정 페이지에 회원번호 항목 추가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675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5726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Rectangle 659">
            <a:extLst>
              <a:ext uri="{FF2B5EF4-FFF2-40B4-BE49-F238E27FC236}">
                <a16:creationId xmlns:a16="http://schemas.microsoft.com/office/drawing/2014/main" id="{68794199-5D64-7579-2DFB-B53C4B69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778372"/>
            <a:ext cx="4229043" cy="34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[1]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사유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제정 또는 개정 내용이 이전 문서에 대해 추가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수정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삭제인지 선택 기입</a:t>
            </a:r>
            <a:endParaRPr lang="ko-KR" altLang="en-US" sz="831" dirty="0"/>
          </a:p>
          <a:p>
            <a:pPr eaLnBrk="0" latinLnBrk="0" hangingPunct="0"/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[2]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내역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개정이 발생하는 페이지 번호와 변경 내용을 기술</a:t>
            </a:r>
            <a:endParaRPr lang="ko-KR" altLang="en-US" sz="831" dirty="0"/>
          </a:p>
        </p:txBody>
      </p:sp>
      <p:sp>
        <p:nvSpPr>
          <p:cNvPr id="6" name="Rectangle 893">
            <a:extLst>
              <a:ext uri="{FF2B5EF4-FFF2-40B4-BE49-F238E27FC236}">
                <a16:creationId xmlns:a16="http://schemas.microsoft.com/office/drawing/2014/main" id="{7C432DD9-2FBB-9B90-D518-A1135DE00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780" y="517073"/>
            <a:ext cx="990977" cy="31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77" b="1" dirty="0"/>
              <a:t>개정 이력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002BB-54CD-9F84-64F6-7C5C484FD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EF723D18-3747-1DCC-7BD7-44DCBA91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비밀번호 찾기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3A836967-FCE3-3E81-04AC-2B0F3DF529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9D8EEC28-730F-B77B-F7C3-8BF73D83E2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비밀번호 찾기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0C8CD4-0634-D777-1011-984A0FE06B28}"/>
              </a:ext>
            </a:extLst>
          </p:cNvPr>
          <p:cNvSpPr/>
          <p:nvPr/>
        </p:nvSpPr>
        <p:spPr>
          <a:xfrm>
            <a:off x="2468563" y="3720669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9935A1-C5B3-DE64-E23F-647B20D2923B}"/>
              </a:ext>
            </a:extLst>
          </p:cNvPr>
          <p:cNvSpPr/>
          <p:nvPr/>
        </p:nvSpPr>
        <p:spPr>
          <a:xfrm>
            <a:off x="1710013" y="3639533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A2129D8-F93A-F20B-8F80-8CEF4C32ECAB}"/>
              </a:ext>
            </a:extLst>
          </p:cNvPr>
          <p:cNvSpPr/>
          <p:nvPr/>
        </p:nvSpPr>
        <p:spPr>
          <a:xfrm>
            <a:off x="476282" y="88957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720A09-9CC9-E1FA-EC70-3C7B0C296901}"/>
              </a:ext>
            </a:extLst>
          </p:cNvPr>
          <p:cNvSpPr txBox="1"/>
          <p:nvPr/>
        </p:nvSpPr>
        <p:spPr>
          <a:xfrm>
            <a:off x="479824" y="1777618"/>
            <a:ext cx="4288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아이디와 이름을 입력하신 후 본인확인을 하셔야 비밀번호 변경하실 수 있습니다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정보는 비밀번호 확인에만 사용되며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저장되지 않습니다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B69B536-6B45-AD0A-6FBB-E84255532188}"/>
              </a:ext>
            </a:extLst>
          </p:cNvPr>
          <p:cNvGrpSpPr/>
          <p:nvPr/>
        </p:nvGrpSpPr>
        <p:grpSpPr>
          <a:xfrm>
            <a:off x="560389" y="3282059"/>
            <a:ext cx="6482328" cy="753712"/>
            <a:chOff x="586941" y="3282059"/>
            <a:chExt cx="5967677" cy="753712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00B48C4-7F7D-75EF-FC54-359B84D47E53}"/>
                </a:ext>
              </a:extLst>
            </p:cNvPr>
            <p:cNvCxnSpPr/>
            <p:nvPr/>
          </p:nvCxnSpPr>
          <p:spPr>
            <a:xfrm>
              <a:off x="586941" y="3282059"/>
              <a:ext cx="596767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D29564C-F0C1-F288-4CF8-67386FC93C43}"/>
                </a:ext>
              </a:extLst>
            </p:cNvPr>
            <p:cNvCxnSpPr/>
            <p:nvPr/>
          </p:nvCxnSpPr>
          <p:spPr>
            <a:xfrm>
              <a:off x="586941" y="4035771"/>
              <a:ext cx="596767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5ED297-B11A-DEFC-9D17-9727C9B86F0F}"/>
              </a:ext>
            </a:extLst>
          </p:cNvPr>
          <p:cNvSpPr/>
          <p:nvPr/>
        </p:nvSpPr>
        <p:spPr>
          <a:xfrm>
            <a:off x="2468563" y="3384808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F78D20-9174-0BFD-A123-F0E7AC5740A7}"/>
              </a:ext>
            </a:extLst>
          </p:cNvPr>
          <p:cNvSpPr/>
          <p:nvPr/>
        </p:nvSpPr>
        <p:spPr>
          <a:xfrm>
            <a:off x="1710013" y="3303672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3672CD74-AB9E-CB36-4418-692483C95E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515251"/>
              </p:ext>
            </p:extLst>
          </p:nvPr>
        </p:nvGraphicFramePr>
        <p:xfrm>
          <a:off x="7514015" y="310181"/>
          <a:ext cx="2338010" cy="45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33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본인확인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4CC4745-36C9-3411-D2DB-CBFC679D2E7C}"/>
              </a:ext>
            </a:extLst>
          </p:cNvPr>
          <p:cNvSpPr/>
          <p:nvPr/>
        </p:nvSpPr>
        <p:spPr>
          <a:xfrm>
            <a:off x="3256076" y="2206642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6" name="그림 55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184D451-FC4D-5C51-8BC7-2FA706C3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014" y="2507510"/>
            <a:ext cx="374342" cy="37434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5A9BA02-E35B-E74A-2AEF-16692062B34B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2.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E0FBA6E-62AA-6546-BB8C-133F165044D8}"/>
              </a:ext>
            </a:extLst>
          </p:cNvPr>
          <p:cNvSpPr/>
          <p:nvPr/>
        </p:nvSpPr>
        <p:spPr>
          <a:xfrm>
            <a:off x="479223" y="1517341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903A14-E80A-FDCF-B85D-EA3B3C61A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590652"/>
              </p:ext>
            </p:extLst>
          </p:nvPr>
        </p:nvGraphicFramePr>
        <p:xfrm>
          <a:off x="7514015" y="763496"/>
          <a:ext cx="2338010" cy="10371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 인증으로 찾기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#e1-3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팝업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미 입력 후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3004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이름 미 입력 후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909764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382CBB1-9100-032A-A192-404E46259F89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6F2580D-2E20-6D25-F324-341E0FF27310}"/>
              </a:ext>
            </a:extLst>
          </p:cNvPr>
          <p:cNvSpPr/>
          <p:nvPr/>
        </p:nvSpPr>
        <p:spPr>
          <a:xfrm>
            <a:off x="560388" y="4867606"/>
            <a:ext cx="6480175" cy="732194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E7822FA-262E-5BCA-D8FE-8E5D99178C90}"/>
              </a:ext>
            </a:extLst>
          </p:cNvPr>
          <p:cNvGrpSpPr/>
          <p:nvPr/>
        </p:nvGrpSpPr>
        <p:grpSpPr>
          <a:xfrm>
            <a:off x="2325927" y="4961082"/>
            <a:ext cx="2841747" cy="575157"/>
            <a:chOff x="2259311" y="4900527"/>
            <a:chExt cx="2841747" cy="5751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B610BF-C0E0-F170-5D1A-87D2ABD3FA80}"/>
                </a:ext>
              </a:extLst>
            </p:cNvPr>
            <p:cNvSpPr txBox="1"/>
            <p:nvPr/>
          </p:nvSpPr>
          <p:spPr>
            <a:xfrm>
              <a:off x="2430527" y="4900527"/>
              <a:ext cx="2670531" cy="575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ts val="700"/>
                </a:lnSpc>
                <a:spcAft>
                  <a:spcPts val="750"/>
                </a:spcAft>
              </a:pPr>
              <a:r>
                <a:rPr lang="en-US" altLang="ko-KR" sz="800" dirty="0">
                  <a:solidFill>
                    <a:schemeClr val="tx1"/>
                  </a:solidFill>
                  <a:latin typeface="+mn-ea"/>
                  <a:ea typeface="+mn-ea"/>
                </a:rPr>
                <a:t>[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  <a:ea typeface="+mn-ea"/>
                </a:rPr>
                <a:t>휴대폰 본인인증 오류 문의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ea typeface="+mn-ea"/>
                </a:rPr>
                <a:t>]</a:t>
              </a:r>
              <a:endParaRPr lang="en-US" altLang="ko-KR" sz="800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  <a:p>
              <a:pPr algn="r">
                <a:lnSpc>
                  <a:spcPts val="700"/>
                </a:lnSpc>
                <a:spcAft>
                  <a:spcPts val="750"/>
                </a:spcAft>
                <a:buNone/>
              </a:pPr>
              <a:r>
                <a:rPr lang="ko-KR" altLang="en-US" sz="800" i="0" dirty="0" err="1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나이스평가정보</a:t>
              </a:r>
              <a:endParaRPr lang="en-US" altLang="ko-KR" sz="8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r">
                <a:lnSpc>
                  <a:spcPts val="700"/>
                </a:lnSpc>
                <a:spcAft>
                  <a:spcPts val="750"/>
                </a:spcAft>
                <a:buNone/>
              </a:pPr>
              <a:r>
                <a:rPr lang="en-US" altLang="ko-KR" sz="1100" b="1" i="0" dirty="0">
                  <a:solidFill>
                    <a:srgbClr val="0070C0"/>
                  </a:solidFill>
                  <a:effectLst/>
                  <a:latin typeface="+mn-ea"/>
                  <a:ea typeface="+mn-ea"/>
                </a:rPr>
                <a:t>T. </a:t>
              </a:r>
              <a:r>
                <a:rPr lang="en-US" altLang="ko-KR" sz="1100" b="1" dirty="0">
                  <a:solidFill>
                    <a:srgbClr val="0070C0"/>
                  </a:solidFill>
                  <a:latin typeface="+mn-ea"/>
                  <a:ea typeface="+mn-ea"/>
                </a:rPr>
                <a:t>1600-1522 </a:t>
              </a:r>
              <a:r>
                <a:rPr lang="ko-KR" altLang="en-US" sz="1100" b="1" dirty="0">
                  <a:solidFill>
                    <a:srgbClr val="0070C0"/>
                  </a:solidFill>
                  <a:latin typeface="+mn-ea"/>
                  <a:ea typeface="+mn-ea"/>
                </a:rPr>
                <a:t>고객센터</a:t>
              </a:r>
              <a:endParaRPr lang="ko-KR" altLang="en-US" sz="1100" b="1" i="0" dirty="0">
                <a:solidFill>
                  <a:srgbClr val="0070C0"/>
                </a:solidFill>
                <a:effectLst/>
                <a:latin typeface="+mn-ea"/>
                <a:ea typeface="+mn-ea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AD76774-5C99-037B-1D4E-0C2458CA2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870" t="9303" b="11774"/>
            <a:stretch/>
          </p:blipFill>
          <p:spPr>
            <a:xfrm>
              <a:off x="2259311" y="4995826"/>
              <a:ext cx="1163574" cy="360335"/>
            </a:xfrm>
            <a:prstGeom prst="rect">
              <a:avLst/>
            </a:prstGeom>
          </p:spPr>
        </p:pic>
      </p:grpSp>
      <p:sp>
        <p:nvSpPr>
          <p:cNvPr id="17" name="Button">
            <a:extLst>
              <a:ext uri="{FF2B5EF4-FFF2-40B4-BE49-F238E27FC236}">
                <a16:creationId xmlns:a16="http://schemas.microsoft.com/office/drawing/2014/main" id="{C25C4322-11B0-9545-8348-00D3704D59BE}"/>
              </a:ext>
            </a:extLst>
          </p:cNvPr>
          <p:cNvSpPr/>
          <p:nvPr/>
        </p:nvSpPr>
        <p:spPr>
          <a:xfrm>
            <a:off x="2899901" y="4206259"/>
            <a:ext cx="1750502" cy="307654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본인 명의 휴대전화로 인증</a:t>
            </a:r>
            <a:b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PASS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또는 문자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(SMS)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이용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228FF7-42E9-0B29-98C5-B3E666BB7A67}"/>
              </a:ext>
            </a:extLst>
          </p:cNvPr>
          <p:cNvSpPr/>
          <p:nvPr/>
        </p:nvSpPr>
        <p:spPr>
          <a:xfrm>
            <a:off x="2813361" y="411820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8201F13-5614-73B2-8756-AA957B4C16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5" t="1233" r="4093"/>
          <a:stretch/>
        </p:blipFill>
        <p:spPr>
          <a:xfrm>
            <a:off x="6347045" y="4503458"/>
            <a:ext cx="1050925" cy="2034457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9F4FB0-A14D-3AD9-4FC7-16FB382F7062}"/>
              </a:ext>
            </a:extLst>
          </p:cNvPr>
          <p:cNvSpPr/>
          <p:nvPr/>
        </p:nvSpPr>
        <p:spPr>
          <a:xfrm>
            <a:off x="6238145" y="4438513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6BDEE4-C282-A00C-7DE9-7CC1DCB14E3C}"/>
              </a:ext>
            </a:extLst>
          </p:cNvPr>
          <p:cNvSpPr/>
          <p:nvPr/>
        </p:nvSpPr>
        <p:spPr bwMode="auto">
          <a:xfrm>
            <a:off x="5597970" y="304150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" name="그룹 74">
            <a:extLst>
              <a:ext uri="{FF2B5EF4-FFF2-40B4-BE49-F238E27FC236}">
                <a16:creationId xmlns:a16="http://schemas.microsoft.com/office/drawing/2014/main" id="{5DC784F2-57FC-2330-9B51-D1ADC47E1AFF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3088606"/>
            <a:ext cx="1657325" cy="519167"/>
            <a:chOff x="3987737" y="5749979"/>
            <a:chExt cx="1657324" cy="324237"/>
          </a:xfrm>
        </p:grpSpPr>
        <p:sp>
          <p:nvSpPr>
            <p:cNvPr id="7" name="Rectangle 626">
              <a:extLst>
                <a:ext uri="{FF2B5EF4-FFF2-40B4-BE49-F238E27FC236}">
                  <a16:creationId xmlns:a16="http://schemas.microsoft.com/office/drawing/2014/main" id="{48AC9EA3-BA6A-EC36-1157-A78E3C7CB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8" name="AutoShape 181">
              <a:extLst>
                <a:ext uri="{FF2B5EF4-FFF2-40B4-BE49-F238E27FC236}">
                  <a16:creationId xmlns:a16="http://schemas.microsoft.com/office/drawing/2014/main" id="{B7EA7D55-5DF3-5FA6-F7F4-25F96FE5C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F7EDA0-7AB4-C1AB-2248-20D454C9F437}"/>
              </a:ext>
            </a:extLst>
          </p:cNvPr>
          <p:cNvSpPr/>
          <p:nvPr/>
        </p:nvSpPr>
        <p:spPr>
          <a:xfrm>
            <a:off x="5489079" y="295594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0E8A46-2BDD-E8B1-CAB0-B0F6B5A65972}"/>
              </a:ext>
            </a:extLst>
          </p:cNvPr>
          <p:cNvSpPr/>
          <p:nvPr/>
        </p:nvSpPr>
        <p:spPr bwMode="auto">
          <a:xfrm>
            <a:off x="5597970" y="3749232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9" name="그룹 74">
            <a:extLst>
              <a:ext uri="{FF2B5EF4-FFF2-40B4-BE49-F238E27FC236}">
                <a16:creationId xmlns:a16="http://schemas.microsoft.com/office/drawing/2014/main" id="{51B873BB-1B42-DF3D-0EBA-E85A56C69944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3796333"/>
            <a:ext cx="1657325" cy="519167"/>
            <a:chOff x="3987737" y="5749979"/>
            <a:chExt cx="1657324" cy="324237"/>
          </a:xfrm>
        </p:grpSpPr>
        <p:sp>
          <p:nvSpPr>
            <p:cNvPr id="20" name="Rectangle 626">
              <a:extLst>
                <a:ext uri="{FF2B5EF4-FFF2-40B4-BE49-F238E27FC236}">
                  <a16:creationId xmlns:a16="http://schemas.microsoft.com/office/drawing/2014/main" id="{99BA84D6-BC09-5D57-9D7D-6E313FE92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이름을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1" name="AutoShape 181">
              <a:extLst>
                <a:ext uri="{FF2B5EF4-FFF2-40B4-BE49-F238E27FC236}">
                  <a16:creationId xmlns:a16="http://schemas.microsoft.com/office/drawing/2014/main" id="{71F22CE8-7E2D-F296-5B90-894A88BDF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DA5C41-A726-5A21-1BDB-84794FBD32CF}"/>
              </a:ext>
            </a:extLst>
          </p:cNvPr>
          <p:cNvSpPr/>
          <p:nvPr/>
        </p:nvSpPr>
        <p:spPr>
          <a:xfrm>
            <a:off x="5489079" y="366367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905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9C0DD-3520-C354-66F9-C264EAB5F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27CDF4B-948B-664C-0098-FF8600BF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비밀번호 변경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B5642B3-624A-6DF9-3FE8-BE5AA8AE22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618AF40-C314-390E-4356-6A7AF537A4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비밀번호 확인</a:t>
            </a: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862BD088-1AAF-7F7E-723F-30A1274AB03A}"/>
              </a:ext>
            </a:extLst>
          </p:cNvPr>
          <p:cNvSpPr/>
          <p:nvPr/>
        </p:nvSpPr>
        <p:spPr>
          <a:xfrm>
            <a:off x="3522825" y="4594341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C4BF26-C03B-F914-6374-78662A54A103}"/>
              </a:ext>
            </a:extLst>
          </p:cNvPr>
          <p:cNvSpPr/>
          <p:nvPr/>
        </p:nvSpPr>
        <p:spPr>
          <a:xfrm>
            <a:off x="479223" y="1521460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6547E-DE47-A47A-A4A0-CF36DABC73EC}"/>
              </a:ext>
            </a:extLst>
          </p:cNvPr>
          <p:cNvSpPr txBox="1"/>
          <p:nvPr/>
        </p:nvSpPr>
        <p:spPr>
          <a:xfrm>
            <a:off x="482765" y="1811788"/>
            <a:ext cx="48904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새로운 비밀번호를 기입하시고 확인 버튼을 누르시면 해당 비밀번호로 변경됩니다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~20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 영문 혼용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대소문자구분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(!@#$^&amp;*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허용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DFC8BB9-D159-BA95-1F18-2D6B4EF98633}"/>
              </a:ext>
            </a:extLst>
          </p:cNvPr>
          <p:cNvGrpSpPr/>
          <p:nvPr/>
        </p:nvGrpSpPr>
        <p:grpSpPr>
          <a:xfrm>
            <a:off x="563917" y="3362441"/>
            <a:ext cx="6459301" cy="974822"/>
            <a:chOff x="546337" y="3362441"/>
            <a:chExt cx="4406663" cy="97482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4F234B4-2585-597B-73DC-C40F8E652D48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3362441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87EE131-C2D2-257E-62AF-DAC0434D09A6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4337263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130DB6-99F3-38C6-1430-69C8ABA4941A}"/>
              </a:ext>
            </a:extLst>
          </p:cNvPr>
          <p:cNvSpPr/>
          <p:nvPr/>
        </p:nvSpPr>
        <p:spPr>
          <a:xfrm>
            <a:off x="2468563" y="3442333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CFA0D2-811E-FD0C-2630-A454CA7D262A}"/>
              </a:ext>
            </a:extLst>
          </p:cNvPr>
          <p:cNvSpPr/>
          <p:nvPr/>
        </p:nvSpPr>
        <p:spPr>
          <a:xfrm>
            <a:off x="1465170" y="3361197"/>
            <a:ext cx="84535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B8D129-7DC1-7466-B7C8-69DB9BDC92FD}"/>
              </a:ext>
            </a:extLst>
          </p:cNvPr>
          <p:cNvSpPr/>
          <p:nvPr/>
        </p:nvSpPr>
        <p:spPr>
          <a:xfrm>
            <a:off x="2468563" y="3911153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FD623A-CB44-0BC0-07EA-A56FAAD561F1}"/>
              </a:ext>
            </a:extLst>
          </p:cNvPr>
          <p:cNvSpPr/>
          <p:nvPr/>
        </p:nvSpPr>
        <p:spPr>
          <a:xfrm>
            <a:off x="1465170" y="3830017"/>
            <a:ext cx="1003393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 확인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Google Shape;638;p42">
            <a:extLst>
              <a:ext uri="{FF2B5EF4-FFF2-40B4-BE49-F238E27FC236}">
                <a16:creationId xmlns:a16="http://schemas.microsoft.com/office/drawing/2014/main" id="{5C8BF349-1D58-4BAC-9D90-42656A8789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033865"/>
              </p:ext>
            </p:extLst>
          </p:nvPr>
        </p:nvGraphicFramePr>
        <p:xfrm>
          <a:off x="7514015" y="310181"/>
          <a:ext cx="2338010" cy="15488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 비밀번호 입력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비밀번호 입력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 영문 혼용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대소문자구분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특수문자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(!@#$^&amp;*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만 허용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 3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가지 조합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비밀번호 입력 시 영문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최소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6~20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자리 자동 체크됨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 확인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비밀번호와 동일한 비밀번호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일치 여부 확인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84696D15-E1E2-3FE5-2A4C-22C7C171B8D1}"/>
              </a:ext>
            </a:extLst>
          </p:cNvPr>
          <p:cNvSpPr/>
          <p:nvPr/>
        </p:nvSpPr>
        <p:spPr>
          <a:xfrm>
            <a:off x="1300790" y="344333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BC5F0F1-0291-60BF-27CF-5342347E4659}"/>
              </a:ext>
            </a:extLst>
          </p:cNvPr>
          <p:cNvSpPr/>
          <p:nvPr/>
        </p:nvSpPr>
        <p:spPr>
          <a:xfrm>
            <a:off x="3256076" y="2247744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8" name="그림 57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4F48B6B-0CD9-862A-E272-A02EA9D5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28" y="2495620"/>
            <a:ext cx="482420" cy="4824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978248B-733F-C3AA-23BC-4E877110AE83}"/>
              </a:ext>
            </a:extLst>
          </p:cNvPr>
          <p:cNvSpPr txBox="1"/>
          <p:nvPr/>
        </p:nvSpPr>
        <p:spPr>
          <a:xfrm>
            <a:off x="482766" y="4792078"/>
            <a:ext cx="457691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spcAft>
                <a:spcPts val="600"/>
              </a:spcAft>
              <a:buNone/>
            </a:pPr>
            <a:r>
              <a:rPr lang="ko-KR" altLang="en-US" sz="700" b="1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안내 및 유의사항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타 사이트와 동일한 비밀번호의 사용 또는 이전에 사용했던 비밀번호는 안전하지 않을 수 있습니다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700" b="0" i="0" dirty="0">
              <a:solidFill>
                <a:srgbClr val="555555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D05828-78E8-D2A1-1FF7-7B539F985228}"/>
              </a:ext>
            </a:extLst>
          </p:cNvPr>
          <p:cNvSpPr/>
          <p:nvPr/>
        </p:nvSpPr>
        <p:spPr>
          <a:xfrm>
            <a:off x="476282" y="88957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765E04-18CA-2844-69D8-46C746CFD71E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996AD89-145D-5202-C1DC-514F16F82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29019"/>
              </p:ext>
            </p:extLst>
          </p:nvPr>
        </p:nvGraphicFramePr>
        <p:xfrm>
          <a:off x="7514015" y="1859901"/>
          <a:ext cx="2338010" cy="1143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저장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유효성 체크 후 새 비밀번호 저장되고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E1-1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새비밀번호 미 입력 후 저장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57207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E1-2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비밀번호 저장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확인 버튼 클릭 시 로그인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828955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49D0C9F7-B912-EEDA-91D6-619962189FCD}"/>
              </a:ext>
            </a:extLst>
          </p:cNvPr>
          <p:cNvSpPr/>
          <p:nvPr/>
        </p:nvSpPr>
        <p:spPr>
          <a:xfrm>
            <a:off x="1300790" y="390174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73543C-6203-A4C8-A359-D9EE8574682C}"/>
              </a:ext>
            </a:extLst>
          </p:cNvPr>
          <p:cNvSpPr/>
          <p:nvPr/>
        </p:nvSpPr>
        <p:spPr>
          <a:xfrm>
            <a:off x="3484974" y="448478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5E1AAAA-D5BA-C611-B6B0-A6FB55F5659E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그래픽 30">
            <a:extLst>
              <a:ext uri="{FF2B5EF4-FFF2-40B4-BE49-F238E27FC236}">
                <a16:creationId xmlns:a16="http://schemas.microsoft.com/office/drawing/2014/main" id="{23858A5E-528F-2251-9503-BBEC4FD49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8136" y="3483709"/>
            <a:ext cx="138256" cy="138257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BA8BE041-6870-D1AB-73BB-24C064BA7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8136" y="3948908"/>
            <a:ext cx="138256" cy="13825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96E779D-81EA-BFC4-D8FC-1E735A539D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4824" y="3666199"/>
            <a:ext cx="140301" cy="1403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C08FEB1-3813-20E3-F486-988BB6C39197}"/>
              </a:ext>
            </a:extLst>
          </p:cNvPr>
          <p:cNvSpPr txBox="1"/>
          <p:nvPr/>
        </p:nvSpPr>
        <p:spPr>
          <a:xfrm>
            <a:off x="2524974" y="3636322"/>
            <a:ext cx="3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01173F3-1E26-E342-3C24-AD4A881A9B9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873342" y="3666199"/>
            <a:ext cx="140301" cy="14030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148A9A5-71BC-BC24-6BF5-A1250FD33CF0}"/>
              </a:ext>
            </a:extLst>
          </p:cNvPr>
          <p:cNvSpPr txBox="1"/>
          <p:nvPr/>
        </p:nvSpPr>
        <p:spPr>
          <a:xfrm>
            <a:off x="2943491" y="3636322"/>
            <a:ext cx="6135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319687E-5BBD-9337-1657-64ED3C2A116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3305921" y="3666199"/>
            <a:ext cx="140301" cy="1403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9F9E744-1A77-72E3-8657-54624A37A596}"/>
              </a:ext>
            </a:extLst>
          </p:cNvPr>
          <p:cNvSpPr txBox="1"/>
          <p:nvPr/>
        </p:nvSpPr>
        <p:spPr>
          <a:xfrm>
            <a:off x="3376070" y="3636322"/>
            <a:ext cx="5477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746A4C6-5CF2-0DBE-A95C-B38D6F43FB3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3874751" y="3666199"/>
            <a:ext cx="140301" cy="1403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148BFDF-5AE5-4506-4622-3A56702450A8}"/>
              </a:ext>
            </a:extLst>
          </p:cNvPr>
          <p:cNvSpPr txBox="1"/>
          <p:nvPr/>
        </p:nvSpPr>
        <p:spPr>
          <a:xfrm>
            <a:off x="3944900" y="3636322"/>
            <a:ext cx="7799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5911694-1710-4143-0558-562E1AD6A244}"/>
              </a:ext>
            </a:extLst>
          </p:cNvPr>
          <p:cNvGrpSpPr/>
          <p:nvPr/>
        </p:nvGrpSpPr>
        <p:grpSpPr>
          <a:xfrm>
            <a:off x="5559120" y="5972530"/>
            <a:ext cx="1800000" cy="540000"/>
            <a:chOff x="5161849" y="4067692"/>
            <a:chExt cx="1800000" cy="540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91A9CEE-84B3-77FC-B749-D5D25665B7ED}"/>
                </a:ext>
              </a:extLst>
            </p:cNvPr>
            <p:cNvSpPr/>
            <p:nvPr/>
          </p:nvSpPr>
          <p:spPr bwMode="auto">
            <a:xfrm>
              <a:off x="5161849" y="4067692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44" name="Rectangle 626">
              <a:extLst>
                <a:ext uri="{FF2B5EF4-FFF2-40B4-BE49-F238E27FC236}">
                  <a16:creationId xmlns:a16="http://schemas.microsoft.com/office/drawing/2014/main" id="{79DD45E3-CE23-3FBD-2339-5CEDA5116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비밀번호가 통합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발급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5" name="AutoShape 181">
              <a:extLst>
                <a:ext uri="{FF2B5EF4-FFF2-40B4-BE49-F238E27FC236}">
                  <a16:creationId xmlns:a16="http://schemas.microsoft.com/office/drawing/2014/main" id="{6D7B3AFD-F5C3-E338-9490-72B6FE053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3592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68708D79-82BF-216B-7FCB-7915F1F576A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454825" y="4138084"/>
            <a:ext cx="140301" cy="14030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1FA5FC8-8F38-5D7E-4A60-B63CF49033B9}"/>
              </a:ext>
            </a:extLst>
          </p:cNvPr>
          <p:cNvSpPr txBox="1"/>
          <p:nvPr/>
        </p:nvSpPr>
        <p:spPr>
          <a:xfrm>
            <a:off x="2524974" y="4108207"/>
            <a:ext cx="8568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일치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75FD0B-1B1D-373F-8CFF-2FD4420FD422}"/>
              </a:ext>
            </a:extLst>
          </p:cNvPr>
          <p:cNvSpPr/>
          <p:nvPr/>
        </p:nvSpPr>
        <p:spPr>
          <a:xfrm>
            <a:off x="5455888" y="5881639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940CB73-1879-0A6F-A5C9-8A16F0338699}"/>
              </a:ext>
            </a:extLst>
          </p:cNvPr>
          <p:cNvSpPr/>
          <p:nvPr/>
        </p:nvSpPr>
        <p:spPr bwMode="auto">
          <a:xfrm>
            <a:off x="5553520" y="521320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0" name="그룹 74">
            <a:extLst>
              <a:ext uri="{FF2B5EF4-FFF2-40B4-BE49-F238E27FC236}">
                <a16:creationId xmlns:a16="http://schemas.microsoft.com/office/drawing/2014/main" id="{D773DBC8-5390-6324-096E-E0DF90A0AD00}"/>
              </a:ext>
            </a:extLst>
          </p:cNvPr>
          <p:cNvGrpSpPr>
            <a:grpSpLocks/>
          </p:cNvGrpSpPr>
          <p:nvPr/>
        </p:nvGrpSpPr>
        <p:grpSpPr bwMode="auto">
          <a:xfrm>
            <a:off x="5680537" y="5260306"/>
            <a:ext cx="1657325" cy="519167"/>
            <a:chOff x="3987737" y="5749979"/>
            <a:chExt cx="1657324" cy="324237"/>
          </a:xfrm>
        </p:grpSpPr>
        <p:sp>
          <p:nvSpPr>
            <p:cNvPr id="61" name="Rectangle 626">
              <a:extLst>
                <a:ext uri="{FF2B5EF4-FFF2-40B4-BE49-F238E27FC236}">
                  <a16:creationId xmlns:a16="http://schemas.microsoft.com/office/drawing/2014/main" id="{649C642F-A5B4-0647-431C-DAD5BA271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 비밀번호를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2" name="AutoShape 181">
              <a:extLst>
                <a:ext uri="{FF2B5EF4-FFF2-40B4-BE49-F238E27FC236}">
                  <a16:creationId xmlns:a16="http://schemas.microsoft.com/office/drawing/2014/main" id="{A67175F1-4448-05A1-E477-54F1D3CB1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5BC59E9-0FF7-9898-BC7F-81CB6F3919B9}"/>
              </a:ext>
            </a:extLst>
          </p:cNvPr>
          <p:cNvSpPr/>
          <p:nvPr/>
        </p:nvSpPr>
        <p:spPr>
          <a:xfrm>
            <a:off x="5444629" y="512764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992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0F6A8-4427-1B1B-8E9B-1EFE37149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990D95-914B-7D14-893B-0E2B34FCEC1E}"/>
              </a:ext>
            </a:extLst>
          </p:cNvPr>
          <p:cNvSpPr txBox="1"/>
          <p:nvPr/>
        </p:nvSpPr>
        <p:spPr>
          <a:xfrm>
            <a:off x="511118" y="1223709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33">
            <a:extLst>
              <a:ext uri="{FF2B5EF4-FFF2-40B4-BE49-F238E27FC236}">
                <a16:creationId xmlns:a16="http://schemas.microsoft.com/office/drawing/2014/main" id="{6D834C2A-F4B2-9B15-AB76-B7E6BF67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</p:spPr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</a:t>
            </a:r>
          </a:p>
        </p:txBody>
      </p:sp>
      <p:sp>
        <p:nvSpPr>
          <p:cNvPr id="4" name="텍스트 개체 틀 34">
            <a:extLst>
              <a:ext uri="{FF2B5EF4-FFF2-40B4-BE49-F238E27FC236}">
                <a16:creationId xmlns:a16="http://schemas.microsoft.com/office/drawing/2014/main" id="{664DCADA-40E6-C1FC-3148-4CCAF2F740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52011" y="310212"/>
            <a:ext cx="1716099" cy="2186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35">
            <a:extLst>
              <a:ext uri="{FF2B5EF4-FFF2-40B4-BE49-F238E27FC236}">
                <a16:creationId xmlns:a16="http://schemas.microsoft.com/office/drawing/2014/main" id="{E614DF1D-EC76-DDA5-B6BC-799BFA2200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52012" y="87564"/>
            <a:ext cx="1722155" cy="212883"/>
          </a:xfrm>
        </p:spPr>
        <p:txBody>
          <a:bodyPr/>
          <a:lstStyle/>
          <a:p>
            <a:r>
              <a:rPr lang="ko-KR" altLang="en-US" dirty="0"/>
              <a:t>기관회원</a:t>
            </a:r>
            <a:r>
              <a:rPr lang="en-US" altLang="ko-KR" dirty="0"/>
              <a:t> </a:t>
            </a:r>
            <a:r>
              <a:rPr lang="ko-KR" altLang="en-US" dirty="0"/>
              <a:t>약관동의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FA7965-C749-3D01-967E-6F65AC3D07B7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81E1670-2494-F23F-0217-25C8714F1ADB}"/>
              </a:ext>
            </a:extLst>
          </p:cNvPr>
          <p:cNvSpPr/>
          <p:nvPr/>
        </p:nvSpPr>
        <p:spPr>
          <a:xfrm>
            <a:off x="356030" y="125393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1" name="Google Shape;638;p42">
            <a:extLst>
              <a:ext uri="{FF2B5EF4-FFF2-40B4-BE49-F238E27FC236}">
                <a16:creationId xmlns:a16="http://schemas.microsoft.com/office/drawing/2014/main" id="{6204A172-C8D7-DF1B-8BDC-F1732DE6CD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919021"/>
              </p:ext>
            </p:extLst>
          </p:nvPr>
        </p:nvGraphicFramePr>
        <p:xfrm>
          <a:off x="7514015" y="310181"/>
          <a:ext cx="2338010" cy="15890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1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약관동의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간호조무사협회 이용약관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처리방침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상세설명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동의하기 라디오버튼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 이하 회원가입 가이드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동의하기 라디오버튼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036355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전체동의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전체동의 체크박스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아래 항목 다 체크됨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9751C95-4B82-BEA7-8360-BBB38F453790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44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0425E66-C4A6-68A3-9E03-D4043085F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72385"/>
              </p:ext>
            </p:extLst>
          </p:nvPr>
        </p:nvGraphicFramePr>
        <p:xfrm>
          <a:off x="7514015" y="1899214"/>
          <a:ext cx="2338010" cy="272953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이전페이지로 이동</a:t>
                      </a:r>
                      <a:endParaRPr lang="ko-KR" altLang="en-US" sz="8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73688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온라인 회원가입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본인확인 단계로 이동</a:t>
                      </a:r>
                      <a:endParaRPr lang="ko-KR" altLang="en-US" sz="8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043546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</a:t>
                      </a: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이용약관을 동의하지 않은 경우 팝업 창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처리방침을 동의하지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765711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위치정보 처리방침을 동의하지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37044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 회원가입 가이드 체크하지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887063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C701F9CE-1100-DE2E-A789-5F4C68BF1D89}"/>
              </a:ext>
            </a:extLst>
          </p:cNvPr>
          <p:cNvSpPr/>
          <p:nvPr/>
        </p:nvSpPr>
        <p:spPr>
          <a:xfrm>
            <a:off x="341700" y="211643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889B25EF-7073-42AA-27FB-7CA5574588C0}"/>
              </a:ext>
            </a:extLst>
          </p:cNvPr>
          <p:cNvSpPr/>
          <p:nvPr/>
        </p:nvSpPr>
        <p:spPr>
          <a:xfrm>
            <a:off x="3812732" y="6213530"/>
            <a:ext cx="93349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동의 및 회원가입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11468BFC-3906-C940-E81F-54B3071ED577}"/>
              </a:ext>
            </a:extLst>
          </p:cNvPr>
          <p:cNvSpPr/>
          <p:nvPr/>
        </p:nvSpPr>
        <p:spPr>
          <a:xfrm>
            <a:off x="2667853" y="6213531"/>
            <a:ext cx="1053737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BBFEE7-AE9B-7E83-3985-A23696E6A85B}"/>
              </a:ext>
            </a:extLst>
          </p:cNvPr>
          <p:cNvSpPr/>
          <p:nvPr/>
        </p:nvSpPr>
        <p:spPr>
          <a:xfrm>
            <a:off x="564716" y="3264037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691E5E3-C156-ECA5-4D8B-6D5EE05B6B9D}"/>
              </a:ext>
            </a:extLst>
          </p:cNvPr>
          <p:cNvSpPr/>
          <p:nvPr/>
        </p:nvSpPr>
        <p:spPr>
          <a:xfrm>
            <a:off x="564716" y="1926043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B2B398-C9B1-1E6F-A97E-CB6488D1BAC1}"/>
              </a:ext>
            </a:extLst>
          </p:cNvPr>
          <p:cNvSpPr/>
          <p:nvPr/>
        </p:nvSpPr>
        <p:spPr>
          <a:xfrm>
            <a:off x="608190" y="1961455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F39198-76DB-D3D7-06A4-32EA238FADA1}"/>
              </a:ext>
            </a:extLst>
          </p:cNvPr>
          <p:cNvSpPr txBox="1"/>
          <p:nvPr/>
        </p:nvSpPr>
        <p:spPr>
          <a:xfrm>
            <a:off x="458880" y="1734786"/>
            <a:ext cx="5523922" cy="191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 확인 및 동의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DE71DD-8517-FBB8-5480-2908A7B6ACE8}"/>
              </a:ext>
            </a:extLst>
          </p:cNvPr>
          <p:cNvSpPr txBox="1"/>
          <p:nvPr/>
        </p:nvSpPr>
        <p:spPr>
          <a:xfrm>
            <a:off x="458880" y="3058759"/>
            <a:ext cx="5523922" cy="191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처리방침 확인 및 동의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EFCFB5D-BABE-0D92-A482-5446553DE673}"/>
              </a:ext>
            </a:extLst>
          </p:cNvPr>
          <p:cNvSpPr/>
          <p:nvPr/>
        </p:nvSpPr>
        <p:spPr>
          <a:xfrm>
            <a:off x="2658645" y="60963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4D5264A-1927-C854-8BA6-C92304705A97}"/>
              </a:ext>
            </a:extLst>
          </p:cNvPr>
          <p:cNvSpPr/>
          <p:nvPr/>
        </p:nvSpPr>
        <p:spPr>
          <a:xfrm>
            <a:off x="3813998" y="60963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E78EA55-F791-C8F0-2598-D78E0BADFA76}"/>
              </a:ext>
            </a:extLst>
          </p:cNvPr>
          <p:cNvSpPr/>
          <p:nvPr/>
        </p:nvSpPr>
        <p:spPr>
          <a:xfrm>
            <a:off x="643312" y="5055125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개인정보 처리방침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5891FC1-2A2E-D838-F390-2DCDC84688E4}"/>
              </a:ext>
            </a:extLst>
          </p:cNvPr>
          <p:cNvSpPr/>
          <p:nvPr/>
        </p:nvSpPr>
        <p:spPr>
          <a:xfrm>
            <a:off x="564716" y="4594974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622205A-BD08-E7EF-BE71-480FF3EB847E}"/>
              </a:ext>
            </a:extLst>
          </p:cNvPr>
          <p:cNvSpPr txBox="1"/>
          <p:nvPr/>
        </p:nvSpPr>
        <p:spPr>
          <a:xfrm>
            <a:off x="458880" y="4400958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 및 동의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27A4AD1-9C77-ADBB-1BEA-176A927096BE}"/>
              </a:ext>
            </a:extLst>
          </p:cNvPr>
          <p:cNvSpPr/>
          <p:nvPr/>
        </p:nvSpPr>
        <p:spPr>
          <a:xfrm>
            <a:off x="608190" y="3286206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개인정보 처리방침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74059A-095B-935F-4BD5-4AF911E37ACA}"/>
              </a:ext>
            </a:extLst>
          </p:cNvPr>
          <p:cNvSpPr txBox="1"/>
          <p:nvPr/>
        </p:nvSpPr>
        <p:spPr>
          <a:xfrm>
            <a:off x="622384" y="4089473"/>
            <a:ext cx="3945014" cy="178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□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개인정보 처리방침을 숙지하였으며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내용에 동의합니다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A2A5024-3EBF-3F78-3386-F1AD96853902}"/>
              </a:ext>
            </a:extLst>
          </p:cNvPr>
          <p:cNvSpPr/>
          <p:nvPr/>
        </p:nvSpPr>
        <p:spPr>
          <a:xfrm>
            <a:off x="608190" y="4616237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5BD5B6-307B-E703-361D-09628C34B077}"/>
              </a:ext>
            </a:extLst>
          </p:cNvPr>
          <p:cNvSpPr/>
          <p:nvPr/>
        </p:nvSpPr>
        <p:spPr>
          <a:xfrm>
            <a:off x="564716" y="2732755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47EF37-FF57-22D9-D22B-D26472D7ABE7}"/>
              </a:ext>
            </a:extLst>
          </p:cNvPr>
          <p:cNvSpPr txBox="1"/>
          <p:nvPr/>
        </p:nvSpPr>
        <p:spPr>
          <a:xfrm>
            <a:off x="564716" y="2739938"/>
            <a:ext cx="644092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            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D9E7C31-5F6E-2CF3-616A-C2261D7902FA}"/>
              </a:ext>
            </a:extLst>
          </p:cNvPr>
          <p:cNvSpPr/>
          <p:nvPr/>
        </p:nvSpPr>
        <p:spPr>
          <a:xfrm>
            <a:off x="564716" y="4071779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F80640-EE94-593A-E1A6-A54B1A1721ED}"/>
              </a:ext>
            </a:extLst>
          </p:cNvPr>
          <p:cNvSpPr/>
          <p:nvPr/>
        </p:nvSpPr>
        <p:spPr>
          <a:xfrm>
            <a:off x="564716" y="5393276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F89812-AF90-F42F-8A7D-5F5013BF5BC5}"/>
              </a:ext>
            </a:extLst>
          </p:cNvPr>
          <p:cNvSpPr txBox="1"/>
          <p:nvPr/>
        </p:nvSpPr>
        <p:spPr>
          <a:xfrm>
            <a:off x="564716" y="4079655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개인정보 처리방침약관을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D4BCA9E-0A50-C907-0C3D-F175F8741BB9}"/>
              </a:ext>
            </a:extLst>
          </p:cNvPr>
          <p:cNvSpPr/>
          <p:nvPr/>
        </p:nvSpPr>
        <p:spPr>
          <a:xfrm>
            <a:off x="7514015" y="5965932"/>
            <a:ext cx="2338010" cy="80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개인회원</a:t>
            </a:r>
            <a:r>
              <a:rPr lang="en-US" altLang="ko-KR" sz="800" dirty="0"/>
              <a:t>, </a:t>
            </a:r>
            <a:r>
              <a:rPr lang="ko-KR" altLang="en-US" sz="800" dirty="0"/>
              <a:t>기관회원 약관이 </a:t>
            </a:r>
            <a:r>
              <a:rPr lang="ko-KR" altLang="en-US" sz="800" dirty="0" err="1"/>
              <a:t>다른지</a:t>
            </a:r>
            <a:r>
              <a:rPr lang="ko-KR" altLang="en-US" sz="800" dirty="0"/>
              <a:t> 확인필요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606C392-3138-B8D4-6A76-5C78C8733CB3}"/>
              </a:ext>
            </a:extLst>
          </p:cNvPr>
          <p:cNvSpPr txBox="1"/>
          <p:nvPr/>
        </p:nvSpPr>
        <p:spPr>
          <a:xfrm>
            <a:off x="5154613" y="2738924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B19A37-1D3D-FB02-4C4D-08F93F9A531A}"/>
              </a:ext>
            </a:extLst>
          </p:cNvPr>
          <p:cNvSpPr txBox="1"/>
          <p:nvPr/>
        </p:nvSpPr>
        <p:spPr>
          <a:xfrm>
            <a:off x="5154613" y="4078698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E51356-4268-D262-9285-27B6CEFB8485}"/>
              </a:ext>
            </a:extLst>
          </p:cNvPr>
          <p:cNvSpPr txBox="1"/>
          <p:nvPr/>
        </p:nvSpPr>
        <p:spPr>
          <a:xfrm>
            <a:off x="5154613" y="5403690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38DBFD4-D93F-C866-8818-9883B6AAB555}"/>
              </a:ext>
            </a:extLst>
          </p:cNvPr>
          <p:cNvSpPr/>
          <p:nvPr/>
        </p:nvSpPr>
        <p:spPr>
          <a:xfrm>
            <a:off x="557700" y="5698176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6C5BD1-310A-0934-347A-842F0B20EDA3}"/>
              </a:ext>
            </a:extLst>
          </p:cNvPr>
          <p:cNvSpPr txBox="1"/>
          <p:nvPr/>
        </p:nvSpPr>
        <p:spPr>
          <a:xfrm>
            <a:off x="557700" y="5698824"/>
            <a:ext cx="33719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이하는 회원가입을 할 수 없습니다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5D1AE92-23B4-E3D2-96E8-5E7FDDBD7295}"/>
              </a:ext>
            </a:extLst>
          </p:cNvPr>
          <p:cNvSpPr/>
          <p:nvPr/>
        </p:nvSpPr>
        <p:spPr>
          <a:xfrm>
            <a:off x="341700" y="568121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9CF0B7E-A04F-4EB3-7409-02C52AE89B0D}"/>
              </a:ext>
            </a:extLst>
          </p:cNvPr>
          <p:cNvSpPr/>
          <p:nvPr/>
        </p:nvSpPr>
        <p:spPr>
          <a:xfrm>
            <a:off x="6261598" y="15074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C489CC-5CF9-BC93-23E5-C66D11BA4C64}"/>
              </a:ext>
            </a:extLst>
          </p:cNvPr>
          <p:cNvSpPr txBox="1"/>
          <p:nvPr/>
        </p:nvSpPr>
        <p:spPr>
          <a:xfrm>
            <a:off x="564716" y="5401994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위치정보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714DEE-63B3-D9C2-4FF1-CD0712B128BE}"/>
              </a:ext>
            </a:extLst>
          </p:cNvPr>
          <p:cNvSpPr txBox="1"/>
          <p:nvPr/>
        </p:nvSpPr>
        <p:spPr>
          <a:xfrm>
            <a:off x="5154613" y="5708236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85D734-1EDC-95CF-067C-ADA18721EAA2}"/>
              </a:ext>
            </a:extLst>
          </p:cNvPr>
          <p:cNvSpPr txBox="1"/>
          <p:nvPr/>
        </p:nvSpPr>
        <p:spPr>
          <a:xfrm>
            <a:off x="5248470" y="1562291"/>
            <a:ext cx="18637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전체동의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C4026DD-4A59-4D62-C17E-7DA992B84C6F}"/>
              </a:ext>
            </a:extLst>
          </p:cNvPr>
          <p:cNvGrpSpPr/>
          <p:nvPr/>
        </p:nvGrpSpPr>
        <p:grpSpPr>
          <a:xfrm>
            <a:off x="9906000" y="3699781"/>
            <a:ext cx="1800000" cy="648000"/>
            <a:chOff x="5161849" y="4067692"/>
            <a:chExt cx="1846263" cy="70755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B257AC6-7AFC-450A-B3C2-60FD29586736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9" name="Rectangle 626">
              <a:extLst>
                <a:ext uri="{FF2B5EF4-FFF2-40B4-BE49-F238E27FC236}">
                  <a16:creationId xmlns:a16="http://schemas.microsoft.com/office/drawing/2014/main" id="{28BD4158-09AB-EF32-15A6-7B4A7E72B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18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이용약관을 동의하지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않았습니다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4" name="AutoShape 181">
              <a:extLst>
                <a:ext uri="{FF2B5EF4-FFF2-40B4-BE49-F238E27FC236}">
                  <a16:creationId xmlns:a16="http://schemas.microsoft.com/office/drawing/2014/main" id="{5F91E8D2-16B6-D133-DBCC-FD9E0CE9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790ED8-6B4C-3C7E-EB2D-65A138618079}"/>
              </a:ext>
            </a:extLst>
          </p:cNvPr>
          <p:cNvGrpSpPr/>
          <p:nvPr/>
        </p:nvGrpSpPr>
        <p:grpSpPr>
          <a:xfrm>
            <a:off x="9906000" y="4506843"/>
            <a:ext cx="1800000" cy="648000"/>
            <a:chOff x="5161849" y="4067692"/>
            <a:chExt cx="1846263" cy="70755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C03EB4-CFE2-0582-DDD6-73527EB365FC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17" name="Rectangle 626">
              <a:extLst>
                <a:ext uri="{FF2B5EF4-FFF2-40B4-BE49-F238E27FC236}">
                  <a16:creationId xmlns:a16="http://schemas.microsoft.com/office/drawing/2014/main" id="{334D5E14-200F-0F72-25FE-6CAE2FFAB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3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처리방침을 동의하지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않았습니다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</a:p>
          </p:txBody>
        </p:sp>
        <p:sp>
          <p:nvSpPr>
            <p:cNvPr id="18" name="AutoShape 181">
              <a:extLst>
                <a:ext uri="{FF2B5EF4-FFF2-40B4-BE49-F238E27FC236}">
                  <a16:creationId xmlns:a16="http://schemas.microsoft.com/office/drawing/2014/main" id="{2DDD40E8-17E1-D905-626D-627EDED78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B5B9D5-D6CC-F689-259F-0E2126953161}"/>
              </a:ext>
            </a:extLst>
          </p:cNvPr>
          <p:cNvGrpSpPr/>
          <p:nvPr/>
        </p:nvGrpSpPr>
        <p:grpSpPr>
          <a:xfrm>
            <a:off x="9906000" y="5313905"/>
            <a:ext cx="1800000" cy="648000"/>
            <a:chOff x="5161849" y="4067692"/>
            <a:chExt cx="1846263" cy="70755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CDB7C6B-47F2-B2DD-4025-D62C9BBDFDE2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1" name="Rectangle 626">
              <a:extLst>
                <a:ext uri="{FF2B5EF4-FFF2-40B4-BE49-F238E27FC236}">
                  <a16:creationId xmlns:a16="http://schemas.microsoft.com/office/drawing/2014/main" id="{74BCC604-859F-46B0-A328-881DF6E06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3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휴업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처리된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사업자번호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고객센터에 문의 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2" name="AutoShape 181">
              <a:extLst>
                <a:ext uri="{FF2B5EF4-FFF2-40B4-BE49-F238E27FC236}">
                  <a16:creationId xmlns:a16="http://schemas.microsoft.com/office/drawing/2014/main" id="{9318BC71-0818-7C17-B8E8-FE03582C6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2AAB3D-DAE7-FA0A-9DDC-F70EF21E1F7A}"/>
              </a:ext>
            </a:extLst>
          </p:cNvPr>
          <p:cNvGrpSpPr/>
          <p:nvPr/>
        </p:nvGrpSpPr>
        <p:grpSpPr>
          <a:xfrm>
            <a:off x="9906000" y="6120968"/>
            <a:ext cx="1800000" cy="648000"/>
            <a:chOff x="5161849" y="4067692"/>
            <a:chExt cx="1846263" cy="70755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2A87629-950E-DFD4-EF1C-859ECAE43E57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6" name="Rectangle 626">
              <a:extLst>
                <a:ext uri="{FF2B5EF4-FFF2-40B4-BE49-F238E27FC236}">
                  <a16:creationId xmlns:a16="http://schemas.microsoft.com/office/drawing/2014/main" id="{7A4A3E77-D334-DF7F-E5D2-1570E514C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3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 이하 회원가입 할 수 없습니다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체크하지 않았습니다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7" name="AutoShape 181">
              <a:extLst>
                <a:ext uri="{FF2B5EF4-FFF2-40B4-BE49-F238E27FC236}">
                  <a16:creationId xmlns:a16="http://schemas.microsoft.com/office/drawing/2014/main" id="{5AB481BE-631B-763D-E096-38991789F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CF000B-1237-0ABA-118C-5E6FA7179286}"/>
              </a:ext>
            </a:extLst>
          </p:cNvPr>
          <p:cNvSpPr/>
          <p:nvPr/>
        </p:nvSpPr>
        <p:spPr>
          <a:xfrm>
            <a:off x="9831885" y="6044543"/>
            <a:ext cx="216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184697-4C79-DF58-80DD-448072D0811A}"/>
              </a:ext>
            </a:extLst>
          </p:cNvPr>
          <p:cNvSpPr/>
          <p:nvPr/>
        </p:nvSpPr>
        <p:spPr>
          <a:xfrm>
            <a:off x="9831885" y="5226242"/>
            <a:ext cx="216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2FFBE9-799E-67AC-6692-F875D9441C7F}"/>
              </a:ext>
            </a:extLst>
          </p:cNvPr>
          <p:cNvSpPr/>
          <p:nvPr/>
        </p:nvSpPr>
        <p:spPr>
          <a:xfrm>
            <a:off x="9831885" y="4426992"/>
            <a:ext cx="216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EB909F8-AF66-05E6-41B4-CEBE23714480}"/>
              </a:ext>
            </a:extLst>
          </p:cNvPr>
          <p:cNvSpPr/>
          <p:nvPr/>
        </p:nvSpPr>
        <p:spPr>
          <a:xfrm>
            <a:off x="9831885" y="3608692"/>
            <a:ext cx="216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674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1EB2E-7827-B695-3C66-27A66B1E7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B951427C-DB75-92C7-A07E-D5AB7CE1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BF4AEA92-9236-D0F1-2773-E48141115C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665CC3C7-2649-7D22-DCC7-F2629BC6E9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사업자확인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8FFA6E-D93D-1594-F8CA-B84092168591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0352DDC-4FE7-F1B3-E1DE-B7CB08970AE1}"/>
              </a:ext>
            </a:extLst>
          </p:cNvPr>
          <p:cNvSpPr/>
          <p:nvPr/>
        </p:nvSpPr>
        <p:spPr>
          <a:xfrm>
            <a:off x="399575" y="121156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BD4DCCA4-25A5-5D7B-5010-81382967A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295559"/>
              </p:ext>
            </p:extLst>
          </p:nvPr>
        </p:nvGraphicFramePr>
        <p:xfrm>
          <a:off x="7514015" y="310181"/>
          <a:ext cx="2338010" cy="102971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사업자등록번호 확인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 진위확인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사업자등록번호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sng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대표자명</a:t>
                      </a:r>
                      <a:r>
                        <a:rPr lang="en-US" altLang="ko-KR" sz="700" b="0" u="none" strike="sng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sng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개업일자</a:t>
                      </a:r>
                      <a:r>
                        <a:rPr lang="en-US" altLang="ko-KR" sz="700" b="0" u="none" strike="sng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입력된 정보로 사업자 진위여부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가입 여부 확인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501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2924392-0608-A6FB-CF41-C5A5072E330A}"/>
              </a:ext>
            </a:extLst>
          </p:cNvPr>
          <p:cNvSpPr txBox="1"/>
          <p:nvPr/>
        </p:nvSpPr>
        <p:spPr>
          <a:xfrm>
            <a:off x="507575" y="1197607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 b="1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시압자등록번호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확인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3.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5F89168-1260-BF95-5BDE-B2E5CF0680D5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536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B8B2A7-4886-1421-DAD8-A735F0A07956}"/>
              </a:ext>
            </a:extLst>
          </p:cNvPr>
          <p:cNvSpPr/>
          <p:nvPr/>
        </p:nvSpPr>
        <p:spPr>
          <a:xfrm>
            <a:off x="487350" y="1450561"/>
            <a:ext cx="3998160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 서비스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1036BDF-7750-3F91-DA7F-8868651981BB}"/>
              </a:ext>
            </a:extLst>
          </p:cNvPr>
          <p:cNvSpPr/>
          <p:nvPr/>
        </p:nvSpPr>
        <p:spPr>
          <a:xfrm>
            <a:off x="487350" y="1723628"/>
            <a:ext cx="580259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90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기관</a:t>
            </a:r>
            <a:r>
              <a:rPr lang="en-US" altLang="ko-KR" sz="90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단체의 사업자등록번호로 </a:t>
            </a:r>
            <a:r>
              <a:rPr lang="ko-KR" altLang="en-US" sz="9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 여부를 확인합니다</a:t>
            </a:r>
            <a:r>
              <a:rPr lang="en-US" altLang="ko-KR" sz="9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b="0" i="0" dirty="0">
              <a:solidFill>
                <a:srgbClr val="44444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FAB1AC-3841-C714-CE26-B81BD826127F}"/>
              </a:ext>
            </a:extLst>
          </p:cNvPr>
          <p:cNvSpPr/>
          <p:nvPr/>
        </p:nvSpPr>
        <p:spPr>
          <a:xfrm>
            <a:off x="1794522" y="2265870"/>
            <a:ext cx="114809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620B72D-7C5D-22C0-670B-C78194D8086F}"/>
              </a:ext>
            </a:extLst>
          </p:cNvPr>
          <p:cNvGrpSpPr/>
          <p:nvPr/>
        </p:nvGrpSpPr>
        <p:grpSpPr>
          <a:xfrm>
            <a:off x="2576513" y="2341111"/>
            <a:ext cx="1995364" cy="213828"/>
            <a:chOff x="2468563" y="3611111"/>
            <a:chExt cx="2583496" cy="21382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489D189-9B8F-0441-FCB4-354283D8876D}"/>
                </a:ext>
              </a:extLst>
            </p:cNvPr>
            <p:cNvSpPr/>
            <p:nvPr/>
          </p:nvSpPr>
          <p:spPr>
            <a:xfrm>
              <a:off x="2468563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AB9A400-CE65-F850-CBB9-A9CC5EDC52B9}"/>
                </a:ext>
              </a:extLst>
            </p:cNvPr>
            <p:cNvSpPr/>
            <p:nvPr/>
          </p:nvSpPr>
          <p:spPr>
            <a:xfrm>
              <a:off x="3381213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079D542-02F8-1988-D965-CA1685E88E42}"/>
                </a:ext>
              </a:extLst>
            </p:cNvPr>
            <p:cNvSpPr/>
            <p:nvPr/>
          </p:nvSpPr>
          <p:spPr>
            <a:xfrm>
              <a:off x="4293862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735BDCC-F9A0-1834-57C5-A408D8881D9F}"/>
              </a:ext>
            </a:extLst>
          </p:cNvPr>
          <p:cNvSpPr txBox="1"/>
          <p:nvPr/>
        </p:nvSpPr>
        <p:spPr>
          <a:xfrm>
            <a:off x="3005361" y="2326482"/>
            <a:ext cx="443719" cy="216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9D6CDD-2A20-57B8-BADC-A0474534D274}"/>
              </a:ext>
            </a:extLst>
          </p:cNvPr>
          <p:cNvSpPr txBox="1"/>
          <p:nvPr/>
        </p:nvSpPr>
        <p:spPr>
          <a:xfrm>
            <a:off x="3705149" y="2326482"/>
            <a:ext cx="443719" cy="216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E59B5FA0-C1BA-55F4-4595-C21645EE6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803445"/>
              </p:ext>
            </p:extLst>
          </p:nvPr>
        </p:nvGraphicFramePr>
        <p:xfrm>
          <a:off x="7514015" y="1330036"/>
          <a:ext cx="2338010" cy="22365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</a:t>
                      </a:r>
                      <a:b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가입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여부 확인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사업자등록정보 상태 조회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단체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입력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화면으로 이동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517211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사업자등록증 상태 확인 후 사업자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정보가 없는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 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611379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E3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사업자등록증 상태 확인 후 사업자가 폐업인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 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442142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사업자등록증 상태 확인 후 사업자가 휴업인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 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767002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 완료 후 이미 가입된 기관회원인 경우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C7DAB823-CAB1-A65F-D665-94D3D6A84ACE}"/>
              </a:ext>
            </a:extLst>
          </p:cNvPr>
          <p:cNvSpPr/>
          <p:nvPr/>
        </p:nvSpPr>
        <p:spPr>
          <a:xfrm>
            <a:off x="2381648" y="218676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60210E-9719-2828-62A9-902802108029}"/>
              </a:ext>
            </a:extLst>
          </p:cNvPr>
          <p:cNvSpPr/>
          <p:nvPr/>
        </p:nvSpPr>
        <p:spPr>
          <a:xfrm>
            <a:off x="2567367" y="2621894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대표자명 입력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                        </a:t>
            </a:r>
            <a:r>
              <a:rPr lang="en-US" altLang="ko-KR" sz="700" dirty="0">
                <a:solidFill>
                  <a:prstClr val="black"/>
                </a:solidFill>
                <a:latin typeface="+mn-ea"/>
                <a:ea typeface="+mn-ea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4302473-8229-5CFC-2921-6656780E8031}"/>
              </a:ext>
            </a:extLst>
          </p:cNvPr>
          <p:cNvGrpSpPr/>
          <p:nvPr/>
        </p:nvGrpSpPr>
        <p:grpSpPr>
          <a:xfrm>
            <a:off x="2567367" y="2899705"/>
            <a:ext cx="2285775" cy="213828"/>
            <a:chOff x="1543659" y="2423435"/>
            <a:chExt cx="2307021" cy="21382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371E5B4-4A77-BEF2-1E0F-E574D0EFCD23}"/>
                </a:ext>
              </a:extLst>
            </p:cNvPr>
            <p:cNvSpPr/>
            <p:nvPr/>
          </p:nvSpPr>
          <p:spPr>
            <a:xfrm>
              <a:off x="1543659" y="2423435"/>
              <a:ext cx="533123" cy="21382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11F826D-2E83-098B-99A5-BB72AB352865}"/>
                </a:ext>
              </a:extLst>
            </p:cNvPr>
            <p:cNvSpPr/>
            <p:nvPr/>
          </p:nvSpPr>
          <p:spPr>
            <a:xfrm>
              <a:off x="2249551" y="2423435"/>
              <a:ext cx="533123" cy="21382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D32E02A-C47A-44C5-952E-A31C6611694B}"/>
                </a:ext>
              </a:extLst>
            </p:cNvPr>
            <p:cNvSpPr/>
            <p:nvPr/>
          </p:nvSpPr>
          <p:spPr>
            <a:xfrm>
              <a:off x="2946508" y="2423435"/>
              <a:ext cx="533123" cy="21382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004393-AB03-9676-E1BF-CABA84D4ACB1}"/>
                </a:ext>
              </a:extLst>
            </p:cNvPr>
            <p:cNvSpPr txBox="1"/>
            <p:nvPr/>
          </p:nvSpPr>
          <p:spPr>
            <a:xfrm>
              <a:off x="1938530" y="2430321"/>
              <a:ext cx="394784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년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433270-F637-D424-8F91-E2808CEC8F26}"/>
                </a:ext>
              </a:extLst>
            </p:cNvPr>
            <p:cNvSpPr txBox="1"/>
            <p:nvPr/>
          </p:nvSpPr>
          <p:spPr>
            <a:xfrm>
              <a:off x="2641130" y="2430321"/>
              <a:ext cx="402117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월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6B8119-31D2-DA1A-A9AC-BF3F48DB3E5A}"/>
                </a:ext>
              </a:extLst>
            </p:cNvPr>
            <p:cNvSpPr txBox="1"/>
            <p:nvPr/>
          </p:nvSpPr>
          <p:spPr>
            <a:xfrm>
              <a:off x="3406961" y="2430321"/>
              <a:ext cx="443719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700" dirty="0">
                  <a:latin typeface="+mn-ea"/>
                  <a:ea typeface="+mn-ea"/>
                </a:rPr>
                <a:t>일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C03E93-E142-E1E5-227D-2B2A8A524B01}"/>
              </a:ext>
            </a:extLst>
          </p:cNvPr>
          <p:cNvSpPr/>
          <p:nvPr/>
        </p:nvSpPr>
        <p:spPr>
          <a:xfrm>
            <a:off x="422883" y="2644795"/>
            <a:ext cx="1401744" cy="530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rgbClr val="C00000"/>
                </a:solidFill>
              </a:rPr>
              <a:t>기관의 상태</a:t>
            </a:r>
            <a:r>
              <a:rPr lang="en-US" altLang="ko-KR" sz="1050" dirty="0">
                <a:solidFill>
                  <a:srgbClr val="C00000"/>
                </a:solidFill>
              </a:rPr>
              <a:t>(</a:t>
            </a:r>
            <a:r>
              <a:rPr lang="ko-KR" altLang="en-US" sz="1050" dirty="0">
                <a:solidFill>
                  <a:srgbClr val="C00000"/>
                </a:solidFill>
              </a:rPr>
              <a:t>휴업</a:t>
            </a:r>
            <a:r>
              <a:rPr lang="en-US" altLang="ko-KR" sz="1050" dirty="0">
                <a:solidFill>
                  <a:srgbClr val="C00000"/>
                </a:solidFill>
              </a:rPr>
              <a:t>, </a:t>
            </a:r>
            <a:r>
              <a:rPr lang="ko-KR" altLang="en-US" sz="1050" dirty="0">
                <a:solidFill>
                  <a:srgbClr val="C00000"/>
                </a:solidFill>
              </a:rPr>
              <a:t>폐업</a:t>
            </a:r>
            <a:r>
              <a:rPr lang="en-US" altLang="ko-KR" sz="1050" dirty="0">
                <a:solidFill>
                  <a:srgbClr val="C00000"/>
                </a:solidFill>
              </a:rPr>
              <a:t>) </a:t>
            </a:r>
            <a:r>
              <a:rPr lang="ko-KR" altLang="en-US" sz="1050" dirty="0">
                <a:solidFill>
                  <a:srgbClr val="C00000"/>
                </a:solidFill>
              </a:rPr>
              <a:t>조회만 해도 된다면 해당 영역 삭제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6C03283-BCC0-B2C6-0368-FE21DAAD022A}"/>
              </a:ext>
            </a:extLst>
          </p:cNvPr>
          <p:cNvSpPr/>
          <p:nvPr/>
        </p:nvSpPr>
        <p:spPr>
          <a:xfrm>
            <a:off x="1794522" y="2587109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대표자명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ABD024A-4012-3DBD-A9CD-3A29605B5E6B}"/>
              </a:ext>
            </a:extLst>
          </p:cNvPr>
          <p:cNvSpPr/>
          <p:nvPr/>
        </p:nvSpPr>
        <p:spPr>
          <a:xfrm>
            <a:off x="1794522" y="2824066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개업일자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8D72B49-6673-3AC1-063F-7084C631F09D}"/>
              </a:ext>
            </a:extLst>
          </p:cNvPr>
          <p:cNvSpPr/>
          <p:nvPr/>
        </p:nvSpPr>
        <p:spPr>
          <a:xfrm>
            <a:off x="1641307" y="2599360"/>
            <a:ext cx="3654529" cy="549385"/>
          </a:xfrm>
          <a:prstGeom prst="rect">
            <a:avLst/>
          </a:prstGeom>
          <a:solidFill>
            <a:srgbClr val="C0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8A141DC7-B923-89A4-6DDE-E1EC1CAF6C03}"/>
              </a:ext>
            </a:extLst>
          </p:cNvPr>
          <p:cNvSpPr/>
          <p:nvPr/>
        </p:nvSpPr>
        <p:spPr>
          <a:xfrm>
            <a:off x="2912013" y="3353190"/>
            <a:ext cx="1750502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기관 확인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3E52E93-FB1F-C4BD-A075-D1859824B973}"/>
              </a:ext>
            </a:extLst>
          </p:cNvPr>
          <p:cNvSpPr/>
          <p:nvPr/>
        </p:nvSpPr>
        <p:spPr>
          <a:xfrm>
            <a:off x="2824964" y="319241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74CFD2-C829-036A-631C-EEAE1793B3F8}"/>
              </a:ext>
            </a:extLst>
          </p:cNvPr>
          <p:cNvGrpSpPr/>
          <p:nvPr/>
        </p:nvGrpSpPr>
        <p:grpSpPr>
          <a:xfrm>
            <a:off x="5579774" y="3444683"/>
            <a:ext cx="1800000" cy="648000"/>
            <a:chOff x="5161849" y="4067692"/>
            <a:chExt cx="1846263" cy="70755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E72CEBD-33DB-61FA-6B9E-7D4A9721C353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4" name="Rectangle 626">
              <a:extLst>
                <a:ext uri="{FF2B5EF4-FFF2-40B4-BE49-F238E27FC236}">
                  <a16:creationId xmlns:a16="http://schemas.microsoft.com/office/drawing/2014/main" id="{B14142D2-3EEA-9443-22A2-63940231E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올바른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사업자번호가 아닙니다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" name="AutoShape 181">
              <a:extLst>
                <a:ext uri="{FF2B5EF4-FFF2-40B4-BE49-F238E27FC236}">
                  <a16:creationId xmlns:a16="http://schemas.microsoft.com/office/drawing/2014/main" id="{71AD1E4F-2576-5907-A5AF-C72C996CC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30969F-4ABE-34DC-32FC-D6587DB74753}"/>
              </a:ext>
            </a:extLst>
          </p:cNvPr>
          <p:cNvGrpSpPr/>
          <p:nvPr/>
        </p:nvGrpSpPr>
        <p:grpSpPr>
          <a:xfrm>
            <a:off x="5579774" y="4251745"/>
            <a:ext cx="1800000" cy="648000"/>
            <a:chOff x="5161849" y="4067692"/>
            <a:chExt cx="1846263" cy="70755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2E575F-D2BD-FDB8-6557-675CF794AD44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10" name="Rectangle 626">
              <a:extLst>
                <a:ext uri="{FF2B5EF4-FFF2-40B4-BE49-F238E27FC236}">
                  <a16:creationId xmlns:a16="http://schemas.microsoft.com/office/drawing/2014/main" id="{5D288DB0-72DE-2A34-4E96-7579C0D08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폐업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처리된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사업자번호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고객센터에 문의 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1" name="AutoShape 181">
              <a:extLst>
                <a:ext uri="{FF2B5EF4-FFF2-40B4-BE49-F238E27FC236}">
                  <a16:creationId xmlns:a16="http://schemas.microsoft.com/office/drawing/2014/main" id="{5BCA37DA-E764-CEFE-39B8-0D13E89C6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BDFFE49-3872-89DC-654B-FA99FE13F55B}"/>
              </a:ext>
            </a:extLst>
          </p:cNvPr>
          <p:cNvGrpSpPr/>
          <p:nvPr/>
        </p:nvGrpSpPr>
        <p:grpSpPr>
          <a:xfrm>
            <a:off x="5579774" y="5058807"/>
            <a:ext cx="1800000" cy="648000"/>
            <a:chOff x="5161849" y="4067692"/>
            <a:chExt cx="1846263" cy="70755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DF78DF7-C405-03AE-2AA3-AFC84E523648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0" name="Rectangle 626">
              <a:extLst>
                <a:ext uri="{FF2B5EF4-FFF2-40B4-BE49-F238E27FC236}">
                  <a16:creationId xmlns:a16="http://schemas.microsoft.com/office/drawing/2014/main" id="{546B3DCF-6887-656A-0442-C4B518F25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휴업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처리된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사업자번호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고객센터에 문의 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1" name="AutoShape 181">
              <a:extLst>
                <a:ext uri="{FF2B5EF4-FFF2-40B4-BE49-F238E27FC236}">
                  <a16:creationId xmlns:a16="http://schemas.microsoft.com/office/drawing/2014/main" id="{C5B68B74-F73A-1F8C-2583-CF1AF8AB5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2218DFF-078A-8AC3-297E-4B1127B41DA1}"/>
              </a:ext>
            </a:extLst>
          </p:cNvPr>
          <p:cNvGrpSpPr/>
          <p:nvPr/>
        </p:nvGrpSpPr>
        <p:grpSpPr>
          <a:xfrm>
            <a:off x="5579774" y="5865870"/>
            <a:ext cx="1800000" cy="648000"/>
            <a:chOff x="5161849" y="4067692"/>
            <a:chExt cx="1846263" cy="70755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5C9C5F4-279D-7C17-2FA0-3E535F252663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5" name="Rectangle 626">
              <a:extLst>
                <a:ext uri="{FF2B5EF4-FFF2-40B4-BE49-F238E27FC236}">
                  <a16:creationId xmlns:a16="http://schemas.microsoft.com/office/drawing/2014/main" id="{0A57D999-E3B8-1BBD-2D03-7E59B12D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 가입하신 회원입니다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37" name="AutoShape 181">
              <a:extLst>
                <a:ext uri="{FF2B5EF4-FFF2-40B4-BE49-F238E27FC236}">
                  <a16:creationId xmlns:a16="http://schemas.microsoft.com/office/drawing/2014/main" id="{7D462FC0-0D55-C6BA-F999-15F5ECA62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5FE5D07-8C75-13B3-2B8C-3B3822E199AA}"/>
              </a:ext>
            </a:extLst>
          </p:cNvPr>
          <p:cNvSpPr/>
          <p:nvPr/>
        </p:nvSpPr>
        <p:spPr>
          <a:xfrm>
            <a:off x="5505659" y="578944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64FE558-DF93-0D28-0084-3F85DD77984A}"/>
              </a:ext>
            </a:extLst>
          </p:cNvPr>
          <p:cNvSpPr/>
          <p:nvPr/>
        </p:nvSpPr>
        <p:spPr>
          <a:xfrm>
            <a:off x="5505659" y="497114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C075D42-BBD8-A369-EDEC-D50717433625}"/>
              </a:ext>
            </a:extLst>
          </p:cNvPr>
          <p:cNvSpPr/>
          <p:nvPr/>
        </p:nvSpPr>
        <p:spPr>
          <a:xfrm>
            <a:off x="5505659" y="417189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15A4C6F-2216-E73F-38FD-B68ED793FB95}"/>
              </a:ext>
            </a:extLst>
          </p:cNvPr>
          <p:cNvSpPr/>
          <p:nvPr/>
        </p:nvSpPr>
        <p:spPr>
          <a:xfrm>
            <a:off x="5505659" y="335359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701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9E2CC-2D1E-73A5-0389-23B71118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9FC83BA5-FB93-BF26-9347-AE1A68C4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r>
              <a:rPr lang="ko-KR" altLang="en-US" dirty="0"/>
              <a:t> 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정보 입력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5ADB069-15B0-472D-4DD7-7191875C45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AE87D50-4873-D623-2BDD-25F2691227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정보 입력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367C018-FC52-0F64-B544-47B1137F966D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D300B1A-9A51-08EC-2463-BFCB19AF8D87}"/>
              </a:ext>
            </a:extLst>
          </p:cNvPr>
          <p:cNvSpPr/>
          <p:nvPr/>
        </p:nvSpPr>
        <p:spPr>
          <a:xfrm>
            <a:off x="401599" y="121654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E91169AD-FC27-E784-34E4-648FC8886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103333"/>
              </p:ext>
            </p:extLst>
          </p:nvPr>
        </p:nvGraphicFramePr>
        <p:xfrm>
          <a:off x="7514015" y="310181"/>
          <a:ext cx="2338010" cy="33736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 </a:t>
                      </a:r>
                      <a:r>
                        <a:rPr lang="ko-KR" altLang="en-US" sz="700" b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첨부된 사업자등록증을 관리자 확인 후 회원 승인</a:t>
                      </a:r>
                      <a:endParaRPr sz="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기관회원 정보 입력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671235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사업자등록본호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인증 시 입력된 사업자등록번호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사업자등록증 첨부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파일찾기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후 파일 업로드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기관명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인증된 사업자등록번호의 기관명 자동 입력</a:t>
                      </a:r>
                      <a:endParaRPr sz="700" dirty="0">
                        <a:solidFill>
                          <a:schemeClr val="tx1"/>
                        </a:solidFill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업태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인증된 사업자등록번호의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업태명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자동 입력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6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종목</a:t>
                      </a:r>
                      <a:b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인증된 사업자등록번호의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종목명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자동 입력</a:t>
                      </a:r>
                      <a:endParaRPr sz="700" dirty="0">
                        <a:solidFill>
                          <a:schemeClr val="tx1"/>
                        </a:solidFill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7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기관주소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인증된 사업자등록번호의 주소정보 자동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직장 상세주소 입력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8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기관 전화번호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 입력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팩스번호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팩스번호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우편물수신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미 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7039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52C11B9-2EDC-55BB-7C39-A9E81C872F4A}"/>
              </a:ext>
            </a:extLst>
          </p:cNvPr>
          <p:cNvSpPr txBox="1"/>
          <p:nvPr/>
        </p:nvSpPr>
        <p:spPr>
          <a:xfrm>
            <a:off x="511118" y="118818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기관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773FFF1-4900-8FA6-A6AC-018ED969DE0E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836226-B677-213A-E357-80ECB88CB275}"/>
              </a:ext>
            </a:extLst>
          </p:cNvPr>
          <p:cNvSpPr/>
          <p:nvPr/>
        </p:nvSpPr>
        <p:spPr>
          <a:xfrm>
            <a:off x="576661" y="1771211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4505BE-067A-5AC8-3BA5-B9286CB821AA}"/>
              </a:ext>
            </a:extLst>
          </p:cNvPr>
          <p:cNvSpPr/>
          <p:nvPr/>
        </p:nvSpPr>
        <p:spPr>
          <a:xfrm>
            <a:off x="576661" y="2826795"/>
            <a:ext cx="11344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사업자등록증 첨부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303AEA-C9FA-937C-3D0F-81927A40BF24}"/>
              </a:ext>
            </a:extLst>
          </p:cNvPr>
          <p:cNvSpPr/>
          <p:nvPr/>
        </p:nvSpPr>
        <p:spPr>
          <a:xfrm>
            <a:off x="456011" y="1515697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기본정보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B89C060-9C32-90F5-A6A9-9A2CB40C2AB5}"/>
              </a:ext>
            </a:extLst>
          </p:cNvPr>
          <p:cNvSpPr/>
          <p:nvPr/>
        </p:nvSpPr>
        <p:spPr>
          <a:xfrm>
            <a:off x="401599" y="186290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F11510CF-06EC-E039-EDB7-707233410117}"/>
              </a:ext>
            </a:extLst>
          </p:cNvPr>
          <p:cNvSpPr/>
          <p:nvPr/>
        </p:nvSpPr>
        <p:spPr>
          <a:xfrm>
            <a:off x="401599" y="29516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91D4D39-3DE9-8DCF-C1F6-DECA3826A81B}"/>
              </a:ext>
            </a:extLst>
          </p:cNvPr>
          <p:cNvSpPr/>
          <p:nvPr/>
        </p:nvSpPr>
        <p:spPr>
          <a:xfrm>
            <a:off x="401599" y="337333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42FF387-8C54-2203-47AB-E70E9B2CA915}"/>
              </a:ext>
            </a:extLst>
          </p:cNvPr>
          <p:cNvSpPr/>
          <p:nvPr/>
        </p:nvSpPr>
        <p:spPr>
          <a:xfrm>
            <a:off x="401599" y="369034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7EA0A6-6EE1-0DDE-4F0F-332FD26FC545}"/>
              </a:ext>
            </a:extLst>
          </p:cNvPr>
          <p:cNvSpPr/>
          <p:nvPr/>
        </p:nvSpPr>
        <p:spPr>
          <a:xfrm>
            <a:off x="401599" y="392067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B12D3EC-0BD5-002C-BA79-F358D83B6D7E}"/>
              </a:ext>
            </a:extLst>
          </p:cNvPr>
          <p:cNvSpPr/>
          <p:nvPr/>
        </p:nvSpPr>
        <p:spPr>
          <a:xfrm>
            <a:off x="401599" y="417060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D983AC6-982D-C0F1-232B-0E843FE2B5D7}"/>
              </a:ext>
            </a:extLst>
          </p:cNvPr>
          <p:cNvSpPr/>
          <p:nvPr/>
        </p:nvSpPr>
        <p:spPr>
          <a:xfrm>
            <a:off x="401599" y="498345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D3889F7-0C1D-AE67-FD3D-3594903064DB}"/>
              </a:ext>
            </a:extLst>
          </p:cNvPr>
          <p:cNvSpPr/>
          <p:nvPr/>
        </p:nvSpPr>
        <p:spPr>
          <a:xfrm>
            <a:off x="401599" y="521651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1BC57BF-622A-22F0-8CBC-60E2C5A368AE}"/>
              </a:ext>
            </a:extLst>
          </p:cNvPr>
          <p:cNvSpPr/>
          <p:nvPr/>
        </p:nvSpPr>
        <p:spPr>
          <a:xfrm>
            <a:off x="401599" y="547011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7BEC0F0-C66E-1B5C-5F7C-921A3CC43CED}"/>
              </a:ext>
            </a:extLst>
          </p:cNvPr>
          <p:cNvSpPr/>
          <p:nvPr/>
        </p:nvSpPr>
        <p:spPr>
          <a:xfrm>
            <a:off x="1543659" y="3338937"/>
            <a:ext cx="2004509" cy="215444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명 입력                   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61A1AE4-2E5A-70E2-7703-0A45797F2BED}"/>
              </a:ext>
            </a:extLst>
          </p:cNvPr>
          <p:cNvSpPr/>
          <p:nvPr/>
        </p:nvSpPr>
        <p:spPr>
          <a:xfrm>
            <a:off x="576661" y="3267981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F6A4D-D0D3-906B-C57A-E7B0F7B69C07}"/>
              </a:ext>
            </a:extLst>
          </p:cNvPr>
          <p:cNvSpPr/>
          <p:nvPr/>
        </p:nvSpPr>
        <p:spPr>
          <a:xfrm>
            <a:off x="1543659" y="3617794"/>
            <a:ext cx="2004509" cy="215444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업태 입력               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FDE2BE0-0D27-FA91-EFB3-299C2CAABDD2}"/>
              </a:ext>
            </a:extLst>
          </p:cNvPr>
          <p:cNvSpPr/>
          <p:nvPr/>
        </p:nvSpPr>
        <p:spPr>
          <a:xfrm>
            <a:off x="576661" y="3590383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업태 </a:t>
            </a:r>
            <a:r>
              <a:rPr lang="ko-KR" altLang="en-US" sz="7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59846A8-DE4B-7E5A-2C72-C834D7F5708E}"/>
              </a:ext>
            </a:extLst>
          </p:cNvPr>
          <p:cNvSpPr/>
          <p:nvPr/>
        </p:nvSpPr>
        <p:spPr>
          <a:xfrm>
            <a:off x="1543659" y="4166913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7275491-17DF-B9E6-B8EE-31B963179250}"/>
              </a:ext>
            </a:extLst>
          </p:cNvPr>
          <p:cNvSpPr/>
          <p:nvPr/>
        </p:nvSpPr>
        <p:spPr>
          <a:xfrm>
            <a:off x="576661" y="4095957"/>
            <a:ext cx="710252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기관주소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898A3DA-6093-1013-F9F8-E9C2E2636E44}"/>
              </a:ext>
            </a:extLst>
          </p:cNvPr>
          <p:cNvSpPr/>
          <p:nvPr/>
        </p:nvSpPr>
        <p:spPr>
          <a:xfrm>
            <a:off x="1543659" y="4413718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02CDBB5-D830-F0A2-51B6-0A2BAA8AD47C}"/>
              </a:ext>
            </a:extLst>
          </p:cNvPr>
          <p:cNvSpPr/>
          <p:nvPr/>
        </p:nvSpPr>
        <p:spPr>
          <a:xfrm>
            <a:off x="1543659" y="4677688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직장 상세주소 입력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4C6DF33-80E8-691D-1C22-6FF8B9F1DA89}"/>
              </a:ext>
            </a:extLst>
          </p:cNvPr>
          <p:cNvSpPr/>
          <p:nvPr/>
        </p:nvSpPr>
        <p:spPr>
          <a:xfrm>
            <a:off x="576661" y="4909159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 전화번호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925D83-5F25-167C-55DC-1FFD3EE51F20}"/>
              </a:ext>
            </a:extLst>
          </p:cNvPr>
          <p:cNvSpPr/>
          <p:nvPr/>
        </p:nvSpPr>
        <p:spPr>
          <a:xfrm>
            <a:off x="576661" y="5159338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 팩스번호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599F88-7DC9-69D2-262B-47515114C438}"/>
              </a:ext>
            </a:extLst>
          </p:cNvPr>
          <p:cNvGrpSpPr/>
          <p:nvPr/>
        </p:nvGrpSpPr>
        <p:grpSpPr>
          <a:xfrm>
            <a:off x="1543659" y="4999725"/>
            <a:ext cx="2004509" cy="474384"/>
            <a:chOff x="1546746" y="4287503"/>
            <a:chExt cx="2620810" cy="47438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FE5FC5C7-797F-401C-81CA-32F1F51C87C6}"/>
                </a:ext>
              </a:extLst>
            </p:cNvPr>
            <p:cNvGrpSpPr/>
            <p:nvPr/>
          </p:nvGrpSpPr>
          <p:grpSpPr>
            <a:xfrm>
              <a:off x="1546746" y="4287503"/>
              <a:ext cx="2620810" cy="224205"/>
              <a:chOff x="1182828" y="4362554"/>
              <a:chExt cx="2620810" cy="22420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480B91E6-26BA-4593-F3C7-7E6EF1C01177}"/>
                  </a:ext>
                </a:extLst>
              </p:cNvPr>
              <p:cNvSpPr/>
              <p:nvPr/>
            </p:nvSpPr>
            <p:spPr>
              <a:xfrm>
                <a:off x="1182828" y="4363357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eaLnBrk="0" hangingPunct="0">
                  <a:buClrTx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02            ▼           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E44DD111-7BFC-0B38-1BE2-73487D86D2B0}"/>
                  </a:ext>
                </a:extLst>
              </p:cNvPr>
              <p:cNvSpPr/>
              <p:nvPr/>
            </p:nvSpPr>
            <p:spPr>
              <a:xfrm>
                <a:off x="2128440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AAD4A245-EACA-7BDE-2272-FADB602ADC68}"/>
                  </a:ext>
                </a:extLst>
              </p:cNvPr>
              <p:cNvSpPr/>
              <p:nvPr/>
            </p:nvSpPr>
            <p:spPr>
              <a:xfrm>
                <a:off x="3059645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603F79D-33AA-E53A-1035-17F52D104550}"/>
                  </a:ext>
                </a:extLst>
              </p:cNvPr>
              <p:cNvSpPr/>
              <p:nvPr/>
            </p:nvSpPr>
            <p:spPr>
              <a:xfrm>
                <a:off x="1941025" y="4381496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904D9340-905E-859E-730E-3D3CAF39996B}"/>
                  </a:ext>
                </a:extLst>
              </p:cNvPr>
              <p:cNvSpPr/>
              <p:nvPr/>
            </p:nvSpPr>
            <p:spPr>
              <a:xfrm>
                <a:off x="2897751" y="4363942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AA14EF05-38AE-7E29-7551-65460F6DA429}"/>
                </a:ext>
              </a:extLst>
            </p:cNvPr>
            <p:cNvGrpSpPr/>
            <p:nvPr/>
          </p:nvGrpSpPr>
          <p:grpSpPr>
            <a:xfrm>
              <a:off x="1546746" y="4537682"/>
              <a:ext cx="2620810" cy="224205"/>
              <a:chOff x="1182828" y="4362554"/>
              <a:chExt cx="2620810" cy="224205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CAF5238-2297-1ADE-DF35-12F8DE71DCFB}"/>
                  </a:ext>
                </a:extLst>
              </p:cNvPr>
              <p:cNvSpPr/>
              <p:nvPr/>
            </p:nvSpPr>
            <p:spPr>
              <a:xfrm>
                <a:off x="1182828" y="4363357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02            ▼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FF165E18-815C-C5DE-932A-2032557B8F23}"/>
                  </a:ext>
                </a:extLst>
              </p:cNvPr>
              <p:cNvSpPr/>
              <p:nvPr/>
            </p:nvSpPr>
            <p:spPr>
              <a:xfrm>
                <a:off x="2128440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335D2FB9-59AC-4D77-1A13-CAB931B3A48D}"/>
                  </a:ext>
                </a:extLst>
              </p:cNvPr>
              <p:cNvSpPr/>
              <p:nvPr/>
            </p:nvSpPr>
            <p:spPr>
              <a:xfrm>
                <a:off x="3059645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0C672339-374D-6290-DD46-4E355D9FF74F}"/>
                  </a:ext>
                </a:extLst>
              </p:cNvPr>
              <p:cNvSpPr/>
              <p:nvPr/>
            </p:nvSpPr>
            <p:spPr>
              <a:xfrm>
                <a:off x="1941025" y="4381496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92B0E4E-A0A3-EC38-7359-92B5469DD6C6}"/>
                  </a:ext>
                </a:extLst>
              </p:cNvPr>
              <p:cNvSpPr/>
              <p:nvPr/>
            </p:nvSpPr>
            <p:spPr>
              <a:xfrm>
                <a:off x="2897751" y="4363942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5A1C002-538A-E03F-F6A6-3C62D8EED292}"/>
              </a:ext>
            </a:extLst>
          </p:cNvPr>
          <p:cNvSpPr/>
          <p:nvPr/>
        </p:nvSpPr>
        <p:spPr>
          <a:xfrm>
            <a:off x="1543659" y="3899615"/>
            <a:ext cx="2004509" cy="215444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종목 입력               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428CD68-9029-9FF2-5557-9773F5B459BF}"/>
              </a:ext>
            </a:extLst>
          </p:cNvPr>
          <p:cNvSpPr/>
          <p:nvPr/>
        </p:nvSpPr>
        <p:spPr>
          <a:xfrm>
            <a:off x="576661" y="3828659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종목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A89B428-55B4-4712-91A3-159557220EAE}"/>
              </a:ext>
            </a:extLst>
          </p:cNvPr>
          <p:cNvSpPr/>
          <p:nvPr/>
        </p:nvSpPr>
        <p:spPr>
          <a:xfrm>
            <a:off x="576661" y="5402722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EE1A575-D967-7004-88C3-D9DBEBEC634A}"/>
              </a:ext>
            </a:extLst>
          </p:cNvPr>
          <p:cNvSpPr txBox="1"/>
          <p:nvPr/>
        </p:nvSpPr>
        <p:spPr>
          <a:xfrm>
            <a:off x="1451629" y="5484236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수신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50A6BDB6-8626-41A6-E147-54F612E77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13792"/>
              </p:ext>
            </p:extLst>
          </p:nvPr>
        </p:nvGraphicFramePr>
        <p:xfrm>
          <a:off x="7514015" y="3677520"/>
          <a:ext cx="2338010" cy="477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</a:t>
                      </a:r>
                      <a:endParaRPr lang="en-US" altLang="ko-KR"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팝업되는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탐색기를 통해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로컷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파일 첨부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A35E912-EB5F-A646-D80D-4DC081485714}"/>
              </a:ext>
            </a:extLst>
          </p:cNvPr>
          <p:cNvSpPr/>
          <p:nvPr/>
        </p:nvSpPr>
        <p:spPr>
          <a:xfrm>
            <a:off x="7514015" y="5944951"/>
            <a:ext cx="2338010" cy="80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기관 가입 항목 확인 필요</a:t>
            </a:r>
            <a:endParaRPr lang="en-US" altLang="ko-KR" sz="8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3219800-50D9-1EBA-FA9C-B676F8FC308B}"/>
              </a:ext>
            </a:extLst>
          </p:cNvPr>
          <p:cNvGrpSpPr/>
          <p:nvPr/>
        </p:nvGrpSpPr>
        <p:grpSpPr>
          <a:xfrm>
            <a:off x="1543659" y="1858609"/>
            <a:ext cx="2007596" cy="213828"/>
            <a:chOff x="1546746" y="1858609"/>
            <a:chExt cx="2007596" cy="2138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2F55A64-5138-546B-9690-54C5812E6AA3}"/>
                </a:ext>
              </a:extLst>
            </p:cNvPr>
            <p:cNvSpPr/>
            <p:nvPr/>
          </p:nvSpPr>
          <p:spPr>
            <a:xfrm>
              <a:off x="1546746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123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6E8CE92-6706-8627-3134-83FBB1BB27E8}"/>
                </a:ext>
              </a:extLst>
            </p:cNvPr>
            <p:cNvSpPr/>
            <p:nvPr/>
          </p:nvSpPr>
          <p:spPr>
            <a:xfrm>
              <a:off x="2257949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45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1B3F6D0-2788-7FF7-8A79-17B5C1A56413}"/>
                </a:ext>
              </a:extLst>
            </p:cNvPr>
            <p:cNvSpPr/>
            <p:nvPr/>
          </p:nvSpPr>
          <p:spPr>
            <a:xfrm>
              <a:off x="2966064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67890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EB1C54-B6DA-C63C-14A5-717D9AA5D89A}"/>
                </a:ext>
              </a:extLst>
            </p:cNvPr>
            <p:cNvSpPr txBox="1"/>
            <p:nvPr/>
          </p:nvSpPr>
          <p:spPr>
            <a:xfrm>
              <a:off x="1982469" y="1865297"/>
              <a:ext cx="435627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-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012ACD-6522-A2D4-9B0A-B63F2E513D27}"/>
                </a:ext>
              </a:extLst>
            </p:cNvPr>
            <p:cNvSpPr txBox="1"/>
            <p:nvPr/>
          </p:nvSpPr>
          <p:spPr>
            <a:xfrm>
              <a:off x="2690039" y="1865297"/>
              <a:ext cx="443719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-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74416D-AE1E-12B9-362C-70DBE557194A}"/>
              </a:ext>
            </a:extLst>
          </p:cNvPr>
          <p:cNvSpPr/>
          <p:nvPr/>
        </p:nvSpPr>
        <p:spPr>
          <a:xfrm>
            <a:off x="1543659" y="2141879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홍길동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5ECED4-E0B3-BC1E-9F38-1AEB143E2C25}"/>
              </a:ext>
            </a:extLst>
          </p:cNvPr>
          <p:cNvSpPr/>
          <p:nvPr/>
        </p:nvSpPr>
        <p:spPr>
          <a:xfrm>
            <a:off x="576661" y="2072309"/>
            <a:ext cx="11344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대표자명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67150AF-46DA-7AE6-9E55-829F929D4D58}"/>
              </a:ext>
            </a:extLst>
          </p:cNvPr>
          <p:cNvSpPr/>
          <p:nvPr/>
        </p:nvSpPr>
        <p:spPr>
          <a:xfrm>
            <a:off x="576661" y="2347796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개업일자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95" name="Button">
            <a:extLst>
              <a:ext uri="{FF2B5EF4-FFF2-40B4-BE49-F238E27FC236}">
                <a16:creationId xmlns:a16="http://schemas.microsoft.com/office/drawing/2014/main" id="{8DADE492-A47A-3F67-889E-7B5D59A82D27}"/>
              </a:ext>
            </a:extLst>
          </p:cNvPr>
          <p:cNvSpPr/>
          <p:nvPr/>
        </p:nvSpPr>
        <p:spPr>
          <a:xfrm>
            <a:off x="2326042" y="4172553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주소검색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605C1B-7334-5C0A-9EE8-8FA6F69C82F4}"/>
              </a:ext>
            </a:extLst>
          </p:cNvPr>
          <p:cNvSpPr/>
          <p:nvPr/>
        </p:nvSpPr>
        <p:spPr>
          <a:xfrm>
            <a:off x="4272128" y="2141879"/>
            <a:ext cx="1401744" cy="530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C00000"/>
                </a:solidFill>
              </a:rPr>
              <a:t>기관의 상태</a:t>
            </a:r>
            <a:r>
              <a:rPr lang="en-US" altLang="ko-KR" sz="1100" dirty="0">
                <a:solidFill>
                  <a:srgbClr val="C00000"/>
                </a:solidFill>
              </a:rPr>
              <a:t>(</a:t>
            </a:r>
            <a:r>
              <a:rPr lang="ko-KR" altLang="en-US" sz="1100" dirty="0">
                <a:solidFill>
                  <a:srgbClr val="C00000"/>
                </a:solidFill>
              </a:rPr>
              <a:t>휴업</a:t>
            </a:r>
            <a:r>
              <a:rPr lang="en-US" altLang="ko-KR" sz="1100" dirty="0">
                <a:solidFill>
                  <a:srgbClr val="C00000"/>
                </a:solidFill>
              </a:rPr>
              <a:t>, </a:t>
            </a:r>
            <a:r>
              <a:rPr lang="ko-KR" altLang="en-US" sz="1100" dirty="0">
                <a:solidFill>
                  <a:srgbClr val="C00000"/>
                </a:solidFill>
              </a:rPr>
              <a:t>폐업</a:t>
            </a:r>
            <a:r>
              <a:rPr lang="en-US" altLang="ko-KR" sz="1100" dirty="0">
                <a:solidFill>
                  <a:srgbClr val="C00000"/>
                </a:solidFill>
              </a:rPr>
              <a:t>) </a:t>
            </a:r>
            <a:r>
              <a:rPr lang="ko-KR" altLang="en-US" sz="1100" dirty="0">
                <a:solidFill>
                  <a:srgbClr val="C00000"/>
                </a:solidFill>
              </a:rPr>
              <a:t>조회만 해도 된다면 해당 영역 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610893-1A32-8AEB-39D6-3DB1960B5D47}"/>
              </a:ext>
            </a:extLst>
          </p:cNvPr>
          <p:cNvSpPr/>
          <p:nvPr/>
        </p:nvSpPr>
        <p:spPr>
          <a:xfrm>
            <a:off x="1543659" y="2417491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2024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년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05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월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01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9270D0-7938-AF18-3A79-D31C6BE94DF9}"/>
              </a:ext>
            </a:extLst>
          </p:cNvPr>
          <p:cNvSpPr/>
          <p:nvPr/>
        </p:nvSpPr>
        <p:spPr>
          <a:xfrm>
            <a:off x="617599" y="2123090"/>
            <a:ext cx="3654529" cy="549385"/>
          </a:xfrm>
          <a:prstGeom prst="rect">
            <a:avLst/>
          </a:prstGeom>
          <a:solidFill>
            <a:srgbClr val="C0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5FCA6-F626-F455-3E0D-74109C5B3E49}"/>
              </a:ext>
            </a:extLst>
          </p:cNvPr>
          <p:cNvSpPr txBox="1"/>
          <p:nvPr/>
        </p:nvSpPr>
        <p:spPr>
          <a:xfrm>
            <a:off x="2169467" y="2992470"/>
            <a:ext cx="36539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파일형식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pdf, jpg, jpeg, </a:t>
            </a:r>
            <a:r>
              <a:rPr kumimoji="0" lang="en-US" altLang="ko-KR" sz="700" kern="12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png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pdf, tiff 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최대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5mb)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2D4806C8-398D-7C21-BAB8-5B0576281B56}"/>
              </a:ext>
            </a:extLst>
          </p:cNvPr>
          <p:cNvSpPr/>
          <p:nvPr/>
        </p:nvSpPr>
        <p:spPr>
          <a:xfrm>
            <a:off x="1543328" y="2816686"/>
            <a:ext cx="612000" cy="37539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CDAC6A-7AE1-949F-510B-076BC18422F1}"/>
              </a:ext>
            </a:extLst>
          </p:cNvPr>
          <p:cNvSpPr/>
          <p:nvPr/>
        </p:nvSpPr>
        <p:spPr>
          <a:xfrm>
            <a:off x="2169467" y="2832069"/>
            <a:ext cx="2004509" cy="215444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abcd.pdf   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5C9531-C4BE-6505-E73A-5AF9698F09EA}"/>
              </a:ext>
            </a:extLst>
          </p:cNvPr>
          <p:cNvSpPr/>
          <p:nvPr/>
        </p:nvSpPr>
        <p:spPr>
          <a:xfrm>
            <a:off x="1454579" y="273125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66FB16-E23A-66F5-4D92-0705CDFA1D44}"/>
              </a:ext>
            </a:extLst>
          </p:cNvPr>
          <p:cNvSpPr/>
          <p:nvPr/>
        </p:nvSpPr>
        <p:spPr>
          <a:xfrm>
            <a:off x="7514015" y="1638301"/>
            <a:ext cx="2338010" cy="1178386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API</a:t>
            </a:r>
            <a:r>
              <a:rPr lang="ko-KR" altLang="en-US" sz="2400" dirty="0"/>
              <a:t> 검토 필요</a:t>
            </a:r>
          </a:p>
        </p:txBody>
      </p:sp>
    </p:spTree>
    <p:extLst>
      <p:ext uri="{BB962C8B-B14F-4D97-AF65-F5344CB8AC3E}">
        <p14:creationId xmlns:p14="http://schemas.microsoft.com/office/powerpoint/2010/main" val="1557137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A0306-6BF5-4082-7CE6-4620B705E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182CD9B-D9EA-C7AA-A2B6-B444C528AB3C}"/>
              </a:ext>
            </a:extLst>
          </p:cNvPr>
          <p:cNvCxnSpPr>
            <a:cxnSpLocks/>
          </p:cNvCxnSpPr>
          <p:nvPr/>
        </p:nvCxnSpPr>
        <p:spPr>
          <a:xfrm>
            <a:off x="550549" y="5233851"/>
            <a:ext cx="64296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제목 33">
            <a:extLst>
              <a:ext uri="{FF2B5EF4-FFF2-40B4-BE49-F238E27FC236}">
                <a16:creationId xmlns:a16="http://schemas.microsoft.com/office/drawing/2014/main" id="{CB02E6BF-EF74-87A9-AB37-059400C5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r>
              <a:rPr lang="ko-KR" altLang="en-US" dirty="0"/>
              <a:t>  </a:t>
            </a:r>
            <a:r>
              <a:rPr lang="en-US" altLang="ko-KR" dirty="0"/>
              <a:t>&gt; </a:t>
            </a:r>
            <a:r>
              <a:rPr lang="ko-KR" altLang="en-US" dirty="0"/>
              <a:t>기관회원 정보 입력</a:t>
            </a:r>
            <a:r>
              <a:rPr lang="en-US" altLang="ko-KR" dirty="0"/>
              <a:t> 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B505EE8-9355-3864-B5A0-352CDDDBFE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7F2DE6-A8B8-87E5-88B7-D5261C124C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정보 입력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92DD62C-1539-E215-62CB-DE7C6E444F09}"/>
              </a:ext>
            </a:extLst>
          </p:cNvPr>
          <p:cNvSpPr/>
          <p:nvPr/>
        </p:nvSpPr>
        <p:spPr>
          <a:xfrm>
            <a:off x="403372" y="385512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DF927978-BF69-DC42-FCE8-0245B66B89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1465582"/>
              </p:ext>
            </p:extLst>
          </p:nvPr>
        </p:nvGraphicFramePr>
        <p:xfrm>
          <a:off x="7514015" y="310181"/>
          <a:ext cx="2338010" cy="29471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 영문 소문자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숫자만 사용가능</a:t>
                      </a:r>
                      <a:endParaRPr kumimoji="0" lang="en-US" altLang="ko-KR" sz="700" b="0" i="0" u="none" strike="noStrike" kern="1200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대문자 입력 시 자동 소문자로 바뀜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 영문 혼용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대소문자구분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숫자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특수문자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(!@#$^&amp;*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만 허용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조합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입력 시 영문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6~20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자동 체크됨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확인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다시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일치 자동 체크됨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 버튼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휴대전화번호로 인증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85411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6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휴대전화번호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7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주소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43FDB8-B464-FF85-F5B9-EC2B1E5BA21E}"/>
              </a:ext>
            </a:extLst>
          </p:cNvPr>
          <p:cNvCxnSpPr/>
          <p:nvPr/>
        </p:nvCxnSpPr>
        <p:spPr>
          <a:xfrm>
            <a:off x="561541" y="923283"/>
            <a:ext cx="596767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B7405D-B989-2FE6-EB07-670A67722BC7}"/>
              </a:ext>
            </a:extLst>
          </p:cNvPr>
          <p:cNvSpPr/>
          <p:nvPr/>
        </p:nvSpPr>
        <p:spPr>
          <a:xfrm>
            <a:off x="594080" y="4428657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E7DC0BC-1890-B714-63E7-EAE7DE709FAA}"/>
              </a:ext>
            </a:extLst>
          </p:cNvPr>
          <p:cNvGrpSpPr/>
          <p:nvPr/>
        </p:nvGrpSpPr>
        <p:grpSpPr>
          <a:xfrm>
            <a:off x="1405127" y="4519223"/>
            <a:ext cx="2002483" cy="224205"/>
            <a:chOff x="1182828" y="4362554"/>
            <a:chExt cx="2620810" cy="2242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C2D7DC2-3D42-3526-DD84-B303CBEEC462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B4ABE52-3CCD-737E-EB8B-A63D5A34F3D1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0026043-43F4-D386-76D0-EB0D7EA5B8E5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C8B8E79-7B42-00B6-04B6-856FE7DF8E23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FD7DEF8-AFDE-3128-D8FD-0450443A5545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AA5939-1A54-DFB6-7344-BC9F7C133C73}"/>
              </a:ext>
            </a:extLst>
          </p:cNvPr>
          <p:cNvSpPr/>
          <p:nvPr/>
        </p:nvSpPr>
        <p:spPr>
          <a:xfrm>
            <a:off x="594081" y="3766679"/>
            <a:ext cx="63899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14C2056-FCF2-FF5F-4565-5F285D74A5C9}"/>
              </a:ext>
            </a:extLst>
          </p:cNvPr>
          <p:cNvSpPr/>
          <p:nvPr/>
        </p:nvSpPr>
        <p:spPr>
          <a:xfrm>
            <a:off x="1404906" y="4164021"/>
            <a:ext cx="201139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F77949D-41C8-05D1-F467-5EFF7CEAF9BF}"/>
              </a:ext>
            </a:extLst>
          </p:cNvPr>
          <p:cNvSpPr/>
          <p:nvPr/>
        </p:nvSpPr>
        <p:spPr>
          <a:xfrm>
            <a:off x="594081" y="4093065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CAFD1DD-8F3B-A57D-13A9-9812823470AD}"/>
              </a:ext>
            </a:extLst>
          </p:cNvPr>
          <p:cNvSpPr/>
          <p:nvPr/>
        </p:nvSpPr>
        <p:spPr>
          <a:xfrm>
            <a:off x="594081" y="4785066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75D16E7-4658-5A58-FB65-069B9D577283}"/>
              </a:ext>
            </a:extLst>
          </p:cNvPr>
          <p:cNvGrpSpPr/>
          <p:nvPr/>
        </p:nvGrpSpPr>
        <p:grpSpPr>
          <a:xfrm>
            <a:off x="1405128" y="4875632"/>
            <a:ext cx="2004288" cy="224205"/>
            <a:chOff x="1182828" y="4362554"/>
            <a:chExt cx="2623173" cy="22420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8099115-9D9D-A23F-C5E4-3425EBA6BC67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C07504D-2531-485D-1D11-20FDAAD45375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C8FB7AA-E7C7-3CD7-6E4C-6CD22B216D42}"/>
                </a:ext>
              </a:extLst>
            </p:cNvPr>
            <p:cNvSpPr/>
            <p:nvPr/>
          </p:nvSpPr>
          <p:spPr>
            <a:xfrm>
              <a:off x="2989972" y="4362554"/>
              <a:ext cx="816029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eaLnBrk="0" hangingPunct="0">
                <a:buClrTx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직접입력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F684178-02FC-2181-EBA0-316B92E10DC9}"/>
                </a:ext>
              </a:extLst>
            </p:cNvPr>
            <p:cNvSpPr/>
            <p:nvPr/>
          </p:nvSpPr>
          <p:spPr>
            <a:xfrm>
              <a:off x="1934847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8E259F-1D21-C513-C163-2068756AD70D}"/>
              </a:ext>
            </a:extLst>
          </p:cNvPr>
          <p:cNvSpPr/>
          <p:nvPr/>
        </p:nvSpPr>
        <p:spPr>
          <a:xfrm>
            <a:off x="460277" y="3186058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담당자 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1C3CB65-E8CA-060E-2C3E-3F66402F290E}"/>
              </a:ext>
            </a:extLst>
          </p:cNvPr>
          <p:cNvSpPr/>
          <p:nvPr/>
        </p:nvSpPr>
        <p:spPr bwMode="auto">
          <a:xfrm>
            <a:off x="5584999" y="6064833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80" name="그룹 74">
            <a:extLst>
              <a:ext uri="{FF2B5EF4-FFF2-40B4-BE49-F238E27FC236}">
                <a16:creationId xmlns:a16="http://schemas.microsoft.com/office/drawing/2014/main" id="{1B05AC07-9D2E-8715-968F-6BDFBFDAE0A3}"/>
              </a:ext>
            </a:extLst>
          </p:cNvPr>
          <p:cNvGrpSpPr>
            <a:grpSpLocks/>
          </p:cNvGrpSpPr>
          <p:nvPr/>
        </p:nvGrpSpPr>
        <p:grpSpPr bwMode="auto">
          <a:xfrm>
            <a:off x="5758126" y="6105606"/>
            <a:ext cx="1657325" cy="411217"/>
            <a:chOff x="3987737" y="5746013"/>
            <a:chExt cx="1657324" cy="256818"/>
          </a:xfrm>
        </p:grpSpPr>
        <p:sp>
          <p:nvSpPr>
            <p:cNvPr id="82" name="Rectangle 626">
              <a:extLst>
                <a:ext uri="{FF2B5EF4-FFF2-40B4-BE49-F238E27FC236}">
                  <a16:creationId xmlns:a16="http://schemas.microsoft.com/office/drawing/2014/main" id="{2F2B49B5-67A2-285E-2E9F-2306CAA4A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본인인증을 해주세요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83" name="AutoShape 181">
              <a:extLst>
                <a:ext uri="{FF2B5EF4-FFF2-40B4-BE49-F238E27FC236}">
                  <a16:creationId xmlns:a16="http://schemas.microsoft.com/office/drawing/2014/main" id="{41CFA98D-4E52-574B-7FE2-5DD1D4B59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A6246B4-2728-D34C-85C7-9AAE8DFC62DE}"/>
              </a:ext>
            </a:extLst>
          </p:cNvPr>
          <p:cNvSpPr/>
          <p:nvPr/>
        </p:nvSpPr>
        <p:spPr>
          <a:xfrm>
            <a:off x="5471959" y="602372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4E319BA-A344-8701-E60B-4EEA90439A6E}"/>
              </a:ext>
            </a:extLst>
          </p:cNvPr>
          <p:cNvSpPr/>
          <p:nvPr/>
        </p:nvSpPr>
        <p:spPr>
          <a:xfrm>
            <a:off x="403372" y="419115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E8FA8A3-41EB-14CE-CEFF-BB37FD4FF0E7}"/>
              </a:ext>
            </a:extLst>
          </p:cNvPr>
          <p:cNvSpPr/>
          <p:nvPr/>
        </p:nvSpPr>
        <p:spPr>
          <a:xfrm>
            <a:off x="403372" y="45301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498FDBC-5536-11C5-8361-E44329F63ACD}"/>
              </a:ext>
            </a:extLst>
          </p:cNvPr>
          <p:cNvSpPr/>
          <p:nvPr/>
        </p:nvSpPr>
        <p:spPr>
          <a:xfrm>
            <a:off x="403372" y="484877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C75CFCE7-B6AA-81AD-51CA-098DF63EA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88719"/>
              </p:ext>
            </p:extLst>
          </p:nvPr>
        </p:nvGraphicFramePr>
        <p:xfrm>
          <a:off x="7512009" y="3252808"/>
          <a:ext cx="2338010" cy="18501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중복확인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아이디 입력 시 창이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휴대전화 인증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휴대전화 인증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 체크 후 이름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휴대전화번호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자동입력됨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뒤로 버튼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26673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가입신청 버튼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입력 항목 체크 후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“e4-1 ~ e4-10”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띄우기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가입완료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965022"/>
                  </a:ext>
                </a:extLst>
              </a:tr>
            </a:tbl>
          </a:graphicData>
        </a:graphic>
      </p:graphicFrame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FD1DF0E-5789-2C6D-FB72-F471C94CDEC7}"/>
              </a:ext>
            </a:extLst>
          </p:cNvPr>
          <p:cNvSpPr/>
          <p:nvPr/>
        </p:nvSpPr>
        <p:spPr>
          <a:xfrm>
            <a:off x="1400256" y="2522595"/>
            <a:ext cx="2016044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입력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85BB1C1-18BB-FF25-5B3A-EAEBD9D1E14A}"/>
              </a:ext>
            </a:extLst>
          </p:cNvPr>
          <p:cNvSpPr/>
          <p:nvPr/>
        </p:nvSpPr>
        <p:spPr>
          <a:xfrm>
            <a:off x="582612" y="2451639"/>
            <a:ext cx="98086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AACA88E6-14E5-45E8-5E2D-6451F65C9F11}"/>
              </a:ext>
            </a:extLst>
          </p:cNvPr>
          <p:cNvSpPr/>
          <p:nvPr/>
        </p:nvSpPr>
        <p:spPr>
          <a:xfrm>
            <a:off x="416389" y="25383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4F50F0D-4ABA-FB12-8386-EBF3312732DE}"/>
              </a:ext>
            </a:extLst>
          </p:cNvPr>
          <p:cNvSpPr/>
          <p:nvPr/>
        </p:nvSpPr>
        <p:spPr bwMode="auto">
          <a:xfrm>
            <a:off x="5584999" y="4183301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69" name="그룹 74">
            <a:extLst>
              <a:ext uri="{FF2B5EF4-FFF2-40B4-BE49-F238E27FC236}">
                <a16:creationId xmlns:a16="http://schemas.microsoft.com/office/drawing/2014/main" id="{4F39C595-6ED8-A5B0-9532-8B1E16925B40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4224074"/>
            <a:ext cx="1657325" cy="411217"/>
            <a:chOff x="3987737" y="5746013"/>
            <a:chExt cx="1657324" cy="256818"/>
          </a:xfrm>
        </p:grpSpPr>
        <p:sp>
          <p:nvSpPr>
            <p:cNvPr id="171" name="Rectangle 626">
              <a:extLst>
                <a:ext uri="{FF2B5EF4-FFF2-40B4-BE49-F238E27FC236}">
                  <a16:creationId xmlns:a16="http://schemas.microsoft.com/office/drawing/2014/main" id="{8BB3A469-DC59-BE7F-9276-73C6DDB2E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 가능 아이디입니다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72" name="AutoShape 181">
              <a:extLst>
                <a:ext uri="{FF2B5EF4-FFF2-40B4-BE49-F238E27FC236}">
                  <a16:creationId xmlns:a16="http://schemas.microsoft.com/office/drawing/2014/main" id="{E51809F3-3D2C-279B-92C0-047DF780E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5B4215B-3F68-B5CC-58A0-2BFDFDFC9680}"/>
              </a:ext>
            </a:extLst>
          </p:cNvPr>
          <p:cNvSpPr/>
          <p:nvPr/>
        </p:nvSpPr>
        <p:spPr>
          <a:xfrm>
            <a:off x="5471959" y="4142194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24D89CD-0543-7F34-C0DE-C770CC38E208}"/>
              </a:ext>
            </a:extLst>
          </p:cNvPr>
          <p:cNvSpPr/>
          <p:nvPr/>
        </p:nvSpPr>
        <p:spPr bwMode="auto">
          <a:xfrm>
            <a:off x="5584999" y="4771699"/>
            <a:ext cx="1800000" cy="63039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75" name="그룹 74">
            <a:extLst>
              <a:ext uri="{FF2B5EF4-FFF2-40B4-BE49-F238E27FC236}">
                <a16:creationId xmlns:a16="http://schemas.microsoft.com/office/drawing/2014/main" id="{FE8839D4-B05B-0197-578B-C68B2A506ED8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4812478"/>
            <a:ext cx="1657325" cy="509230"/>
            <a:chOff x="3987737" y="5746013"/>
            <a:chExt cx="1657324" cy="318030"/>
          </a:xfrm>
        </p:grpSpPr>
        <p:sp>
          <p:nvSpPr>
            <p:cNvPr id="177" name="Rectangle 626">
              <a:extLst>
                <a:ext uri="{FF2B5EF4-FFF2-40B4-BE49-F238E27FC236}">
                  <a16:creationId xmlns:a16="http://schemas.microsoft.com/office/drawing/2014/main" id="{534ED22E-460E-64E3-11B6-70517296B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92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중복되는 아이디가 있습니다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다른 아이디를 등록해주세요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78" name="AutoShape 181">
              <a:extLst>
                <a:ext uri="{FF2B5EF4-FFF2-40B4-BE49-F238E27FC236}">
                  <a16:creationId xmlns:a16="http://schemas.microsoft.com/office/drawing/2014/main" id="{40413A47-F8D7-838C-625D-4953287A8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53361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9814828-ECC3-6C35-D5EE-D1004EEA6A9C}"/>
              </a:ext>
            </a:extLst>
          </p:cNvPr>
          <p:cNvSpPr/>
          <p:nvPr/>
        </p:nvSpPr>
        <p:spPr>
          <a:xfrm>
            <a:off x="5471959" y="4730592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71CACCD-4C0A-D0FF-A31D-3A35AD12DB0A}"/>
              </a:ext>
            </a:extLst>
          </p:cNvPr>
          <p:cNvSpPr/>
          <p:nvPr/>
        </p:nvSpPr>
        <p:spPr bwMode="auto">
          <a:xfrm>
            <a:off x="5584999" y="5476435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81" name="그룹 74">
            <a:extLst>
              <a:ext uri="{FF2B5EF4-FFF2-40B4-BE49-F238E27FC236}">
                <a16:creationId xmlns:a16="http://schemas.microsoft.com/office/drawing/2014/main" id="{377B3BD3-8C8E-9493-C2EF-FE0140F0838E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5517208"/>
            <a:ext cx="1657325" cy="411217"/>
            <a:chOff x="3987737" y="5746013"/>
            <a:chExt cx="1657324" cy="256818"/>
          </a:xfrm>
        </p:grpSpPr>
        <p:sp>
          <p:nvSpPr>
            <p:cNvPr id="183" name="Rectangle 626">
              <a:extLst>
                <a:ext uri="{FF2B5EF4-FFF2-40B4-BE49-F238E27FC236}">
                  <a16:creationId xmlns:a16="http://schemas.microsoft.com/office/drawing/2014/main" id="{F6690682-D1EB-17DC-B651-E9BD51BC1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84" name="AutoShape 181">
              <a:extLst>
                <a:ext uri="{FF2B5EF4-FFF2-40B4-BE49-F238E27FC236}">
                  <a16:creationId xmlns:a16="http://schemas.microsoft.com/office/drawing/2014/main" id="{7F47FBBD-4303-D351-8AAB-5D0758C81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DD09714-0339-BC2A-3EB0-C19C00728B62}"/>
              </a:ext>
            </a:extLst>
          </p:cNvPr>
          <p:cNvSpPr/>
          <p:nvPr/>
        </p:nvSpPr>
        <p:spPr>
          <a:xfrm>
            <a:off x="5471959" y="5435328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Button">
            <a:extLst>
              <a:ext uri="{FF2B5EF4-FFF2-40B4-BE49-F238E27FC236}">
                <a16:creationId xmlns:a16="http://schemas.microsoft.com/office/drawing/2014/main" id="{B1A38913-9E2D-7D54-48D9-4A4889C1643B}"/>
              </a:ext>
            </a:extLst>
          </p:cNvPr>
          <p:cNvSpPr/>
          <p:nvPr/>
        </p:nvSpPr>
        <p:spPr>
          <a:xfrm>
            <a:off x="2712243" y="5380550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가입신청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5D4811B3-ABB6-18F7-22F4-1F8BD91E2874}"/>
              </a:ext>
            </a:extLst>
          </p:cNvPr>
          <p:cNvSpPr/>
          <p:nvPr/>
        </p:nvSpPr>
        <p:spPr>
          <a:xfrm>
            <a:off x="2037610" y="5380551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CC759E5-1F65-47E8-1C09-014F76214AF1}"/>
              </a:ext>
            </a:extLst>
          </p:cNvPr>
          <p:cNvGrpSpPr/>
          <p:nvPr/>
        </p:nvGrpSpPr>
        <p:grpSpPr>
          <a:xfrm>
            <a:off x="5616749" y="1713371"/>
            <a:ext cx="1766051" cy="630396"/>
            <a:chOff x="10059138" y="2318945"/>
            <a:chExt cx="1846263" cy="63039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F8D3A07-C423-8189-672C-1F607518CB3D}"/>
                </a:ext>
              </a:extLst>
            </p:cNvPr>
            <p:cNvSpPr/>
            <p:nvPr/>
          </p:nvSpPr>
          <p:spPr bwMode="auto">
            <a:xfrm>
              <a:off x="10059138" y="2318945"/>
              <a:ext cx="1846263" cy="63039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35" name="그룹 74">
              <a:extLst>
                <a:ext uri="{FF2B5EF4-FFF2-40B4-BE49-F238E27FC236}">
                  <a16:creationId xmlns:a16="http://schemas.microsoft.com/office/drawing/2014/main" id="{120CF121-B0D1-D59A-22D5-D803866A4F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24"/>
              <a:ext cx="1657325" cy="509230"/>
              <a:chOff x="3987737" y="5746013"/>
              <a:chExt cx="1657324" cy="318030"/>
            </a:xfrm>
          </p:grpSpPr>
          <p:sp>
            <p:nvSpPr>
              <p:cNvPr id="41" name="Rectangle 626">
                <a:extLst>
                  <a:ext uri="{FF2B5EF4-FFF2-40B4-BE49-F238E27FC236}">
                    <a16:creationId xmlns:a16="http://schemas.microsoft.com/office/drawing/2014/main" id="{56725B72-709D-8C24-B3D4-6870AB9F3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4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기관명을 입력해 주세요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AutoShape 181">
                <a:extLst>
                  <a:ext uri="{FF2B5EF4-FFF2-40B4-BE49-F238E27FC236}">
                    <a16:creationId xmlns:a16="http://schemas.microsoft.com/office/drawing/2014/main" id="{1F4E3AEC-F445-9FD9-0987-8FADCC1B9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953361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7774CE7-FD02-0E5D-BBB4-B2290402EB69}"/>
              </a:ext>
            </a:extLst>
          </p:cNvPr>
          <p:cNvSpPr/>
          <p:nvPr/>
        </p:nvSpPr>
        <p:spPr bwMode="auto">
          <a:xfrm>
            <a:off x="5584999" y="3006505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4" name="그룹 74">
            <a:extLst>
              <a:ext uri="{FF2B5EF4-FFF2-40B4-BE49-F238E27FC236}">
                <a16:creationId xmlns:a16="http://schemas.microsoft.com/office/drawing/2014/main" id="{D1F4416D-53E3-4296-1C9A-81711C44F356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3047278"/>
            <a:ext cx="1657325" cy="411217"/>
            <a:chOff x="3987737" y="5746013"/>
            <a:chExt cx="1657324" cy="256818"/>
          </a:xfrm>
        </p:grpSpPr>
        <p:sp>
          <p:nvSpPr>
            <p:cNvPr id="66" name="Rectangle 626">
              <a:extLst>
                <a:ext uri="{FF2B5EF4-FFF2-40B4-BE49-F238E27FC236}">
                  <a16:creationId xmlns:a16="http://schemas.microsoft.com/office/drawing/2014/main" id="{A215777C-3B64-797F-C1D2-499906D08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종목을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AutoShape 181">
              <a:extLst>
                <a:ext uri="{FF2B5EF4-FFF2-40B4-BE49-F238E27FC236}">
                  <a16:creationId xmlns:a16="http://schemas.microsoft.com/office/drawing/2014/main" id="{5A1D236F-F55D-968A-ED5E-4C9E6AB9F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D549717-5A87-E882-AB56-6737A0E9C998}"/>
              </a:ext>
            </a:extLst>
          </p:cNvPr>
          <p:cNvSpPr/>
          <p:nvPr/>
        </p:nvSpPr>
        <p:spPr>
          <a:xfrm>
            <a:off x="5471959" y="2965398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22D91DD-B039-D450-9BF5-B5244FF4FD73}"/>
              </a:ext>
            </a:extLst>
          </p:cNvPr>
          <p:cNvSpPr/>
          <p:nvPr/>
        </p:nvSpPr>
        <p:spPr bwMode="auto">
          <a:xfrm>
            <a:off x="5584999" y="3594903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95" name="그룹 74">
            <a:extLst>
              <a:ext uri="{FF2B5EF4-FFF2-40B4-BE49-F238E27FC236}">
                <a16:creationId xmlns:a16="http://schemas.microsoft.com/office/drawing/2014/main" id="{2F276179-F454-9687-9A07-537DFD854EBA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3635676"/>
            <a:ext cx="1657325" cy="411217"/>
            <a:chOff x="3987737" y="5746013"/>
            <a:chExt cx="1657324" cy="256818"/>
          </a:xfrm>
        </p:grpSpPr>
        <p:sp>
          <p:nvSpPr>
            <p:cNvPr id="97" name="Rectangle 626">
              <a:extLst>
                <a:ext uri="{FF2B5EF4-FFF2-40B4-BE49-F238E27FC236}">
                  <a16:creationId xmlns:a16="http://schemas.microsoft.com/office/drawing/2014/main" id="{C9BAF8F8-6E02-A6AE-111E-4F71752F3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기관 상세주소를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AutoShape 181">
              <a:extLst>
                <a:ext uri="{FF2B5EF4-FFF2-40B4-BE49-F238E27FC236}">
                  <a16:creationId xmlns:a16="http://schemas.microsoft.com/office/drawing/2014/main" id="{92BD3C28-22A3-21CC-8F13-01101F4B7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1E4428D-F863-BFEE-36F0-2E369FBEC02D}"/>
              </a:ext>
            </a:extLst>
          </p:cNvPr>
          <p:cNvSpPr/>
          <p:nvPr/>
        </p:nvSpPr>
        <p:spPr>
          <a:xfrm>
            <a:off x="5471959" y="355379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B8CC039-391B-4F4A-C7C8-62844056E672}"/>
              </a:ext>
            </a:extLst>
          </p:cNvPr>
          <p:cNvSpPr/>
          <p:nvPr/>
        </p:nvSpPr>
        <p:spPr bwMode="auto">
          <a:xfrm>
            <a:off x="5584999" y="2418107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08" name="그룹 74">
            <a:extLst>
              <a:ext uri="{FF2B5EF4-FFF2-40B4-BE49-F238E27FC236}">
                <a16:creationId xmlns:a16="http://schemas.microsoft.com/office/drawing/2014/main" id="{ECA61F55-CE35-4B7C-25C2-F33B6198795F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2458880"/>
            <a:ext cx="1657325" cy="411217"/>
            <a:chOff x="3987737" y="5746013"/>
            <a:chExt cx="1657324" cy="256818"/>
          </a:xfrm>
        </p:grpSpPr>
        <p:sp>
          <p:nvSpPr>
            <p:cNvPr id="110" name="Rectangle 626">
              <a:extLst>
                <a:ext uri="{FF2B5EF4-FFF2-40B4-BE49-F238E27FC236}">
                  <a16:creationId xmlns:a16="http://schemas.microsoft.com/office/drawing/2014/main" id="{1CB0515D-87DA-F71C-71A5-3CE3E37B7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업태를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AutoShape 181">
              <a:extLst>
                <a:ext uri="{FF2B5EF4-FFF2-40B4-BE49-F238E27FC236}">
                  <a16:creationId xmlns:a16="http://schemas.microsoft.com/office/drawing/2014/main" id="{45985813-6831-DF29-490E-ACABAA331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F1B059B-A146-61FB-B987-C92AC8235FE1}"/>
              </a:ext>
            </a:extLst>
          </p:cNvPr>
          <p:cNvSpPr/>
          <p:nvPr/>
        </p:nvSpPr>
        <p:spPr>
          <a:xfrm>
            <a:off x="5471959" y="2377000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95245A-136E-DAFA-2868-20D4A29FBA9B}"/>
              </a:ext>
            </a:extLst>
          </p:cNvPr>
          <p:cNvSpPr/>
          <p:nvPr/>
        </p:nvSpPr>
        <p:spPr>
          <a:xfrm>
            <a:off x="1996885" y="529686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9C3C47-7E94-441F-3EB2-53DF48223985}"/>
              </a:ext>
            </a:extLst>
          </p:cNvPr>
          <p:cNvSpPr/>
          <p:nvPr/>
        </p:nvSpPr>
        <p:spPr>
          <a:xfrm>
            <a:off x="2665500" y="529055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4D26CDB-C969-C961-CF17-0CFD01466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430580"/>
              </p:ext>
            </p:extLst>
          </p:nvPr>
        </p:nvGraphicFramePr>
        <p:xfrm>
          <a:off x="7510003" y="5094789"/>
          <a:ext cx="2338010" cy="251694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sngStrike" cap="none" baseline="0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E4-1</a:t>
                      </a:r>
                      <a:endParaRPr lang="en-US" altLang="ko-KR" sz="800" strike="sngStrike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사업자등록번호 </a:t>
                      </a:r>
                      <a:r>
                        <a:rPr lang="ko-KR" altLang="en-US" sz="700" b="1" u="none" strike="sngStrike" cap="none" baseline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미인증</a:t>
                      </a:r>
                      <a:r>
                        <a:rPr lang="ko-KR" altLang="en-US" sz="700" b="1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가입신청 클릭 시</a:t>
                      </a:r>
                      <a:br>
                        <a:rPr lang="en-US" altLang="ko-KR" sz="700" b="1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sngStrike" cap="none" baseline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sngStrike" cap="none" baseline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sngStrike" cap="none" baseline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0428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E4-2</a:t>
                      </a:r>
                      <a:endParaRPr lang="en-US" altLang="ko-KR" sz="8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기관명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E4-3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업테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E4-4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종목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E4-5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상세주소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81561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E4-6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중복확인 후 사용 가능 아이디인 경우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6673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E4-7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중복확인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중복아이디인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2635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E4-8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미 입력 후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E4-9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 하지 않고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634183"/>
                  </a:ext>
                </a:extLst>
              </a:tr>
            </a:tbl>
          </a:graphicData>
        </a:graphic>
      </p:graphicFrame>
      <p:sp>
        <p:nvSpPr>
          <p:cNvPr id="81" name="타원 80">
            <a:extLst>
              <a:ext uri="{FF2B5EF4-FFF2-40B4-BE49-F238E27FC236}">
                <a16:creationId xmlns:a16="http://schemas.microsoft.com/office/drawing/2014/main" id="{DBFEB4A3-EAD9-2928-174A-D95353F4E47F}"/>
              </a:ext>
            </a:extLst>
          </p:cNvPr>
          <p:cNvSpPr/>
          <p:nvPr/>
        </p:nvSpPr>
        <p:spPr>
          <a:xfrm>
            <a:off x="434387" y="127296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560AA1-B094-D50D-5CE8-36A16B72664F}"/>
              </a:ext>
            </a:extLst>
          </p:cNvPr>
          <p:cNvSpPr/>
          <p:nvPr/>
        </p:nvSpPr>
        <p:spPr>
          <a:xfrm>
            <a:off x="1400256" y="1281605"/>
            <a:ext cx="2016044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입력               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653BE49-A05A-1D47-95C2-F6897F0486E1}"/>
              </a:ext>
            </a:extLst>
          </p:cNvPr>
          <p:cNvSpPr/>
          <p:nvPr/>
        </p:nvSpPr>
        <p:spPr>
          <a:xfrm>
            <a:off x="607677" y="1210649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2" name="Button">
            <a:extLst>
              <a:ext uri="{FF2B5EF4-FFF2-40B4-BE49-F238E27FC236}">
                <a16:creationId xmlns:a16="http://schemas.microsoft.com/office/drawing/2014/main" id="{36062227-03F1-A8A0-6808-189512852031}"/>
              </a:ext>
            </a:extLst>
          </p:cNvPr>
          <p:cNvSpPr/>
          <p:nvPr/>
        </p:nvSpPr>
        <p:spPr>
          <a:xfrm>
            <a:off x="3499455" y="1293635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중복확인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6DE4D0-6BB4-1B96-BBFF-70B6139BA177}"/>
              </a:ext>
            </a:extLst>
          </p:cNvPr>
          <p:cNvSpPr txBox="1"/>
          <p:nvPr/>
        </p:nvSpPr>
        <p:spPr>
          <a:xfrm>
            <a:off x="1301343" y="1646475"/>
            <a:ext cx="210342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소문자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숫자만 사용가능</a:t>
            </a:r>
            <a:endParaRPr kumimoji="0" lang="en-US" altLang="ko-KR" sz="700" kern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E475DCC-D1BB-D878-AE56-1F03F7081FD5}"/>
              </a:ext>
            </a:extLst>
          </p:cNvPr>
          <p:cNvSpPr/>
          <p:nvPr/>
        </p:nvSpPr>
        <p:spPr>
          <a:xfrm>
            <a:off x="1400256" y="1897567"/>
            <a:ext cx="2016044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입력              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4D8CE25-8345-F03D-196B-7C15F87EBA5A}"/>
              </a:ext>
            </a:extLst>
          </p:cNvPr>
          <p:cNvSpPr/>
          <p:nvPr/>
        </p:nvSpPr>
        <p:spPr>
          <a:xfrm>
            <a:off x="607677" y="1827997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B95D1B-AC29-854E-CD24-5B990B80555D}"/>
              </a:ext>
            </a:extLst>
          </p:cNvPr>
          <p:cNvSpPr txBox="1"/>
          <p:nvPr/>
        </p:nvSpPr>
        <p:spPr>
          <a:xfrm>
            <a:off x="1309826" y="2254232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6A1D4513-6807-44C5-D578-4AEE5912CABD}"/>
              </a:ext>
            </a:extLst>
          </p:cNvPr>
          <p:cNvSpPr/>
          <p:nvPr/>
        </p:nvSpPr>
        <p:spPr>
          <a:xfrm>
            <a:off x="434387" y="191437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2EEC7FE-4A62-DAD2-563A-00E872D1975F}"/>
              </a:ext>
            </a:extLst>
          </p:cNvPr>
          <p:cNvSpPr/>
          <p:nvPr/>
        </p:nvSpPr>
        <p:spPr>
          <a:xfrm>
            <a:off x="3458596" y="119632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A9D8E1-D488-E739-6FCF-6FEDDBC2B5CE}"/>
              </a:ext>
            </a:extLst>
          </p:cNvPr>
          <p:cNvSpPr txBox="1"/>
          <p:nvPr/>
        </p:nvSpPr>
        <p:spPr>
          <a:xfrm>
            <a:off x="1309826" y="1509380"/>
            <a:ext cx="13163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가능한 아이디입니다</a:t>
            </a:r>
            <a:r>
              <a:rPr kumimoji="0" lang="en-US" altLang="ko-KR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F44693-D3E4-2923-E84C-105B60D8F024}"/>
              </a:ext>
            </a:extLst>
          </p:cNvPr>
          <p:cNvSpPr/>
          <p:nvPr/>
        </p:nvSpPr>
        <p:spPr>
          <a:xfrm>
            <a:off x="458222" y="925282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 아이디 발급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8CE477B-9F17-72CA-B39F-483ED338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17" y="1945001"/>
            <a:ext cx="133960" cy="133960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9F2AC953-331B-ADE2-0153-D8C084A7A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1269" y="2565467"/>
            <a:ext cx="138256" cy="138257"/>
          </a:xfrm>
          <a:prstGeom prst="rect">
            <a:avLst/>
          </a:prstGeom>
        </p:spPr>
      </p:pic>
      <p:sp>
        <p:nvSpPr>
          <p:cNvPr id="7" name="Button">
            <a:extLst>
              <a:ext uri="{FF2B5EF4-FFF2-40B4-BE49-F238E27FC236}">
                <a16:creationId xmlns:a16="http://schemas.microsoft.com/office/drawing/2014/main" id="{840E489A-6464-D1D5-F82B-C263C74250D6}"/>
              </a:ext>
            </a:extLst>
          </p:cNvPr>
          <p:cNvSpPr/>
          <p:nvPr/>
        </p:nvSpPr>
        <p:spPr>
          <a:xfrm>
            <a:off x="1404906" y="3506318"/>
            <a:ext cx="1196132" cy="53768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본인 휴대전화 인증 </a:t>
            </a:r>
            <a:r>
              <a:rPr lang="en-US" altLang="ko-KR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담당자가 변경되었을 경우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정보를 수정해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D806B1-7185-F48A-A2ED-1EFCCA6C0B37}"/>
              </a:ext>
            </a:extLst>
          </p:cNvPr>
          <p:cNvSpPr/>
          <p:nvPr/>
        </p:nvSpPr>
        <p:spPr>
          <a:xfrm>
            <a:off x="1325076" y="341466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C4E2A66-9D63-8638-B79E-4227D50732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45" t="1233" r="4093"/>
          <a:stretch/>
        </p:blipFill>
        <p:spPr>
          <a:xfrm>
            <a:off x="4342153" y="4542282"/>
            <a:ext cx="1050925" cy="2034457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F04695C-0C43-6987-3453-BC735E71C4E9}"/>
              </a:ext>
            </a:extLst>
          </p:cNvPr>
          <p:cNvSpPr/>
          <p:nvPr/>
        </p:nvSpPr>
        <p:spPr>
          <a:xfrm>
            <a:off x="4208096" y="4484854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D2148C-4339-1EED-31F4-25E2FC17433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376632" y="2752307"/>
            <a:ext cx="140301" cy="1403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B7C401-12C6-DF49-F75E-B3B4B0A9B7E0}"/>
              </a:ext>
            </a:extLst>
          </p:cNvPr>
          <p:cNvSpPr txBox="1"/>
          <p:nvPr/>
        </p:nvSpPr>
        <p:spPr>
          <a:xfrm>
            <a:off x="1446781" y="2722430"/>
            <a:ext cx="8568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일치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1D7A8CC-8121-02B6-440E-FC6B01FF1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8024" y="2137416"/>
            <a:ext cx="140301" cy="1403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CAE5D1-6218-5879-5197-68AFB58F2697}"/>
              </a:ext>
            </a:extLst>
          </p:cNvPr>
          <p:cNvSpPr txBox="1"/>
          <p:nvPr/>
        </p:nvSpPr>
        <p:spPr>
          <a:xfrm>
            <a:off x="1458174" y="2107539"/>
            <a:ext cx="3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BCE4047-E038-D825-320D-9D189C6E4DD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06542" y="2137416"/>
            <a:ext cx="140301" cy="14030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CAD87D2-5C6D-EB72-1CB8-2A1E77D732C8}"/>
              </a:ext>
            </a:extLst>
          </p:cNvPr>
          <p:cNvSpPr txBox="1"/>
          <p:nvPr/>
        </p:nvSpPr>
        <p:spPr>
          <a:xfrm>
            <a:off x="1876691" y="2107539"/>
            <a:ext cx="6135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58937AC1-AA43-B4D7-F9B6-EA2BDE07C7B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39121" y="2137416"/>
            <a:ext cx="140301" cy="14030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961A862-EC92-2420-728C-E7F456147048}"/>
              </a:ext>
            </a:extLst>
          </p:cNvPr>
          <p:cNvSpPr txBox="1"/>
          <p:nvPr/>
        </p:nvSpPr>
        <p:spPr>
          <a:xfrm>
            <a:off x="2309270" y="2107539"/>
            <a:ext cx="5477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89CD8B2-B9A2-7406-16E8-441E2C1ECB6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807951" y="2137416"/>
            <a:ext cx="140301" cy="14030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ABACB4E-2D70-EAEF-372C-6C796AF24165}"/>
              </a:ext>
            </a:extLst>
          </p:cNvPr>
          <p:cNvSpPr txBox="1"/>
          <p:nvPr/>
        </p:nvSpPr>
        <p:spPr>
          <a:xfrm>
            <a:off x="2878100" y="2107539"/>
            <a:ext cx="7799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CC10651-46C5-1F61-2F67-198FED62E57F}"/>
              </a:ext>
            </a:extLst>
          </p:cNvPr>
          <p:cNvSpPr/>
          <p:nvPr/>
        </p:nvSpPr>
        <p:spPr>
          <a:xfrm>
            <a:off x="5471959" y="1672264"/>
            <a:ext cx="189398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575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61509-5FD1-5D59-061D-B9112AC6F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96C1E284-567A-A241-080F-FE6BCE16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r>
              <a:rPr lang="en-US" altLang="ko-KR" dirty="0"/>
              <a:t> &gt; </a:t>
            </a:r>
            <a:r>
              <a:rPr lang="ko-KR" altLang="en-US" dirty="0"/>
              <a:t>기관회원 정보 입력 </a:t>
            </a:r>
            <a:r>
              <a:rPr lang="en-US" altLang="ko-KR" dirty="0"/>
              <a:t>&gt; </a:t>
            </a:r>
            <a:r>
              <a:rPr lang="ko-KR" altLang="en-US" dirty="0"/>
              <a:t>가입완료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AAAAAB1B-D1FB-88A9-A745-3CC33FDDC9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73A11A16-EF97-B5F5-B1C2-116A9530CE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가입완료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786D4A-A0FE-7FB5-F41E-D99BEDA0CDCA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9834898-943B-406E-E03C-CAE8C8DA273F}"/>
              </a:ext>
            </a:extLst>
          </p:cNvPr>
          <p:cNvSpPr/>
          <p:nvPr/>
        </p:nvSpPr>
        <p:spPr>
          <a:xfrm>
            <a:off x="403118" y="125975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591A8F-7D6F-00F7-74C6-2FCCD65EE90E}"/>
              </a:ext>
            </a:extLst>
          </p:cNvPr>
          <p:cNvSpPr txBox="1"/>
          <p:nvPr/>
        </p:nvSpPr>
        <p:spPr>
          <a:xfrm>
            <a:off x="511118" y="1244646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사업자등록번호 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3.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oogle Shape;638;p42">
            <a:extLst>
              <a:ext uri="{FF2B5EF4-FFF2-40B4-BE49-F238E27FC236}">
                <a16:creationId xmlns:a16="http://schemas.microsoft.com/office/drawing/2014/main" id="{64916910-61CF-4826-CAB8-680501A1F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9091397"/>
              </p:ext>
            </p:extLst>
          </p:nvPr>
        </p:nvGraphicFramePr>
        <p:xfrm>
          <a:off x="7514015" y="310181"/>
          <a:ext cx="2338010" cy="8305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4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가입완료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기관명 정보 본인인증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D28E055-F5B8-4C3C-F9A0-7EECD201B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23418"/>
              </p:ext>
            </p:extLst>
          </p:nvPr>
        </p:nvGraphicFramePr>
        <p:xfrm>
          <a:off x="7514015" y="1139771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페이지로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839210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750E6F-5D5A-381E-677B-42D5D2514579}"/>
              </a:ext>
            </a:extLst>
          </p:cNvPr>
          <p:cNvCxnSpPr>
            <a:cxnSpLocks/>
          </p:cNvCxnSpPr>
          <p:nvPr/>
        </p:nvCxnSpPr>
        <p:spPr>
          <a:xfrm>
            <a:off x="562716" y="1482215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Button">
            <a:extLst>
              <a:ext uri="{FF2B5EF4-FFF2-40B4-BE49-F238E27FC236}">
                <a16:creationId xmlns:a16="http://schemas.microsoft.com/office/drawing/2014/main" id="{1169D808-DB85-BFE7-F573-BAC9606193FE}"/>
              </a:ext>
            </a:extLst>
          </p:cNvPr>
          <p:cNvSpPr/>
          <p:nvPr/>
        </p:nvSpPr>
        <p:spPr>
          <a:xfrm>
            <a:off x="3133683" y="3896176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89BE3301-4419-D997-624B-EE75A9CC459B}"/>
              </a:ext>
            </a:extLst>
          </p:cNvPr>
          <p:cNvSpPr/>
          <p:nvPr/>
        </p:nvSpPr>
        <p:spPr>
          <a:xfrm>
            <a:off x="3760700" y="3896176"/>
            <a:ext cx="714103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메인페이지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F5C711-969A-839E-2021-0C05988E33A8}"/>
              </a:ext>
            </a:extLst>
          </p:cNvPr>
          <p:cNvSpPr txBox="1"/>
          <p:nvPr/>
        </p:nvSpPr>
        <p:spPr>
          <a:xfrm>
            <a:off x="1428249" y="2669461"/>
            <a:ext cx="4637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삼성병원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님의 회원가입 신청이 완료되었습니다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75DB494-6BC4-874A-B765-AC6FE7A5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63" y="1920385"/>
            <a:ext cx="704405" cy="704405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87091548-FF83-AC9F-51B7-DFF5D5C71D51}"/>
              </a:ext>
            </a:extLst>
          </p:cNvPr>
          <p:cNvSpPr/>
          <p:nvPr/>
        </p:nvSpPr>
        <p:spPr>
          <a:xfrm>
            <a:off x="1585719" y="269968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D3BB8F-CBFB-91AD-6AF1-AEC1C3F52B43}"/>
              </a:ext>
            </a:extLst>
          </p:cNvPr>
          <p:cNvSpPr/>
          <p:nvPr/>
        </p:nvSpPr>
        <p:spPr>
          <a:xfrm>
            <a:off x="3074401" y="379519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91D805-0976-B1B2-528E-EA8FC8D632FD}"/>
              </a:ext>
            </a:extLst>
          </p:cNvPr>
          <p:cNvSpPr/>
          <p:nvPr/>
        </p:nvSpPr>
        <p:spPr>
          <a:xfrm>
            <a:off x="3719397" y="379878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C5372F-8EE0-8A8A-F429-0E9C734FEF8D}"/>
              </a:ext>
            </a:extLst>
          </p:cNvPr>
          <p:cNvSpPr txBox="1"/>
          <p:nvPr/>
        </p:nvSpPr>
        <p:spPr>
          <a:xfrm>
            <a:off x="1270465" y="3087954"/>
            <a:ext cx="495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b="0" i="0" dirty="0" err="1">
                <a:solidFill>
                  <a:srgbClr val="090909"/>
                </a:solidFill>
                <a:effectLst/>
                <a:latin typeface="+mn-ea"/>
                <a:ea typeface="+mn-ea"/>
              </a:rPr>
              <a:t>대한간호조무사협회</a:t>
            </a:r>
            <a:r>
              <a:rPr lang="en-US" altLang="ko-KR" sz="1000" dirty="0">
                <a:solidFill>
                  <a:srgbClr val="090909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90909"/>
                </a:solidFill>
                <a:latin typeface="+mn-ea"/>
                <a:ea typeface="+mn-ea"/>
              </a:rPr>
              <a:t>통합</a:t>
            </a:r>
            <a:r>
              <a:rPr lang="en-US" altLang="ko-KR" sz="1000" dirty="0">
                <a:solidFill>
                  <a:srgbClr val="090909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90909"/>
                </a:solidFill>
                <a:latin typeface="+mn-ea"/>
                <a:ea typeface="+mn-ea"/>
              </a:rPr>
              <a:t>온라인 </a:t>
            </a:r>
            <a:r>
              <a:rPr lang="ko-KR" altLang="en-US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회원이 되신 것을 진심으로 환영합니다</a:t>
            </a:r>
            <a:r>
              <a:rPr lang="en-US" altLang="ko-KR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!</a:t>
            </a:r>
            <a:endParaRPr lang="en-US" altLang="ko-KR" sz="1000" i="0" dirty="0">
              <a:solidFill>
                <a:srgbClr val="090909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ko-KR" altLang="en-US" sz="1000" i="0" dirty="0" err="1">
                <a:solidFill>
                  <a:srgbClr val="090909"/>
                </a:solidFill>
                <a:effectLst/>
                <a:latin typeface="+mn-ea"/>
                <a:ea typeface="+mn-ea"/>
              </a:rPr>
              <a:t>대한간호조무사협회</a:t>
            </a:r>
            <a:r>
              <a:rPr lang="ko-KR" altLang="en-US" sz="100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000" b="1" i="0" dirty="0">
                <a:solidFill>
                  <a:srgbClr val="0070C0"/>
                </a:solidFill>
                <a:effectLst/>
                <a:latin typeface="+mn-ea"/>
                <a:ea typeface="+mn-ea"/>
              </a:rPr>
              <a:t>승인이 완료된 후 기관</a:t>
            </a:r>
            <a:r>
              <a:rPr lang="en-US" altLang="ko-KR" sz="1000" b="1" i="0" dirty="0">
                <a:solidFill>
                  <a:srgbClr val="0070C0"/>
                </a:solidFill>
                <a:effectLst/>
                <a:latin typeface="+mn-ea"/>
                <a:ea typeface="+mn-ea"/>
              </a:rPr>
              <a:t>/</a:t>
            </a:r>
            <a:r>
              <a:rPr lang="ko-KR" altLang="en-US" sz="1000" b="1" i="0" dirty="0">
                <a:solidFill>
                  <a:srgbClr val="0070C0"/>
                </a:solidFill>
                <a:effectLst/>
                <a:latin typeface="+mn-ea"/>
                <a:ea typeface="+mn-ea"/>
              </a:rPr>
              <a:t>단체 회원으로 로그인하실 수 있습니다</a:t>
            </a:r>
            <a:r>
              <a:rPr lang="en-US" altLang="ko-KR" sz="1000" b="1" i="0" dirty="0">
                <a:solidFill>
                  <a:srgbClr val="0070C0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920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950E9-9022-0495-A982-163297A58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271CA3BC-B6F5-B1F8-4119-BA8E8CA7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회원정보 수정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B5C9429-9467-3FDC-19EA-DF8B50C073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A6A0744-1CB1-C368-E9A5-62FA8CF244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정보 입력</a:t>
            </a: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929CC6D0-2418-1695-AA91-D3C1AF0A0E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86833"/>
              </p:ext>
            </p:extLst>
          </p:nvPr>
        </p:nvGraphicFramePr>
        <p:xfrm>
          <a:off x="7514015" y="310181"/>
          <a:ext cx="2338010" cy="29873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기관회원 정보 수정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 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수정할 수 없음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2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사업자등록증 첨부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파일찾기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버튼 클릭 후 파일 업로드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첨부된 등록증을 관리자 확인 후 회원 승인</a:t>
                      </a:r>
                      <a:endParaRPr lang="ko-KR" altLang="en-US"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기관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단체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명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수정할 수 없음</a:t>
                      </a:r>
                      <a:endParaRPr lang="ko-KR" altLang="en-US"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84232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4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업태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text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input box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5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종목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text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input box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6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기관주소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주소 검색 하여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기관 전화번호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전화번호 입력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input box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8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기관 팩스번호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팩스번호 입력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input box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9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우편물수신 체크박스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703937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6993F-B3E6-BB6B-C364-B7402DCEB68A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B2FFC7-A606-179D-6455-B42D44CBC909}"/>
              </a:ext>
            </a:extLst>
          </p:cNvPr>
          <p:cNvSpPr/>
          <p:nvPr/>
        </p:nvSpPr>
        <p:spPr>
          <a:xfrm>
            <a:off x="576661" y="1771211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052A94-66F8-573C-760A-D5DB1EB7CE45}"/>
              </a:ext>
            </a:extLst>
          </p:cNvPr>
          <p:cNvSpPr/>
          <p:nvPr/>
        </p:nvSpPr>
        <p:spPr>
          <a:xfrm>
            <a:off x="576661" y="2826795"/>
            <a:ext cx="11344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사업자등록증 첨부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7075C0-1E1C-9CE5-78FA-2FF82D99D6B9}"/>
              </a:ext>
            </a:extLst>
          </p:cNvPr>
          <p:cNvSpPr txBox="1"/>
          <p:nvPr/>
        </p:nvSpPr>
        <p:spPr>
          <a:xfrm>
            <a:off x="2169467" y="2992470"/>
            <a:ext cx="36539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파일형식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pdf, jpg, jpeg, </a:t>
            </a:r>
            <a:r>
              <a:rPr kumimoji="0" lang="en-US" altLang="ko-KR" sz="700" kern="12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png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pdf, tiff 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최대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5mb)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8302A4-BFC5-B956-6053-6C68F7B41A59}"/>
              </a:ext>
            </a:extLst>
          </p:cNvPr>
          <p:cNvSpPr/>
          <p:nvPr/>
        </p:nvSpPr>
        <p:spPr>
          <a:xfrm>
            <a:off x="456011" y="1515697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기본정보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BE3445D-06EE-7B30-D698-C10BCDB162CF}"/>
              </a:ext>
            </a:extLst>
          </p:cNvPr>
          <p:cNvSpPr/>
          <p:nvPr/>
        </p:nvSpPr>
        <p:spPr>
          <a:xfrm>
            <a:off x="401599" y="186290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B51266-0949-906B-5050-C58FE3E900EC}"/>
              </a:ext>
            </a:extLst>
          </p:cNvPr>
          <p:cNvSpPr/>
          <p:nvPr/>
        </p:nvSpPr>
        <p:spPr>
          <a:xfrm>
            <a:off x="401599" y="29516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F96EC98-AFA0-D4CF-95C4-561EAE321B95}"/>
              </a:ext>
            </a:extLst>
          </p:cNvPr>
          <p:cNvSpPr/>
          <p:nvPr/>
        </p:nvSpPr>
        <p:spPr>
          <a:xfrm>
            <a:off x="401599" y="329818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D4F044C8-A88A-506D-A4A8-497FE99E28C7}"/>
              </a:ext>
            </a:extLst>
          </p:cNvPr>
          <p:cNvSpPr/>
          <p:nvPr/>
        </p:nvSpPr>
        <p:spPr>
          <a:xfrm>
            <a:off x="401599" y="361519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C063BB0-4F1D-05E2-D513-1A75B6365F3D}"/>
              </a:ext>
            </a:extLst>
          </p:cNvPr>
          <p:cNvSpPr/>
          <p:nvPr/>
        </p:nvSpPr>
        <p:spPr>
          <a:xfrm>
            <a:off x="401599" y="384551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7769201-16C0-CD4B-3247-D8F0DDED6A47}"/>
              </a:ext>
            </a:extLst>
          </p:cNvPr>
          <p:cNvSpPr/>
          <p:nvPr/>
        </p:nvSpPr>
        <p:spPr>
          <a:xfrm>
            <a:off x="401599" y="409544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4A0AA68-56BC-0361-9912-D4026C92CA54}"/>
              </a:ext>
            </a:extLst>
          </p:cNvPr>
          <p:cNvSpPr/>
          <p:nvPr/>
        </p:nvSpPr>
        <p:spPr>
          <a:xfrm>
            <a:off x="401599" y="490829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D8A8661-5101-ED32-1C8F-12433A7FD726}"/>
              </a:ext>
            </a:extLst>
          </p:cNvPr>
          <p:cNvSpPr/>
          <p:nvPr/>
        </p:nvSpPr>
        <p:spPr>
          <a:xfrm>
            <a:off x="401599" y="514135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376A1DD-F4B1-F619-A345-6BBFF7077CEA}"/>
              </a:ext>
            </a:extLst>
          </p:cNvPr>
          <p:cNvSpPr/>
          <p:nvPr/>
        </p:nvSpPr>
        <p:spPr>
          <a:xfrm>
            <a:off x="401599" y="539495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Button">
            <a:extLst>
              <a:ext uri="{FF2B5EF4-FFF2-40B4-BE49-F238E27FC236}">
                <a16:creationId xmlns:a16="http://schemas.microsoft.com/office/drawing/2014/main" id="{1037023C-3042-BC91-1BE2-9A4EE7BDA640}"/>
              </a:ext>
            </a:extLst>
          </p:cNvPr>
          <p:cNvSpPr/>
          <p:nvPr/>
        </p:nvSpPr>
        <p:spPr>
          <a:xfrm>
            <a:off x="1543328" y="2816686"/>
            <a:ext cx="612000" cy="37539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B35EF79-12C7-C14C-95DF-9D12EA947F81}"/>
              </a:ext>
            </a:extLst>
          </p:cNvPr>
          <p:cNvSpPr/>
          <p:nvPr/>
        </p:nvSpPr>
        <p:spPr>
          <a:xfrm>
            <a:off x="1543659" y="3263781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삼성의료원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C1E64C4-D7D6-AA2A-B17F-C60E84BAA0B1}"/>
              </a:ext>
            </a:extLst>
          </p:cNvPr>
          <p:cNvSpPr/>
          <p:nvPr/>
        </p:nvSpPr>
        <p:spPr>
          <a:xfrm>
            <a:off x="576661" y="3192825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2ECC123-B88A-63C1-9879-3CB2EEB7015A}"/>
              </a:ext>
            </a:extLst>
          </p:cNvPr>
          <p:cNvSpPr/>
          <p:nvPr/>
        </p:nvSpPr>
        <p:spPr>
          <a:xfrm>
            <a:off x="1543659" y="3542638"/>
            <a:ext cx="2004509" cy="215444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0E8BFC7-947B-B0EA-88A7-89BC9E5F92E1}"/>
              </a:ext>
            </a:extLst>
          </p:cNvPr>
          <p:cNvSpPr/>
          <p:nvPr/>
        </p:nvSpPr>
        <p:spPr>
          <a:xfrm>
            <a:off x="576661" y="3515227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업태 </a:t>
            </a:r>
            <a:r>
              <a:rPr lang="ko-KR" altLang="en-US" sz="7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BA471AA-4783-C09F-D7C2-308B478D726F}"/>
              </a:ext>
            </a:extLst>
          </p:cNvPr>
          <p:cNvSpPr/>
          <p:nvPr/>
        </p:nvSpPr>
        <p:spPr>
          <a:xfrm>
            <a:off x="1543659" y="4091757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657E9D2-5646-3009-2B13-79726E668945}"/>
              </a:ext>
            </a:extLst>
          </p:cNvPr>
          <p:cNvSpPr/>
          <p:nvPr/>
        </p:nvSpPr>
        <p:spPr>
          <a:xfrm>
            <a:off x="576661" y="4020801"/>
            <a:ext cx="710252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기관주소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7E3EC60-7316-525D-2A04-3FE63044062A}"/>
              </a:ext>
            </a:extLst>
          </p:cNvPr>
          <p:cNvSpPr/>
          <p:nvPr/>
        </p:nvSpPr>
        <p:spPr>
          <a:xfrm>
            <a:off x="1543659" y="4338562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C7E6D47-F491-FCC2-0717-08880F662F8A}"/>
              </a:ext>
            </a:extLst>
          </p:cNvPr>
          <p:cNvSpPr/>
          <p:nvPr/>
        </p:nvSpPr>
        <p:spPr>
          <a:xfrm>
            <a:off x="1543659" y="4602532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직장 상세주소 입력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606F684-1A62-53DC-997A-5B75B6C40F38}"/>
              </a:ext>
            </a:extLst>
          </p:cNvPr>
          <p:cNvSpPr/>
          <p:nvPr/>
        </p:nvSpPr>
        <p:spPr>
          <a:xfrm>
            <a:off x="576661" y="4834003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 전화번호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8B6042E-7BD1-D718-F453-9103B7FF5C98}"/>
              </a:ext>
            </a:extLst>
          </p:cNvPr>
          <p:cNvSpPr/>
          <p:nvPr/>
        </p:nvSpPr>
        <p:spPr>
          <a:xfrm>
            <a:off x="576661" y="5084182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 팩스번호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B586C4-B62F-92A0-39E4-BAC0DF7993BD}"/>
              </a:ext>
            </a:extLst>
          </p:cNvPr>
          <p:cNvGrpSpPr/>
          <p:nvPr/>
        </p:nvGrpSpPr>
        <p:grpSpPr>
          <a:xfrm>
            <a:off x="1543659" y="4924569"/>
            <a:ext cx="2004509" cy="474384"/>
            <a:chOff x="1546746" y="4287503"/>
            <a:chExt cx="2620810" cy="47438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C4AC2C8-51F1-719C-5D9D-DAF164AAF767}"/>
                </a:ext>
              </a:extLst>
            </p:cNvPr>
            <p:cNvGrpSpPr/>
            <p:nvPr/>
          </p:nvGrpSpPr>
          <p:grpSpPr>
            <a:xfrm>
              <a:off x="1546746" y="4287503"/>
              <a:ext cx="2620810" cy="224205"/>
              <a:chOff x="1182828" y="4362554"/>
              <a:chExt cx="2620810" cy="22420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419C8CA9-2D3B-1505-946A-455AC6EEBBAF}"/>
                  </a:ext>
                </a:extLst>
              </p:cNvPr>
              <p:cNvSpPr/>
              <p:nvPr/>
            </p:nvSpPr>
            <p:spPr>
              <a:xfrm>
                <a:off x="1182828" y="4363357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eaLnBrk="0" hangingPunct="0">
                  <a:buClrTx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02            ▼           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C7BA1BCD-1972-2E25-7BE0-7F7B25913114}"/>
                  </a:ext>
                </a:extLst>
              </p:cNvPr>
              <p:cNvSpPr/>
              <p:nvPr/>
            </p:nvSpPr>
            <p:spPr>
              <a:xfrm>
                <a:off x="2128440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E7582E3F-98A1-71D1-8C0C-CDDE1DEA0E6A}"/>
                  </a:ext>
                </a:extLst>
              </p:cNvPr>
              <p:cNvSpPr/>
              <p:nvPr/>
            </p:nvSpPr>
            <p:spPr>
              <a:xfrm>
                <a:off x="3059645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DD1DDD5-3362-CE12-A920-BB66DE264AF6}"/>
                  </a:ext>
                </a:extLst>
              </p:cNvPr>
              <p:cNvSpPr/>
              <p:nvPr/>
            </p:nvSpPr>
            <p:spPr>
              <a:xfrm>
                <a:off x="1941025" y="4381496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8EA70358-E4DB-72BC-95FF-6A930113D226}"/>
                  </a:ext>
                </a:extLst>
              </p:cNvPr>
              <p:cNvSpPr/>
              <p:nvPr/>
            </p:nvSpPr>
            <p:spPr>
              <a:xfrm>
                <a:off x="2897751" y="4363942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A3FCB129-5F95-8684-2F9B-B350E18407AC}"/>
                </a:ext>
              </a:extLst>
            </p:cNvPr>
            <p:cNvGrpSpPr/>
            <p:nvPr/>
          </p:nvGrpSpPr>
          <p:grpSpPr>
            <a:xfrm>
              <a:off x="1546746" y="4537682"/>
              <a:ext cx="2620810" cy="224205"/>
              <a:chOff x="1182828" y="4362554"/>
              <a:chExt cx="2620810" cy="224205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5F608E87-AB8A-953A-525F-E18E56E78CE8}"/>
                  </a:ext>
                </a:extLst>
              </p:cNvPr>
              <p:cNvSpPr/>
              <p:nvPr/>
            </p:nvSpPr>
            <p:spPr>
              <a:xfrm>
                <a:off x="1182828" y="4363357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02            ▼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E478982F-EB5E-496F-5DE1-1F8CD7E99D15}"/>
                  </a:ext>
                </a:extLst>
              </p:cNvPr>
              <p:cNvSpPr/>
              <p:nvPr/>
            </p:nvSpPr>
            <p:spPr>
              <a:xfrm>
                <a:off x="2128440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75971772-B7D3-041D-582C-B07C67864C95}"/>
                  </a:ext>
                </a:extLst>
              </p:cNvPr>
              <p:cNvSpPr/>
              <p:nvPr/>
            </p:nvSpPr>
            <p:spPr>
              <a:xfrm>
                <a:off x="3059645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650DB7D7-85A4-3716-5D77-EF5F6A987902}"/>
                  </a:ext>
                </a:extLst>
              </p:cNvPr>
              <p:cNvSpPr/>
              <p:nvPr/>
            </p:nvSpPr>
            <p:spPr>
              <a:xfrm>
                <a:off x="1941025" y="4381496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95650FBD-78BB-46A1-0BF5-2E58565959D0}"/>
                  </a:ext>
                </a:extLst>
              </p:cNvPr>
              <p:cNvSpPr/>
              <p:nvPr/>
            </p:nvSpPr>
            <p:spPr>
              <a:xfrm>
                <a:off x="2897751" y="4363942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8650A84-B194-3B94-5F87-1AEC84EFF263}"/>
              </a:ext>
            </a:extLst>
          </p:cNvPr>
          <p:cNvSpPr/>
          <p:nvPr/>
        </p:nvSpPr>
        <p:spPr>
          <a:xfrm>
            <a:off x="1543659" y="3824459"/>
            <a:ext cx="2004509" cy="215444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51E914B-3E2E-4EDB-64B5-FE36AA35A086}"/>
              </a:ext>
            </a:extLst>
          </p:cNvPr>
          <p:cNvSpPr/>
          <p:nvPr/>
        </p:nvSpPr>
        <p:spPr>
          <a:xfrm>
            <a:off x="576661" y="3753503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종목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DB7C340-5633-7AF4-6BDA-2BD78414205E}"/>
              </a:ext>
            </a:extLst>
          </p:cNvPr>
          <p:cNvSpPr/>
          <p:nvPr/>
        </p:nvSpPr>
        <p:spPr>
          <a:xfrm>
            <a:off x="576661" y="5327566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E36476-0608-27E8-5661-6BC448971C5E}"/>
              </a:ext>
            </a:extLst>
          </p:cNvPr>
          <p:cNvSpPr txBox="1"/>
          <p:nvPr/>
        </p:nvSpPr>
        <p:spPr>
          <a:xfrm>
            <a:off x="1451629" y="5409080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수신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A3C5B6-E91C-9384-DF15-9CAA91939EC8}"/>
              </a:ext>
            </a:extLst>
          </p:cNvPr>
          <p:cNvSpPr/>
          <p:nvPr/>
        </p:nvSpPr>
        <p:spPr>
          <a:xfrm>
            <a:off x="1448316" y="274378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914E8AB-AF5F-B8B7-6646-572290C63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11252"/>
              </p:ext>
            </p:extLst>
          </p:nvPr>
        </p:nvGraphicFramePr>
        <p:xfrm>
          <a:off x="7514015" y="3298348"/>
          <a:ext cx="2338010" cy="6911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사업자등록증 파일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업로드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[x]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삭제버튼 클릭 후 저장 시 항목에서 첨부 파일 삭제</a:t>
                      </a:r>
                      <a:endParaRPr lang="en-US" altLang="ko-KR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168F5B9-C2A1-3EC1-6EF4-77B747DC62BE}"/>
              </a:ext>
            </a:extLst>
          </p:cNvPr>
          <p:cNvSpPr/>
          <p:nvPr/>
        </p:nvSpPr>
        <p:spPr>
          <a:xfrm>
            <a:off x="7514015" y="5944951"/>
            <a:ext cx="2338010" cy="80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기관 가입 항목 확인 필요</a:t>
            </a:r>
            <a:endParaRPr lang="en-US" altLang="ko-KR" sz="8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C4FA4ED-4AB8-BA76-F66A-E641D3A046BE}"/>
              </a:ext>
            </a:extLst>
          </p:cNvPr>
          <p:cNvGrpSpPr/>
          <p:nvPr/>
        </p:nvGrpSpPr>
        <p:grpSpPr>
          <a:xfrm>
            <a:off x="1543659" y="1858609"/>
            <a:ext cx="2007596" cy="213828"/>
            <a:chOff x="1546746" y="1858609"/>
            <a:chExt cx="2007596" cy="2138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209F501-A162-E561-F1E2-32E0D530EC08}"/>
                </a:ext>
              </a:extLst>
            </p:cNvPr>
            <p:cNvSpPr/>
            <p:nvPr/>
          </p:nvSpPr>
          <p:spPr>
            <a:xfrm>
              <a:off x="1546746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123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C9F5456-5E06-EB99-A8C3-6CB8D7310D02}"/>
                </a:ext>
              </a:extLst>
            </p:cNvPr>
            <p:cNvSpPr/>
            <p:nvPr/>
          </p:nvSpPr>
          <p:spPr>
            <a:xfrm>
              <a:off x="2257949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45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648F32-55D8-6E78-E749-8D8569966A29}"/>
                </a:ext>
              </a:extLst>
            </p:cNvPr>
            <p:cNvSpPr/>
            <p:nvPr/>
          </p:nvSpPr>
          <p:spPr>
            <a:xfrm>
              <a:off x="2966064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67890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866D13-926D-9120-1ADE-3D1136E3EA4C}"/>
                </a:ext>
              </a:extLst>
            </p:cNvPr>
            <p:cNvSpPr txBox="1"/>
            <p:nvPr/>
          </p:nvSpPr>
          <p:spPr>
            <a:xfrm>
              <a:off x="1982469" y="1865297"/>
              <a:ext cx="435627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-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A64EB1-2391-1192-A53E-A02370EE8CA5}"/>
                </a:ext>
              </a:extLst>
            </p:cNvPr>
            <p:cNvSpPr txBox="1"/>
            <p:nvPr/>
          </p:nvSpPr>
          <p:spPr>
            <a:xfrm>
              <a:off x="2690039" y="1865297"/>
              <a:ext cx="443719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-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6E2CAA-F193-788D-A277-60D034FE0683}"/>
              </a:ext>
            </a:extLst>
          </p:cNvPr>
          <p:cNvSpPr/>
          <p:nvPr/>
        </p:nvSpPr>
        <p:spPr>
          <a:xfrm>
            <a:off x="1543659" y="2141879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홍길동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77C9F16-0F34-1B5F-B3A8-E44E1BDF03E9}"/>
              </a:ext>
            </a:extLst>
          </p:cNvPr>
          <p:cNvSpPr/>
          <p:nvPr/>
        </p:nvSpPr>
        <p:spPr>
          <a:xfrm>
            <a:off x="576661" y="2072309"/>
            <a:ext cx="11344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대표자명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141ACE-DB7F-AA44-9C9F-1007B7D63E45}"/>
              </a:ext>
            </a:extLst>
          </p:cNvPr>
          <p:cNvSpPr/>
          <p:nvPr/>
        </p:nvSpPr>
        <p:spPr>
          <a:xfrm>
            <a:off x="576661" y="2347796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개업일자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95" name="Button">
            <a:extLst>
              <a:ext uri="{FF2B5EF4-FFF2-40B4-BE49-F238E27FC236}">
                <a16:creationId xmlns:a16="http://schemas.microsoft.com/office/drawing/2014/main" id="{CC0F752E-5B74-E001-15DF-06BC37EA952D}"/>
              </a:ext>
            </a:extLst>
          </p:cNvPr>
          <p:cNvSpPr/>
          <p:nvPr/>
        </p:nvSpPr>
        <p:spPr>
          <a:xfrm>
            <a:off x="2326042" y="4097397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주소검색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7D367-1A62-1163-3087-8865278235D3}"/>
              </a:ext>
            </a:extLst>
          </p:cNvPr>
          <p:cNvSpPr/>
          <p:nvPr/>
        </p:nvSpPr>
        <p:spPr>
          <a:xfrm>
            <a:off x="4272128" y="2141879"/>
            <a:ext cx="1401744" cy="530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C00000"/>
                </a:solidFill>
              </a:rPr>
              <a:t>기관의 상태</a:t>
            </a:r>
            <a:r>
              <a:rPr lang="en-US" altLang="ko-KR" sz="1100" dirty="0">
                <a:solidFill>
                  <a:srgbClr val="C00000"/>
                </a:solidFill>
              </a:rPr>
              <a:t>(</a:t>
            </a:r>
            <a:r>
              <a:rPr lang="ko-KR" altLang="en-US" sz="1100" dirty="0">
                <a:solidFill>
                  <a:srgbClr val="C00000"/>
                </a:solidFill>
              </a:rPr>
              <a:t>휴업</a:t>
            </a:r>
            <a:r>
              <a:rPr lang="en-US" altLang="ko-KR" sz="1100" dirty="0">
                <a:solidFill>
                  <a:srgbClr val="C00000"/>
                </a:solidFill>
              </a:rPr>
              <a:t>, </a:t>
            </a:r>
            <a:r>
              <a:rPr lang="ko-KR" altLang="en-US" sz="1100" dirty="0">
                <a:solidFill>
                  <a:srgbClr val="C00000"/>
                </a:solidFill>
              </a:rPr>
              <a:t>폐업</a:t>
            </a:r>
            <a:r>
              <a:rPr lang="en-US" altLang="ko-KR" sz="1100" dirty="0">
                <a:solidFill>
                  <a:srgbClr val="C00000"/>
                </a:solidFill>
              </a:rPr>
              <a:t>) </a:t>
            </a:r>
            <a:r>
              <a:rPr lang="ko-KR" altLang="en-US" sz="1100" dirty="0">
                <a:solidFill>
                  <a:srgbClr val="C00000"/>
                </a:solidFill>
              </a:rPr>
              <a:t>조회만 해도 된다면 해당 영역 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3142CF-3DD1-7B59-928A-00C2455B3570}"/>
              </a:ext>
            </a:extLst>
          </p:cNvPr>
          <p:cNvSpPr/>
          <p:nvPr/>
        </p:nvSpPr>
        <p:spPr>
          <a:xfrm>
            <a:off x="1543659" y="2417491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2024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년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05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월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01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658EF7-BC01-BBD7-DDED-542B211900DB}"/>
              </a:ext>
            </a:extLst>
          </p:cNvPr>
          <p:cNvSpPr/>
          <p:nvPr/>
        </p:nvSpPr>
        <p:spPr>
          <a:xfrm>
            <a:off x="617599" y="2123090"/>
            <a:ext cx="3654529" cy="549385"/>
          </a:xfrm>
          <a:prstGeom prst="rect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C52B23-C1D5-52CF-70CE-F6FBF04F2C02}"/>
              </a:ext>
            </a:extLst>
          </p:cNvPr>
          <p:cNvSpPr/>
          <p:nvPr/>
        </p:nvSpPr>
        <p:spPr>
          <a:xfrm>
            <a:off x="2169467" y="2832069"/>
            <a:ext cx="2004509" cy="215444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abcd.pdf   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D106536-7362-64E6-DAEE-0293EAA5CE66}"/>
              </a:ext>
            </a:extLst>
          </p:cNvPr>
          <p:cNvSpPr/>
          <p:nvPr/>
        </p:nvSpPr>
        <p:spPr bwMode="auto">
          <a:xfrm>
            <a:off x="5568150" y="5336427"/>
            <a:ext cx="1800000" cy="54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4" name="그룹 74">
            <a:extLst>
              <a:ext uri="{FF2B5EF4-FFF2-40B4-BE49-F238E27FC236}">
                <a16:creationId xmlns:a16="http://schemas.microsoft.com/office/drawing/2014/main" id="{D76ECFB0-DDD6-EA0E-227F-47087F1F822A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377200"/>
            <a:ext cx="1657325" cy="411217"/>
            <a:chOff x="3987737" y="5746013"/>
            <a:chExt cx="1657324" cy="256818"/>
          </a:xfrm>
        </p:grpSpPr>
        <p:sp>
          <p:nvSpPr>
            <p:cNvPr id="66" name="Rectangle 626">
              <a:extLst>
                <a:ext uri="{FF2B5EF4-FFF2-40B4-BE49-F238E27FC236}">
                  <a16:creationId xmlns:a16="http://schemas.microsoft.com/office/drawing/2014/main" id="{95A7C877-FEEA-999A-B65A-ECBD04E71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종목을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AutoShape 181">
              <a:extLst>
                <a:ext uri="{FF2B5EF4-FFF2-40B4-BE49-F238E27FC236}">
                  <a16:creationId xmlns:a16="http://schemas.microsoft.com/office/drawing/2014/main" id="{DC97908B-B1DD-96C8-D1CC-BABE86AAD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0145717-8034-EE93-4A27-86D23D2BA584}"/>
              </a:ext>
            </a:extLst>
          </p:cNvPr>
          <p:cNvSpPr/>
          <p:nvPr/>
        </p:nvSpPr>
        <p:spPr>
          <a:xfrm>
            <a:off x="5522759" y="5295320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9B8CE4D-A8C6-FD19-99D9-99189B797E06}"/>
              </a:ext>
            </a:extLst>
          </p:cNvPr>
          <p:cNvSpPr/>
          <p:nvPr/>
        </p:nvSpPr>
        <p:spPr bwMode="auto">
          <a:xfrm>
            <a:off x="5568150" y="5943875"/>
            <a:ext cx="1800000" cy="54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3" name="그룹 74">
            <a:extLst>
              <a:ext uri="{FF2B5EF4-FFF2-40B4-BE49-F238E27FC236}">
                <a16:creationId xmlns:a16="http://schemas.microsoft.com/office/drawing/2014/main" id="{52C93B86-80E4-B2D6-AD39-F5606EEAC044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984648"/>
            <a:ext cx="1657325" cy="411217"/>
            <a:chOff x="3987737" y="5746013"/>
            <a:chExt cx="1657324" cy="256818"/>
          </a:xfrm>
        </p:grpSpPr>
        <p:sp>
          <p:nvSpPr>
            <p:cNvPr id="97" name="Rectangle 626">
              <a:extLst>
                <a:ext uri="{FF2B5EF4-FFF2-40B4-BE49-F238E27FC236}">
                  <a16:creationId xmlns:a16="http://schemas.microsoft.com/office/drawing/2014/main" id="{3B8A9E36-0946-4875-C4BD-84FB8C8C8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기관 상세주소를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AutoShape 181">
              <a:extLst>
                <a:ext uri="{FF2B5EF4-FFF2-40B4-BE49-F238E27FC236}">
                  <a16:creationId xmlns:a16="http://schemas.microsoft.com/office/drawing/2014/main" id="{79CAD4F8-BE8D-0D0D-E881-AC59310A9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D6E2CEF-3503-645A-E483-6C6AEFF485C5}"/>
              </a:ext>
            </a:extLst>
          </p:cNvPr>
          <p:cNvSpPr/>
          <p:nvPr/>
        </p:nvSpPr>
        <p:spPr>
          <a:xfrm>
            <a:off x="5522759" y="5902768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D57ABB2-A755-3844-EAF6-DCEF02B69025}"/>
              </a:ext>
            </a:extLst>
          </p:cNvPr>
          <p:cNvSpPr/>
          <p:nvPr/>
        </p:nvSpPr>
        <p:spPr bwMode="auto">
          <a:xfrm>
            <a:off x="5568150" y="4722629"/>
            <a:ext cx="1800000" cy="54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08" name="그룹 74">
            <a:extLst>
              <a:ext uri="{FF2B5EF4-FFF2-40B4-BE49-F238E27FC236}">
                <a16:creationId xmlns:a16="http://schemas.microsoft.com/office/drawing/2014/main" id="{E04CE1C5-3D0F-BEC8-FA69-D2FD582F51BF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4763402"/>
            <a:ext cx="1657325" cy="411217"/>
            <a:chOff x="3987737" y="5746013"/>
            <a:chExt cx="1657324" cy="256818"/>
          </a:xfrm>
        </p:grpSpPr>
        <p:sp>
          <p:nvSpPr>
            <p:cNvPr id="110" name="Rectangle 626">
              <a:extLst>
                <a:ext uri="{FF2B5EF4-FFF2-40B4-BE49-F238E27FC236}">
                  <a16:creationId xmlns:a16="http://schemas.microsoft.com/office/drawing/2014/main" id="{6520CF40-5AA6-FB2D-DD0A-5C967040E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업태를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AutoShape 181">
              <a:extLst>
                <a:ext uri="{FF2B5EF4-FFF2-40B4-BE49-F238E27FC236}">
                  <a16:creationId xmlns:a16="http://schemas.microsoft.com/office/drawing/2014/main" id="{5C0AA9FB-D6CB-2F45-600F-C372BFB03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672230E-6A62-9383-F4E0-8C17AB04FABE}"/>
              </a:ext>
            </a:extLst>
          </p:cNvPr>
          <p:cNvSpPr/>
          <p:nvPr/>
        </p:nvSpPr>
        <p:spPr>
          <a:xfrm>
            <a:off x="5522759" y="4681522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6D941F7-2EC5-AA7E-B65A-C22F1AC0C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31758"/>
              </p:ext>
            </p:extLst>
          </p:nvPr>
        </p:nvGraphicFramePr>
        <p:xfrm>
          <a:off x="7514015" y="3987673"/>
          <a:ext cx="2338010" cy="111864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업테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E3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종목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상세주소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81561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E5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회원탈퇴 버튼 클릭 시  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회원탈퇴 페이지로 이동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206387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FA7E4-3CC8-C0CA-BA5A-41DE643451E6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F8852B-FC0D-B452-F2C8-D4AFF4E611B9}"/>
              </a:ext>
            </a:extLst>
          </p:cNvPr>
          <p:cNvSpPr txBox="1"/>
          <p:nvPr/>
        </p:nvSpPr>
        <p:spPr>
          <a:xfrm>
            <a:off x="511118" y="1188181"/>
            <a:ext cx="9978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1DD8CD89-4EC6-E542-BC00-C440CA84E8CC}"/>
              </a:ext>
            </a:extLst>
          </p:cNvPr>
          <p:cNvSpPr/>
          <p:nvPr/>
        </p:nvSpPr>
        <p:spPr>
          <a:xfrm>
            <a:off x="6203173" y="1859280"/>
            <a:ext cx="802790" cy="2124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회원탈퇴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5A4429-4299-EBBD-6FA5-A6241CD053E5}"/>
              </a:ext>
            </a:extLst>
          </p:cNvPr>
          <p:cNvSpPr/>
          <p:nvPr/>
        </p:nvSpPr>
        <p:spPr>
          <a:xfrm>
            <a:off x="6112192" y="177562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451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77C5F-AA5A-E01F-DFB2-DBFEF3870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74C60D-E065-38AD-5FC0-F3604417FB79}"/>
              </a:ext>
            </a:extLst>
          </p:cNvPr>
          <p:cNvCxnSpPr>
            <a:cxnSpLocks/>
          </p:cNvCxnSpPr>
          <p:nvPr/>
        </p:nvCxnSpPr>
        <p:spPr>
          <a:xfrm>
            <a:off x="575949" y="4708803"/>
            <a:ext cx="64296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제목 33">
            <a:extLst>
              <a:ext uri="{FF2B5EF4-FFF2-40B4-BE49-F238E27FC236}">
                <a16:creationId xmlns:a16="http://schemas.microsoft.com/office/drawing/2014/main" id="{F766C825-CDE8-3461-7B6E-87496A06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회원정보 수정 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A0DD88-AEAE-9E85-0F6E-F8F0766D6E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41AA6F-B7DB-FA5D-2663-3A781F56CB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정보 입력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12872A8-A273-5A55-FE42-AF6100182C13}"/>
              </a:ext>
            </a:extLst>
          </p:cNvPr>
          <p:cNvSpPr/>
          <p:nvPr/>
        </p:nvSpPr>
        <p:spPr>
          <a:xfrm>
            <a:off x="403372" y="318002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8A0BF56C-3DF0-B271-721D-FBD4C862F4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105078"/>
              </p:ext>
            </p:extLst>
          </p:nvPr>
        </p:nvGraphicFramePr>
        <p:xfrm>
          <a:off x="7514015" y="310181"/>
          <a:ext cx="2338010" cy="2454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할 수 없음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br>
                        <a:rPr lang="ko-KR" altLang="en-US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수정 및 비밀번호 변경 시 현재 비밀번호 입력</a:t>
                      </a:r>
                      <a:b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비밀번호은 변경페이지에서 변경 가능</a:t>
                      </a:r>
                      <a:endParaRPr lang="ko-KR" altLang="en-US" sz="700" b="0" u="none" strike="noStrike" cap="none" baseline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 버튼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담당자 정보 변경 시 휴대전화번호로 인증 후 변경 가능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85411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휴대전화번호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6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주소 입력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input box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C7100EA-658C-4FF1-E6F8-E08736BD8850}"/>
              </a:ext>
            </a:extLst>
          </p:cNvPr>
          <p:cNvCxnSpPr/>
          <p:nvPr/>
        </p:nvCxnSpPr>
        <p:spPr>
          <a:xfrm>
            <a:off x="586941" y="923283"/>
            <a:ext cx="596767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B18ADF-EF64-D33D-8025-02607CAEAC48}"/>
              </a:ext>
            </a:extLst>
          </p:cNvPr>
          <p:cNvSpPr/>
          <p:nvPr/>
        </p:nvSpPr>
        <p:spPr>
          <a:xfrm>
            <a:off x="594080" y="3922659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C961306-5DF4-56F2-8F25-910092E00A6B}"/>
              </a:ext>
            </a:extLst>
          </p:cNvPr>
          <p:cNvGrpSpPr/>
          <p:nvPr/>
        </p:nvGrpSpPr>
        <p:grpSpPr>
          <a:xfrm>
            <a:off x="1404906" y="4013225"/>
            <a:ext cx="2002483" cy="224205"/>
            <a:chOff x="1182828" y="4362554"/>
            <a:chExt cx="2620810" cy="2242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503F5F7-F825-991B-76F9-03A93D843260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BE1F1BF-BA72-F89A-6C57-D954FBF5737E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0C3B017-A59E-C29B-A143-4FD43038E68E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BDA9CB-20AD-DBF0-9863-0F2CCE491636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CFEDE47-2718-6455-CA0F-D5BA98713B0C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C9C45E-E7C8-CA29-44D7-4488C2A2CC89}"/>
              </a:ext>
            </a:extLst>
          </p:cNvPr>
          <p:cNvSpPr/>
          <p:nvPr/>
        </p:nvSpPr>
        <p:spPr>
          <a:xfrm>
            <a:off x="594081" y="3091580"/>
            <a:ext cx="63899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44CCEF-7152-C18B-1EE9-9D270B9DC6EA}"/>
              </a:ext>
            </a:extLst>
          </p:cNvPr>
          <p:cNvSpPr/>
          <p:nvPr/>
        </p:nvSpPr>
        <p:spPr>
          <a:xfrm>
            <a:off x="1404906" y="3658023"/>
            <a:ext cx="201139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188B68-22C1-DC23-CE7D-7041A4791D58}"/>
              </a:ext>
            </a:extLst>
          </p:cNvPr>
          <p:cNvSpPr/>
          <p:nvPr/>
        </p:nvSpPr>
        <p:spPr>
          <a:xfrm>
            <a:off x="594081" y="3587067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9C7AC01-7DAE-C1C0-A433-10DE02063D17}"/>
              </a:ext>
            </a:extLst>
          </p:cNvPr>
          <p:cNvSpPr/>
          <p:nvPr/>
        </p:nvSpPr>
        <p:spPr>
          <a:xfrm>
            <a:off x="594081" y="4279068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899CE4A-AFD9-314A-D1F6-67C135E5703A}"/>
              </a:ext>
            </a:extLst>
          </p:cNvPr>
          <p:cNvGrpSpPr/>
          <p:nvPr/>
        </p:nvGrpSpPr>
        <p:grpSpPr>
          <a:xfrm>
            <a:off x="1404906" y="4369634"/>
            <a:ext cx="2004288" cy="224205"/>
            <a:chOff x="1182828" y="4362554"/>
            <a:chExt cx="2623173" cy="22420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01C96ED-DA7A-9B56-7739-04D10AD936F5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C545241-B6FD-4D7E-B89B-331CFBFAEBE4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280DDAF-5419-50AB-98DB-DBA3B26AA922}"/>
                </a:ext>
              </a:extLst>
            </p:cNvPr>
            <p:cNvSpPr/>
            <p:nvPr/>
          </p:nvSpPr>
          <p:spPr>
            <a:xfrm>
              <a:off x="2989972" y="4362554"/>
              <a:ext cx="816029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eaLnBrk="0" hangingPunct="0">
                <a:buClrTx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직접입력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EE5DA0C-3CE0-9445-E93F-3E4985B548B5}"/>
                </a:ext>
              </a:extLst>
            </p:cNvPr>
            <p:cNvSpPr/>
            <p:nvPr/>
          </p:nvSpPr>
          <p:spPr>
            <a:xfrm>
              <a:off x="1934847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EACB7E-6326-8720-EB13-0C2885334DC2}"/>
              </a:ext>
            </a:extLst>
          </p:cNvPr>
          <p:cNvSpPr/>
          <p:nvPr/>
        </p:nvSpPr>
        <p:spPr>
          <a:xfrm>
            <a:off x="460277" y="2717638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담당자 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3FFFA6C-62B2-075D-A049-EAA70600BC6A}"/>
              </a:ext>
            </a:extLst>
          </p:cNvPr>
          <p:cNvSpPr/>
          <p:nvPr/>
        </p:nvSpPr>
        <p:spPr>
          <a:xfrm>
            <a:off x="403372" y="368515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897D5B6-C4B5-4C5B-18E9-35CA309F3D7A}"/>
              </a:ext>
            </a:extLst>
          </p:cNvPr>
          <p:cNvSpPr/>
          <p:nvPr/>
        </p:nvSpPr>
        <p:spPr>
          <a:xfrm>
            <a:off x="403372" y="402411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00AAC72-6CD9-9238-F56E-4CB3FA71C740}"/>
              </a:ext>
            </a:extLst>
          </p:cNvPr>
          <p:cNvSpPr/>
          <p:nvPr/>
        </p:nvSpPr>
        <p:spPr>
          <a:xfrm>
            <a:off x="403372" y="434278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34BA4F51-14D4-2800-57A6-ABF684A33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96066"/>
              </p:ext>
            </p:extLst>
          </p:nvPr>
        </p:nvGraphicFramePr>
        <p:xfrm>
          <a:off x="7512009" y="2769078"/>
          <a:ext cx="2338010" cy="206353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비밀변경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비밀번호 유효성 체크 후 비밀번호 변경 화면으로 이동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미 입력 후 변경 버튼 클릭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알럿체크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휴대전화 인증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휴대전화 인증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 체크 후 이름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휴대전화번호 자동 입력됨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뒤로 버튼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26673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및 필수 입력 값 유효성 체크 후 이상 이 없는 경우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</a:t>
                      </a: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e4-2 </a:t>
                      </a:r>
                      <a:r>
                        <a:rPr lang="ko-KR" alt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현 위치 유지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미 입력 후 저장 버튼 클릭 시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</a:t>
                      </a: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e4-1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965022"/>
                  </a:ext>
                </a:extLst>
              </a:tr>
            </a:tbl>
          </a:graphicData>
        </a:graphic>
      </p:graphicFrame>
      <p:sp>
        <p:nvSpPr>
          <p:cNvPr id="10" name="Button">
            <a:extLst>
              <a:ext uri="{FF2B5EF4-FFF2-40B4-BE49-F238E27FC236}">
                <a16:creationId xmlns:a16="http://schemas.microsoft.com/office/drawing/2014/main" id="{7C25425C-323F-54CE-2854-54965617F251}"/>
              </a:ext>
            </a:extLst>
          </p:cNvPr>
          <p:cNvSpPr/>
          <p:nvPr/>
        </p:nvSpPr>
        <p:spPr>
          <a:xfrm>
            <a:off x="2712243" y="4874552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5A7AD4EB-6F67-54DE-5D1F-8BC1D4E7A8D9}"/>
              </a:ext>
            </a:extLst>
          </p:cNvPr>
          <p:cNvSpPr/>
          <p:nvPr/>
        </p:nvSpPr>
        <p:spPr>
          <a:xfrm>
            <a:off x="2037610" y="4874553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E9BEE7-4CEA-39F3-62EA-3812AFCDE87E}"/>
              </a:ext>
            </a:extLst>
          </p:cNvPr>
          <p:cNvSpPr/>
          <p:nvPr/>
        </p:nvSpPr>
        <p:spPr>
          <a:xfrm>
            <a:off x="1996885" y="47908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23E923D-7AEA-2E51-CD5D-5BE09CDF5DED}"/>
              </a:ext>
            </a:extLst>
          </p:cNvPr>
          <p:cNvSpPr/>
          <p:nvPr/>
        </p:nvSpPr>
        <p:spPr>
          <a:xfrm>
            <a:off x="2665500" y="478455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63A67A3-2259-DF66-5ADC-574667FDDB3F}"/>
              </a:ext>
            </a:extLst>
          </p:cNvPr>
          <p:cNvSpPr/>
          <p:nvPr/>
        </p:nvSpPr>
        <p:spPr>
          <a:xfrm>
            <a:off x="434387" y="127296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5B5177B-3881-8824-4B5B-AA78F55DF707}"/>
              </a:ext>
            </a:extLst>
          </p:cNvPr>
          <p:cNvSpPr/>
          <p:nvPr/>
        </p:nvSpPr>
        <p:spPr>
          <a:xfrm>
            <a:off x="1400256" y="1281605"/>
            <a:ext cx="201604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abcdef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4C7DFED-30D5-D289-3975-EA3DC64E0FC4}"/>
              </a:ext>
            </a:extLst>
          </p:cNvPr>
          <p:cNvSpPr/>
          <p:nvPr/>
        </p:nvSpPr>
        <p:spPr>
          <a:xfrm>
            <a:off x="607677" y="1210649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048DF58-087B-993A-7B39-8AC4E09EAA36}"/>
              </a:ext>
            </a:extLst>
          </p:cNvPr>
          <p:cNvSpPr txBox="1"/>
          <p:nvPr/>
        </p:nvSpPr>
        <p:spPr>
          <a:xfrm>
            <a:off x="1301343" y="1646475"/>
            <a:ext cx="210342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소문자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숫자만 사용가능</a:t>
            </a:r>
            <a:endParaRPr kumimoji="0" lang="en-US" altLang="ko-KR" sz="700" kern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6F8A18A-AA89-6F67-FF20-549BC1F90797}"/>
              </a:ext>
            </a:extLst>
          </p:cNvPr>
          <p:cNvSpPr/>
          <p:nvPr/>
        </p:nvSpPr>
        <p:spPr>
          <a:xfrm>
            <a:off x="1400256" y="1897567"/>
            <a:ext cx="2016044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F0979D9-FFA4-9568-6211-5424B997022C}"/>
              </a:ext>
            </a:extLst>
          </p:cNvPr>
          <p:cNvSpPr/>
          <p:nvPr/>
        </p:nvSpPr>
        <p:spPr>
          <a:xfrm>
            <a:off x="607677" y="1827997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A9D62F-B3FF-7429-7C31-80033D1AB215}"/>
              </a:ext>
            </a:extLst>
          </p:cNvPr>
          <p:cNvSpPr txBox="1"/>
          <p:nvPr/>
        </p:nvSpPr>
        <p:spPr>
          <a:xfrm>
            <a:off x="1309826" y="2135670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38869F5-822D-F697-4DE4-580D0EBE0E1B}"/>
              </a:ext>
            </a:extLst>
          </p:cNvPr>
          <p:cNvSpPr/>
          <p:nvPr/>
        </p:nvSpPr>
        <p:spPr>
          <a:xfrm>
            <a:off x="434387" y="191437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E389A3F-1F3E-B69B-DCB6-9D031D0799C2}"/>
              </a:ext>
            </a:extLst>
          </p:cNvPr>
          <p:cNvSpPr txBox="1"/>
          <p:nvPr/>
        </p:nvSpPr>
        <p:spPr>
          <a:xfrm>
            <a:off x="1309826" y="1509380"/>
            <a:ext cx="13163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가능한 아이디입니다</a:t>
            </a:r>
            <a:r>
              <a:rPr kumimoji="0" lang="en-US" altLang="ko-KR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593DCF-8149-0DF4-1E33-4AC388CBB1D0}"/>
              </a:ext>
            </a:extLst>
          </p:cNvPr>
          <p:cNvSpPr/>
          <p:nvPr/>
        </p:nvSpPr>
        <p:spPr>
          <a:xfrm>
            <a:off x="458222" y="925282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ACA8E7B-408C-E5AA-20CC-A502D9A21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17" y="1945001"/>
            <a:ext cx="133960" cy="133960"/>
          </a:xfrm>
          <a:prstGeom prst="rect">
            <a:avLst/>
          </a:prstGeom>
        </p:spPr>
      </p:pic>
      <p:sp>
        <p:nvSpPr>
          <p:cNvPr id="7" name="Button">
            <a:extLst>
              <a:ext uri="{FF2B5EF4-FFF2-40B4-BE49-F238E27FC236}">
                <a16:creationId xmlns:a16="http://schemas.microsoft.com/office/drawing/2014/main" id="{F1ABC966-AA04-D518-8B97-2E95C8C9FC11}"/>
              </a:ext>
            </a:extLst>
          </p:cNvPr>
          <p:cNvSpPr/>
          <p:nvPr/>
        </p:nvSpPr>
        <p:spPr>
          <a:xfrm>
            <a:off x="1404906" y="2987794"/>
            <a:ext cx="1196132" cy="53768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본인 휴대전화 인증 </a:t>
            </a:r>
            <a:r>
              <a:rPr lang="en-US" altLang="ko-KR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담당자가 변경되었을 경우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정보를 수정해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03893A-5297-2467-FCC5-BAEAA8CD875A}"/>
              </a:ext>
            </a:extLst>
          </p:cNvPr>
          <p:cNvSpPr/>
          <p:nvPr/>
        </p:nvSpPr>
        <p:spPr>
          <a:xfrm>
            <a:off x="1325076" y="29086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2739A99D-1855-D11C-413D-5F437DBA0A81}"/>
              </a:ext>
            </a:extLst>
          </p:cNvPr>
          <p:cNvSpPr/>
          <p:nvPr/>
        </p:nvSpPr>
        <p:spPr>
          <a:xfrm>
            <a:off x="3552858" y="1926353"/>
            <a:ext cx="80279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변경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5097F4D-36F2-98DA-74F8-0A4DF4DF3B08}"/>
              </a:ext>
            </a:extLst>
          </p:cNvPr>
          <p:cNvSpPr/>
          <p:nvPr/>
        </p:nvSpPr>
        <p:spPr>
          <a:xfrm>
            <a:off x="3464631" y="187739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B13CFCD-EAB8-0564-9D9F-B01F054C6170}"/>
              </a:ext>
            </a:extLst>
          </p:cNvPr>
          <p:cNvGrpSpPr/>
          <p:nvPr/>
        </p:nvGrpSpPr>
        <p:grpSpPr>
          <a:xfrm>
            <a:off x="5431041" y="5333758"/>
            <a:ext cx="1891654" cy="555165"/>
            <a:chOff x="10013747" y="2277838"/>
            <a:chExt cx="1891654" cy="55516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4011C5F-B0ED-2F62-2A8E-A75669D86A66}"/>
                </a:ext>
              </a:extLst>
            </p:cNvPr>
            <p:cNvSpPr/>
            <p:nvPr/>
          </p:nvSpPr>
          <p:spPr bwMode="auto">
            <a:xfrm>
              <a:off x="10059138" y="2318945"/>
              <a:ext cx="1846263" cy="51405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58" name="그룹 74">
              <a:extLst>
                <a:ext uri="{FF2B5EF4-FFF2-40B4-BE49-F238E27FC236}">
                  <a16:creationId xmlns:a16="http://schemas.microsoft.com/office/drawing/2014/main" id="{32114E96-0B16-C5FB-1DCD-2893CD14FD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18"/>
              <a:ext cx="1657325" cy="411217"/>
              <a:chOff x="3987737" y="5746013"/>
              <a:chExt cx="1657324" cy="256818"/>
            </a:xfrm>
          </p:grpSpPr>
          <p:sp>
            <p:nvSpPr>
              <p:cNvPr id="61" name="Rectangle 626">
                <a:extLst>
                  <a:ext uri="{FF2B5EF4-FFF2-40B4-BE49-F238E27FC236}">
                    <a16:creationId xmlns:a16="http://schemas.microsoft.com/office/drawing/2014/main" id="{80D51F89-17F8-994C-9BAE-B32A13640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4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비밀번호를 입력해 주세요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62" name="AutoShape 181">
                <a:extLst>
                  <a:ext uri="{FF2B5EF4-FFF2-40B4-BE49-F238E27FC236}">
                    <a16:creationId xmlns:a16="http://schemas.microsoft.com/office/drawing/2014/main" id="{DBF26FC8-B079-8278-19D3-64641D4D5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892149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5844956-573B-7D2E-6684-D39C513CF994}"/>
                </a:ext>
              </a:extLst>
            </p:cNvPr>
            <p:cNvSpPr/>
            <p:nvPr/>
          </p:nvSpPr>
          <p:spPr>
            <a:xfrm>
              <a:off x="10013747" y="2277838"/>
              <a:ext cx="2178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e4-1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64C7C0E-0FFB-4227-BFFC-9BB58F1C8651}"/>
              </a:ext>
            </a:extLst>
          </p:cNvPr>
          <p:cNvGrpSpPr/>
          <p:nvPr/>
        </p:nvGrpSpPr>
        <p:grpSpPr>
          <a:xfrm>
            <a:off x="5431041" y="5922599"/>
            <a:ext cx="1891654" cy="555165"/>
            <a:chOff x="10013747" y="2277838"/>
            <a:chExt cx="1891654" cy="55516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48943EF-388C-3B98-4A6A-41BCED063AB7}"/>
                </a:ext>
              </a:extLst>
            </p:cNvPr>
            <p:cNvSpPr/>
            <p:nvPr/>
          </p:nvSpPr>
          <p:spPr bwMode="auto">
            <a:xfrm>
              <a:off x="10059138" y="2318945"/>
              <a:ext cx="1846263" cy="51405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71" name="그룹 74">
              <a:extLst>
                <a:ext uri="{FF2B5EF4-FFF2-40B4-BE49-F238E27FC236}">
                  <a16:creationId xmlns:a16="http://schemas.microsoft.com/office/drawing/2014/main" id="{500D1EA9-E799-3E69-9908-0ADAD60444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18"/>
              <a:ext cx="1657325" cy="411217"/>
              <a:chOff x="3987737" y="5746013"/>
              <a:chExt cx="1657324" cy="256818"/>
            </a:xfrm>
          </p:grpSpPr>
          <p:sp>
            <p:nvSpPr>
              <p:cNvPr id="73" name="Rectangle 626">
                <a:extLst>
                  <a:ext uri="{FF2B5EF4-FFF2-40B4-BE49-F238E27FC236}">
                    <a16:creationId xmlns:a16="http://schemas.microsoft.com/office/drawing/2014/main" id="{F4CBC32F-EC15-BD05-F8AE-33E614178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4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저장이 완료 되었습니다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..</a:t>
                </a:r>
              </a:p>
            </p:txBody>
          </p:sp>
          <p:sp>
            <p:nvSpPr>
              <p:cNvPr id="74" name="AutoShape 181">
                <a:extLst>
                  <a:ext uri="{FF2B5EF4-FFF2-40B4-BE49-F238E27FC236}">
                    <a16:creationId xmlns:a16="http://schemas.microsoft.com/office/drawing/2014/main" id="{654B6D92-46E1-F15E-76AA-17EA7AE9E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892149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CCB6C10-53F1-B6D6-68C6-20ECDBD3A356}"/>
                </a:ext>
              </a:extLst>
            </p:cNvPr>
            <p:cNvSpPr/>
            <p:nvPr/>
          </p:nvSpPr>
          <p:spPr>
            <a:xfrm>
              <a:off x="10013747" y="2277838"/>
              <a:ext cx="2178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e4-2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" name="그림 4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8FB7A2E-4801-2BFE-C703-D143CD2E63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5" t="1233" r="4093"/>
          <a:stretch/>
        </p:blipFill>
        <p:spPr>
          <a:xfrm>
            <a:off x="6266189" y="3256635"/>
            <a:ext cx="1050925" cy="2034457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5150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0DF12-25E2-EF1A-38E0-01E64CA5B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F4948E-CC7A-692E-74C4-CE35D58F895C}"/>
              </a:ext>
            </a:extLst>
          </p:cNvPr>
          <p:cNvSpPr/>
          <p:nvPr/>
        </p:nvSpPr>
        <p:spPr>
          <a:xfrm>
            <a:off x="560388" y="4310467"/>
            <a:ext cx="3001283" cy="665631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F57022D0-A466-D10F-8E81-4815679B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A96AD8FD-24CF-BE57-78FB-4723EC9384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8B4C8FE1-CE3D-AABF-81B1-E99AD89C07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로그인</a:t>
            </a:r>
          </a:p>
        </p:txBody>
      </p:sp>
      <p:graphicFrame>
        <p:nvGraphicFramePr>
          <p:cNvPr id="11" name="Google Shape;638;p42">
            <a:extLst>
              <a:ext uri="{FF2B5EF4-FFF2-40B4-BE49-F238E27FC236}">
                <a16:creationId xmlns:a16="http://schemas.microsoft.com/office/drawing/2014/main" id="{BBEC2C5E-8AFD-0AAE-ED31-0715FB8CB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6215333"/>
              </p:ext>
            </p:extLst>
          </p:nvPr>
        </p:nvGraphicFramePr>
        <p:xfrm>
          <a:off x="7514015" y="310181"/>
          <a:ext cx="2338010" cy="1122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법인 로그인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회원유형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회원 유형 선택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저장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 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웹브라우저의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쿠키 또는 로컬 스토리지에 아이디 저장됨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F11A6844-911C-0B40-7947-00DD6F556410}"/>
              </a:ext>
            </a:extLst>
          </p:cNvPr>
          <p:cNvSpPr/>
          <p:nvPr/>
        </p:nvSpPr>
        <p:spPr>
          <a:xfrm>
            <a:off x="456580" y="121077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6551C903-A4E2-CD03-2192-7C51D3263750}"/>
              </a:ext>
            </a:extLst>
          </p:cNvPr>
          <p:cNvSpPr/>
          <p:nvPr/>
        </p:nvSpPr>
        <p:spPr>
          <a:xfrm>
            <a:off x="1317346" y="3151363"/>
            <a:ext cx="672004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CA231DB8-4CC3-516E-EB25-7EDA6C79EDB4}"/>
              </a:ext>
            </a:extLst>
          </p:cNvPr>
          <p:cNvSpPr/>
          <p:nvPr/>
        </p:nvSpPr>
        <p:spPr>
          <a:xfrm>
            <a:off x="2129113" y="3151363"/>
            <a:ext cx="76264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04B1A86-5CD8-588D-9EE4-0D807FAFD01A}"/>
              </a:ext>
            </a:extLst>
          </p:cNvPr>
          <p:cNvCxnSpPr>
            <a:cxnSpLocks/>
          </p:cNvCxnSpPr>
          <p:nvPr/>
        </p:nvCxnSpPr>
        <p:spPr>
          <a:xfrm>
            <a:off x="565502" y="4128167"/>
            <a:ext cx="3065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50F660-FC4B-82DC-F499-A9DB8745A4C2}"/>
              </a:ext>
            </a:extLst>
          </p:cNvPr>
          <p:cNvSpPr/>
          <p:nvPr/>
        </p:nvSpPr>
        <p:spPr>
          <a:xfrm>
            <a:off x="574573" y="4547239"/>
            <a:ext cx="3190977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로그인 관련 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1661-6933 (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내선번호 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전화주세요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서비스에 로그인할 수 있도록 도와드리겠습니다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ACE0F1-77A5-B1E1-D185-8B190B17AF91}"/>
              </a:ext>
            </a:extLst>
          </p:cNvPr>
          <p:cNvSpPr/>
          <p:nvPr/>
        </p:nvSpPr>
        <p:spPr>
          <a:xfrm>
            <a:off x="561395" y="4317674"/>
            <a:ext cx="3204156" cy="253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b="1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로그인에 어려움이 </a:t>
            </a:r>
            <a:r>
              <a:rPr lang="ko-KR" altLang="en-US" sz="800" b="1" dirty="0" err="1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있으신가요</a:t>
            </a:r>
            <a:r>
              <a:rPr lang="en-US" altLang="ko-KR" sz="800" b="1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D0BB98-61E7-12F2-1766-8009076C6225}"/>
              </a:ext>
            </a:extLst>
          </p:cNvPr>
          <p:cNvSpPr/>
          <p:nvPr/>
        </p:nvSpPr>
        <p:spPr>
          <a:xfrm>
            <a:off x="447272" y="906084"/>
            <a:ext cx="68772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037CF5CE-7D8D-FD0C-8607-3657DAF74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5567"/>
              </p:ext>
            </p:extLst>
          </p:nvPr>
        </p:nvGraphicFramePr>
        <p:xfrm>
          <a:off x="7514015" y="1448914"/>
          <a:ext cx="2338010" cy="25824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 이벤트 발생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 발생 시 로그인 진입 전 머물던 화면으로 화면 전환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42019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03870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</a:t>
                      </a: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기존회원 본인확인 절차 유도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본인확인 필수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이상 오류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5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이상 오류 시 본인인증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</a:tbl>
          </a:graphicData>
        </a:graphic>
      </p:graphicFrame>
      <p:sp>
        <p:nvSpPr>
          <p:cNvPr id="47" name="Button">
            <a:extLst>
              <a:ext uri="{FF2B5EF4-FFF2-40B4-BE49-F238E27FC236}">
                <a16:creationId xmlns:a16="http://schemas.microsoft.com/office/drawing/2014/main" id="{E43C5A92-CCFA-B6B9-A35A-8B91CA594A52}"/>
              </a:ext>
            </a:extLst>
          </p:cNvPr>
          <p:cNvSpPr/>
          <p:nvPr/>
        </p:nvSpPr>
        <p:spPr>
          <a:xfrm>
            <a:off x="562521" y="2746528"/>
            <a:ext cx="3001283" cy="2520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CDF2CD-498C-4D38-56D9-D286A872B10F}"/>
              </a:ext>
            </a:extLst>
          </p:cNvPr>
          <p:cNvSpPr txBox="1"/>
          <p:nvPr/>
        </p:nvSpPr>
        <p:spPr>
          <a:xfrm>
            <a:off x="460236" y="2326781"/>
            <a:ext cx="10701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□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저장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E6298A7-0BBE-D577-7E54-1390CE24CEEB}"/>
              </a:ext>
            </a:extLst>
          </p:cNvPr>
          <p:cNvSpPr/>
          <p:nvPr/>
        </p:nvSpPr>
        <p:spPr>
          <a:xfrm>
            <a:off x="562521" y="1724764"/>
            <a:ext cx="3001283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113B42-AFCB-5D8B-7F31-F28E4942368D}"/>
              </a:ext>
            </a:extLst>
          </p:cNvPr>
          <p:cNvSpPr/>
          <p:nvPr/>
        </p:nvSpPr>
        <p:spPr>
          <a:xfrm>
            <a:off x="562521" y="2059170"/>
            <a:ext cx="3001283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10F8253-C9A5-2508-66AB-28806783BE7B}"/>
              </a:ext>
            </a:extLst>
          </p:cNvPr>
          <p:cNvSpPr/>
          <p:nvPr/>
        </p:nvSpPr>
        <p:spPr>
          <a:xfrm>
            <a:off x="399831" y="229040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41154DA-6B26-86A6-3FB7-9F6A67FA7C94}"/>
              </a:ext>
            </a:extLst>
          </p:cNvPr>
          <p:cNvSpPr/>
          <p:nvPr/>
        </p:nvSpPr>
        <p:spPr>
          <a:xfrm>
            <a:off x="475672" y="266358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7BCAFD-294E-0893-9A1D-7DE1865E77D9}"/>
              </a:ext>
            </a:extLst>
          </p:cNvPr>
          <p:cNvSpPr/>
          <p:nvPr/>
        </p:nvSpPr>
        <p:spPr>
          <a:xfrm>
            <a:off x="1215995" y="304561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84BB77-355F-F981-0591-83EBD183FB61}"/>
              </a:ext>
            </a:extLst>
          </p:cNvPr>
          <p:cNvSpPr/>
          <p:nvPr/>
        </p:nvSpPr>
        <p:spPr>
          <a:xfrm>
            <a:off x="2067456" y="304037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37E0C29E-6F7A-7D04-156C-EAF6486F20AC}"/>
              </a:ext>
            </a:extLst>
          </p:cNvPr>
          <p:cNvSpPr/>
          <p:nvPr/>
        </p:nvSpPr>
        <p:spPr>
          <a:xfrm>
            <a:off x="560386" y="3737417"/>
            <a:ext cx="3001283" cy="2520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회원가입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930DFD-B5A8-E0A7-9697-1B9FC2E003F0}"/>
              </a:ext>
            </a:extLst>
          </p:cNvPr>
          <p:cNvSpPr/>
          <p:nvPr/>
        </p:nvSpPr>
        <p:spPr>
          <a:xfrm>
            <a:off x="484573" y="366989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한쪽 모서리는 잘리고 다른 쪽 모서리는 둥근 사각형 73">
            <a:extLst>
              <a:ext uri="{FF2B5EF4-FFF2-40B4-BE49-F238E27FC236}">
                <a16:creationId xmlns:a16="http://schemas.microsoft.com/office/drawing/2014/main" id="{BC47D8FD-9AE5-CF98-7580-7F90A4FDA428}"/>
              </a:ext>
            </a:extLst>
          </p:cNvPr>
          <p:cNvSpPr/>
          <p:nvPr/>
        </p:nvSpPr>
        <p:spPr>
          <a:xfrm>
            <a:off x="707647" y="131377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rgbClr val="E8E8E8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개인 회원</a:t>
            </a:r>
          </a:p>
        </p:txBody>
      </p:sp>
      <p:sp>
        <p:nvSpPr>
          <p:cNvPr id="6" name="한쪽 모서리는 잘리고 다른 쪽 모서리는 둥근 사각형 74">
            <a:extLst>
              <a:ext uri="{FF2B5EF4-FFF2-40B4-BE49-F238E27FC236}">
                <a16:creationId xmlns:a16="http://schemas.microsoft.com/office/drawing/2014/main" id="{FF32B069-F071-AFA3-8EDA-5637E5092A64}"/>
              </a:ext>
            </a:extLst>
          </p:cNvPr>
          <p:cNvSpPr/>
          <p:nvPr/>
        </p:nvSpPr>
        <p:spPr>
          <a:xfrm>
            <a:off x="1635157" y="131377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alpha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 회원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93FFA3-B27B-9005-7B1B-A1D83BB12860}"/>
              </a:ext>
            </a:extLst>
          </p:cNvPr>
          <p:cNvCxnSpPr>
            <a:cxnSpLocks/>
          </p:cNvCxnSpPr>
          <p:nvPr/>
        </p:nvCxnSpPr>
        <p:spPr>
          <a:xfrm>
            <a:off x="565502" y="1578849"/>
            <a:ext cx="3065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AA110A8-BF16-0E32-8C44-566A094664EF}"/>
              </a:ext>
            </a:extLst>
          </p:cNvPr>
          <p:cNvCxnSpPr>
            <a:cxnSpLocks/>
          </p:cNvCxnSpPr>
          <p:nvPr/>
        </p:nvCxnSpPr>
        <p:spPr>
          <a:xfrm>
            <a:off x="1636832" y="1576468"/>
            <a:ext cx="918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1131AAD-9CCC-71E5-75E6-66B517414938}"/>
              </a:ext>
            </a:extLst>
          </p:cNvPr>
          <p:cNvGrpSpPr/>
          <p:nvPr/>
        </p:nvGrpSpPr>
        <p:grpSpPr>
          <a:xfrm>
            <a:off x="5568150" y="4405128"/>
            <a:ext cx="1800000" cy="2103621"/>
            <a:chOff x="5568150" y="2970029"/>
            <a:chExt cx="1800000" cy="176124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11D0920-0965-BB54-2708-406DF466FE55}"/>
                </a:ext>
              </a:extLst>
            </p:cNvPr>
            <p:cNvSpPr/>
            <p:nvPr/>
          </p:nvSpPr>
          <p:spPr bwMode="auto">
            <a:xfrm>
              <a:off x="5568150" y="3583827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5CED54-7AC9-4B4D-F7C3-334104ECD4A4}"/>
                </a:ext>
              </a:extLst>
            </p:cNvPr>
            <p:cNvSpPr/>
            <p:nvPr/>
          </p:nvSpPr>
          <p:spPr bwMode="auto">
            <a:xfrm>
              <a:off x="5568150" y="4191275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B94474E-E9D2-A65E-FC6D-5C9764044F3D}"/>
                </a:ext>
              </a:extLst>
            </p:cNvPr>
            <p:cNvSpPr/>
            <p:nvPr/>
          </p:nvSpPr>
          <p:spPr bwMode="auto">
            <a:xfrm>
              <a:off x="5568150" y="2970029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grpSp>
        <p:nvGrpSpPr>
          <p:cNvPr id="36" name="그룹 74">
            <a:extLst>
              <a:ext uri="{FF2B5EF4-FFF2-40B4-BE49-F238E27FC236}">
                <a16:creationId xmlns:a16="http://schemas.microsoft.com/office/drawing/2014/main" id="{0A6B4404-CC11-6368-7868-FED012FCE9AC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4452229"/>
            <a:ext cx="1657325" cy="519167"/>
            <a:chOff x="3987737" y="5749979"/>
            <a:chExt cx="1657324" cy="324237"/>
          </a:xfrm>
        </p:grpSpPr>
        <p:sp>
          <p:nvSpPr>
            <p:cNvPr id="41" name="Rectangle 626">
              <a:extLst>
                <a:ext uri="{FF2B5EF4-FFF2-40B4-BE49-F238E27FC236}">
                  <a16:creationId xmlns:a16="http://schemas.microsoft.com/office/drawing/2014/main" id="{FEEF05C9-20F9-596B-7A9E-4EE2CA829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기존회원인 경우도 본인확인을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 진행 하셔야 합니다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2" name="AutoShape 181">
              <a:extLst>
                <a:ext uri="{FF2B5EF4-FFF2-40B4-BE49-F238E27FC236}">
                  <a16:creationId xmlns:a16="http://schemas.microsoft.com/office/drawing/2014/main" id="{E09A46D4-ACE1-B5FA-A2CB-9BE5E1BEB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본인인증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004258-04C8-6421-1347-93B3D27DA636}"/>
              </a:ext>
            </a:extLst>
          </p:cNvPr>
          <p:cNvSpPr/>
          <p:nvPr/>
        </p:nvSpPr>
        <p:spPr>
          <a:xfrm>
            <a:off x="5459259" y="4319572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5" name="그룹 74">
            <a:extLst>
              <a:ext uri="{FF2B5EF4-FFF2-40B4-BE49-F238E27FC236}">
                <a16:creationId xmlns:a16="http://schemas.microsoft.com/office/drawing/2014/main" id="{58BE2C62-0CB9-EC75-F649-205E052C0192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212023"/>
            <a:ext cx="1657325" cy="525516"/>
            <a:chOff x="3987737" y="5821363"/>
            <a:chExt cx="1657324" cy="328204"/>
          </a:xfrm>
        </p:grpSpPr>
        <p:sp>
          <p:nvSpPr>
            <p:cNvPr id="46" name="Rectangle 626">
              <a:extLst>
                <a:ext uri="{FF2B5EF4-FFF2-40B4-BE49-F238E27FC236}">
                  <a16:creationId xmlns:a16="http://schemas.microsoft.com/office/drawing/2014/main" id="{12DA2B80-0130-D98F-0F5F-68133C2DA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821363"/>
              <a:ext cx="1657324" cy="192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입력하신 아이디 또는 비밀번호가 회원정보와 일치하지 않습니다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8" name="AutoShape 181">
              <a:extLst>
                <a:ext uri="{FF2B5EF4-FFF2-40B4-BE49-F238E27FC236}">
                  <a16:creationId xmlns:a16="http://schemas.microsoft.com/office/drawing/2014/main" id="{2CDBC6EB-D354-4E57-509A-DCEC1A81C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6038885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243C8C6-0645-F64C-EAEE-1E1CEBE0779C}"/>
              </a:ext>
            </a:extLst>
          </p:cNvPr>
          <p:cNvSpPr/>
          <p:nvPr/>
        </p:nvSpPr>
        <p:spPr>
          <a:xfrm>
            <a:off x="5459259" y="5079420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74">
            <a:extLst>
              <a:ext uri="{FF2B5EF4-FFF2-40B4-BE49-F238E27FC236}">
                <a16:creationId xmlns:a16="http://schemas.microsoft.com/office/drawing/2014/main" id="{4BEEF8BD-4BD8-4AED-DA15-4CCC27163DFC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908454"/>
            <a:ext cx="1657325" cy="576309"/>
            <a:chOff x="3987737" y="5868953"/>
            <a:chExt cx="1657324" cy="359923"/>
          </a:xfrm>
        </p:grpSpPr>
        <p:sp>
          <p:nvSpPr>
            <p:cNvPr id="51" name="Rectangle 626">
              <a:extLst>
                <a:ext uri="{FF2B5EF4-FFF2-40B4-BE49-F238E27FC236}">
                  <a16:creationId xmlns:a16="http://schemas.microsoft.com/office/drawing/2014/main" id="{14A180B3-E317-68D3-5AAC-B37FD33FF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868953"/>
              <a:ext cx="1657324" cy="259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  이상 틀렸습니다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본인인증을 다시 해야 로그인 할 수 있습니다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2" name="AutoShape 181">
              <a:extLst>
                <a:ext uri="{FF2B5EF4-FFF2-40B4-BE49-F238E27FC236}">
                  <a16:creationId xmlns:a16="http://schemas.microsoft.com/office/drawing/2014/main" id="{B796CC29-6CC0-6AF2-1C8E-AF52DE066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611819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DEFAE80-79EC-5902-5353-46618DE703AE}"/>
              </a:ext>
            </a:extLst>
          </p:cNvPr>
          <p:cNvSpPr/>
          <p:nvPr/>
        </p:nvSpPr>
        <p:spPr>
          <a:xfrm>
            <a:off x="5459259" y="5832918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861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41">
            <a:extLst>
              <a:ext uri="{FF2B5EF4-FFF2-40B4-BE49-F238E27FC236}">
                <a16:creationId xmlns:a16="http://schemas.microsoft.com/office/drawing/2014/main" id="{960419B0-13EA-A03F-9A97-1440D80F45B4}"/>
              </a:ext>
            </a:extLst>
          </p:cNvPr>
          <p:cNvSpPr txBox="1"/>
          <p:nvPr/>
        </p:nvSpPr>
        <p:spPr>
          <a:xfrm>
            <a:off x="3935391" y="7429664"/>
            <a:ext cx="33719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이하는 회원가입을 할 수 없습니다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C145B3-EA0F-D8CF-3208-0BFFC8478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864556"/>
              </p:ext>
            </p:extLst>
          </p:nvPr>
        </p:nvGraphicFramePr>
        <p:xfrm>
          <a:off x="5967219" y="1693364"/>
          <a:ext cx="3726879" cy="3767517"/>
        </p:xfrm>
        <a:graphic>
          <a:graphicData uri="http://schemas.openxmlformats.org/drawingml/2006/table">
            <a:tbl>
              <a:tblPr firstRow="1" bandRow="1"/>
              <a:tblGrid>
                <a:gridCol w="16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722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678087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32783756"/>
                    </a:ext>
                  </a:extLst>
                </a:gridCol>
              </a:tblGrid>
              <a:tr h="20397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lang="en-US" altLang="ko-KR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lang="en-US" altLang="ko-KR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책임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 처리방침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위치정보 수집 및 이용에 대한 동의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 가입자정보를 통한 본인확인</a:t>
                      </a:r>
                      <a:endParaRPr lang="ko-KR" altLang="en-US" sz="900" b="0" spc="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937193"/>
                  </a:ext>
                </a:extLst>
              </a:tr>
              <a:tr h="90543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가입자의 세부 정보 입력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ID, PW,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휴대전화번호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집주소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최종학력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전공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근무지 정보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취업정보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자격증정보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610149"/>
                  </a:ext>
                </a:extLst>
              </a:tr>
              <a:tr h="6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완료 처리</a:t>
                      </a:r>
                      <a:endParaRPr lang="en-US" altLang="ko-KR" sz="900" b="0" spc="-5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256462"/>
                  </a:ext>
                </a:extLst>
              </a:tr>
              <a:tr h="3148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 후 로그인 페이지로 이동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258509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아이디와 비밀번호로 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122226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처리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404412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이전 페이지로 이동</a:t>
                      </a:r>
                      <a:endParaRPr lang="en-US" altLang="ko-KR" sz="900" b="0" spc="-5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381227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SNS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계정으로 로그인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030296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SNS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계정과 </a:t>
                      </a:r>
                      <a:r>
                        <a:rPr lang="ko-KR" altLang="en-US" sz="900" b="0" spc="-5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포털계정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연동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3797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2AE091-032A-9257-97AC-F4B6F3D1C0EE}"/>
              </a:ext>
            </a:extLst>
          </p:cNvPr>
          <p:cNvSpPr txBox="1"/>
          <p:nvPr/>
        </p:nvSpPr>
        <p:spPr>
          <a:xfrm>
            <a:off x="6026239" y="437507"/>
            <a:ext cx="148919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fontAlgn="base" latinLnBrk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1" lang="en-US" altLang="ko-KR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 INPUT/OUTPUT </a:t>
            </a:r>
            <a:r>
              <a:rPr kumimoji="1" lang="ko-KR" altLang="en-US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정보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C30DAE8-FDBD-FA62-0C22-8049EC9FD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259125"/>
              </p:ext>
            </p:extLst>
          </p:nvPr>
        </p:nvGraphicFramePr>
        <p:xfrm>
          <a:off x="5967219" y="628482"/>
          <a:ext cx="3726880" cy="801000"/>
        </p:xfrm>
        <a:graphic>
          <a:graphicData uri="http://schemas.openxmlformats.org/drawingml/2006/table">
            <a:tbl>
              <a:tblPr firstRow="1" bandRow="1"/>
              <a:tblGrid>
                <a:gridCol w="186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440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900" b="0" spc="-3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900" b="0" spc="-30" baseline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28800" marB="288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회원가입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기본정보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상태 추가정보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취업정보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자격증정보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온라인 회원 계정 발급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입력오류 시 오류메시지 출력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28800" marB="288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5C3F83-EA7C-A3ED-7D55-CAB9E939C247}"/>
              </a:ext>
            </a:extLst>
          </p:cNvPr>
          <p:cNvSpPr txBox="1"/>
          <p:nvPr/>
        </p:nvSpPr>
        <p:spPr>
          <a:xfrm>
            <a:off x="6026239" y="1501339"/>
            <a:ext cx="107721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fontAlgn="base" latinLnBrk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1" lang="en-US" altLang="ko-KR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프로세스 설명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534229E-0299-E59D-9808-DD2CC26C1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05382"/>
              </p:ext>
            </p:extLst>
          </p:nvPr>
        </p:nvGraphicFramePr>
        <p:xfrm>
          <a:off x="217617" y="383883"/>
          <a:ext cx="5749603" cy="6099468"/>
        </p:xfrm>
        <a:graphic>
          <a:graphicData uri="http://schemas.openxmlformats.org/drawingml/2006/table">
            <a:tbl>
              <a:tblPr firstRow="1" bandRow="1"/>
              <a:tblGrid>
                <a:gridCol w="1469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9976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</a:tblGrid>
              <a:tr h="28244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포털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0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84F73C9-C697-84FE-B189-70C5661EC0AE}"/>
              </a:ext>
            </a:extLst>
          </p:cNvPr>
          <p:cNvSpPr/>
          <p:nvPr/>
        </p:nvSpPr>
        <p:spPr>
          <a:xfrm>
            <a:off x="1992858" y="1879918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본인확인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92C93889-9871-0367-F509-414941EBEBEE}"/>
              </a:ext>
            </a:extLst>
          </p:cNvPr>
          <p:cNvCxnSpPr>
            <a:cxnSpLocks/>
            <a:endCxn id="16" idx="0"/>
          </p:cNvCxnSpPr>
          <p:nvPr/>
        </p:nvCxnSpPr>
        <p:spPr bwMode="auto">
          <a:xfrm>
            <a:off x="1313709" y="1062646"/>
            <a:ext cx="1183149" cy="248581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186B62FB-83A5-CF44-668B-68D33C97C9D6}"/>
              </a:ext>
            </a:extLst>
          </p:cNvPr>
          <p:cNvSpPr/>
          <p:nvPr/>
        </p:nvSpPr>
        <p:spPr>
          <a:xfrm>
            <a:off x="1983766" y="242882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본인인증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4D13DA0-689F-F5A0-A005-5FE44AC17CEA}"/>
              </a:ext>
            </a:extLst>
          </p:cNvPr>
          <p:cNvCxnSpPr>
            <a:cxnSpLocks/>
          </p:cNvCxnSpPr>
          <p:nvPr/>
        </p:nvCxnSpPr>
        <p:spPr bwMode="auto">
          <a:xfrm>
            <a:off x="2487766" y="2142254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C8AEAF-254B-2045-3732-23CE75C6055F}"/>
              </a:ext>
            </a:extLst>
          </p:cNvPr>
          <p:cNvCxnSpPr>
            <a:cxnSpLocks/>
          </p:cNvCxnSpPr>
          <p:nvPr/>
        </p:nvCxnSpPr>
        <p:spPr bwMode="auto">
          <a:xfrm>
            <a:off x="2483434" y="2822282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05C34B-E5FD-2182-A8BC-2DCD5B6A4CB5}"/>
              </a:ext>
            </a:extLst>
          </p:cNvPr>
          <p:cNvSpPr txBox="1"/>
          <p:nvPr/>
        </p:nvSpPr>
        <p:spPr>
          <a:xfrm>
            <a:off x="2392078" y="2819626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30C90B98-737D-7A67-A1D0-95CCAC834A38}"/>
              </a:ext>
            </a:extLst>
          </p:cNvPr>
          <p:cNvSpPr/>
          <p:nvPr/>
        </p:nvSpPr>
        <p:spPr>
          <a:xfrm>
            <a:off x="1983766" y="3119062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가입여부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확인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267531-5D09-F315-BF7A-0BECFA9C4DAD}"/>
              </a:ext>
            </a:extLst>
          </p:cNvPr>
          <p:cNvCxnSpPr>
            <a:cxnSpLocks/>
          </p:cNvCxnSpPr>
          <p:nvPr/>
        </p:nvCxnSpPr>
        <p:spPr bwMode="auto">
          <a:xfrm>
            <a:off x="2483434" y="3523106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BB87AD-DF06-FC4A-302D-68BAD6C1F0DF}"/>
              </a:ext>
            </a:extLst>
          </p:cNvPr>
          <p:cNvCxnSpPr>
            <a:cxnSpLocks/>
          </p:cNvCxnSpPr>
          <p:nvPr/>
        </p:nvCxnSpPr>
        <p:spPr bwMode="auto">
          <a:xfrm>
            <a:off x="2483434" y="1562166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27C25E-6E0E-EC52-020D-471A43DAA992}"/>
              </a:ext>
            </a:extLst>
          </p:cNvPr>
          <p:cNvSpPr/>
          <p:nvPr/>
        </p:nvSpPr>
        <p:spPr>
          <a:xfrm>
            <a:off x="1992858" y="1311227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1.</a:t>
            </a: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약관동의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A9756F-15CB-2FD3-E53D-CD3EDDFF1E24}"/>
              </a:ext>
            </a:extLst>
          </p:cNvPr>
          <p:cNvSpPr txBox="1"/>
          <p:nvPr/>
        </p:nvSpPr>
        <p:spPr>
          <a:xfrm>
            <a:off x="2391925" y="3500415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51C593-A123-34C4-42B7-FDBC34173AB1}"/>
              </a:ext>
            </a:extLst>
          </p:cNvPr>
          <p:cNvSpPr/>
          <p:nvPr/>
        </p:nvSpPr>
        <p:spPr>
          <a:xfrm>
            <a:off x="3398758" y="2561310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7.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4D8AD8BC-9AA4-C73D-FEFB-5B007F596BAC}"/>
              </a:ext>
            </a:extLst>
          </p:cNvPr>
          <p:cNvSpPr/>
          <p:nvPr/>
        </p:nvSpPr>
        <p:spPr>
          <a:xfrm>
            <a:off x="3398758" y="1864090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5D8267C-D3E9-4521-5E38-8D0BC1004589}"/>
              </a:ext>
            </a:extLst>
          </p:cNvPr>
          <p:cNvCxnSpPr>
            <a:cxnSpLocks/>
          </p:cNvCxnSpPr>
          <p:nvPr/>
        </p:nvCxnSpPr>
        <p:spPr bwMode="auto">
          <a:xfrm>
            <a:off x="3898426" y="1561825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A1B4C3-5399-0836-ED4C-4D91887C868B}"/>
              </a:ext>
            </a:extLst>
          </p:cNvPr>
          <p:cNvSpPr/>
          <p:nvPr/>
        </p:nvSpPr>
        <p:spPr>
          <a:xfrm>
            <a:off x="3398758" y="1310886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6.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아이디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/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비밀번호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EFC52E-C352-A4D9-1C13-0231A110E930}"/>
              </a:ext>
            </a:extLst>
          </p:cNvPr>
          <p:cNvCxnSpPr>
            <a:cxnSpLocks/>
          </p:cNvCxnSpPr>
          <p:nvPr/>
        </p:nvCxnSpPr>
        <p:spPr bwMode="auto">
          <a:xfrm>
            <a:off x="3898426" y="2261348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C45ABA-71B9-918C-62FD-1AB4E42F99DD}"/>
              </a:ext>
            </a:extLst>
          </p:cNvPr>
          <p:cNvSpPr txBox="1"/>
          <p:nvPr/>
        </p:nvSpPr>
        <p:spPr>
          <a:xfrm>
            <a:off x="4337302" y="1910574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82AEA-8A08-202E-1B2B-6CC8756FF86B}"/>
              </a:ext>
            </a:extLst>
          </p:cNvPr>
          <p:cNvSpPr txBox="1"/>
          <p:nvPr/>
        </p:nvSpPr>
        <p:spPr>
          <a:xfrm>
            <a:off x="3812558" y="2251550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5" name="연결선: 꺾임 15">
            <a:extLst>
              <a:ext uri="{FF2B5EF4-FFF2-40B4-BE49-F238E27FC236}">
                <a16:creationId xmlns:a16="http://schemas.microsoft.com/office/drawing/2014/main" id="{9924757F-F43C-1277-2AE5-FC1732CF699C}"/>
              </a:ext>
            </a:extLst>
          </p:cNvPr>
          <p:cNvCxnSpPr>
            <a:cxnSpLocks/>
            <a:stCxn id="19" idx="3"/>
            <a:endCxn id="21" idx="3"/>
          </p:cNvCxnSpPr>
          <p:nvPr/>
        </p:nvCxnSpPr>
        <p:spPr bwMode="auto">
          <a:xfrm flipV="1">
            <a:off x="4406758" y="1436886"/>
            <a:ext cx="12700" cy="625204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연결선: 꺾임 15">
            <a:extLst>
              <a:ext uri="{FF2B5EF4-FFF2-40B4-BE49-F238E27FC236}">
                <a16:creationId xmlns:a16="http://schemas.microsoft.com/office/drawing/2014/main" id="{C37CB1A9-D900-8C28-7789-04D72499A321}"/>
              </a:ext>
            </a:extLst>
          </p:cNvPr>
          <p:cNvCxnSpPr>
            <a:cxnSpLocks/>
            <a:stCxn id="48" idx="3"/>
            <a:endCxn id="21" idx="0"/>
          </p:cNvCxnSpPr>
          <p:nvPr/>
        </p:nvCxnSpPr>
        <p:spPr bwMode="auto">
          <a:xfrm flipV="1">
            <a:off x="3001741" y="1310886"/>
            <a:ext cx="901017" cy="3210875"/>
          </a:xfrm>
          <a:prstGeom prst="bentConnector4">
            <a:avLst>
              <a:gd name="adj1" fmla="val 19653"/>
              <a:gd name="adj2" fmla="val 10712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연결선: 꺾임 15">
            <a:extLst>
              <a:ext uri="{FF2B5EF4-FFF2-40B4-BE49-F238E27FC236}">
                <a16:creationId xmlns:a16="http://schemas.microsoft.com/office/drawing/2014/main" id="{6E916CF2-5E08-DC8F-C52C-66B6736A3B58}"/>
              </a:ext>
            </a:extLst>
          </p:cNvPr>
          <p:cNvCxnSpPr>
            <a:cxnSpLocks/>
            <a:stCxn id="28" idx="2"/>
            <a:endCxn id="18" idx="3"/>
          </p:cNvCxnSpPr>
          <p:nvPr/>
        </p:nvCxnSpPr>
        <p:spPr bwMode="auto">
          <a:xfrm rot="5400000">
            <a:off x="4630242" y="2033178"/>
            <a:ext cx="430648" cy="877616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다이아몬드 27">
            <a:extLst>
              <a:ext uri="{FF2B5EF4-FFF2-40B4-BE49-F238E27FC236}">
                <a16:creationId xmlns:a16="http://schemas.microsoft.com/office/drawing/2014/main" id="{99CF41E1-407E-7105-6ED6-C6688A8E6029}"/>
              </a:ext>
            </a:extLst>
          </p:cNvPr>
          <p:cNvSpPr/>
          <p:nvPr/>
        </p:nvSpPr>
        <p:spPr>
          <a:xfrm>
            <a:off x="4780374" y="1860662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 연동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06AC35-8D6B-4B6A-D539-D0A96FBAF7FD}"/>
              </a:ext>
            </a:extLst>
          </p:cNvPr>
          <p:cNvSpPr txBox="1"/>
          <p:nvPr/>
        </p:nvSpPr>
        <p:spPr>
          <a:xfrm>
            <a:off x="5194174" y="2248122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DF0C9F-383F-DAF9-9657-3F99C2B3D920}"/>
              </a:ext>
            </a:extLst>
          </p:cNvPr>
          <p:cNvCxnSpPr>
            <a:cxnSpLocks/>
          </p:cNvCxnSpPr>
          <p:nvPr/>
        </p:nvCxnSpPr>
        <p:spPr bwMode="auto">
          <a:xfrm>
            <a:off x="5284374" y="1556508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028FCE-9C46-8E84-4026-98341BE5C5F9}"/>
              </a:ext>
            </a:extLst>
          </p:cNvPr>
          <p:cNvSpPr/>
          <p:nvPr/>
        </p:nvSpPr>
        <p:spPr>
          <a:xfrm>
            <a:off x="4768562" y="1317391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9.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r>
              <a:rPr kumimoji="1" lang="ko-KR" altLang="en-US" sz="7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시도 및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2" name="연결선: 꺾임 15">
            <a:extLst>
              <a:ext uri="{FF2B5EF4-FFF2-40B4-BE49-F238E27FC236}">
                <a16:creationId xmlns:a16="http://schemas.microsoft.com/office/drawing/2014/main" id="{3B00675C-59A1-8157-58F3-88C164FE07B5}"/>
              </a:ext>
            </a:extLst>
          </p:cNvPr>
          <p:cNvCxnSpPr>
            <a:cxnSpLocks/>
            <a:stCxn id="48" idx="3"/>
            <a:endCxn id="31" idx="0"/>
          </p:cNvCxnSpPr>
          <p:nvPr/>
        </p:nvCxnSpPr>
        <p:spPr bwMode="auto">
          <a:xfrm flipV="1">
            <a:off x="3001741" y="1317391"/>
            <a:ext cx="2270821" cy="3204370"/>
          </a:xfrm>
          <a:prstGeom prst="bentConnector4">
            <a:avLst>
              <a:gd name="adj1" fmla="val 7841"/>
              <a:gd name="adj2" fmla="val 107431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4C177CE6-8CAA-7D81-F8FB-87AEBD5DB9CE}"/>
              </a:ext>
            </a:extLst>
          </p:cNvPr>
          <p:cNvSpPr/>
          <p:nvPr/>
        </p:nvSpPr>
        <p:spPr>
          <a:xfrm>
            <a:off x="2997924" y="1447918"/>
            <a:ext cx="292646" cy="114968"/>
          </a:xfrm>
          <a:prstGeom prst="diamond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4" name="연결선: 꺾임 15">
            <a:extLst>
              <a:ext uri="{FF2B5EF4-FFF2-40B4-BE49-F238E27FC236}">
                <a16:creationId xmlns:a16="http://schemas.microsoft.com/office/drawing/2014/main" id="{D5647CBA-7C9B-3000-B644-7618B2F27EFD}"/>
              </a:ext>
            </a:extLst>
          </p:cNvPr>
          <p:cNvCxnSpPr>
            <a:cxnSpLocks/>
            <a:stCxn id="28" idx="3"/>
          </p:cNvCxnSpPr>
          <p:nvPr/>
        </p:nvCxnSpPr>
        <p:spPr bwMode="auto">
          <a:xfrm flipH="1">
            <a:off x="5283374" y="2058662"/>
            <a:ext cx="505000" cy="1046422"/>
          </a:xfrm>
          <a:prstGeom prst="bentConnector4">
            <a:avLst>
              <a:gd name="adj1" fmla="val 1509"/>
              <a:gd name="adj2" fmla="val 79122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2AAC0C9-7681-7C04-4716-EFFDBA07EE25}"/>
              </a:ext>
            </a:extLst>
          </p:cNvPr>
          <p:cNvSpPr txBox="1"/>
          <p:nvPr/>
        </p:nvSpPr>
        <p:spPr>
          <a:xfrm>
            <a:off x="5751768" y="2395143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F679F49-F5E2-FDE6-64F8-3F3D6D8DBC80}"/>
              </a:ext>
            </a:extLst>
          </p:cNvPr>
          <p:cNvSpPr/>
          <p:nvPr/>
        </p:nvSpPr>
        <p:spPr>
          <a:xfrm>
            <a:off x="3401062" y="3111592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8.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시도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이전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페이지로 이동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7" name="연결선: 꺾임 15">
            <a:extLst>
              <a:ext uri="{FF2B5EF4-FFF2-40B4-BE49-F238E27FC236}">
                <a16:creationId xmlns:a16="http://schemas.microsoft.com/office/drawing/2014/main" id="{A4FF859F-9BDD-F18E-468B-1FB65C829E81}"/>
              </a:ext>
            </a:extLst>
          </p:cNvPr>
          <p:cNvCxnSpPr>
            <a:cxnSpLocks/>
            <a:endCxn id="18" idx="3"/>
          </p:cNvCxnSpPr>
          <p:nvPr/>
        </p:nvCxnSpPr>
        <p:spPr bwMode="auto">
          <a:xfrm rot="10800000">
            <a:off x="4406758" y="2687310"/>
            <a:ext cx="372616" cy="543774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1A37A07-5396-BE55-2515-087B5A3AC642}"/>
              </a:ext>
            </a:extLst>
          </p:cNvPr>
          <p:cNvCxnSpPr>
            <a:cxnSpLocks/>
          </p:cNvCxnSpPr>
          <p:nvPr/>
        </p:nvCxnSpPr>
        <p:spPr bwMode="auto">
          <a:xfrm>
            <a:off x="3900730" y="2811630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0DD3F5-B087-2B30-33BD-C81C72E2EDF6}"/>
              </a:ext>
            </a:extLst>
          </p:cNvPr>
          <p:cNvSpPr/>
          <p:nvPr/>
        </p:nvSpPr>
        <p:spPr>
          <a:xfrm>
            <a:off x="4779374" y="3105084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10.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r>
              <a:rPr kumimoji="1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계정연동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809527-3A4C-831D-8F66-4D3FFCB99DAF}"/>
              </a:ext>
            </a:extLst>
          </p:cNvPr>
          <p:cNvSpPr txBox="1"/>
          <p:nvPr/>
        </p:nvSpPr>
        <p:spPr>
          <a:xfrm>
            <a:off x="1954911" y="2647268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1" name="연결선: 꺾임 15">
            <a:extLst>
              <a:ext uri="{FF2B5EF4-FFF2-40B4-BE49-F238E27FC236}">
                <a16:creationId xmlns:a16="http://schemas.microsoft.com/office/drawing/2014/main" id="{D223D3DC-33CD-FBB1-A3E6-C512BA7B8B56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 bwMode="auto">
          <a:xfrm rot="10800000" flipH="1">
            <a:off x="1983766" y="2005918"/>
            <a:ext cx="9092" cy="620906"/>
          </a:xfrm>
          <a:prstGeom prst="bentConnector3">
            <a:avLst>
              <a:gd name="adj1" fmla="val -2514298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800FB73-E7BE-50A4-BEC6-A77BBACA2ABE}"/>
              </a:ext>
            </a:extLst>
          </p:cNvPr>
          <p:cNvSpPr txBox="1"/>
          <p:nvPr/>
        </p:nvSpPr>
        <p:spPr>
          <a:xfrm>
            <a:off x="2983458" y="3328057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3" name="사각형: 둥근 모서리 35">
            <a:extLst>
              <a:ext uri="{FF2B5EF4-FFF2-40B4-BE49-F238E27FC236}">
                <a16:creationId xmlns:a16="http://schemas.microsoft.com/office/drawing/2014/main" id="{6485D256-186A-D1A0-0B72-251FA6739E3C}"/>
              </a:ext>
            </a:extLst>
          </p:cNvPr>
          <p:cNvSpPr/>
          <p:nvPr/>
        </p:nvSpPr>
        <p:spPr>
          <a:xfrm>
            <a:off x="436919" y="900646"/>
            <a:ext cx="1008000" cy="324000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50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회원가입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프로세스 시작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785D220-B669-02D8-0678-FCE1666084C2}"/>
              </a:ext>
            </a:extLst>
          </p:cNvPr>
          <p:cNvSpPr/>
          <p:nvPr/>
        </p:nvSpPr>
        <p:spPr>
          <a:xfrm>
            <a:off x="1993741" y="3832769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3</a:t>
            </a: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세부정보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입력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CE5030E-122E-F125-263E-DA44C8D0A88F}"/>
              </a:ext>
            </a:extLst>
          </p:cNvPr>
          <p:cNvCxnSpPr>
            <a:cxnSpLocks/>
          </p:cNvCxnSpPr>
          <p:nvPr/>
        </p:nvCxnSpPr>
        <p:spPr bwMode="auto">
          <a:xfrm>
            <a:off x="2482557" y="4085665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8BF1CD-978A-B0AE-91FE-D9B1C686A148}"/>
              </a:ext>
            </a:extLst>
          </p:cNvPr>
          <p:cNvSpPr/>
          <p:nvPr/>
        </p:nvSpPr>
        <p:spPr>
          <a:xfrm>
            <a:off x="1993741" y="4903120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5.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페이지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7F83C9-A652-C47D-7E5D-7FEBDCB722C6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 bwMode="auto">
          <a:xfrm>
            <a:off x="2497741" y="4647761"/>
            <a:ext cx="0" cy="255359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57F206-D913-8101-430E-125AEC9D37F8}"/>
              </a:ext>
            </a:extLst>
          </p:cNvPr>
          <p:cNvSpPr/>
          <p:nvPr/>
        </p:nvSpPr>
        <p:spPr>
          <a:xfrm>
            <a:off x="1993741" y="4395761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4</a:t>
            </a: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회원가입완료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78C462B-9845-1938-F139-838EF541B1A7}"/>
              </a:ext>
            </a:extLst>
          </p:cNvPr>
          <p:cNvGrpSpPr/>
          <p:nvPr/>
        </p:nvGrpSpPr>
        <p:grpSpPr>
          <a:xfrm>
            <a:off x="667299" y="4278693"/>
            <a:ext cx="468000" cy="468000"/>
            <a:chOff x="1402448" y="8609104"/>
            <a:chExt cx="468000" cy="468000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7C70386-7B56-7000-CD79-3D21B7909093}"/>
                </a:ext>
              </a:extLst>
            </p:cNvPr>
            <p:cNvSpPr/>
            <p:nvPr/>
          </p:nvSpPr>
          <p:spPr>
            <a:xfrm>
              <a:off x="1402448" y="8609104"/>
              <a:ext cx="468000" cy="4680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2EA7460-D381-FA83-B856-3A5744FB850B}"/>
                </a:ext>
              </a:extLst>
            </p:cNvPr>
            <p:cNvSpPr/>
            <p:nvPr/>
          </p:nvSpPr>
          <p:spPr>
            <a:xfrm>
              <a:off x="1443263" y="8645104"/>
              <a:ext cx="396000" cy="3960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pSp>
          <p:nvGrpSpPr>
            <p:cNvPr id="52" name="그룹 81">
              <a:extLst>
                <a:ext uri="{FF2B5EF4-FFF2-40B4-BE49-F238E27FC236}">
                  <a16:creationId xmlns:a16="http://schemas.microsoft.com/office/drawing/2014/main" id="{DE7B9418-506C-E20F-A55F-62D9E7471BA7}"/>
                </a:ext>
              </a:extLst>
            </p:cNvPr>
            <p:cNvGrpSpPr/>
            <p:nvPr/>
          </p:nvGrpSpPr>
          <p:grpSpPr>
            <a:xfrm>
              <a:off x="1443263" y="8735104"/>
              <a:ext cx="367170" cy="216000"/>
              <a:chOff x="3546962" y="5664696"/>
              <a:chExt cx="367170" cy="216000"/>
            </a:xfrm>
          </p:grpSpPr>
          <p:sp>
            <p:nvSpPr>
              <p:cNvPr id="53" name="오른쪽 화살표 89">
                <a:extLst>
                  <a:ext uri="{FF2B5EF4-FFF2-40B4-BE49-F238E27FC236}">
                    <a16:creationId xmlns:a16="http://schemas.microsoft.com/office/drawing/2014/main" id="{5F0C06D0-F711-3318-6B88-BA7E93D6B183}"/>
                  </a:ext>
                </a:extLst>
              </p:cNvPr>
              <p:cNvSpPr/>
              <p:nvPr/>
            </p:nvSpPr>
            <p:spPr>
              <a:xfrm>
                <a:off x="3546962" y="5664696"/>
                <a:ext cx="367170" cy="216000"/>
              </a:xfrm>
              <a:prstGeom prst="leftArrow">
                <a:avLst>
                  <a:gd name="adj1" fmla="val 64854"/>
                  <a:gd name="adj2" fmla="val 50000"/>
                </a:avLst>
              </a:prstGeom>
              <a:solidFill>
                <a:srgbClr val="9BBB59">
                  <a:lumMod val="60000"/>
                  <a:lumOff val="40000"/>
                </a:srgbClr>
              </a:solidFill>
              <a:ln w="63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7E964F3-CB4E-9FCA-A691-AD7899A7163C}"/>
                  </a:ext>
                </a:extLst>
              </p:cNvPr>
              <p:cNvSpPr/>
              <p:nvPr/>
            </p:nvSpPr>
            <p:spPr>
              <a:xfrm>
                <a:off x="3580081" y="5687325"/>
                <a:ext cx="318997" cy="18466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600" kern="1200" spc="-100" dirty="0">
                    <a:solidFill>
                      <a:srgbClr val="8064A2">
                        <a:lumMod val="75000"/>
                      </a:srgbClr>
                    </a:solidFill>
                    <a:latin typeface="+mn-ea"/>
                    <a:ea typeface="+mn-ea"/>
                    <a:cs typeface="+mn-cs"/>
                  </a:rPr>
                  <a:t>카카오톡 </a:t>
                </a:r>
                <a:r>
                  <a:rPr kumimoji="1" lang="en-US" altLang="ko-KR" sz="600" kern="1200" spc="-100" dirty="0">
                    <a:solidFill>
                      <a:srgbClr val="8064A2">
                        <a:lumMod val="75000"/>
                      </a:srgbClr>
                    </a:solidFill>
                    <a:latin typeface="+mn-ea"/>
                    <a:ea typeface="+mn-ea"/>
                    <a:cs typeface="+mn-cs"/>
                  </a:rPr>
                  <a:t>or</a:t>
                </a:r>
                <a:br>
                  <a:rPr kumimoji="1" lang="en-US" altLang="ko-KR" sz="600" kern="1200" spc="-100" dirty="0">
                    <a:solidFill>
                      <a:srgbClr val="8064A2">
                        <a:lumMod val="75000"/>
                      </a:srgbClr>
                    </a:solidFill>
                    <a:latin typeface="+mn-ea"/>
                    <a:ea typeface="+mn-ea"/>
                    <a:cs typeface="+mn-cs"/>
                  </a:rPr>
                </a:br>
                <a:r>
                  <a:rPr kumimoji="1" lang="ko-KR" altLang="en-US" sz="600" kern="1200" spc="-100" dirty="0">
                    <a:solidFill>
                      <a:srgbClr val="8064A2">
                        <a:lumMod val="75000"/>
                      </a:srgbClr>
                    </a:solidFill>
                    <a:latin typeface="+mn-ea"/>
                    <a:ea typeface="+mn-ea"/>
                    <a:cs typeface="+mn-cs"/>
                  </a:rPr>
                  <a:t>문자</a:t>
                </a:r>
                <a:r>
                  <a:rPr kumimoji="1" lang="ko-KR" altLang="en-US" sz="600" b="0" i="0" u="none" strike="noStrike" kern="1200" cap="none" spc="-100" normalizeH="0" baseline="0" noProof="0" dirty="0">
                    <a:ln>
                      <a:noFill/>
                    </a:ln>
                    <a:solidFill>
                      <a:srgbClr val="8064A2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발송</a:t>
                </a:r>
              </a:p>
            </p:txBody>
          </p:sp>
        </p:grp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65D6D52-7B64-286C-600D-80D4983CFA76}"/>
              </a:ext>
            </a:extLst>
          </p:cNvPr>
          <p:cNvCxnSpPr>
            <a:cxnSpLocks/>
            <a:stCxn id="48" idx="1"/>
            <a:endCxn id="50" idx="6"/>
          </p:cNvCxnSpPr>
          <p:nvPr/>
        </p:nvCxnSpPr>
        <p:spPr bwMode="auto">
          <a:xfrm flipH="1" flipV="1">
            <a:off x="1135299" y="4512693"/>
            <a:ext cx="858442" cy="9068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BC892D2-8A23-5305-E38A-37E783259D05}"/>
              </a:ext>
            </a:extLst>
          </p:cNvPr>
          <p:cNvSpPr txBox="1"/>
          <p:nvPr/>
        </p:nvSpPr>
        <p:spPr>
          <a:xfrm>
            <a:off x="-26084" y="49717"/>
            <a:ext cx="411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개인회원 회원가입</a:t>
            </a:r>
            <a:r>
              <a:rPr lang="en-US" altLang="ko-KR" sz="1200" b="1" dirty="0">
                <a:latin typeface="+mn-ea"/>
                <a:ea typeface="+mn-ea"/>
              </a:rPr>
              <a:t>, CI</a:t>
            </a:r>
            <a:r>
              <a:rPr lang="ko-KR" altLang="en-US" sz="1200" b="1" dirty="0">
                <a:latin typeface="+mn-ea"/>
                <a:ea typeface="+mn-ea"/>
              </a:rPr>
              <a:t>값이 있는 경우 로그인 프로세스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A7E2CED-D677-63F8-21D5-A4ABD52717ED}"/>
              </a:ext>
            </a:extLst>
          </p:cNvPr>
          <p:cNvCxnSpPr/>
          <p:nvPr/>
        </p:nvCxnSpPr>
        <p:spPr>
          <a:xfrm>
            <a:off x="2991766" y="3320727"/>
            <a:ext cx="187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352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838F8-6026-17E9-816D-4A7A9987E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B9B7A360-5629-2A8E-56A2-6D7ADF7B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아이디 찾기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B24A9EF-1F93-4EC3-ACCE-52C719F207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9E102F9F-D490-7F18-BEA2-E12D501E2E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아이디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1C934A-3A9B-6159-94E8-82C8E5A43F0B}"/>
              </a:ext>
            </a:extLst>
          </p:cNvPr>
          <p:cNvSpPr/>
          <p:nvPr/>
        </p:nvSpPr>
        <p:spPr>
          <a:xfrm>
            <a:off x="2497685" y="3295029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993C20-58E6-E4E6-4B6C-61D273012F39}"/>
              </a:ext>
            </a:extLst>
          </p:cNvPr>
          <p:cNvSpPr/>
          <p:nvPr/>
        </p:nvSpPr>
        <p:spPr>
          <a:xfrm>
            <a:off x="1652784" y="3221513"/>
            <a:ext cx="76786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담당자이름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CBA4A2-CF9A-B5FB-AAD0-BE15E87BCF04}"/>
              </a:ext>
            </a:extLst>
          </p:cNvPr>
          <p:cNvSpPr/>
          <p:nvPr/>
        </p:nvSpPr>
        <p:spPr>
          <a:xfrm>
            <a:off x="1652784" y="3738047"/>
            <a:ext cx="94199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CDF8E4-8213-0A9B-43CD-BDBAE91A5DA5}"/>
              </a:ext>
            </a:extLst>
          </p:cNvPr>
          <p:cNvSpPr/>
          <p:nvPr/>
        </p:nvSpPr>
        <p:spPr>
          <a:xfrm>
            <a:off x="464030" y="908738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9F3363-760C-804C-BB5C-1705767E2EC2}"/>
              </a:ext>
            </a:extLst>
          </p:cNvPr>
          <p:cNvSpPr txBox="1"/>
          <p:nvPr/>
        </p:nvSpPr>
        <p:spPr>
          <a:xfrm>
            <a:off x="464030" y="1513961"/>
            <a:ext cx="4615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찾기는 가입하신 담당자이름과 휴대전화번호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사업자등록번호로 찾으실 수 있습니다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정보는 아이디 확인에만 사용되며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저장되지 않습니다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3B98B95-9120-A3C2-D7C7-95E637983642}"/>
              </a:ext>
            </a:extLst>
          </p:cNvPr>
          <p:cNvGrpSpPr/>
          <p:nvPr/>
        </p:nvGrpSpPr>
        <p:grpSpPr>
          <a:xfrm>
            <a:off x="571603" y="3179054"/>
            <a:ext cx="6465785" cy="965563"/>
            <a:chOff x="539853" y="2864159"/>
            <a:chExt cx="4413147" cy="96556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394CAB2-DB92-6A28-173D-6C8B29BE09C6}"/>
                </a:ext>
              </a:extLst>
            </p:cNvPr>
            <p:cNvCxnSpPr>
              <a:cxnSpLocks/>
            </p:cNvCxnSpPr>
            <p:nvPr/>
          </p:nvCxnSpPr>
          <p:spPr>
            <a:xfrm>
              <a:off x="539853" y="2864159"/>
              <a:ext cx="44131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2B146F6-049D-F6B8-51C4-2D1CCD4D576F}"/>
                </a:ext>
              </a:extLst>
            </p:cNvPr>
            <p:cNvCxnSpPr>
              <a:cxnSpLocks/>
            </p:cNvCxnSpPr>
            <p:nvPr/>
          </p:nvCxnSpPr>
          <p:spPr>
            <a:xfrm>
              <a:off x="539853" y="3829722"/>
              <a:ext cx="44131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EF15E92D-0F01-808A-B3D6-4A5F7D2F4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5470109"/>
              </p:ext>
            </p:extLst>
          </p:nvPr>
        </p:nvGraphicFramePr>
        <p:xfrm>
          <a:off x="7514015" y="310181"/>
          <a:ext cx="2338010" cy="735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 입력</a:t>
                      </a:r>
                      <a:b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숫자만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Button">
            <a:extLst>
              <a:ext uri="{FF2B5EF4-FFF2-40B4-BE49-F238E27FC236}">
                <a16:creationId xmlns:a16="http://schemas.microsoft.com/office/drawing/2014/main" id="{28EA333C-453C-89F4-E4D6-45701A2E9AAD}"/>
              </a:ext>
            </a:extLst>
          </p:cNvPr>
          <p:cNvSpPr/>
          <p:nvPr/>
        </p:nvSpPr>
        <p:spPr>
          <a:xfrm>
            <a:off x="3292990" y="4393550"/>
            <a:ext cx="844628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60BD7AE-3962-6731-BA62-58E9022ACA01}"/>
              </a:ext>
            </a:extLst>
          </p:cNvPr>
          <p:cNvSpPr/>
          <p:nvPr/>
        </p:nvSpPr>
        <p:spPr>
          <a:xfrm>
            <a:off x="3256076" y="2066167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A5722FC-2437-2962-7841-4E761857DEB2}"/>
              </a:ext>
            </a:extLst>
          </p:cNvPr>
          <p:cNvSpPr/>
          <p:nvPr/>
        </p:nvSpPr>
        <p:spPr>
          <a:xfrm>
            <a:off x="1441486" y="356833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1DAD145-8BDD-C8FD-B776-CBB4F850C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55569"/>
              </p:ext>
            </p:extLst>
          </p:nvPr>
        </p:nvGraphicFramePr>
        <p:xfrm>
          <a:off x="7514015" y="1049670"/>
          <a:ext cx="2338010" cy="2089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 버튼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아이디확인 화면으로 이동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담당자이름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94895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휴대전화번호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82838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사업자등록번호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02575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-4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53982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1-5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담당자이름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휴대전화번호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0334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5A67F9F-5A27-4861-46C8-E560B19FE6C3}"/>
              </a:ext>
            </a:extLst>
          </p:cNvPr>
          <p:cNvSpPr/>
          <p:nvPr/>
        </p:nvSpPr>
        <p:spPr>
          <a:xfrm>
            <a:off x="3226760" y="427027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2B6DE524-E259-59C4-58A6-95B9A3A9F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299" y="2339161"/>
            <a:ext cx="404891" cy="404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63229A-73D9-2BA9-C90C-AD997E9FD2C8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확인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확인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A38562-4007-4C9D-2702-B91659DC6C68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F45C8A-35D9-2433-457E-886FBBBC9306}"/>
              </a:ext>
            </a:extLst>
          </p:cNvPr>
          <p:cNvGrpSpPr/>
          <p:nvPr/>
        </p:nvGrpSpPr>
        <p:grpSpPr>
          <a:xfrm>
            <a:off x="2497685" y="3794602"/>
            <a:ext cx="2770767" cy="228457"/>
            <a:chOff x="2445702" y="3794602"/>
            <a:chExt cx="2770767" cy="22845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7B3A90C-0AE5-0C24-9F12-F23A7B5F1C24}"/>
                </a:ext>
              </a:extLst>
            </p:cNvPr>
            <p:cNvGrpSpPr/>
            <p:nvPr/>
          </p:nvGrpSpPr>
          <p:grpSpPr>
            <a:xfrm>
              <a:off x="2445702" y="3809231"/>
              <a:ext cx="2770767" cy="213828"/>
              <a:chOff x="2468563" y="3611111"/>
              <a:chExt cx="2582373" cy="21382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9C24E0-CC13-DDA3-25AA-60AC00AEDB80}"/>
                  </a:ext>
                </a:extLst>
              </p:cNvPr>
              <p:cNvSpPr/>
              <p:nvPr/>
            </p:nvSpPr>
            <p:spPr>
              <a:xfrm>
                <a:off x="2468563" y="3611111"/>
                <a:ext cx="733399" cy="21382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61E7F31-8450-2A99-4677-16A72E542A41}"/>
                  </a:ext>
                </a:extLst>
              </p:cNvPr>
              <p:cNvSpPr/>
              <p:nvPr/>
            </p:nvSpPr>
            <p:spPr>
              <a:xfrm>
                <a:off x="3400710" y="3611111"/>
                <a:ext cx="738699" cy="21382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45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13FBA5-F60D-623E-7646-E3B06EDDDD02}"/>
                  </a:ext>
                </a:extLst>
              </p:cNvPr>
              <p:cNvSpPr/>
              <p:nvPr/>
            </p:nvSpPr>
            <p:spPr>
              <a:xfrm>
                <a:off x="4317536" y="3611111"/>
                <a:ext cx="733400" cy="21382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67890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2F9E8B-030E-DD96-70E6-B7DC7693D814}"/>
                </a:ext>
              </a:extLst>
            </p:cNvPr>
            <p:cNvSpPr txBox="1"/>
            <p:nvPr/>
          </p:nvSpPr>
          <p:spPr>
            <a:xfrm>
              <a:off x="3125071" y="3794602"/>
              <a:ext cx="443719" cy="2162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/>
                <a:t>-</a:t>
              </a:r>
              <a:endParaRPr lang="ko-KR" altLang="en-US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996061-8650-63DE-0BC0-95EA3BC948DE}"/>
                </a:ext>
              </a:extLst>
            </p:cNvPr>
            <p:cNvSpPr txBox="1"/>
            <p:nvPr/>
          </p:nvSpPr>
          <p:spPr>
            <a:xfrm>
              <a:off x="4100431" y="3794602"/>
              <a:ext cx="443719" cy="2162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/>
                <a:t>-</a:t>
              </a:r>
              <a:endParaRPr lang="ko-KR" altLang="en-US" sz="1100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1DAF4B-8CD6-D2B3-35B0-D8FEAE614A6A}"/>
              </a:ext>
            </a:extLst>
          </p:cNvPr>
          <p:cNvSpPr/>
          <p:nvPr/>
        </p:nvSpPr>
        <p:spPr>
          <a:xfrm>
            <a:off x="1652784" y="3489373"/>
            <a:ext cx="805638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699A4A0-DFB4-09D8-4EF3-20729207FFE4}"/>
              </a:ext>
            </a:extLst>
          </p:cNvPr>
          <p:cNvGrpSpPr/>
          <p:nvPr/>
        </p:nvGrpSpPr>
        <p:grpSpPr>
          <a:xfrm>
            <a:off x="2497684" y="3550477"/>
            <a:ext cx="2771971" cy="206759"/>
            <a:chOff x="1182828" y="4362446"/>
            <a:chExt cx="2620810" cy="2067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E069DFE-95A1-7F35-BFEB-FDE732C77116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47CB8CD-8B37-AC30-1699-4B65F040CD9F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            x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E30062B-C789-A634-00D0-5EE91A587E20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            x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E2CD2CB-720C-EF60-6DF5-A56F7AC96FBA}"/>
                </a:ext>
              </a:extLst>
            </p:cNvPr>
            <p:cNvSpPr/>
            <p:nvPr/>
          </p:nvSpPr>
          <p:spPr>
            <a:xfrm>
              <a:off x="1947029" y="4362446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45DC990-7DE0-728E-E5F1-D3EFF958A5C5}"/>
                </a:ext>
              </a:extLst>
            </p:cNvPr>
            <p:cNvSpPr/>
            <p:nvPr/>
          </p:nvSpPr>
          <p:spPr>
            <a:xfrm>
              <a:off x="2867732" y="4363942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C1060C-3F9E-3F47-F0AE-915A1219DDC5}"/>
              </a:ext>
            </a:extLst>
          </p:cNvPr>
          <p:cNvGrpSpPr/>
          <p:nvPr/>
        </p:nvGrpSpPr>
        <p:grpSpPr>
          <a:xfrm>
            <a:off x="5568150" y="5148078"/>
            <a:ext cx="1800000" cy="1378089"/>
            <a:chOff x="5568150" y="2970029"/>
            <a:chExt cx="1800000" cy="115379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ECDE67E-735E-6A22-DFF1-3743F6767123}"/>
                </a:ext>
              </a:extLst>
            </p:cNvPr>
            <p:cNvSpPr/>
            <p:nvPr/>
          </p:nvSpPr>
          <p:spPr bwMode="auto">
            <a:xfrm>
              <a:off x="5568150" y="3583827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C2C57ED-3C78-672D-9D02-79D4D08FC25C}"/>
                </a:ext>
              </a:extLst>
            </p:cNvPr>
            <p:cNvSpPr/>
            <p:nvPr/>
          </p:nvSpPr>
          <p:spPr bwMode="auto">
            <a:xfrm>
              <a:off x="5568150" y="2970029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grpSp>
        <p:nvGrpSpPr>
          <p:cNvPr id="38" name="그룹 74">
            <a:extLst>
              <a:ext uri="{FF2B5EF4-FFF2-40B4-BE49-F238E27FC236}">
                <a16:creationId xmlns:a16="http://schemas.microsoft.com/office/drawing/2014/main" id="{40FC5D5D-C320-32C1-1901-B549C91F11D9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195179"/>
            <a:ext cx="1657325" cy="519167"/>
            <a:chOff x="3987737" y="5749979"/>
            <a:chExt cx="1657324" cy="324237"/>
          </a:xfrm>
        </p:grpSpPr>
        <p:sp>
          <p:nvSpPr>
            <p:cNvPr id="39" name="Rectangle 626">
              <a:extLst>
                <a:ext uri="{FF2B5EF4-FFF2-40B4-BE49-F238E27FC236}">
                  <a16:creationId xmlns:a16="http://schemas.microsoft.com/office/drawing/2014/main" id="{584EB0DE-EC28-0950-BA12-D85FE5168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입력하신 사업자등록번호가 회원정보와 일치하지 않습니다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0" name="AutoShape 181">
              <a:extLst>
                <a:ext uri="{FF2B5EF4-FFF2-40B4-BE49-F238E27FC236}">
                  <a16:creationId xmlns:a16="http://schemas.microsoft.com/office/drawing/2014/main" id="{FF67DEEE-75A4-F07E-FF27-31D100F53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E09E6E5-C999-304A-BC98-D5B89FD67CB1}"/>
              </a:ext>
            </a:extLst>
          </p:cNvPr>
          <p:cNvSpPr/>
          <p:nvPr/>
        </p:nvSpPr>
        <p:spPr>
          <a:xfrm>
            <a:off x="5459259" y="5062522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74">
            <a:extLst>
              <a:ext uri="{FF2B5EF4-FFF2-40B4-BE49-F238E27FC236}">
                <a16:creationId xmlns:a16="http://schemas.microsoft.com/office/drawing/2014/main" id="{2E9C6FAE-CF30-7CEA-E5C8-7EB4B61FA235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954973"/>
            <a:ext cx="1657325" cy="525516"/>
            <a:chOff x="3987737" y="5821363"/>
            <a:chExt cx="1657324" cy="328204"/>
          </a:xfrm>
        </p:grpSpPr>
        <p:sp>
          <p:nvSpPr>
            <p:cNvPr id="43" name="Rectangle 626">
              <a:extLst>
                <a:ext uri="{FF2B5EF4-FFF2-40B4-BE49-F238E27FC236}">
                  <a16:creationId xmlns:a16="http://schemas.microsoft.com/office/drawing/2014/main" id="{791579DF-29BB-2125-D9C3-424E6027F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821363"/>
              <a:ext cx="1657324" cy="192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입력하신 아이디 또는 휴대전화번호가 회원정보와 일치하지 않습니다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4" name="AutoShape 181">
              <a:extLst>
                <a:ext uri="{FF2B5EF4-FFF2-40B4-BE49-F238E27FC236}">
                  <a16:creationId xmlns:a16="http://schemas.microsoft.com/office/drawing/2014/main" id="{8E2E55E3-6386-1B5A-E115-27C0C7258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6038885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2614AA9-D571-C44E-6C3F-2FE7A54641E2}"/>
              </a:ext>
            </a:extLst>
          </p:cNvPr>
          <p:cNvSpPr/>
          <p:nvPr/>
        </p:nvSpPr>
        <p:spPr>
          <a:xfrm>
            <a:off x="5459259" y="5822370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EC9761-1A23-900A-28EE-78D52168550F}"/>
              </a:ext>
            </a:extLst>
          </p:cNvPr>
          <p:cNvSpPr/>
          <p:nvPr/>
        </p:nvSpPr>
        <p:spPr bwMode="auto">
          <a:xfrm>
            <a:off x="5559870" y="294625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51" name="그룹 74">
            <a:extLst>
              <a:ext uri="{FF2B5EF4-FFF2-40B4-BE49-F238E27FC236}">
                <a16:creationId xmlns:a16="http://schemas.microsoft.com/office/drawing/2014/main" id="{BA045EA0-6122-E585-6578-4C3E26E4C0BF}"/>
              </a:ext>
            </a:extLst>
          </p:cNvPr>
          <p:cNvGrpSpPr>
            <a:grpSpLocks/>
          </p:cNvGrpSpPr>
          <p:nvPr/>
        </p:nvGrpSpPr>
        <p:grpSpPr bwMode="auto">
          <a:xfrm>
            <a:off x="5686887" y="2993356"/>
            <a:ext cx="1657325" cy="519167"/>
            <a:chOff x="3987737" y="5749979"/>
            <a:chExt cx="1657324" cy="324237"/>
          </a:xfrm>
        </p:grpSpPr>
        <p:sp>
          <p:nvSpPr>
            <p:cNvPr id="52" name="Rectangle 626">
              <a:extLst>
                <a:ext uri="{FF2B5EF4-FFF2-40B4-BE49-F238E27FC236}">
                  <a16:creationId xmlns:a16="http://schemas.microsoft.com/office/drawing/2014/main" id="{242E484A-9E6B-44B1-57E5-E0D2E8ABA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담당자이름을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3" name="AutoShape 181">
              <a:extLst>
                <a:ext uri="{FF2B5EF4-FFF2-40B4-BE49-F238E27FC236}">
                  <a16:creationId xmlns:a16="http://schemas.microsoft.com/office/drawing/2014/main" id="{2A6C6BB2-FCE7-6221-A71F-D592A86EB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6AA7632-9BDB-8CE3-664B-7AECE93F577B}"/>
              </a:ext>
            </a:extLst>
          </p:cNvPr>
          <p:cNvSpPr/>
          <p:nvPr/>
        </p:nvSpPr>
        <p:spPr>
          <a:xfrm>
            <a:off x="5450979" y="286069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150D07-BAF4-A4B0-E04A-FFCCC1543DBE}"/>
              </a:ext>
            </a:extLst>
          </p:cNvPr>
          <p:cNvSpPr/>
          <p:nvPr/>
        </p:nvSpPr>
        <p:spPr bwMode="auto">
          <a:xfrm>
            <a:off x="5559870" y="3679382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56" name="그룹 74">
            <a:extLst>
              <a:ext uri="{FF2B5EF4-FFF2-40B4-BE49-F238E27FC236}">
                <a16:creationId xmlns:a16="http://schemas.microsoft.com/office/drawing/2014/main" id="{ED929B9E-076F-BD29-08BB-575FD3064140}"/>
              </a:ext>
            </a:extLst>
          </p:cNvPr>
          <p:cNvGrpSpPr>
            <a:grpSpLocks/>
          </p:cNvGrpSpPr>
          <p:nvPr/>
        </p:nvGrpSpPr>
        <p:grpSpPr bwMode="auto">
          <a:xfrm>
            <a:off x="5686887" y="3726483"/>
            <a:ext cx="1657325" cy="519167"/>
            <a:chOff x="3987737" y="5749979"/>
            <a:chExt cx="1657324" cy="324237"/>
          </a:xfrm>
        </p:grpSpPr>
        <p:sp>
          <p:nvSpPr>
            <p:cNvPr id="57" name="Rectangle 626">
              <a:extLst>
                <a:ext uri="{FF2B5EF4-FFF2-40B4-BE49-F238E27FC236}">
                  <a16:creationId xmlns:a16="http://schemas.microsoft.com/office/drawing/2014/main" id="{706CFA7A-C317-B132-07B4-966A88C29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휴대전화번호를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8" name="AutoShape 181">
              <a:extLst>
                <a:ext uri="{FF2B5EF4-FFF2-40B4-BE49-F238E27FC236}">
                  <a16:creationId xmlns:a16="http://schemas.microsoft.com/office/drawing/2014/main" id="{36BB4713-19B9-D7EB-F46C-923C87978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9ECC6AC-6025-9A58-EC05-3E3FAE031B6D}"/>
              </a:ext>
            </a:extLst>
          </p:cNvPr>
          <p:cNvSpPr/>
          <p:nvPr/>
        </p:nvSpPr>
        <p:spPr>
          <a:xfrm>
            <a:off x="5450979" y="359382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49C1E3E-A370-CED0-DB3E-AB532E9606CF}"/>
              </a:ext>
            </a:extLst>
          </p:cNvPr>
          <p:cNvSpPr/>
          <p:nvPr/>
        </p:nvSpPr>
        <p:spPr bwMode="auto">
          <a:xfrm>
            <a:off x="5566220" y="4413760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3" name="그룹 74">
            <a:extLst>
              <a:ext uri="{FF2B5EF4-FFF2-40B4-BE49-F238E27FC236}">
                <a16:creationId xmlns:a16="http://schemas.microsoft.com/office/drawing/2014/main" id="{DCCDBF4F-EE7A-6678-5D07-CB7F46DC6ECA}"/>
              </a:ext>
            </a:extLst>
          </p:cNvPr>
          <p:cNvGrpSpPr>
            <a:grpSpLocks/>
          </p:cNvGrpSpPr>
          <p:nvPr/>
        </p:nvGrpSpPr>
        <p:grpSpPr bwMode="auto">
          <a:xfrm>
            <a:off x="5693237" y="4460861"/>
            <a:ext cx="1657325" cy="519167"/>
            <a:chOff x="3987737" y="5749979"/>
            <a:chExt cx="1657324" cy="324237"/>
          </a:xfrm>
        </p:grpSpPr>
        <p:sp>
          <p:nvSpPr>
            <p:cNvPr id="64" name="Rectangle 626">
              <a:extLst>
                <a:ext uri="{FF2B5EF4-FFF2-40B4-BE49-F238E27FC236}">
                  <a16:creationId xmlns:a16="http://schemas.microsoft.com/office/drawing/2014/main" id="{A2981DB7-CF7D-177E-4BFD-26FD5A715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사업자등록번호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자리를  숫자로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5" name="AutoShape 181">
              <a:extLst>
                <a:ext uri="{FF2B5EF4-FFF2-40B4-BE49-F238E27FC236}">
                  <a16:creationId xmlns:a16="http://schemas.microsoft.com/office/drawing/2014/main" id="{BF51D62F-0EA0-366F-012B-375873EE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A61AB8-7CDD-F540-3D1A-ACA290CEDD68}"/>
              </a:ext>
            </a:extLst>
          </p:cNvPr>
          <p:cNvSpPr/>
          <p:nvPr/>
        </p:nvSpPr>
        <p:spPr>
          <a:xfrm>
            <a:off x="5457329" y="4328204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631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9DEFA-C8D6-ADD9-0DCD-AB745B16F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1BD9F82-638D-5B74-A9FB-DFD37A3F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아이디 찾기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F16CAB-1DBB-EDAA-BF4B-2BD73ECAF8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ED5100E-0331-1F15-BEA4-456969456C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아이디 확인</a:t>
            </a: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EBC379DB-DE1A-E458-8A49-33F9194A2DFE}"/>
              </a:ext>
            </a:extLst>
          </p:cNvPr>
          <p:cNvSpPr/>
          <p:nvPr/>
        </p:nvSpPr>
        <p:spPr>
          <a:xfrm>
            <a:off x="3112405" y="3649238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F89D6A-AE77-4E17-8CFE-E0B343CBE5DD}"/>
              </a:ext>
            </a:extLst>
          </p:cNvPr>
          <p:cNvSpPr/>
          <p:nvPr/>
        </p:nvSpPr>
        <p:spPr>
          <a:xfrm>
            <a:off x="3765550" y="3215118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abcdefg1234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45DB76-0893-1BCA-B9BC-AC9C050CF53B}"/>
              </a:ext>
            </a:extLst>
          </p:cNvPr>
          <p:cNvSpPr/>
          <p:nvPr/>
        </p:nvSpPr>
        <p:spPr>
          <a:xfrm>
            <a:off x="3169663" y="3133982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FD66BB82-E09D-CCEF-7A53-D5D8BE85E937}"/>
              </a:ext>
            </a:extLst>
          </p:cNvPr>
          <p:cNvSpPr/>
          <p:nvPr/>
        </p:nvSpPr>
        <p:spPr>
          <a:xfrm>
            <a:off x="3739423" y="3649239"/>
            <a:ext cx="823850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612B50-07F9-6A93-669C-886492EAEE39}"/>
              </a:ext>
            </a:extLst>
          </p:cNvPr>
          <p:cNvSpPr/>
          <p:nvPr/>
        </p:nvSpPr>
        <p:spPr>
          <a:xfrm>
            <a:off x="479223" y="901018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EA8FD0-CC3B-85A3-E923-3FFABA8D52DE}"/>
              </a:ext>
            </a:extLst>
          </p:cNvPr>
          <p:cNvSpPr txBox="1"/>
          <p:nvPr/>
        </p:nvSpPr>
        <p:spPr>
          <a:xfrm>
            <a:off x="473285" y="1506237"/>
            <a:ext cx="33965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아이디는 다음과 같습니다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C742BEC-BA47-363C-38A6-6405F4AE1C2F}"/>
              </a:ext>
            </a:extLst>
          </p:cNvPr>
          <p:cNvGrpSpPr/>
          <p:nvPr/>
        </p:nvGrpSpPr>
        <p:grpSpPr>
          <a:xfrm>
            <a:off x="546337" y="3116561"/>
            <a:ext cx="6459301" cy="387531"/>
            <a:chOff x="546337" y="2801670"/>
            <a:chExt cx="4406663" cy="387531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1138DC-6F70-0734-E1A7-87FEEC30ACD7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2801670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9F9C90C-2B8F-95B3-E198-409E06145466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3189201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C1F94B4C-ADE4-C8FD-FF79-1AACC20E1512}"/>
              </a:ext>
            </a:extLst>
          </p:cNvPr>
          <p:cNvSpPr/>
          <p:nvPr/>
        </p:nvSpPr>
        <p:spPr>
          <a:xfrm>
            <a:off x="3006960" y="322739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92FC0F-BE54-0C17-B58F-D8F35D536534}"/>
              </a:ext>
            </a:extLst>
          </p:cNvPr>
          <p:cNvSpPr/>
          <p:nvPr/>
        </p:nvSpPr>
        <p:spPr>
          <a:xfrm>
            <a:off x="3739423" y="352322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5E084A-23F8-B76C-3F5F-741846EAC1E3}"/>
              </a:ext>
            </a:extLst>
          </p:cNvPr>
          <p:cNvSpPr/>
          <p:nvPr/>
        </p:nvSpPr>
        <p:spPr>
          <a:xfrm>
            <a:off x="3112405" y="351799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oogle Shape;638;p42">
            <a:extLst>
              <a:ext uri="{FF2B5EF4-FFF2-40B4-BE49-F238E27FC236}">
                <a16:creationId xmlns:a16="http://schemas.microsoft.com/office/drawing/2014/main" id="{AC20FCDC-7F6A-5BC3-2F7C-4C2C84DF64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350548"/>
              </p:ext>
            </p:extLst>
          </p:nvPr>
        </p:nvGraphicFramePr>
        <p:xfrm>
          <a:off x="7514015" y="310181"/>
          <a:ext cx="2338010" cy="735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8C0BBD3-503D-2F86-2BE5-AD77890FB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91687"/>
              </p:ext>
            </p:extLst>
          </p:nvPr>
        </p:nvGraphicFramePr>
        <p:xfrm>
          <a:off x="7514015" y="1052863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화면으로 이동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60229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70553FE-4225-7021-CC50-245418D7AEED}"/>
              </a:ext>
            </a:extLst>
          </p:cNvPr>
          <p:cNvSpPr/>
          <p:nvPr/>
        </p:nvSpPr>
        <p:spPr>
          <a:xfrm>
            <a:off x="3256076" y="2066163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25521806-BBF7-09B3-A116-65CDF0BF9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299" y="2339157"/>
            <a:ext cx="404891" cy="404891"/>
          </a:xfrm>
          <a:prstGeom prst="rect">
            <a:avLst/>
          </a:prstGeom>
        </p:spPr>
      </p:pic>
      <p:pic>
        <p:nvPicPr>
          <p:cNvPr id="22" name="그림 21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B1EE8E1-1358-F86E-7E32-C7E68AFCF1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134" t="65261"/>
          <a:stretch/>
        </p:blipFill>
        <p:spPr>
          <a:xfrm>
            <a:off x="3919423" y="2632821"/>
            <a:ext cx="174219" cy="1238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6BE148-B2DC-B278-E06F-65B413935005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확인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확인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9E64F45-DC68-E503-7332-FB081FE9B283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417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93770-9551-0EA1-56E6-50A106018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55147459-DDC6-DD5E-1B56-05E6AD4D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확인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1EC9BB4-45B6-41E9-3972-64DA810127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189DAA31-1E95-7D7C-B113-C4EDD3CBDF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비밀번호 찾기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A33A93-F7B9-66EF-B6C2-EC023F6DB038}"/>
              </a:ext>
            </a:extLst>
          </p:cNvPr>
          <p:cNvSpPr/>
          <p:nvPr/>
        </p:nvSpPr>
        <p:spPr>
          <a:xfrm>
            <a:off x="1710012" y="3929093"/>
            <a:ext cx="906278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EBEF88-4D6A-149C-1A57-C359A85F5E6D}"/>
              </a:ext>
            </a:extLst>
          </p:cNvPr>
          <p:cNvSpPr/>
          <p:nvPr/>
        </p:nvSpPr>
        <p:spPr>
          <a:xfrm>
            <a:off x="476282" y="88957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48597A-3E49-D205-6F97-0A4D79400CBB}"/>
              </a:ext>
            </a:extLst>
          </p:cNvPr>
          <p:cNvSpPr txBox="1"/>
          <p:nvPr/>
        </p:nvSpPr>
        <p:spPr>
          <a:xfrm>
            <a:off x="479824" y="1777618"/>
            <a:ext cx="6606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아이디와 사업자등록번호를 입력하신 후 본인확인을 하셔야 비밀번호 변경하실 수 있습니다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정보는 비밀번호 확인에만 사용되며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저장되지 않습니다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EBE495-391C-3920-6975-0F3FA285BD94}"/>
              </a:ext>
            </a:extLst>
          </p:cNvPr>
          <p:cNvGrpSpPr/>
          <p:nvPr/>
        </p:nvGrpSpPr>
        <p:grpSpPr>
          <a:xfrm>
            <a:off x="560388" y="3282059"/>
            <a:ext cx="6480175" cy="1035652"/>
            <a:chOff x="586941" y="3282059"/>
            <a:chExt cx="6418697" cy="1035652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F4D1CED-DE48-6033-8F8B-36B5B06E1593}"/>
                </a:ext>
              </a:extLst>
            </p:cNvPr>
            <p:cNvCxnSpPr/>
            <p:nvPr/>
          </p:nvCxnSpPr>
          <p:spPr>
            <a:xfrm>
              <a:off x="586941" y="3282059"/>
              <a:ext cx="64186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E254B47-4436-21A0-1F3E-8BBCBA8984B8}"/>
                </a:ext>
              </a:extLst>
            </p:cNvPr>
            <p:cNvCxnSpPr/>
            <p:nvPr/>
          </p:nvCxnSpPr>
          <p:spPr>
            <a:xfrm>
              <a:off x="586941" y="4317711"/>
              <a:ext cx="64186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3FD7684-C791-ED17-51C5-2EAEBA0C5DB9}"/>
              </a:ext>
            </a:extLst>
          </p:cNvPr>
          <p:cNvSpPr/>
          <p:nvPr/>
        </p:nvSpPr>
        <p:spPr>
          <a:xfrm>
            <a:off x="2468563" y="3384808"/>
            <a:ext cx="2771972" cy="22578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9D44C5-E0E9-D351-6D73-23329F8D769B}"/>
              </a:ext>
            </a:extLst>
          </p:cNvPr>
          <p:cNvSpPr/>
          <p:nvPr/>
        </p:nvSpPr>
        <p:spPr>
          <a:xfrm>
            <a:off x="1710012" y="3303672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9466F0C1-71CC-144C-7943-ACF290A46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9016196"/>
              </p:ext>
            </p:extLst>
          </p:nvPr>
        </p:nvGraphicFramePr>
        <p:xfrm>
          <a:off x="7514015" y="310181"/>
          <a:ext cx="2338010" cy="735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단체 확인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담당자명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 입력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사업자등록번호는 숫자만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입력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" name="타원 62">
            <a:extLst>
              <a:ext uri="{FF2B5EF4-FFF2-40B4-BE49-F238E27FC236}">
                <a16:creationId xmlns:a16="http://schemas.microsoft.com/office/drawing/2014/main" id="{56A3D6E6-A217-30CC-C65A-3D74AB8C03F2}"/>
              </a:ext>
            </a:extLst>
          </p:cNvPr>
          <p:cNvSpPr/>
          <p:nvPr/>
        </p:nvSpPr>
        <p:spPr>
          <a:xfrm>
            <a:off x="1525366" y="371725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08D85A4-2E0A-A58D-0E66-38514F2FD1B5}"/>
              </a:ext>
            </a:extLst>
          </p:cNvPr>
          <p:cNvSpPr/>
          <p:nvPr/>
        </p:nvSpPr>
        <p:spPr>
          <a:xfrm>
            <a:off x="3256076" y="2206642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6" name="그림 55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487289A-7A91-A991-C934-03B597662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014" y="2507510"/>
            <a:ext cx="374342" cy="37434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35E5808-9F04-7B60-41F6-8737CF64B6F5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2.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2DB3F5D-4BD6-5D6E-7DC7-48C5681BC582}"/>
              </a:ext>
            </a:extLst>
          </p:cNvPr>
          <p:cNvSpPr/>
          <p:nvPr/>
        </p:nvSpPr>
        <p:spPr>
          <a:xfrm>
            <a:off x="479223" y="1517341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확인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E0B51E9-3684-B45B-7D15-F9FEE39B42A2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B8B713D-DC6B-5F2D-597B-8ED2BC073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513519"/>
              </p:ext>
            </p:extLst>
          </p:nvPr>
        </p:nvGraphicFramePr>
        <p:xfrm>
          <a:off x="7514015" y="1045436"/>
          <a:ext cx="2338010" cy="13167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#e1-4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 서비스 팝업</a:t>
                      </a:r>
                      <a:endParaRPr lang="ko-KR" altLang="en-US"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미 입력 후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98695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담당자명 미 입력 후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51675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사업자등록번호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115716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286202C2-35A3-C8EC-7CA7-5BF2A659C8AF}"/>
              </a:ext>
            </a:extLst>
          </p:cNvPr>
          <p:cNvGrpSpPr/>
          <p:nvPr/>
        </p:nvGrpSpPr>
        <p:grpSpPr>
          <a:xfrm>
            <a:off x="2468562" y="3992111"/>
            <a:ext cx="2771971" cy="213828"/>
            <a:chOff x="2468563" y="3611111"/>
            <a:chExt cx="2583496" cy="21382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691F7B2-8A3A-2D84-4F0E-892B919EF41A}"/>
                </a:ext>
              </a:extLst>
            </p:cNvPr>
            <p:cNvSpPr/>
            <p:nvPr/>
          </p:nvSpPr>
          <p:spPr>
            <a:xfrm>
              <a:off x="2468563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F67E344-1D4D-6E36-D9DD-D0AF71F90ECE}"/>
                </a:ext>
              </a:extLst>
            </p:cNvPr>
            <p:cNvSpPr/>
            <p:nvPr/>
          </p:nvSpPr>
          <p:spPr>
            <a:xfrm>
              <a:off x="3381213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D8A8C3-3C43-2A0C-C9C2-A435998D3BCF}"/>
                </a:ext>
              </a:extLst>
            </p:cNvPr>
            <p:cNvSpPr/>
            <p:nvPr/>
          </p:nvSpPr>
          <p:spPr>
            <a:xfrm>
              <a:off x="4293862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C7248FE-94B9-7A2F-3F69-7D5C9B40DE84}"/>
              </a:ext>
            </a:extLst>
          </p:cNvPr>
          <p:cNvSpPr txBox="1"/>
          <p:nvPr/>
        </p:nvSpPr>
        <p:spPr>
          <a:xfrm>
            <a:off x="3147931" y="3977482"/>
            <a:ext cx="443719" cy="216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40F98-2EF4-6E56-1EE6-6C5184E556A6}"/>
              </a:ext>
            </a:extLst>
          </p:cNvPr>
          <p:cNvSpPr txBox="1"/>
          <p:nvPr/>
        </p:nvSpPr>
        <p:spPr>
          <a:xfrm>
            <a:off x="4123291" y="3977482"/>
            <a:ext cx="443719" cy="216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316113-3D2D-2EB9-60B5-23923FB886BD}"/>
              </a:ext>
            </a:extLst>
          </p:cNvPr>
          <p:cNvSpPr/>
          <p:nvPr/>
        </p:nvSpPr>
        <p:spPr>
          <a:xfrm>
            <a:off x="2468563" y="3691172"/>
            <a:ext cx="2771972" cy="22578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E0BA55-8C43-391C-5D80-247A05F930B5}"/>
              </a:ext>
            </a:extLst>
          </p:cNvPr>
          <p:cNvSpPr/>
          <p:nvPr/>
        </p:nvSpPr>
        <p:spPr>
          <a:xfrm>
            <a:off x="1710012" y="3617656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담당자명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E29718-5E8C-908F-A0C5-878A58BD65E4}"/>
              </a:ext>
            </a:extLst>
          </p:cNvPr>
          <p:cNvSpPr/>
          <p:nvPr/>
        </p:nvSpPr>
        <p:spPr>
          <a:xfrm>
            <a:off x="560388" y="5194615"/>
            <a:ext cx="6480175" cy="732194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5520088-E8C7-9BD4-28A1-B470D39ED5EB}"/>
              </a:ext>
            </a:extLst>
          </p:cNvPr>
          <p:cNvGrpSpPr/>
          <p:nvPr/>
        </p:nvGrpSpPr>
        <p:grpSpPr>
          <a:xfrm>
            <a:off x="2325927" y="5288091"/>
            <a:ext cx="2841747" cy="575157"/>
            <a:chOff x="2259311" y="4900527"/>
            <a:chExt cx="2841747" cy="5751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7DC9A3-B45A-20BD-D338-0A6A42DA7874}"/>
                </a:ext>
              </a:extLst>
            </p:cNvPr>
            <p:cNvSpPr txBox="1"/>
            <p:nvPr/>
          </p:nvSpPr>
          <p:spPr>
            <a:xfrm>
              <a:off x="2430527" y="4900527"/>
              <a:ext cx="2670531" cy="575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ts val="700"/>
                </a:lnSpc>
                <a:spcAft>
                  <a:spcPts val="750"/>
                </a:spcAft>
              </a:pPr>
              <a:r>
                <a:rPr lang="en-US" altLang="ko-KR" sz="800" dirty="0">
                  <a:solidFill>
                    <a:schemeClr val="tx1"/>
                  </a:solidFill>
                  <a:latin typeface="+mn-ea"/>
                  <a:ea typeface="+mn-ea"/>
                </a:rPr>
                <a:t>[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  <a:ea typeface="+mn-ea"/>
                </a:rPr>
                <a:t>휴대폰 본인인증 오류 문의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ea typeface="+mn-ea"/>
                </a:rPr>
                <a:t>]</a:t>
              </a:r>
              <a:endParaRPr lang="en-US" altLang="ko-KR" sz="800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  <a:p>
              <a:pPr algn="r">
                <a:lnSpc>
                  <a:spcPts val="700"/>
                </a:lnSpc>
                <a:spcAft>
                  <a:spcPts val="750"/>
                </a:spcAft>
                <a:buNone/>
              </a:pPr>
              <a:r>
                <a:rPr lang="ko-KR" altLang="en-US" sz="800" i="0" dirty="0" err="1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나이스평가정보</a:t>
              </a:r>
              <a:endParaRPr lang="en-US" altLang="ko-KR" sz="8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r">
                <a:lnSpc>
                  <a:spcPts val="700"/>
                </a:lnSpc>
                <a:spcAft>
                  <a:spcPts val="750"/>
                </a:spcAft>
                <a:buNone/>
              </a:pPr>
              <a:r>
                <a:rPr lang="en-US" altLang="ko-KR" sz="1100" b="1" i="0" dirty="0">
                  <a:solidFill>
                    <a:srgbClr val="0070C0"/>
                  </a:solidFill>
                  <a:effectLst/>
                  <a:latin typeface="+mn-ea"/>
                  <a:ea typeface="+mn-ea"/>
                </a:rPr>
                <a:t>T. </a:t>
              </a:r>
              <a:r>
                <a:rPr lang="en-US" altLang="ko-KR" sz="1100" b="1" dirty="0">
                  <a:solidFill>
                    <a:srgbClr val="0070C0"/>
                  </a:solidFill>
                  <a:latin typeface="+mn-ea"/>
                  <a:ea typeface="+mn-ea"/>
                </a:rPr>
                <a:t>1600-1522 </a:t>
              </a:r>
              <a:r>
                <a:rPr lang="ko-KR" altLang="en-US" sz="1100" b="1" dirty="0">
                  <a:solidFill>
                    <a:srgbClr val="0070C0"/>
                  </a:solidFill>
                  <a:latin typeface="+mn-ea"/>
                  <a:ea typeface="+mn-ea"/>
                </a:rPr>
                <a:t>고객센터</a:t>
              </a:r>
              <a:endParaRPr lang="ko-KR" altLang="en-US" sz="1100" b="1" i="0" dirty="0">
                <a:solidFill>
                  <a:srgbClr val="0070C0"/>
                </a:solidFill>
                <a:effectLst/>
                <a:latin typeface="+mn-ea"/>
                <a:ea typeface="+mn-ea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F273352-BC25-09FF-2BA4-F83BE1277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870" t="9303" b="11774"/>
            <a:stretch/>
          </p:blipFill>
          <p:spPr>
            <a:xfrm>
              <a:off x="2259311" y="4995826"/>
              <a:ext cx="1163574" cy="360335"/>
            </a:xfrm>
            <a:prstGeom prst="rect">
              <a:avLst/>
            </a:prstGeom>
          </p:spPr>
        </p:pic>
      </p:grpSp>
      <p:sp>
        <p:nvSpPr>
          <p:cNvPr id="14" name="Button">
            <a:extLst>
              <a:ext uri="{FF2B5EF4-FFF2-40B4-BE49-F238E27FC236}">
                <a16:creationId xmlns:a16="http://schemas.microsoft.com/office/drawing/2014/main" id="{254A2349-04B9-11E6-2564-B3BB061277E9}"/>
              </a:ext>
            </a:extLst>
          </p:cNvPr>
          <p:cNvSpPr/>
          <p:nvPr/>
        </p:nvSpPr>
        <p:spPr>
          <a:xfrm>
            <a:off x="2912013" y="4515091"/>
            <a:ext cx="1750502" cy="307654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본인 명의 휴대전화로 인증</a:t>
            </a:r>
            <a:b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PASS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또는 문자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(SMS)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이용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89751F-AB5F-70FA-C053-3467CD9F02E9}"/>
              </a:ext>
            </a:extLst>
          </p:cNvPr>
          <p:cNvSpPr/>
          <p:nvPr/>
        </p:nvSpPr>
        <p:spPr>
          <a:xfrm>
            <a:off x="2825474" y="441481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741CA55-DAB6-5A35-4EB1-6258A94206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5" t="1233" r="4093"/>
          <a:stretch/>
        </p:blipFill>
        <p:spPr>
          <a:xfrm>
            <a:off x="6341722" y="4498885"/>
            <a:ext cx="1050925" cy="2034457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35A013-DE46-3324-5272-936EE6D8A3E2}"/>
              </a:ext>
            </a:extLst>
          </p:cNvPr>
          <p:cNvSpPr/>
          <p:nvPr/>
        </p:nvSpPr>
        <p:spPr>
          <a:xfrm>
            <a:off x="6230393" y="4399471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3E8C62-CA18-08CF-B440-92750476AED2}"/>
              </a:ext>
            </a:extLst>
          </p:cNvPr>
          <p:cNvSpPr/>
          <p:nvPr/>
        </p:nvSpPr>
        <p:spPr bwMode="auto">
          <a:xfrm>
            <a:off x="5597970" y="211440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0" name="그룹 74">
            <a:extLst>
              <a:ext uri="{FF2B5EF4-FFF2-40B4-BE49-F238E27FC236}">
                <a16:creationId xmlns:a16="http://schemas.microsoft.com/office/drawing/2014/main" id="{6F01EED3-46A4-6578-FEB7-5DCA691B7469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2161506"/>
            <a:ext cx="1657325" cy="519167"/>
            <a:chOff x="3987737" y="5749979"/>
            <a:chExt cx="1657324" cy="324237"/>
          </a:xfrm>
        </p:grpSpPr>
        <p:sp>
          <p:nvSpPr>
            <p:cNvPr id="15" name="Rectangle 626">
              <a:extLst>
                <a:ext uri="{FF2B5EF4-FFF2-40B4-BE49-F238E27FC236}">
                  <a16:creationId xmlns:a16="http://schemas.microsoft.com/office/drawing/2014/main" id="{AD6E8BF7-83A3-5041-D91D-EA03A34A8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6" name="AutoShape 181">
              <a:extLst>
                <a:ext uri="{FF2B5EF4-FFF2-40B4-BE49-F238E27FC236}">
                  <a16:creationId xmlns:a16="http://schemas.microsoft.com/office/drawing/2014/main" id="{650FE75A-8915-3EB2-4290-1953F5380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15F5C3-E721-7C46-6647-0445B494EC45}"/>
              </a:ext>
            </a:extLst>
          </p:cNvPr>
          <p:cNvSpPr/>
          <p:nvPr/>
        </p:nvSpPr>
        <p:spPr>
          <a:xfrm>
            <a:off x="5489079" y="202884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91B408-D697-0399-10B6-A35F09C1E56D}"/>
              </a:ext>
            </a:extLst>
          </p:cNvPr>
          <p:cNvSpPr/>
          <p:nvPr/>
        </p:nvSpPr>
        <p:spPr bwMode="auto">
          <a:xfrm>
            <a:off x="5597970" y="2822132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9" name="그룹 74">
            <a:extLst>
              <a:ext uri="{FF2B5EF4-FFF2-40B4-BE49-F238E27FC236}">
                <a16:creationId xmlns:a16="http://schemas.microsoft.com/office/drawing/2014/main" id="{BBA8A7C6-58DB-B9B0-FF03-9D328E60B085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2869233"/>
            <a:ext cx="1657325" cy="519167"/>
            <a:chOff x="3987737" y="5749979"/>
            <a:chExt cx="1657324" cy="324237"/>
          </a:xfrm>
        </p:grpSpPr>
        <p:sp>
          <p:nvSpPr>
            <p:cNvPr id="20" name="Rectangle 626">
              <a:extLst>
                <a:ext uri="{FF2B5EF4-FFF2-40B4-BE49-F238E27FC236}">
                  <a16:creationId xmlns:a16="http://schemas.microsoft.com/office/drawing/2014/main" id="{5D2B73B2-7FBB-47FE-6DFF-5C11D8210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담당자명을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7" name="AutoShape 181">
              <a:extLst>
                <a:ext uri="{FF2B5EF4-FFF2-40B4-BE49-F238E27FC236}">
                  <a16:creationId xmlns:a16="http://schemas.microsoft.com/office/drawing/2014/main" id="{A24B1533-BB63-9F0C-EDB9-6590E9C4F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C962B2-FF00-FA3E-28B4-6ED47E3927F0}"/>
              </a:ext>
            </a:extLst>
          </p:cNvPr>
          <p:cNvSpPr/>
          <p:nvPr/>
        </p:nvSpPr>
        <p:spPr>
          <a:xfrm>
            <a:off x="5489079" y="273657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0371B2-E86F-3911-1B79-1F273D42DB05}"/>
              </a:ext>
            </a:extLst>
          </p:cNvPr>
          <p:cNvSpPr/>
          <p:nvPr/>
        </p:nvSpPr>
        <p:spPr bwMode="auto">
          <a:xfrm>
            <a:off x="5604830" y="3530919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32" name="그룹 74">
            <a:extLst>
              <a:ext uri="{FF2B5EF4-FFF2-40B4-BE49-F238E27FC236}">
                <a16:creationId xmlns:a16="http://schemas.microsoft.com/office/drawing/2014/main" id="{8EC4290F-A4F1-80AC-1F44-E37CBEB4B800}"/>
              </a:ext>
            </a:extLst>
          </p:cNvPr>
          <p:cNvGrpSpPr>
            <a:grpSpLocks/>
          </p:cNvGrpSpPr>
          <p:nvPr/>
        </p:nvGrpSpPr>
        <p:grpSpPr bwMode="auto">
          <a:xfrm>
            <a:off x="5731847" y="3578020"/>
            <a:ext cx="1657325" cy="519167"/>
            <a:chOff x="3987737" y="5749979"/>
            <a:chExt cx="1657324" cy="324237"/>
          </a:xfrm>
        </p:grpSpPr>
        <p:sp>
          <p:nvSpPr>
            <p:cNvPr id="33" name="Rectangle 626">
              <a:extLst>
                <a:ext uri="{FF2B5EF4-FFF2-40B4-BE49-F238E27FC236}">
                  <a16:creationId xmlns:a16="http://schemas.microsoft.com/office/drawing/2014/main" id="{896B2678-311B-CB21-5646-4DE19DC26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사업자등록번호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자리를  숫자로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37" name="AutoShape 181">
              <a:extLst>
                <a:ext uri="{FF2B5EF4-FFF2-40B4-BE49-F238E27FC236}">
                  <a16:creationId xmlns:a16="http://schemas.microsoft.com/office/drawing/2014/main" id="{9D2D38E8-D1B3-207F-2D54-15D3DB624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4485EF-FC47-5D64-4934-AB52B424A15D}"/>
              </a:ext>
            </a:extLst>
          </p:cNvPr>
          <p:cNvSpPr/>
          <p:nvPr/>
        </p:nvSpPr>
        <p:spPr>
          <a:xfrm>
            <a:off x="5495939" y="3445363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714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9C0DD-3520-C354-66F9-C264EAB5F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27CDF4B-948B-664C-0098-FF8600BF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비밀번호 변경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B5642B3-624A-6DF9-3FE8-BE5AA8AE22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618AF40-C314-390E-4356-6A7AF537A4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 비밀번호 확인</a:t>
            </a: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862BD088-1AAF-7F7E-723F-30A1274AB03A}"/>
              </a:ext>
            </a:extLst>
          </p:cNvPr>
          <p:cNvSpPr/>
          <p:nvPr/>
        </p:nvSpPr>
        <p:spPr>
          <a:xfrm>
            <a:off x="3486336" y="4851045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C4BF26-C03B-F914-6374-78662A54A103}"/>
              </a:ext>
            </a:extLst>
          </p:cNvPr>
          <p:cNvSpPr/>
          <p:nvPr/>
        </p:nvSpPr>
        <p:spPr>
          <a:xfrm>
            <a:off x="479223" y="1521460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6547E-DE47-A47A-A4A0-CF36DABC73EC}"/>
              </a:ext>
            </a:extLst>
          </p:cNvPr>
          <p:cNvSpPr txBox="1"/>
          <p:nvPr/>
        </p:nvSpPr>
        <p:spPr>
          <a:xfrm>
            <a:off x="482765" y="1811788"/>
            <a:ext cx="48904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새로운 비밀번호를 기입하시고 확인 버튼을 누르시면 해당 비밀번호로 변경됩니다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~20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 영문 혼용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대소문자구분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(!@#$^&amp;*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허용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F234B4-2585-597B-73DC-C40F8E652D48}"/>
              </a:ext>
            </a:extLst>
          </p:cNvPr>
          <p:cNvCxnSpPr>
            <a:cxnSpLocks/>
          </p:cNvCxnSpPr>
          <p:nvPr/>
        </p:nvCxnSpPr>
        <p:spPr>
          <a:xfrm>
            <a:off x="546337" y="3362441"/>
            <a:ext cx="64593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7EE131-C2D2-257E-62AF-DAC0434D09A6}"/>
              </a:ext>
            </a:extLst>
          </p:cNvPr>
          <p:cNvCxnSpPr>
            <a:cxnSpLocks/>
          </p:cNvCxnSpPr>
          <p:nvPr/>
        </p:nvCxnSpPr>
        <p:spPr>
          <a:xfrm>
            <a:off x="546337" y="4700797"/>
            <a:ext cx="64593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Google Shape;638;p42">
            <a:extLst>
              <a:ext uri="{FF2B5EF4-FFF2-40B4-BE49-F238E27FC236}">
                <a16:creationId xmlns:a16="http://schemas.microsoft.com/office/drawing/2014/main" id="{5C8BF349-1D58-4BAC-9D90-42656A8789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631282"/>
              </p:ext>
            </p:extLst>
          </p:nvPr>
        </p:nvGraphicFramePr>
        <p:xfrm>
          <a:off x="7514015" y="310181"/>
          <a:ext cx="2338010" cy="15488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비밀번호 입력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비밀번호가 아닌 새로운 비밀번호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 영문 혼용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대소문자구분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숫자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특수문자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(!@#$^&amp;*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만 허용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조합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입력 시 영문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6~20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자동 체크됨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 확인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비밀번호와 동일한 비밀번호 입력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일치 여부 확인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BC5F0F1-0291-60BF-27CF-5342347E4659}"/>
              </a:ext>
            </a:extLst>
          </p:cNvPr>
          <p:cNvSpPr/>
          <p:nvPr/>
        </p:nvSpPr>
        <p:spPr>
          <a:xfrm>
            <a:off x="3256076" y="2247744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8" name="그림 57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4F48B6B-0CD9-862A-E272-A02EA9D5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28" y="2495620"/>
            <a:ext cx="482420" cy="4824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978248B-733F-C3AA-23BC-4E877110AE83}"/>
              </a:ext>
            </a:extLst>
          </p:cNvPr>
          <p:cNvSpPr txBox="1"/>
          <p:nvPr/>
        </p:nvSpPr>
        <p:spPr>
          <a:xfrm>
            <a:off x="560388" y="5433430"/>
            <a:ext cx="6445250" cy="530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 latinLnBrk="1">
              <a:spcAft>
                <a:spcPts val="600"/>
              </a:spcAft>
              <a:buNone/>
            </a:pPr>
            <a:r>
              <a:rPr lang="ko-KR" altLang="en-US" sz="700" b="1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안내 및 유의사항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영문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특수문자를 혼용하시면 보다 안전합니다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latinLnBrk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타 사이트와 동일한 비밀번호의 사용 또는 이전에 사용했던 비밀번호는 안전하지 않을 수 있습니다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700" b="0" i="0" dirty="0">
              <a:solidFill>
                <a:srgbClr val="555555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D05828-78E8-D2A1-1FF7-7B539F985228}"/>
              </a:ext>
            </a:extLst>
          </p:cNvPr>
          <p:cNvSpPr/>
          <p:nvPr/>
        </p:nvSpPr>
        <p:spPr>
          <a:xfrm>
            <a:off x="476282" y="88957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765E04-18CA-2844-69D8-46C746CFD71E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996AD89-145D-5202-C1DC-514F16F82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73500"/>
              </p:ext>
            </p:extLst>
          </p:nvPr>
        </p:nvGraphicFramePr>
        <p:xfrm>
          <a:off x="7514015" y="1849969"/>
          <a:ext cx="2338010" cy="1143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저장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유효성체크 후 새 비밀번호 저장되고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#e1-2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새비밀번호 미 입력 후 저장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40113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E1-2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비밀번호 저장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확인 버튼 클릭 시 로그인 페이지로 이동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196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73543C-6203-A4C8-A359-D9EE8574682C}"/>
              </a:ext>
            </a:extLst>
          </p:cNvPr>
          <p:cNvSpPr/>
          <p:nvPr/>
        </p:nvSpPr>
        <p:spPr>
          <a:xfrm>
            <a:off x="3479800" y="471643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73C67-43C6-614F-174F-EDEB3753B44A}"/>
              </a:ext>
            </a:extLst>
          </p:cNvPr>
          <p:cNvSpPr/>
          <p:nvPr/>
        </p:nvSpPr>
        <p:spPr>
          <a:xfrm>
            <a:off x="2937933" y="3529382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입력해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5AE699-5DFB-C723-A93A-160C2432AF3C}"/>
              </a:ext>
            </a:extLst>
          </p:cNvPr>
          <p:cNvSpPr/>
          <p:nvPr/>
        </p:nvSpPr>
        <p:spPr>
          <a:xfrm>
            <a:off x="1948653" y="3459812"/>
            <a:ext cx="779972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7B07B5-DF8E-AEFF-595E-D98C70FA4093}"/>
              </a:ext>
            </a:extLst>
          </p:cNvPr>
          <p:cNvSpPr/>
          <p:nvPr/>
        </p:nvSpPr>
        <p:spPr>
          <a:xfrm>
            <a:off x="2937933" y="4225586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다시 입력해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44FB1D-EC83-D3CE-90DE-D3895366A4C7}"/>
              </a:ext>
            </a:extLst>
          </p:cNvPr>
          <p:cNvSpPr/>
          <p:nvPr/>
        </p:nvSpPr>
        <p:spPr>
          <a:xfrm>
            <a:off x="1948653" y="4154630"/>
            <a:ext cx="98086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 확인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16E0D-079C-7DE9-92FE-8AA2299A22DA}"/>
              </a:ext>
            </a:extLst>
          </p:cNvPr>
          <p:cNvSpPr txBox="1"/>
          <p:nvPr/>
        </p:nvSpPr>
        <p:spPr>
          <a:xfrm>
            <a:off x="2854635" y="3895275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D1ACB09-048D-D660-21FB-06B0A7857F4E}"/>
              </a:ext>
            </a:extLst>
          </p:cNvPr>
          <p:cNvSpPr/>
          <p:nvPr/>
        </p:nvSpPr>
        <p:spPr>
          <a:xfrm>
            <a:off x="1741348" y="354619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34481E3-9775-5761-F727-EC21341A89F6}"/>
              </a:ext>
            </a:extLst>
          </p:cNvPr>
          <p:cNvSpPr/>
          <p:nvPr/>
        </p:nvSpPr>
        <p:spPr>
          <a:xfrm>
            <a:off x="1741348" y="423244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B279DD3-4C42-5BA4-AE9B-8287BB967962}"/>
              </a:ext>
            </a:extLst>
          </p:cNvPr>
          <p:cNvCxnSpPr>
            <a:cxnSpLocks/>
          </p:cNvCxnSpPr>
          <p:nvPr/>
        </p:nvCxnSpPr>
        <p:spPr>
          <a:xfrm>
            <a:off x="562716" y="1479087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47581C7-A4A4-E417-2EF7-9B5F67B1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67" y="3589651"/>
            <a:ext cx="133960" cy="133960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0AB2123A-C66C-38EC-2B82-20568432C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4319" y="4267263"/>
            <a:ext cx="138256" cy="1382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4B225E-9F84-1840-C682-4DE5AB5AC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2459" y="3765796"/>
            <a:ext cx="140301" cy="1403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2A8658-E75B-4E6A-BD8A-2250A7C3398C}"/>
              </a:ext>
            </a:extLst>
          </p:cNvPr>
          <p:cNvSpPr txBox="1"/>
          <p:nvPr/>
        </p:nvSpPr>
        <p:spPr>
          <a:xfrm>
            <a:off x="2992609" y="3735919"/>
            <a:ext cx="3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A961E1B-8F11-ADCF-C3E6-B837EA27072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340977" y="3765796"/>
            <a:ext cx="140301" cy="14030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1F9293-686D-F024-9A3F-336C6ABF67C0}"/>
              </a:ext>
            </a:extLst>
          </p:cNvPr>
          <p:cNvSpPr txBox="1"/>
          <p:nvPr/>
        </p:nvSpPr>
        <p:spPr>
          <a:xfrm>
            <a:off x="3411126" y="3735919"/>
            <a:ext cx="6135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47EE1E2-3EC9-59F5-D157-DE4C4368449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773556" y="3765796"/>
            <a:ext cx="140301" cy="1403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FBF621E-956B-FFFF-DB65-8027E338CE07}"/>
              </a:ext>
            </a:extLst>
          </p:cNvPr>
          <p:cNvSpPr txBox="1"/>
          <p:nvPr/>
        </p:nvSpPr>
        <p:spPr>
          <a:xfrm>
            <a:off x="3843705" y="3735919"/>
            <a:ext cx="5477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DF8096C-AD22-DBAA-C91C-52462ABDAC7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342386" y="3765796"/>
            <a:ext cx="140301" cy="14030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5F8A382-17E2-4DDF-A5EF-DC00718C7851}"/>
              </a:ext>
            </a:extLst>
          </p:cNvPr>
          <p:cNvSpPr txBox="1"/>
          <p:nvPr/>
        </p:nvSpPr>
        <p:spPr>
          <a:xfrm>
            <a:off x="4412535" y="3735919"/>
            <a:ext cx="7799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DB3ECE2-F475-0C96-7F08-2CE4DBB3563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922460" y="4473593"/>
            <a:ext cx="140301" cy="14030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587FB68-C8BD-242A-71A1-4E613F7CEDAB}"/>
              </a:ext>
            </a:extLst>
          </p:cNvPr>
          <p:cNvSpPr txBox="1"/>
          <p:nvPr/>
        </p:nvSpPr>
        <p:spPr>
          <a:xfrm>
            <a:off x="2992609" y="4443716"/>
            <a:ext cx="8568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일치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E37306-38CB-4D5F-F6F5-B728BAB8D383}"/>
              </a:ext>
            </a:extLst>
          </p:cNvPr>
          <p:cNvGrpSpPr/>
          <p:nvPr/>
        </p:nvGrpSpPr>
        <p:grpSpPr>
          <a:xfrm>
            <a:off x="5455888" y="5875289"/>
            <a:ext cx="1896882" cy="630891"/>
            <a:chOff x="5064967" y="3976801"/>
            <a:chExt cx="1896882" cy="63089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AEAD051-A48E-6DC4-5303-5182CE3741CB}"/>
                </a:ext>
              </a:extLst>
            </p:cNvPr>
            <p:cNvSpPr/>
            <p:nvPr/>
          </p:nvSpPr>
          <p:spPr bwMode="auto">
            <a:xfrm>
              <a:off x="5161849" y="4067692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50" name="Rectangle 626">
              <a:extLst>
                <a:ext uri="{FF2B5EF4-FFF2-40B4-BE49-F238E27FC236}">
                  <a16:creationId xmlns:a16="http://schemas.microsoft.com/office/drawing/2014/main" id="{D1478860-2721-B3B8-606C-A3F50F5C9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비밀번호가 통합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발급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1" name="AutoShape 181">
              <a:extLst>
                <a:ext uri="{FF2B5EF4-FFF2-40B4-BE49-F238E27FC236}">
                  <a16:creationId xmlns:a16="http://schemas.microsoft.com/office/drawing/2014/main" id="{EB6EFFB4-B699-5C3A-589B-CF69A08BD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3592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281CCBA-0B89-9C9E-83A6-3DF0779E4297}"/>
                </a:ext>
              </a:extLst>
            </p:cNvPr>
            <p:cNvSpPr/>
            <p:nvPr/>
          </p:nvSpPr>
          <p:spPr>
            <a:xfrm>
              <a:off x="5064967" y="3976801"/>
              <a:ext cx="1980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1-</a:t>
              </a:r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1811A12-D42F-6E1A-C878-7E4245DD5E64}"/>
              </a:ext>
            </a:extLst>
          </p:cNvPr>
          <p:cNvSpPr/>
          <p:nvPr/>
        </p:nvSpPr>
        <p:spPr bwMode="auto">
          <a:xfrm>
            <a:off x="5553520" y="521320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54" name="그룹 74">
            <a:extLst>
              <a:ext uri="{FF2B5EF4-FFF2-40B4-BE49-F238E27FC236}">
                <a16:creationId xmlns:a16="http://schemas.microsoft.com/office/drawing/2014/main" id="{9BC88DE2-35D8-8AC5-FD8A-0E3E95A87F6B}"/>
              </a:ext>
            </a:extLst>
          </p:cNvPr>
          <p:cNvGrpSpPr>
            <a:grpSpLocks/>
          </p:cNvGrpSpPr>
          <p:nvPr/>
        </p:nvGrpSpPr>
        <p:grpSpPr bwMode="auto">
          <a:xfrm>
            <a:off x="5680537" y="5260306"/>
            <a:ext cx="1657325" cy="519167"/>
            <a:chOff x="3987737" y="5749979"/>
            <a:chExt cx="1657324" cy="324237"/>
          </a:xfrm>
        </p:grpSpPr>
        <p:sp>
          <p:nvSpPr>
            <p:cNvPr id="55" name="Rectangle 626">
              <a:extLst>
                <a:ext uri="{FF2B5EF4-FFF2-40B4-BE49-F238E27FC236}">
                  <a16:creationId xmlns:a16="http://schemas.microsoft.com/office/drawing/2014/main" id="{FDDD7290-A820-7106-F2DD-73D96884E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 비밀번호를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6" name="AutoShape 181">
              <a:extLst>
                <a:ext uri="{FF2B5EF4-FFF2-40B4-BE49-F238E27FC236}">
                  <a16:creationId xmlns:a16="http://schemas.microsoft.com/office/drawing/2014/main" id="{81255AF7-B921-C1DA-2EF8-FB4DD71FA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9DDBD3-21C4-49B3-8D6A-E7F21C7543AC}"/>
              </a:ext>
            </a:extLst>
          </p:cNvPr>
          <p:cNvSpPr/>
          <p:nvPr/>
        </p:nvSpPr>
        <p:spPr>
          <a:xfrm>
            <a:off x="5444629" y="512764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31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224CC-3A77-3CB2-403F-6441EF1F3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D4C3E13-451A-A8C3-2587-9F6A6A04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비밀번호 변경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A1BB158-AFFE-6B0A-DE4F-639FF21EE9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70EF7D2-2272-43BB-FC24-0838956182D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비밀번호 변경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355733-9741-1576-FEFF-884E4253B7EF}"/>
              </a:ext>
            </a:extLst>
          </p:cNvPr>
          <p:cNvSpPr/>
          <p:nvPr/>
        </p:nvSpPr>
        <p:spPr>
          <a:xfrm>
            <a:off x="479223" y="1521460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C729F4-8434-98FF-B2F6-9459A04BB4CF}"/>
              </a:ext>
            </a:extLst>
          </p:cNvPr>
          <p:cNvSpPr txBox="1"/>
          <p:nvPr/>
        </p:nvSpPr>
        <p:spPr>
          <a:xfrm>
            <a:off x="482765" y="1811788"/>
            <a:ext cx="52692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새로운 비밀번호를 기입하시고 확인 버튼을 누르시면 해당 비밀번호로 변경됩니다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~20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 영문 혼용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대소문자구분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(!@#$^&amp;*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허용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AA54917-1045-1CC4-6CBD-ED6804937495}"/>
              </a:ext>
            </a:extLst>
          </p:cNvPr>
          <p:cNvGrpSpPr/>
          <p:nvPr/>
        </p:nvGrpSpPr>
        <p:grpSpPr>
          <a:xfrm>
            <a:off x="560388" y="3362441"/>
            <a:ext cx="6445250" cy="1259452"/>
            <a:chOff x="546337" y="3362441"/>
            <a:chExt cx="4406663" cy="125945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238C95FD-8800-6729-BB14-E3259E8ECB3B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3362441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F50B7D-E88B-BE37-653D-393D4DA8238F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4621893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4445A0-B0E7-AE41-1B5C-B4AB85B489FB}"/>
              </a:ext>
            </a:extLst>
          </p:cNvPr>
          <p:cNvSpPr/>
          <p:nvPr/>
        </p:nvSpPr>
        <p:spPr>
          <a:xfrm>
            <a:off x="2463513" y="3528024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C133A8-1DBA-4DDF-CE28-C9E3AD64A926}"/>
              </a:ext>
            </a:extLst>
          </p:cNvPr>
          <p:cNvSpPr/>
          <p:nvPr/>
        </p:nvSpPr>
        <p:spPr>
          <a:xfrm>
            <a:off x="1465170" y="3446888"/>
            <a:ext cx="84535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F77C62-D6AF-9DB9-A4E0-980DC6D0A54A}"/>
              </a:ext>
            </a:extLst>
          </p:cNvPr>
          <p:cNvSpPr/>
          <p:nvPr/>
        </p:nvSpPr>
        <p:spPr>
          <a:xfrm>
            <a:off x="2463513" y="4142894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31867C-B0FE-6A61-4CEA-3B8AAE643845}"/>
              </a:ext>
            </a:extLst>
          </p:cNvPr>
          <p:cNvSpPr/>
          <p:nvPr/>
        </p:nvSpPr>
        <p:spPr>
          <a:xfrm>
            <a:off x="1465170" y="4061758"/>
            <a:ext cx="1003393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 확인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90C2534-053B-63E3-D100-58E442D1CEA8}"/>
              </a:ext>
            </a:extLst>
          </p:cNvPr>
          <p:cNvSpPr/>
          <p:nvPr/>
        </p:nvSpPr>
        <p:spPr>
          <a:xfrm>
            <a:off x="3256076" y="2247744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8" name="그림 57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8532478-17F1-BB8B-46FA-6E071E7E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28" y="2495620"/>
            <a:ext cx="482420" cy="4824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823B608-245C-1EBF-2034-E01EDB999422}"/>
              </a:ext>
            </a:extLst>
          </p:cNvPr>
          <p:cNvSpPr txBox="1"/>
          <p:nvPr/>
        </p:nvSpPr>
        <p:spPr>
          <a:xfrm>
            <a:off x="560388" y="5262693"/>
            <a:ext cx="644525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 latinLnBrk="1">
              <a:spcAft>
                <a:spcPts val="600"/>
              </a:spcAft>
              <a:buNone/>
            </a:pPr>
            <a:r>
              <a:rPr lang="ko-KR" altLang="en-US" sz="700" b="1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안내 및 유의사항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타 사이트와 동일한 비밀번호의 사용 또는 이전에 사용했던 비밀번호는 안전하지 않을 수 있습니다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700" b="0" i="0" dirty="0">
              <a:solidFill>
                <a:srgbClr val="555555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305775-7069-834D-79B9-1F3690742C28}"/>
              </a:ext>
            </a:extLst>
          </p:cNvPr>
          <p:cNvSpPr/>
          <p:nvPr/>
        </p:nvSpPr>
        <p:spPr>
          <a:xfrm>
            <a:off x="476282" y="88957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F85A09-5083-FAA3-5498-3DD45C336028}"/>
              </a:ext>
            </a:extLst>
          </p:cNvPr>
          <p:cNvSpPr txBox="1"/>
          <p:nvPr/>
        </p:nvSpPr>
        <p:spPr>
          <a:xfrm>
            <a:off x="4603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C01B82BB-3D6C-2A0E-C0EE-C9FC2276D7CB}"/>
              </a:ext>
            </a:extLst>
          </p:cNvPr>
          <p:cNvSpPr/>
          <p:nvPr/>
        </p:nvSpPr>
        <p:spPr>
          <a:xfrm>
            <a:off x="3772086" y="4802770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id="{5F1EE4D2-5686-D429-BDC2-50A78DF82FC9}"/>
              </a:ext>
            </a:extLst>
          </p:cNvPr>
          <p:cNvSpPr/>
          <p:nvPr/>
        </p:nvSpPr>
        <p:spPr>
          <a:xfrm>
            <a:off x="3145661" y="4802771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684EA00-1AA5-E585-2538-F6C1FEE4276E}"/>
              </a:ext>
            </a:extLst>
          </p:cNvPr>
          <p:cNvSpPr/>
          <p:nvPr/>
        </p:nvSpPr>
        <p:spPr>
          <a:xfrm>
            <a:off x="1300790" y="352902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700B408-FB5B-E561-511A-C6B8AC63C2A4}"/>
              </a:ext>
            </a:extLst>
          </p:cNvPr>
          <p:cNvSpPr/>
          <p:nvPr/>
        </p:nvSpPr>
        <p:spPr>
          <a:xfrm>
            <a:off x="1300790" y="413348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E40C62-7818-10CF-5111-754CC364DC1F}"/>
              </a:ext>
            </a:extLst>
          </p:cNvPr>
          <p:cNvSpPr/>
          <p:nvPr/>
        </p:nvSpPr>
        <p:spPr>
          <a:xfrm>
            <a:off x="3765550" y="466815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C25687-1BAF-0896-71E8-B13985333EEC}"/>
              </a:ext>
            </a:extLst>
          </p:cNvPr>
          <p:cNvSpPr/>
          <p:nvPr/>
        </p:nvSpPr>
        <p:spPr>
          <a:xfrm>
            <a:off x="3145661" y="466292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" name="Google Shape;638;p42">
            <a:extLst>
              <a:ext uri="{FF2B5EF4-FFF2-40B4-BE49-F238E27FC236}">
                <a16:creationId xmlns:a16="http://schemas.microsoft.com/office/drawing/2014/main" id="{AB266DF2-B5BB-C97B-3764-D8B021034C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553931"/>
              </p:ext>
            </p:extLst>
          </p:nvPr>
        </p:nvGraphicFramePr>
        <p:xfrm>
          <a:off x="7514015" y="310181"/>
          <a:ext cx="2338010" cy="1122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새로운 비밀번호 입력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비밀번호가 아닌 새로운 비밀번호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 확인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비밀번호와 동일한 비밀번호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일치 여부 확인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A4A8664-DA0D-4808-B4EB-43B809923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7878"/>
              </p:ext>
            </p:extLst>
          </p:nvPr>
        </p:nvGraphicFramePr>
        <p:xfrm>
          <a:off x="7514015" y="1426968"/>
          <a:ext cx="2338010" cy="1423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뒤로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이전화면으로 이동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저장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유효성체크 후 새 비밀번호 저장되고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#e2-2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새비밀번호 미 입력 후 저장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291315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E2-2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비밀번호 저장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확인 버튼 클릭 시 로그인 페이지로 이동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26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EE22A36-8A7C-D5CC-B835-161766428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880" y="3564599"/>
            <a:ext cx="133960" cy="133960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9DFB5A42-3FAD-F6A5-64B3-41256DE49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3732" y="4171061"/>
            <a:ext cx="138256" cy="138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5C2653-39BF-994A-4BC5-A15FD0311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474" y="3767799"/>
            <a:ext cx="140301" cy="1403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393433-B1AE-A1D6-C58F-CC5DFA9EBEBE}"/>
              </a:ext>
            </a:extLst>
          </p:cNvPr>
          <p:cNvSpPr txBox="1"/>
          <p:nvPr/>
        </p:nvSpPr>
        <p:spPr>
          <a:xfrm>
            <a:off x="2518624" y="3737922"/>
            <a:ext cx="3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86952D4-99F3-E428-DE24-7568383E3FF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866992" y="3767799"/>
            <a:ext cx="140301" cy="14030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CD769D-A81C-E7A9-53F1-385BE195872D}"/>
              </a:ext>
            </a:extLst>
          </p:cNvPr>
          <p:cNvSpPr txBox="1"/>
          <p:nvPr/>
        </p:nvSpPr>
        <p:spPr>
          <a:xfrm>
            <a:off x="2937141" y="3737922"/>
            <a:ext cx="6135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2A8EF22-332F-FDB8-B6AA-79872F155A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299571" y="3767799"/>
            <a:ext cx="140301" cy="1403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67AB9B9-29CA-C7A9-3032-159C47D0C66D}"/>
              </a:ext>
            </a:extLst>
          </p:cNvPr>
          <p:cNvSpPr txBox="1"/>
          <p:nvPr/>
        </p:nvSpPr>
        <p:spPr>
          <a:xfrm>
            <a:off x="3369720" y="3737922"/>
            <a:ext cx="5477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E3CA41A-5CC2-3D00-BF5C-14882A32CDF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868401" y="3767799"/>
            <a:ext cx="140301" cy="14030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B493FA4-726F-E20B-3E46-FCBB19A1FC25}"/>
              </a:ext>
            </a:extLst>
          </p:cNvPr>
          <p:cNvSpPr txBox="1"/>
          <p:nvPr/>
        </p:nvSpPr>
        <p:spPr>
          <a:xfrm>
            <a:off x="3938550" y="3737922"/>
            <a:ext cx="7799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8D9CAEB-C90C-740E-AFF5-58AF3B884E3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438570" y="4389259"/>
            <a:ext cx="140301" cy="14030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3BB0837-9A3B-4E48-2048-8E24BCA4CC28}"/>
              </a:ext>
            </a:extLst>
          </p:cNvPr>
          <p:cNvSpPr txBox="1"/>
          <p:nvPr/>
        </p:nvSpPr>
        <p:spPr>
          <a:xfrm>
            <a:off x="2508719" y="4359382"/>
            <a:ext cx="8568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일치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4A601B-DAFB-723E-D440-4AF2A99C706E}"/>
              </a:ext>
            </a:extLst>
          </p:cNvPr>
          <p:cNvSpPr txBox="1"/>
          <p:nvPr/>
        </p:nvSpPr>
        <p:spPr>
          <a:xfrm>
            <a:off x="2372563" y="3882267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6E7A787-FBA9-E4B0-93A9-6EC1F6F88084}"/>
              </a:ext>
            </a:extLst>
          </p:cNvPr>
          <p:cNvGrpSpPr/>
          <p:nvPr/>
        </p:nvGrpSpPr>
        <p:grpSpPr>
          <a:xfrm>
            <a:off x="5455888" y="5875289"/>
            <a:ext cx="1896882" cy="630891"/>
            <a:chOff x="5064967" y="3976801"/>
            <a:chExt cx="1896882" cy="63089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BD0CA42-2AEF-EEAE-B26B-B1DF4A69940D}"/>
                </a:ext>
              </a:extLst>
            </p:cNvPr>
            <p:cNvSpPr/>
            <p:nvPr/>
          </p:nvSpPr>
          <p:spPr bwMode="auto">
            <a:xfrm>
              <a:off x="5161849" y="4067692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46" name="Rectangle 626">
              <a:extLst>
                <a:ext uri="{FF2B5EF4-FFF2-40B4-BE49-F238E27FC236}">
                  <a16:creationId xmlns:a16="http://schemas.microsoft.com/office/drawing/2014/main" id="{C92AA229-9677-1BF4-AAFA-F2E42F08D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비밀번호가 통합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발급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7" name="AutoShape 181">
              <a:extLst>
                <a:ext uri="{FF2B5EF4-FFF2-40B4-BE49-F238E27FC236}">
                  <a16:creationId xmlns:a16="http://schemas.microsoft.com/office/drawing/2014/main" id="{BF8EC2A5-E5EF-B5A8-8FA8-FFC0F3A43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3592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6E30C-538A-E682-ACB1-0E6ECF99D329}"/>
                </a:ext>
              </a:extLst>
            </p:cNvPr>
            <p:cNvSpPr/>
            <p:nvPr/>
          </p:nvSpPr>
          <p:spPr>
            <a:xfrm>
              <a:off x="5064967" y="3976801"/>
              <a:ext cx="1980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e2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83784F-6441-6130-0102-99EBBEF33632}"/>
              </a:ext>
            </a:extLst>
          </p:cNvPr>
          <p:cNvSpPr/>
          <p:nvPr/>
        </p:nvSpPr>
        <p:spPr bwMode="auto">
          <a:xfrm>
            <a:off x="5553520" y="520050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50" name="그룹 74">
            <a:extLst>
              <a:ext uri="{FF2B5EF4-FFF2-40B4-BE49-F238E27FC236}">
                <a16:creationId xmlns:a16="http://schemas.microsoft.com/office/drawing/2014/main" id="{EDDD9F40-E634-8E18-B33C-0A4C7D252014}"/>
              </a:ext>
            </a:extLst>
          </p:cNvPr>
          <p:cNvGrpSpPr>
            <a:grpSpLocks/>
          </p:cNvGrpSpPr>
          <p:nvPr/>
        </p:nvGrpSpPr>
        <p:grpSpPr bwMode="auto">
          <a:xfrm>
            <a:off x="5680537" y="5247606"/>
            <a:ext cx="1657325" cy="519167"/>
            <a:chOff x="3987737" y="5749979"/>
            <a:chExt cx="1657324" cy="324237"/>
          </a:xfrm>
        </p:grpSpPr>
        <p:sp>
          <p:nvSpPr>
            <p:cNvPr id="51" name="Rectangle 626">
              <a:extLst>
                <a:ext uri="{FF2B5EF4-FFF2-40B4-BE49-F238E27FC236}">
                  <a16:creationId xmlns:a16="http://schemas.microsoft.com/office/drawing/2014/main" id="{8BB11DB1-45BF-19BA-CF11-A5399C339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 비밀번호를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2" name="AutoShape 181">
              <a:extLst>
                <a:ext uri="{FF2B5EF4-FFF2-40B4-BE49-F238E27FC236}">
                  <a16:creationId xmlns:a16="http://schemas.microsoft.com/office/drawing/2014/main" id="{1EB505E2-0EEA-1D57-6205-004BCB66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4CEA17-8841-1D9A-DE90-C8CAD43B7850}"/>
              </a:ext>
            </a:extLst>
          </p:cNvPr>
          <p:cNvSpPr/>
          <p:nvPr/>
        </p:nvSpPr>
        <p:spPr>
          <a:xfrm>
            <a:off x="5444629" y="511494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96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D4775-B32B-0C6F-3652-4F4CB4C0F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44C79089-2B79-7B5F-A4DD-C9565D53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회원탈퇴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EF04A84A-EB53-2288-1F7A-FD9C2B6CFE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1C8C5135-042D-A04C-73CA-3BE0EC281B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회원탈퇴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6EF590-F2FC-EF35-9AEE-AB2C0E734F73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76430EB-29C6-2AAF-4CFC-E593336C9B36}"/>
              </a:ext>
            </a:extLst>
          </p:cNvPr>
          <p:cNvSpPr/>
          <p:nvPr/>
        </p:nvSpPr>
        <p:spPr>
          <a:xfrm>
            <a:off x="2286070" y="229674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Button">
            <a:extLst>
              <a:ext uri="{FF2B5EF4-FFF2-40B4-BE49-F238E27FC236}">
                <a16:creationId xmlns:a16="http://schemas.microsoft.com/office/drawing/2014/main" id="{D5DFB59C-75ED-DBE4-9359-2CADAD0E54D5}"/>
              </a:ext>
            </a:extLst>
          </p:cNvPr>
          <p:cNvSpPr/>
          <p:nvPr/>
        </p:nvSpPr>
        <p:spPr>
          <a:xfrm>
            <a:off x="3161089" y="3784829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Button">
            <a:extLst>
              <a:ext uri="{FF2B5EF4-FFF2-40B4-BE49-F238E27FC236}">
                <a16:creationId xmlns:a16="http://schemas.microsoft.com/office/drawing/2014/main" id="{2F260CFC-840B-4B44-B17F-A4EDC1979200}"/>
              </a:ext>
            </a:extLst>
          </p:cNvPr>
          <p:cNvSpPr/>
          <p:nvPr/>
        </p:nvSpPr>
        <p:spPr>
          <a:xfrm>
            <a:off x="3788106" y="3784829"/>
            <a:ext cx="714103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 단계로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DFFE7-98EE-2484-0E16-D70B05127496}"/>
              </a:ext>
            </a:extLst>
          </p:cNvPr>
          <p:cNvSpPr txBox="1"/>
          <p:nvPr/>
        </p:nvSpPr>
        <p:spPr>
          <a:xfrm>
            <a:off x="2476671" y="2077183"/>
            <a:ext cx="3018799" cy="809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사용을 잘 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안하게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돼요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보호를 위해 삭제할 정보가 있어요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계정이 있어요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</a:p>
        </p:txBody>
      </p:sp>
      <p:graphicFrame>
        <p:nvGraphicFramePr>
          <p:cNvPr id="4" name="Google Shape;638;p42">
            <a:extLst>
              <a:ext uri="{FF2B5EF4-FFF2-40B4-BE49-F238E27FC236}">
                <a16:creationId xmlns:a16="http://schemas.microsoft.com/office/drawing/2014/main" id="{459EA274-9C5A-9B70-5A6E-9023E7C727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614742"/>
              </p:ext>
            </p:extLst>
          </p:nvPr>
        </p:nvGraphicFramePr>
        <p:xfrm>
          <a:off x="7514015" y="310181"/>
          <a:ext cx="2338010" cy="9230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 이유 선택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기타 선택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기타사항 직접 입력</a:t>
                      </a:r>
                      <a:endParaRPr b="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78EC3D36-B992-9B7D-FF7A-83222D32EF1A}"/>
              </a:ext>
            </a:extLst>
          </p:cNvPr>
          <p:cNvSpPr/>
          <p:nvPr/>
        </p:nvSpPr>
        <p:spPr>
          <a:xfrm>
            <a:off x="2286070" y="282814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6623A-2A7A-4C66-6860-556D7DE667A0}"/>
              </a:ext>
            </a:extLst>
          </p:cNvPr>
          <p:cNvSpPr/>
          <p:nvPr/>
        </p:nvSpPr>
        <p:spPr>
          <a:xfrm>
            <a:off x="3035528" y="1398556"/>
            <a:ext cx="1462791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왜 탈퇴하시는지 이유가 있을까요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3573F0-AE97-A816-44F9-AA78E02462E7}"/>
              </a:ext>
            </a:extLst>
          </p:cNvPr>
          <p:cNvSpPr/>
          <p:nvPr/>
        </p:nvSpPr>
        <p:spPr>
          <a:xfrm>
            <a:off x="2542295" y="2916559"/>
            <a:ext cx="2452796" cy="66231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기타 입력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720C0E-5EA8-B23D-22A5-C7BFB8EFD09D}"/>
              </a:ext>
            </a:extLst>
          </p:cNvPr>
          <p:cNvSpPr/>
          <p:nvPr/>
        </p:nvSpPr>
        <p:spPr>
          <a:xfrm>
            <a:off x="3781020" y="365588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BAF030-6E94-EADC-4EA8-F99570B4468A}"/>
              </a:ext>
            </a:extLst>
          </p:cNvPr>
          <p:cNvSpPr/>
          <p:nvPr/>
        </p:nvSpPr>
        <p:spPr>
          <a:xfrm>
            <a:off x="3161131" y="365065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116262D-214D-56AD-ED6E-D07F68940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654730"/>
              </p:ext>
            </p:extLst>
          </p:nvPr>
        </p:nvGraphicFramePr>
        <p:xfrm>
          <a:off x="7514015" y="1233214"/>
          <a:ext cx="2338010" cy="10371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취소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마이페이지 화면으로 이동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다음 단계로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유효성 체크 후 탈퇴 재 확인 화면으로 이동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탈퇴 사유 미 선택 시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체크 후 창 닫기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98014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E2D66D0-CA0C-D2A8-0E3C-A1C806204E6B}"/>
              </a:ext>
            </a:extLst>
          </p:cNvPr>
          <p:cNvSpPr/>
          <p:nvPr/>
        </p:nvSpPr>
        <p:spPr bwMode="auto">
          <a:xfrm>
            <a:off x="5557283" y="5944010"/>
            <a:ext cx="1800000" cy="54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Rectangle 626">
            <a:extLst>
              <a:ext uri="{FF2B5EF4-FFF2-40B4-BE49-F238E27FC236}">
                <a16:creationId xmlns:a16="http://schemas.microsoft.com/office/drawing/2014/main" id="{6F235034-4CCF-F422-5C0B-8E1A6572B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300" y="5984774"/>
            <a:ext cx="165732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탈퇴 사유를 선택해 주세요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AutoShape 181">
            <a:extLst>
              <a:ext uri="{FF2B5EF4-FFF2-40B4-BE49-F238E27FC236}">
                <a16:creationId xmlns:a16="http://schemas.microsoft.com/office/drawing/2014/main" id="{504112C0-4999-C07E-4BCC-659DA553E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075" y="6229408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6EB392-F234-E6A1-2A1A-83FD162AC9DF}"/>
              </a:ext>
            </a:extLst>
          </p:cNvPr>
          <p:cNvSpPr/>
          <p:nvPr/>
        </p:nvSpPr>
        <p:spPr>
          <a:xfrm>
            <a:off x="5451942" y="5864803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969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D9CB1-B1AF-1283-32F0-F6F3DD360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ACD0D4-4DEE-7BFC-7525-B4E3C70344B6}"/>
              </a:ext>
            </a:extLst>
          </p:cNvPr>
          <p:cNvSpPr txBox="1"/>
          <p:nvPr/>
        </p:nvSpPr>
        <p:spPr>
          <a:xfrm>
            <a:off x="2245677" y="2816239"/>
            <a:ext cx="3959329" cy="1361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 탈퇴 시 서비스 이용에 제약이 있을 수 있습니다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 탈퇴 요청 전 확인 사항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－ 회원 아이디가 삭제되어 로그인 할 수 없습니다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－ 삭제된 정보는 이후 재가입하여도 복구되지 않습니다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 탈퇴 시 삭제정보</a:t>
            </a:r>
            <a:endParaRPr lang="en-US" altLang="ko-KR" sz="8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－ 회원정보 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정보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회비납부 이력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교육수강 정보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수료증 등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－ 단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게시판에 작성한 글은 작성자 정보 만 삭제 후 남김</a:t>
            </a:r>
            <a:endParaRPr lang="en-US" altLang="ko-KR" sz="8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제목 33">
            <a:extLst>
              <a:ext uri="{FF2B5EF4-FFF2-40B4-BE49-F238E27FC236}">
                <a16:creationId xmlns:a16="http://schemas.microsoft.com/office/drawing/2014/main" id="{F6DB5764-2F1A-E908-0BAD-FB864E97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회원탈퇴 </a:t>
            </a:r>
            <a:r>
              <a:rPr lang="en-US" altLang="ko-KR" dirty="0"/>
              <a:t>&gt; </a:t>
            </a:r>
            <a:r>
              <a:rPr lang="ko-KR" altLang="en-US" dirty="0"/>
              <a:t>탈퇴 재확인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E8AFB059-F5AD-7C91-DAC2-A02CDBF555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3810195B-481C-092D-CC05-E24A5071CB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회원탈퇴 재확인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B21E838-AA63-2FF8-FE1E-37E60B8D0F0A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3EF928E-3EFB-634F-DDAD-50B41F362DE6}"/>
              </a:ext>
            </a:extLst>
          </p:cNvPr>
          <p:cNvSpPr/>
          <p:nvPr/>
        </p:nvSpPr>
        <p:spPr>
          <a:xfrm>
            <a:off x="1758241" y="304691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Button">
            <a:extLst>
              <a:ext uri="{FF2B5EF4-FFF2-40B4-BE49-F238E27FC236}">
                <a16:creationId xmlns:a16="http://schemas.microsoft.com/office/drawing/2014/main" id="{FA214BF4-31CF-56BB-137E-75040607190D}"/>
              </a:ext>
            </a:extLst>
          </p:cNvPr>
          <p:cNvSpPr/>
          <p:nvPr/>
        </p:nvSpPr>
        <p:spPr>
          <a:xfrm>
            <a:off x="3080209" y="4685596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Button">
            <a:extLst>
              <a:ext uri="{FF2B5EF4-FFF2-40B4-BE49-F238E27FC236}">
                <a16:creationId xmlns:a16="http://schemas.microsoft.com/office/drawing/2014/main" id="{8708E84E-517B-95D0-33C8-DADFD504FCC1}"/>
              </a:ext>
            </a:extLst>
          </p:cNvPr>
          <p:cNvSpPr/>
          <p:nvPr/>
        </p:nvSpPr>
        <p:spPr>
          <a:xfrm>
            <a:off x="3677198" y="4685596"/>
            <a:ext cx="714103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 탈퇴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4" name="Google Shape;638;p42">
            <a:extLst>
              <a:ext uri="{FF2B5EF4-FFF2-40B4-BE49-F238E27FC236}">
                <a16:creationId xmlns:a16="http://schemas.microsoft.com/office/drawing/2014/main" id="{95C3B76C-2BFC-63FA-A34D-3E2489B897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211622"/>
              </p:ext>
            </p:extLst>
          </p:nvPr>
        </p:nvGraphicFramePr>
        <p:xfrm>
          <a:off x="7514015" y="310181"/>
          <a:ext cx="2338010" cy="6433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 정보 상세 설명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34B30EE-CBCE-1D37-C944-6DF52CF29876}"/>
              </a:ext>
            </a:extLst>
          </p:cNvPr>
          <p:cNvSpPr/>
          <p:nvPr/>
        </p:nvSpPr>
        <p:spPr>
          <a:xfrm>
            <a:off x="2801902" y="2400057"/>
            <a:ext cx="2039794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정말로 탈퇴 하시겠습니까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5433BB6-53FF-7BAB-3808-BBEC7FA99918}"/>
              </a:ext>
            </a:extLst>
          </p:cNvPr>
          <p:cNvSpPr/>
          <p:nvPr/>
        </p:nvSpPr>
        <p:spPr>
          <a:xfrm>
            <a:off x="3256076" y="1372955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블랙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0D683A6-FCBF-B1B4-B223-F633FCA40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74" y="1657443"/>
            <a:ext cx="447426" cy="4474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DB00ABF-78D0-8795-D2D2-623BABB1A5CA}"/>
              </a:ext>
            </a:extLst>
          </p:cNvPr>
          <p:cNvSpPr/>
          <p:nvPr/>
        </p:nvSpPr>
        <p:spPr bwMode="auto">
          <a:xfrm>
            <a:off x="5557283" y="5211239"/>
            <a:ext cx="1800000" cy="60377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Rectangle 626">
            <a:extLst>
              <a:ext uri="{FF2B5EF4-FFF2-40B4-BE49-F238E27FC236}">
                <a16:creationId xmlns:a16="http://schemas.microsoft.com/office/drawing/2014/main" id="{05E23179-600A-0A94-AEE9-C020A38D9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300" y="5252003"/>
            <a:ext cx="16573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탈퇴 시 삭제되는 정보를 확인했습니다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.”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체크하지 않았습니다</a:t>
            </a:r>
            <a:endParaRPr lang="en-US" altLang="ko-KR" sz="700" spc="-8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AutoShape 181">
            <a:extLst>
              <a:ext uri="{FF2B5EF4-FFF2-40B4-BE49-F238E27FC236}">
                <a16:creationId xmlns:a16="http://schemas.microsoft.com/office/drawing/2014/main" id="{BB4139B9-506E-57C5-C5B7-D713CDFFB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075" y="5546741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C706A5-60F5-92AA-123C-5B27C0518FC1}"/>
              </a:ext>
            </a:extLst>
          </p:cNvPr>
          <p:cNvSpPr/>
          <p:nvPr/>
        </p:nvSpPr>
        <p:spPr>
          <a:xfrm>
            <a:off x="5451942" y="5132032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18F8F9-EE4F-B6E2-B74A-F74A518FF0CE}"/>
              </a:ext>
            </a:extLst>
          </p:cNvPr>
          <p:cNvSpPr/>
          <p:nvPr/>
        </p:nvSpPr>
        <p:spPr>
          <a:xfrm>
            <a:off x="3677198" y="458976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F97E95-7900-D579-B45A-043011861E45}"/>
              </a:ext>
            </a:extLst>
          </p:cNvPr>
          <p:cNvSpPr/>
          <p:nvPr/>
        </p:nvSpPr>
        <p:spPr>
          <a:xfrm>
            <a:off x="3080209" y="4584528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4C3F9B3-A38F-A611-17FA-E233239C5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76179"/>
              </p:ext>
            </p:extLst>
          </p:nvPr>
        </p:nvGraphicFramePr>
        <p:xfrm>
          <a:off x="7514015" y="961079"/>
          <a:ext cx="2338010" cy="16368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 화면으로 이동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 처리 및 탈퇴 완료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 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이용약관을 동의하지 않은 경우 팝업 창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6220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 탈퇴 완료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 처리 후 메인으로 이동</a:t>
                      </a:r>
                      <a:endParaRPr lang="en-US" altLang="ko-KR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5215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F1C8DBD-6FFD-2B7B-FD33-C8BC464FBD14}"/>
              </a:ext>
            </a:extLst>
          </p:cNvPr>
          <p:cNvSpPr txBox="1"/>
          <p:nvPr/>
        </p:nvSpPr>
        <p:spPr>
          <a:xfrm>
            <a:off x="2137727" y="4346666"/>
            <a:ext cx="30162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탈퇴 시 삭제되는 정보를 확인했습니다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0B2C37-6A1B-939D-52A7-8B2672176A0F}"/>
              </a:ext>
            </a:extLst>
          </p:cNvPr>
          <p:cNvSpPr/>
          <p:nvPr/>
        </p:nvSpPr>
        <p:spPr bwMode="auto">
          <a:xfrm>
            <a:off x="5557283" y="5979186"/>
            <a:ext cx="1800000" cy="54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7" name="Rectangle 626">
            <a:extLst>
              <a:ext uri="{FF2B5EF4-FFF2-40B4-BE49-F238E27FC236}">
                <a16:creationId xmlns:a16="http://schemas.microsoft.com/office/drawing/2014/main" id="{14661454-5C09-CAF7-39CA-CE1FF1B4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300" y="6019950"/>
            <a:ext cx="165732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탈퇴가 완료 되었습니다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AutoShape 181">
            <a:extLst>
              <a:ext uri="{FF2B5EF4-FFF2-40B4-BE49-F238E27FC236}">
                <a16:creationId xmlns:a16="http://schemas.microsoft.com/office/drawing/2014/main" id="{C3C0FFC1-458E-B6B2-3A55-5957182FA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075" y="6264584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DA2194-B89C-2631-7B8E-E7369C51745F}"/>
              </a:ext>
            </a:extLst>
          </p:cNvPr>
          <p:cNvSpPr/>
          <p:nvPr/>
        </p:nvSpPr>
        <p:spPr>
          <a:xfrm>
            <a:off x="5451942" y="5899979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89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A22C9-83FB-A53C-07F3-D940857E5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E94A66E-27A4-FFF3-C2D6-5446533C9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1621"/>
              </p:ext>
            </p:extLst>
          </p:nvPr>
        </p:nvGraphicFramePr>
        <p:xfrm>
          <a:off x="5967219" y="1880647"/>
          <a:ext cx="3726879" cy="2595904"/>
        </p:xfrm>
        <a:graphic>
          <a:graphicData uri="http://schemas.openxmlformats.org/drawingml/2006/table">
            <a:tbl>
              <a:tblPr firstRow="1" bandRow="1"/>
              <a:tblGrid>
                <a:gridCol w="16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722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678087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32783756"/>
                    </a:ext>
                  </a:extLst>
                </a:gridCol>
              </a:tblGrid>
              <a:tr h="2177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lang="en-US" altLang="ko-KR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lang="en-US" altLang="ko-KR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책임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3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아이디와 비밀번호로 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3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 가입자정보를 통한 본인확인</a:t>
                      </a:r>
                      <a:endParaRPr lang="ko-KR" altLang="en-US" sz="900" b="0" spc="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937193"/>
                  </a:ext>
                </a:extLst>
              </a:tr>
              <a:tr h="33599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통합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위치정보 수집 및 이용에 대한 동의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212033"/>
                  </a:ext>
                </a:extLst>
              </a:tr>
              <a:tr h="2893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위치정보 수집 및 이용에 대한 동의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610149"/>
                  </a:ext>
                </a:extLst>
              </a:tr>
              <a:tr h="289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아이디와 비밀번호로 로그인 시도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012432"/>
                  </a:ext>
                </a:extLst>
              </a:tr>
              <a:tr h="289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처리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71714"/>
                  </a:ext>
                </a:extLst>
              </a:tr>
              <a:tr h="289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SNS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계정으로 로그인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36975"/>
                  </a:ext>
                </a:extLst>
              </a:tr>
              <a:tr h="289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SNS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계정과 </a:t>
                      </a:r>
                      <a:r>
                        <a:rPr lang="ko-KR" altLang="en-US" sz="900" b="0" spc="-5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포털계정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연동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7076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60C741-13CE-FEE3-9C1A-25FBE7BDF7EF}"/>
              </a:ext>
            </a:extLst>
          </p:cNvPr>
          <p:cNvSpPr txBox="1"/>
          <p:nvPr/>
        </p:nvSpPr>
        <p:spPr>
          <a:xfrm>
            <a:off x="6026239" y="440639"/>
            <a:ext cx="148919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fontAlgn="base" latinLnBrk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1" lang="en-US" altLang="ko-KR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 INPUT/OUTPUT </a:t>
            </a:r>
            <a:r>
              <a:rPr kumimoji="1" lang="ko-KR" altLang="en-US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정보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039C69-A264-4AE5-87DF-BC4DBBA89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44271"/>
              </p:ext>
            </p:extLst>
          </p:nvPr>
        </p:nvGraphicFramePr>
        <p:xfrm>
          <a:off x="5967219" y="631614"/>
          <a:ext cx="3726880" cy="938160"/>
        </p:xfrm>
        <a:graphic>
          <a:graphicData uri="http://schemas.openxmlformats.org/drawingml/2006/table">
            <a:tbl>
              <a:tblPr firstRow="1" bandRow="1"/>
              <a:tblGrid>
                <a:gridCol w="186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440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900" b="0" spc="-3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900" b="0" spc="-30" baseline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28800" marB="288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본인인증 정보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통신사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위치정보 이용약관 동의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온라인 회원 계정 발급</a:t>
                      </a:r>
                      <a:b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처리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입력오류 시 오류메시지 출력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28800" marB="288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C51B42-6DCA-F39E-3BC9-FDC33EC64A9F}"/>
              </a:ext>
            </a:extLst>
          </p:cNvPr>
          <p:cNvSpPr txBox="1"/>
          <p:nvPr/>
        </p:nvSpPr>
        <p:spPr>
          <a:xfrm>
            <a:off x="6026239" y="1682271"/>
            <a:ext cx="107721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fontAlgn="base" latinLnBrk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1" lang="en-US" altLang="ko-KR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프로세스 설명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F3FFCC2-99EB-B467-2CA4-649D93DB5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75009"/>
              </p:ext>
            </p:extLst>
          </p:nvPr>
        </p:nvGraphicFramePr>
        <p:xfrm>
          <a:off x="217617" y="387015"/>
          <a:ext cx="5749603" cy="6102686"/>
        </p:xfrm>
        <a:graphic>
          <a:graphicData uri="http://schemas.openxmlformats.org/drawingml/2006/table">
            <a:tbl>
              <a:tblPr firstRow="1" bandRow="1"/>
              <a:tblGrid>
                <a:gridCol w="1469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9976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</a:tblGrid>
              <a:tr h="2825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포털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00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95942B1-A9C9-AEF8-A2DE-8E59C887D8D4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1313709" y="892329"/>
            <a:ext cx="1519488" cy="247359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D79DDD83-D1B1-5F2E-CD04-DA4CFD51D1A5}"/>
              </a:ext>
            </a:extLst>
          </p:cNvPr>
          <p:cNvSpPr/>
          <p:nvPr/>
        </p:nvSpPr>
        <p:spPr>
          <a:xfrm>
            <a:off x="2329197" y="157698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+mn-cs"/>
              </a:rPr>
              <a:t>로그인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4EE7D2-FAFD-F896-19BF-0B4CCDD948DA}"/>
              </a:ext>
            </a:extLst>
          </p:cNvPr>
          <p:cNvSpPr/>
          <p:nvPr/>
        </p:nvSpPr>
        <p:spPr>
          <a:xfrm>
            <a:off x="2329197" y="1139688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1.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아이디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/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비밀번호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B5898-2CD1-7EF6-9F4D-0ABFEF8DF71D}"/>
              </a:ext>
            </a:extLst>
          </p:cNvPr>
          <p:cNvSpPr txBox="1"/>
          <p:nvPr/>
        </p:nvSpPr>
        <p:spPr>
          <a:xfrm>
            <a:off x="3268413" y="1839584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1" name="연결선: 꺾임 15">
            <a:extLst>
              <a:ext uri="{FF2B5EF4-FFF2-40B4-BE49-F238E27FC236}">
                <a16:creationId xmlns:a16="http://schemas.microsoft.com/office/drawing/2014/main" id="{B52E2F51-0192-F83C-D802-2E291224DE43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 bwMode="auto">
          <a:xfrm flipV="1">
            <a:off x="3337197" y="1265688"/>
            <a:ext cx="12700" cy="509296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FEF5B0A6-C47A-93F6-561E-1920B0AF10A0}"/>
              </a:ext>
            </a:extLst>
          </p:cNvPr>
          <p:cNvSpPr/>
          <p:nvPr/>
        </p:nvSpPr>
        <p:spPr>
          <a:xfrm>
            <a:off x="4325997" y="1713700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lvl="0" algn="ctr" fontAlgn="base" latinLnBrk="1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CI</a:t>
            </a: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값</a:t>
            </a:r>
            <a: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여부</a:t>
            </a:r>
            <a:endParaRPr kumimoji="1" lang="en-US" altLang="ko-KR" sz="700" kern="12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73E62B-917F-750A-A397-985AF117E1EC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 bwMode="auto">
          <a:xfrm>
            <a:off x="4829997" y="1398193"/>
            <a:ext cx="0" cy="315507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5305AF-9C08-8470-0B2D-5267C3278A1F}"/>
              </a:ext>
            </a:extLst>
          </p:cNvPr>
          <p:cNvSpPr/>
          <p:nvPr/>
        </p:nvSpPr>
        <p:spPr>
          <a:xfrm>
            <a:off x="4325997" y="1146193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1.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시도 및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5" name="연결선: 꺾임 15">
            <a:extLst>
              <a:ext uri="{FF2B5EF4-FFF2-40B4-BE49-F238E27FC236}">
                <a16:creationId xmlns:a16="http://schemas.microsoft.com/office/drawing/2014/main" id="{26D210AD-E76F-D6DC-0E9A-1F24C2F9B233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 bwMode="auto">
          <a:xfrm rot="10800000">
            <a:off x="3337197" y="1265688"/>
            <a:ext cx="988800" cy="646012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99DB15-C30A-0062-2369-42B20D7ED84E}"/>
              </a:ext>
            </a:extLst>
          </p:cNvPr>
          <p:cNvSpPr txBox="1"/>
          <p:nvPr/>
        </p:nvSpPr>
        <p:spPr>
          <a:xfrm>
            <a:off x="5263626" y="3275871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7" name="사각형: 둥근 모서리 35">
            <a:extLst>
              <a:ext uri="{FF2B5EF4-FFF2-40B4-BE49-F238E27FC236}">
                <a16:creationId xmlns:a16="http://schemas.microsoft.com/office/drawing/2014/main" id="{C23CF17B-52C9-B0DC-FAE8-EBEBC1A02924}"/>
              </a:ext>
            </a:extLst>
          </p:cNvPr>
          <p:cNvSpPr/>
          <p:nvPr/>
        </p:nvSpPr>
        <p:spPr>
          <a:xfrm>
            <a:off x="436919" y="730329"/>
            <a:ext cx="1008000" cy="324000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50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CI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값이 없는 회원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프로세스 시작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AD72E25-F75E-265B-1295-E3A8F512AF9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 bwMode="auto">
          <a:xfrm>
            <a:off x="2833197" y="1391688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489A895-3457-8463-B0C4-4B83054A521C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>
            <a:off x="2833197" y="1972984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1C3305-73B2-71C8-E04A-530A0CCF7296}"/>
              </a:ext>
            </a:extLst>
          </p:cNvPr>
          <p:cNvSpPr txBox="1"/>
          <p:nvPr/>
        </p:nvSpPr>
        <p:spPr>
          <a:xfrm>
            <a:off x="2715181" y="1980144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D026B2A-E1A0-AECC-EC8A-A1BED14E2C30}"/>
              </a:ext>
            </a:extLst>
          </p:cNvPr>
          <p:cNvCxnSpPr>
            <a:cxnSpLocks/>
            <a:stCxn id="17" idx="3"/>
            <a:endCxn id="14" idx="0"/>
          </p:cNvCxnSpPr>
          <p:nvPr/>
        </p:nvCxnSpPr>
        <p:spPr bwMode="auto">
          <a:xfrm>
            <a:off x="1444919" y="892329"/>
            <a:ext cx="3385078" cy="253864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9F4290-1D6A-E967-4877-CA311196DFB7}"/>
              </a:ext>
            </a:extLst>
          </p:cNvPr>
          <p:cNvSpPr/>
          <p:nvPr/>
        </p:nvSpPr>
        <p:spPr>
          <a:xfrm>
            <a:off x="2329197" y="2729778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2.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본인인증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5A9705E9-3AD2-91B7-E6F9-850BFCBD5D5E}"/>
              </a:ext>
            </a:extLst>
          </p:cNvPr>
          <p:cNvSpPr/>
          <p:nvPr/>
        </p:nvSpPr>
        <p:spPr>
          <a:xfrm>
            <a:off x="2329197" y="316707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본인인증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F68F03-324C-477C-7CFA-A92095A8BADE}"/>
              </a:ext>
            </a:extLst>
          </p:cNvPr>
          <p:cNvSpPr txBox="1"/>
          <p:nvPr/>
        </p:nvSpPr>
        <p:spPr>
          <a:xfrm>
            <a:off x="3268413" y="3433002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0F22B3-E9C3-4A89-5038-ED3BE81816EC}"/>
              </a:ext>
            </a:extLst>
          </p:cNvPr>
          <p:cNvSpPr/>
          <p:nvPr/>
        </p:nvSpPr>
        <p:spPr>
          <a:xfrm>
            <a:off x="2329197" y="4345812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3.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아이디 통합 및 위치정보 이용 약관 동의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4C95C35-9E2B-75CA-5DCD-2474E067965A}"/>
              </a:ext>
            </a:extLst>
          </p:cNvPr>
          <p:cNvSpPr/>
          <p:nvPr/>
        </p:nvSpPr>
        <p:spPr>
          <a:xfrm>
            <a:off x="2329197" y="522040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3CF2959D-32A8-231D-A37C-218519491440}"/>
              </a:ext>
            </a:extLst>
          </p:cNvPr>
          <p:cNvSpPr/>
          <p:nvPr/>
        </p:nvSpPr>
        <p:spPr>
          <a:xfrm>
            <a:off x="2329197" y="3764516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개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여부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68165AE-E1E1-016F-C2BC-D73088DE8FF5}"/>
              </a:ext>
            </a:extLst>
          </p:cNvPr>
          <p:cNvCxnSpPr>
            <a:cxnSpLocks/>
            <a:endCxn id="26" idx="0"/>
          </p:cNvCxnSpPr>
          <p:nvPr/>
        </p:nvCxnSpPr>
        <p:spPr bwMode="auto">
          <a:xfrm flipH="1">
            <a:off x="2833197" y="2990894"/>
            <a:ext cx="1863" cy="17618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14ED700-0558-01D0-2757-B48692AA0B88}"/>
              </a:ext>
            </a:extLst>
          </p:cNvPr>
          <p:cNvSpPr txBox="1"/>
          <p:nvPr/>
        </p:nvSpPr>
        <p:spPr>
          <a:xfrm>
            <a:off x="2715181" y="3579825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1704C9-B6D8-FAF5-5C0D-BA9F01724A5C}"/>
              </a:ext>
            </a:extLst>
          </p:cNvPr>
          <p:cNvSpPr txBox="1"/>
          <p:nvPr/>
        </p:nvSpPr>
        <p:spPr>
          <a:xfrm>
            <a:off x="2715181" y="4174006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E807600-F696-0218-042D-EE5CC5F77852}"/>
              </a:ext>
            </a:extLst>
          </p:cNvPr>
          <p:cNvCxnSpPr>
            <a:cxnSpLocks/>
            <a:stCxn id="26" idx="2"/>
          </p:cNvCxnSpPr>
          <p:nvPr/>
        </p:nvCxnSpPr>
        <p:spPr bwMode="auto">
          <a:xfrm>
            <a:off x="2833197" y="3563074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EBBF4C6-39B3-227F-3DC9-D7B43E020F76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 bwMode="auto">
          <a:xfrm>
            <a:off x="2833197" y="4160516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8F2256F-E195-057A-8DBC-C070AAC221F5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>
            <a:off x="2833197" y="5616404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연결선: 꺾임 15">
            <a:extLst>
              <a:ext uri="{FF2B5EF4-FFF2-40B4-BE49-F238E27FC236}">
                <a16:creationId xmlns:a16="http://schemas.microsoft.com/office/drawing/2014/main" id="{97C5D483-81F8-D555-6DE9-098C115C99AF}"/>
              </a:ext>
            </a:extLst>
          </p:cNvPr>
          <p:cNvCxnSpPr>
            <a:cxnSpLocks/>
            <a:stCxn id="28" idx="1"/>
            <a:endCxn id="29" idx="0"/>
          </p:cNvCxnSpPr>
          <p:nvPr/>
        </p:nvCxnSpPr>
        <p:spPr bwMode="auto">
          <a:xfrm rot="10800000" flipH="1" flipV="1">
            <a:off x="2329197" y="4471812"/>
            <a:ext cx="504000" cy="748592"/>
          </a:xfrm>
          <a:prstGeom prst="bentConnector4">
            <a:avLst>
              <a:gd name="adj1" fmla="val -36658"/>
              <a:gd name="adj2" fmla="val 84352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088EA1-BC9D-EE47-C750-DA8583A97F93}"/>
              </a:ext>
            </a:extLst>
          </p:cNvPr>
          <p:cNvSpPr/>
          <p:nvPr/>
        </p:nvSpPr>
        <p:spPr>
          <a:xfrm>
            <a:off x="2329197" y="4783108"/>
            <a:ext cx="1008000" cy="252000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lvl="0" algn="ctr" fontAlgn="base" latinLnBrk="1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</a:rPr>
              <a:t>4.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위치정보 이용 약관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동의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0E37995-EDEA-9AF3-02B7-8EED1DB2570D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 bwMode="auto">
          <a:xfrm>
            <a:off x="2833197" y="5035108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70CB0CA-149B-900A-800D-F367FD633A75}"/>
              </a:ext>
            </a:extLst>
          </p:cNvPr>
          <p:cNvSpPr txBox="1"/>
          <p:nvPr/>
        </p:nvSpPr>
        <p:spPr>
          <a:xfrm>
            <a:off x="3268413" y="4022359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1" name="연결선: 꺾임 15">
            <a:extLst>
              <a:ext uri="{FF2B5EF4-FFF2-40B4-BE49-F238E27FC236}">
                <a16:creationId xmlns:a16="http://schemas.microsoft.com/office/drawing/2014/main" id="{A32027AA-5ACF-B4CF-6364-7E1538FE382B}"/>
              </a:ext>
            </a:extLst>
          </p:cNvPr>
          <p:cNvCxnSpPr>
            <a:cxnSpLocks/>
          </p:cNvCxnSpPr>
          <p:nvPr/>
        </p:nvCxnSpPr>
        <p:spPr bwMode="auto">
          <a:xfrm>
            <a:off x="3337197" y="3962516"/>
            <a:ext cx="12700" cy="946592"/>
          </a:xfrm>
          <a:prstGeom prst="bentConnector3">
            <a:avLst>
              <a:gd name="adj1" fmla="val 2790409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2E2090E-0558-EA35-FB20-52AD6C3A4223}"/>
              </a:ext>
            </a:extLst>
          </p:cNvPr>
          <p:cNvSpPr txBox="1"/>
          <p:nvPr/>
        </p:nvSpPr>
        <p:spPr>
          <a:xfrm>
            <a:off x="2715181" y="5622847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6F8F29-2B30-F128-F6C9-9E973BE4BF2C}"/>
              </a:ext>
            </a:extLst>
          </p:cNvPr>
          <p:cNvSpPr txBox="1"/>
          <p:nvPr/>
        </p:nvSpPr>
        <p:spPr>
          <a:xfrm>
            <a:off x="3268413" y="5489989"/>
            <a:ext cx="581891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아이디 통합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4" name="연결선: 꺾임 15">
            <a:extLst>
              <a:ext uri="{FF2B5EF4-FFF2-40B4-BE49-F238E27FC236}">
                <a16:creationId xmlns:a16="http://schemas.microsoft.com/office/drawing/2014/main" id="{3C5E74B1-2D03-C997-E7F7-6B1F2F3CAC6D}"/>
              </a:ext>
            </a:extLst>
          </p:cNvPr>
          <p:cNvCxnSpPr>
            <a:cxnSpLocks/>
            <a:stCxn id="29" idx="3"/>
            <a:endCxn id="38" idx="3"/>
          </p:cNvCxnSpPr>
          <p:nvPr/>
        </p:nvCxnSpPr>
        <p:spPr bwMode="auto">
          <a:xfrm flipV="1">
            <a:off x="3337197" y="4909108"/>
            <a:ext cx="12700" cy="509296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연결선: 꺾임 15">
            <a:extLst>
              <a:ext uri="{FF2B5EF4-FFF2-40B4-BE49-F238E27FC236}">
                <a16:creationId xmlns:a16="http://schemas.microsoft.com/office/drawing/2014/main" id="{8C970333-9CA4-5093-8FC5-30B8EDC90FB7}"/>
              </a:ext>
            </a:extLst>
          </p:cNvPr>
          <p:cNvCxnSpPr>
            <a:cxnSpLocks/>
            <a:stCxn id="29" idx="3"/>
            <a:endCxn id="28" idx="3"/>
          </p:cNvCxnSpPr>
          <p:nvPr/>
        </p:nvCxnSpPr>
        <p:spPr bwMode="auto">
          <a:xfrm flipV="1">
            <a:off x="3337197" y="4471812"/>
            <a:ext cx="12700" cy="946592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연결선: 꺾임 15">
            <a:extLst>
              <a:ext uri="{FF2B5EF4-FFF2-40B4-BE49-F238E27FC236}">
                <a16:creationId xmlns:a16="http://schemas.microsoft.com/office/drawing/2014/main" id="{0AE6ACC5-23A7-9252-D2FB-901956FAE333}"/>
              </a:ext>
            </a:extLst>
          </p:cNvPr>
          <p:cNvCxnSpPr>
            <a:cxnSpLocks/>
            <a:stCxn id="29" idx="1"/>
            <a:endCxn id="38" idx="1"/>
          </p:cNvCxnSpPr>
          <p:nvPr/>
        </p:nvCxnSpPr>
        <p:spPr bwMode="auto">
          <a:xfrm rot="10800000">
            <a:off x="2329197" y="4909108"/>
            <a:ext cx="12700" cy="509296"/>
          </a:xfrm>
          <a:prstGeom prst="bentConnector3">
            <a:avLst>
              <a:gd name="adj1" fmla="val 2441102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6A8F504-3CAC-031D-3C54-D542F9A19095}"/>
              </a:ext>
            </a:extLst>
          </p:cNvPr>
          <p:cNvSpPr txBox="1"/>
          <p:nvPr/>
        </p:nvSpPr>
        <p:spPr>
          <a:xfrm>
            <a:off x="2105583" y="5460762"/>
            <a:ext cx="28052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동의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8" name="연결선: 꺾임 15">
            <a:extLst>
              <a:ext uri="{FF2B5EF4-FFF2-40B4-BE49-F238E27FC236}">
                <a16:creationId xmlns:a16="http://schemas.microsoft.com/office/drawing/2014/main" id="{8735E3BC-0A1D-E292-E5EF-FBD6F7D0B898}"/>
              </a:ext>
            </a:extLst>
          </p:cNvPr>
          <p:cNvCxnSpPr>
            <a:cxnSpLocks/>
            <a:stCxn id="26" idx="3"/>
            <a:endCxn id="25" idx="3"/>
          </p:cNvCxnSpPr>
          <p:nvPr/>
        </p:nvCxnSpPr>
        <p:spPr bwMode="auto">
          <a:xfrm flipV="1">
            <a:off x="3337197" y="2855778"/>
            <a:ext cx="12700" cy="509296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0B0755B3-E239-B2BB-C6EF-421F282977E4}"/>
              </a:ext>
            </a:extLst>
          </p:cNvPr>
          <p:cNvSpPr/>
          <p:nvPr/>
        </p:nvSpPr>
        <p:spPr>
          <a:xfrm>
            <a:off x="2329197" y="215579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CI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값</a:t>
            </a:r>
            <a: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+mn-cs"/>
              </a:rPr>
              <a:t>여부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AE8655-D3F0-3477-55C5-013456B0B70C}"/>
              </a:ext>
            </a:extLst>
          </p:cNvPr>
          <p:cNvSpPr txBox="1"/>
          <p:nvPr/>
        </p:nvSpPr>
        <p:spPr>
          <a:xfrm>
            <a:off x="3268413" y="2418394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86EE31C-6CF6-9707-569B-8B00376B3395}"/>
              </a:ext>
            </a:extLst>
          </p:cNvPr>
          <p:cNvCxnSpPr>
            <a:cxnSpLocks/>
            <a:stCxn id="49" idx="2"/>
          </p:cNvCxnSpPr>
          <p:nvPr/>
        </p:nvCxnSpPr>
        <p:spPr bwMode="auto">
          <a:xfrm>
            <a:off x="2833197" y="2551794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FDF835D-8317-64B7-8F93-56FE1385926E}"/>
              </a:ext>
            </a:extLst>
          </p:cNvPr>
          <p:cNvSpPr txBox="1"/>
          <p:nvPr/>
        </p:nvSpPr>
        <p:spPr>
          <a:xfrm>
            <a:off x="2715181" y="2558954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53" name="연결선: 꺾임 15">
            <a:extLst>
              <a:ext uri="{FF2B5EF4-FFF2-40B4-BE49-F238E27FC236}">
                <a16:creationId xmlns:a16="http://schemas.microsoft.com/office/drawing/2014/main" id="{1B3B35E7-D00B-AB03-54E6-0ECA1B05B6CE}"/>
              </a:ext>
            </a:extLst>
          </p:cNvPr>
          <p:cNvCxnSpPr>
            <a:cxnSpLocks/>
            <a:stCxn id="49" idx="3"/>
          </p:cNvCxnSpPr>
          <p:nvPr/>
        </p:nvCxnSpPr>
        <p:spPr bwMode="auto">
          <a:xfrm>
            <a:off x="3337197" y="2353794"/>
            <a:ext cx="12700" cy="3528000"/>
          </a:xfrm>
          <a:prstGeom prst="bentConnector3">
            <a:avLst>
              <a:gd name="adj1" fmla="val 524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E1181C5-98D5-EC77-1A3B-81CCF73DA040}"/>
              </a:ext>
            </a:extLst>
          </p:cNvPr>
          <p:cNvCxnSpPr>
            <a:cxnSpLocks/>
            <a:stCxn id="12" idx="2"/>
            <a:endCxn id="70" idx="0"/>
          </p:cNvCxnSpPr>
          <p:nvPr/>
        </p:nvCxnSpPr>
        <p:spPr bwMode="auto">
          <a:xfrm>
            <a:off x="4829997" y="2109700"/>
            <a:ext cx="2221" cy="328822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504A335-2346-20EA-355D-976D9F8EC99A}"/>
              </a:ext>
            </a:extLst>
          </p:cNvPr>
          <p:cNvSpPr txBox="1"/>
          <p:nvPr/>
        </p:nvSpPr>
        <p:spPr>
          <a:xfrm>
            <a:off x="4738508" y="2095026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6" name="다이아몬드 55">
            <a:extLst>
              <a:ext uri="{FF2B5EF4-FFF2-40B4-BE49-F238E27FC236}">
                <a16:creationId xmlns:a16="http://schemas.microsoft.com/office/drawing/2014/main" id="{0052BDE3-9F26-4656-0322-81735A6BBC29}"/>
              </a:ext>
            </a:extLst>
          </p:cNvPr>
          <p:cNvSpPr/>
          <p:nvPr/>
        </p:nvSpPr>
        <p:spPr>
          <a:xfrm>
            <a:off x="4325997" y="3034807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lvl="0" algn="ctr" fontAlgn="base" latinLnBrk="1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SNS </a:t>
            </a: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연동</a:t>
            </a:r>
            <a:b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</a:b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처리</a:t>
            </a:r>
            <a:endParaRPr kumimoji="1" lang="en-US" altLang="ko-KR" sz="700" kern="12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57" name="연결선: 꺾임 15">
            <a:extLst>
              <a:ext uri="{FF2B5EF4-FFF2-40B4-BE49-F238E27FC236}">
                <a16:creationId xmlns:a16="http://schemas.microsoft.com/office/drawing/2014/main" id="{4603F851-AB3A-A522-AD02-2996BD3675DB}"/>
              </a:ext>
            </a:extLst>
          </p:cNvPr>
          <p:cNvCxnSpPr>
            <a:cxnSpLocks/>
            <a:stCxn id="56" idx="2"/>
            <a:endCxn id="66" idx="0"/>
          </p:cNvCxnSpPr>
          <p:nvPr/>
        </p:nvCxnSpPr>
        <p:spPr bwMode="auto">
          <a:xfrm rot="16200000" flipH="1">
            <a:off x="3644730" y="4616073"/>
            <a:ext cx="2370893" cy="359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연결선: 꺾임 15">
            <a:extLst>
              <a:ext uri="{FF2B5EF4-FFF2-40B4-BE49-F238E27FC236}">
                <a16:creationId xmlns:a16="http://schemas.microsoft.com/office/drawing/2014/main" id="{8ADE542E-5910-F4B6-1083-A80752641AC5}"/>
              </a:ext>
            </a:extLst>
          </p:cNvPr>
          <p:cNvCxnSpPr>
            <a:cxnSpLocks/>
            <a:stCxn id="56" idx="3"/>
            <a:endCxn id="70" idx="3"/>
          </p:cNvCxnSpPr>
          <p:nvPr/>
        </p:nvCxnSpPr>
        <p:spPr bwMode="auto">
          <a:xfrm flipV="1">
            <a:off x="5333997" y="2564522"/>
            <a:ext cx="2221" cy="668285"/>
          </a:xfrm>
          <a:prstGeom prst="bentConnector3">
            <a:avLst>
              <a:gd name="adj1" fmla="val 10392661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AD948D-C572-3FEB-FE7B-C61594C1BF10}"/>
              </a:ext>
            </a:extLst>
          </p:cNvPr>
          <p:cNvSpPr txBox="1"/>
          <p:nvPr/>
        </p:nvSpPr>
        <p:spPr>
          <a:xfrm>
            <a:off x="4735302" y="3446513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211CBB-CD38-AD5F-4CEF-B9D7AF757E89}"/>
              </a:ext>
            </a:extLst>
          </p:cNvPr>
          <p:cNvSpPr txBox="1"/>
          <p:nvPr/>
        </p:nvSpPr>
        <p:spPr>
          <a:xfrm>
            <a:off x="4336526" y="1973313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6107C62-ABBD-61CD-5669-0543D28173FB}"/>
              </a:ext>
            </a:extLst>
          </p:cNvPr>
          <p:cNvSpPr/>
          <p:nvPr/>
        </p:nvSpPr>
        <p:spPr>
          <a:xfrm>
            <a:off x="4326356" y="5801700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6.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784C8D7-0669-22C0-48A5-1F38751BAF64}"/>
              </a:ext>
            </a:extLst>
          </p:cNvPr>
          <p:cNvCxnSpPr/>
          <p:nvPr/>
        </p:nvCxnSpPr>
        <p:spPr>
          <a:xfrm>
            <a:off x="3324407" y="6002900"/>
            <a:ext cx="100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3038189-CB9A-F267-B8A3-1F8F42F9D54E}"/>
              </a:ext>
            </a:extLst>
          </p:cNvPr>
          <p:cNvSpPr/>
          <p:nvPr/>
        </p:nvSpPr>
        <p:spPr>
          <a:xfrm>
            <a:off x="2329197" y="5801700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5.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시도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이전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페이지로 이동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D0C92F7-3138-4BE8-1DB7-837CD0C2BCF0}"/>
              </a:ext>
            </a:extLst>
          </p:cNvPr>
          <p:cNvSpPr/>
          <p:nvPr/>
        </p:nvSpPr>
        <p:spPr>
          <a:xfrm>
            <a:off x="4328218" y="2438522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2.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연동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28D0EBE-C30C-7347-D107-3B9868D77A99}"/>
              </a:ext>
            </a:extLst>
          </p:cNvPr>
          <p:cNvCxnSpPr>
            <a:cxnSpLocks/>
            <a:stCxn id="70" idx="2"/>
            <a:endCxn id="56" idx="0"/>
          </p:cNvCxnSpPr>
          <p:nvPr/>
        </p:nvCxnSpPr>
        <p:spPr bwMode="auto">
          <a:xfrm flipH="1">
            <a:off x="4829997" y="2690522"/>
            <a:ext cx="2221" cy="344285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1FC49A4-1379-41C8-0453-B6737175B567}"/>
              </a:ext>
            </a:extLst>
          </p:cNvPr>
          <p:cNvSpPr txBox="1"/>
          <p:nvPr/>
        </p:nvSpPr>
        <p:spPr>
          <a:xfrm>
            <a:off x="-26084" y="49717"/>
            <a:ext cx="3181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CI</a:t>
            </a:r>
            <a:r>
              <a:rPr lang="ko-KR" altLang="en-US" sz="1200" b="1" dirty="0">
                <a:latin typeface="+mn-ea"/>
                <a:ea typeface="+mn-ea"/>
              </a:rPr>
              <a:t>값이 없는 개인회원 로그인 프로세스</a:t>
            </a:r>
          </a:p>
        </p:txBody>
      </p:sp>
    </p:spTree>
    <p:extLst>
      <p:ext uri="{BB962C8B-B14F-4D97-AF65-F5344CB8AC3E}">
        <p14:creationId xmlns:p14="http://schemas.microsoft.com/office/powerpoint/2010/main" val="157504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AC7C9-FA41-2529-AB10-47EC7978B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40FD5667-5065-4C31-2387-DD56EDC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4B730E4-F7DC-6745-FED5-114FB4612C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7B30ABEF-6817-63A9-EE6B-7FE530C466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BE7CF5-1107-8659-08CE-6B3163B91586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1A1979FA-E6EB-BCE6-F65A-D266C96E9E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716420"/>
              </p:ext>
            </p:extLst>
          </p:nvPr>
        </p:nvGraphicFramePr>
        <p:xfrm>
          <a:off x="7514015" y="310181"/>
          <a:ext cx="2338010" cy="45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33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303B6565-84BF-CC8F-536A-E0CD60EF28F6}"/>
              </a:ext>
            </a:extLst>
          </p:cNvPr>
          <p:cNvSpPr txBox="1"/>
          <p:nvPr/>
        </p:nvSpPr>
        <p:spPr>
          <a:xfrm>
            <a:off x="464030" y="1324538"/>
            <a:ext cx="61729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온라인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회원 가입은 협회회비 납입여부와 상관없이 가능합니다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자격신고센터에 보수교육 이수내역 등록 및 유예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비대상 승인내역 관리를 위해서는 온라인 회원가입이 필요합니다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C4683B-FBBE-3F01-0908-DE579F5EDF0E}"/>
              </a:ext>
            </a:extLst>
          </p:cNvPr>
          <p:cNvSpPr/>
          <p:nvPr/>
        </p:nvSpPr>
        <p:spPr>
          <a:xfrm>
            <a:off x="7586231" y="5864758"/>
            <a:ext cx="2180027" cy="80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현행의 </a:t>
            </a:r>
            <a:r>
              <a:rPr lang="en-US" altLang="ko-KR" sz="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협회에 등록된 회원은 신규 회원가입을 하실 수 없습니다</a:t>
            </a:r>
            <a:r>
              <a:rPr lang="en-US" altLang="ko-KR" sz="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.” </a:t>
            </a:r>
            <a:r>
              <a:rPr lang="ko-KR" altLang="en-US" sz="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의미 확인 필요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535C29-F00A-B892-6BC0-FF9307E93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6309"/>
              </p:ext>
            </p:extLst>
          </p:nvPr>
        </p:nvGraphicFramePr>
        <p:xfrm>
          <a:off x="7514015" y="759200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개인회원인 경우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개인회원 가입화면으로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단체인 경우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기관회원 가입화면으로 이동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</a:tbl>
          </a:graphicData>
        </a:graphic>
      </p:graphicFrame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3A0627A-4D49-2B18-3CD2-37ECFAF0BE3D}"/>
              </a:ext>
            </a:extLst>
          </p:cNvPr>
          <p:cNvSpPr/>
          <p:nvPr/>
        </p:nvSpPr>
        <p:spPr>
          <a:xfrm>
            <a:off x="1916723" y="2253994"/>
            <a:ext cx="1608199" cy="1507549"/>
          </a:xfrm>
          <a:prstGeom prst="roundRect">
            <a:avLst>
              <a:gd name="adj" fmla="val 12236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94DB7B-E5F4-5293-E338-28B3E57DD503}"/>
              </a:ext>
            </a:extLst>
          </p:cNvPr>
          <p:cNvSpPr/>
          <p:nvPr/>
        </p:nvSpPr>
        <p:spPr>
          <a:xfrm>
            <a:off x="2133211" y="3178119"/>
            <a:ext cx="1175223" cy="298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ts val="1800"/>
              </a:lnSpc>
              <a:defRPr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개인회원 가입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1585A6C-9B22-3CCE-22AE-102586EE1151}"/>
              </a:ext>
            </a:extLst>
          </p:cNvPr>
          <p:cNvSpPr/>
          <p:nvPr/>
        </p:nvSpPr>
        <p:spPr>
          <a:xfrm>
            <a:off x="4028551" y="2253994"/>
            <a:ext cx="1608199" cy="1507549"/>
          </a:xfrm>
          <a:prstGeom prst="roundRect">
            <a:avLst>
              <a:gd name="adj" fmla="val 6459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638355-2DDB-B7B8-FC4E-DF4739A991D2}"/>
              </a:ext>
            </a:extLst>
          </p:cNvPr>
          <p:cNvSpPr/>
          <p:nvPr/>
        </p:nvSpPr>
        <p:spPr>
          <a:xfrm>
            <a:off x="4134915" y="3178119"/>
            <a:ext cx="1395470" cy="535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ts val="1800"/>
              </a:lnSpc>
              <a:defRPr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단체회원 가입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04C85F-9407-D031-E768-7EFBD9E9D7F0}"/>
              </a:ext>
            </a:extLst>
          </p:cNvPr>
          <p:cNvSpPr/>
          <p:nvPr/>
        </p:nvSpPr>
        <p:spPr>
          <a:xfrm>
            <a:off x="3940817" y="219774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A1E223-956E-4AD7-5DBB-45A7BF2A767F}"/>
              </a:ext>
            </a:extLst>
          </p:cNvPr>
          <p:cNvSpPr/>
          <p:nvPr/>
        </p:nvSpPr>
        <p:spPr>
          <a:xfrm>
            <a:off x="1829937" y="219774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AD0C495-4FD6-CBFF-ED0C-4E5B26102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16" y="2615429"/>
            <a:ext cx="404813" cy="404813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DB1F4DEB-F401-2109-AB7A-3F8BA8D44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205" y="2615351"/>
            <a:ext cx="404891" cy="404891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202E2F7-0113-8E94-E05A-FFF6A9A86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94489"/>
              </p:ext>
            </p:extLst>
          </p:nvPr>
        </p:nvGraphicFramePr>
        <p:xfrm>
          <a:off x="4028551" y="3886710"/>
          <a:ext cx="1608199" cy="73152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608199">
                  <a:extLst>
                    <a:ext uri="{9D8B030D-6E8A-4147-A177-3AD203B41FA5}">
                      <a16:colId xmlns:a16="http://schemas.microsoft.com/office/drawing/2014/main" val="303457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3500" indent="-6350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담당자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본인 명의 휴대폰인증 진행</a:t>
                      </a:r>
                      <a:endParaRPr lang="en-US" altLang="ko-KR" sz="700" b="0" i="0" u="none" strike="noStrike" cap="non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63500" indent="-6350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사업자등록증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(PDF,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파일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최대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5mb)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첨부진행</a:t>
                      </a:r>
                      <a:endParaRPr lang="en-US" altLang="ko-KR" sz="700" b="0" i="0" u="none" strike="noStrike" cap="non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63500" indent="-635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90909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가입 후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90909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대한간호조무사협회</a:t>
                      </a:r>
                      <a:r>
                        <a:rPr lang="ko-KR" altLang="en-US" sz="700" b="0" i="0" u="none" strike="noStrike" cap="none" dirty="0">
                          <a:solidFill>
                            <a:srgbClr val="090909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승인이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완료된 후 기관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단체 회원으로 로그인 가능</a:t>
                      </a:r>
                      <a:endParaRPr lang="ko-KR" altLang="en-US" sz="700" b="0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>
                    <a:lnL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65907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E4BB6C8-1B32-B105-B9CD-48F18EF0F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56501"/>
              </p:ext>
            </p:extLst>
          </p:nvPr>
        </p:nvGraphicFramePr>
        <p:xfrm>
          <a:off x="1916722" y="3886710"/>
          <a:ext cx="1608199" cy="390843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608199">
                  <a:extLst>
                    <a:ext uri="{9D8B030D-6E8A-4147-A177-3AD203B41FA5}">
                      <a16:colId xmlns:a16="http://schemas.microsoft.com/office/drawing/2014/main" val="3034571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본인 명의 휴대폰인증</a:t>
                      </a:r>
                      <a:r>
                        <a:rPr lang="ko-KR" altLang="en-US" sz="700" b="0" i="0" u="none" strike="noStrike" cap="none" dirty="0">
                          <a:solidFill>
                            <a:srgbClr val="090909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진행</a:t>
                      </a:r>
                      <a:endParaRPr lang="en-US" altLang="ko-KR" sz="700" b="0" i="0" u="none" strike="noStrike" cap="none" dirty="0">
                        <a:solidFill>
                          <a:srgbClr val="090909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자격증번호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발급처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발급일</a:t>
                      </a:r>
                      <a:r>
                        <a:rPr lang="ko-KR" altLang="en-US" sz="700" b="0" i="0" u="none" strike="noStrike" cap="none" dirty="0">
                          <a:solidFill>
                            <a:srgbClr val="666666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필요</a:t>
                      </a:r>
                      <a:endParaRPr lang="en-US" altLang="ko-KR" sz="700" b="0" i="0" u="none" strike="noStrike" cap="non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>
                    <a:lnL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65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66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EE50D-4A61-7D6D-157D-138A11F88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C1BEA705-220D-6D68-E4AE-5554462D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534DD76-5D3F-056D-2832-117C22C636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71AA1023-C06F-0CD3-2F7C-40305E1B8E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약관동의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74F64-D487-42F0-90F3-DB487CFDFE44}"/>
              </a:ext>
            </a:extLst>
          </p:cNvPr>
          <p:cNvSpPr txBox="1"/>
          <p:nvPr/>
        </p:nvSpPr>
        <p:spPr>
          <a:xfrm>
            <a:off x="511118" y="1223709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2.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인증서 확인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7D0C2C-F46A-6AEC-E158-A0C7E637E744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BF512FB-F834-678D-9ABF-80BF99ADB2B8}"/>
              </a:ext>
            </a:extLst>
          </p:cNvPr>
          <p:cNvSpPr/>
          <p:nvPr/>
        </p:nvSpPr>
        <p:spPr>
          <a:xfrm>
            <a:off x="356030" y="125393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Google Shape;638;p42">
            <a:extLst>
              <a:ext uri="{FF2B5EF4-FFF2-40B4-BE49-F238E27FC236}">
                <a16:creationId xmlns:a16="http://schemas.microsoft.com/office/drawing/2014/main" id="{6CF30E17-F67E-A261-22B2-D49D6B2B33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3034227"/>
              </p:ext>
            </p:extLst>
          </p:nvPr>
        </p:nvGraphicFramePr>
        <p:xfrm>
          <a:off x="7514015" y="310181"/>
          <a:ext cx="2338010" cy="15890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1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약관동의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간호조무사협회 이용약관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처리방침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상세설명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동의하기 라디오버튼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 이하 회원가입 가이드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동의하기 라디오버튼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036355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전체동의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전체동의 체크박스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아래 항목 다 체크됨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72E930D-974F-390D-A4CB-CB0CCA014050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44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64B14D7-CF92-F8B1-59B1-3BB7C61B0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73002"/>
              </p:ext>
            </p:extLst>
          </p:nvPr>
        </p:nvGraphicFramePr>
        <p:xfrm>
          <a:off x="7514015" y="1899214"/>
          <a:ext cx="2338010" cy="3743385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이전페이지로 이동</a:t>
                      </a:r>
                      <a:endParaRPr lang="ko-KR" altLang="en-US" sz="8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73688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동의 및 회원가입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본인인증 화면 오픈</a:t>
                      </a:r>
                      <a:endParaRPr lang="ko-KR" altLang="en-US" sz="8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043546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</a:t>
                      </a: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이용약관을 동의하지 않은 경우 팝업 창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처리방침을 동의하지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765711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위치정보 처리방침을 동의하지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37044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 회원가입 가이드 체크하지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88706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 팝업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9847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2-6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 완료 후 이미 가입된 회원인 경우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en-US" altLang="ko-KR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로그인화면으로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4915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2-7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 완료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en-US" altLang="ko-KR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- 3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 회원정보 입력화면으로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847293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AC0069C8-CB36-F7FA-6920-D8BCFC3317FE}"/>
              </a:ext>
            </a:extLst>
          </p:cNvPr>
          <p:cNvSpPr/>
          <p:nvPr/>
        </p:nvSpPr>
        <p:spPr>
          <a:xfrm>
            <a:off x="341700" y="211643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F8899364-D106-4B88-8577-AB817DA365B5}"/>
              </a:ext>
            </a:extLst>
          </p:cNvPr>
          <p:cNvSpPr/>
          <p:nvPr/>
        </p:nvSpPr>
        <p:spPr>
          <a:xfrm>
            <a:off x="3812732" y="6213530"/>
            <a:ext cx="93349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동의 및 회원가입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B99CE19D-5D6B-4D89-9A1C-7D752C4BE173}"/>
              </a:ext>
            </a:extLst>
          </p:cNvPr>
          <p:cNvSpPr/>
          <p:nvPr/>
        </p:nvSpPr>
        <p:spPr>
          <a:xfrm>
            <a:off x="2667853" y="6213531"/>
            <a:ext cx="1053737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437CDE-1BA6-9ED6-B3D0-A102A0166936}"/>
              </a:ext>
            </a:extLst>
          </p:cNvPr>
          <p:cNvSpPr/>
          <p:nvPr/>
        </p:nvSpPr>
        <p:spPr>
          <a:xfrm>
            <a:off x="564716" y="3264037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040991-057D-84CF-23A3-E7EC46C00688}"/>
              </a:ext>
            </a:extLst>
          </p:cNvPr>
          <p:cNvSpPr/>
          <p:nvPr/>
        </p:nvSpPr>
        <p:spPr>
          <a:xfrm>
            <a:off x="564716" y="1926043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8909ED-68FB-6B2A-5155-3E41590361AD}"/>
              </a:ext>
            </a:extLst>
          </p:cNvPr>
          <p:cNvSpPr/>
          <p:nvPr/>
        </p:nvSpPr>
        <p:spPr>
          <a:xfrm>
            <a:off x="608190" y="1961455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6E07F7-C5C1-B4E4-A5AD-373AF97F05D3}"/>
              </a:ext>
            </a:extLst>
          </p:cNvPr>
          <p:cNvSpPr txBox="1"/>
          <p:nvPr/>
        </p:nvSpPr>
        <p:spPr>
          <a:xfrm>
            <a:off x="458880" y="1734786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 확인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B67DA3-5FF1-F5DB-60B2-67985AE2094E}"/>
              </a:ext>
            </a:extLst>
          </p:cNvPr>
          <p:cNvSpPr txBox="1"/>
          <p:nvPr/>
        </p:nvSpPr>
        <p:spPr>
          <a:xfrm>
            <a:off x="458880" y="3058759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처리방침 확인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21BB99-38ED-591E-804E-650E3B5FD538}"/>
              </a:ext>
            </a:extLst>
          </p:cNvPr>
          <p:cNvSpPr/>
          <p:nvPr/>
        </p:nvSpPr>
        <p:spPr>
          <a:xfrm>
            <a:off x="2658645" y="60963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0BE365-05F1-6B9C-0C6A-516069F4FA9F}"/>
              </a:ext>
            </a:extLst>
          </p:cNvPr>
          <p:cNvSpPr/>
          <p:nvPr/>
        </p:nvSpPr>
        <p:spPr>
          <a:xfrm>
            <a:off x="3813998" y="60963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5E445F-7C64-1235-E507-76BE9BA7FD62}"/>
              </a:ext>
            </a:extLst>
          </p:cNvPr>
          <p:cNvSpPr/>
          <p:nvPr/>
        </p:nvSpPr>
        <p:spPr>
          <a:xfrm>
            <a:off x="643312" y="5055125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개인정보 처리방침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A0F82E-0572-FF25-6E66-268C25007B7F}"/>
              </a:ext>
            </a:extLst>
          </p:cNvPr>
          <p:cNvSpPr/>
          <p:nvPr/>
        </p:nvSpPr>
        <p:spPr>
          <a:xfrm>
            <a:off x="564716" y="4594974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C5ED00-FDF6-ACBA-27F9-799F4CB8EB7E}"/>
              </a:ext>
            </a:extLst>
          </p:cNvPr>
          <p:cNvSpPr txBox="1"/>
          <p:nvPr/>
        </p:nvSpPr>
        <p:spPr>
          <a:xfrm>
            <a:off x="458880" y="4400958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7CD76E-1437-A01F-EA2A-103E6F4A2FB4}"/>
              </a:ext>
            </a:extLst>
          </p:cNvPr>
          <p:cNvSpPr/>
          <p:nvPr/>
        </p:nvSpPr>
        <p:spPr>
          <a:xfrm>
            <a:off x="608190" y="3286206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개인정보 처리방침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3922CA-3B7F-467A-43E3-A1B97F8E9A1E}"/>
              </a:ext>
            </a:extLst>
          </p:cNvPr>
          <p:cNvSpPr txBox="1"/>
          <p:nvPr/>
        </p:nvSpPr>
        <p:spPr>
          <a:xfrm>
            <a:off x="622384" y="4089473"/>
            <a:ext cx="3945014" cy="178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□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개인정보 처리방침을 숙지하였으며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내용에 동의합니다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3E4F93-CB9F-521D-1802-625230D2F696}"/>
              </a:ext>
            </a:extLst>
          </p:cNvPr>
          <p:cNvSpPr/>
          <p:nvPr/>
        </p:nvSpPr>
        <p:spPr>
          <a:xfrm>
            <a:off x="608190" y="4616237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810069A-E13E-02A7-3F9C-E38F8821A4CB}"/>
              </a:ext>
            </a:extLst>
          </p:cNvPr>
          <p:cNvSpPr/>
          <p:nvPr/>
        </p:nvSpPr>
        <p:spPr>
          <a:xfrm>
            <a:off x="564716" y="2732755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BCD6B7-B2D5-9DD9-FE1A-0B7339C454C7}"/>
              </a:ext>
            </a:extLst>
          </p:cNvPr>
          <p:cNvSpPr txBox="1"/>
          <p:nvPr/>
        </p:nvSpPr>
        <p:spPr>
          <a:xfrm>
            <a:off x="564716" y="2739938"/>
            <a:ext cx="644092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            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19EDF7-4A4C-37DD-56C6-D98A37A96052}"/>
              </a:ext>
            </a:extLst>
          </p:cNvPr>
          <p:cNvSpPr/>
          <p:nvPr/>
        </p:nvSpPr>
        <p:spPr>
          <a:xfrm>
            <a:off x="564716" y="4071779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6501B54-C433-CA03-F203-9DB9D36A4187}"/>
              </a:ext>
            </a:extLst>
          </p:cNvPr>
          <p:cNvSpPr/>
          <p:nvPr/>
        </p:nvSpPr>
        <p:spPr>
          <a:xfrm>
            <a:off x="564716" y="5393276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55536E-50B1-5813-14D2-8D637057B9FA}"/>
              </a:ext>
            </a:extLst>
          </p:cNvPr>
          <p:cNvSpPr txBox="1"/>
          <p:nvPr/>
        </p:nvSpPr>
        <p:spPr>
          <a:xfrm>
            <a:off x="564716" y="4079655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개인정보 처리방침약관을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52470A-4113-4223-DE0F-5A39B92AA766}"/>
              </a:ext>
            </a:extLst>
          </p:cNvPr>
          <p:cNvSpPr txBox="1"/>
          <p:nvPr/>
        </p:nvSpPr>
        <p:spPr>
          <a:xfrm>
            <a:off x="5154613" y="2738924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65A430-7174-CA38-F41F-F578907ECFDA}"/>
              </a:ext>
            </a:extLst>
          </p:cNvPr>
          <p:cNvSpPr txBox="1"/>
          <p:nvPr/>
        </p:nvSpPr>
        <p:spPr>
          <a:xfrm>
            <a:off x="5154613" y="4078698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0E5A1A-36DF-6FE3-C656-3339120AB2AA}"/>
              </a:ext>
            </a:extLst>
          </p:cNvPr>
          <p:cNvSpPr txBox="1"/>
          <p:nvPr/>
        </p:nvSpPr>
        <p:spPr>
          <a:xfrm>
            <a:off x="5154613" y="5403690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30E8C4-80CD-3040-1A83-A6418E0ABF3C}"/>
              </a:ext>
            </a:extLst>
          </p:cNvPr>
          <p:cNvSpPr/>
          <p:nvPr/>
        </p:nvSpPr>
        <p:spPr>
          <a:xfrm>
            <a:off x="557700" y="5698176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58DFB7-9254-BE7A-862A-179FEF52D4AF}"/>
              </a:ext>
            </a:extLst>
          </p:cNvPr>
          <p:cNvSpPr txBox="1"/>
          <p:nvPr/>
        </p:nvSpPr>
        <p:spPr>
          <a:xfrm>
            <a:off x="557700" y="5698824"/>
            <a:ext cx="33719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이하는 회원가입을 할 수 없습니다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5F30543-8F50-1BAE-DE5D-12675CB0B5A7}"/>
              </a:ext>
            </a:extLst>
          </p:cNvPr>
          <p:cNvSpPr/>
          <p:nvPr/>
        </p:nvSpPr>
        <p:spPr>
          <a:xfrm>
            <a:off x="341700" y="568121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E00DBDB-1239-35EF-56E3-BFBE6C239F7D}"/>
              </a:ext>
            </a:extLst>
          </p:cNvPr>
          <p:cNvSpPr/>
          <p:nvPr/>
        </p:nvSpPr>
        <p:spPr>
          <a:xfrm>
            <a:off x="6261598" y="15074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5A7345-B501-CB23-4E61-3BB76DA98D1D}"/>
              </a:ext>
            </a:extLst>
          </p:cNvPr>
          <p:cNvSpPr txBox="1"/>
          <p:nvPr/>
        </p:nvSpPr>
        <p:spPr>
          <a:xfrm>
            <a:off x="564716" y="5401994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위치정보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9AB215-29E2-B220-B067-D535ADE002EB}"/>
              </a:ext>
            </a:extLst>
          </p:cNvPr>
          <p:cNvSpPr txBox="1"/>
          <p:nvPr/>
        </p:nvSpPr>
        <p:spPr>
          <a:xfrm>
            <a:off x="5154613" y="5708236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3B82CD-862A-1325-371C-0F93E4DCE6D9}"/>
              </a:ext>
            </a:extLst>
          </p:cNvPr>
          <p:cNvSpPr txBox="1"/>
          <p:nvPr/>
        </p:nvSpPr>
        <p:spPr>
          <a:xfrm>
            <a:off x="5248470" y="1562291"/>
            <a:ext cx="18637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전체동의</a:t>
            </a:r>
            <a:endParaRPr lang="ko-KR" altLang="en-US" dirty="0"/>
          </a:p>
        </p:txBody>
      </p:sp>
      <p:sp>
        <p:nvSpPr>
          <p:cNvPr id="93" name="텍스트 개체 틀 10">
            <a:extLst>
              <a:ext uri="{FF2B5EF4-FFF2-40B4-BE49-F238E27FC236}">
                <a16:creationId xmlns:a16="http://schemas.microsoft.com/office/drawing/2014/main" id="{527B80C8-30FE-D8E2-74AE-7B2438C09617}"/>
              </a:ext>
            </a:extLst>
          </p:cNvPr>
          <p:cNvSpPr txBox="1">
            <a:spLocks/>
          </p:cNvSpPr>
          <p:nvPr/>
        </p:nvSpPr>
        <p:spPr>
          <a:xfrm>
            <a:off x="10166292" y="885591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7798ABD-A9FC-5E69-70C7-0291F82662E3}"/>
              </a:ext>
            </a:extLst>
          </p:cNvPr>
          <p:cNvSpPr/>
          <p:nvPr/>
        </p:nvSpPr>
        <p:spPr bwMode="auto">
          <a:xfrm>
            <a:off x="9914275" y="839744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7" name="Rectangle 626">
            <a:extLst>
              <a:ext uri="{FF2B5EF4-FFF2-40B4-BE49-F238E27FC236}">
                <a16:creationId xmlns:a16="http://schemas.microsoft.com/office/drawing/2014/main" id="{07435F5E-244B-7753-100A-A600965E3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346" y="965431"/>
            <a:ext cx="1540603" cy="2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처리방침을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0" name="텍스트 개체 틀 10">
            <a:extLst>
              <a:ext uri="{FF2B5EF4-FFF2-40B4-BE49-F238E27FC236}">
                <a16:creationId xmlns:a16="http://schemas.microsoft.com/office/drawing/2014/main" id="{BA1DA6AC-34BC-4058-BF05-AF8D959FB405}"/>
              </a:ext>
            </a:extLst>
          </p:cNvPr>
          <p:cNvSpPr txBox="1">
            <a:spLocks/>
          </p:cNvSpPr>
          <p:nvPr/>
        </p:nvSpPr>
        <p:spPr>
          <a:xfrm>
            <a:off x="10166292" y="47300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56B67EE-9EF7-C309-F4F1-1578D0B124F2}"/>
              </a:ext>
            </a:extLst>
          </p:cNvPr>
          <p:cNvSpPr/>
          <p:nvPr/>
        </p:nvSpPr>
        <p:spPr bwMode="auto">
          <a:xfrm>
            <a:off x="9914275" y="1452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4" name="Rectangle 626">
            <a:extLst>
              <a:ext uri="{FF2B5EF4-FFF2-40B4-BE49-F238E27FC236}">
                <a16:creationId xmlns:a16="http://schemas.microsoft.com/office/drawing/2014/main" id="{F0F4DC2B-8E79-BBA3-D351-8DF0075AF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346" y="127128"/>
            <a:ext cx="1540603" cy="15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7" name="텍스트 개체 틀 10">
            <a:extLst>
              <a:ext uri="{FF2B5EF4-FFF2-40B4-BE49-F238E27FC236}">
                <a16:creationId xmlns:a16="http://schemas.microsoft.com/office/drawing/2014/main" id="{FB0C4014-6DD2-9F31-758D-8C5088FD9034}"/>
              </a:ext>
            </a:extLst>
          </p:cNvPr>
          <p:cNvSpPr txBox="1">
            <a:spLocks/>
          </p:cNvSpPr>
          <p:nvPr/>
        </p:nvSpPr>
        <p:spPr>
          <a:xfrm>
            <a:off x="10166292" y="2562175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EF58D70-1ECA-D8CD-29F0-953347D8CAC6}"/>
              </a:ext>
            </a:extLst>
          </p:cNvPr>
          <p:cNvSpPr/>
          <p:nvPr/>
        </p:nvSpPr>
        <p:spPr bwMode="auto">
          <a:xfrm>
            <a:off x="9914275" y="2516327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1" name="Rectangle 626">
            <a:extLst>
              <a:ext uri="{FF2B5EF4-FFF2-40B4-BE49-F238E27FC236}">
                <a16:creationId xmlns:a16="http://schemas.microsoft.com/office/drawing/2014/main" id="{63384A1C-2E57-95AA-5D2F-040B55B5C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346" y="2642015"/>
            <a:ext cx="1540603" cy="2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이하 회원가입 할 수 없습니다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체크하지 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4" name="텍스트 개체 틀 10">
            <a:extLst>
              <a:ext uri="{FF2B5EF4-FFF2-40B4-BE49-F238E27FC236}">
                <a16:creationId xmlns:a16="http://schemas.microsoft.com/office/drawing/2014/main" id="{E749DD5C-851B-1AA7-C0A0-418EFC312AD7}"/>
              </a:ext>
            </a:extLst>
          </p:cNvPr>
          <p:cNvSpPr txBox="1">
            <a:spLocks/>
          </p:cNvSpPr>
          <p:nvPr/>
        </p:nvSpPr>
        <p:spPr>
          <a:xfrm>
            <a:off x="10166292" y="1723883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0B05AD2-E83E-42BD-11AC-C2A20387FE94}"/>
              </a:ext>
            </a:extLst>
          </p:cNvPr>
          <p:cNvSpPr/>
          <p:nvPr/>
        </p:nvSpPr>
        <p:spPr bwMode="auto">
          <a:xfrm>
            <a:off x="9914275" y="1678036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8" name="Rectangle 626">
            <a:extLst>
              <a:ext uri="{FF2B5EF4-FFF2-40B4-BE49-F238E27FC236}">
                <a16:creationId xmlns:a16="http://schemas.microsoft.com/office/drawing/2014/main" id="{28ACFF42-788A-AAC8-45CF-C9482F706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124" y="1803723"/>
            <a:ext cx="1598163" cy="15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554649D-E6A4-B921-5895-A00953871CCD}"/>
              </a:ext>
            </a:extLst>
          </p:cNvPr>
          <p:cNvSpPr/>
          <p:nvPr/>
        </p:nvSpPr>
        <p:spPr>
          <a:xfrm>
            <a:off x="9862620" y="872427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100DC29-13C0-E784-6E0E-B7D0AB1709E0}"/>
              </a:ext>
            </a:extLst>
          </p:cNvPr>
          <p:cNvSpPr/>
          <p:nvPr/>
        </p:nvSpPr>
        <p:spPr>
          <a:xfrm>
            <a:off x="9862620" y="30947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431AC38-F642-57A8-9ACC-4C28256598DA}"/>
              </a:ext>
            </a:extLst>
          </p:cNvPr>
          <p:cNvSpPr/>
          <p:nvPr/>
        </p:nvSpPr>
        <p:spPr>
          <a:xfrm>
            <a:off x="9862620" y="2551547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12DB63F-DD9F-8354-12A9-903335DD5048}"/>
              </a:ext>
            </a:extLst>
          </p:cNvPr>
          <p:cNvSpPr/>
          <p:nvPr/>
        </p:nvSpPr>
        <p:spPr>
          <a:xfrm>
            <a:off x="9862620" y="1718794"/>
            <a:ext cx="217800" cy="16242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4" name="그림 123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1850EF6-CEA9-0DAD-66C0-4B8648B2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5" t="1232" r="4093" b="14393"/>
          <a:stretch/>
        </p:blipFill>
        <p:spPr>
          <a:xfrm>
            <a:off x="9919108" y="3375478"/>
            <a:ext cx="1050925" cy="1737983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5DA389F-F651-C647-DF6A-17C53FDE6FA3}"/>
              </a:ext>
            </a:extLst>
          </p:cNvPr>
          <p:cNvSpPr/>
          <p:nvPr/>
        </p:nvSpPr>
        <p:spPr>
          <a:xfrm>
            <a:off x="9824829" y="329163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AutoShape 181">
            <a:extLst>
              <a:ext uri="{FF2B5EF4-FFF2-40B4-BE49-F238E27FC236}">
                <a16:creationId xmlns:a16="http://schemas.microsoft.com/office/drawing/2014/main" id="{4B451EF0-7E89-71A7-9AA7-95E108415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1257466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77" name="AutoShape 181">
            <a:extLst>
              <a:ext uri="{FF2B5EF4-FFF2-40B4-BE49-F238E27FC236}">
                <a16:creationId xmlns:a16="http://schemas.microsoft.com/office/drawing/2014/main" id="{19F41DCE-6F1E-DA3E-56AC-833DD2DF9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424058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78" name="AutoShape 181">
            <a:extLst>
              <a:ext uri="{FF2B5EF4-FFF2-40B4-BE49-F238E27FC236}">
                <a16:creationId xmlns:a16="http://schemas.microsoft.com/office/drawing/2014/main" id="{1E3E5AE4-B5ED-22B2-C3C6-BE4770ADE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2917989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79" name="AutoShape 181">
            <a:extLst>
              <a:ext uri="{FF2B5EF4-FFF2-40B4-BE49-F238E27FC236}">
                <a16:creationId xmlns:a16="http://schemas.microsoft.com/office/drawing/2014/main" id="{A0155F83-E998-A67D-8524-2E0E23A7F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2090859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80" name="텍스트 개체 틀 10">
            <a:extLst>
              <a:ext uri="{FF2B5EF4-FFF2-40B4-BE49-F238E27FC236}">
                <a16:creationId xmlns:a16="http://schemas.microsoft.com/office/drawing/2014/main" id="{D4E311CC-36E1-E5F4-0C9D-22B7F3BFEBA5}"/>
              </a:ext>
            </a:extLst>
          </p:cNvPr>
          <p:cNvSpPr txBox="1">
            <a:spLocks/>
          </p:cNvSpPr>
          <p:nvPr/>
        </p:nvSpPr>
        <p:spPr>
          <a:xfrm>
            <a:off x="10166292" y="6197588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32FAF74-6711-65EB-996C-7DF452858EF4}"/>
              </a:ext>
            </a:extLst>
          </p:cNvPr>
          <p:cNvSpPr/>
          <p:nvPr/>
        </p:nvSpPr>
        <p:spPr bwMode="auto">
          <a:xfrm>
            <a:off x="9914275" y="6151740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82" name="Rectangle 626">
            <a:extLst>
              <a:ext uri="{FF2B5EF4-FFF2-40B4-BE49-F238E27FC236}">
                <a16:creationId xmlns:a16="http://schemas.microsoft.com/office/drawing/2014/main" id="{F9D76801-5C87-DD49-1FDE-59E47D30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346" y="6277428"/>
            <a:ext cx="1540603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본인인증이 완료 되었습니다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</p:txBody>
      </p:sp>
      <p:sp>
        <p:nvSpPr>
          <p:cNvPr id="183" name="텍스트 개체 틀 10">
            <a:extLst>
              <a:ext uri="{FF2B5EF4-FFF2-40B4-BE49-F238E27FC236}">
                <a16:creationId xmlns:a16="http://schemas.microsoft.com/office/drawing/2014/main" id="{25B54E42-B17A-A79A-A343-CA5E0239B580}"/>
              </a:ext>
            </a:extLst>
          </p:cNvPr>
          <p:cNvSpPr txBox="1">
            <a:spLocks/>
          </p:cNvSpPr>
          <p:nvPr/>
        </p:nvSpPr>
        <p:spPr>
          <a:xfrm>
            <a:off x="10166292" y="5359296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0028075-DF89-A8AD-8D6B-5C2097C8F7A6}"/>
              </a:ext>
            </a:extLst>
          </p:cNvPr>
          <p:cNvSpPr/>
          <p:nvPr/>
        </p:nvSpPr>
        <p:spPr bwMode="auto">
          <a:xfrm>
            <a:off x="9914275" y="5313449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85" name="Rectangle 626">
            <a:extLst>
              <a:ext uri="{FF2B5EF4-FFF2-40B4-BE49-F238E27FC236}">
                <a16:creationId xmlns:a16="http://schemas.microsoft.com/office/drawing/2014/main" id="{AD04DDB2-D68A-3670-1B0B-50FB1E76B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124" y="5439136"/>
            <a:ext cx="1598163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가입하신 회원입니다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1A007918-22E1-A308-17E7-66508F92CB4B}"/>
              </a:ext>
            </a:extLst>
          </p:cNvPr>
          <p:cNvSpPr/>
          <p:nvPr/>
        </p:nvSpPr>
        <p:spPr>
          <a:xfrm>
            <a:off x="9862620" y="6186960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FC09C25-316B-B826-1FF5-C06E1E73A084}"/>
              </a:ext>
            </a:extLst>
          </p:cNvPr>
          <p:cNvSpPr/>
          <p:nvPr/>
        </p:nvSpPr>
        <p:spPr>
          <a:xfrm>
            <a:off x="9862620" y="5354207"/>
            <a:ext cx="217800" cy="16242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AutoShape 181">
            <a:extLst>
              <a:ext uri="{FF2B5EF4-FFF2-40B4-BE49-F238E27FC236}">
                <a16:creationId xmlns:a16="http://schemas.microsoft.com/office/drawing/2014/main" id="{0115581B-8AB0-6387-1EA4-ECB4EF7F1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6553402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89" name="AutoShape 181">
            <a:extLst>
              <a:ext uri="{FF2B5EF4-FFF2-40B4-BE49-F238E27FC236}">
                <a16:creationId xmlns:a16="http://schemas.microsoft.com/office/drawing/2014/main" id="{701D105F-F3F8-07A2-0531-B52A7D1C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5726272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67127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1F5E0-B681-A45D-EEED-EBB0BB413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87CD0831-8182-90A6-4DD6-D23618C3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</a:t>
            </a:r>
          </a:p>
        </p:txBody>
      </p:sp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50229911-DF3B-FB69-CD52-12488F57FE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3CE1BC50-2742-48BF-0673-02DF6E2E6E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입력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7D6C00B-BE7B-F004-CC99-C0D6DA860C6B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3EF7DB6-3B2B-64F8-52E4-16E3FFF4299E}"/>
              </a:ext>
            </a:extLst>
          </p:cNvPr>
          <p:cNvSpPr/>
          <p:nvPr/>
        </p:nvSpPr>
        <p:spPr>
          <a:xfrm>
            <a:off x="403372" y="182669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D3DA5A42-A0C9-15CA-171A-6539D008B2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873722"/>
              </p:ext>
            </p:extLst>
          </p:nvPr>
        </p:nvGraphicFramePr>
        <p:xfrm>
          <a:off x="7514015" y="310181"/>
          <a:ext cx="2338010" cy="489311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단계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회원정보 입력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11093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아이디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 영문 소문자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숫자만 사용가능</a:t>
                      </a:r>
                      <a:endParaRPr kumimoji="0" lang="en-US" altLang="ko-KR" sz="70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대문자 입력 시 자동 소문자로 바뀜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 영문 혼용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대소문자구분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숫자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특수문자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(!@#$^&amp;*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만 허용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 3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가지 조합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입력 시 영문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최소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6~20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자리 자동 체크됨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확인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다시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일치 자동 체크됨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5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6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생년월일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성별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8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휴대전화번호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이메일 주소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직접입력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naver.com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gmail.com / daum.net / hanmail.com / nate.com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10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집주소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주소 조회 및 선택한 주소 자동 입력됨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상세 주소는 직접 입력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70393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11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최종학력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 필수조건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중졸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고졸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전문학사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학사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석사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박사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71358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12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전공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 필수조건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0010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281E0EF-8D28-0333-543E-CB114C35F097}"/>
              </a:ext>
            </a:extLst>
          </p:cNvPr>
          <p:cNvSpPr txBox="1"/>
          <p:nvPr/>
        </p:nvSpPr>
        <p:spPr>
          <a:xfrm>
            <a:off x="511118" y="118818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DC3A64-7DE8-0A27-4DBC-57157F34009F}"/>
              </a:ext>
            </a:extLst>
          </p:cNvPr>
          <p:cNvSpPr/>
          <p:nvPr/>
        </p:nvSpPr>
        <p:spPr>
          <a:xfrm>
            <a:off x="559243" y="3764355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(6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37CA83-DE12-A871-D3F3-82D48662533F}"/>
              </a:ext>
            </a:extLst>
          </p:cNvPr>
          <p:cNvSpPr/>
          <p:nvPr/>
        </p:nvSpPr>
        <p:spPr>
          <a:xfrm>
            <a:off x="559243" y="4030301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C742684-DA33-2D65-40FF-2F1E370CE8EF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186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A0D50E-6CE8-0FB9-7FF1-121F30751AE6}"/>
              </a:ext>
            </a:extLst>
          </p:cNvPr>
          <p:cNvSpPr/>
          <p:nvPr/>
        </p:nvSpPr>
        <p:spPr>
          <a:xfrm>
            <a:off x="1406063" y="4938673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B67A64-5F33-A19A-AA05-41748A328CDA}"/>
              </a:ext>
            </a:extLst>
          </p:cNvPr>
          <p:cNvSpPr/>
          <p:nvPr/>
        </p:nvSpPr>
        <p:spPr>
          <a:xfrm>
            <a:off x="559243" y="4867717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집주소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166AD7-229B-77A9-2B77-325AA9C3AAD3}"/>
              </a:ext>
            </a:extLst>
          </p:cNvPr>
          <p:cNvSpPr/>
          <p:nvPr/>
        </p:nvSpPr>
        <p:spPr>
          <a:xfrm>
            <a:off x="559243" y="4304014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4B2809-4829-DC72-A41C-BB8AD3815B48}"/>
              </a:ext>
            </a:extLst>
          </p:cNvPr>
          <p:cNvSpPr txBox="1"/>
          <p:nvPr/>
        </p:nvSpPr>
        <p:spPr>
          <a:xfrm>
            <a:off x="1308029" y="4125036"/>
            <a:ext cx="21950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여   ○ 남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10E053E-78D3-1F7E-5566-92F5A9359834}"/>
              </a:ext>
            </a:extLst>
          </p:cNvPr>
          <p:cNvGrpSpPr/>
          <p:nvPr/>
        </p:nvGrpSpPr>
        <p:grpSpPr>
          <a:xfrm>
            <a:off x="1406063" y="4394580"/>
            <a:ext cx="1998553" cy="224205"/>
            <a:chOff x="1182828" y="4362554"/>
            <a:chExt cx="2602684" cy="2242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19FE66B-81F8-E8F9-0C7C-4E0BFF6BEEA4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70792C9-0574-6D31-5BF4-015E0D88209B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1143A5-AEAE-BAA9-2B3B-B2523B37C0C0}"/>
                </a:ext>
              </a:extLst>
            </p:cNvPr>
            <p:cNvSpPr/>
            <p:nvPr/>
          </p:nvSpPr>
          <p:spPr>
            <a:xfrm>
              <a:off x="3059645" y="4362554"/>
              <a:ext cx="725867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C342AC-A267-024F-4B55-00BA22DEBAB2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0AD1D6F-65D8-FB8E-2C33-F789D1849700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05F609-42BD-1C2F-CB26-3A40419B5919}"/>
              </a:ext>
            </a:extLst>
          </p:cNvPr>
          <p:cNvSpPr/>
          <p:nvPr/>
        </p:nvSpPr>
        <p:spPr>
          <a:xfrm>
            <a:off x="1406063" y="1835335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입력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59C2C6-985B-A29F-30B5-8888B9F7333C}"/>
              </a:ext>
            </a:extLst>
          </p:cNvPr>
          <p:cNvSpPr/>
          <p:nvPr/>
        </p:nvSpPr>
        <p:spPr>
          <a:xfrm>
            <a:off x="559243" y="1764379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B1A31339-2784-ABE3-4137-D3C10021A830}"/>
              </a:ext>
            </a:extLst>
          </p:cNvPr>
          <p:cNvSpPr/>
          <p:nvPr/>
        </p:nvSpPr>
        <p:spPr>
          <a:xfrm>
            <a:off x="3505262" y="1847365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중복확인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B64FA-4D89-894A-8548-C7B42E24D2E4}"/>
              </a:ext>
            </a:extLst>
          </p:cNvPr>
          <p:cNvSpPr txBox="1"/>
          <p:nvPr/>
        </p:nvSpPr>
        <p:spPr>
          <a:xfrm>
            <a:off x="1307150" y="2200205"/>
            <a:ext cx="210342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소문자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숫자만 사용가능</a:t>
            </a:r>
            <a:endParaRPr kumimoji="0" lang="en-US" altLang="ko-KR" sz="700" kern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7FB762-D4B6-699D-731A-FE59B8C479B8}"/>
              </a:ext>
            </a:extLst>
          </p:cNvPr>
          <p:cNvSpPr/>
          <p:nvPr/>
        </p:nvSpPr>
        <p:spPr>
          <a:xfrm>
            <a:off x="1406063" y="2451297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입력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1D1777-E091-7609-CBF0-6A1F4BE5B589}"/>
              </a:ext>
            </a:extLst>
          </p:cNvPr>
          <p:cNvSpPr/>
          <p:nvPr/>
        </p:nvSpPr>
        <p:spPr>
          <a:xfrm>
            <a:off x="559243" y="2381727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AA6C99-1210-C624-3A8E-B5F3BB62A276}"/>
              </a:ext>
            </a:extLst>
          </p:cNvPr>
          <p:cNvSpPr/>
          <p:nvPr/>
        </p:nvSpPr>
        <p:spPr>
          <a:xfrm>
            <a:off x="1406063" y="3176704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재 입력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357AC7-CBE0-C9B1-21D2-072F34BF0092}"/>
              </a:ext>
            </a:extLst>
          </p:cNvPr>
          <p:cNvSpPr/>
          <p:nvPr/>
        </p:nvSpPr>
        <p:spPr>
          <a:xfrm>
            <a:off x="559243" y="3105748"/>
            <a:ext cx="98086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560988-F761-73D1-6679-7B15EC582D24}"/>
              </a:ext>
            </a:extLst>
          </p:cNvPr>
          <p:cNvSpPr/>
          <p:nvPr/>
        </p:nvSpPr>
        <p:spPr>
          <a:xfrm>
            <a:off x="1406063" y="3575587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773A7AC-B32D-57AC-18EE-5D5D36FED058}"/>
              </a:ext>
            </a:extLst>
          </p:cNvPr>
          <p:cNvSpPr/>
          <p:nvPr/>
        </p:nvSpPr>
        <p:spPr>
          <a:xfrm>
            <a:off x="559243" y="3504631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168287-BC63-CDDE-EAA5-39D793D0FC9D}"/>
              </a:ext>
            </a:extLst>
          </p:cNvPr>
          <p:cNvSpPr txBox="1"/>
          <p:nvPr/>
        </p:nvSpPr>
        <p:spPr>
          <a:xfrm>
            <a:off x="1297600" y="2860886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2C44A-D3EE-4E18-6223-ECAFC6BB4326}"/>
              </a:ext>
            </a:extLst>
          </p:cNvPr>
          <p:cNvSpPr/>
          <p:nvPr/>
        </p:nvSpPr>
        <p:spPr>
          <a:xfrm>
            <a:off x="1406063" y="3847840"/>
            <a:ext cx="743993" cy="2052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90202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E36C834-E0A3-A9AD-B51D-E94FF6DEBD39}"/>
              </a:ext>
            </a:extLst>
          </p:cNvPr>
          <p:cNvSpPr/>
          <p:nvPr/>
        </p:nvSpPr>
        <p:spPr>
          <a:xfrm>
            <a:off x="559243" y="4577128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F96D960-840F-33BE-743D-8BC34965F375}"/>
              </a:ext>
            </a:extLst>
          </p:cNvPr>
          <p:cNvGrpSpPr/>
          <p:nvPr/>
        </p:nvGrpSpPr>
        <p:grpSpPr>
          <a:xfrm>
            <a:off x="1406063" y="4667694"/>
            <a:ext cx="2005475" cy="224205"/>
            <a:chOff x="1182828" y="4362554"/>
            <a:chExt cx="2611698" cy="22420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6FFBA49-486A-108C-B712-51B7472DB718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A20D740-275E-0D5C-1E3B-3ED7B9941459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A696754-037D-11C3-9DBD-440DC9C1C866}"/>
                </a:ext>
              </a:extLst>
            </p:cNvPr>
            <p:cNvSpPr/>
            <p:nvPr/>
          </p:nvSpPr>
          <p:spPr>
            <a:xfrm>
              <a:off x="3050533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eaLnBrk="0" hangingPunct="0">
                <a:buClrTx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직접입력 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D18C3FE-4E8D-FEA0-CB80-6C18EDE32DFB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Button">
            <a:extLst>
              <a:ext uri="{FF2B5EF4-FFF2-40B4-BE49-F238E27FC236}">
                <a16:creationId xmlns:a16="http://schemas.microsoft.com/office/drawing/2014/main" id="{7BCC91BD-F5CF-D277-A110-97992C88049A}"/>
              </a:ext>
            </a:extLst>
          </p:cNvPr>
          <p:cNvSpPr/>
          <p:nvPr/>
        </p:nvSpPr>
        <p:spPr>
          <a:xfrm>
            <a:off x="2195114" y="4956945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주소검색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E298CF1-5444-4FAC-055F-B1B7523D5463}"/>
              </a:ext>
            </a:extLst>
          </p:cNvPr>
          <p:cNvSpPr/>
          <p:nvPr/>
        </p:nvSpPr>
        <p:spPr>
          <a:xfrm>
            <a:off x="1406063" y="5185478"/>
            <a:ext cx="2005475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3F2EF38-9B57-1C22-0424-F0282E94F6A7}"/>
              </a:ext>
            </a:extLst>
          </p:cNvPr>
          <p:cNvSpPr/>
          <p:nvPr/>
        </p:nvSpPr>
        <p:spPr>
          <a:xfrm>
            <a:off x="1406063" y="5432030"/>
            <a:ext cx="2005475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집 상세주소 입력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3A519B-AF53-B6CC-6C36-75B03F613CAA}"/>
              </a:ext>
            </a:extLst>
          </p:cNvPr>
          <p:cNvSpPr/>
          <p:nvPr/>
        </p:nvSpPr>
        <p:spPr>
          <a:xfrm>
            <a:off x="559243" y="5678185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최종학력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917AF2-B2D3-1657-4061-408F0062DCE1}"/>
              </a:ext>
            </a:extLst>
          </p:cNvPr>
          <p:cNvSpPr/>
          <p:nvPr/>
        </p:nvSpPr>
        <p:spPr>
          <a:xfrm>
            <a:off x="1406063" y="5761670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B54EAC-BD96-B806-7A5D-E7E6EF860301}"/>
              </a:ext>
            </a:extLst>
          </p:cNvPr>
          <p:cNvSpPr/>
          <p:nvPr/>
        </p:nvSpPr>
        <p:spPr>
          <a:xfrm>
            <a:off x="559243" y="5954527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전공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F0D164-C90C-7EEB-B933-5E7E8136A212}"/>
              </a:ext>
            </a:extLst>
          </p:cNvPr>
          <p:cNvSpPr/>
          <p:nvPr/>
        </p:nvSpPr>
        <p:spPr>
          <a:xfrm>
            <a:off x="1406063" y="6038012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전공 입력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F3AC5-FB33-A62E-A380-02960043396F}"/>
              </a:ext>
            </a:extLst>
          </p:cNvPr>
          <p:cNvSpPr/>
          <p:nvPr/>
        </p:nvSpPr>
        <p:spPr>
          <a:xfrm>
            <a:off x="484262" y="1524271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0C43FAE-F13C-7B6B-F700-A5D54F3F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459" y="4834000"/>
            <a:ext cx="1485626" cy="1718383"/>
          </a:xfrm>
          <a:prstGeom prst="rect">
            <a:avLst/>
          </a:prstGeom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id="{38724E7D-FFBC-627D-2627-13ED370C37F5}"/>
              </a:ext>
            </a:extLst>
          </p:cNvPr>
          <p:cNvSpPr/>
          <p:nvPr/>
        </p:nvSpPr>
        <p:spPr>
          <a:xfrm>
            <a:off x="403372" y="24681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C663D25-ADAB-0490-487F-59C0CF52750B}"/>
              </a:ext>
            </a:extLst>
          </p:cNvPr>
          <p:cNvSpPr/>
          <p:nvPr/>
        </p:nvSpPr>
        <p:spPr>
          <a:xfrm>
            <a:off x="403372" y="318356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BCDA139-949B-9C72-B868-31321F97FE2D}"/>
              </a:ext>
            </a:extLst>
          </p:cNvPr>
          <p:cNvSpPr/>
          <p:nvPr/>
        </p:nvSpPr>
        <p:spPr>
          <a:xfrm>
            <a:off x="403372" y="358947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FA5A822-21B5-8229-A2D2-6A55C89F36F0}"/>
              </a:ext>
            </a:extLst>
          </p:cNvPr>
          <p:cNvSpPr/>
          <p:nvPr/>
        </p:nvSpPr>
        <p:spPr>
          <a:xfrm>
            <a:off x="403372" y="38735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2AA03FD-1847-5E93-1213-4E219E7E9ACC}"/>
              </a:ext>
            </a:extLst>
          </p:cNvPr>
          <p:cNvSpPr/>
          <p:nvPr/>
        </p:nvSpPr>
        <p:spPr>
          <a:xfrm>
            <a:off x="403372" y="409980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A2ACA39-9507-0ACD-9346-4EA0F4C138ED}"/>
              </a:ext>
            </a:extLst>
          </p:cNvPr>
          <p:cNvSpPr/>
          <p:nvPr/>
        </p:nvSpPr>
        <p:spPr>
          <a:xfrm>
            <a:off x="403372" y="438384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7DC3E45-8056-7569-838C-D804B86A4DE7}"/>
              </a:ext>
            </a:extLst>
          </p:cNvPr>
          <p:cNvSpPr/>
          <p:nvPr/>
        </p:nvSpPr>
        <p:spPr>
          <a:xfrm>
            <a:off x="403372" y="465305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BB43DCB-AE7A-A508-1B9A-129187EB9F5A}"/>
              </a:ext>
            </a:extLst>
          </p:cNvPr>
          <p:cNvSpPr/>
          <p:nvPr/>
        </p:nvSpPr>
        <p:spPr>
          <a:xfrm>
            <a:off x="403372" y="493709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1EF2848-4EE5-41A0-B0C2-3DB23276002A}"/>
              </a:ext>
            </a:extLst>
          </p:cNvPr>
          <p:cNvSpPr/>
          <p:nvPr/>
        </p:nvSpPr>
        <p:spPr>
          <a:xfrm>
            <a:off x="403372" y="574667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8F7251C-B61F-9E89-2554-9D41445BA2A0}"/>
              </a:ext>
            </a:extLst>
          </p:cNvPr>
          <p:cNvSpPr/>
          <p:nvPr/>
        </p:nvSpPr>
        <p:spPr>
          <a:xfrm>
            <a:off x="403372" y="601588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3561C49-F601-2D13-A1A6-729BED7512E3}"/>
              </a:ext>
            </a:extLst>
          </p:cNvPr>
          <p:cNvSpPr/>
          <p:nvPr/>
        </p:nvSpPr>
        <p:spPr>
          <a:xfrm>
            <a:off x="5777046" y="4753353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E46C1321-317E-04E7-44FD-6E2506199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12229"/>
              </p:ext>
            </p:extLst>
          </p:nvPr>
        </p:nvGraphicFramePr>
        <p:xfrm>
          <a:off x="7510801" y="5204021"/>
          <a:ext cx="2338010" cy="17838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중복확인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입력된 아이디 중복 체크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아이디 입력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‘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아이디입니다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.’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안내문구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 아이디 입력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중복되는 아이디가 있습니다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다른 아이디를 등록하십시오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＇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안내문구 본인인증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0428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주소검색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 검색 후 주소 리스트 클릭 시 호출영역에 데이터 자동 입력됨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주소검색 팝업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 검색 및 선택 시 호출 영역에 반영 되며 팝업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닫아짐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041618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21AE06F6-E3F4-A8B0-862A-40BA1F85C7A1}"/>
              </a:ext>
            </a:extLst>
          </p:cNvPr>
          <p:cNvSpPr/>
          <p:nvPr/>
        </p:nvSpPr>
        <p:spPr>
          <a:xfrm>
            <a:off x="403372" y="122222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65588E-63B3-C869-6D0B-75EBE8E78DD0}"/>
              </a:ext>
            </a:extLst>
          </p:cNvPr>
          <p:cNvSpPr/>
          <p:nvPr/>
        </p:nvSpPr>
        <p:spPr>
          <a:xfrm>
            <a:off x="3464403" y="175005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1061C46-C686-398D-E468-54D8416D2009}"/>
              </a:ext>
            </a:extLst>
          </p:cNvPr>
          <p:cNvSpPr/>
          <p:nvPr/>
        </p:nvSpPr>
        <p:spPr>
          <a:xfrm>
            <a:off x="2182360" y="489634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46D09CE-2E6B-08A8-A9CA-522091FBF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558" y="2506152"/>
            <a:ext cx="133960" cy="13396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F8EE527-6BF6-F729-9F60-989B08A58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024" y="2707349"/>
            <a:ext cx="140301" cy="14030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E0C5434-284A-7F98-417E-02527FFBE018}"/>
              </a:ext>
            </a:extLst>
          </p:cNvPr>
          <p:cNvSpPr txBox="1"/>
          <p:nvPr/>
        </p:nvSpPr>
        <p:spPr>
          <a:xfrm>
            <a:off x="1458174" y="2677472"/>
            <a:ext cx="3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F27AE963-CAA3-FB24-B8FB-EB92D128858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806542" y="2707349"/>
            <a:ext cx="140301" cy="14030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F88D254-5F41-9E8D-B4C7-7A5FDAFAC1AD}"/>
              </a:ext>
            </a:extLst>
          </p:cNvPr>
          <p:cNvSpPr txBox="1"/>
          <p:nvPr/>
        </p:nvSpPr>
        <p:spPr>
          <a:xfrm>
            <a:off x="1876691" y="2677472"/>
            <a:ext cx="6135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A04CD3-0939-4246-DF6E-8B0CD74F04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239121" y="2707349"/>
            <a:ext cx="140301" cy="14030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0BF5950-1F68-5154-7ED8-0294C90C1E7C}"/>
              </a:ext>
            </a:extLst>
          </p:cNvPr>
          <p:cNvSpPr txBox="1"/>
          <p:nvPr/>
        </p:nvSpPr>
        <p:spPr>
          <a:xfrm>
            <a:off x="2309270" y="2677472"/>
            <a:ext cx="5477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879100BA-48F3-399C-C5D9-313CA3057E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807951" y="2707349"/>
            <a:ext cx="140301" cy="14030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C74D5B0-9CBE-6AF8-2258-19BD5E06655B}"/>
              </a:ext>
            </a:extLst>
          </p:cNvPr>
          <p:cNvSpPr txBox="1"/>
          <p:nvPr/>
        </p:nvSpPr>
        <p:spPr>
          <a:xfrm>
            <a:off x="2878100" y="2677472"/>
            <a:ext cx="7799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2B9BB5-4299-D131-7CCA-4C7B24462EB7}"/>
              </a:ext>
            </a:extLst>
          </p:cNvPr>
          <p:cNvSpPr txBox="1"/>
          <p:nvPr/>
        </p:nvSpPr>
        <p:spPr>
          <a:xfrm>
            <a:off x="1315633" y="2063110"/>
            <a:ext cx="13163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가능한 아이디입니다</a:t>
            </a:r>
            <a:r>
              <a:rPr kumimoji="0" lang="en-US" altLang="ko-KR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FED36AFE-7FCE-D73E-1C23-3FB756DD1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2410" y="3215605"/>
            <a:ext cx="138256" cy="13825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0434E9B-93B7-30E4-B93A-EBA9B5FDB90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395421" y="3411227"/>
            <a:ext cx="140301" cy="1403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712180-C51C-CA0F-13E4-30274483AE18}"/>
              </a:ext>
            </a:extLst>
          </p:cNvPr>
          <p:cNvSpPr txBox="1"/>
          <p:nvPr/>
        </p:nvSpPr>
        <p:spPr>
          <a:xfrm>
            <a:off x="1465570" y="3381350"/>
            <a:ext cx="8568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일치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25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8BEE6-FDDB-BE4B-9262-DD95F962A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B7A2789F-3CDE-0B6E-3B81-7CD61557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 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A5FAB2-A062-9804-2EC0-1B2D9661A4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173FAE-61FC-7509-92D5-7F832A540E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입력</a:t>
            </a: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6544131A-F4F0-E037-636E-DE07FD75B0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335858"/>
              </p:ext>
            </p:extLst>
          </p:nvPr>
        </p:nvGraphicFramePr>
        <p:xfrm>
          <a:off x="7514015" y="310181"/>
          <a:ext cx="2338010" cy="378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취업여부 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선택 시 근무처명 조회 및 필수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근무처명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근무처검색 버튼 클릭 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심평원 정보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뜨며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팝업에서 근무처 선택 시 근무처명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직장주소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 전화번호에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선택값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반영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부서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직접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직장주소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직장검색 결과 후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데이타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자동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5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 전화번호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직장검색 결과 후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데이타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자동 입력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6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직장 팩스번호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직접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80296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우편물수신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 시 우편물수신은 직장으로 자동 선택 됨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50466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sng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8</a:t>
                      </a:r>
                      <a:endParaRPr sz="700" strike="sngStrike" baseline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sngStrike" cap="none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발송호칭</a:t>
                      </a:r>
                      <a:b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sngStrike" cap="none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간호조무사님 선택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간호조무사님 </a:t>
                      </a:r>
                      <a:r>
                        <a:rPr lang="en-US" altLang="ko-KR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님</a:t>
                      </a:r>
                      <a:endParaRPr lang="en-US" altLang="ko-KR" sz="700" strike="sng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8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선택 시 근무처 없음이라고 표시됨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10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우편물수신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시 우편물수신은 집으로 자동 선택 됨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* 선택한 수신지에 대한 주소 정보 입력 여부 유효성 체크</a:t>
                      </a:r>
                      <a:endParaRPr lang="en-US" altLang="ko-KR" sz="700" b="0" u="none" strike="noStrike" cap="none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66813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101A9AAC-49B7-96DF-B1F3-1B7B44F391B1}"/>
              </a:ext>
            </a:extLst>
          </p:cNvPr>
          <p:cNvSpPr/>
          <p:nvPr/>
        </p:nvSpPr>
        <p:spPr>
          <a:xfrm>
            <a:off x="1394618" y="1441511"/>
            <a:ext cx="201692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CB16537-1879-CD30-7B70-938492AB12E7}"/>
              </a:ext>
            </a:extLst>
          </p:cNvPr>
          <p:cNvSpPr/>
          <p:nvPr/>
        </p:nvSpPr>
        <p:spPr>
          <a:xfrm>
            <a:off x="610871" y="1370555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근무처명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  <a:ea typeface="+mn-ea"/>
              </a:rPr>
              <a:t> 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67" name="Button">
            <a:extLst>
              <a:ext uri="{FF2B5EF4-FFF2-40B4-BE49-F238E27FC236}">
                <a16:creationId xmlns:a16="http://schemas.microsoft.com/office/drawing/2014/main" id="{A724BF81-1EDA-6584-167D-773CA0E32A4E}"/>
              </a:ext>
            </a:extLst>
          </p:cNvPr>
          <p:cNvSpPr/>
          <p:nvPr/>
        </p:nvSpPr>
        <p:spPr>
          <a:xfrm>
            <a:off x="3517526" y="1453541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근무처검색</a:t>
            </a:r>
            <a:endParaRPr lang="en-US" altLang="ko-KR" sz="700" dirty="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BBB8675-0DFF-F4CE-2FCC-797D12017AF9}"/>
              </a:ext>
            </a:extLst>
          </p:cNvPr>
          <p:cNvSpPr/>
          <p:nvPr/>
        </p:nvSpPr>
        <p:spPr>
          <a:xfrm>
            <a:off x="1394618" y="1747169"/>
            <a:ext cx="2016920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부서 입력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B1E7D07-8C33-7FEF-B1B5-F35D46A48654}"/>
              </a:ext>
            </a:extLst>
          </p:cNvPr>
          <p:cNvSpPr/>
          <p:nvPr/>
        </p:nvSpPr>
        <p:spPr>
          <a:xfrm>
            <a:off x="610871" y="1676213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부서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3CB306-066C-1B49-7812-5D1606D8D485}"/>
              </a:ext>
            </a:extLst>
          </p:cNvPr>
          <p:cNvSpPr/>
          <p:nvPr/>
        </p:nvSpPr>
        <p:spPr>
          <a:xfrm>
            <a:off x="1394618" y="2060244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AEE8753-73DD-7367-7AFA-77F169570B08}"/>
              </a:ext>
            </a:extLst>
          </p:cNvPr>
          <p:cNvSpPr/>
          <p:nvPr/>
        </p:nvSpPr>
        <p:spPr>
          <a:xfrm>
            <a:off x="610871" y="1989288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직장주소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D29AFAB-B5F2-2F5C-7AAA-03322D7EFDD4}"/>
              </a:ext>
            </a:extLst>
          </p:cNvPr>
          <p:cNvSpPr/>
          <p:nvPr/>
        </p:nvSpPr>
        <p:spPr>
          <a:xfrm>
            <a:off x="1394618" y="2307049"/>
            <a:ext cx="201692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AF0EDE2-04B4-034E-B5EB-8348509F818C}"/>
              </a:ext>
            </a:extLst>
          </p:cNvPr>
          <p:cNvSpPr/>
          <p:nvPr/>
        </p:nvSpPr>
        <p:spPr>
          <a:xfrm>
            <a:off x="1394618" y="2571019"/>
            <a:ext cx="2016920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상세주소 입력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40C959-4CC1-7F66-C61D-F837B2742525}"/>
              </a:ext>
            </a:extLst>
          </p:cNvPr>
          <p:cNvSpPr/>
          <p:nvPr/>
        </p:nvSpPr>
        <p:spPr>
          <a:xfrm>
            <a:off x="610871" y="2802490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직장 전화번호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F00A29F-CC96-0F15-4B56-7C9049DC4DE7}"/>
              </a:ext>
            </a:extLst>
          </p:cNvPr>
          <p:cNvGrpSpPr/>
          <p:nvPr/>
        </p:nvGrpSpPr>
        <p:grpSpPr>
          <a:xfrm>
            <a:off x="1394618" y="2893056"/>
            <a:ext cx="2016920" cy="224205"/>
            <a:chOff x="1182828" y="4362554"/>
            <a:chExt cx="2620810" cy="22420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AB2A8A6-1D5E-4BD0-6563-B6BC0EEF3D66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02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63A9D0D-9987-AB80-DD62-6BB52C829912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2172FAB-E5AB-CE4F-6B2B-FA677A8FFE01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2636063-A0AF-5AED-DD86-CEE58D36D795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D005ECF-6CAA-4D17-77A8-4BC5233F8900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7786068-64D0-3078-55D5-0977C5AF36AF}"/>
              </a:ext>
            </a:extLst>
          </p:cNvPr>
          <p:cNvSpPr/>
          <p:nvPr/>
        </p:nvSpPr>
        <p:spPr>
          <a:xfrm>
            <a:off x="610871" y="3157175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직장 팩스번호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F20F650-E1EC-D982-29C3-E0E0711B892A}"/>
              </a:ext>
            </a:extLst>
          </p:cNvPr>
          <p:cNvGrpSpPr/>
          <p:nvPr/>
        </p:nvGrpSpPr>
        <p:grpSpPr>
          <a:xfrm>
            <a:off x="1394618" y="3247741"/>
            <a:ext cx="2016920" cy="224205"/>
            <a:chOff x="1182828" y="4362554"/>
            <a:chExt cx="2620810" cy="22420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6A34652-B168-83B9-7F14-5F644CD486C3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02 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2B52852-7D44-F0D2-09E8-0A9FA46F7BD2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AE04F02-251F-037A-287A-EFC7E057016F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69284BB-FC14-759E-EF46-4020A0546C6E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D14A88F-AB36-7D66-3211-2D381F575DEC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90886A4-1EE2-5018-BC0F-389E47AEC08A}"/>
              </a:ext>
            </a:extLst>
          </p:cNvPr>
          <p:cNvSpPr/>
          <p:nvPr/>
        </p:nvSpPr>
        <p:spPr>
          <a:xfrm>
            <a:off x="610871" y="3522321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B46D1BE-10A9-D962-8FE5-5EAF11166F0A}"/>
              </a:ext>
            </a:extLst>
          </p:cNvPr>
          <p:cNvSpPr txBox="1"/>
          <p:nvPr/>
        </p:nvSpPr>
        <p:spPr>
          <a:xfrm>
            <a:off x="1302007" y="3603835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 직장  ○ 집  ○ </a:t>
            </a:r>
            <a:r>
              <a:rPr lang="ko-KR" altLang="en-US" sz="700" b="0" dirty="0" err="1">
                <a:solidFill>
                  <a:schemeClr val="tx1"/>
                </a:solidFill>
                <a:latin typeface="+mn-ea"/>
                <a:ea typeface="+mn-ea"/>
              </a:rPr>
              <a:t>수신안함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39AFA87-DAB6-AF97-8BCD-E360B4AF122B}"/>
              </a:ext>
            </a:extLst>
          </p:cNvPr>
          <p:cNvSpPr/>
          <p:nvPr/>
        </p:nvSpPr>
        <p:spPr>
          <a:xfrm>
            <a:off x="7468110" y="6367092"/>
            <a:ext cx="238391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근무처가 있는 경우 근무처로 </a:t>
            </a: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근무처가 없는 경우 집 주소로 우편 올 수 있게 요청함</a:t>
            </a:r>
            <a:b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 선택 시 주소는 뿌려주는 정보임</a:t>
            </a:r>
            <a:endParaRPr lang="en-US" altLang="ko-KR" sz="7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4D50225-2CFD-75B1-F91E-6662432F6029}"/>
              </a:ext>
            </a:extLst>
          </p:cNvPr>
          <p:cNvSpPr/>
          <p:nvPr/>
        </p:nvSpPr>
        <p:spPr>
          <a:xfrm>
            <a:off x="610871" y="4548511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취업여부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536721A-5926-0A25-D155-2C3413D5F23C}"/>
              </a:ext>
            </a:extLst>
          </p:cNvPr>
          <p:cNvSpPr txBox="1"/>
          <p:nvPr/>
        </p:nvSpPr>
        <p:spPr>
          <a:xfrm>
            <a:off x="1303740" y="4613718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○ 취업  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+mn-ea"/>
                <a:ea typeface="+mn-ea"/>
              </a:rPr>
              <a:t>미취업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C7D505-E742-FA5B-52F1-808047BF599F}"/>
              </a:ext>
            </a:extLst>
          </p:cNvPr>
          <p:cNvSpPr/>
          <p:nvPr/>
        </p:nvSpPr>
        <p:spPr>
          <a:xfrm>
            <a:off x="1297562" y="4935870"/>
            <a:ext cx="2016152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근무처 없음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778D1A4-6579-C2FA-687E-C65D8FFF77B0}"/>
              </a:ext>
            </a:extLst>
          </p:cNvPr>
          <p:cNvSpPr/>
          <p:nvPr/>
        </p:nvSpPr>
        <p:spPr>
          <a:xfrm>
            <a:off x="610871" y="5144472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7C346FC-9B82-6BAA-7A24-74589258D102}"/>
              </a:ext>
            </a:extLst>
          </p:cNvPr>
          <p:cNvSpPr txBox="1"/>
          <p:nvPr/>
        </p:nvSpPr>
        <p:spPr>
          <a:xfrm>
            <a:off x="1297562" y="5207820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○ 직장  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 집  ○ </a:t>
            </a:r>
            <a:r>
              <a:rPr lang="ko-KR" altLang="en-US" sz="700" b="0" dirty="0" err="1">
                <a:solidFill>
                  <a:schemeClr val="tx1"/>
                </a:solidFill>
                <a:latin typeface="+mn-ea"/>
                <a:ea typeface="+mn-ea"/>
              </a:rPr>
              <a:t>수신안함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86A0A52-3B85-CE0F-792C-290B5949E12C}"/>
              </a:ext>
            </a:extLst>
          </p:cNvPr>
          <p:cNvSpPr/>
          <p:nvPr/>
        </p:nvSpPr>
        <p:spPr>
          <a:xfrm>
            <a:off x="610871" y="998556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취업여부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C5AD42D-02C7-58DD-16D5-C73E0221066C}"/>
              </a:ext>
            </a:extLst>
          </p:cNvPr>
          <p:cNvSpPr txBox="1"/>
          <p:nvPr/>
        </p:nvSpPr>
        <p:spPr>
          <a:xfrm>
            <a:off x="1360675" y="1081929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 취업   ○ </a:t>
            </a:r>
            <a:r>
              <a:rPr lang="ko-KR" altLang="en-US" sz="700" b="0" dirty="0" err="1">
                <a:solidFill>
                  <a:schemeClr val="tx1"/>
                </a:solidFill>
                <a:latin typeface="+mn-ea"/>
                <a:ea typeface="+mn-ea"/>
              </a:rPr>
              <a:t>미취업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0480660-F4B0-E6EB-D385-17803A38CB6C}"/>
              </a:ext>
            </a:extLst>
          </p:cNvPr>
          <p:cNvSpPr/>
          <p:nvPr/>
        </p:nvSpPr>
        <p:spPr>
          <a:xfrm>
            <a:off x="420771" y="108061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F2305B5F-C77F-7DCF-40D0-D94D21A680B7}"/>
              </a:ext>
            </a:extLst>
          </p:cNvPr>
          <p:cNvSpPr/>
          <p:nvPr/>
        </p:nvSpPr>
        <p:spPr>
          <a:xfrm>
            <a:off x="420771" y="145094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BCB29E0-C371-205E-0E1A-ADC8D50A0A38}"/>
              </a:ext>
            </a:extLst>
          </p:cNvPr>
          <p:cNvSpPr/>
          <p:nvPr/>
        </p:nvSpPr>
        <p:spPr>
          <a:xfrm>
            <a:off x="420771" y="178789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8216F77-4487-C47F-CCBC-E6345E19B352}"/>
              </a:ext>
            </a:extLst>
          </p:cNvPr>
          <p:cNvSpPr/>
          <p:nvPr/>
        </p:nvSpPr>
        <p:spPr>
          <a:xfrm>
            <a:off x="420771" y="208614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6144F678-BC58-C7E2-CB6F-FDE81A156245}"/>
              </a:ext>
            </a:extLst>
          </p:cNvPr>
          <p:cNvSpPr/>
          <p:nvPr/>
        </p:nvSpPr>
        <p:spPr>
          <a:xfrm>
            <a:off x="420771" y="287849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8BDAADFD-6DFA-88B0-9CBF-51B16825A4DE}"/>
              </a:ext>
            </a:extLst>
          </p:cNvPr>
          <p:cNvSpPr/>
          <p:nvPr/>
        </p:nvSpPr>
        <p:spPr>
          <a:xfrm>
            <a:off x="420771" y="320717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B4AD08D-6215-E5E1-D379-53B75BFED609}"/>
              </a:ext>
            </a:extLst>
          </p:cNvPr>
          <p:cNvSpPr/>
          <p:nvPr/>
        </p:nvSpPr>
        <p:spPr>
          <a:xfrm>
            <a:off x="420771" y="360383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B019CEF2-EBA9-6F57-CFE4-492CAB1521D3}"/>
              </a:ext>
            </a:extLst>
          </p:cNvPr>
          <p:cNvSpPr/>
          <p:nvPr/>
        </p:nvSpPr>
        <p:spPr>
          <a:xfrm>
            <a:off x="420771" y="462721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67CA0BE-5AA1-CED0-9734-8655E0113719}"/>
              </a:ext>
            </a:extLst>
          </p:cNvPr>
          <p:cNvSpPr/>
          <p:nvPr/>
        </p:nvSpPr>
        <p:spPr>
          <a:xfrm>
            <a:off x="620439" y="1383702"/>
            <a:ext cx="6396803" cy="2436133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latin typeface="+mn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016BC3B-D02F-D285-B5B1-669B01D59AD9}"/>
              </a:ext>
            </a:extLst>
          </p:cNvPr>
          <p:cNvSpPr/>
          <p:nvPr/>
        </p:nvSpPr>
        <p:spPr>
          <a:xfrm>
            <a:off x="620439" y="4916998"/>
            <a:ext cx="6396803" cy="607328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latin typeface="+mn-ea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6367CC22-A01E-BFAF-8DA4-A54270776E81}"/>
              </a:ext>
            </a:extLst>
          </p:cNvPr>
          <p:cNvSpPr/>
          <p:nvPr/>
        </p:nvSpPr>
        <p:spPr>
          <a:xfrm>
            <a:off x="420771" y="522543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9223534-2834-1318-2343-E97A98CE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64638"/>
              </p:ext>
            </p:extLst>
          </p:nvPr>
        </p:nvGraphicFramePr>
        <p:xfrm>
          <a:off x="7514015" y="4088975"/>
          <a:ext cx="2338010" cy="1809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 선택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 선택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“e1-1”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노출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 노출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“e3-1”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숨김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1219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근무처검색 버튼 클릭 시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근무처검색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12422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77715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3-1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“#e3-1”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노출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“#e1-1”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숨김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3118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8142447-105E-AB09-9A84-1CFB1ED29C48}"/>
              </a:ext>
            </a:extLst>
          </p:cNvPr>
          <p:cNvSpPr/>
          <p:nvPr/>
        </p:nvSpPr>
        <p:spPr>
          <a:xfrm>
            <a:off x="3447586" y="140658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22758C-023B-B785-96E7-2256C42D8B90}"/>
              </a:ext>
            </a:extLst>
          </p:cNvPr>
          <p:cNvSpPr/>
          <p:nvPr/>
        </p:nvSpPr>
        <p:spPr>
          <a:xfrm>
            <a:off x="1241611" y="108808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06C0E4-C0CC-8105-B158-B023BC2CC7ED}"/>
              </a:ext>
            </a:extLst>
          </p:cNvPr>
          <p:cNvSpPr/>
          <p:nvPr/>
        </p:nvSpPr>
        <p:spPr>
          <a:xfrm>
            <a:off x="1213495" y="462721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8FD1D1-2A0A-7B4D-2EC5-3A939A1136FD}"/>
              </a:ext>
            </a:extLst>
          </p:cNvPr>
          <p:cNvSpPr/>
          <p:nvPr/>
        </p:nvSpPr>
        <p:spPr>
          <a:xfrm>
            <a:off x="6709002" y="1293702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CFA727-04E8-DF7E-E8BD-063F1E9976F7}"/>
              </a:ext>
            </a:extLst>
          </p:cNvPr>
          <p:cNvSpPr/>
          <p:nvPr/>
        </p:nvSpPr>
        <p:spPr>
          <a:xfrm>
            <a:off x="6707135" y="4815121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e3-1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57A029-A4CF-F80D-525B-5ACC4FA26EDE}"/>
              </a:ext>
            </a:extLst>
          </p:cNvPr>
          <p:cNvSpPr/>
          <p:nvPr/>
        </p:nvSpPr>
        <p:spPr>
          <a:xfrm>
            <a:off x="610871" y="4951698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근무처명 </a:t>
            </a:r>
            <a:endParaRPr lang="en-US" altLang="ko-KR" sz="7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4D53EF-3E35-BF94-837B-CA43A5043A5A}"/>
              </a:ext>
            </a:extLst>
          </p:cNvPr>
          <p:cNvSpPr/>
          <p:nvPr/>
        </p:nvSpPr>
        <p:spPr>
          <a:xfrm>
            <a:off x="1791222" y="1080612"/>
            <a:ext cx="488515" cy="210870"/>
          </a:xfrm>
          <a:prstGeom prst="rect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E9D4BA8-2046-3C92-7DC0-21277B6F117A}"/>
              </a:ext>
            </a:extLst>
          </p:cNvPr>
          <p:cNvCxnSpPr>
            <a:stCxn id="6" idx="0"/>
            <a:endCxn id="3" idx="1"/>
          </p:cNvCxnSpPr>
          <p:nvPr/>
        </p:nvCxnSpPr>
        <p:spPr>
          <a:xfrm rot="16200000" flipH="1" flipV="1">
            <a:off x="-683621" y="2375103"/>
            <a:ext cx="4013593" cy="1424609"/>
          </a:xfrm>
          <a:prstGeom prst="bentConnector4">
            <a:avLst>
              <a:gd name="adj1" fmla="val -5696"/>
              <a:gd name="adj2" fmla="val 127038"/>
            </a:avLst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4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C361A-3FBB-AB41-5543-3D7AD6B0C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A4B0E49F-E09F-B6A0-AD74-CDDE362F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 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DBB2D5A6-2FB9-E4A0-92DB-0127160FEA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5" name="텍스트 개체 틀 64">
            <a:extLst>
              <a:ext uri="{FF2B5EF4-FFF2-40B4-BE49-F238E27FC236}">
                <a16:creationId xmlns:a16="http://schemas.microsoft.com/office/drawing/2014/main" id="{B7FB0EFC-FCDE-F133-E888-65EC4C98F1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입력</a:t>
            </a: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21D4211A-08BC-BC74-91A5-EBD348F03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923614"/>
              </p:ext>
            </p:extLst>
          </p:nvPr>
        </p:nvGraphicFramePr>
        <p:xfrm>
          <a:off x="7514015" y="310181"/>
          <a:ext cx="2338010" cy="43340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단계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발급처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보건복지부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서울특별시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부산광역시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대구광역시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인천광역시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광주광역시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대전광역시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울산광역시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세종특별자치시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경기도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강원도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충청북도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충청남도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전라북도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경상북도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경상남도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제주특별자치도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 번호 입력하기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 번호를 모를 경우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내자격증 번호 찾기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“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후 자료 조회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발급일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월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 선택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 현황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해당 사항 선택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5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수료증 현황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해당 사항 선택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2281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6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취특학습기관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관련 기관 선택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특성화고등학교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간호조무사학원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  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전문대학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보건관련학과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2281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임상커뮤니티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관련 협의회 선택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병원간호조무사협의회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의원간호조무사협의회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치과간호조무사협의회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한의간호조무사협의회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보건기관간호조무사협의회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장기요양기관간호조무사협의회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남성간호조무사협의회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185268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0D8BBC8-C6C0-FE9D-96FD-6F8D5BAC8C9B}"/>
              </a:ext>
            </a:extLst>
          </p:cNvPr>
          <p:cNvCxnSpPr>
            <a:cxnSpLocks/>
          </p:cNvCxnSpPr>
          <p:nvPr/>
        </p:nvCxnSpPr>
        <p:spPr>
          <a:xfrm>
            <a:off x="563593" y="5509655"/>
            <a:ext cx="64296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9A5DC1-C191-8A80-DE26-85181206C2AA}"/>
              </a:ext>
            </a:extLst>
          </p:cNvPr>
          <p:cNvSpPr/>
          <p:nvPr/>
        </p:nvSpPr>
        <p:spPr>
          <a:xfrm>
            <a:off x="468046" y="4938745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임상커뮤니티 선택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A42898-255A-138F-CB55-C1C7F227480C}"/>
              </a:ext>
            </a:extLst>
          </p:cNvPr>
          <p:cNvSpPr/>
          <p:nvPr/>
        </p:nvSpPr>
        <p:spPr>
          <a:xfrm>
            <a:off x="597245" y="5109376"/>
            <a:ext cx="77329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임상커뮤니티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B0D0C8-7ECA-507D-903F-DFE341804422}"/>
              </a:ext>
            </a:extLst>
          </p:cNvPr>
          <p:cNvSpPr/>
          <p:nvPr/>
        </p:nvSpPr>
        <p:spPr>
          <a:xfrm>
            <a:off x="1364781" y="5192861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198F84-10AE-95CE-5034-9D84430183DE}"/>
              </a:ext>
            </a:extLst>
          </p:cNvPr>
          <p:cNvSpPr/>
          <p:nvPr/>
        </p:nvSpPr>
        <p:spPr>
          <a:xfrm>
            <a:off x="468046" y="1146639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자격증 및 수료증 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Button">
            <a:extLst>
              <a:ext uri="{FF2B5EF4-FFF2-40B4-BE49-F238E27FC236}">
                <a16:creationId xmlns:a16="http://schemas.microsoft.com/office/drawing/2014/main" id="{3E55849F-C7DD-7894-4E83-40D747E1CF5E}"/>
              </a:ext>
            </a:extLst>
          </p:cNvPr>
          <p:cNvSpPr/>
          <p:nvPr/>
        </p:nvSpPr>
        <p:spPr>
          <a:xfrm>
            <a:off x="4068042" y="1230046"/>
            <a:ext cx="122400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보수교육 면제신청하기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4991B-5271-A15B-6C81-395F18103577}"/>
              </a:ext>
            </a:extLst>
          </p:cNvPr>
          <p:cNvSpPr/>
          <p:nvPr/>
        </p:nvSpPr>
        <p:spPr>
          <a:xfrm>
            <a:off x="1695608" y="1354644"/>
            <a:ext cx="343533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ts val="1800"/>
              </a:lnSpc>
              <a:defRPr/>
            </a:pP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자격증을 취득한 연도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첫해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보수교육이 </a:t>
            </a:r>
            <a:r>
              <a:rPr lang="ko-KR" altLang="en-US" sz="7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면제되오니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면제 신청을 해 주세요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1E2F5DD-F760-C2AD-8ED7-A053D5A5FAB7}"/>
              </a:ext>
            </a:extLst>
          </p:cNvPr>
          <p:cNvCxnSpPr>
            <a:cxnSpLocks/>
          </p:cNvCxnSpPr>
          <p:nvPr/>
        </p:nvCxnSpPr>
        <p:spPr>
          <a:xfrm>
            <a:off x="563593" y="1035011"/>
            <a:ext cx="64109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FB1671-C530-5E8F-5322-4A2C9CDDF666}"/>
              </a:ext>
            </a:extLst>
          </p:cNvPr>
          <p:cNvSpPr/>
          <p:nvPr/>
        </p:nvSpPr>
        <p:spPr>
          <a:xfrm>
            <a:off x="597245" y="1683444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7FC8C4-E89F-8183-31B6-1D4C591F5564}"/>
              </a:ext>
            </a:extLst>
          </p:cNvPr>
          <p:cNvSpPr/>
          <p:nvPr/>
        </p:nvSpPr>
        <p:spPr>
          <a:xfrm>
            <a:off x="1364781" y="1756747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141423-DE9E-A310-425A-CD023E5DFEDE}"/>
              </a:ext>
            </a:extLst>
          </p:cNvPr>
          <p:cNvSpPr/>
          <p:nvPr/>
        </p:nvSpPr>
        <p:spPr>
          <a:xfrm>
            <a:off x="597245" y="1976457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자격증번호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2894CB-2480-D406-077F-DD41D89FBB95}"/>
              </a:ext>
            </a:extLst>
          </p:cNvPr>
          <p:cNvSpPr/>
          <p:nvPr/>
        </p:nvSpPr>
        <p:spPr>
          <a:xfrm>
            <a:off x="1364781" y="2049760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자격증 번호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683AC6-4714-C1A8-AB85-12B7B1F89727}"/>
              </a:ext>
            </a:extLst>
          </p:cNvPr>
          <p:cNvSpPr/>
          <p:nvPr/>
        </p:nvSpPr>
        <p:spPr>
          <a:xfrm>
            <a:off x="597245" y="2616442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9601C6C-209F-3CA0-24A3-30762AA3E1E8}"/>
              </a:ext>
            </a:extLst>
          </p:cNvPr>
          <p:cNvGrpSpPr/>
          <p:nvPr/>
        </p:nvGrpSpPr>
        <p:grpSpPr>
          <a:xfrm>
            <a:off x="1364781" y="2726727"/>
            <a:ext cx="3147418" cy="205263"/>
            <a:chOff x="1364781" y="2726727"/>
            <a:chExt cx="3147418" cy="20526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CEFB44-5E52-562C-F6E8-EA7467E77167}"/>
                </a:ext>
              </a:extLst>
            </p:cNvPr>
            <p:cNvSpPr/>
            <p:nvPr/>
          </p:nvSpPr>
          <p:spPr>
            <a:xfrm>
              <a:off x="1364781" y="2726727"/>
              <a:ext cx="895638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40DDFFA-779E-9946-9E4E-CAC6D6F6A244}"/>
                </a:ext>
              </a:extLst>
            </p:cNvPr>
            <p:cNvSpPr/>
            <p:nvPr/>
          </p:nvSpPr>
          <p:spPr>
            <a:xfrm>
              <a:off x="2218297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B74B70-653B-732B-FD00-36175CC21B2B}"/>
                </a:ext>
              </a:extLst>
            </p:cNvPr>
            <p:cNvSpPr/>
            <p:nvPr/>
          </p:nvSpPr>
          <p:spPr>
            <a:xfrm>
              <a:off x="2449993" y="2726727"/>
              <a:ext cx="896400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35C853D-8EBA-7B7B-AEC3-1F8C6565DBD7}"/>
                </a:ext>
              </a:extLst>
            </p:cNvPr>
            <p:cNvSpPr/>
            <p:nvPr/>
          </p:nvSpPr>
          <p:spPr>
            <a:xfrm>
              <a:off x="3299064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64DBC4F-7D42-E8DA-7FE6-4DD7542ECFA0}"/>
                </a:ext>
              </a:extLst>
            </p:cNvPr>
            <p:cNvSpPr/>
            <p:nvPr/>
          </p:nvSpPr>
          <p:spPr>
            <a:xfrm>
              <a:off x="3535966" y="2726727"/>
              <a:ext cx="896400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 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F340E27-61FB-9741-D461-0E7E2CE25010}"/>
                </a:ext>
              </a:extLst>
            </p:cNvPr>
            <p:cNvSpPr/>
            <p:nvPr/>
          </p:nvSpPr>
          <p:spPr>
            <a:xfrm>
              <a:off x="4385747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1BDC9C-96CC-3493-121F-90DEC4E43C82}"/>
              </a:ext>
            </a:extLst>
          </p:cNvPr>
          <p:cNvSpPr/>
          <p:nvPr/>
        </p:nvSpPr>
        <p:spPr>
          <a:xfrm>
            <a:off x="1273239" y="2280777"/>
            <a:ext cx="41870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숫자만 입력해주시기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5236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5236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0"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자격증번호를 모르실 경우 자격증번호확인 버튼을 클릭 후 공인인증서를 통해 확인바랍니다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49A6CEF4-D095-8578-EEA9-02CD31C261A7}"/>
              </a:ext>
            </a:extLst>
          </p:cNvPr>
          <p:cNvSpPr/>
          <p:nvPr/>
        </p:nvSpPr>
        <p:spPr>
          <a:xfrm>
            <a:off x="4068042" y="2083992"/>
            <a:ext cx="122400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내 자격증번호 찾기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982E15-89B7-8CAE-78EA-E27C628291E2}"/>
              </a:ext>
            </a:extLst>
          </p:cNvPr>
          <p:cNvSpPr/>
          <p:nvPr/>
        </p:nvSpPr>
        <p:spPr>
          <a:xfrm>
            <a:off x="673444" y="2993198"/>
            <a:ext cx="434133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자격번호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입력하지 않을 경우 보수교육 이수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면제 유예 비대상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 불가로 자격신고를 못할 수 있으니 정확히 작성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 이후 신규자격 취득 및 재발급자는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보건복지부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자격번호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정확히 작성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재발급시 자격번호가 달라지며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발급일자는 최초발급일을 기입바랍니다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시도지사 발급 자격증에서 보건복지부 발급 자격증에 한함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18E4845-73CC-D6DD-3131-E3D1F1F40BB3}"/>
              </a:ext>
            </a:extLst>
          </p:cNvPr>
          <p:cNvSpPr/>
          <p:nvPr/>
        </p:nvSpPr>
        <p:spPr>
          <a:xfrm>
            <a:off x="597245" y="3768300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현황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F13069-83A7-A157-5EB5-9FBBADF3962C}"/>
              </a:ext>
            </a:extLst>
          </p:cNvPr>
          <p:cNvSpPr txBox="1"/>
          <p:nvPr/>
        </p:nvSpPr>
        <p:spPr>
          <a:xfrm>
            <a:off x="1263572" y="3859167"/>
            <a:ext cx="372591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사회복지사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병원코디네이터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보육교사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케어복지사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발관리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기타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38CA073-D1BD-04BC-8EA0-73A0CC68D21C}"/>
              </a:ext>
            </a:extLst>
          </p:cNvPr>
          <p:cNvSpPr/>
          <p:nvPr/>
        </p:nvSpPr>
        <p:spPr>
          <a:xfrm>
            <a:off x="597245" y="4050712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수료증 현황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AF68D03-FBAA-55C4-85F9-9A7A17DFE58D}"/>
              </a:ext>
            </a:extLst>
          </p:cNvPr>
          <p:cNvSpPr txBox="1"/>
          <p:nvPr/>
        </p:nvSpPr>
        <p:spPr>
          <a:xfrm>
            <a:off x="1268356" y="4149641"/>
            <a:ext cx="265162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방문간호교육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치과전문인증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기타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0746005-5D16-58B2-C8CC-7D7D08B7E538}"/>
              </a:ext>
            </a:extLst>
          </p:cNvPr>
          <p:cNvSpPr/>
          <p:nvPr/>
        </p:nvSpPr>
        <p:spPr>
          <a:xfrm>
            <a:off x="3594830" y="4133782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9789E7F-0296-833E-A1AA-9414763C7AA4}"/>
              </a:ext>
            </a:extLst>
          </p:cNvPr>
          <p:cNvSpPr/>
          <p:nvPr/>
        </p:nvSpPr>
        <p:spPr>
          <a:xfrm>
            <a:off x="597245" y="4386344"/>
            <a:ext cx="77329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취득학습기관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64F3F5B-9113-A38B-0D36-B6128B9E2E08}"/>
              </a:ext>
            </a:extLst>
          </p:cNvPr>
          <p:cNvSpPr/>
          <p:nvPr/>
        </p:nvSpPr>
        <p:spPr>
          <a:xfrm>
            <a:off x="1364781" y="4469829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E553C5-21A0-7691-76B1-CDCD9A4F6BB4}"/>
              </a:ext>
            </a:extLst>
          </p:cNvPr>
          <p:cNvCxnSpPr>
            <a:cxnSpLocks/>
          </p:cNvCxnSpPr>
          <p:nvPr/>
        </p:nvCxnSpPr>
        <p:spPr>
          <a:xfrm>
            <a:off x="563593" y="4880382"/>
            <a:ext cx="596767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751A92C-FDEA-D194-5697-F9422B58A0F5}"/>
              </a:ext>
            </a:extLst>
          </p:cNvPr>
          <p:cNvSpPr/>
          <p:nvPr/>
        </p:nvSpPr>
        <p:spPr>
          <a:xfrm>
            <a:off x="9848850" y="2954569"/>
            <a:ext cx="199383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보수교육 면제신청하기</a:t>
            </a: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보수교육 면제 신청을 하기 위한 로그인 페이지로 잘못 이동되고 있음</a:t>
            </a:r>
            <a:endParaRPr lang="en-US" altLang="ko-KR" sz="7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033F409-4D1C-553C-DE93-F8D6A2DC3520}"/>
              </a:ext>
            </a:extLst>
          </p:cNvPr>
          <p:cNvSpPr/>
          <p:nvPr/>
        </p:nvSpPr>
        <p:spPr>
          <a:xfrm>
            <a:off x="419498" y="178036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6D0F2F4-40D1-413D-C7A1-4D35511F6BF1}"/>
              </a:ext>
            </a:extLst>
          </p:cNvPr>
          <p:cNvSpPr/>
          <p:nvPr/>
        </p:nvSpPr>
        <p:spPr>
          <a:xfrm>
            <a:off x="419498" y="207396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8C5748D-BA32-0D29-26B9-EAB8CF3BA33D}"/>
              </a:ext>
            </a:extLst>
          </p:cNvPr>
          <p:cNvSpPr/>
          <p:nvPr/>
        </p:nvSpPr>
        <p:spPr>
          <a:xfrm>
            <a:off x="419498" y="269407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88D3960-2CF6-8275-55C6-1B6EE8439F37}"/>
              </a:ext>
            </a:extLst>
          </p:cNvPr>
          <p:cNvSpPr/>
          <p:nvPr/>
        </p:nvSpPr>
        <p:spPr>
          <a:xfrm>
            <a:off x="419498" y="384243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3B4D6B6-63B4-6FD8-A645-B20D985C8AA7}"/>
              </a:ext>
            </a:extLst>
          </p:cNvPr>
          <p:cNvSpPr/>
          <p:nvPr/>
        </p:nvSpPr>
        <p:spPr>
          <a:xfrm>
            <a:off x="419498" y="413627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F4980C0-0CBE-C0F3-7727-44314D283F6A}"/>
              </a:ext>
            </a:extLst>
          </p:cNvPr>
          <p:cNvSpPr/>
          <p:nvPr/>
        </p:nvSpPr>
        <p:spPr>
          <a:xfrm>
            <a:off x="419498" y="446495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409A435-B746-62B7-7BC9-A6405E2DC097}"/>
              </a:ext>
            </a:extLst>
          </p:cNvPr>
          <p:cNvSpPr/>
          <p:nvPr/>
        </p:nvSpPr>
        <p:spPr>
          <a:xfrm>
            <a:off x="419498" y="517839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EE8F2F9-FCB6-8B99-4E89-305368184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78717"/>
              </p:ext>
            </p:extLst>
          </p:nvPr>
        </p:nvGraphicFramePr>
        <p:xfrm>
          <a:off x="7514015" y="4642669"/>
          <a:ext cx="2338010" cy="18501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 면제신청하기 버튼 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＇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자격신고안내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신고절차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윈도우 오픈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자격증번호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자격증번호 찾기 버튼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새윈도우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오픈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2"/>
                        </a:rPr>
                        <a:t>https://lic.mohw.go.kr/login/login.do?THROW_URL=/mypage/reqstList.do&amp;MENU_ID=M-03-01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국시원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복지부 자료 조회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가입신청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“#e4-1 ~ #e4-10”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필수입력 체크 후 다음 단계로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297367"/>
                  </a:ext>
                </a:extLst>
              </a:tr>
            </a:tbl>
          </a:graphicData>
        </a:graphic>
      </p:graphicFrame>
      <p:sp>
        <p:nvSpPr>
          <p:cNvPr id="35" name="Button">
            <a:extLst>
              <a:ext uri="{FF2B5EF4-FFF2-40B4-BE49-F238E27FC236}">
                <a16:creationId xmlns:a16="http://schemas.microsoft.com/office/drawing/2014/main" id="{C652DB52-6EF5-07A8-334D-AB3134BD01A4}"/>
              </a:ext>
            </a:extLst>
          </p:cNvPr>
          <p:cNvSpPr/>
          <p:nvPr/>
        </p:nvSpPr>
        <p:spPr>
          <a:xfrm>
            <a:off x="2901204" y="5771751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가입신청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77914182-68DF-3ACD-BEBB-D1A35795ED06}"/>
              </a:ext>
            </a:extLst>
          </p:cNvPr>
          <p:cNvSpPr/>
          <p:nvPr/>
        </p:nvSpPr>
        <p:spPr>
          <a:xfrm>
            <a:off x="2226571" y="5771752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15BD72-69B8-F635-935D-7BB2362E44FF}"/>
              </a:ext>
            </a:extLst>
          </p:cNvPr>
          <p:cNvSpPr/>
          <p:nvPr/>
        </p:nvSpPr>
        <p:spPr>
          <a:xfrm>
            <a:off x="3996455" y="117743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598E5C-A56E-EAC2-7336-B71C2196E83A}"/>
              </a:ext>
            </a:extLst>
          </p:cNvPr>
          <p:cNvSpPr/>
          <p:nvPr/>
        </p:nvSpPr>
        <p:spPr>
          <a:xfrm>
            <a:off x="2179680" y="567453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58518C-54F9-F3EE-7DDB-F6EBC55F0A37}"/>
              </a:ext>
            </a:extLst>
          </p:cNvPr>
          <p:cNvSpPr/>
          <p:nvPr/>
        </p:nvSpPr>
        <p:spPr>
          <a:xfrm>
            <a:off x="2843341" y="567679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3C5BBB1-FCA3-CAFB-0DAE-0FFE83C9D0D3}"/>
              </a:ext>
            </a:extLst>
          </p:cNvPr>
          <p:cNvSpPr/>
          <p:nvPr/>
        </p:nvSpPr>
        <p:spPr>
          <a:xfrm>
            <a:off x="3996455" y="197416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A4F11819-F6E9-9548-76B3-9249CDDFC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2235"/>
              </p:ext>
            </p:extLst>
          </p:nvPr>
        </p:nvGraphicFramePr>
        <p:xfrm>
          <a:off x="9893827" y="3511954"/>
          <a:ext cx="2338010" cy="32743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E4-11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82739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E4-1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중복확인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 체크 후 가입신청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0428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E4-3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E4-4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최종학력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E4-5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전공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81561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E4-6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근무처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6673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E4-7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집주소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2635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E4-8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발급처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미 입력 후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E4-9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자격증번호 미 입력 후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63418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E4-10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발급일 미 입력 후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991487"/>
                  </a:ext>
                </a:extLst>
              </a:tr>
            </a:tbl>
          </a:graphicData>
        </a:graphic>
      </p:graphicFrame>
      <p:grpSp>
        <p:nvGrpSpPr>
          <p:cNvPr id="82" name="그룹 81">
            <a:extLst>
              <a:ext uri="{FF2B5EF4-FFF2-40B4-BE49-F238E27FC236}">
                <a16:creationId xmlns:a16="http://schemas.microsoft.com/office/drawing/2014/main" id="{925DC9F7-5870-D4BE-C797-8947A98FDD41}"/>
              </a:ext>
            </a:extLst>
          </p:cNvPr>
          <p:cNvGrpSpPr/>
          <p:nvPr/>
        </p:nvGrpSpPr>
        <p:grpSpPr>
          <a:xfrm>
            <a:off x="5531588" y="522791"/>
            <a:ext cx="1854402" cy="6335209"/>
            <a:chOff x="5531588" y="522791"/>
            <a:chExt cx="1854402" cy="639938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F2279AD-8155-E66B-2786-20679F6760A1}"/>
                </a:ext>
              </a:extLst>
            </p:cNvPr>
            <p:cNvGrpSpPr/>
            <p:nvPr/>
          </p:nvGrpSpPr>
          <p:grpSpPr>
            <a:xfrm>
              <a:off x="5531588" y="5220886"/>
              <a:ext cx="1843788" cy="529512"/>
              <a:chOff x="10013747" y="2277838"/>
              <a:chExt cx="1891654" cy="55516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8B974C1-8337-58C8-2454-B36D2EBCD8D0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21" name="그룹 74">
                <a:extLst>
                  <a:ext uri="{FF2B5EF4-FFF2-40B4-BE49-F238E27FC236}">
                    <a16:creationId xmlns:a16="http://schemas.microsoft.com/office/drawing/2014/main" id="{734D6430-BDBC-8F63-86AD-3582F59A8B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47" name="Rectangle 626">
                  <a:extLst>
                    <a:ext uri="{FF2B5EF4-FFF2-40B4-BE49-F238E27FC236}">
                      <a16:creationId xmlns:a16="http://schemas.microsoft.com/office/drawing/2014/main" id="{6896112A-9EF5-0906-D090-08F6DB04A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발급처를 선택해주세요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8" name="AutoShape 181">
                  <a:extLst>
                    <a:ext uri="{FF2B5EF4-FFF2-40B4-BE49-F238E27FC236}">
                      <a16:creationId xmlns:a16="http://schemas.microsoft.com/office/drawing/2014/main" id="{35E14EB8-E502-FE1D-DCD9-06DFFA91FE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204EFDC-6217-7688-0AA5-2532A94F035B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e4-8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1268318-FEDE-DCED-DCDF-D79B5991A7A6}"/>
                </a:ext>
              </a:extLst>
            </p:cNvPr>
            <p:cNvGrpSpPr/>
            <p:nvPr/>
          </p:nvGrpSpPr>
          <p:grpSpPr>
            <a:xfrm>
              <a:off x="5531588" y="5806771"/>
              <a:ext cx="1843788" cy="529512"/>
              <a:chOff x="10013747" y="2277838"/>
              <a:chExt cx="1891654" cy="55516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2066C18-637F-DE24-F6F5-9F1E8FC0737F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53" name="그룹 74">
                <a:extLst>
                  <a:ext uri="{FF2B5EF4-FFF2-40B4-BE49-F238E27FC236}">
                    <a16:creationId xmlns:a16="http://schemas.microsoft.com/office/drawing/2014/main" id="{95E20A21-4D90-CD6F-E6CF-E8B5E992D8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55" name="Rectangle 626">
                  <a:extLst>
                    <a:ext uri="{FF2B5EF4-FFF2-40B4-BE49-F238E27FC236}">
                      <a16:creationId xmlns:a16="http://schemas.microsoft.com/office/drawing/2014/main" id="{FB80387C-B1B1-5EE8-32B9-6A4711A712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자격증번호를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6" name="AutoShape 181">
                  <a:extLst>
                    <a:ext uri="{FF2B5EF4-FFF2-40B4-BE49-F238E27FC236}">
                      <a16:creationId xmlns:a16="http://schemas.microsoft.com/office/drawing/2014/main" id="{DEB04776-EC68-3F22-198E-E650A34F32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7480385-3F04-FE4D-DFA0-13B8080701B9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e4-9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DA67664-B371-7C2C-1346-7E90797648B1}"/>
                </a:ext>
              </a:extLst>
            </p:cNvPr>
            <p:cNvGrpSpPr/>
            <p:nvPr/>
          </p:nvGrpSpPr>
          <p:grpSpPr>
            <a:xfrm>
              <a:off x="5531588" y="6392659"/>
              <a:ext cx="1854402" cy="529512"/>
              <a:chOff x="10002857" y="2277838"/>
              <a:chExt cx="1902544" cy="55516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992ADF3-64E1-0EE2-4242-D7143CB34512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59" name="그룹 74">
                <a:extLst>
                  <a:ext uri="{FF2B5EF4-FFF2-40B4-BE49-F238E27FC236}">
                    <a16:creationId xmlns:a16="http://schemas.microsoft.com/office/drawing/2014/main" id="{8D00D6F6-B58D-8C06-FDD2-F5C1FCE95A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62" name="Rectangle 626">
                  <a:extLst>
                    <a:ext uri="{FF2B5EF4-FFF2-40B4-BE49-F238E27FC236}">
                      <a16:creationId xmlns:a16="http://schemas.microsoft.com/office/drawing/2014/main" id="{AD879913-33C0-16AA-BAC2-25124E3424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발급일을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3" name="AutoShape 181">
                  <a:extLst>
                    <a:ext uri="{FF2B5EF4-FFF2-40B4-BE49-F238E27FC236}">
                      <a16:creationId xmlns:a16="http://schemas.microsoft.com/office/drawing/2014/main" id="{1315194A-1004-E242-3E39-C58ECFA779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181A55A-69FD-18AC-F7C0-EDC3CA7F27E5}"/>
                  </a:ext>
                </a:extLst>
              </p:cNvPr>
              <p:cNvSpPr/>
              <p:nvPr/>
            </p:nvSpPr>
            <p:spPr>
              <a:xfrm>
                <a:off x="10002857" y="2277838"/>
                <a:ext cx="23958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e4-10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7A6D282-F921-BB9E-7E61-F7953B78A79D}"/>
                </a:ext>
              </a:extLst>
            </p:cNvPr>
            <p:cNvGrpSpPr/>
            <p:nvPr/>
          </p:nvGrpSpPr>
          <p:grpSpPr>
            <a:xfrm>
              <a:off x="5531588" y="2291461"/>
              <a:ext cx="1843788" cy="529512"/>
              <a:chOff x="10013747" y="2277838"/>
              <a:chExt cx="1891654" cy="555165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78453350-60CF-56DC-80A2-C72BDC625752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68" name="그룹 74">
                <a:extLst>
                  <a:ext uri="{FF2B5EF4-FFF2-40B4-BE49-F238E27FC236}">
                    <a16:creationId xmlns:a16="http://schemas.microsoft.com/office/drawing/2014/main" id="{DBC8C825-D149-3627-120C-8B6FFD910C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70" name="Rectangle 626">
                  <a:extLst>
                    <a:ext uri="{FF2B5EF4-FFF2-40B4-BE49-F238E27FC236}">
                      <a16:creationId xmlns:a16="http://schemas.microsoft.com/office/drawing/2014/main" id="{129CCA48-AE40-57CD-7B6F-74FCE8A4C3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이메일을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1" name="AutoShape 181">
                  <a:extLst>
                    <a:ext uri="{FF2B5EF4-FFF2-40B4-BE49-F238E27FC236}">
                      <a16:creationId xmlns:a16="http://schemas.microsoft.com/office/drawing/2014/main" id="{D12449DC-5244-E927-EBD1-45CA5B60E3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324004A8-ABFB-3385-77F7-967D1395AC5C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</a:t>
                </a: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-3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9C61745-C7C5-B363-4680-9C94FEDCFEE9}"/>
                </a:ext>
              </a:extLst>
            </p:cNvPr>
            <p:cNvGrpSpPr/>
            <p:nvPr/>
          </p:nvGrpSpPr>
          <p:grpSpPr>
            <a:xfrm>
              <a:off x="5531588" y="2877346"/>
              <a:ext cx="1843788" cy="529512"/>
              <a:chOff x="10013747" y="2277838"/>
              <a:chExt cx="1891654" cy="55516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332E5A2C-3F6A-EC45-72BA-CBB5C80BB971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95" name="그룹 74">
                <a:extLst>
                  <a:ext uri="{FF2B5EF4-FFF2-40B4-BE49-F238E27FC236}">
                    <a16:creationId xmlns:a16="http://schemas.microsoft.com/office/drawing/2014/main" id="{9D5D77AF-FD5F-756C-52A0-59DE7796F5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97" name="Rectangle 626">
                  <a:extLst>
                    <a:ext uri="{FF2B5EF4-FFF2-40B4-BE49-F238E27FC236}">
                      <a16:creationId xmlns:a16="http://schemas.microsoft.com/office/drawing/2014/main" id="{190B65B0-486F-A9BD-7A0C-8C2FEBDDCC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최종학력을 선택해주세요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98" name="AutoShape 181">
                  <a:extLst>
                    <a:ext uri="{FF2B5EF4-FFF2-40B4-BE49-F238E27FC236}">
                      <a16:creationId xmlns:a16="http://schemas.microsoft.com/office/drawing/2014/main" id="{F6895DA8-167B-CE06-D724-4139040DB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15C5B8E-FC2D-FA87-BC1B-07462837BB14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</a:t>
                </a: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4-4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AA065FF8-2A22-4261-BB29-D4A4E8C2BCED}"/>
                </a:ext>
              </a:extLst>
            </p:cNvPr>
            <p:cNvGrpSpPr/>
            <p:nvPr/>
          </p:nvGrpSpPr>
          <p:grpSpPr>
            <a:xfrm>
              <a:off x="5531588" y="3463231"/>
              <a:ext cx="1843788" cy="529512"/>
              <a:chOff x="10013747" y="2277838"/>
              <a:chExt cx="1891654" cy="555165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E7E414EB-0097-D644-31D5-E5BC293F6058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102" name="그룹 74">
                <a:extLst>
                  <a:ext uri="{FF2B5EF4-FFF2-40B4-BE49-F238E27FC236}">
                    <a16:creationId xmlns:a16="http://schemas.microsoft.com/office/drawing/2014/main" id="{1F562BA8-AEF9-98B1-A505-90EE8B6B5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104" name="Rectangle 626">
                  <a:extLst>
                    <a:ext uri="{FF2B5EF4-FFF2-40B4-BE49-F238E27FC236}">
                      <a16:creationId xmlns:a16="http://schemas.microsoft.com/office/drawing/2014/main" id="{DB6FB1A1-6981-2463-6952-20CF7D00E9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전공을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5" name="AutoShape 181">
                  <a:extLst>
                    <a:ext uri="{FF2B5EF4-FFF2-40B4-BE49-F238E27FC236}">
                      <a16:creationId xmlns:a16="http://schemas.microsoft.com/office/drawing/2014/main" id="{19850774-08E6-E6B7-53B4-71535AE90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3D2898B4-F271-7984-E99E-A8F2A402D697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e4-5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D5CDAF67-720A-2114-7CA4-58402136E581}"/>
                </a:ext>
              </a:extLst>
            </p:cNvPr>
            <p:cNvGrpSpPr/>
            <p:nvPr/>
          </p:nvGrpSpPr>
          <p:grpSpPr>
            <a:xfrm>
              <a:off x="5531588" y="1705576"/>
              <a:ext cx="1843788" cy="529512"/>
              <a:chOff x="10013747" y="2277838"/>
              <a:chExt cx="1891654" cy="555165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74179965-EA63-7AF2-8A53-482162402CC5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74" name="그룹 74">
                <a:extLst>
                  <a:ext uri="{FF2B5EF4-FFF2-40B4-BE49-F238E27FC236}">
                    <a16:creationId xmlns:a16="http://schemas.microsoft.com/office/drawing/2014/main" id="{6A6DC41E-131D-00BC-ECE0-0104B6359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76" name="Rectangle 626">
                  <a:extLst>
                    <a:ext uri="{FF2B5EF4-FFF2-40B4-BE49-F238E27FC236}">
                      <a16:creationId xmlns:a16="http://schemas.microsoft.com/office/drawing/2014/main" id="{447A3CAB-3F84-DAA3-85B3-5CCB20E054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비밀번호를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7" name="AutoShape 181">
                  <a:extLst>
                    <a:ext uri="{FF2B5EF4-FFF2-40B4-BE49-F238E27FC236}">
                      <a16:creationId xmlns:a16="http://schemas.microsoft.com/office/drawing/2014/main" id="{37188502-B57F-7578-7759-B0C69208F6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51C907C5-A085-ABBA-AB85-5AE0812D86B4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e4-2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F6D5A3E-EF5E-D9C7-2E2F-28480A2588E7}"/>
                </a:ext>
              </a:extLst>
            </p:cNvPr>
            <p:cNvGrpSpPr/>
            <p:nvPr/>
          </p:nvGrpSpPr>
          <p:grpSpPr>
            <a:xfrm>
              <a:off x="5531588" y="4049116"/>
              <a:ext cx="1843788" cy="529512"/>
              <a:chOff x="10013747" y="2277838"/>
              <a:chExt cx="1891654" cy="555165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8F31E1-C848-1D7A-FDE4-5FF826ECA2F3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94" name="그룹 74">
                <a:extLst>
                  <a:ext uri="{FF2B5EF4-FFF2-40B4-BE49-F238E27FC236}">
                    <a16:creationId xmlns:a16="http://schemas.microsoft.com/office/drawing/2014/main" id="{5467A243-1C27-C477-5143-4C8D63F50E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115" name="Rectangle 626">
                  <a:extLst>
                    <a:ext uri="{FF2B5EF4-FFF2-40B4-BE49-F238E27FC236}">
                      <a16:creationId xmlns:a16="http://schemas.microsoft.com/office/drawing/2014/main" id="{91953A94-6FB0-5EF5-17D1-043BF6B99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근무처를 입력해 주세요</a:t>
                  </a:r>
                  <a:r>
                    <a:rPr lang="en-US" altLang="ko-KR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  <p:sp>
              <p:nvSpPr>
                <p:cNvPr id="116" name="AutoShape 181">
                  <a:extLst>
                    <a:ext uri="{FF2B5EF4-FFF2-40B4-BE49-F238E27FC236}">
                      <a16:creationId xmlns:a16="http://schemas.microsoft.com/office/drawing/2014/main" id="{28EDBEE2-4BA5-7DAC-9874-B6050322D7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528F8E9C-547F-A22F-2400-09B617FB0182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e4-6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ACA7456C-B628-E2F7-14EA-BF94C59E1D6F}"/>
                </a:ext>
              </a:extLst>
            </p:cNvPr>
            <p:cNvGrpSpPr/>
            <p:nvPr/>
          </p:nvGrpSpPr>
          <p:grpSpPr>
            <a:xfrm>
              <a:off x="5531588" y="4635001"/>
              <a:ext cx="1843788" cy="529512"/>
              <a:chOff x="10013747" y="2277838"/>
              <a:chExt cx="1891654" cy="555165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CF815306-8D5D-CDFD-0C92-BAF3F24F9F77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119" name="그룹 74">
                <a:extLst>
                  <a:ext uri="{FF2B5EF4-FFF2-40B4-BE49-F238E27FC236}">
                    <a16:creationId xmlns:a16="http://schemas.microsoft.com/office/drawing/2014/main" id="{961826A3-1473-2BA2-CA37-15B400F28D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121" name="Rectangle 626">
                  <a:extLst>
                    <a:ext uri="{FF2B5EF4-FFF2-40B4-BE49-F238E27FC236}">
                      <a16:creationId xmlns:a16="http://schemas.microsoft.com/office/drawing/2014/main" id="{6CE7C5DC-64B3-8C0C-D829-8EC404520D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집주소를 입력해 주세요</a:t>
                  </a:r>
                  <a:r>
                    <a:rPr lang="en-US" altLang="ko-KR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  <p:sp>
              <p:nvSpPr>
                <p:cNvPr id="122" name="AutoShape 181">
                  <a:extLst>
                    <a:ext uri="{FF2B5EF4-FFF2-40B4-BE49-F238E27FC236}">
                      <a16:creationId xmlns:a16="http://schemas.microsoft.com/office/drawing/2014/main" id="{EE3826F5-24FC-7A17-37A1-368709D125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210CE8D6-F409-4325-52DE-C3D0E6029890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e4-7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9620A2CA-B565-A4F3-AD63-B20A6FF5B5FB}"/>
                </a:ext>
              </a:extLst>
            </p:cNvPr>
            <p:cNvGrpSpPr/>
            <p:nvPr/>
          </p:nvGrpSpPr>
          <p:grpSpPr>
            <a:xfrm>
              <a:off x="5531588" y="1119691"/>
              <a:ext cx="1843788" cy="529512"/>
              <a:chOff x="10013747" y="2277838"/>
              <a:chExt cx="1891654" cy="555165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BDBCFD20-DBF2-342A-53EC-AB3D47E74AF6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126" name="그룹 74">
                <a:extLst>
                  <a:ext uri="{FF2B5EF4-FFF2-40B4-BE49-F238E27FC236}">
                    <a16:creationId xmlns:a16="http://schemas.microsoft.com/office/drawing/2014/main" id="{C9E590B3-A84A-055D-2524-9CA704B603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128" name="Rectangle 626">
                  <a:extLst>
                    <a:ext uri="{FF2B5EF4-FFF2-40B4-BE49-F238E27FC236}">
                      <a16:creationId xmlns:a16="http://schemas.microsoft.com/office/drawing/2014/main" id="{0B0BBE45-64C3-A0DC-4929-D54B5F824C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 중복확인 해주세요</a:t>
                  </a:r>
                  <a:r>
                    <a:rPr lang="en-US" altLang="ko-KR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  <p:sp>
              <p:nvSpPr>
                <p:cNvPr id="129" name="AutoShape 181">
                  <a:extLst>
                    <a:ext uri="{FF2B5EF4-FFF2-40B4-BE49-F238E27FC236}">
                      <a16:creationId xmlns:a16="http://schemas.microsoft.com/office/drawing/2014/main" id="{7754E694-36FD-7C65-355B-BF44A0D376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8E7F95FF-7FBA-E487-D6BE-916F82EDDFCE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e4-1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A11F867-35B0-62A1-A997-14B750E65188}"/>
                </a:ext>
              </a:extLst>
            </p:cNvPr>
            <p:cNvGrpSpPr/>
            <p:nvPr/>
          </p:nvGrpSpPr>
          <p:grpSpPr>
            <a:xfrm>
              <a:off x="5531588" y="522791"/>
              <a:ext cx="1843788" cy="529512"/>
              <a:chOff x="10013747" y="2277838"/>
              <a:chExt cx="1891654" cy="555165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00C3534-EB54-166D-9BF9-62A7AF2C7F54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78" name="그룹 74">
                <a:extLst>
                  <a:ext uri="{FF2B5EF4-FFF2-40B4-BE49-F238E27FC236}">
                    <a16:creationId xmlns:a16="http://schemas.microsoft.com/office/drawing/2014/main" id="{1167C3E1-84C7-FE04-EE4A-90FB5C2C1B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80" name="Rectangle 626">
                  <a:extLst>
                    <a:ext uri="{FF2B5EF4-FFF2-40B4-BE49-F238E27FC236}">
                      <a16:creationId xmlns:a16="http://schemas.microsoft.com/office/drawing/2014/main" id="{217ACC1A-815B-DBC9-CE6C-5B43C582AB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0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아이디를 입력해 주세요</a:t>
                  </a:r>
                  <a:r>
                    <a:rPr lang="en-US" altLang="ko-KR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  <p:sp>
              <p:nvSpPr>
                <p:cNvPr id="81" name="AutoShape 181">
                  <a:extLst>
                    <a:ext uri="{FF2B5EF4-FFF2-40B4-BE49-F238E27FC236}">
                      <a16:creationId xmlns:a16="http://schemas.microsoft.com/office/drawing/2014/main" id="{3C4DF520-6921-C96A-A67D-D3C3E984A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5283546-05DC-8AA0-DD54-BB0E37096B3F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98926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e4-11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8009799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14505</TotalTime>
  <Words>9249</Words>
  <Application>Microsoft Office PowerPoint</Application>
  <PresentationFormat>A4 용지(210x297mm)</PresentationFormat>
  <Paragraphs>2117</Paragraphs>
  <Slides>36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7" baseType="lpstr">
      <vt:lpstr>굴림</vt:lpstr>
      <vt:lpstr>굴림체</vt:lpstr>
      <vt:lpstr>맑은 고딕</vt:lpstr>
      <vt:lpstr>맑은 고딕</vt:lpstr>
      <vt:lpstr>Arial</vt:lpstr>
      <vt:lpstr>Quattrocento Sans</vt:lpstr>
      <vt:lpstr>Segoe UI</vt:lpstr>
      <vt:lpstr>Times New Roman</vt:lpstr>
      <vt:lpstr>Wingdings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회원가입</vt:lpstr>
      <vt:lpstr>회원가입 &gt; 개인회원 &gt; 약관동의</vt:lpstr>
      <vt:lpstr>회원가입 &gt; 개인회원 &gt; 약관동의 &gt; 본인확인 &gt; 회원정보 입력</vt:lpstr>
      <vt:lpstr>회원가입 &gt; 개인회원 &gt; 약관동의 &gt; 본인확인 &gt; 회원정보 입력 (이어서)</vt:lpstr>
      <vt:lpstr>회원가입 &gt; 개인회원 &gt; 약관동의 &gt; 본인확인 &gt; 회원정보 입력 (이어서)</vt:lpstr>
      <vt:lpstr>회원가입 &gt; 약관동의 &gt; 본인확인 &gt; 회원정보 입력 – 근무처검색</vt:lpstr>
      <vt:lpstr>회원가입 &gt; 개인회원 &gt; 약관동의 &gt; 본인확인 &gt; 회원정보 입력 &gt; 가입완료</vt:lpstr>
      <vt:lpstr>마이페이지 &gt; 회원정보 &gt; 회원정보 수정</vt:lpstr>
      <vt:lpstr>마이페이지 &gt; 회원정보 &gt; 회원정보 수정 (이어서)</vt:lpstr>
      <vt:lpstr>마이페이지 &gt; 회원정보 &gt; 회원정보 수정 (이어서)</vt:lpstr>
      <vt:lpstr>로그인 &gt; 개인회원</vt:lpstr>
      <vt:lpstr>로그인 &gt; 개인회원 &gt; 로그인 실행 &gt; 본인인증 (1회)</vt:lpstr>
      <vt:lpstr>로그인 &gt; 개인회원 &gt; 로그인 실행 &gt; 본인인증 (1회)</vt:lpstr>
      <vt:lpstr>로그인 &gt; 개인회원 &gt; 아이디 찾기</vt:lpstr>
      <vt:lpstr>로그인 &gt; 개인회원 &gt; 아이디 찾기 &gt; 아이디 확인</vt:lpstr>
      <vt:lpstr>로그인 &gt; 개인회원 &gt; 비밀번호 찾기</vt:lpstr>
      <vt:lpstr>로그인 &gt; 개인회원 &gt; 비밀번호 찾기 &gt; 비밀번호 변경</vt:lpstr>
      <vt:lpstr>회원가입 &gt; 기관/단체 &gt; 약관동의</vt:lpstr>
      <vt:lpstr>회원가입 &gt; 기관/단체 &gt; 약관동의 &gt; 사업자등록번호 확인</vt:lpstr>
      <vt:lpstr>회원가입 &gt; 기관/단체 &gt; 약관동의 &gt; 사업자등록번호 확인  &gt; 기관/단체 정보 입력</vt:lpstr>
      <vt:lpstr>회원가입 &gt; 기관/단체 &gt; 약관동의 &gt; 사업자등록번호 확인  &gt; 기관회원 정보 입력 (이어서)</vt:lpstr>
      <vt:lpstr>회원가입 &gt; 기관/단체 &gt; 약관동의 &gt; 사업자등록번호 확인 &gt; 기관회원 정보 입력 &gt; 가입완료</vt:lpstr>
      <vt:lpstr>마이페이지 &gt; 회원정보 &gt; 회원정보 수정</vt:lpstr>
      <vt:lpstr>마이페이지 &gt; 회원정보 &gt; 회원정보 수정 (이어서)</vt:lpstr>
      <vt:lpstr>로그인 &gt; 기관/단체</vt:lpstr>
      <vt:lpstr>로그인 &gt; 기관/단체 &gt; 아이디 찾기</vt:lpstr>
      <vt:lpstr>로그인 &gt; 기관/단체 &gt; 아이디 찾기</vt:lpstr>
      <vt:lpstr>로그인 &gt; 기관/단체 &gt; 비밀번호 찾기 &gt; 기관/단체 확인</vt:lpstr>
      <vt:lpstr>로그인 &gt; 기관/단체 &gt; 비밀번호 찾기 &gt; 비밀번호 변경</vt:lpstr>
      <vt:lpstr>마이페이지 &gt; 회원정보 &gt; 비밀번호 변경</vt:lpstr>
      <vt:lpstr>마이페이지 &gt; 회원정보 &gt; 회원탈퇴</vt:lpstr>
      <vt:lpstr>마이페이지 &gt; 회원정보 &gt; 회원탈퇴 &gt; 탈퇴 재확인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wonil choi</dc:creator>
  <cp:lastModifiedBy>YSU .</cp:lastModifiedBy>
  <cp:revision>891</cp:revision>
  <dcterms:modified xsi:type="dcterms:W3CDTF">2025-06-19T05:34:59Z</dcterms:modified>
</cp:coreProperties>
</file>