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3"/>
  </p:notesMasterIdLst>
  <p:handoutMasterIdLst>
    <p:handoutMasterId r:id="rId4"/>
  </p:handoutMasterIdLst>
  <p:sldIdLst>
    <p:sldId id="288" r:id="rId2"/>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98" d="100"/>
          <a:sy n="98" d="100"/>
        </p:scale>
        <p:origin x="1254" y="84"/>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3960185"/>
      </p:ext>
    </p:extLst>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Symbol</vt:lpstr>
      <vt:lpstr>Wingdings</vt:lpstr>
      <vt:lpstr>Template with examples_US letter</vt:lpstr>
      <vt:lpstr>PowerPoint Presentation</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Adam Troyer</cp:lastModifiedBy>
  <cp:revision>14</cp:revision>
  <dcterms:created xsi:type="dcterms:W3CDTF">2017-01-26T08:12:11Z</dcterms:created>
  <dcterms:modified xsi:type="dcterms:W3CDTF">2017-11-05T01:51:02Z</dcterms:modified>
</cp:coreProperties>
</file>