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814" r:id="rId1"/>
  </p:sldMasterIdLst>
  <p:notesMasterIdLst>
    <p:notesMasterId r:id="rId60"/>
  </p:notesMasterIdLst>
  <p:handoutMasterIdLst>
    <p:handoutMasterId r:id="rId61"/>
  </p:handoutMasterIdLst>
  <p:sldIdLst>
    <p:sldId id="289" r:id="rId2"/>
    <p:sldId id="288"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Lst>
  <p:sldSz cx="10059988" cy="7773988"/>
  <p:notesSz cx="6858000" cy="9144000"/>
  <p:defaultTextStyle>
    <a:defPPr>
      <a:defRPr lang="en-US"/>
    </a:defPPr>
    <a:lvl1pPr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1pPr>
    <a:lvl2pPr marL="509458"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2pPr>
    <a:lvl3pPr marL="1018916"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3pPr>
    <a:lvl4pPr marL="1528374"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4pPr>
    <a:lvl5pPr marL="2037832" algn="l" rtl="0" eaLnBrk="0" fontAlgn="base" hangingPunct="0">
      <a:spcBef>
        <a:spcPct val="0"/>
      </a:spcBef>
      <a:spcAft>
        <a:spcPct val="0"/>
      </a:spcAft>
      <a:defRPr sz="2700" kern="1200">
        <a:solidFill>
          <a:schemeClr val="tx1"/>
        </a:solidFill>
        <a:latin typeface="Arial" charset="0"/>
        <a:ea typeface="ＭＳ Ｐゴシック" pitchFamily="108" charset="-128"/>
        <a:cs typeface="+mn-cs"/>
      </a:defRPr>
    </a:lvl5pPr>
    <a:lvl6pPr marL="2547290" algn="l" defTabSz="1018916" rtl="0" eaLnBrk="1" latinLnBrk="0" hangingPunct="1">
      <a:defRPr sz="2700" kern="1200">
        <a:solidFill>
          <a:schemeClr val="tx1"/>
        </a:solidFill>
        <a:latin typeface="Arial" charset="0"/>
        <a:ea typeface="ＭＳ Ｐゴシック" pitchFamily="108" charset="-128"/>
        <a:cs typeface="+mn-cs"/>
      </a:defRPr>
    </a:lvl6pPr>
    <a:lvl7pPr marL="3056748" algn="l" defTabSz="1018916" rtl="0" eaLnBrk="1" latinLnBrk="0" hangingPunct="1">
      <a:defRPr sz="2700" kern="1200">
        <a:solidFill>
          <a:schemeClr val="tx1"/>
        </a:solidFill>
        <a:latin typeface="Arial" charset="0"/>
        <a:ea typeface="ＭＳ Ｐゴシック" pitchFamily="108" charset="-128"/>
        <a:cs typeface="+mn-cs"/>
      </a:defRPr>
    </a:lvl7pPr>
    <a:lvl8pPr marL="3566206" algn="l" defTabSz="1018916" rtl="0" eaLnBrk="1" latinLnBrk="0" hangingPunct="1">
      <a:defRPr sz="2700" kern="1200">
        <a:solidFill>
          <a:schemeClr val="tx1"/>
        </a:solidFill>
        <a:latin typeface="Arial" charset="0"/>
        <a:ea typeface="ＭＳ Ｐゴシック" pitchFamily="108" charset="-128"/>
        <a:cs typeface="+mn-cs"/>
      </a:defRPr>
    </a:lvl8pPr>
    <a:lvl9pPr marL="4075664" algn="l" defTabSz="1018916" rtl="0" eaLnBrk="1" latinLnBrk="0" hangingPunct="1">
      <a:defRPr sz="2700" kern="1200">
        <a:solidFill>
          <a:schemeClr val="tx1"/>
        </a:solidFill>
        <a:latin typeface="Arial" charset="0"/>
        <a:ea typeface="ＭＳ Ｐゴシック" pitchFamily="108"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4176">
          <p15:clr>
            <a:srgbClr val="A4A3A4"/>
          </p15:clr>
        </p15:guide>
        <p15:guide id="3" orient="horz" pos="492">
          <p15:clr>
            <a:srgbClr val="A4A3A4"/>
          </p15:clr>
        </p15:guide>
        <p15:guide id="4" orient="horz" pos="576">
          <p15:clr>
            <a:srgbClr val="A4A3A4"/>
          </p15:clr>
        </p15:guide>
        <p15:guide id="5" orient="horz" pos="721">
          <p15:clr>
            <a:srgbClr val="A4A3A4"/>
          </p15:clr>
        </p15:guide>
        <p15:guide id="6" orient="horz" pos="864">
          <p15:clr>
            <a:srgbClr val="A4A3A4"/>
          </p15:clr>
        </p15:guide>
        <p15:guide id="7" orient="horz" pos="1000">
          <p15:clr>
            <a:srgbClr val="A4A3A4"/>
          </p15:clr>
        </p15:guide>
        <p15:guide id="8" orient="horz" pos="1152" userDrawn="1">
          <p15:clr>
            <a:srgbClr val="A4A3A4"/>
          </p15:clr>
        </p15:guide>
        <p15:guide id="9" pos="2880">
          <p15:clr>
            <a:srgbClr val="A4A3A4"/>
          </p15:clr>
        </p15:guide>
        <p15:guide id="10" pos="5472">
          <p15:clr>
            <a:srgbClr val="A4A3A4"/>
          </p15:clr>
        </p15:guide>
        <p15:guide id="11" pos="288">
          <p15:clr>
            <a:srgbClr val="A4A3A4"/>
          </p15:clr>
        </p15:guide>
        <p15:guide id="12" pos="4608">
          <p15:clr>
            <a:srgbClr val="A4A3A4"/>
          </p15:clr>
        </p15:guide>
        <p15:guide id="13" orient="horz" pos="2449">
          <p15:clr>
            <a:srgbClr val="A4A3A4"/>
          </p15:clr>
        </p15:guide>
        <p15:guide id="14" orient="horz" pos="4734">
          <p15:clr>
            <a:srgbClr val="A4A3A4"/>
          </p15:clr>
        </p15:guide>
        <p15:guide id="15" orient="horz" pos="340">
          <p15:clr>
            <a:srgbClr val="A4A3A4"/>
          </p15:clr>
        </p15:guide>
        <p15:guide id="16" orient="horz" pos="653">
          <p15:clr>
            <a:srgbClr val="A4A3A4"/>
          </p15:clr>
        </p15:guide>
        <p15:guide id="17" orient="horz" pos="979">
          <p15:clr>
            <a:srgbClr val="A4A3A4"/>
          </p15:clr>
        </p15:guide>
        <p15:guide id="18" orient="horz" pos="1112">
          <p15:clr>
            <a:srgbClr val="A4A3A4"/>
          </p15:clr>
        </p15:guide>
        <p15:guide id="19" orient="horz" pos="1306">
          <p15:clr>
            <a:srgbClr val="A4A3A4"/>
          </p15:clr>
        </p15:guide>
        <p15:guide id="20" orient="horz" pos="592">
          <p15:clr>
            <a:srgbClr val="A4A3A4"/>
          </p15:clr>
        </p15:guide>
        <p15:guide id="21" orient="horz">
          <p15:clr>
            <a:srgbClr val="A4A3A4"/>
          </p15:clr>
        </p15:guide>
        <p15:guide id="22" orient="horz" pos="4170">
          <p15:clr>
            <a:srgbClr val="A4A3A4"/>
          </p15:clr>
        </p15:guide>
        <p15:guide id="23" orient="horz" pos="822">
          <p15:clr>
            <a:srgbClr val="A4A3A4"/>
          </p15:clr>
        </p15:guide>
        <p15:guide id="24" pos="3219">
          <p15:clr>
            <a:srgbClr val="A4A3A4"/>
          </p15:clr>
        </p15:guide>
        <p15:guide id="25" pos="6020">
          <p15:clr>
            <a:srgbClr val="A4A3A4"/>
          </p15:clr>
        </p15:guide>
        <p15:guide id="26" pos="317">
          <p15:clr>
            <a:srgbClr val="A4A3A4"/>
          </p15:clr>
        </p15:guide>
        <p15:guide id="27" pos="5070">
          <p15:clr>
            <a:srgbClr val="A4A3A4"/>
          </p15:clr>
        </p15:guide>
        <p15:guide id="28" pos="3118">
          <p15:clr>
            <a:srgbClr val="A4A3A4"/>
          </p15:clr>
        </p15:guide>
        <p15:guide id="29" pos="4217">
          <p15:clr>
            <a:srgbClr val="A4A3A4"/>
          </p15:clr>
        </p15:guide>
        <p15:guide id="30" pos="40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B22"/>
    <a:srgbClr val="4D4F53"/>
    <a:srgbClr val="D3CD8B"/>
    <a:srgbClr val="5EB6E4"/>
    <a:srgbClr val="C9CAC8"/>
    <a:srgbClr val="008FB4"/>
    <a:srgbClr val="7AB800"/>
    <a:srgbClr val="84C448"/>
    <a:srgbClr val="0058A8"/>
    <a:srgbClr val="4D4D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55" autoAdjust="0"/>
    <p:restoredTop sz="90476" autoAdjust="0"/>
  </p:normalViewPr>
  <p:slideViewPr>
    <p:cSldViewPr showGuides="1">
      <p:cViewPr varScale="1">
        <p:scale>
          <a:sx n="71" d="100"/>
          <a:sy n="71" d="100"/>
        </p:scale>
        <p:origin x="1243" y="53"/>
      </p:cViewPr>
      <p:guideLst>
        <p:guide orient="horz" pos="2160"/>
        <p:guide orient="horz" pos="4176"/>
        <p:guide orient="horz" pos="492"/>
        <p:guide orient="horz" pos="576"/>
        <p:guide orient="horz" pos="721"/>
        <p:guide orient="horz" pos="864"/>
        <p:guide orient="horz" pos="1000"/>
        <p:guide orient="horz" pos="1152"/>
        <p:guide pos="2880"/>
        <p:guide pos="5472"/>
        <p:guide pos="288"/>
        <p:guide pos="4608"/>
        <p:guide orient="horz" pos="2449"/>
        <p:guide orient="horz" pos="4734"/>
        <p:guide orient="horz" pos="340"/>
        <p:guide orient="horz" pos="653"/>
        <p:guide orient="horz" pos="979"/>
        <p:guide orient="horz" pos="1112"/>
        <p:guide orient="horz" pos="1306"/>
        <p:guide orient="horz" pos="592"/>
        <p:guide orient="horz"/>
        <p:guide orient="horz" pos="4170"/>
        <p:guide orient="horz" pos="822"/>
        <p:guide pos="3219"/>
        <p:guide pos="6020"/>
        <p:guide pos="317"/>
        <p:guide pos="5070"/>
        <p:guide pos="3118"/>
        <p:guide pos="4217"/>
        <p:guide pos="4067"/>
      </p:guideLst>
    </p:cSldViewPr>
  </p:slideViewPr>
  <p:outlineViewPr>
    <p:cViewPr>
      <p:scale>
        <a:sx n="33" d="100"/>
        <a:sy n="33" d="100"/>
      </p:scale>
      <p:origin x="0" y="909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313232"/>
                </a:solidFill>
              </a:defRPr>
            </a:lvl1pPr>
          </a:lstStyle>
          <a:p>
            <a:endParaRPr lang="en-US"/>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rgbClr val="313232"/>
                </a:solidFill>
              </a:defRPr>
            </a:lvl1pPr>
          </a:lstStyle>
          <a:p>
            <a:endParaRPr lang="en-US"/>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800">
                <a:solidFill>
                  <a:srgbClr val="313232"/>
                </a:solidFill>
              </a:defRPr>
            </a:lvl1pPr>
          </a:lstStyle>
          <a:p>
            <a:endParaRPr lang="en-US"/>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solidFill>
                  <a:srgbClr val="313232"/>
                </a:solidFill>
              </a:defRPr>
            </a:lvl1pPr>
          </a:lstStyle>
          <a:p>
            <a:fld id="{CE181127-C146-49BB-AC1B-FE0E3A9D5DCC}" type="slidenum">
              <a:rPr lang="en-US"/>
              <a:pPr/>
              <a:t>‹#›</a:t>
            </a:fld>
            <a:endParaRPr lang="en-US"/>
          </a:p>
        </p:txBody>
      </p:sp>
    </p:spTree>
    <p:extLst>
      <p:ext uri="{BB962C8B-B14F-4D97-AF65-F5344CB8AC3E}">
        <p14:creationId xmlns:p14="http://schemas.microsoft.com/office/powerpoint/2010/main" val="3772949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800">
                <a:solidFill>
                  <a:srgbClr val="313232"/>
                </a:solidFill>
              </a:defRPr>
            </a:lvl1pPr>
          </a:lstStyle>
          <a:p>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800">
                <a:solidFill>
                  <a:srgbClr val="313232"/>
                </a:solidFill>
              </a:defRPr>
            </a:lvl1pPr>
          </a:lstStyle>
          <a:p>
            <a:endParaRPr lang="en-US"/>
          </a:p>
        </p:txBody>
      </p:sp>
      <p:sp>
        <p:nvSpPr>
          <p:cNvPr id="3076" name="Rectangle 4"/>
          <p:cNvSpPr>
            <a:spLocks noGrp="1" noRot="1" noChangeAspect="1" noChangeArrowheads="1" noTextEdit="1"/>
          </p:cNvSpPr>
          <p:nvPr>
            <p:ph type="sldImg" idx="2"/>
          </p:nvPr>
        </p:nvSpPr>
        <p:spPr bwMode="auto">
          <a:xfrm>
            <a:off x="1209675" y="685800"/>
            <a:ext cx="443865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800">
                <a:solidFill>
                  <a:srgbClr val="313232"/>
                </a:solidFill>
              </a:defRPr>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800">
                <a:solidFill>
                  <a:srgbClr val="313232"/>
                </a:solidFill>
              </a:defRPr>
            </a:lvl1pPr>
          </a:lstStyle>
          <a:p>
            <a:fld id="{D1C7FB31-0C7B-4DF9-A9BC-6BD9C278B254}" type="slidenum">
              <a:rPr lang="en-US"/>
              <a:pPr/>
              <a:t>‹#›</a:t>
            </a:fld>
            <a:endParaRPr lang="en-US"/>
          </a:p>
        </p:txBody>
      </p:sp>
    </p:spTree>
    <p:extLst>
      <p:ext uri="{BB962C8B-B14F-4D97-AF65-F5344CB8AC3E}">
        <p14:creationId xmlns:p14="http://schemas.microsoft.com/office/powerpoint/2010/main" val="3644290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ＭＳ Ｐゴシック" pitchFamily="108" charset="-128"/>
        <a:cs typeface="+mn-cs"/>
      </a:defRPr>
    </a:lvl1pPr>
    <a:lvl2pPr marL="509458" algn="l" rtl="0" fontAlgn="base">
      <a:spcBef>
        <a:spcPct val="30000"/>
      </a:spcBef>
      <a:spcAft>
        <a:spcPct val="0"/>
      </a:spcAft>
      <a:defRPr sz="1300" kern="1200">
        <a:solidFill>
          <a:schemeClr val="tx1"/>
        </a:solidFill>
        <a:latin typeface="Arial" charset="0"/>
        <a:ea typeface="ＭＳ Ｐゴシック" pitchFamily="108" charset="-128"/>
        <a:cs typeface="+mn-cs"/>
      </a:defRPr>
    </a:lvl2pPr>
    <a:lvl3pPr marL="1018916" algn="l" rtl="0" fontAlgn="base">
      <a:spcBef>
        <a:spcPct val="30000"/>
      </a:spcBef>
      <a:spcAft>
        <a:spcPct val="0"/>
      </a:spcAft>
      <a:defRPr sz="1300" kern="1200">
        <a:solidFill>
          <a:schemeClr val="tx1"/>
        </a:solidFill>
        <a:latin typeface="Arial" charset="0"/>
        <a:ea typeface="ＭＳ Ｐゴシック" pitchFamily="108" charset="-128"/>
        <a:cs typeface="+mn-cs"/>
      </a:defRPr>
    </a:lvl3pPr>
    <a:lvl4pPr marL="1528374" algn="l" rtl="0" fontAlgn="base">
      <a:spcBef>
        <a:spcPct val="30000"/>
      </a:spcBef>
      <a:spcAft>
        <a:spcPct val="0"/>
      </a:spcAft>
      <a:defRPr sz="1300" kern="1200">
        <a:solidFill>
          <a:schemeClr val="tx1"/>
        </a:solidFill>
        <a:latin typeface="Arial" charset="0"/>
        <a:ea typeface="ＭＳ Ｐゴシック" pitchFamily="108" charset="-128"/>
        <a:cs typeface="+mn-cs"/>
      </a:defRPr>
    </a:lvl4pPr>
    <a:lvl5pPr marL="2037832" algn="l" rtl="0" fontAlgn="base">
      <a:spcBef>
        <a:spcPct val="30000"/>
      </a:spcBef>
      <a:spcAft>
        <a:spcPct val="0"/>
      </a:spcAft>
      <a:defRPr sz="1300" kern="1200">
        <a:solidFill>
          <a:schemeClr val="tx1"/>
        </a:solidFill>
        <a:latin typeface="Arial" charset="0"/>
        <a:ea typeface="ＭＳ Ｐゴシック" pitchFamily="108" charset="-128"/>
        <a:cs typeface="+mn-cs"/>
      </a:defRPr>
    </a:lvl5pPr>
    <a:lvl6pPr marL="2547290" algn="l" defTabSz="1018916" rtl="0" eaLnBrk="1" latinLnBrk="0" hangingPunct="1">
      <a:defRPr sz="1300" kern="1200">
        <a:solidFill>
          <a:schemeClr val="tx1"/>
        </a:solidFill>
        <a:latin typeface="+mn-lt"/>
        <a:ea typeface="+mn-ea"/>
        <a:cs typeface="+mn-cs"/>
      </a:defRPr>
    </a:lvl6pPr>
    <a:lvl7pPr marL="3056748" algn="l" defTabSz="1018916" rtl="0" eaLnBrk="1" latinLnBrk="0" hangingPunct="1">
      <a:defRPr sz="1300" kern="1200">
        <a:solidFill>
          <a:schemeClr val="tx1"/>
        </a:solidFill>
        <a:latin typeface="+mn-lt"/>
        <a:ea typeface="+mn-ea"/>
        <a:cs typeface="+mn-cs"/>
      </a:defRPr>
    </a:lvl7pPr>
    <a:lvl8pPr marL="3566206" algn="l" defTabSz="1018916" rtl="0" eaLnBrk="1" latinLnBrk="0" hangingPunct="1">
      <a:defRPr sz="1300" kern="1200">
        <a:solidFill>
          <a:schemeClr val="tx1"/>
        </a:solidFill>
        <a:latin typeface="+mn-lt"/>
        <a:ea typeface="+mn-ea"/>
        <a:cs typeface="+mn-cs"/>
      </a:defRPr>
    </a:lvl8pPr>
    <a:lvl9pPr marL="4075664" algn="l" defTabSz="1018916"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brandmatters.aon.com/BMS/category/browse.cfm?category=877"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Master">
    <p:spTree>
      <p:nvGrpSpPr>
        <p:cNvPr id="1" name=""/>
        <p:cNvGrpSpPr/>
        <p:nvPr/>
      </p:nvGrpSpPr>
      <p:grpSpPr>
        <a:xfrm>
          <a:off x="0" y="0"/>
          <a:ext cx="0" cy="0"/>
          <a:chOff x="0" y="0"/>
          <a:chExt cx="0" cy="0"/>
        </a:xfrm>
      </p:grpSpPr>
      <p:pic>
        <p:nvPicPr>
          <p:cNvPr id="10" name="Picture 2" descr="\\uklonfap03\shared\NM\International\ASC\Alastair\Tender Team\Templates\2015 templates etc\¬Data ribbons\jpeg\Blue data A4 Cover_report.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25" y="1"/>
            <a:ext cx="10054364" cy="39726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Grp="1" noChangeArrowheads="1"/>
          </p:cNvSpPr>
          <p:nvPr>
            <p:ph type="ctrTitle" hasCustomPrompt="1"/>
          </p:nvPr>
        </p:nvSpPr>
        <p:spPr>
          <a:xfrm>
            <a:off x="503001" y="4673846"/>
            <a:ext cx="9053989" cy="932159"/>
          </a:xfrm>
          <a:prstGeom prst="rect">
            <a:avLst/>
          </a:prstGeom>
        </p:spPr>
        <p:txBody>
          <a:bodyPr lIns="0" tIns="0" rIns="0" bIns="0"/>
          <a:lstStyle>
            <a:lvl1pPr>
              <a:defRPr sz="3100" b="1" baseline="0">
                <a:solidFill>
                  <a:schemeClr val="tx1"/>
                </a:solidFill>
              </a:defRPr>
            </a:lvl1pPr>
          </a:lstStyle>
          <a:p>
            <a:r>
              <a:rPr lang="en-US" dirty="0"/>
              <a:t>Cover: 28 Pt Arial Bold, 0.9 Line Spacing, Max Title Is Two Lines. Title Image Is 3.75×9″ @300dpi</a:t>
            </a:r>
          </a:p>
        </p:txBody>
      </p:sp>
      <p:sp>
        <p:nvSpPr>
          <p:cNvPr id="11" name="Subtitle 10"/>
          <p:cNvSpPr>
            <a:spLocks noGrp="1" noChangeArrowheads="1"/>
          </p:cNvSpPr>
          <p:nvPr>
            <p:ph type="subTitle" idx="1" hasCustomPrompt="1"/>
          </p:nvPr>
        </p:nvSpPr>
        <p:spPr>
          <a:xfrm>
            <a:off x="503001" y="5744113"/>
            <a:ext cx="9053989" cy="950154"/>
          </a:xfrm>
          <a:prstGeom prst="rect">
            <a:avLst/>
          </a:prstGeom>
        </p:spPr>
        <p:txBody>
          <a:bodyPr lIns="0" tIns="0" rIns="0" bIns="0"/>
          <a:lstStyle>
            <a:lvl1pPr marL="0" marR="0" indent="0" algn="l" defTabSz="1018377" rtl="0" eaLnBrk="1" fontAlgn="auto" latinLnBrk="0" hangingPunct="1">
              <a:lnSpc>
                <a:spcPct val="90000"/>
              </a:lnSpc>
              <a:spcBef>
                <a:spcPts val="0"/>
              </a:spcBef>
              <a:spcAft>
                <a:spcPts val="0"/>
              </a:spcAft>
              <a:buClrTx/>
              <a:buSzTx/>
              <a:buFont typeface="Arial" panose="020B0604020202020204" pitchFamily="34" charset="0"/>
              <a:buNone/>
              <a:tabLst/>
              <a:defRPr sz="1700" baseline="0">
                <a:solidFill>
                  <a:schemeClr val="tx1"/>
                </a:solidFill>
              </a:defRPr>
            </a:lvl1pPr>
          </a:lstStyle>
          <a:p>
            <a:r>
              <a:rPr lang="en-US" dirty="0"/>
              <a:t>Subtitle is 15 </a:t>
            </a:r>
            <a:r>
              <a:rPr lang="en-US" dirty="0" err="1"/>
              <a:t>pt</a:t>
            </a:r>
            <a:r>
              <a:rPr lang="en-US" dirty="0"/>
              <a:t> </a:t>
            </a:r>
            <a:r>
              <a:rPr lang="en-US" dirty="0" err="1"/>
              <a:t>arial</a:t>
            </a:r>
            <a:r>
              <a:rPr lang="en-US" dirty="0"/>
              <a:t>, </a:t>
            </a:r>
            <a:r>
              <a:rPr lang="ru-RU" dirty="0"/>
              <a:t>0</a:t>
            </a:r>
            <a:r>
              <a:rPr lang="en-US" dirty="0"/>
              <a:t>.9 line spacing, max subtitle is four lines. Edit the cover master slide to change the image on the cover page: go to the view tab and click on slide master; click cover master layout; right-click on the picture, select “change picture” from the drop down menu.</a:t>
            </a:r>
            <a:br>
              <a:rPr lang="en-US" dirty="0"/>
            </a:br>
            <a:r>
              <a:rPr lang="en-US" dirty="0"/>
              <a:t>Select image from appropriate image library.</a:t>
            </a:r>
          </a:p>
        </p:txBody>
      </p:sp>
      <p:sp>
        <p:nvSpPr>
          <p:cNvPr id="12" name="Rectangle 12"/>
          <p:cNvSpPr>
            <a:spLocks noChangeArrowheads="1"/>
          </p:cNvSpPr>
          <p:nvPr userDrawn="1"/>
        </p:nvSpPr>
        <p:spPr bwMode="auto">
          <a:xfrm>
            <a:off x="503001" y="7390430"/>
            <a:ext cx="7445438" cy="144064"/>
          </a:xfrm>
          <a:prstGeom prst="rect">
            <a:avLst/>
          </a:prstGeom>
          <a:noFill/>
          <a:ln w="9525">
            <a:noFill/>
            <a:miter lim="800000"/>
            <a:headEnd/>
            <a:tailEnd/>
          </a:ln>
        </p:spPr>
        <p:txBody>
          <a:bodyPr lIns="0" tIns="0" rIns="0" bIns="0" anchor="b"/>
          <a:lstStyle/>
          <a:p>
            <a:pPr>
              <a:lnSpc>
                <a:spcPct val="100000"/>
              </a:lnSpc>
            </a:pPr>
            <a:r>
              <a:rPr lang="en-US" sz="1000" b="0" dirty="0">
                <a:solidFill>
                  <a:schemeClr val="tx1"/>
                </a:solidFill>
              </a:rPr>
              <a:t>Risk.</a:t>
            </a:r>
            <a:r>
              <a:rPr lang="en-US" sz="1000" b="0" baseline="0" dirty="0">
                <a:solidFill>
                  <a:schemeClr val="tx1"/>
                </a:solidFill>
              </a:rPr>
              <a:t> Reinsurance. Human Resources.</a:t>
            </a:r>
            <a:endParaRPr lang="en-US" sz="1000" b="0" dirty="0">
              <a:solidFill>
                <a:schemeClr val="tx1"/>
              </a:solidFill>
            </a:endParaRPr>
          </a:p>
        </p:txBody>
      </p:sp>
      <p:sp>
        <p:nvSpPr>
          <p:cNvPr id="8" name="Rectangle 12"/>
          <p:cNvSpPr>
            <a:spLocks noChangeArrowheads="1"/>
          </p:cNvSpPr>
          <p:nvPr userDrawn="1"/>
        </p:nvSpPr>
        <p:spPr bwMode="auto">
          <a:xfrm>
            <a:off x="503001" y="404776"/>
            <a:ext cx="7445438" cy="245369"/>
          </a:xfrm>
          <a:prstGeom prst="rect">
            <a:avLst/>
          </a:prstGeom>
          <a:noFill/>
          <a:ln w="9525">
            <a:noFill/>
            <a:miter lim="800000"/>
            <a:headEnd/>
            <a:tailEnd/>
          </a:ln>
        </p:spPr>
        <p:txBody>
          <a:bodyPr lIns="0" tIns="0" rIns="0" bIns="0" anchor="b"/>
          <a:lstStyle/>
          <a:p>
            <a:pPr>
              <a:lnSpc>
                <a:spcPct val="100000"/>
              </a:lnSpc>
            </a:pPr>
            <a:r>
              <a:rPr lang="en-US" sz="1000" b="0" dirty="0">
                <a:solidFill>
                  <a:schemeClr val="tx1"/>
                </a:solidFill>
              </a:rPr>
              <a:t>Aon Benfield</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50991" y="6892929"/>
            <a:ext cx="1005999" cy="651948"/>
          </a:xfrm>
          <a:prstGeom prst="rect">
            <a:avLst/>
          </a:prstGeom>
        </p:spPr>
      </p:pic>
    </p:spTree>
    <p:extLst>
      <p:ext uri="{BB962C8B-B14F-4D97-AF65-F5344CB8AC3E}">
        <p14:creationId xmlns:p14="http://schemas.microsoft.com/office/powerpoint/2010/main" val="173149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xago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cxnSp>
        <p:nvCxnSpPr>
          <p:cNvPr id="4" name="Straight Connector 3"/>
          <p:cNvCxnSpPr/>
          <p:nvPr/>
        </p:nvCxnSpPr>
        <p:spPr bwMode="auto">
          <a:xfrm flipH="1">
            <a:off x="3727072" y="3262805"/>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5" name="Straight Connector 4"/>
          <p:cNvCxnSpPr/>
          <p:nvPr/>
        </p:nvCxnSpPr>
        <p:spPr bwMode="auto">
          <a:xfrm flipH="1">
            <a:off x="3694139" y="5695558"/>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6" name="Straight Connector 5"/>
          <p:cNvCxnSpPr/>
          <p:nvPr/>
        </p:nvCxnSpPr>
        <p:spPr bwMode="auto">
          <a:xfrm flipH="1">
            <a:off x="5155215" y="2035820"/>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cxnSp>
        <p:nvCxnSpPr>
          <p:cNvPr id="7" name="Straight Connector 6"/>
          <p:cNvCxnSpPr/>
          <p:nvPr/>
        </p:nvCxnSpPr>
        <p:spPr bwMode="auto">
          <a:xfrm flipH="1">
            <a:off x="5155215" y="4468573"/>
            <a:ext cx="2027647" cy="0"/>
          </a:xfrm>
          <a:prstGeom prst="line">
            <a:avLst/>
          </a:prstGeom>
          <a:solidFill>
            <a:schemeClr val="accent1"/>
          </a:solidFill>
          <a:ln w="9525" cap="flat" cmpd="sng" algn="ctr">
            <a:solidFill>
              <a:schemeClr val="accent4"/>
            </a:solidFill>
            <a:prstDash val="solid"/>
            <a:round/>
            <a:headEnd type="none" w="med" len="med"/>
            <a:tailEnd type="none" w="med" len="med"/>
          </a:ln>
          <a:effectLst/>
        </p:spPr>
      </p:cxnSp>
      <p:grpSp>
        <p:nvGrpSpPr>
          <p:cNvPr id="10" name="Group 9"/>
          <p:cNvGrpSpPr/>
          <p:nvPr/>
        </p:nvGrpSpPr>
        <p:grpSpPr>
          <a:xfrm>
            <a:off x="4100417" y="1259839"/>
            <a:ext cx="1982711" cy="5239179"/>
            <a:chOff x="4586644" y="1415194"/>
            <a:chExt cx="2087985" cy="5353905"/>
          </a:xfrm>
        </p:grpSpPr>
        <p:sp>
          <p:nvSpPr>
            <p:cNvPr id="13" name="Freeform 6"/>
            <p:cNvSpPr>
              <a:spLocks/>
            </p:cNvSpPr>
            <p:nvPr/>
          </p:nvSpPr>
          <p:spPr bwMode="auto">
            <a:xfrm>
              <a:off x="4586644" y="3925548"/>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sp>
          <p:nvSpPr>
            <p:cNvPr id="14" name="Freeform 6"/>
            <p:cNvSpPr>
              <a:spLocks/>
            </p:cNvSpPr>
            <p:nvPr/>
          </p:nvSpPr>
          <p:spPr bwMode="auto">
            <a:xfrm>
              <a:off x="4586644" y="1415194"/>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sp>
          <p:nvSpPr>
            <p:cNvPr id="15" name="Freeform 6"/>
            <p:cNvSpPr>
              <a:spLocks/>
            </p:cNvSpPr>
            <p:nvPr/>
          </p:nvSpPr>
          <p:spPr bwMode="auto">
            <a:xfrm>
              <a:off x="5301719" y="5183152"/>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sp>
          <p:nvSpPr>
            <p:cNvPr id="16" name="Freeform 6"/>
            <p:cNvSpPr>
              <a:spLocks/>
            </p:cNvSpPr>
            <p:nvPr/>
          </p:nvSpPr>
          <p:spPr bwMode="auto">
            <a:xfrm>
              <a:off x="5301719" y="2669047"/>
              <a:ext cx="1372910" cy="1585947"/>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0" tIns="0" rIns="0" bIns="0" numCol="1" anchor="ctr" anchorCtr="1" compatLnSpc="1">
              <a:prstTxWarp prst="textNoShape">
                <a:avLst/>
              </a:prstTxWarp>
            </a:bodyPr>
            <a:lstStyle/>
            <a:p>
              <a:pPr lvl="0" algn="ctr"/>
              <a:endParaRPr lang="en-US" sz="1600" dirty="0">
                <a:solidFill>
                  <a:schemeClr val="bg1"/>
                </a:solidFill>
              </a:endParaRPr>
            </a:p>
          </p:txBody>
        </p:sp>
      </p:grpSp>
      <p:sp>
        <p:nvSpPr>
          <p:cNvPr id="17" name="Text Placeholder 21"/>
          <p:cNvSpPr>
            <a:spLocks noGrp="1"/>
          </p:cNvSpPr>
          <p:nvPr userDrawn="1">
            <p:ph type="body" sz="quarter" idx="14"/>
          </p:nvPr>
        </p:nvSpPr>
        <p:spPr>
          <a:xfrm>
            <a:off x="1184867" y="2423074"/>
            <a:ext cx="2804561" cy="1707754"/>
          </a:xfrm>
          <a:solidFill>
            <a:schemeClr val="bg1">
              <a:lumMod val="95000"/>
            </a:schemeClr>
          </a:solidFill>
        </p:spPr>
        <p:txBody>
          <a:bodyPr lIns="36576" tIns="36576" rIns="36576" bIns="36576"/>
          <a:lstStyle/>
          <a:p>
            <a:pPr lvl="2"/>
            <a:endParaRPr lang="en-US" dirty="0"/>
          </a:p>
        </p:txBody>
      </p:sp>
      <p:sp>
        <p:nvSpPr>
          <p:cNvPr id="18" name="Text Placeholder 21"/>
          <p:cNvSpPr>
            <a:spLocks noGrp="1"/>
          </p:cNvSpPr>
          <p:nvPr>
            <p:ph type="body" sz="quarter" idx="15"/>
          </p:nvPr>
        </p:nvSpPr>
        <p:spPr>
          <a:xfrm>
            <a:off x="6185811" y="1324527"/>
            <a:ext cx="2804561" cy="1437663"/>
          </a:xfrm>
          <a:solidFill>
            <a:schemeClr val="bg1">
              <a:lumMod val="95000"/>
            </a:schemeClr>
          </a:solidFill>
        </p:spPr>
        <p:txBody>
          <a:bodyPr lIns="36576" tIns="36576" rIns="36576" bIns="36576"/>
          <a:lstStyle/>
          <a:p>
            <a:pPr lvl="2"/>
            <a:endParaRPr lang="en-US" dirty="0"/>
          </a:p>
        </p:txBody>
      </p:sp>
      <p:sp>
        <p:nvSpPr>
          <p:cNvPr id="19" name="Text Placeholder 21"/>
          <p:cNvSpPr>
            <a:spLocks noGrp="1"/>
          </p:cNvSpPr>
          <p:nvPr>
            <p:ph type="body" sz="quarter" idx="16"/>
          </p:nvPr>
        </p:nvSpPr>
        <p:spPr>
          <a:xfrm>
            <a:off x="6185811" y="3757619"/>
            <a:ext cx="2804561" cy="1437663"/>
          </a:xfrm>
          <a:solidFill>
            <a:schemeClr val="bg1">
              <a:lumMod val="95000"/>
            </a:schemeClr>
          </a:solidFill>
        </p:spPr>
        <p:txBody>
          <a:bodyPr lIns="36576" tIns="36576" rIns="36576" bIns="36576"/>
          <a:lstStyle/>
          <a:p>
            <a:pPr lvl="2"/>
            <a:endParaRPr lang="en-US" dirty="0"/>
          </a:p>
        </p:txBody>
      </p:sp>
      <p:sp>
        <p:nvSpPr>
          <p:cNvPr id="20" name="Text Placeholder 21"/>
          <p:cNvSpPr>
            <a:spLocks noGrp="1"/>
          </p:cNvSpPr>
          <p:nvPr>
            <p:ph type="body" sz="quarter" idx="17"/>
          </p:nvPr>
        </p:nvSpPr>
        <p:spPr>
          <a:xfrm>
            <a:off x="1184866" y="4947055"/>
            <a:ext cx="2804561" cy="1305202"/>
          </a:xfrm>
          <a:solidFill>
            <a:schemeClr val="bg1">
              <a:lumMod val="95000"/>
            </a:schemeClr>
          </a:solidFill>
        </p:spPr>
        <p:txBody>
          <a:bodyPr lIns="36576" tIns="36576" rIns="36576" bIns="36576"/>
          <a:lstStyle/>
          <a:p>
            <a:pPr lvl="2"/>
            <a:endParaRPr lang="en-US" dirty="0"/>
          </a:p>
        </p:txBody>
      </p:sp>
      <p:sp>
        <p:nvSpPr>
          <p:cNvPr id="22" name="Text Placeholder 21"/>
          <p:cNvSpPr>
            <a:spLocks noGrp="1"/>
          </p:cNvSpPr>
          <p:nvPr>
            <p:ph type="body" sz="quarter" idx="18"/>
          </p:nvPr>
        </p:nvSpPr>
        <p:spPr>
          <a:xfrm>
            <a:off x="4122120" y="1827985"/>
            <a:ext cx="1237549" cy="409411"/>
          </a:xfrm>
        </p:spPr>
        <p:txBody>
          <a:bodyPr/>
          <a:lstStyle>
            <a:lvl1pPr algn="ctr">
              <a:defRPr>
                <a:solidFill>
                  <a:schemeClr val="bg1"/>
                </a:solidFill>
              </a:defRPr>
            </a:lvl1pPr>
          </a:lstStyle>
          <a:p>
            <a:pPr lvl="0"/>
            <a:r>
              <a:rPr lang="en-US" dirty="0"/>
              <a:t>Edit Master text styles</a:t>
            </a:r>
          </a:p>
        </p:txBody>
      </p:sp>
      <p:sp>
        <p:nvSpPr>
          <p:cNvPr id="23" name="Text Placeholder 21"/>
          <p:cNvSpPr>
            <a:spLocks noGrp="1"/>
          </p:cNvSpPr>
          <p:nvPr>
            <p:ph type="body" sz="quarter" idx="19"/>
          </p:nvPr>
        </p:nvSpPr>
        <p:spPr>
          <a:xfrm>
            <a:off x="4812508" y="3067748"/>
            <a:ext cx="1237549" cy="409411"/>
          </a:xfrm>
        </p:spPr>
        <p:txBody>
          <a:bodyPr/>
          <a:lstStyle>
            <a:lvl1pPr algn="ctr">
              <a:defRPr>
                <a:solidFill>
                  <a:schemeClr val="bg1"/>
                </a:solidFill>
              </a:defRPr>
            </a:lvl1pPr>
          </a:lstStyle>
          <a:p>
            <a:pPr lvl="0"/>
            <a:r>
              <a:rPr lang="en-US" dirty="0"/>
              <a:t>Edit Master text styles</a:t>
            </a:r>
          </a:p>
        </p:txBody>
      </p:sp>
      <p:sp>
        <p:nvSpPr>
          <p:cNvPr id="24" name="Text Placeholder 21"/>
          <p:cNvSpPr>
            <a:spLocks noGrp="1"/>
          </p:cNvSpPr>
          <p:nvPr>
            <p:ph type="body" sz="quarter" idx="20"/>
          </p:nvPr>
        </p:nvSpPr>
        <p:spPr>
          <a:xfrm>
            <a:off x="4133486" y="4270531"/>
            <a:ext cx="1237549" cy="409411"/>
          </a:xfrm>
        </p:spPr>
        <p:txBody>
          <a:bodyPr/>
          <a:lstStyle>
            <a:lvl1pPr algn="ctr">
              <a:defRPr>
                <a:solidFill>
                  <a:schemeClr val="bg1"/>
                </a:solidFill>
              </a:defRPr>
            </a:lvl1pPr>
          </a:lstStyle>
          <a:p>
            <a:pPr lvl="0"/>
            <a:r>
              <a:rPr lang="en-US" dirty="0"/>
              <a:t>Edit Master text styles</a:t>
            </a:r>
          </a:p>
        </p:txBody>
      </p:sp>
      <p:sp>
        <p:nvSpPr>
          <p:cNvPr id="25" name="Text Placeholder 21"/>
          <p:cNvSpPr>
            <a:spLocks noGrp="1"/>
          </p:cNvSpPr>
          <p:nvPr>
            <p:ph type="body" sz="quarter" idx="21"/>
          </p:nvPr>
        </p:nvSpPr>
        <p:spPr>
          <a:xfrm>
            <a:off x="4812507" y="5490852"/>
            <a:ext cx="1237549" cy="409411"/>
          </a:xfrm>
        </p:spPr>
        <p:txBody>
          <a:bodyPr/>
          <a:lstStyle>
            <a:lvl1pPr algn="ctr">
              <a:defRPr>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3443059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xagon(2)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grpSp>
        <p:nvGrpSpPr>
          <p:cNvPr id="3" name="Group 2"/>
          <p:cNvGrpSpPr/>
          <p:nvPr userDrawn="1"/>
        </p:nvGrpSpPr>
        <p:grpSpPr>
          <a:xfrm>
            <a:off x="504378" y="1305867"/>
            <a:ext cx="4631053" cy="4592631"/>
            <a:chOff x="534988" y="2336158"/>
            <a:chExt cx="4210115" cy="4051494"/>
          </a:xfrm>
        </p:grpSpPr>
        <p:sp>
          <p:nvSpPr>
            <p:cNvPr id="4" name="Freeform 6"/>
            <p:cNvSpPr>
              <a:spLocks/>
            </p:cNvSpPr>
            <p:nvPr/>
          </p:nvSpPr>
          <p:spPr bwMode="auto">
            <a:xfrm>
              <a:off x="534988" y="2336158"/>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chemeClr val="accent4"/>
            </a:solidFill>
            <a:ln>
              <a:noFill/>
            </a:ln>
            <a:extLst/>
          </p:spPr>
          <p:txBody>
            <a:bodyPr vert="horz" wrap="square" lIns="36000" tIns="36000" rIns="36000" bIns="36000" numCol="1" anchor="ctr" anchorCtr="1" compatLnSpc="1">
              <a:prstTxWarp prst="textNoShape">
                <a:avLst/>
              </a:prstTxWarp>
            </a:bodyPr>
            <a:lstStyle/>
            <a:p>
              <a:pPr lvl="0" algn="ctr"/>
              <a:endParaRPr lang="en-US" sz="1600" dirty="0">
                <a:solidFill>
                  <a:schemeClr val="bg1"/>
                </a:solidFill>
              </a:endParaRPr>
            </a:p>
          </p:txBody>
        </p:sp>
        <p:sp>
          <p:nvSpPr>
            <p:cNvPr id="5" name="Freeform 6"/>
            <p:cNvSpPr>
              <a:spLocks/>
            </p:cNvSpPr>
            <p:nvPr/>
          </p:nvSpPr>
          <p:spPr bwMode="auto">
            <a:xfrm>
              <a:off x="1237900" y="3579385"/>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6" name="Freeform 5"/>
            <p:cNvSpPr>
              <a:spLocks/>
            </p:cNvSpPr>
            <p:nvPr/>
          </p:nvSpPr>
          <p:spPr bwMode="auto">
            <a:xfrm>
              <a:off x="1962324" y="2336158"/>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7" name="Freeform 6"/>
            <p:cNvSpPr>
              <a:spLocks/>
            </p:cNvSpPr>
            <p:nvPr/>
          </p:nvSpPr>
          <p:spPr bwMode="auto">
            <a:xfrm>
              <a:off x="2665236" y="3579385"/>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8" name="Freeform 6"/>
            <p:cNvSpPr>
              <a:spLocks/>
            </p:cNvSpPr>
            <p:nvPr/>
          </p:nvSpPr>
          <p:spPr bwMode="auto">
            <a:xfrm>
              <a:off x="3387970" y="2336158"/>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sp>
          <p:nvSpPr>
            <p:cNvPr id="9" name="Freeform 6"/>
            <p:cNvSpPr>
              <a:spLocks/>
            </p:cNvSpPr>
            <p:nvPr/>
          </p:nvSpPr>
          <p:spPr bwMode="auto">
            <a:xfrm>
              <a:off x="1962324" y="4819930"/>
              <a:ext cx="1357133" cy="1567722"/>
            </a:xfrm>
            <a:custGeom>
              <a:avLst/>
              <a:gdLst>
                <a:gd name="T0" fmla="*/ 638 w 1276"/>
                <a:gd name="T1" fmla="*/ 0 h 1474"/>
                <a:gd name="T2" fmla="*/ 0 w 1276"/>
                <a:gd name="T3" fmla="*/ 368 h 1474"/>
                <a:gd name="T4" fmla="*/ 0 w 1276"/>
                <a:gd name="T5" fmla="*/ 1105 h 1474"/>
                <a:gd name="T6" fmla="*/ 638 w 1276"/>
                <a:gd name="T7" fmla="*/ 1474 h 1474"/>
                <a:gd name="T8" fmla="*/ 1276 w 1276"/>
                <a:gd name="T9" fmla="*/ 1105 h 1474"/>
                <a:gd name="T10" fmla="*/ 1276 w 1276"/>
                <a:gd name="T11" fmla="*/ 368 h 1474"/>
                <a:gd name="T12" fmla="*/ 638 w 1276"/>
                <a:gd name="T13" fmla="*/ 0 h 1474"/>
              </a:gdLst>
              <a:ahLst/>
              <a:cxnLst>
                <a:cxn ang="0">
                  <a:pos x="T0" y="T1"/>
                </a:cxn>
                <a:cxn ang="0">
                  <a:pos x="T2" y="T3"/>
                </a:cxn>
                <a:cxn ang="0">
                  <a:pos x="T4" y="T5"/>
                </a:cxn>
                <a:cxn ang="0">
                  <a:pos x="T6" y="T7"/>
                </a:cxn>
                <a:cxn ang="0">
                  <a:pos x="T8" y="T9"/>
                </a:cxn>
                <a:cxn ang="0">
                  <a:pos x="T10" y="T11"/>
                </a:cxn>
                <a:cxn ang="0">
                  <a:pos x="T12" y="T13"/>
                </a:cxn>
              </a:cxnLst>
              <a:rect l="0" t="0" r="r" b="b"/>
              <a:pathLst>
                <a:path w="1276" h="1474">
                  <a:moveTo>
                    <a:pt x="638" y="0"/>
                  </a:moveTo>
                  <a:lnTo>
                    <a:pt x="0" y="368"/>
                  </a:lnTo>
                  <a:lnTo>
                    <a:pt x="0" y="1105"/>
                  </a:lnTo>
                  <a:lnTo>
                    <a:pt x="638" y="1474"/>
                  </a:lnTo>
                  <a:lnTo>
                    <a:pt x="1276" y="1105"/>
                  </a:lnTo>
                  <a:lnTo>
                    <a:pt x="1276" y="368"/>
                  </a:lnTo>
                  <a:lnTo>
                    <a:pt x="638" y="0"/>
                  </a:lnTo>
                  <a:close/>
                </a:path>
              </a:pathLst>
            </a:custGeom>
            <a:solidFill>
              <a:srgbClr val="14A7C5"/>
            </a:solidFill>
            <a:ln>
              <a:noFill/>
            </a:ln>
            <a:extLst/>
          </p:spPr>
          <p:txBody>
            <a:bodyPr vert="horz" wrap="square" lIns="36000" tIns="36000" rIns="36000" bIns="36000" numCol="1" anchor="ctr" anchorCtr="1" compatLnSpc="1">
              <a:prstTxWarp prst="textNoShape">
                <a:avLst/>
              </a:prstTxWarp>
            </a:bodyPr>
            <a:lstStyle/>
            <a:p>
              <a:pPr lvl="0" algn="ctr"/>
              <a:endParaRPr lang="en-US" sz="1200" dirty="0">
                <a:solidFill>
                  <a:schemeClr val="bg1"/>
                </a:solidFill>
              </a:endParaRPr>
            </a:p>
          </p:txBody>
        </p:sp>
      </p:grpSp>
      <p:sp>
        <p:nvSpPr>
          <p:cNvPr id="11" name="Text Placeholder 21"/>
          <p:cNvSpPr>
            <a:spLocks noGrp="1"/>
          </p:cNvSpPr>
          <p:nvPr>
            <p:ph type="body" sz="quarter" idx="18"/>
          </p:nvPr>
        </p:nvSpPr>
        <p:spPr>
          <a:xfrm>
            <a:off x="632014" y="1929862"/>
            <a:ext cx="1237549" cy="529124"/>
          </a:xfrm>
        </p:spPr>
        <p:txBody>
          <a:bodyPr/>
          <a:lstStyle>
            <a:lvl1pPr algn="ctr">
              <a:defRPr sz="1600">
                <a:solidFill>
                  <a:schemeClr val="bg1"/>
                </a:solidFill>
              </a:defRPr>
            </a:lvl1pPr>
          </a:lstStyle>
          <a:p>
            <a:pPr lvl="0"/>
            <a:r>
              <a:rPr lang="en-US" dirty="0"/>
              <a:t>Edit Master text styles</a:t>
            </a:r>
          </a:p>
        </p:txBody>
      </p:sp>
      <p:sp>
        <p:nvSpPr>
          <p:cNvPr id="12" name="Text Placeholder 21"/>
          <p:cNvSpPr>
            <a:spLocks noGrp="1"/>
          </p:cNvSpPr>
          <p:nvPr>
            <p:ph type="body" sz="quarter" idx="19"/>
          </p:nvPr>
        </p:nvSpPr>
        <p:spPr>
          <a:xfrm>
            <a:off x="2202059" y="1988357"/>
            <a:ext cx="1237549" cy="415174"/>
          </a:xfrm>
        </p:spPr>
        <p:txBody>
          <a:bodyPr/>
          <a:lstStyle>
            <a:lvl1pPr algn="ctr">
              <a:defRPr sz="1200">
                <a:solidFill>
                  <a:schemeClr val="bg1"/>
                </a:solidFill>
              </a:defRPr>
            </a:lvl1pPr>
          </a:lstStyle>
          <a:p>
            <a:pPr lvl="0"/>
            <a:r>
              <a:rPr lang="en-US" dirty="0"/>
              <a:t>Edit Master text styles</a:t>
            </a:r>
          </a:p>
        </p:txBody>
      </p:sp>
      <p:sp>
        <p:nvSpPr>
          <p:cNvPr id="13" name="Text Placeholder 21"/>
          <p:cNvSpPr>
            <a:spLocks noGrp="1"/>
          </p:cNvSpPr>
          <p:nvPr>
            <p:ph type="body" sz="quarter" idx="20"/>
          </p:nvPr>
        </p:nvSpPr>
        <p:spPr>
          <a:xfrm>
            <a:off x="3770244" y="1986837"/>
            <a:ext cx="1237549" cy="415174"/>
          </a:xfrm>
        </p:spPr>
        <p:txBody>
          <a:bodyPr/>
          <a:lstStyle>
            <a:lvl1pPr algn="ctr">
              <a:defRPr sz="1200">
                <a:solidFill>
                  <a:schemeClr val="bg1"/>
                </a:solidFill>
              </a:defRPr>
            </a:lvl1pPr>
          </a:lstStyle>
          <a:p>
            <a:pPr lvl="0"/>
            <a:r>
              <a:rPr lang="en-US" dirty="0"/>
              <a:t>Edit Master text styles</a:t>
            </a:r>
          </a:p>
        </p:txBody>
      </p:sp>
      <p:sp>
        <p:nvSpPr>
          <p:cNvPr id="14" name="Text Placeholder 21"/>
          <p:cNvSpPr>
            <a:spLocks noGrp="1"/>
          </p:cNvSpPr>
          <p:nvPr>
            <p:ph type="body" sz="quarter" idx="21"/>
          </p:nvPr>
        </p:nvSpPr>
        <p:spPr>
          <a:xfrm>
            <a:off x="2975250" y="3396115"/>
            <a:ext cx="1237549" cy="415174"/>
          </a:xfrm>
        </p:spPr>
        <p:txBody>
          <a:bodyPr/>
          <a:lstStyle>
            <a:lvl1pPr algn="ctr">
              <a:defRPr sz="1200">
                <a:solidFill>
                  <a:schemeClr val="bg1"/>
                </a:solidFill>
              </a:defRPr>
            </a:lvl1pPr>
          </a:lstStyle>
          <a:p>
            <a:pPr lvl="0"/>
            <a:r>
              <a:rPr lang="en-US" dirty="0"/>
              <a:t>Edit Master text styles</a:t>
            </a:r>
          </a:p>
        </p:txBody>
      </p:sp>
      <p:sp>
        <p:nvSpPr>
          <p:cNvPr id="15" name="Text Placeholder 21"/>
          <p:cNvSpPr>
            <a:spLocks noGrp="1"/>
          </p:cNvSpPr>
          <p:nvPr>
            <p:ph type="body" sz="quarter" idx="22"/>
          </p:nvPr>
        </p:nvSpPr>
        <p:spPr>
          <a:xfrm>
            <a:off x="1405205" y="3379539"/>
            <a:ext cx="1237549" cy="415174"/>
          </a:xfrm>
        </p:spPr>
        <p:txBody>
          <a:bodyPr/>
          <a:lstStyle>
            <a:lvl1pPr algn="ctr">
              <a:defRPr sz="1200">
                <a:solidFill>
                  <a:schemeClr val="bg1"/>
                </a:solidFill>
              </a:defRPr>
            </a:lvl1pPr>
          </a:lstStyle>
          <a:p>
            <a:pPr lvl="0"/>
            <a:r>
              <a:rPr lang="en-US" dirty="0"/>
              <a:t>Edit Master text styles</a:t>
            </a:r>
          </a:p>
        </p:txBody>
      </p:sp>
      <p:sp>
        <p:nvSpPr>
          <p:cNvPr id="16" name="Text Placeholder 21"/>
          <p:cNvSpPr>
            <a:spLocks noGrp="1"/>
          </p:cNvSpPr>
          <p:nvPr>
            <p:ph type="body" sz="quarter" idx="23"/>
          </p:nvPr>
        </p:nvSpPr>
        <p:spPr>
          <a:xfrm>
            <a:off x="2202058" y="4738991"/>
            <a:ext cx="1237549" cy="415174"/>
          </a:xfrm>
        </p:spPr>
        <p:txBody>
          <a:bodyPr/>
          <a:lstStyle>
            <a:lvl1pPr algn="ctr">
              <a:defRPr sz="1200">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540407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ample Tab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p:nvPr userDrawn="1"/>
        </p:nvSpPr>
        <p:spPr>
          <a:xfrm>
            <a:off x="491351" y="1304663"/>
            <a:ext cx="5029994" cy="200055"/>
          </a:xfrm>
          <a:prstGeom prst="rect">
            <a:avLst/>
          </a:prstGeom>
        </p:spPr>
        <p:txBody>
          <a:bodyPr lIns="0" tIns="0" rIns="0" bIns="0">
            <a:spAutoFit/>
          </a:bodyPr>
          <a:lstStyle/>
          <a:p>
            <a:pPr lvl="0">
              <a:spcBef>
                <a:spcPct val="30000"/>
              </a:spcBef>
            </a:pPr>
            <a:r>
              <a:rPr lang="en-US" sz="1300" dirty="0">
                <a:solidFill>
                  <a:schemeClr val="accent4"/>
                </a:solidFill>
              </a:rPr>
              <a:t>Financial table heading (14pt Arial)</a:t>
            </a:r>
          </a:p>
        </p:txBody>
      </p:sp>
      <p:graphicFrame>
        <p:nvGraphicFramePr>
          <p:cNvPr id="4" name="Table 3"/>
          <p:cNvGraphicFramePr>
            <a:graphicFrameLocks noGrp="1"/>
          </p:cNvGraphicFramePr>
          <p:nvPr userDrawn="1">
            <p:extLst>
              <p:ext uri="{D42A27DB-BD31-4B8C-83A1-F6EECF244321}">
                <p14:modId xmlns:p14="http://schemas.microsoft.com/office/powerpoint/2010/main" val="873460151"/>
              </p:ext>
            </p:extLst>
          </p:nvPr>
        </p:nvGraphicFramePr>
        <p:xfrm>
          <a:off x="491352" y="1601246"/>
          <a:ext cx="4455010" cy="1153565"/>
        </p:xfrm>
        <a:graphic>
          <a:graphicData uri="http://schemas.openxmlformats.org/drawingml/2006/table">
            <a:tbl>
              <a:tblPr firstRow="1" bandRow="1">
                <a:tableStyleId>{5C22544A-7EE6-4342-B048-85BDC9FD1C3A}</a:tableStyleId>
              </a:tblPr>
              <a:tblGrid>
                <a:gridCol w="778924">
                  <a:extLst>
                    <a:ext uri="{9D8B030D-6E8A-4147-A177-3AD203B41FA5}">
                      <a16:colId xmlns:a16="http://schemas.microsoft.com/office/drawing/2014/main" val="20000"/>
                    </a:ext>
                  </a:extLst>
                </a:gridCol>
                <a:gridCol w="1225362">
                  <a:extLst>
                    <a:ext uri="{9D8B030D-6E8A-4147-A177-3AD203B41FA5}">
                      <a16:colId xmlns:a16="http://schemas.microsoft.com/office/drawing/2014/main" val="20001"/>
                    </a:ext>
                  </a:extLst>
                </a:gridCol>
                <a:gridCol w="1225362">
                  <a:extLst>
                    <a:ext uri="{9D8B030D-6E8A-4147-A177-3AD203B41FA5}">
                      <a16:colId xmlns:a16="http://schemas.microsoft.com/office/drawing/2014/main" val="20002"/>
                    </a:ext>
                  </a:extLst>
                </a:gridCol>
                <a:gridCol w="1225362">
                  <a:extLst>
                    <a:ext uri="{9D8B030D-6E8A-4147-A177-3AD203B41FA5}">
                      <a16:colId xmlns:a16="http://schemas.microsoft.com/office/drawing/2014/main" val="20003"/>
                    </a:ext>
                  </a:extLst>
                </a:gridCol>
              </a:tblGrid>
              <a:tr h="230713">
                <a:tc>
                  <a:txBody>
                    <a:bodyPr/>
                    <a:lstStyle/>
                    <a:p>
                      <a:r>
                        <a:rPr lang="en-GB" sz="1000" b="0" dirty="0">
                          <a:solidFill>
                            <a:schemeClr val="accent4"/>
                          </a:solidFill>
                        </a:rPr>
                        <a:t>Type</a:t>
                      </a: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95690" rtl="0" eaLnBrk="1" fontAlgn="auto" latinLnBrk="0" hangingPunct="1">
                        <a:lnSpc>
                          <a:spcPct val="100000"/>
                        </a:lnSpc>
                        <a:spcBef>
                          <a:spcPts val="0"/>
                        </a:spcBef>
                        <a:spcAft>
                          <a:spcPts val="0"/>
                        </a:spcAft>
                        <a:buClrTx/>
                        <a:buSzTx/>
                        <a:buFontTx/>
                        <a:buNone/>
                        <a:tabLst/>
                        <a:defRPr/>
                      </a:pPr>
                      <a:r>
                        <a:rPr lang="en-GB" sz="1000" b="0" kern="1200" dirty="0" err="1">
                          <a:solidFill>
                            <a:schemeClr val="accent4"/>
                          </a:solidFill>
                          <a:latin typeface="+mn-lt"/>
                          <a:ea typeface="+mn-ea"/>
                          <a:cs typeface="+mn-cs"/>
                        </a:rPr>
                        <a:t>Epelia</a:t>
                      </a:r>
                      <a:r>
                        <a:rPr lang="en-GB" sz="1000" b="0" kern="1200" dirty="0">
                          <a:solidFill>
                            <a:schemeClr val="accent4"/>
                          </a:solidFill>
                          <a:latin typeface="+mn-lt"/>
                          <a:ea typeface="+mn-ea"/>
                          <a:cs typeface="+mn-cs"/>
                        </a:rPr>
                        <a:t> </a:t>
                      </a:r>
                      <a:r>
                        <a:rPr lang="en-GB" sz="1000" b="0" kern="1200" dirty="0" err="1">
                          <a:solidFill>
                            <a:schemeClr val="accent4"/>
                          </a:solidFill>
                          <a:latin typeface="+mn-lt"/>
                          <a:ea typeface="+mn-ea"/>
                          <a:cs typeface="+mn-cs"/>
                        </a:rPr>
                        <a:t>vel</a:t>
                      </a:r>
                      <a:endParaRPr lang="en-GB" sz="1000" b="0" kern="1200" dirty="0">
                        <a:solidFill>
                          <a:schemeClr val="accent4"/>
                        </a:solidFill>
                        <a:latin typeface="+mn-lt"/>
                        <a:ea typeface="+mn-ea"/>
                        <a:cs typeface="+mn-cs"/>
                      </a:endParaRP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95690" rtl="0" eaLnBrk="1" fontAlgn="auto" latinLnBrk="0" hangingPunct="1">
                        <a:lnSpc>
                          <a:spcPct val="100000"/>
                        </a:lnSpc>
                        <a:spcBef>
                          <a:spcPts val="0"/>
                        </a:spcBef>
                        <a:spcAft>
                          <a:spcPts val="0"/>
                        </a:spcAft>
                        <a:buClrTx/>
                        <a:buSzTx/>
                        <a:buFontTx/>
                        <a:buNone/>
                        <a:tabLst/>
                        <a:defRPr/>
                      </a:pPr>
                      <a:r>
                        <a:rPr lang="en-GB" sz="1000" b="0" kern="1200" dirty="0" err="1">
                          <a:solidFill>
                            <a:schemeClr val="accent4"/>
                          </a:solidFill>
                          <a:latin typeface="+mn-lt"/>
                          <a:ea typeface="+mn-ea"/>
                          <a:cs typeface="+mn-cs"/>
                        </a:rPr>
                        <a:t>Eveliti</a:t>
                      </a:r>
                      <a:r>
                        <a:rPr lang="en-GB" sz="1000" b="0" kern="1200" dirty="0">
                          <a:solidFill>
                            <a:schemeClr val="accent4"/>
                          </a:solidFill>
                          <a:latin typeface="+mn-lt"/>
                          <a:ea typeface="+mn-ea"/>
                          <a:cs typeface="+mn-cs"/>
                        </a:rPr>
                        <a:t> </a:t>
                      </a:r>
                      <a:r>
                        <a:rPr lang="en-GB" sz="1000" b="0" kern="1200" dirty="0" err="1">
                          <a:solidFill>
                            <a:schemeClr val="accent4"/>
                          </a:solidFill>
                          <a:latin typeface="+mn-lt"/>
                          <a:ea typeface="+mn-ea"/>
                          <a:cs typeface="+mn-cs"/>
                        </a:rPr>
                        <a:t>nciist</a:t>
                      </a:r>
                      <a:r>
                        <a:rPr lang="en-GB" sz="1000" b="0" kern="1200" dirty="0">
                          <a:solidFill>
                            <a:schemeClr val="accent4"/>
                          </a:solidFill>
                          <a:latin typeface="+mn-lt"/>
                          <a:ea typeface="+mn-ea"/>
                          <a:cs typeface="+mn-cs"/>
                        </a:rPr>
                        <a:t> </a:t>
                      </a: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accent4"/>
                          </a:solidFill>
                        </a:rPr>
                        <a:t>Loss</a:t>
                      </a:r>
                    </a:p>
                  </a:txBody>
                  <a:tcPr marL="33867" marR="33867" marT="37013" marB="37013" anchor="b">
                    <a:lnL w="12700" cmpd="sng">
                      <a:noFill/>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0713">
                <a:tc>
                  <a:txBody>
                    <a:bodyPr/>
                    <a:lstStyle/>
                    <a:p>
                      <a:r>
                        <a:rPr lang="en-GB" sz="1000" b="0" dirty="0">
                          <a:solidFill>
                            <a:schemeClr val="tx1"/>
                          </a:solidFill>
                        </a:rPr>
                        <a:t>A</a:t>
                      </a: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a:solidFill>
                            <a:schemeClr val="tx1"/>
                          </a:solidFill>
                        </a:rPr>
                        <a:t>1,000,000</a:t>
                      </a:r>
                      <a:endParaRPr lang="en-GB" sz="1000" b="0" dirty="0">
                        <a:solidFill>
                          <a:schemeClr val="tx1"/>
                        </a:solidFill>
                      </a:endParaRPr>
                    </a:p>
                  </a:txBody>
                  <a:tcPr marL="33867" marR="33867" marT="37013" marB="37013">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0713">
                <a:tc>
                  <a:txBody>
                    <a:bodyPr/>
                    <a:lstStyle/>
                    <a:p>
                      <a:r>
                        <a:rPr lang="en-GB" sz="1000" b="0" dirty="0">
                          <a:solidFill>
                            <a:schemeClr val="tx1"/>
                          </a:solidFill>
                        </a:rPr>
                        <a:t>B</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ap="flat" cmpd="sng" algn="ctr">
                      <a:solidFill>
                        <a:schemeClr val="accent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30713">
                <a:tc>
                  <a:txBody>
                    <a:bodyPr/>
                    <a:lstStyle/>
                    <a:p>
                      <a:r>
                        <a:rPr lang="en-GB" sz="1000" b="0" dirty="0">
                          <a:solidFill>
                            <a:schemeClr val="tx1"/>
                          </a:solidFill>
                        </a:rPr>
                        <a:t>C</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a:solidFill>
                            <a:schemeClr val="tx1"/>
                          </a:solidFill>
                        </a:rPr>
                        <a:t>1,000,000</a:t>
                      </a:r>
                      <a:endParaRPr lang="en-GB" sz="1000" b="0" dirty="0">
                        <a:solidFill>
                          <a:schemeClr val="tx1"/>
                        </a:solidFill>
                      </a:endParaRP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12700" cap="flat" cmpd="sng" algn="ctr">
                      <a:solidFill>
                        <a:schemeClr val="accent1"/>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30713">
                <a:tc>
                  <a:txBody>
                    <a:bodyPr/>
                    <a:lstStyle/>
                    <a:p>
                      <a:r>
                        <a:rPr lang="en-GB" sz="1000" b="0" dirty="0">
                          <a:solidFill>
                            <a:schemeClr val="tx1"/>
                          </a:solidFill>
                        </a:rPr>
                        <a:t>Total</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r>
                        <a:rPr lang="en-GB" sz="1000" b="0" dirty="0">
                          <a:solidFill>
                            <a:schemeClr val="tx1"/>
                          </a:solidFill>
                        </a:rPr>
                        <a:t>1,000,000</a:t>
                      </a:r>
                    </a:p>
                  </a:txBody>
                  <a:tcPr marL="33867" marR="33867" marT="37013" marB="37013">
                    <a:lnL w="12700" cmpd="sng">
                      <a:noFill/>
                    </a:lnL>
                    <a:lnR w="12700" cmpd="sng">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5" name="Group 65"/>
          <p:cNvGraphicFramePr>
            <a:graphicFrameLocks noGrp="1"/>
          </p:cNvGraphicFramePr>
          <p:nvPr userDrawn="1">
            <p:extLst>
              <p:ext uri="{D42A27DB-BD31-4B8C-83A1-F6EECF244321}">
                <p14:modId xmlns:p14="http://schemas.microsoft.com/office/powerpoint/2010/main" val="3041932664"/>
              </p:ext>
            </p:extLst>
          </p:nvPr>
        </p:nvGraphicFramePr>
        <p:xfrm>
          <a:off x="503299" y="4014168"/>
          <a:ext cx="9053391" cy="2116165"/>
        </p:xfrm>
        <a:graphic>
          <a:graphicData uri="http://schemas.openxmlformats.org/drawingml/2006/table">
            <a:tbl>
              <a:tblPr/>
              <a:tblGrid>
                <a:gridCol w="1217605">
                  <a:extLst>
                    <a:ext uri="{9D8B030D-6E8A-4147-A177-3AD203B41FA5}">
                      <a16:colId xmlns:a16="http://schemas.microsoft.com/office/drawing/2014/main" val="20000"/>
                    </a:ext>
                  </a:extLst>
                </a:gridCol>
                <a:gridCol w="4370388">
                  <a:extLst>
                    <a:ext uri="{9D8B030D-6E8A-4147-A177-3AD203B41FA5}">
                      <a16:colId xmlns:a16="http://schemas.microsoft.com/office/drawing/2014/main" val="20001"/>
                    </a:ext>
                  </a:extLst>
                </a:gridCol>
                <a:gridCol w="3465398">
                  <a:extLst>
                    <a:ext uri="{9D8B030D-6E8A-4147-A177-3AD203B41FA5}">
                      <a16:colId xmlns:a16="http://schemas.microsoft.com/office/drawing/2014/main" val="20002"/>
                    </a:ext>
                  </a:extLst>
                </a:gridCol>
              </a:tblGrid>
              <a:tr h="23071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endParaRPr kumimoji="0" lang="en-US" sz="1000" b="0" i="0" u="none" strike="noStrike" cap="none" normalizeH="0" baseline="0" dirty="0">
                        <a:ln>
                          <a:noFill/>
                        </a:ln>
                        <a:solidFill>
                          <a:schemeClr val="accent4"/>
                        </a:solidFill>
                        <a:effectLst/>
                        <a:latin typeface="Arial" charset="0"/>
                      </a:endParaRPr>
                    </a:p>
                  </a:txBody>
                  <a:tcPr marL="33867" marR="33867" marT="37013" marB="37013" anchor="b" horzOverflow="overflow">
                    <a:lnL cap="flat">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accent4"/>
                          </a:solidFill>
                          <a:effectLst/>
                          <a:latin typeface="Arial" charset="0"/>
                        </a:rPr>
                        <a:t>Column heading</a:t>
                      </a:r>
                    </a:p>
                  </a:txBody>
                  <a:tcPr marL="33867" marR="33867" marT="37013" marB="37013" anchor="b"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ct val="30000"/>
                        </a:spcBef>
                        <a:spcAft>
                          <a:spcPct val="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accent4"/>
                          </a:solidFill>
                          <a:effectLst/>
                          <a:latin typeface="Arial" charset="0"/>
                        </a:rPr>
                        <a:t>Column heading</a:t>
                      </a:r>
                    </a:p>
                  </a:txBody>
                  <a:tcPr marL="33867" marR="33867" marT="37013" marB="37013" anchor="b" horzOverflow="overflow">
                    <a:lnL w="6350" cap="flat" cmpd="sng" algn="ctr">
                      <a:noFill/>
                      <a:prstDash val="solid"/>
                      <a:round/>
                      <a:headEnd type="none" w="med" len="med"/>
                      <a:tailEnd type="none" w="med" len="med"/>
                    </a:lnL>
                    <a:lnR cap="flat">
                      <a:noFill/>
                    </a:lnR>
                    <a:lnT w="63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36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 </a:t>
                      </a:r>
                    </a:p>
                  </a:txBody>
                  <a:tcPr marL="33867" marR="33867" marT="37013" marB="37013" horzOverflow="overflow">
                    <a:lnL cap="flat">
                      <a:noFill/>
                    </a:lnL>
                    <a:lnR w="63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12700" cap="flat" cmpd="sng" algn="ctr">
                      <a:solidFill>
                        <a:schemeClr val="accent4"/>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363">
                <a:tc>
                  <a:txBody>
                    <a:body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 </a:t>
                      </a:r>
                    </a:p>
                  </a:txBody>
                  <a:tcPr marL="33867" marR="33867" marT="37013" marB="37013" horzOverflow="overflow">
                    <a:lnL cap="flat">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363">
                <a:tc>
                  <a:txBody>
                    <a:body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a:t>
                      </a:r>
                    </a:p>
                  </a:txBody>
                  <a:tcPr marL="33867" marR="33867" marT="37013" marB="37013" horzOverflow="overflow">
                    <a:lnL cap="flat">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1363">
                <a:tc>
                  <a:txBody>
                    <a:bodyPr/>
                    <a:lstStyle/>
                    <a:p>
                      <a:pPr marL="1588" marR="0" lvl="1" indent="0" algn="l" defTabSz="995363" rtl="0" eaLnBrk="1" fontAlgn="base" latinLnBrk="0" hangingPunct="1">
                        <a:lnSpc>
                          <a:spcPct val="100000"/>
                        </a:lnSpc>
                        <a:spcBef>
                          <a:spcPts val="0"/>
                        </a:spcBef>
                        <a:spcAft>
                          <a:spcPts val="600"/>
                        </a:spcAft>
                        <a:buClr>
                          <a:schemeClr val="accent1"/>
                        </a:buClr>
                        <a:buSzPct val="75000"/>
                        <a:buFont typeface="Wingdings" pitchFamily="2" charset="2"/>
                        <a:buNone/>
                        <a:tabLst>
                          <a:tab pos="3592513" algn="r"/>
                          <a:tab pos="7035800" algn="r"/>
                        </a:tabLst>
                      </a:pPr>
                      <a:r>
                        <a:rPr kumimoji="0" lang="en-GB" sz="1000" b="0" i="0" u="none" strike="noStrike" cap="none" normalizeH="0" baseline="0" dirty="0">
                          <a:ln>
                            <a:noFill/>
                          </a:ln>
                          <a:solidFill>
                            <a:schemeClr val="tx1"/>
                          </a:solidFill>
                          <a:effectLst/>
                          <a:latin typeface="Arial" charset="0"/>
                        </a:rPr>
                        <a:t>Text</a:t>
                      </a:r>
                    </a:p>
                  </a:txBody>
                  <a:tcPr marL="33867" marR="33867" marT="37013" marB="37013" horzOverflow="overflow">
                    <a:lnL cap="flat">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tc>
                  <a:txBody>
                    <a:bodyPr/>
                    <a:lstStyle/>
                    <a:p>
                      <a:pPr marL="182563" marR="0" lvl="1" indent="-180975" algn="l" defTabSz="914400" rtl="0" eaLnBrk="1" fontAlgn="base" latinLnBrk="0" hangingPunct="1">
                        <a:lnSpc>
                          <a:spcPct val="100000"/>
                        </a:lnSpc>
                        <a:spcBef>
                          <a:spcPts val="0"/>
                        </a:spcBef>
                        <a:spcAft>
                          <a:spcPts val="600"/>
                        </a:spcAft>
                        <a:buClr>
                          <a:schemeClr val="tx1"/>
                        </a:buClr>
                        <a:buSzPct val="100000"/>
                        <a:buFont typeface="Wingdings" pitchFamily="2" charset="2"/>
                        <a:buChar char=""/>
                        <a:tabLst/>
                      </a:pPr>
                      <a:r>
                        <a:rPr kumimoji="0" lang="en-GB" sz="1000" b="0" i="0" u="none" strike="noStrike" kern="1200" cap="none" normalizeH="0" baseline="0" dirty="0">
                          <a:ln>
                            <a:noFill/>
                          </a:ln>
                          <a:solidFill>
                            <a:schemeClr val="tx1"/>
                          </a:solidFill>
                          <a:effectLst/>
                          <a:latin typeface="Arial" charset="0"/>
                          <a:ea typeface="+mn-ea"/>
                          <a:cs typeface="+mn-cs"/>
                        </a:rPr>
                        <a:t>Bullet text to be inserted here</a:t>
                      </a:r>
                    </a:p>
                    <a:p>
                      <a:pPr marL="358775" marR="0" lvl="2" indent="-176213" algn="l" defTabSz="914400" rtl="0" eaLnBrk="1" fontAlgn="base" latinLnBrk="0" hangingPunct="1">
                        <a:lnSpc>
                          <a:spcPct val="100000"/>
                        </a:lnSpc>
                        <a:spcBef>
                          <a:spcPts val="0"/>
                        </a:spcBef>
                        <a:spcAft>
                          <a:spcPts val="600"/>
                        </a:spcAft>
                        <a:buClr>
                          <a:schemeClr val="tx1"/>
                        </a:buClr>
                        <a:buSzTx/>
                        <a:buFont typeface="Symbol" pitchFamily="18" charset="2"/>
                        <a:buChar char=""/>
                        <a:tabLst/>
                        <a:defRPr/>
                      </a:pPr>
                      <a:r>
                        <a:rPr kumimoji="0" lang="en-GB" sz="1000" b="0" i="0" u="none" strike="noStrike" kern="1200" cap="none" normalizeH="0" baseline="0" noProof="0" dirty="0">
                          <a:ln>
                            <a:noFill/>
                          </a:ln>
                          <a:solidFill>
                            <a:schemeClr val="tx1"/>
                          </a:solidFill>
                          <a:effectLst/>
                          <a:latin typeface="Arial" charset="0"/>
                          <a:ea typeface="+mn-ea"/>
                          <a:cs typeface="+mn-cs"/>
                        </a:rPr>
                        <a:t>Bullet text 2</a:t>
                      </a:r>
                    </a:p>
                  </a:txBody>
                  <a:tcPr marL="33867" marR="33867" marT="37013" marB="37013" horzOverflow="overflow">
                    <a:lnL w="6350" cap="flat" cmpd="sng" algn="ctr">
                      <a:noFill/>
                      <a:prstDash val="solid"/>
                      <a:round/>
                      <a:headEnd type="none" w="med" len="med"/>
                      <a:tailEnd type="none" w="med" len="med"/>
                    </a:lnL>
                    <a:lnR cap="flat">
                      <a:noFill/>
                    </a:lnR>
                    <a:lnT w="6350" cap="flat" cmpd="sng" algn="ctr">
                      <a:solidFill>
                        <a:schemeClr val="bg1">
                          <a:lumMod val="8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Rectangle 5"/>
          <p:cNvSpPr/>
          <p:nvPr userDrawn="1"/>
        </p:nvSpPr>
        <p:spPr>
          <a:xfrm>
            <a:off x="491351" y="3664892"/>
            <a:ext cx="5029994" cy="200055"/>
          </a:xfrm>
          <a:prstGeom prst="rect">
            <a:avLst/>
          </a:prstGeom>
        </p:spPr>
        <p:txBody>
          <a:bodyPr lIns="0" tIns="0" rIns="0" bIns="0">
            <a:spAutoFit/>
          </a:bodyPr>
          <a:lstStyle/>
          <a:p>
            <a:pPr lvl="0">
              <a:spcBef>
                <a:spcPct val="30000"/>
              </a:spcBef>
            </a:pPr>
            <a:r>
              <a:rPr lang="en-US" sz="1300" dirty="0">
                <a:solidFill>
                  <a:schemeClr val="accent4"/>
                </a:solidFill>
              </a:rPr>
              <a:t>Text table heading (14pt Arial)</a:t>
            </a:r>
          </a:p>
        </p:txBody>
      </p:sp>
    </p:spTree>
    <p:extLst>
      <p:ext uri="{BB962C8B-B14F-4D97-AF65-F5344CB8AC3E}">
        <p14:creationId xmlns:p14="http://schemas.microsoft.com/office/powerpoint/2010/main" val="754823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Master_Back page">
    <p:spTree>
      <p:nvGrpSpPr>
        <p:cNvPr id="1" name=""/>
        <p:cNvGrpSpPr/>
        <p:nvPr/>
      </p:nvGrpSpPr>
      <p:grpSpPr>
        <a:xfrm>
          <a:off x="0" y="0"/>
          <a:ext cx="0" cy="0"/>
          <a:chOff x="0" y="0"/>
          <a:chExt cx="0" cy="0"/>
        </a:xfrm>
      </p:grpSpPr>
      <p:pic>
        <p:nvPicPr>
          <p:cNvPr id="8" name="Picture 3" descr="\\Uklonfap03\shared\NM\International\ASC\Alastair\Tender Team\Templates\2015 templates etc\¬Aon logos\Red\AonLogo Red Tagline Larg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2640" y="6511807"/>
            <a:ext cx="863873" cy="54353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1831880" y="6429948"/>
            <a:ext cx="7014538" cy="646331"/>
          </a:xfrm>
          <a:prstGeom prst="rect">
            <a:avLst/>
          </a:prstGeom>
        </p:spPr>
        <p:txBody>
          <a:bodyPr wrap="square" lIns="0" tIns="0" rIns="0" bIns="0">
            <a:spAutoFit/>
          </a:bodyPr>
          <a:lstStyle/>
          <a:p>
            <a:pPr marL="0" indent="0"/>
            <a:r>
              <a:rPr lang="en-US" sz="700" dirty="0"/>
              <a:t>© Aon Benfield 2018. | All rights reserved.</a:t>
            </a:r>
          </a:p>
          <a:p>
            <a:pPr marL="0" indent="0"/>
            <a:endParaRPr lang="en-US" sz="700" dirty="0"/>
          </a:p>
          <a:p>
            <a:pPr marL="0" indent="0"/>
            <a:r>
              <a:rPr lang="en-US" sz="700" dirty="0"/>
              <a:t>This document is intended for general information purposes only and should not be construed as advice or opinions on any specific facts or circumstances. The comments in this summary are based upon Aon Benfield’s preliminary analysis of publicly available information. The content of this document is made available on an “as is” basis, without warranty of any kind. Aon Benfield disclaims any legal liability to any person or organization for loss or damage caused by or resulting from any reliance placed on that content. Aon Benfield reserves all rights to the content of this document. </a:t>
            </a:r>
            <a:endParaRPr lang="en-US" sz="700" kern="0" dirty="0">
              <a:solidFill>
                <a:srgbClr val="000000"/>
              </a:solidFill>
            </a:endParaRPr>
          </a:p>
        </p:txBody>
      </p:sp>
    </p:spTree>
    <p:extLst>
      <p:ext uri="{BB962C8B-B14F-4D97-AF65-F5344CB8AC3E}">
        <p14:creationId xmlns:p14="http://schemas.microsoft.com/office/powerpoint/2010/main" val="285753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1"/>
          <p:cNvSpPr>
            <a:spLocks noGrp="1"/>
          </p:cNvSpPr>
          <p:nvPr>
            <p:ph type="body" sz="quarter" idx="13"/>
          </p:nvPr>
        </p:nvSpPr>
        <p:spPr>
          <a:xfrm>
            <a:off x="503000" y="1305867"/>
            <a:ext cx="9067132" cy="5683668"/>
          </a:xfrm>
        </p:spPr>
        <p:txBody>
          <a:bodyPr/>
          <a:lstStyle/>
          <a:p>
            <a:pPr lvl="1"/>
            <a:r>
              <a:rPr lang="en-US" sz="1800" dirty="0"/>
              <a:t>There are specific images that have been chosen by brand – please contact your marketing team for guidance.</a:t>
            </a:r>
          </a:p>
          <a:p>
            <a:r>
              <a:rPr lang="en-US" sz="1800" u="sng" dirty="0">
                <a:hlinkClick r:id="rId2"/>
              </a:rPr>
              <a:t>https://brandmatters.aon.com/BMS/category/browse.cfm?category=877</a:t>
            </a:r>
            <a:endParaRPr lang="en-US" sz="1800" u="sng" dirty="0"/>
          </a:p>
          <a:p>
            <a:endParaRPr lang="en-US" sz="1800" dirty="0"/>
          </a:p>
          <a:p>
            <a:pPr lvl="1"/>
            <a:r>
              <a:rPr lang="en-US" sz="1800" b="1" dirty="0"/>
              <a:t>Do not </a:t>
            </a:r>
            <a:r>
              <a:rPr lang="en-US" sz="1800" dirty="0"/>
              <a:t>use any pictures from the internet – there are copyright issues and the quality is not good enough.</a:t>
            </a:r>
          </a:p>
          <a:p>
            <a:pPr lvl="1"/>
            <a:r>
              <a:rPr lang="en-US" sz="1800" dirty="0"/>
              <a:t>No client logos may be used in an Aon template unless they have provided permission.</a:t>
            </a:r>
          </a:p>
          <a:p>
            <a:r>
              <a:rPr lang="en-US" sz="2800" dirty="0"/>
              <a:t> </a:t>
            </a:r>
          </a:p>
          <a:p>
            <a:endParaRPr lang="en-US" sz="2800" dirty="0"/>
          </a:p>
        </p:txBody>
      </p:sp>
    </p:spTree>
    <p:extLst>
      <p:ext uri="{BB962C8B-B14F-4D97-AF65-F5344CB8AC3E}">
        <p14:creationId xmlns:p14="http://schemas.microsoft.com/office/powerpoint/2010/main" val="4242360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Contents</a:t>
            </a:r>
          </a:p>
        </p:txBody>
      </p:sp>
      <p:graphicFrame>
        <p:nvGraphicFramePr>
          <p:cNvPr id="3" name="Table 2"/>
          <p:cNvGraphicFramePr>
            <a:graphicFrameLocks noGrp="1"/>
          </p:cNvGraphicFramePr>
          <p:nvPr userDrawn="1">
            <p:extLst>
              <p:ext uri="{D42A27DB-BD31-4B8C-83A1-F6EECF244321}">
                <p14:modId xmlns:p14="http://schemas.microsoft.com/office/powerpoint/2010/main" val="2723150464"/>
              </p:ext>
            </p:extLst>
          </p:nvPr>
        </p:nvGraphicFramePr>
        <p:xfrm>
          <a:off x="526539" y="1304663"/>
          <a:ext cx="6418724" cy="3489990"/>
        </p:xfrm>
        <a:graphic>
          <a:graphicData uri="http://schemas.openxmlformats.org/drawingml/2006/table">
            <a:tbl>
              <a:tblPr firstRow="1" bandRow="1">
                <a:tableStyleId>{5C22544A-7EE6-4342-B048-85BDC9FD1C3A}</a:tableStyleId>
              </a:tblPr>
              <a:tblGrid>
                <a:gridCol w="445913">
                  <a:extLst>
                    <a:ext uri="{9D8B030D-6E8A-4147-A177-3AD203B41FA5}">
                      <a16:colId xmlns:a16="http://schemas.microsoft.com/office/drawing/2014/main" val="20000"/>
                    </a:ext>
                  </a:extLst>
                </a:gridCol>
                <a:gridCol w="5972811">
                  <a:extLst>
                    <a:ext uri="{9D8B030D-6E8A-4147-A177-3AD203B41FA5}">
                      <a16:colId xmlns:a16="http://schemas.microsoft.com/office/drawing/2014/main" val="20001"/>
                    </a:ext>
                  </a:extLst>
                </a:gridCol>
              </a:tblGrid>
              <a:tr h="493561">
                <a:tc>
                  <a:txBody>
                    <a:bodyPr/>
                    <a:lstStyle/>
                    <a:p>
                      <a:pPr algn="l"/>
                      <a:r>
                        <a:rPr lang="en-GB" sz="2300" b="0" dirty="0">
                          <a:solidFill>
                            <a:schemeClr val="accent4"/>
                          </a:solidFill>
                        </a:rPr>
                        <a:t>1</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one</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2</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two</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3</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three</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4</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four</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5</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five</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6</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six</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93561">
                <a:tc>
                  <a:txBody>
                    <a:bodyPr/>
                    <a:lstStyle/>
                    <a:p>
                      <a:pPr marL="0" algn="l" defTabSz="914400" rtl="0" eaLnBrk="1" latinLnBrk="0" hangingPunct="1"/>
                      <a:r>
                        <a:rPr lang="en-GB" sz="2300" b="0" kern="1200" dirty="0">
                          <a:solidFill>
                            <a:schemeClr val="accent4"/>
                          </a:solidFill>
                          <a:latin typeface="+mn-lt"/>
                          <a:ea typeface="+mn-ea"/>
                          <a:cs typeface="+mn-cs"/>
                        </a:rPr>
                        <a:t>7</a:t>
                      </a:r>
                    </a:p>
                  </a:txBody>
                  <a:tcPr marL="67735" marR="67735" marT="74025" marB="74025" anchor="ctr">
                    <a:lnL w="12700" cmpd="sng">
                      <a:noFill/>
                    </a:lnL>
                    <a:lnR w="12700" cmpd="sng">
                      <a:noFill/>
                    </a:lnR>
                    <a:lnT w="19050" cap="flat" cmpd="sng" algn="ctr">
                      <a:noFill/>
                      <a:prstDash val="dot"/>
                      <a:round/>
                      <a:headEnd type="none" w="med" len="med"/>
                      <a:tailEnd type="none" w="med" len="med"/>
                    </a:lnT>
                    <a:lnB w="1905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rPr>
                        <a:t>Section seven</a:t>
                      </a:r>
                      <a:endParaRPr lang="en-GB" sz="1600" b="0" dirty="0">
                        <a:solidFill>
                          <a:schemeClr val="tx1"/>
                        </a:solidFill>
                      </a:endParaRPr>
                    </a:p>
                  </a:txBody>
                  <a:tcPr marL="67735" marR="67735" marT="74025" marB="74025" anchor="ctr">
                    <a:lnL w="12700" cmpd="sng">
                      <a:noFill/>
                    </a:lnL>
                    <a:lnR w="12700" cmpd="sng">
                      <a:noFill/>
                    </a:lnR>
                    <a:lnT w="19050" cap="flat" cmpd="sng" algn="ctr">
                      <a:solidFill>
                        <a:schemeClr val="bg1">
                          <a:lumMod val="75000"/>
                        </a:schemeClr>
                      </a:solidFill>
                      <a:prstDash val="sysDot"/>
                      <a:round/>
                      <a:headEnd type="none" w="med" len="med"/>
                      <a:tailEnd type="none" w="med" len="med"/>
                    </a:lnT>
                    <a:lnB w="1905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4248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Section Divider">
    <p:bg>
      <p:bgPr>
        <a:solidFill>
          <a:schemeClr val="bg1"/>
        </a:solidFill>
        <a:effectLst/>
      </p:bgPr>
    </p:bg>
    <p:spTree>
      <p:nvGrpSpPr>
        <p:cNvPr id="1" name=""/>
        <p:cNvGrpSpPr/>
        <p:nvPr/>
      </p:nvGrpSpPr>
      <p:grpSpPr>
        <a:xfrm>
          <a:off x="0" y="0"/>
          <a:ext cx="0" cy="0"/>
          <a:chOff x="0" y="0"/>
          <a:chExt cx="0" cy="0"/>
        </a:xfrm>
      </p:grpSpPr>
      <p:pic>
        <p:nvPicPr>
          <p:cNvPr id="8" name="Picture 2" descr="\\uklonfap03\shared\NM\International\ASC\Alastair\Tender Team\Templates\2015 templates etc\¬Data ribbons\jpeg\Blue data A4 Cover_report.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9821"/>
          <a:stretch/>
        </p:blipFill>
        <p:spPr bwMode="auto">
          <a:xfrm>
            <a:off x="770" y="1"/>
            <a:ext cx="10059218" cy="278933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6"/>
          <p:cNvSpPr>
            <a:spLocks noGrp="1" noChangeArrowheads="1"/>
          </p:cNvSpPr>
          <p:nvPr>
            <p:ph type="ctrTitle" hasCustomPrompt="1"/>
          </p:nvPr>
        </p:nvSpPr>
        <p:spPr>
          <a:xfrm>
            <a:off x="503001" y="3109451"/>
            <a:ext cx="9053989" cy="932159"/>
          </a:xfrm>
          <a:prstGeom prst="rect">
            <a:avLst/>
          </a:prstGeom>
          <a:noFill/>
        </p:spPr>
        <p:txBody>
          <a:bodyPr lIns="0" tIns="0" rIns="0" bIns="0"/>
          <a:lstStyle>
            <a:lvl1pPr>
              <a:lnSpc>
                <a:spcPct val="90000"/>
              </a:lnSpc>
              <a:defRPr sz="3100" b="1" baseline="0">
                <a:solidFill>
                  <a:schemeClr val="tx1"/>
                </a:solidFill>
              </a:defRPr>
            </a:lvl1pPr>
          </a:lstStyle>
          <a:p>
            <a:r>
              <a:rPr lang="en-US" dirty="0"/>
              <a:t>Sub–section Divider: Title Copy 28 Pt Arial Bold, 0.9 Line Spacing, Image Is 2.25×9″ @300 Dpi</a:t>
            </a:r>
          </a:p>
        </p:txBody>
      </p:sp>
      <p:sp>
        <p:nvSpPr>
          <p:cNvPr id="7" name="Rectangle 17"/>
          <p:cNvSpPr>
            <a:spLocks noGrp="1" noChangeArrowheads="1"/>
          </p:cNvSpPr>
          <p:nvPr>
            <p:ph type="subTitle" idx="1" hasCustomPrompt="1"/>
          </p:nvPr>
        </p:nvSpPr>
        <p:spPr>
          <a:xfrm>
            <a:off x="503004" y="4318738"/>
            <a:ext cx="9045165" cy="313996"/>
          </a:xfrm>
          <a:prstGeom prst="rect">
            <a:avLst/>
          </a:prstGeom>
        </p:spPr>
        <p:txBody>
          <a:bodyPr lIns="0" tIns="0" rIns="0" bIns="0">
            <a:spAutoFit/>
          </a:bodyPr>
          <a:lstStyle>
            <a:lvl1pPr marL="0" marR="0" indent="0" algn="l" defTabSz="1018377" rtl="0" eaLnBrk="1" fontAlgn="base" latinLnBrk="0" hangingPunct="1">
              <a:lnSpc>
                <a:spcPct val="100000"/>
              </a:lnSpc>
              <a:spcBef>
                <a:spcPts val="669"/>
              </a:spcBef>
              <a:spcAft>
                <a:spcPct val="0"/>
              </a:spcAft>
              <a:buClr>
                <a:schemeClr val="tx1"/>
              </a:buClr>
              <a:buSzTx/>
              <a:buFont typeface="Wingdings" pitchFamily="2" charset="2"/>
              <a:buNone/>
              <a:tabLst/>
              <a:defRPr sz="2000" baseline="0">
                <a:solidFill>
                  <a:srgbClr val="0083A9"/>
                </a:solidFill>
              </a:defRPr>
            </a:lvl1pPr>
          </a:lstStyle>
          <a:p>
            <a:r>
              <a:rPr lang="en-US" dirty="0">
                <a:solidFill>
                  <a:schemeClr val="tx1"/>
                </a:solidFill>
              </a:rPr>
              <a:t>Subtitle </a:t>
            </a:r>
            <a:r>
              <a:rPr lang="en-US" dirty="0"/>
              <a:t>is 18 </a:t>
            </a:r>
            <a:r>
              <a:rPr lang="en-US" dirty="0" err="1"/>
              <a:t>pt</a:t>
            </a:r>
            <a:r>
              <a:rPr lang="en-US" dirty="0"/>
              <a:t> Arial, line spacing single</a:t>
            </a:r>
            <a:endParaRPr lang="en-US" dirty="0">
              <a:solidFill>
                <a:schemeClr val="tx1"/>
              </a:solidFill>
            </a:endParaRPr>
          </a:p>
        </p:txBody>
      </p:sp>
    </p:spTree>
    <p:extLst>
      <p:ext uri="{BB962C8B-B14F-4D97-AF65-F5344CB8AC3E}">
        <p14:creationId xmlns:p14="http://schemas.microsoft.com/office/powerpoint/2010/main" val="3726299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ster_Blank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001" y="454220"/>
            <a:ext cx="9053989" cy="481538"/>
          </a:xfrm>
        </p:spPr>
        <p:txBody>
          <a:bodyPr/>
          <a:lstStyle/>
          <a:p>
            <a:r>
              <a:rPr lang="en-US" dirty="0"/>
              <a:t>Click To Edit Master Title Style</a:t>
            </a:r>
          </a:p>
        </p:txBody>
      </p:sp>
      <p:sp>
        <p:nvSpPr>
          <p:cNvPr id="4" name="Text Placeholder 2"/>
          <p:cNvSpPr>
            <a:spLocks noGrp="1"/>
          </p:cNvSpPr>
          <p:nvPr>
            <p:ph type="body" sz="quarter" idx="14" hasCustomPrompt="1"/>
          </p:nvPr>
        </p:nvSpPr>
        <p:spPr>
          <a:xfrm>
            <a:off x="503300" y="315020"/>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Tree>
    <p:extLst>
      <p:ext uri="{BB962C8B-B14F-4D97-AF65-F5344CB8AC3E}">
        <p14:creationId xmlns:p14="http://schemas.microsoft.com/office/powerpoint/2010/main" val="226092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503000" y="1305867"/>
            <a:ext cx="9067132" cy="56836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 Placeholder 2"/>
          <p:cNvSpPr>
            <a:spLocks noGrp="1"/>
          </p:cNvSpPr>
          <p:nvPr>
            <p:ph type="body" sz="quarter" idx="14" hasCustomPrompt="1"/>
          </p:nvPr>
        </p:nvSpPr>
        <p:spPr>
          <a:xfrm>
            <a:off x="503300" y="315020"/>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
        <p:nvSpPr>
          <p:cNvPr id="2" name="Title 1"/>
          <p:cNvSpPr>
            <a:spLocks noGrp="1"/>
          </p:cNvSpPr>
          <p:nvPr>
            <p:ph type="title"/>
          </p:nvPr>
        </p:nvSpPr>
        <p:spPr>
          <a:xfrm>
            <a:off x="503000" y="455065"/>
            <a:ext cx="9067133" cy="481596"/>
          </a:xfrm>
        </p:spPr>
        <p:txBody>
          <a:bodyPr/>
          <a:lstStyle/>
          <a:p>
            <a:r>
              <a:rPr lang="en-US" noProof="0" dirty="0"/>
              <a:t>Click to edit Master title style</a:t>
            </a:r>
            <a:endParaRPr lang="en-GB" noProof="0" dirty="0"/>
          </a:p>
        </p:txBody>
      </p:sp>
    </p:spTree>
    <p:extLst>
      <p:ext uri="{BB962C8B-B14F-4D97-AF65-F5344CB8AC3E}">
        <p14:creationId xmlns:p14="http://schemas.microsoft.com/office/powerpoint/2010/main" val="6311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3"/>
            <a:ext cx="9067132" cy="481596"/>
          </a:xfrm>
        </p:spPr>
        <p:txBody>
          <a:bodyPr/>
          <a:lstStyle/>
          <a:p>
            <a:r>
              <a:rPr lang="en-US" noProof="0"/>
              <a:t>Click to edit Master title style</a:t>
            </a:r>
            <a:endParaRPr lang="en-GB" noProof="0" dirty="0"/>
          </a:p>
        </p:txBody>
      </p:sp>
      <p:sp>
        <p:nvSpPr>
          <p:cNvPr id="9" name="text_box_left"/>
          <p:cNvSpPr>
            <a:spLocks noGrp="1"/>
          </p:cNvSpPr>
          <p:nvPr>
            <p:ph type="body" sz="quarter" idx="13"/>
          </p:nvPr>
        </p:nvSpPr>
        <p:spPr>
          <a:xfrm>
            <a:off x="503297" y="1305867"/>
            <a:ext cx="4456973" cy="56836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_box_right"/>
          <p:cNvSpPr>
            <a:spLocks noGrp="1"/>
          </p:cNvSpPr>
          <p:nvPr>
            <p:ph type="body" sz="quarter" idx="14"/>
          </p:nvPr>
        </p:nvSpPr>
        <p:spPr>
          <a:xfrm>
            <a:off x="5113562" y="1305867"/>
            <a:ext cx="4456568" cy="56836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2"/>
          <p:cNvSpPr>
            <a:spLocks noGrp="1"/>
          </p:cNvSpPr>
          <p:nvPr>
            <p:ph type="body" sz="quarter" idx="15" hasCustomPrompt="1"/>
          </p:nvPr>
        </p:nvSpPr>
        <p:spPr>
          <a:xfrm>
            <a:off x="503300" y="315189"/>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Tree>
    <p:extLst>
      <p:ext uri="{BB962C8B-B14F-4D97-AF65-F5344CB8AC3E}">
        <p14:creationId xmlns:p14="http://schemas.microsoft.com/office/powerpoint/2010/main" val="2716840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ntent with grey box">
    <p:spTree>
      <p:nvGrpSpPr>
        <p:cNvPr id="1" name=""/>
        <p:cNvGrpSpPr/>
        <p:nvPr/>
      </p:nvGrpSpPr>
      <p:grpSpPr>
        <a:xfrm>
          <a:off x="0" y="0"/>
          <a:ext cx="0" cy="0"/>
          <a:chOff x="0" y="0"/>
          <a:chExt cx="0" cy="0"/>
        </a:xfrm>
      </p:grpSpPr>
      <p:sp>
        <p:nvSpPr>
          <p:cNvPr id="2" name="Title 1"/>
          <p:cNvSpPr>
            <a:spLocks noGrp="1"/>
          </p:cNvSpPr>
          <p:nvPr>
            <p:ph type="title"/>
          </p:nvPr>
        </p:nvSpPr>
        <p:spPr>
          <a:xfrm>
            <a:off x="503001" y="452417"/>
            <a:ext cx="9053990" cy="481596"/>
          </a:xfrm>
        </p:spPr>
        <p:txBody>
          <a:bodyPr/>
          <a:lstStyle/>
          <a:p>
            <a:r>
              <a:rPr lang="en-US" noProof="0"/>
              <a:t>Click to edit Master title style</a:t>
            </a:r>
            <a:endParaRPr lang="en-GB" noProof="0" dirty="0"/>
          </a:p>
        </p:txBody>
      </p:sp>
      <p:sp>
        <p:nvSpPr>
          <p:cNvPr id="10" name="Text Placeholder 2"/>
          <p:cNvSpPr>
            <a:spLocks noGrp="1"/>
          </p:cNvSpPr>
          <p:nvPr>
            <p:ph type="body" sz="quarter" idx="18" hasCustomPrompt="1"/>
          </p:nvPr>
        </p:nvSpPr>
        <p:spPr>
          <a:xfrm>
            <a:off x="503300" y="315189"/>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
        <p:nvSpPr>
          <p:cNvPr id="8" name="Text Placeholder 12"/>
          <p:cNvSpPr txBox="1">
            <a:spLocks/>
          </p:cNvSpPr>
          <p:nvPr userDrawn="1"/>
        </p:nvSpPr>
        <p:spPr>
          <a:xfrm>
            <a:off x="503297" y="1560048"/>
            <a:ext cx="9053778" cy="2833595"/>
          </a:xfrm>
          <a:prstGeom prst="rect">
            <a:avLst/>
          </a:prstGeom>
          <a:solidFill>
            <a:schemeClr val="bg1">
              <a:lumMod val="95000"/>
            </a:schemeClr>
          </a:solidFill>
        </p:spPr>
        <p:txBody>
          <a:bodyPr lIns="70329" tIns="70329" rIns="70329" bIns="70329" anchor="t"/>
          <a:lstStyle>
            <a:defPPr>
              <a:defRPr lang="en-US"/>
            </a:defPPr>
            <a:lvl3pPr marL="0" lvl="2" indent="0">
              <a:lnSpc>
                <a:spcPct val="100000"/>
              </a:lnSpc>
              <a:spcBef>
                <a:spcPts val="456"/>
              </a:spcBef>
              <a:spcAft>
                <a:spcPts val="0"/>
              </a:spcAft>
              <a:buClr>
                <a:schemeClr val="tx1"/>
              </a:buClr>
              <a:buSzPct val="100000"/>
              <a:buFont typeface="Wingdings" panose="05000000000000000000" pitchFamily="2" charset="2"/>
              <a:buNone/>
              <a:tabLst>
                <a:tab pos="197028" algn="l"/>
              </a:tabLst>
              <a:defRPr sz="1100"/>
            </a:lvl3pPr>
          </a:lstStyle>
          <a:p>
            <a:pPr>
              <a:spcBef>
                <a:spcPts val="0"/>
              </a:spcBef>
              <a:spcAft>
                <a:spcPts val="586"/>
              </a:spcAft>
            </a:pPr>
            <a:endParaRPr lang="en-US" sz="1100" dirty="0"/>
          </a:p>
          <a:p>
            <a:pPr marL="353551" lvl="3" indent="-179877">
              <a:spcBef>
                <a:spcPts val="0"/>
              </a:spcBef>
              <a:spcAft>
                <a:spcPts val="586"/>
              </a:spcAft>
              <a:buFont typeface="Arial" panose="020B0604020202020204" pitchFamily="34" charset="0"/>
              <a:buChar char="–"/>
            </a:pPr>
            <a:endParaRPr lang="en-US" sz="1100" dirty="0"/>
          </a:p>
          <a:p>
            <a:pPr marL="527225" lvl="4" indent="-173674">
              <a:spcBef>
                <a:spcPts val="0"/>
              </a:spcBef>
              <a:spcAft>
                <a:spcPts val="586"/>
              </a:spcAft>
              <a:buFont typeface="Arial" panose="020B0604020202020204" pitchFamily="34" charset="0"/>
              <a:buChar char="–"/>
            </a:pPr>
            <a:endParaRPr lang="en-US" sz="1100" dirty="0"/>
          </a:p>
          <a:p>
            <a:pPr marL="173674" lvl="2" indent="-173674">
              <a:spcBef>
                <a:spcPts val="0"/>
              </a:spcBef>
              <a:spcAft>
                <a:spcPts val="586"/>
              </a:spcAft>
              <a:buFont typeface="Wingdings" panose="05000000000000000000" pitchFamily="2" charset="2"/>
              <a:buChar char=""/>
              <a:tabLst/>
            </a:pPr>
            <a:endParaRPr lang="en-US" dirty="0"/>
          </a:p>
        </p:txBody>
      </p:sp>
      <p:cxnSp>
        <p:nvCxnSpPr>
          <p:cNvPr id="13" name="Straight Connector 12"/>
          <p:cNvCxnSpPr/>
          <p:nvPr userDrawn="1"/>
        </p:nvCxnSpPr>
        <p:spPr bwMode="auto">
          <a:xfrm>
            <a:off x="503299" y="1560048"/>
            <a:ext cx="9053778" cy="0"/>
          </a:xfrm>
          <a:prstGeom prst="line">
            <a:avLst/>
          </a:prstGeom>
          <a:solidFill>
            <a:schemeClr val="accent1"/>
          </a:solidFill>
          <a:ln w="28575" cap="flat" cmpd="sng" algn="ctr">
            <a:solidFill>
              <a:schemeClr val="accent4"/>
            </a:solidFill>
            <a:prstDash val="solid"/>
            <a:round/>
            <a:headEnd type="none" w="med" len="med"/>
            <a:tailEnd type="none" w="med" len="med"/>
          </a:ln>
          <a:effectLst/>
        </p:spPr>
      </p:cxnSp>
      <p:sp>
        <p:nvSpPr>
          <p:cNvPr id="9" name="Text Placeholder 8"/>
          <p:cNvSpPr>
            <a:spLocks noGrp="1"/>
          </p:cNvSpPr>
          <p:nvPr>
            <p:ph type="body" sz="quarter" idx="13" hasCustomPrompt="1"/>
          </p:nvPr>
        </p:nvSpPr>
        <p:spPr>
          <a:xfrm>
            <a:off x="503000" y="1304663"/>
            <a:ext cx="9052560" cy="214765"/>
          </a:xfrm>
          <a:ln w="28575">
            <a:noFill/>
          </a:ln>
        </p:spPr>
        <p:txBody>
          <a:bodyPr/>
          <a:lstStyle>
            <a:lvl1pPr>
              <a:defRPr sz="1300"/>
            </a:lvl1pPr>
          </a:lstStyle>
          <a:p>
            <a:pPr lvl="0"/>
            <a:r>
              <a:rPr lang="en-US" dirty="0"/>
              <a:t>Click to edit Master text styles</a:t>
            </a:r>
          </a:p>
        </p:txBody>
      </p:sp>
      <p:sp>
        <p:nvSpPr>
          <p:cNvPr id="11" name="Text Placeholder 8"/>
          <p:cNvSpPr>
            <a:spLocks noGrp="1"/>
          </p:cNvSpPr>
          <p:nvPr>
            <p:ph type="body" sz="quarter" idx="19"/>
          </p:nvPr>
        </p:nvSpPr>
        <p:spPr>
          <a:xfrm>
            <a:off x="569660" y="1654746"/>
            <a:ext cx="8924830" cy="2664296"/>
          </a:xfrm>
        </p:spPr>
        <p:txBody>
          <a:bodyPr/>
          <a:lstStyle>
            <a:lvl1pPr>
              <a:defRPr sz="13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49303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grey box">
    <p:spTree>
      <p:nvGrpSpPr>
        <p:cNvPr id="1" name=""/>
        <p:cNvGrpSpPr/>
        <p:nvPr/>
      </p:nvGrpSpPr>
      <p:grpSpPr>
        <a:xfrm>
          <a:off x="0" y="0"/>
          <a:ext cx="0" cy="0"/>
          <a:chOff x="0" y="0"/>
          <a:chExt cx="0" cy="0"/>
        </a:xfrm>
      </p:grpSpPr>
      <p:sp>
        <p:nvSpPr>
          <p:cNvPr id="2" name="Title 1"/>
          <p:cNvSpPr>
            <a:spLocks noGrp="1"/>
          </p:cNvSpPr>
          <p:nvPr>
            <p:ph type="title"/>
          </p:nvPr>
        </p:nvSpPr>
        <p:spPr>
          <a:xfrm>
            <a:off x="503000" y="452417"/>
            <a:ext cx="9050603" cy="481596"/>
          </a:xfrm>
        </p:spPr>
        <p:txBody>
          <a:bodyPr/>
          <a:lstStyle/>
          <a:p>
            <a:r>
              <a:rPr lang="en-US" noProof="0"/>
              <a:t>Click to edit Master title style</a:t>
            </a:r>
            <a:endParaRPr lang="en-GB" noProof="0" dirty="0"/>
          </a:p>
        </p:txBody>
      </p:sp>
      <p:sp>
        <p:nvSpPr>
          <p:cNvPr id="7" name="Text Placeholder 2"/>
          <p:cNvSpPr>
            <a:spLocks noGrp="1"/>
          </p:cNvSpPr>
          <p:nvPr>
            <p:ph type="body" sz="quarter" idx="17" hasCustomPrompt="1"/>
          </p:nvPr>
        </p:nvSpPr>
        <p:spPr>
          <a:xfrm>
            <a:off x="503300" y="315189"/>
            <a:ext cx="9066832" cy="221974"/>
          </a:xfrm>
        </p:spPr>
        <p:txBody>
          <a:bodyPr vert="horz" lIns="0" tIns="0" rIns="0" bIns="0" rtlCol="0" anchor="b">
            <a:noAutofit/>
          </a:bodyPr>
          <a:lstStyle>
            <a:lvl1pPr>
              <a:defRPr lang="en-GB" sz="1100" dirty="0">
                <a:solidFill>
                  <a:schemeClr val="bg1">
                    <a:lumMod val="65000"/>
                  </a:schemeClr>
                </a:solidFill>
              </a:defRPr>
            </a:lvl1pPr>
          </a:lstStyle>
          <a:p>
            <a:pPr lvl="0"/>
            <a:r>
              <a:rPr lang="en-US" dirty="0"/>
              <a:t>Section header</a:t>
            </a:r>
            <a:endParaRPr lang="en-GB" dirty="0"/>
          </a:p>
        </p:txBody>
      </p:sp>
      <p:sp>
        <p:nvSpPr>
          <p:cNvPr id="11" name="Text Placeholder 12"/>
          <p:cNvSpPr txBox="1">
            <a:spLocks/>
          </p:cNvSpPr>
          <p:nvPr userDrawn="1"/>
        </p:nvSpPr>
        <p:spPr>
          <a:xfrm>
            <a:off x="503298" y="1560048"/>
            <a:ext cx="4456974" cy="2833595"/>
          </a:xfrm>
          <a:prstGeom prst="rect">
            <a:avLst/>
          </a:prstGeom>
          <a:solidFill>
            <a:schemeClr val="bg1">
              <a:lumMod val="95000"/>
            </a:schemeClr>
          </a:solidFill>
        </p:spPr>
        <p:txBody>
          <a:bodyPr lIns="63115" tIns="63115" rIns="63115" bIns="63115" anchor="t"/>
          <a:lstStyle>
            <a:defPPr>
              <a:defRPr lang="en-US"/>
            </a:defPPr>
            <a:lvl3pPr marL="0" lvl="2" indent="0">
              <a:lnSpc>
                <a:spcPct val="100000"/>
              </a:lnSpc>
              <a:spcBef>
                <a:spcPts val="456"/>
              </a:spcBef>
              <a:spcAft>
                <a:spcPts val="0"/>
              </a:spcAft>
              <a:buClr>
                <a:schemeClr val="tx1"/>
              </a:buClr>
              <a:buSzPct val="100000"/>
              <a:buFont typeface="Wingdings" panose="05000000000000000000" pitchFamily="2" charset="2"/>
              <a:buNone/>
              <a:tabLst>
                <a:tab pos="197028" algn="l"/>
              </a:tabLst>
              <a:defRPr sz="1100"/>
            </a:lvl3pPr>
          </a:lstStyle>
          <a:p>
            <a:pPr marL="0" lvl="2" indent="-1354700">
              <a:spcBef>
                <a:spcPts val="0"/>
              </a:spcBef>
              <a:spcAft>
                <a:spcPts val="586"/>
              </a:spcAft>
              <a:buFont typeface="Arial" panose="020B0604020202020204" pitchFamily="34" charset="0"/>
              <a:buChar char="–"/>
            </a:pPr>
            <a:endParaRPr lang="en-US" sz="100" dirty="0"/>
          </a:p>
          <a:p>
            <a:pPr marL="527225" lvl="4" indent="-173674">
              <a:spcBef>
                <a:spcPts val="0"/>
              </a:spcBef>
              <a:spcAft>
                <a:spcPts val="586"/>
              </a:spcAft>
              <a:buFont typeface="Arial" panose="020B0604020202020204" pitchFamily="34" charset="0"/>
              <a:buChar char="–"/>
            </a:pPr>
            <a:endParaRPr lang="en-US" sz="1100" dirty="0"/>
          </a:p>
          <a:p>
            <a:pPr marL="173674" lvl="2" indent="-173674">
              <a:spcBef>
                <a:spcPts val="0"/>
              </a:spcBef>
              <a:spcAft>
                <a:spcPts val="586"/>
              </a:spcAft>
              <a:buFont typeface="Wingdings" panose="05000000000000000000" pitchFamily="2" charset="2"/>
              <a:buChar char=""/>
              <a:tabLst/>
            </a:pPr>
            <a:endParaRPr lang="en-US" dirty="0"/>
          </a:p>
        </p:txBody>
      </p:sp>
      <p:sp>
        <p:nvSpPr>
          <p:cNvPr id="17" name="Rectangle 16"/>
          <p:cNvSpPr/>
          <p:nvPr userDrawn="1"/>
        </p:nvSpPr>
        <p:spPr>
          <a:xfrm>
            <a:off x="503298" y="1304663"/>
            <a:ext cx="4456974" cy="255389"/>
          </a:xfrm>
          <a:prstGeom prst="rect">
            <a:avLst/>
          </a:prstGeom>
          <a:noFill/>
        </p:spPr>
        <p:txBody>
          <a:bodyPr wrap="square" lIns="0" tIns="0" rIns="0" bIns="31512" anchor="b" anchorCtr="0">
            <a:noAutofit/>
          </a:bodyPr>
          <a:lstStyle/>
          <a:p>
            <a:pPr eaLnBrk="1" hangingPunct="1">
              <a:spcBef>
                <a:spcPts val="446"/>
              </a:spcBef>
              <a:buClr>
                <a:schemeClr val="tx1"/>
              </a:buClr>
            </a:pPr>
            <a:endParaRPr lang="en-US" sz="1300" dirty="0">
              <a:solidFill>
                <a:srgbClr val="0083A9"/>
              </a:solidFill>
              <a:latin typeface="+mn-lt"/>
              <a:ea typeface="+mn-ea"/>
            </a:endParaRPr>
          </a:p>
        </p:txBody>
      </p:sp>
      <p:cxnSp>
        <p:nvCxnSpPr>
          <p:cNvPr id="18" name="Straight Connector 17"/>
          <p:cNvCxnSpPr/>
          <p:nvPr userDrawn="1"/>
        </p:nvCxnSpPr>
        <p:spPr bwMode="auto">
          <a:xfrm>
            <a:off x="503298" y="1560048"/>
            <a:ext cx="4456974" cy="0"/>
          </a:xfrm>
          <a:prstGeom prst="line">
            <a:avLst/>
          </a:prstGeom>
          <a:solidFill>
            <a:schemeClr val="accent1"/>
          </a:solidFill>
          <a:ln w="28575" cap="flat" cmpd="sng" algn="ctr">
            <a:solidFill>
              <a:schemeClr val="accent4"/>
            </a:solidFill>
            <a:prstDash val="solid"/>
            <a:round/>
            <a:headEnd type="none" w="med" len="med"/>
            <a:tailEnd type="none" w="med" len="med"/>
          </a:ln>
          <a:effectLst/>
        </p:spPr>
      </p:cxnSp>
      <p:sp>
        <p:nvSpPr>
          <p:cNvPr id="19" name="Text Placeholder 12"/>
          <p:cNvSpPr txBox="1">
            <a:spLocks/>
          </p:cNvSpPr>
          <p:nvPr userDrawn="1"/>
        </p:nvSpPr>
        <p:spPr>
          <a:xfrm>
            <a:off x="5097736" y="1560048"/>
            <a:ext cx="4456974" cy="2833595"/>
          </a:xfrm>
          <a:prstGeom prst="rect">
            <a:avLst/>
          </a:prstGeom>
          <a:solidFill>
            <a:schemeClr val="bg1">
              <a:lumMod val="95000"/>
            </a:schemeClr>
          </a:solidFill>
        </p:spPr>
        <p:txBody>
          <a:bodyPr lIns="63115" tIns="63115" rIns="63115" bIns="63115" anchor="t"/>
          <a:lstStyle>
            <a:defPPr>
              <a:defRPr lang="en-US"/>
            </a:defPPr>
            <a:lvl3pPr marL="0" lvl="2" indent="0">
              <a:lnSpc>
                <a:spcPct val="100000"/>
              </a:lnSpc>
              <a:spcBef>
                <a:spcPts val="456"/>
              </a:spcBef>
              <a:spcAft>
                <a:spcPts val="0"/>
              </a:spcAft>
              <a:buClr>
                <a:schemeClr val="tx1"/>
              </a:buClr>
              <a:buSzPct val="100000"/>
              <a:buFont typeface="Wingdings" panose="05000000000000000000" pitchFamily="2" charset="2"/>
              <a:buNone/>
              <a:tabLst>
                <a:tab pos="197028" algn="l"/>
              </a:tabLst>
              <a:defRPr sz="1100"/>
            </a:lvl3pPr>
          </a:lstStyle>
          <a:p>
            <a:pPr marL="173674" lvl="3" indent="0">
              <a:spcBef>
                <a:spcPts val="0"/>
              </a:spcBef>
              <a:spcAft>
                <a:spcPts val="586"/>
              </a:spcAft>
              <a:buFont typeface="Arial" panose="020B0604020202020204" pitchFamily="34" charset="0"/>
              <a:buNone/>
            </a:pPr>
            <a:endParaRPr lang="en-US" sz="1100" dirty="0"/>
          </a:p>
          <a:p>
            <a:pPr marL="527225" lvl="4" indent="-173674">
              <a:spcBef>
                <a:spcPts val="0"/>
              </a:spcBef>
              <a:spcAft>
                <a:spcPts val="586"/>
              </a:spcAft>
              <a:buFont typeface="Arial" panose="020B0604020202020204" pitchFamily="34" charset="0"/>
              <a:buChar char="–"/>
            </a:pPr>
            <a:endParaRPr lang="en-US" sz="1100" dirty="0"/>
          </a:p>
          <a:p>
            <a:pPr marL="173674" lvl="2" indent="-173674">
              <a:spcBef>
                <a:spcPts val="0"/>
              </a:spcBef>
              <a:spcAft>
                <a:spcPts val="586"/>
              </a:spcAft>
              <a:buFont typeface="Wingdings" panose="05000000000000000000" pitchFamily="2" charset="2"/>
              <a:buChar char=""/>
              <a:tabLst/>
            </a:pPr>
            <a:endParaRPr lang="en-US" dirty="0"/>
          </a:p>
        </p:txBody>
      </p:sp>
      <p:cxnSp>
        <p:nvCxnSpPr>
          <p:cNvPr id="20" name="Straight Connector 19"/>
          <p:cNvCxnSpPr/>
          <p:nvPr userDrawn="1"/>
        </p:nvCxnSpPr>
        <p:spPr bwMode="auto">
          <a:xfrm>
            <a:off x="5097736" y="1560048"/>
            <a:ext cx="4456974" cy="0"/>
          </a:xfrm>
          <a:prstGeom prst="line">
            <a:avLst/>
          </a:prstGeom>
          <a:solidFill>
            <a:schemeClr val="accent1"/>
          </a:solidFill>
          <a:ln w="28575" cap="flat" cmpd="sng" algn="ctr">
            <a:solidFill>
              <a:schemeClr val="accent4"/>
            </a:solidFill>
            <a:prstDash val="solid"/>
            <a:round/>
            <a:headEnd type="none" w="med" len="med"/>
            <a:tailEnd type="none" w="med" len="med"/>
          </a:ln>
          <a:effectLst/>
        </p:spPr>
      </p:cxnSp>
      <p:sp>
        <p:nvSpPr>
          <p:cNvPr id="21" name="Text Placeholder 8"/>
          <p:cNvSpPr>
            <a:spLocks noGrp="1"/>
          </p:cNvSpPr>
          <p:nvPr>
            <p:ph type="body" sz="quarter" idx="13" hasCustomPrompt="1"/>
          </p:nvPr>
        </p:nvSpPr>
        <p:spPr>
          <a:xfrm>
            <a:off x="503001" y="1304663"/>
            <a:ext cx="4457271" cy="214765"/>
          </a:xfrm>
          <a:ln w="28575">
            <a:noFill/>
          </a:ln>
        </p:spPr>
        <p:txBody>
          <a:bodyPr/>
          <a:lstStyle>
            <a:lvl1pPr>
              <a:defRPr sz="1300"/>
            </a:lvl1pPr>
          </a:lstStyle>
          <a:p>
            <a:pPr lvl="0"/>
            <a:r>
              <a:rPr lang="en-US" dirty="0"/>
              <a:t>Click to edit Master text styles</a:t>
            </a:r>
          </a:p>
        </p:txBody>
      </p:sp>
      <p:sp>
        <p:nvSpPr>
          <p:cNvPr id="22" name="Text Placeholder 8"/>
          <p:cNvSpPr>
            <a:spLocks noGrp="1"/>
          </p:cNvSpPr>
          <p:nvPr>
            <p:ph type="body" sz="quarter" idx="18"/>
          </p:nvPr>
        </p:nvSpPr>
        <p:spPr>
          <a:xfrm>
            <a:off x="569661" y="1654746"/>
            <a:ext cx="4316317" cy="2664296"/>
          </a:xfrm>
        </p:spPr>
        <p:txBody>
          <a:bodyPr/>
          <a:lstStyle>
            <a:lvl1pPr>
              <a:defRPr sz="13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3" name="Text Placeholder 8"/>
          <p:cNvSpPr>
            <a:spLocks noGrp="1"/>
          </p:cNvSpPr>
          <p:nvPr>
            <p:ph type="body" sz="quarter" idx="19" hasCustomPrompt="1"/>
          </p:nvPr>
        </p:nvSpPr>
        <p:spPr>
          <a:xfrm>
            <a:off x="5112860" y="1304663"/>
            <a:ext cx="4457271" cy="214765"/>
          </a:xfrm>
        </p:spPr>
        <p:txBody>
          <a:bodyPr/>
          <a:lstStyle>
            <a:lvl1pPr>
              <a:defRPr sz="1300"/>
            </a:lvl1pPr>
          </a:lstStyle>
          <a:p>
            <a:pPr lvl="0"/>
            <a:r>
              <a:rPr lang="en-US" dirty="0"/>
              <a:t>Click to edit Master text styles</a:t>
            </a:r>
          </a:p>
        </p:txBody>
      </p:sp>
      <p:sp>
        <p:nvSpPr>
          <p:cNvPr id="24" name="Text Placeholder 8"/>
          <p:cNvSpPr>
            <a:spLocks noGrp="1"/>
          </p:cNvSpPr>
          <p:nvPr>
            <p:ph type="body" sz="quarter" idx="20"/>
          </p:nvPr>
        </p:nvSpPr>
        <p:spPr>
          <a:xfrm>
            <a:off x="5168064" y="1654746"/>
            <a:ext cx="4316317" cy="2664296"/>
          </a:xfrm>
        </p:spPr>
        <p:txBody>
          <a:bodyPr/>
          <a:lstStyle>
            <a:lvl1pPr>
              <a:defRPr sz="13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00176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evro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0"/>
          <p:cNvSpPr txBox="1">
            <a:spLocks/>
          </p:cNvSpPr>
          <p:nvPr userDrawn="1"/>
        </p:nvSpPr>
        <p:spPr bwMode="gray">
          <a:xfrm>
            <a:off x="503299" y="1305868"/>
            <a:ext cx="1681502" cy="837322"/>
          </a:xfrm>
          <a:prstGeom prst="rect">
            <a:avLst/>
          </a:prstGeom>
          <a:solidFill>
            <a:schemeClr val="accent4"/>
          </a:solidFill>
          <a:ln w="9525">
            <a:noFill/>
            <a:miter lim="800000"/>
            <a:headEnd/>
            <a:tailEnd/>
          </a:ln>
        </p:spPr>
        <p:txBody>
          <a:bodyPr lIns="35165" tIns="35165" rIns="35165" bIns="35165" anchor="ctr" anchorCtr="0"/>
          <a:lstStyle/>
          <a:p>
            <a:pPr>
              <a:spcBef>
                <a:spcPts val="586"/>
              </a:spcBef>
            </a:pPr>
            <a:endParaRPr lang="en-US" sz="1300" dirty="0">
              <a:solidFill>
                <a:schemeClr val="bg1"/>
              </a:solidFill>
              <a:latin typeface="Arial" panose="020B0604020202020204" pitchFamily="34" charset="0"/>
              <a:cs typeface="Arial" panose="020B0604020202020204" pitchFamily="34" charset="0"/>
            </a:endParaRPr>
          </a:p>
        </p:txBody>
      </p:sp>
      <p:sp>
        <p:nvSpPr>
          <p:cNvPr id="4" name="Text Placeholder 20"/>
          <p:cNvSpPr txBox="1">
            <a:spLocks/>
          </p:cNvSpPr>
          <p:nvPr userDrawn="1"/>
        </p:nvSpPr>
        <p:spPr bwMode="gray">
          <a:xfrm>
            <a:off x="503299" y="2206934"/>
            <a:ext cx="1681502" cy="837322"/>
          </a:xfrm>
          <a:prstGeom prst="rect">
            <a:avLst/>
          </a:prstGeom>
          <a:solidFill>
            <a:schemeClr val="accent4"/>
          </a:solidFill>
          <a:ln w="9525">
            <a:noFill/>
            <a:miter lim="800000"/>
            <a:headEnd/>
            <a:tailEnd/>
          </a:ln>
        </p:spPr>
        <p:txBody>
          <a:bodyPr lIns="35165" tIns="35165" rIns="35165" bIns="35165" anchor="ctr" anchorCtr="0"/>
          <a:lstStyle/>
          <a:p>
            <a:pPr>
              <a:spcBef>
                <a:spcPts val="586"/>
              </a:spcBef>
            </a:pPr>
            <a:endParaRPr lang="en-US" sz="1300" dirty="0">
              <a:solidFill>
                <a:schemeClr val="bg1"/>
              </a:solidFill>
              <a:latin typeface="Arial" panose="020B0604020202020204" pitchFamily="34" charset="0"/>
              <a:cs typeface="Arial" panose="020B0604020202020204" pitchFamily="34" charset="0"/>
            </a:endParaRPr>
          </a:p>
        </p:txBody>
      </p:sp>
      <p:sp>
        <p:nvSpPr>
          <p:cNvPr id="5" name="Text Placeholder 20"/>
          <p:cNvSpPr txBox="1">
            <a:spLocks/>
          </p:cNvSpPr>
          <p:nvPr userDrawn="1"/>
        </p:nvSpPr>
        <p:spPr bwMode="gray">
          <a:xfrm>
            <a:off x="503299" y="3108000"/>
            <a:ext cx="1681502" cy="837322"/>
          </a:xfrm>
          <a:prstGeom prst="rect">
            <a:avLst/>
          </a:prstGeom>
          <a:solidFill>
            <a:schemeClr val="accent4"/>
          </a:solidFill>
          <a:ln w="9525">
            <a:noFill/>
            <a:miter lim="800000"/>
            <a:headEnd/>
            <a:tailEnd/>
          </a:ln>
        </p:spPr>
        <p:txBody>
          <a:bodyPr lIns="35165" tIns="35165" rIns="35165" bIns="35165" anchor="ctr" anchorCtr="0"/>
          <a:lstStyle/>
          <a:p>
            <a:pPr>
              <a:spcBef>
                <a:spcPts val="586"/>
              </a:spcBef>
            </a:pPr>
            <a:endParaRPr lang="en-US" sz="1300" dirty="0">
              <a:solidFill>
                <a:schemeClr val="bg1"/>
              </a:solidFill>
              <a:latin typeface="Arial" panose="020B0604020202020204" pitchFamily="34" charset="0"/>
              <a:cs typeface="Arial" panose="020B0604020202020204" pitchFamily="34" charset="0"/>
            </a:endParaRPr>
          </a:p>
        </p:txBody>
      </p:sp>
      <p:sp>
        <p:nvSpPr>
          <p:cNvPr id="9" name="Freeform 133"/>
          <p:cNvSpPr>
            <a:spLocks/>
          </p:cNvSpPr>
          <p:nvPr userDrawn="1"/>
        </p:nvSpPr>
        <p:spPr bwMode="auto">
          <a:xfrm>
            <a:off x="2235507" y="3235348"/>
            <a:ext cx="131391" cy="582623"/>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89318" tIns="44659" rIns="89318" bIns="44659" numCol="1" anchor="t" anchorCtr="0" compatLnSpc="1">
            <a:prstTxWarp prst="textNoShape">
              <a:avLst/>
            </a:prstTxWarp>
          </a:bodyPr>
          <a:lstStyle/>
          <a:p>
            <a:endParaRPr lang="en-US" sz="1200" dirty="0">
              <a:solidFill>
                <a:schemeClr val="accent4"/>
              </a:solidFill>
            </a:endParaRPr>
          </a:p>
        </p:txBody>
      </p:sp>
      <p:sp>
        <p:nvSpPr>
          <p:cNvPr id="10" name="Freeform 133"/>
          <p:cNvSpPr>
            <a:spLocks/>
          </p:cNvSpPr>
          <p:nvPr userDrawn="1"/>
        </p:nvSpPr>
        <p:spPr bwMode="auto">
          <a:xfrm>
            <a:off x="2235507" y="2334283"/>
            <a:ext cx="131391" cy="582623"/>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89318" tIns="44659" rIns="89318" bIns="44659" numCol="1" anchor="t" anchorCtr="0" compatLnSpc="1">
            <a:prstTxWarp prst="textNoShape">
              <a:avLst/>
            </a:prstTxWarp>
          </a:bodyPr>
          <a:lstStyle/>
          <a:p>
            <a:endParaRPr lang="en-US" sz="1200" dirty="0">
              <a:solidFill>
                <a:schemeClr val="accent4"/>
              </a:solidFill>
            </a:endParaRPr>
          </a:p>
        </p:txBody>
      </p:sp>
      <p:sp>
        <p:nvSpPr>
          <p:cNvPr id="11" name="Freeform 133"/>
          <p:cNvSpPr>
            <a:spLocks/>
          </p:cNvSpPr>
          <p:nvPr userDrawn="1"/>
        </p:nvSpPr>
        <p:spPr bwMode="auto">
          <a:xfrm>
            <a:off x="2235507" y="1433217"/>
            <a:ext cx="131391" cy="582623"/>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89318" tIns="44659" rIns="89318" bIns="44659" numCol="1" anchor="t" anchorCtr="0" compatLnSpc="1">
            <a:prstTxWarp prst="textNoShape">
              <a:avLst/>
            </a:prstTxWarp>
          </a:bodyPr>
          <a:lstStyle/>
          <a:p>
            <a:endParaRPr lang="en-US" sz="1200" dirty="0">
              <a:solidFill>
                <a:schemeClr val="accent4"/>
              </a:solidFill>
            </a:endParaRPr>
          </a:p>
        </p:txBody>
      </p:sp>
      <p:sp>
        <p:nvSpPr>
          <p:cNvPr id="14" name="Freeform 133"/>
          <p:cNvSpPr>
            <a:spLocks/>
          </p:cNvSpPr>
          <p:nvPr/>
        </p:nvSpPr>
        <p:spPr bwMode="auto">
          <a:xfrm>
            <a:off x="504345" y="6466627"/>
            <a:ext cx="96068" cy="425995"/>
          </a:xfrm>
          <a:custGeom>
            <a:avLst/>
            <a:gdLst>
              <a:gd name="T0" fmla="*/ 0 w 189"/>
              <a:gd name="T1" fmla="*/ 0 h 615"/>
              <a:gd name="T2" fmla="*/ 14 w 189"/>
              <a:gd name="T3" fmla="*/ 0 h 615"/>
              <a:gd name="T4" fmla="*/ 189 w 189"/>
              <a:gd name="T5" fmla="*/ 307 h 615"/>
              <a:gd name="T6" fmla="*/ 12 w 189"/>
              <a:gd name="T7" fmla="*/ 615 h 615"/>
              <a:gd name="T8" fmla="*/ 0 w 189"/>
              <a:gd name="T9" fmla="*/ 615 h 615"/>
              <a:gd name="T10" fmla="*/ 175 w 189"/>
              <a:gd name="T11" fmla="*/ 307 h 615"/>
              <a:gd name="T12" fmla="*/ 0 w 189"/>
              <a:gd name="T13" fmla="*/ 0 h 615"/>
            </a:gdLst>
            <a:ahLst/>
            <a:cxnLst>
              <a:cxn ang="0">
                <a:pos x="T0" y="T1"/>
              </a:cxn>
              <a:cxn ang="0">
                <a:pos x="T2" y="T3"/>
              </a:cxn>
              <a:cxn ang="0">
                <a:pos x="T4" y="T5"/>
              </a:cxn>
              <a:cxn ang="0">
                <a:pos x="T6" y="T7"/>
              </a:cxn>
              <a:cxn ang="0">
                <a:pos x="T8" y="T9"/>
              </a:cxn>
              <a:cxn ang="0">
                <a:pos x="T10" y="T11"/>
              </a:cxn>
              <a:cxn ang="0">
                <a:pos x="T12" y="T13"/>
              </a:cxn>
            </a:cxnLst>
            <a:rect l="0" t="0" r="r" b="b"/>
            <a:pathLst>
              <a:path w="189" h="615">
                <a:moveTo>
                  <a:pt x="0" y="0"/>
                </a:moveTo>
                <a:lnTo>
                  <a:pt x="14" y="0"/>
                </a:lnTo>
                <a:lnTo>
                  <a:pt x="189" y="307"/>
                </a:lnTo>
                <a:lnTo>
                  <a:pt x="12" y="615"/>
                </a:lnTo>
                <a:lnTo>
                  <a:pt x="0" y="615"/>
                </a:lnTo>
                <a:lnTo>
                  <a:pt x="175" y="307"/>
                </a:lnTo>
                <a:lnTo>
                  <a:pt x="0" y="0"/>
                </a:lnTo>
                <a:close/>
              </a:path>
            </a:pathLst>
          </a:custGeom>
          <a:solidFill>
            <a:schemeClr val="accent4"/>
          </a:solidFill>
          <a:ln w="38100">
            <a:solidFill>
              <a:schemeClr val="accent4"/>
            </a:solidFill>
          </a:ln>
        </p:spPr>
        <p:txBody>
          <a:bodyPr vert="horz" wrap="square" lIns="91440" tIns="45720" rIns="91440" bIns="45720" numCol="1" anchor="t" anchorCtr="0" compatLnSpc="1">
            <a:prstTxWarp prst="textNoShape">
              <a:avLst/>
            </a:prstTxWarp>
          </a:bodyPr>
          <a:lstStyle/>
          <a:p>
            <a:endParaRPr lang="en-US" sz="1200" dirty="0">
              <a:solidFill>
                <a:schemeClr val="accent4"/>
              </a:solidFill>
            </a:endParaRPr>
          </a:p>
        </p:txBody>
      </p:sp>
      <p:sp>
        <p:nvSpPr>
          <p:cNvPr id="20" name="Text Placeholder 19"/>
          <p:cNvSpPr>
            <a:spLocks noGrp="1"/>
          </p:cNvSpPr>
          <p:nvPr>
            <p:ph type="body" sz="quarter" idx="13"/>
          </p:nvPr>
        </p:nvSpPr>
        <p:spPr>
          <a:xfrm>
            <a:off x="781522" y="6508958"/>
            <a:ext cx="7707197" cy="341332"/>
          </a:xfrm>
        </p:spPr>
        <p:txBody>
          <a:bodyPr anchor="ctr"/>
          <a:lstStyle>
            <a:lvl1pPr>
              <a:defRPr sz="1300"/>
            </a:lvl1pPr>
          </a:lstStyle>
          <a:p>
            <a:pPr lvl="0"/>
            <a:r>
              <a:rPr lang="en-US" dirty="0"/>
              <a:t>Edit Master text styles</a:t>
            </a:r>
          </a:p>
        </p:txBody>
      </p:sp>
      <p:sp>
        <p:nvSpPr>
          <p:cNvPr id="22" name="Text Placeholder 21"/>
          <p:cNvSpPr>
            <a:spLocks noGrp="1"/>
          </p:cNvSpPr>
          <p:nvPr>
            <p:ph type="body" sz="quarter" idx="14"/>
          </p:nvPr>
        </p:nvSpPr>
        <p:spPr>
          <a:xfrm>
            <a:off x="2399885" y="1305868"/>
            <a:ext cx="7156806" cy="837322"/>
          </a:xfrm>
          <a:solidFill>
            <a:schemeClr val="bg1">
              <a:lumMod val="95000"/>
            </a:schemeClr>
          </a:solidFill>
        </p:spPr>
        <p:txBody>
          <a:bodyPr lIns="36576" tIns="36576" rIns="36576" bIns="36576"/>
          <a:lstStyle/>
          <a:p>
            <a:pPr lvl="2"/>
            <a:endParaRPr lang="en-US" dirty="0"/>
          </a:p>
        </p:txBody>
      </p:sp>
      <p:sp>
        <p:nvSpPr>
          <p:cNvPr id="23" name="Text Placeholder 21"/>
          <p:cNvSpPr>
            <a:spLocks noGrp="1"/>
          </p:cNvSpPr>
          <p:nvPr>
            <p:ph type="body" sz="quarter" idx="15"/>
          </p:nvPr>
        </p:nvSpPr>
        <p:spPr>
          <a:xfrm>
            <a:off x="2399885" y="2206934"/>
            <a:ext cx="7156806" cy="837322"/>
          </a:xfrm>
          <a:solidFill>
            <a:schemeClr val="bg1">
              <a:lumMod val="95000"/>
            </a:schemeClr>
          </a:solidFill>
        </p:spPr>
        <p:txBody>
          <a:bodyPr lIns="36576" tIns="36576" rIns="36576" bIns="36576"/>
          <a:lstStyle/>
          <a:p>
            <a:pPr lvl="2"/>
            <a:endParaRPr lang="en-US" dirty="0"/>
          </a:p>
        </p:txBody>
      </p:sp>
      <p:sp>
        <p:nvSpPr>
          <p:cNvPr id="25" name="Text Placeholder 21"/>
          <p:cNvSpPr>
            <a:spLocks noGrp="1"/>
          </p:cNvSpPr>
          <p:nvPr>
            <p:ph type="body" sz="quarter" idx="16"/>
          </p:nvPr>
        </p:nvSpPr>
        <p:spPr>
          <a:xfrm>
            <a:off x="2399885" y="3108000"/>
            <a:ext cx="7156806" cy="837322"/>
          </a:xfrm>
          <a:solidFill>
            <a:schemeClr val="bg1">
              <a:lumMod val="95000"/>
            </a:schemeClr>
          </a:solidFill>
        </p:spPr>
        <p:txBody>
          <a:bodyPr lIns="36576" tIns="36576" rIns="36576" bIns="36576"/>
          <a:lstStyle/>
          <a:p>
            <a:pPr lvl="2"/>
            <a:endParaRPr lang="en-US" dirty="0"/>
          </a:p>
        </p:txBody>
      </p:sp>
      <p:sp>
        <p:nvSpPr>
          <p:cNvPr id="28" name="Text Placeholder 21"/>
          <p:cNvSpPr>
            <a:spLocks noGrp="1"/>
          </p:cNvSpPr>
          <p:nvPr>
            <p:ph type="body" sz="quarter" idx="18"/>
          </p:nvPr>
        </p:nvSpPr>
        <p:spPr>
          <a:xfrm>
            <a:off x="566696" y="1329822"/>
            <a:ext cx="1525287" cy="801476"/>
          </a:xfrm>
        </p:spPr>
        <p:txBody>
          <a:bodyPr anchor="ctr"/>
          <a:lstStyle>
            <a:lvl1pPr algn="l">
              <a:defRPr>
                <a:solidFill>
                  <a:schemeClr val="bg1"/>
                </a:solidFill>
              </a:defRPr>
            </a:lvl1pPr>
          </a:lstStyle>
          <a:p>
            <a:pPr lvl="0"/>
            <a:r>
              <a:rPr lang="en-US" dirty="0"/>
              <a:t>Edit Master text styles</a:t>
            </a:r>
          </a:p>
        </p:txBody>
      </p:sp>
      <p:sp>
        <p:nvSpPr>
          <p:cNvPr id="29" name="Text Placeholder 21"/>
          <p:cNvSpPr>
            <a:spLocks noGrp="1"/>
          </p:cNvSpPr>
          <p:nvPr>
            <p:ph type="body" sz="quarter" idx="19"/>
          </p:nvPr>
        </p:nvSpPr>
        <p:spPr>
          <a:xfrm>
            <a:off x="566696" y="2224856"/>
            <a:ext cx="1525287" cy="801476"/>
          </a:xfrm>
        </p:spPr>
        <p:txBody>
          <a:bodyPr anchor="ctr"/>
          <a:lstStyle>
            <a:lvl1pPr algn="l">
              <a:defRPr>
                <a:solidFill>
                  <a:schemeClr val="bg1"/>
                </a:solidFill>
              </a:defRPr>
            </a:lvl1pPr>
          </a:lstStyle>
          <a:p>
            <a:pPr lvl="0"/>
            <a:r>
              <a:rPr lang="en-US" dirty="0"/>
              <a:t>Edit Master text styles</a:t>
            </a:r>
          </a:p>
        </p:txBody>
      </p:sp>
      <p:sp>
        <p:nvSpPr>
          <p:cNvPr id="30" name="Text Placeholder 21"/>
          <p:cNvSpPr>
            <a:spLocks noGrp="1"/>
          </p:cNvSpPr>
          <p:nvPr>
            <p:ph type="body" sz="quarter" idx="20"/>
          </p:nvPr>
        </p:nvSpPr>
        <p:spPr>
          <a:xfrm>
            <a:off x="566696" y="3137882"/>
            <a:ext cx="1525287" cy="801476"/>
          </a:xfrm>
        </p:spPr>
        <p:txBody>
          <a:bodyPr anchor="ctr"/>
          <a:lstStyle>
            <a:lvl1pPr algn="l">
              <a:defRPr>
                <a:solidFill>
                  <a:schemeClr val="bg1"/>
                </a:solidFill>
              </a:defRPr>
            </a:lvl1pPr>
          </a:lstStyle>
          <a:p>
            <a:pPr lvl="0"/>
            <a:r>
              <a:rPr lang="en-US" dirty="0"/>
              <a:t>Edit Master text styles</a:t>
            </a:r>
          </a:p>
        </p:txBody>
      </p:sp>
    </p:spTree>
    <p:extLst>
      <p:ext uri="{BB962C8B-B14F-4D97-AF65-F5344CB8AC3E}">
        <p14:creationId xmlns:p14="http://schemas.microsoft.com/office/powerpoint/2010/main" val="32227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3001" y="345511"/>
            <a:ext cx="9053989" cy="59024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503001" y="1305867"/>
            <a:ext cx="9053989" cy="53446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4" name="Line 10"/>
          <p:cNvSpPr>
            <a:spLocks noChangeShapeType="1"/>
          </p:cNvSpPr>
          <p:nvPr/>
        </p:nvSpPr>
        <p:spPr bwMode="auto">
          <a:xfrm>
            <a:off x="503001" y="1036532"/>
            <a:ext cx="9053989" cy="0"/>
          </a:xfrm>
          <a:prstGeom prst="line">
            <a:avLst/>
          </a:prstGeom>
          <a:noFill/>
          <a:ln w="9525">
            <a:solidFill>
              <a:schemeClr val="bg2"/>
            </a:solidFill>
            <a:round/>
            <a:headEnd/>
            <a:tailEnd/>
          </a:ln>
        </p:spPr>
        <p:txBody>
          <a:bodyPr wrap="none" lIns="101856" tIns="50928" rIns="101856" bIns="50928" anchor="ctr"/>
          <a:lstStyle/>
          <a:p>
            <a:endParaRPr lang="en-US"/>
          </a:p>
        </p:txBody>
      </p:sp>
      <p:sp>
        <p:nvSpPr>
          <p:cNvPr id="8" name="TextBox 7"/>
          <p:cNvSpPr txBox="1"/>
          <p:nvPr/>
        </p:nvSpPr>
        <p:spPr>
          <a:xfrm>
            <a:off x="502999" y="7413651"/>
            <a:ext cx="6639592" cy="126575"/>
          </a:xfrm>
          <a:prstGeom prst="rect">
            <a:avLst/>
          </a:prstGeom>
          <a:noFill/>
        </p:spPr>
        <p:txBody>
          <a:bodyPr wrap="square" lIns="0" tIns="0" rIns="0" bIns="0" rtlCol="0" anchor="b" anchorCtr="0">
            <a:spAutoFit/>
          </a:bodyPr>
          <a:lstStyle/>
          <a:p>
            <a:pPr marL="0" marR="0" indent="0" algn="l" defTabSz="1018556" rtl="0" eaLnBrk="0" fontAlgn="base" latinLnBrk="0" hangingPunct="0">
              <a:lnSpc>
                <a:spcPct val="100000"/>
              </a:lnSpc>
              <a:spcBef>
                <a:spcPct val="0"/>
              </a:spcBef>
              <a:spcAft>
                <a:spcPct val="0"/>
              </a:spcAft>
              <a:buClrTx/>
              <a:buSzTx/>
              <a:buFontTx/>
              <a:buNone/>
              <a:tabLst/>
              <a:defRPr/>
            </a:pPr>
            <a:r>
              <a:rPr lang="en-US" sz="800" b="0" dirty="0">
                <a:solidFill>
                  <a:schemeClr val="tx1"/>
                </a:solidFill>
              </a:rPr>
              <a:t>Aon Benfield | Proprietary and Confidential</a:t>
            </a:r>
          </a:p>
        </p:txBody>
      </p:sp>
      <p:sp>
        <p:nvSpPr>
          <p:cNvPr id="9" name="TextBox 8"/>
          <p:cNvSpPr txBox="1"/>
          <p:nvPr/>
        </p:nvSpPr>
        <p:spPr>
          <a:xfrm>
            <a:off x="7041993" y="7396412"/>
            <a:ext cx="389058" cy="142395"/>
          </a:xfrm>
          <a:prstGeom prst="rect">
            <a:avLst/>
          </a:prstGeom>
          <a:noFill/>
        </p:spPr>
        <p:txBody>
          <a:bodyPr wrap="square" lIns="0" tIns="0" rIns="0" bIns="0" rtlCol="0" anchor="b" anchorCtr="0">
            <a:spAutoFit/>
          </a:bodyPr>
          <a:lstStyle/>
          <a:p>
            <a:pPr marL="0" marR="0" indent="0" algn="r" defTabSz="1018556" rtl="0" eaLnBrk="0" fontAlgn="base" latinLnBrk="0" hangingPunct="0">
              <a:lnSpc>
                <a:spcPct val="100000"/>
              </a:lnSpc>
              <a:spcBef>
                <a:spcPct val="0"/>
              </a:spcBef>
              <a:spcAft>
                <a:spcPct val="0"/>
              </a:spcAft>
              <a:buClrTx/>
              <a:buSzTx/>
              <a:buFontTx/>
              <a:buNone/>
              <a:tabLst/>
              <a:defRPr/>
            </a:pPr>
            <a:fld id="{BC0FA351-5A70-4EC9-BE2D-E8D941B01E50}" type="slidenum">
              <a:rPr lang="en-US" sz="900" smtClean="0">
                <a:solidFill>
                  <a:schemeClr val="bg2"/>
                </a:solidFill>
              </a:rPr>
              <a:pPr marL="0" marR="0" indent="0" algn="r" defTabSz="1018556" rtl="0" eaLnBrk="0" fontAlgn="base" latinLnBrk="0" hangingPunct="0">
                <a:lnSpc>
                  <a:spcPct val="100000"/>
                </a:lnSpc>
                <a:spcBef>
                  <a:spcPct val="0"/>
                </a:spcBef>
                <a:spcAft>
                  <a:spcPct val="0"/>
                </a:spcAft>
                <a:buClrTx/>
                <a:buSzTx/>
                <a:buFontTx/>
                <a:buNone/>
                <a:tabLst/>
                <a:defRPr/>
              </a:pPr>
              <a:t>‹#›</a:t>
            </a:fld>
            <a:endParaRPr lang="en-US" sz="900" dirty="0">
              <a:solidFill>
                <a:schemeClr val="bg2"/>
              </a:solidFill>
            </a:endParaRPr>
          </a:p>
        </p:txBody>
      </p:sp>
      <p:pic>
        <p:nvPicPr>
          <p:cNvPr id="12" name="Picture 1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550991" y="6892929"/>
            <a:ext cx="1005999" cy="651948"/>
          </a:xfrm>
          <a:prstGeom prst="rect">
            <a:avLst/>
          </a:prstGeom>
        </p:spPr>
      </p:pic>
    </p:spTree>
    <p:extLst>
      <p:ext uri="{BB962C8B-B14F-4D97-AF65-F5344CB8AC3E}">
        <p14:creationId xmlns:p14="http://schemas.microsoft.com/office/powerpoint/2010/main" val="3639372266"/>
      </p:ext>
    </p:extLst>
  </p:cSld>
  <p:clrMap bg1="lt1" tx1="dk1" bg2="lt2" tx2="dk2" accent1="accent1" accent2="accent2" accent3="accent3" accent4="accent4" accent5="accent5" accent6="accent6" hlink="hlink" folHlink="folHlink"/>
  <p:sldLayoutIdLst>
    <p:sldLayoutId id="2147483815" r:id="rId1"/>
    <p:sldLayoutId id="2147483829" r:id="rId2"/>
    <p:sldLayoutId id="2147483816" r:id="rId3"/>
    <p:sldLayoutId id="2147483822" r:id="rId4"/>
    <p:sldLayoutId id="2147483825" r:id="rId5"/>
    <p:sldLayoutId id="2147483826" r:id="rId6"/>
    <p:sldLayoutId id="2147483828" r:id="rId7"/>
    <p:sldLayoutId id="2147483827" r:id="rId8"/>
    <p:sldLayoutId id="2147483831" r:id="rId9"/>
    <p:sldLayoutId id="2147483832" r:id="rId10"/>
    <p:sldLayoutId id="2147483833" r:id="rId11"/>
    <p:sldLayoutId id="2147483830" r:id="rId12"/>
    <p:sldLayoutId id="2147483823" r:id="rId13"/>
    <p:sldLayoutId id="2147483834" r:id="rId14"/>
  </p:sldLayoutIdLst>
  <p:hf hdr="0"/>
  <p:txStyles>
    <p:titleStyle>
      <a:lvl1pPr algn="l" rtl="0" eaLnBrk="1" fontAlgn="base" hangingPunct="1">
        <a:spcBef>
          <a:spcPct val="0"/>
        </a:spcBef>
        <a:spcAft>
          <a:spcPct val="0"/>
        </a:spcAft>
        <a:defRPr sz="2200">
          <a:solidFill>
            <a:srgbClr val="E11B22"/>
          </a:solidFill>
          <a:latin typeface="+mj-lt"/>
          <a:ea typeface="+mj-ea"/>
          <a:cs typeface="+mj-cs"/>
        </a:defRPr>
      </a:lvl1pPr>
      <a:lvl2pPr algn="l" rtl="0" eaLnBrk="1" fontAlgn="base" hangingPunct="1">
        <a:spcBef>
          <a:spcPct val="0"/>
        </a:spcBef>
        <a:spcAft>
          <a:spcPct val="0"/>
        </a:spcAft>
        <a:defRPr sz="2200">
          <a:solidFill>
            <a:srgbClr val="E11B22"/>
          </a:solidFill>
          <a:latin typeface="Arial" charset="0"/>
          <a:ea typeface="ＭＳ Ｐゴシック" pitchFamily="108" charset="-128"/>
        </a:defRPr>
      </a:lvl2pPr>
      <a:lvl3pPr algn="l" rtl="0" eaLnBrk="1" fontAlgn="base" hangingPunct="1">
        <a:spcBef>
          <a:spcPct val="0"/>
        </a:spcBef>
        <a:spcAft>
          <a:spcPct val="0"/>
        </a:spcAft>
        <a:defRPr sz="2200">
          <a:solidFill>
            <a:srgbClr val="E11B22"/>
          </a:solidFill>
          <a:latin typeface="Arial" charset="0"/>
          <a:ea typeface="ＭＳ Ｐゴシック" pitchFamily="108" charset="-128"/>
        </a:defRPr>
      </a:lvl3pPr>
      <a:lvl4pPr algn="l" rtl="0" eaLnBrk="1" fontAlgn="base" hangingPunct="1">
        <a:spcBef>
          <a:spcPct val="0"/>
        </a:spcBef>
        <a:spcAft>
          <a:spcPct val="0"/>
        </a:spcAft>
        <a:defRPr sz="2200">
          <a:solidFill>
            <a:srgbClr val="E11B22"/>
          </a:solidFill>
          <a:latin typeface="Arial" charset="0"/>
          <a:ea typeface="ＭＳ Ｐゴシック" pitchFamily="108" charset="-128"/>
        </a:defRPr>
      </a:lvl4pPr>
      <a:lvl5pPr algn="l" rtl="0" eaLnBrk="1" fontAlgn="base" hangingPunct="1">
        <a:spcBef>
          <a:spcPct val="0"/>
        </a:spcBef>
        <a:spcAft>
          <a:spcPct val="0"/>
        </a:spcAft>
        <a:defRPr sz="2200">
          <a:solidFill>
            <a:srgbClr val="E11B22"/>
          </a:solidFill>
          <a:latin typeface="Arial" charset="0"/>
          <a:ea typeface="ＭＳ Ｐゴシック" pitchFamily="108" charset="-128"/>
        </a:defRPr>
      </a:lvl5pPr>
      <a:lvl6pPr marL="509279" algn="l" rtl="0" eaLnBrk="1" fontAlgn="base" hangingPunct="1">
        <a:spcBef>
          <a:spcPct val="0"/>
        </a:spcBef>
        <a:spcAft>
          <a:spcPct val="0"/>
        </a:spcAft>
        <a:defRPr sz="2200">
          <a:solidFill>
            <a:srgbClr val="E11B22"/>
          </a:solidFill>
          <a:latin typeface="Arial" charset="0"/>
          <a:ea typeface="ＭＳ Ｐゴシック" pitchFamily="108" charset="-128"/>
        </a:defRPr>
      </a:lvl6pPr>
      <a:lvl7pPr marL="1018556" algn="l" rtl="0" eaLnBrk="1" fontAlgn="base" hangingPunct="1">
        <a:spcBef>
          <a:spcPct val="0"/>
        </a:spcBef>
        <a:spcAft>
          <a:spcPct val="0"/>
        </a:spcAft>
        <a:defRPr sz="2200">
          <a:solidFill>
            <a:srgbClr val="E11B22"/>
          </a:solidFill>
          <a:latin typeface="Arial" charset="0"/>
          <a:ea typeface="ＭＳ Ｐゴシック" pitchFamily="108" charset="-128"/>
        </a:defRPr>
      </a:lvl7pPr>
      <a:lvl8pPr marL="1527835" algn="l" rtl="0" eaLnBrk="1" fontAlgn="base" hangingPunct="1">
        <a:spcBef>
          <a:spcPct val="0"/>
        </a:spcBef>
        <a:spcAft>
          <a:spcPct val="0"/>
        </a:spcAft>
        <a:defRPr sz="2200">
          <a:solidFill>
            <a:srgbClr val="E11B22"/>
          </a:solidFill>
          <a:latin typeface="Arial" charset="0"/>
          <a:ea typeface="ＭＳ Ｐゴシック" pitchFamily="108" charset="-128"/>
        </a:defRPr>
      </a:lvl8pPr>
      <a:lvl9pPr marL="2037113" algn="l" rtl="0" eaLnBrk="1" fontAlgn="base" hangingPunct="1">
        <a:spcBef>
          <a:spcPct val="0"/>
        </a:spcBef>
        <a:spcAft>
          <a:spcPct val="0"/>
        </a:spcAft>
        <a:defRPr sz="2200">
          <a:solidFill>
            <a:srgbClr val="E11B22"/>
          </a:solidFill>
          <a:latin typeface="Arial" charset="0"/>
          <a:ea typeface="ＭＳ Ｐゴシック" pitchFamily="108" charset="-128"/>
        </a:defRPr>
      </a:lvl9pPr>
    </p:titleStyle>
    <p:bodyStyle>
      <a:lvl1pPr marL="0" indent="0" algn="l" rtl="0" eaLnBrk="1" fontAlgn="base" hangingPunct="1">
        <a:spcBef>
          <a:spcPts val="446"/>
        </a:spcBef>
        <a:spcAft>
          <a:spcPct val="0"/>
        </a:spcAft>
        <a:buClr>
          <a:schemeClr val="tx1"/>
        </a:buClr>
        <a:buFont typeface="Wingdings" pitchFamily="2" charset="2"/>
        <a:buNone/>
        <a:defRPr sz="1400">
          <a:solidFill>
            <a:srgbClr val="0083A9"/>
          </a:solidFill>
          <a:latin typeface="+mn-lt"/>
          <a:ea typeface="+mn-ea"/>
          <a:cs typeface="+mn-cs"/>
        </a:defRPr>
      </a:lvl1pPr>
      <a:lvl2pPr marL="0" indent="0" algn="l" rtl="0" eaLnBrk="1" fontAlgn="base" hangingPunct="1">
        <a:spcBef>
          <a:spcPts val="446"/>
        </a:spcBef>
        <a:spcAft>
          <a:spcPct val="0"/>
        </a:spcAft>
        <a:buClr>
          <a:schemeClr val="tx1"/>
        </a:buClr>
        <a:buFont typeface="Arial" panose="020B0604020202020204" pitchFamily="34" charset="0"/>
        <a:buNone/>
        <a:defRPr sz="1100">
          <a:solidFill>
            <a:schemeClr val="tx1"/>
          </a:solidFill>
          <a:latin typeface="+mn-lt"/>
          <a:ea typeface="+mn-ea"/>
        </a:defRPr>
      </a:lvl2pPr>
      <a:lvl3pPr marL="173655" indent="-173655" algn="l" rtl="0" eaLnBrk="1" fontAlgn="base" hangingPunct="1">
        <a:spcBef>
          <a:spcPts val="446"/>
        </a:spcBef>
        <a:spcAft>
          <a:spcPct val="0"/>
        </a:spcAft>
        <a:buClr>
          <a:schemeClr val="tx1"/>
        </a:buClr>
        <a:buFont typeface="Wingdings" panose="05000000000000000000" pitchFamily="2" charset="2"/>
        <a:buChar char="§"/>
        <a:defRPr sz="1100">
          <a:solidFill>
            <a:schemeClr val="tx1"/>
          </a:solidFill>
          <a:latin typeface="+mn-lt"/>
          <a:ea typeface="+mn-ea"/>
        </a:defRPr>
      </a:lvl3pPr>
      <a:lvl4pPr marL="353511" indent="-179856" algn="l" rtl="0" eaLnBrk="1" fontAlgn="base" hangingPunct="1">
        <a:spcBef>
          <a:spcPts val="446"/>
        </a:spcBef>
        <a:spcAft>
          <a:spcPct val="0"/>
        </a:spcAft>
        <a:buClr>
          <a:schemeClr val="tx1"/>
        </a:buClr>
        <a:buFont typeface="Arial" panose="020B0604020202020204" pitchFamily="34" charset="0"/>
        <a:buChar char="–"/>
        <a:defRPr sz="1100">
          <a:solidFill>
            <a:schemeClr val="tx1"/>
          </a:solidFill>
          <a:latin typeface="+mn-lt"/>
          <a:ea typeface="+mn-ea"/>
        </a:defRPr>
      </a:lvl4pPr>
      <a:lvl5pPr marL="527165" indent="-173655" algn="l" rtl="0" eaLnBrk="1" fontAlgn="base" hangingPunct="1">
        <a:spcBef>
          <a:spcPts val="446"/>
        </a:spcBef>
        <a:spcAft>
          <a:spcPct val="0"/>
        </a:spcAft>
        <a:buClr>
          <a:schemeClr val="tx1"/>
        </a:buClr>
        <a:buFont typeface="Arial" pitchFamily="34" charset="0"/>
        <a:buChar char="–"/>
        <a:defRPr sz="1100">
          <a:solidFill>
            <a:schemeClr val="tx1"/>
          </a:solidFill>
          <a:latin typeface="+mn-lt"/>
          <a:ea typeface="+mn-ea"/>
        </a:defRPr>
      </a:lvl5pPr>
      <a:lvl6pPr marL="2291752" indent="-258176" algn="l" rtl="0" eaLnBrk="1" fontAlgn="base" hangingPunct="1">
        <a:spcBef>
          <a:spcPct val="25000"/>
        </a:spcBef>
        <a:spcAft>
          <a:spcPct val="0"/>
        </a:spcAft>
        <a:buClr>
          <a:schemeClr val="tx1"/>
        </a:buClr>
        <a:buChar char="»"/>
        <a:defRPr sz="1600">
          <a:solidFill>
            <a:schemeClr val="tx1"/>
          </a:solidFill>
          <a:latin typeface="+mn-lt"/>
          <a:ea typeface="+mn-ea"/>
        </a:defRPr>
      </a:lvl6pPr>
      <a:lvl7pPr marL="2801030" indent="-258176" algn="l" rtl="0" eaLnBrk="1" fontAlgn="base" hangingPunct="1">
        <a:spcBef>
          <a:spcPct val="25000"/>
        </a:spcBef>
        <a:spcAft>
          <a:spcPct val="0"/>
        </a:spcAft>
        <a:buClr>
          <a:schemeClr val="tx1"/>
        </a:buClr>
        <a:buChar char="»"/>
        <a:defRPr sz="1600">
          <a:solidFill>
            <a:schemeClr val="tx1"/>
          </a:solidFill>
          <a:latin typeface="+mn-lt"/>
          <a:ea typeface="+mn-ea"/>
        </a:defRPr>
      </a:lvl7pPr>
      <a:lvl8pPr marL="3310307" indent="-258176" algn="l" rtl="0" eaLnBrk="1" fontAlgn="base" hangingPunct="1">
        <a:spcBef>
          <a:spcPct val="25000"/>
        </a:spcBef>
        <a:spcAft>
          <a:spcPct val="0"/>
        </a:spcAft>
        <a:buClr>
          <a:schemeClr val="tx1"/>
        </a:buClr>
        <a:buChar char="»"/>
        <a:defRPr sz="1600">
          <a:solidFill>
            <a:schemeClr val="tx1"/>
          </a:solidFill>
          <a:latin typeface="+mn-lt"/>
          <a:ea typeface="+mn-ea"/>
        </a:defRPr>
      </a:lvl8pPr>
      <a:lvl9pPr marL="3819586" indent="-258176" algn="l" rtl="0" eaLnBrk="1" fontAlgn="base" hangingPunct="1">
        <a:spcBef>
          <a:spcPct val="25000"/>
        </a:spcBef>
        <a:spcAft>
          <a:spcPct val="0"/>
        </a:spcAft>
        <a:buClr>
          <a:schemeClr val="tx1"/>
        </a:buClr>
        <a:buChar char="»"/>
        <a:defRPr sz="1600">
          <a:solidFill>
            <a:schemeClr val="tx1"/>
          </a:solidFill>
          <a:latin typeface="+mn-lt"/>
          <a:ea typeface="+mn-ea"/>
        </a:defRPr>
      </a:lvl9pPr>
    </p:bodyStyle>
    <p:otherStyle>
      <a:defPPr>
        <a:defRPr lang="en-US"/>
      </a:defPPr>
      <a:lvl1pPr marL="0" algn="l" defTabSz="1018556" rtl="0" eaLnBrk="1" latinLnBrk="0" hangingPunct="1">
        <a:defRPr sz="2000" kern="1200">
          <a:solidFill>
            <a:schemeClr val="tx1"/>
          </a:solidFill>
          <a:latin typeface="+mn-lt"/>
          <a:ea typeface="+mn-ea"/>
          <a:cs typeface="+mn-cs"/>
        </a:defRPr>
      </a:lvl1pPr>
      <a:lvl2pPr marL="509279" algn="l" defTabSz="1018556" rtl="0" eaLnBrk="1" latinLnBrk="0" hangingPunct="1">
        <a:defRPr sz="2000" kern="1200">
          <a:solidFill>
            <a:schemeClr val="tx1"/>
          </a:solidFill>
          <a:latin typeface="+mn-lt"/>
          <a:ea typeface="+mn-ea"/>
          <a:cs typeface="+mn-cs"/>
        </a:defRPr>
      </a:lvl2pPr>
      <a:lvl3pPr marL="1018556" algn="l" defTabSz="1018556" rtl="0" eaLnBrk="1" latinLnBrk="0" hangingPunct="1">
        <a:defRPr sz="2000" kern="1200">
          <a:solidFill>
            <a:schemeClr val="tx1"/>
          </a:solidFill>
          <a:latin typeface="+mn-lt"/>
          <a:ea typeface="+mn-ea"/>
          <a:cs typeface="+mn-cs"/>
        </a:defRPr>
      </a:lvl3pPr>
      <a:lvl4pPr marL="1527835" algn="l" defTabSz="1018556" rtl="0" eaLnBrk="1" latinLnBrk="0" hangingPunct="1">
        <a:defRPr sz="2000" kern="1200">
          <a:solidFill>
            <a:schemeClr val="tx1"/>
          </a:solidFill>
          <a:latin typeface="+mn-lt"/>
          <a:ea typeface="+mn-ea"/>
          <a:cs typeface="+mn-cs"/>
        </a:defRPr>
      </a:lvl4pPr>
      <a:lvl5pPr marL="2037113" algn="l" defTabSz="1018556" rtl="0" eaLnBrk="1" latinLnBrk="0" hangingPunct="1">
        <a:defRPr sz="2000" kern="1200">
          <a:solidFill>
            <a:schemeClr val="tx1"/>
          </a:solidFill>
          <a:latin typeface="+mn-lt"/>
          <a:ea typeface="+mn-ea"/>
          <a:cs typeface="+mn-cs"/>
        </a:defRPr>
      </a:lvl5pPr>
      <a:lvl6pPr marL="2546389" algn="l" defTabSz="1018556" rtl="0" eaLnBrk="1" latinLnBrk="0" hangingPunct="1">
        <a:defRPr sz="2000" kern="1200">
          <a:solidFill>
            <a:schemeClr val="tx1"/>
          </a:solidFill>
          <a:latin typeface="+mn-lt"/>
          <a:ea typeface="+mn-ea"/>
          <a:cs typeface="+mn-cs"/>
        </a:defRPr>
      </a:lvl6pPr>
      <a:lvl7pPr marL="3055669" algn="l" defTabSz="1018556" rtl="0" eaLnBrk="1" latinLnBrk="0" hangingPunct="1">
        <a:defRPr sz="2000" kern="1200">
          <a:solidFill>
            <a:schemeClr val="tx1"/>
          </a:solidFill>
          <a:latin typeface="+mn-lt"/>
          <a:ea typeface="+mn-ea"/>
          <a:cs typeface="+mn-cs"/>
        </a:defRPr>
      </a:lvl7pPr>
      <a:lvl8pPr marL="3564948" algn="l" defTabSz="1018556" rtl="0" eaLnBrk="1" latinLnBrk="0" hangingPunct="1">
        <a:defRPr sz="2000" kern="1200">
          <a:solidFill>
            <a:schemeClr val="tx1"/>
          </a:solidFill>
          <a:latin typeface="+mn-lt"/>
          <a:ea typeface="+mn-ea"/>
          <a:cs typeface="+mn-cs"/>
        </a:defRPr>
      </a:lvl8pPr>
      <a:lvl9pPr marL="4074224" algn="l" defTabSz="1018556"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5.xml"/><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5.xml"/><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5.xml"/><Relationship Id="rId4" Type="http://schemas.openxmlformats.org/officeDocument/2006/relationships/image" Target="../media/image68.png"/></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5.xml"/><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5.xml"/><Relationship Id="rId4" Type="http://schemas.openxmlformats.org/officeDocument/2006/relationships/image" Target="../media/image74.png"/></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5.xml"/><Relationship Id="rId4" Type="http://schemas.openxmlformats.org/officeDocument/2006/relationships/image" Target="../media/image77.png"/></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5.xml"/><Relationship Id="rId4" Type="http://schemas.openxmlformats.org/officeDocument/2006/relationships/image" Target="../media/image80.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81.png"/></Relationships>
</file>

<file path=ppt/slides/_rels/slide3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5.xml"/><Relationship Id="rId4" Type="http://schemas.openxmlformats.org/officeDocument/2006/relationships/image" Target="../media/image84.png"/></Relationships>
</file>

<file path=ppt/slides/_rels/slide3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5.xml"/><Relationship Id="rId4" Type="http://schemas.openxmlformats.org/officeDocument/2006/relationships/image" Target="../media/image87.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88.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89.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90.png"/></Relationships>
</file>

<file path=ppt/slides/_rels/slide4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5.xml"/><Relationship Id="rId4" Type="http://schemas.openxmlformats.org/officeDocument/2006/relationships/image" Target="../media/image93.png"/></Relationships>
</file>

<file path=ppt/slides/_rels/slide4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5.xml"/><Relationship Id="rId4" Type="http://schemas.openxmlformats.org/officeDocument/2006/relationships/image" Target="../media/image96.png"/></Relationships>
</file>

<file path=ppt/slides/_rels/slide4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5.xml"/><Relationship Id="rId4" Type="http://schemas.openxmlformats.org/officeDocument/2006/relationships/image" Target="../media/image99.png"/></Relationships>
</file>

<file path=ppt/slides/_rels/slide4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5.xml"/><Relationship Id="rId4" Type="http://schemas.openxmlformats.org/officeDocument/2006/relationships/image" Target="../media/image102.png"/></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103.png"/></Relationships>
</file>

<file path=ppt/slides/_rels/slide4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5.xml"/><Relationship Id="rId4" Type="http://schemas.openxmlformats.org/officeDocument/2006/relationships/image" Target="../media/image106.png"/></Relationships>
</file>

<file path=ppt/slides/_rels/slide4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5.xml"/><Relationship Id="rId4" Type="http://schemas.openxmlformats.org/officeDocument/2006/relationships/image" Target="../media/image109.png"/></Relationships>
</file>

<file path=ppt/slides/_rels/slide4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5.xml"/><Relationship Id="rId4" Type="http://schemas.openxmlformats.org/officeDocument/2006/relationships/image" Target="../media/image112.png"/></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11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5.xml"/><Relationship Id="rId4" Type="http://schemas.openxmlformats.org/officeDocument/2006/relationships/image" Target="../media/image116.png"/></Relationships>
</file>

<file path=ppt/slides/_rels/slide51.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5.xml"/><Relationship Id="rId4" Type="http://schemas.openxmlformats.org/officeDocument/2006/relationships/image" Target="../media/image119.png"/></Relationships>
</file>

<file path=ppt/slides/_rels/slide5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5.xml"/><Relationship Id="rId4" Type="http://schemas.openxmlformats.org/officeDocument/2006/relationships/image" Target="../media/image122.png"/></Relationships>
</file>

<file path=ppt/slides/_rels/slide53.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5.xml"/><Relationship Id="rId4" Type="http://schemas.openxmlformats.org/officeDocument/2006/relationships/image" Target="../media/image125.png"/></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126.png"/></Relationships>
</file>

<file path=ppt/slides/_rels/slide55.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5.xml"/><Relationship Id="rId4" Type="http://schemas.openxmlformats.org/officeDocument/2006/relationships/image" Target="../media/image129.png"/></Relationships>
</file>

<file path=ppt/slides/_rels/slide56.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5.xml"/><Relationship Id="rId4" Type="http://schemas.openxmlformats.org/officeDocument/2006/relationships/image" Target="../media/image132.png"/></Relationships>
</file>

<file path=ppt/slides/_rels/slide57.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5.xml"/><Relationship Id="rId4" Type="http://schemas.openxmlformats.org/officeDocument/2006/relationships/image" Target="../media/image135.png"/></Relationships>
</file>

<file path=ppt/slides/_rels/slide58.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5.xml"/><Relationship Id="rId4" Type="http://schemas.openxmlformats.org/officeDocument/2006/relationships/image" Target="../media/image138.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E245-CC4D-4086-875D-AC5D8359BFF3}"/>
              </a:ext>
            </a:extLst>
          </p:cNvPr>
          <p:cNvSpPr>
            <a:spLocks noGrp="1"/>
          </p:cNvSpPr>
          <p:nvPr>
            <p:ph type="ctrTitle"/>
          </p:nvPr>
        </p:nvSpPr>
        <p:spPr/>
        <p:txBody>
          <a:bodyPr/>
          <a:lstStyle/>
          <a:p>
            <a:r>
              <a:rPr lang="en-US" dirty="0"/>
              <a:t>P&amp;C (Re)Insurer’s Share Buyback ROI</a:t>
            </a:r>
          </a:p>
        </p:txBody>
      </p:sp>
      <p:sp>
        <p:nvSpPr>
          <p:cNvPr id="3" name="Subtitle 2">
            <a:extLst>
              <a:ext uri="{FF2B5EF4-FFF2-40B4-BE49-F238E27FC236}">
                <a16:creationId xmlns:a16="http://schemas.microsoft.com/office/drawing/2014/main" id="{D576FFE3-5BD0-4C23-924E-053EDA01527C}"/>
              </a:ext>
            </a:extLst>
          </p:cNvPr>
          <p:cNvSpPr>
            <a:spLocks noGrp="1"/>
          </p:cNvSpPr>
          <p:nvPr>
            <p:ph type="subTitle" idx="1"/>
          </p:nvPr>
        </p:nvSpPr>
        <p:spPr/>
        <p:txBody>
          <a:bodyPr/>
          <a:lstStyle/>
          <a:p>
            <a:r>
              <a:rPr lang="en-US" dirty="0"/>
              <a:t>2014 – 2018</a:t>
            </a:r>
          </a:p>
        </p:txBody>
      </p:sp>
    </p:spTree>
    <p:extLst>
      <p:ext uri="{BB962C8B-B14F-4D97-AF65-F5344CB8AC3E}">
        <p14:creationId xmlns:p14="http://schemas.microsoft.com/office/powerpoint/2010/main" val="3359738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American Financial Group,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AFG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8,510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89.6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470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19.3%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American International Group,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AIG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36,910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1,446.6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607.4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35,068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95.0%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-11.7%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Assurant,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AIZ</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5,830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71.9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23.2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1,894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32.3%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32.5%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Allstate Corporation</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ALL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31,200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434.0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133.2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8,777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30.7%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28.1%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10.6%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0.8%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AMERISAFE, Inc.</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AXIS Capital Holdings Limited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AXS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4,650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106.7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31.4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1,675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36.0%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Chubb Limited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CB</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62,650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338.0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4,690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11.7%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Cincinnati Financial Corporation</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CINF</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13,810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163.0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331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CNA Financial Corporation</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Donegal Group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DGICA</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381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26.5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15.6%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18.6%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4BE17B-7FF0-4B57-BC95-B8F93F79F29C}"/>
              </a:ext>
            </a:extLst>
          </p:cNvPr>
          <p:cNvSpPr>
            <a:spLocks noGrp="1"/>
          </p:cNvSpPr>
          <p:nvPr>
            <p:ph type="body" sz="quarter" idx="13"/>
          </p:nvPr>
        </p:nvSpPr>
        <p:spPr/>
        <p:txBody>
          <a:bodyPr/>
          <a:lstStyle/>
          <a:p>
            <a:r>
              <a:rPr lang="en-US" sz="1800" dirty="0"/>
              <a:t>Goal</a:t>
            </a:r>
          </a:p>
          <a:p>
            <a:pPr lvl="1"/>
            <a:r>
              <a:rPr lang="en-US" sz="1400" dirty="0"/>
              <a:t>The goal of this analysis is to calculate the historical return on investment (ROI) of share buybacks for P&amp;C (re)insurance companies over the past 20 quarters (2014 - 2018). This is one way to measure whether companies have effectively allocated their capital to share buybacks. We split the buyback ROI into two components – overall buyback ROI and buyback effectiveness - to understand how well a company has timed their share repurchases.</a:t>
            </a:r>
          </a:p>
          <a:p>
            <a:pPr lvl="1">
              <a:spcBef>
                <a:spcPts val="0"/>
              </a:spcBef>
            </a:pPr>
            <a:endParaRPr lang="en-US" sz="1400" dirty="0"/>
          </a:p>
          <a:p>
            <a:pPr lvl="1"/>
            <a:r>
              <a:rPr lang="en-US" sz="1400" dirty="0"/>
              <a:t>The methodology used is inherently backwards looking and answers the question: </a:t>
            </a:r>
          </a:p>
          <a:p>
            <a:pPr lvl="2"/>
            <a:r>
              <a:rPr lang="en-US" sz="1400" dirty="0"/>
              <a:t>Based on what we know now (i.e. a company's stock price over the period), did the company achieve a reasonable return on their cash spent buying back shares? </a:t>
            </a:r>
            <a:endParaRPr lang="en-US" sz="1800" dirty="0"/>
          </a:p>
          <a:p>
            <a:pPr>
              <a:spcBef>
                <a:spcPts val="0"/>
              </a:spcBef>
            </a:pPr>
            <a:endParaRPr lang="en-US" sz="1800" dirty="0"/>
          </a:p>
          <a:p>
            <a:r>
              <a:rPr lang="en-US" sz="1800" dirty="0"/>
              <a:t>Methodology</a:t>
            </a:r>
          </a:p>
          <a:p>
            <a:pPr lvl="1"/>
            <a:r>
              <a:rPr lang="en-US" sz="1400" dirty="0"/>
              <a:t>The buyback ROI is calculated based on three items:</a:t>
            </a:r>
          </a:p>
          <a:p>
            <a:pPr marL="342900" lvl="2" indent="-342900">
              <a:buFont typeface="+mj-lt"/>
              <a:buAutoNum type="arabicPeriod"/>
            </a:pPr>
            <a:r>
              <a:rPr lang="en-US" sz="1400" dirty="0"/>
              <a:t>The cash outflows associated with share repurchases each quarter</a:t>
            </a:r>
          </a:p>
          <a:p>
            <a:pPr marL="342900" lvl="2" indent="-342900">
              <a:buFont typeface="+mj-lt"/>
              <a:buAutoNum type="arabicPeriod"/>
            </a:pPr>
            <a:r>
              <a:rPr lang="en-US" sz="1400" dirty="0"/>
              <a:t>The implied cash inflows of dividends (common and special) "avoided" by repurchasing shares</a:t>
            </a:r>
          </a:p>
          <a:p>
            <a:pPr marL="342900" lvl="2" indent="-342900">
              <a:buFont typeface="+mj-lt"/>
              <a:buAutoNum type="arabicPeriod"/>
            </a:pPr>
            <a:r>
              <a:rPr lang="en-US" sz="1400" dirty="0"/>
              <a:t>A final cash inflow related to the total value of the cumulative shares repurchased</a:t>
            </a:r>
          </a:p>
          <a:p>
            <a:pPr lvl="1">
              <a:spcBef>
                <a:spcPts val="0"/>
              </a:spcBef>
            </a:pPr>
            <a:endParaRPr lang="en-US" sz="1400" dirty="0"/>
          </a:p>
          <a:p>
            <a:pPr lvl="1"/>
            <a:r>
              <a:rPr lang="en-US" sz="1400" dirty="0"/>
              <a:t>Given this set of cash flows, we then calculate the annualized internal rate of return to give us the buyback ROI.</a:t>
            </a:r>
          </a:p>
          <a:p>
            <a:pPr lvl="1">
              <a:spcBef>
                <a:spcPts val="0"/>
              </a:spcBef>
            </a:pPr>
            <a:endParaRPr lang="en-US" sz="1400" dirty="0"/>
          </a:p>
          <a:p>
            <a:pPr lvl="1"/>
            <a:r>
              <a:rPr lang="en-US" sz="1400" dirty="0"/>
              <a:t>An additional metric to calculate is the "buyback effectiveness" return. This metric isolates the impact of management timing in repurchasing shares by backing out the total shareholder return over the time period from the buyback ROI. Buyback effectiveness equals one plus buyback ROI divided one plus total shareholder return (minus one). This metric highlights companies that successfully buyback more shares right before their stock price increases and buy less before their stock decreases. </a:t>
            </a:r>
          </a:p>
          <a:p>
            <a:endParaRPr lang="en-US" sz="1800" dirty="0"/>
          </a:p>
        </p:txBody>
      </p:sp>
      <p:sp>
        <p:nvSpPr>
          <p:cNvPr id="3" name="Text Placeholder 2">
            <a:extLst>
              <a:ext uri="{FF2B5EF4-FFF2-40B4-BE49-F238E27FC236}">
                <a16:creationId xmlns:a16="http://schemas.microsoft.com/office/drawing/2014/main" id="{A1CB7CE2-4DBA-486D-BA90-C12DEDAA5B97}"/>
              </a:ext>
            </a:extLst>
          </p:cNvPr>
          <p:cNvSpPr>
            <a:spLocks noGrp="1"/>
          </p:cNvSpPr>
          <p:nvPr>
            <p:ph type="body" sz="quarter" idx="14"/>
          </p:nvPr>
        </p:nvSpPr>
        <p:spPr/>
        <p:txBody>
          <a:bodyPr/>
          <a:lstStyle/>
          <a:p>
            <a:endParaRPr lang="en-US"/>
          </a:p>
        </p:txBody>
      </p:sp>
      <p:sp>
        <p:nvSpPr>
          <p:cNvPr id="4" name="Title 3">
            <a:extLst>
              <a:ext uri="{FF2B5EF4-FFF2-40B4-BE49-F238E27FC236}">
                <a16:creationId xmlns:a16="http://schemas.microsoft.com/office/drawing/2014/main" id="{70E029E3-16D8-4B27-89B6-09D2BFFFB7D6}"/>
              </a:ext>
            </a:extLst>
          </p:cNvPr>
          <p:cNvSpPr>
            <a:spLocks noGrp="1"/>
          </p:cNvSpPr>
          <p:nvPr>
            <p:ph type="title"/>
          </p:nvPr>
        </p:nvSpPr>
        <p:spPr/>
        <p:txBody>
          <a:bodyPr/>
          <a:lstStyle/>
          <a:p>
            <a:r>
              <a:rPr lang="en-US" dirty="0"/>
              <a:t>P&amp;C (Re)Insurer’s Share Buyback ROI</a:t>
            </a:r>
          </a:p>
        </p:txBody>
      </p:sp>
    </p:spTree>
    <p:extLst>
      <p:ext uri="{BB962C8B-B14F-4D97-AF65-F5344CB8AC3E}">
        <p14:creationId xmlns:p14="http://schemas.microsoft.com/office/powerpoint/2010/main" val="53960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Employers Holdings,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EIG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1,310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31.4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23.0%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EMC Insurance Group Inc.</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Erie Indemnity Company</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Enstar Group Limited</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Federated National Holding Company</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FNHC</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205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13.9%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Greenlight Capital Re, Ltd.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GLRE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397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-23.3%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-48.2%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-32.4%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Hallmark Financial Services,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HALL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185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19.3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-0.3%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HCI Group,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HCI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367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28.5%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32.6%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15.2%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Hartford Financial Services Group,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HIG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17,400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452.5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5,392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28.6%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Horace Mann Educators Corporation</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HMN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1,440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40.6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D99CF5-1CEF-443E-A3C2-D66D569F0A13}"/>
              </a:ext>
            </a:extLst>
          </p:cNvPr>
          <p:cNvSpPr>
            <a:spLocks noGrp="1"/>
          </p:cNvSpPr>
          <p:nvPr>
            <p:ph type="body" sz="quarter" idx="13"/>
          </p:nvPr>
        </p:nvSpPr>
        <p:spPr/>
        <p:txBody>
          <a:bodyPr/>
          <a:lstStyle/>
          <a:p>
            <a:r>
              <a:rPr lang="en-US" sz="1800" dirty="0"/>
              <a:t>Data used</a:t>
            </a:r>
          </a:p>
          <a:p>
            <a:pPr lvl="1"/>
            <a:r>
              <a:rPr lang="en-US" sz="1400" dirty="0"/>
              <a:t>The data used for this analysis is from SEC Forms 10-Q and 10-K for each company over the time period of 2014 - 2018 on a quarterly basis, per S&amp;P Global Market Intelligence.</a:t>
            </a:r>
          </a:p>
          <a:p>
            <a:pPr lvl="2"/>
            <a:r>
              <a:rPr lang="en-US" sz="1400" dirty="0"/>
              <a:t>Number of shares repurchased in the quarter</a:t>
            </a:r>
          </a:p>
          <a:p>
            <a:pPr lvl="2"/>
            <a:r>
              <a:rPr lang="en-US" sz="1400" dirty="0"/>
              <a:t>Average price per share for shares repurchased</a:t>
            </a:r>
          </a:p>
          <a:p>
            <a:pPr lvl="2"/>
            <a:r>
              <a:rPr lang="en-US" sz="1400" dirty="0"/>
              <a:t>Common shares outstanding</a:t>
            </a:r>
          </a:p>
          <a:p>
            <a:pPr lvl="2"/>
            <a:r>
              <a:rPr lang="en-US" sz="1400" dirty="0"/>
              <a:t>Common dividend per share</a:t>
            </a:r>
          </a:p>
          <a:p>
            <a:pPr lvl="2"/>
            <a:r>
              <a:rPr lang="en-US" sz="1400" dirty="0"/>
              <a:t>Special dividend per share</a:t>
            </a:r>
          </a:p>
          <a:p>
            <a:pPr lvl="2"/>
            <a:r>
              <a:rPr lang="en-US" sz="1400" dirty="0"/>
              <a:t>Book value per share</a:t>
            </a:r>
          </a:p>
          <a:p>
            <a:pPr lvl="1"/>
            <a:endParaRPr lang="en-US" sz="1400" dirty="0"/>
          </a:p>
          <a:p>
            <a:pPr lvl="1"/>
            <a:r>
              <a:rPr lang="en-US" sz="1400" dirty="0"/>
              <a:t>Additionally, historical share price data was downloaded from Yahoo Finance.</a:t>
            </a:r>
          </a:p>
          <a:p>
            <a:endParaRPr lang="en-US" sz="1800" dirty="0"/>
          </a:p>
        </p:txBody>
      </p:sp>
      <p:sp>
        <p:nvSpPr>
          <p:cNvPr id="3" name="Text Placeholder 2">
            <a:extLst>
              <a:ext uri="{FF2B5EF4-FFF2-40B4-BE49-F238E27FC236}">
                <a16:creationId xmlns:a16="http://schemas.microsoft.com/office/drawing/2014/main" id="{B431DBB3-C29A-4FCE-9904-1E2F9C5B5607}"/>
              </a:ext>
            </a:extLst>
          </p:cNvPr>
          <p:cNvSpPr>
            <a:spLocks noGrp="1"/>
          </p:cNvSpPr>
          <p:nvPr>
            <p:ph type="body" sz="quarter" idx="14"/>
          </p:nvPr>
        </p:nvSpPr>
        <p:spPr/>
        <p:txBody>
          <a:bodyPr/>
          <a:lstStyle/>
          <a:p>
            <a:endParaRPr lang="en-US"/>
          </a:p>
        </p:txBody>
      </p:sp>
      <p:sp>
        <p:nvSpPr>
          <p:cNvPr id="4" name="Title 3">
            <a:extLst>
              <a:ext uri="{FF2B5EF4-FFF2-40B4-BE49-F238E27FC236}">
                <a16:creationId xmlns:a16="http://schemas.microsoft.com/office/drawing/2014/main" id="{D6E104DF-0057-47A7-A145-B8BC82562E91}"/>
              </a:ext>
            </a:extLst>
          </p:cNvPr>
          <p:cNvSpPr>
            <a:spLocks noGrp="1"/>
          </p:cNvSpPr>
          <p:nvPr>
            <p:ph type="title"/>
          </p:nvPr>
        </p:nvSpPr>
        <p:spPr/>
        <p:txBody>
          <a:bodyPr/>
          <a:lstStyle/>
          <a:p>
            <a:r>
              <a:rPr lang="en-US" dirty="0"/>
              <a:t>P&amp;C (Re)Insurer’s Share Buyback ROI</a:t>
            </a:r>
          </a:p>
        </p:txBody>
      </p:sp>
    </p:spTree>
    <p:extLst>
      <p:ext uri="{BB962C8B-B14F-4D97-AF65-F5344CB8AC3E}">
        <p14:creationId xmlns:p14="http://schemas.microsoft.com/office/powerpoint/2010/main" val="977491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Heritage Insurance Holdings,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HRTG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19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448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29.8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24.2%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20.1%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0.3%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James River Group Holdings, Ltd.</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Kingsway Financial Services Inc.</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Kingstone Companies,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KINS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0.2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22.6%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29.0%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Kemper Corporation</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KMPR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55.4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170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18.4%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Mercury General Corporation</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Maiden Holdings, Ltd.</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MHLD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72.8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44.5%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-20.5%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-69.0%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Markel Corporation</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MKL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13,680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0.2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185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11.2%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Navigators Group, Inc.</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National General Holdings Corporation</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Buyback ROI by Company</a:t>
            </a:r>
          </a:p>
        </p:txBody>
      </p:sp>
      <p:pic>
        <p:nvPicPr>
          <p:cNvPr id="3" name="pic"/>
          <p:cNvPicPr/>
          <p:nvPr/>
        </p:nvPicPr>
        <p:blipFill>
          <a:blip r:embed="rId2" cstate="print"/>
          <a:stretch>
            <a:fillRect/>
          </a:stretch>
        </p:blipFill>
        <p:spPr>
          <a:xfrm>
            <a:off x="503000" y="1305867"/>
            <a:ext cx="9067132" cy="568366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Old Republic International Corporation</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Progressive Corporation</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PGR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42,460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593.1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27.4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814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22.4%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28.0%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1347 Property Insurance Holdings,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PIH</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19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26.9%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39.5%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-15.3%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-21.9%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ProAssurance Corporation</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PRA</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1,880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59.5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10.4%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Everest Re Group, Ltd.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RE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8,740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46.1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1,462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18.2%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0.3%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RLI Corp.</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RenaissanceRe Holdings Ltd.</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RNR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6,080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40.9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1,312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29.9%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21.6%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0.4%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Safety Insurance Group,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SAFT</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1,330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15.5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0.5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Selective Insurance Group, Inc.</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SIGI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3,730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56.2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0.7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0.7%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24.0%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State Auto Financial Corporation</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Buyback Effectiveness by Company</a:t>
            </a:r>
          </a:p>
        </p:txBody>
      </p:sp>
      <p:pic>
        <p:nvPicPr>
          <p:cNvPr id="3" name="pic"/>
          <p:cNvPicPr/>
          <p:nvPr/>
        </p:nvPicPr>
        <p:blipFill>
          <a:blip r:embed="rId2" cstate="print"/>
          <a:stretch>
            <a:fillRect/>
          </a:stretch>
        </p:blipFill>
        <p:spPr>
          <a:xfrm>
            <a:off x="503000" y="1305867"/>
            <a:ext cx="9067132" cy="5683668"/>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Hanover Insurance Group,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THG</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4,620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43.8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401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11.1%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15.4%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Third Point Reinsurance Ltd.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TPRE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979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103.9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187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13.7%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19.1%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-38.7%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-32.2%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Travelers Companies,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TRV</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35,540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347.5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109.4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11,790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31.5%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33.2%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United Fire Group, Inc.</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UFCS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1,100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25.4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26.0%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United Insurance Holdings Corp.</a:t>
            </a:r>
          </a:p>
        </p:txBody>
      </p:sp>
      <p:graphicFrame>
        <p:nvGraphicFramePr>
          <p:cNvPr id="3" name="Table 2"/>
          <p:cNvGraphicFramePr>
            <a:graphicFrameLocks noGrp="1"/>
          </p:cNvGraphicFramePr>
          <p:nvPr/>
        </p:nvGraphicFramePr>
        <p:xfrm>
          <a:off x="503000" y="1305867"/>
          <a:ext cx="8394192" cy="36576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Universal Insurance Holdings, Inc.</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UVE</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1,070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34.8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27.1%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31.1%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W. R. Berkley Corporation</a:t>
            </a:r>
          </a:p>
        </p:txBody>
      </p:sp>
      <p:graphicFrame>
        <p:nvGraphicFramePr>
          <p:cNvPr id="3" name="Table 2"/>
          <p:cNvGraphicFramePr>
            <a:graphicFrameLocks noGrp="1"/>
          </p:cNvGraphicFramePr>
          <p:nvPr/>
        </p:nvGraphicFramePr>
        <p:xfrm>
          <a:off x="503000" y="1305867"/>
          <a:ext cx="9067132" cy="5683668"/>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WRB</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10,240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127.6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13.8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668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10.8%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15.2%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17.4%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White Mountains Insurance Group, Ltd.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WTM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2,910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2,549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50.8%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87.6%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Alleghany Corporation</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Y</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8,760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1,120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13.6%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10.5%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Buyback ROI vs. Buyback Effectiveness by Company</a:t>
            </a:r>
          </a:p>
        </p:txBody>
      </p:sp>
      <p:pic>
        <p:nvPicPr>
          <p:cNvPr id="3" name="pic"/>
          <p:cNvPicPr/>
          <p:nvPr/>
        </p:nvPicPr>
        <p:blipFill>
          <a:blip r:embed="rId2" cstate="print"/>
          <a:stretch>
            <a:fillRect/>
          </a:stretch>
        </p:blipFill>
        <p:spPr>
          <a:xfrm>
            <a:off x="503000" y="1305867"/>
            <a:ext cx="9067132" cy="56836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Top 25 most effective share repurchasers</a:t>
            </a:r>
          </a:p>
        </p:txBody>
      </p:sp>
      <p:graphicFrame>
        <p:nvGraphicFramePr>
          <p:cNvPr id="3" name="Table 2"/>
          <p:cNvGraphicFramePr>
            <a:graphicFrameLocks noGrp="1"/>
          </p:cNvGraphicFramePr>
          <p:nvPr/>
        </p:nvGraphicFramePr>
        <p:xfrm>
          <a:off x="503000" y="1305867"/>
          <a:ext cx="8394192" cy="5120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182880">
                <a:tc gridSpan="11">
                  <a:txBody>
                    <a:bodyPr/>
                    <a:lstStyle/>
                    <a:p>
                      <a:pPr marL="0" marR="0" algn="l">
                        <a:spcBef>
                          <a:spcPts val="0"/>
                        </a:spcBef>
                        <a:spcAft>
                          <a:spcPts val="0"/>
                        </a:spcAft>
                        <a:buNone/>
                      </a:pPr>
                      <a:r>
                        <a:rPr sz="1200" b="1">
                          <a:solidFill>
                            <a:srgbClr val="0083A9">
                              <a:alpha val="100000"/>
                            </a:srgbClr>
                          </a:solidFill>
                          <a:latin typeface="Arial"/>
                          <a:cs typeface="Arial"/>
                        </a:rPr>
                        <a:t>Top 25 most effective share repurchasers</a:t>
                      </a:r>
                    </a:p>
                  </a:txBody>
                  <a:tcPr marL="0" marR="0" marT="0" marB="0" anchor="ctr">
                    <a:lnL w="12700" cap="flat" cmpd="sng" algn="ctr">
                      <a:solidFill>
                        <a:srgbClr val="FFFFFF">
                          <a:alpha val="0"/>
                        </a:srgbClr>
                      </a:solidFill>
                      <a:prstDash val="solid"/>
                    </a:lnL>
                    <a:lnR w="12700" cap="flat" cmpd="sng" algn="ctr">
                      <a:solidFill>
                        <a:srgbClr val="FFFFFF">
                          <a:alpha val="0"/>
                        </a:srgbClr>
                      </a:solidFill>
                      <a:prstDash val="solid"/>
                    </a:lnR>
                    <a:lnT w="12700" cap="flat" cmpd="sng" algn="ctr">
                      <a:solidFill>
                        <a:srgbClr val="FFFFFF">
                          <a:alpha val="0"/>
                        </a:srgbClr>
                      </a:solidFill>
                      <a:prstDash val="solid"/>
                    </a:lnT>
                    <a:lnB w="25400" cap="flat" cmpd="sng" algn="ctr">
                      <a:solidFill>
                        <a:srgbClr val="0083A9">
                          <a:alpha val="100000"/>
                        </a:srgbClr>
                      </a:solidFill>
                      <a:prstDash val="solid"/>
                    </a:lnB>
                  </a:tcPr>
                </a:tc>
                <a:tc hMerge="1">
                  <a:txBody>
                    <a:bodyPr/>
                    <a:lstStyle/>
                    <a:p>
                      <a:pPr marL="0" marR="0" algn="l">
                        <a:spcBef>
                          <a:spcPts val="0"/>
                        </a:spcBef>
                        <a:spcAft>
                          <a:spcPts val="0"/>
                        </a:spcAft>
                        <a:buNone/>
                      </a:pPr>
                      <a:endParaRPr/>
                    </a:p>
                  </a:txBody>
                  <a:tcPr marL="0" marR="0" marT="0" marB="0" anchor="ctr">
                    <a:lnL w="12700" cap="flat" cmpd="sng" algn="ctr">
                      <a:solidFill>
                        <a:srgbClr val="FFFFFF">
                          <a:alpha val="0"/>
                        </a:srgbClr>
                      </a:solidFill>
                      <a:prstDash val="solid"/>
                    </a:lnL>
                    <a:lnR w="12700" cap="flat" cmpd="sng" algn="ctr">
                      <a:solidFill>
                        <a:srgbClr val="FFFFFF">
                          <a:alpha val="0"/>
                        </a:srgbClr>
                      </a:solidFill>
                      <a:prstDash val="solid"/>
                    </a:lnR>
                    <a:lnT w="12700" cap="flat" cmpd="sng" algn="ctr">
                      <a:solidFill>
                        <a:srgbClr val="FFFFFF">
                          <a:alpha val="0"/>
                        </a:srgbClr>
                      </a:solidFill>
                      <a:prstDash val="solid"/>
                    </a:lnT>
                    <a:lnB w="25400" cap="flat" cmpd="sng" algn="ctr">
                      <a:solidFill>
                        <a:srgbClr val="0083A9">
                          <a:alpha val="100000"/>
                        </a:srgbClr>
                      </a:solidFill>
                      <a:prstDash val="solid"/>
                    </a:lnB>
                  </a:tcPr>
                </a:tc>
                <a:tc hMerge="1">
                  <a:txBody>
                    <a:bodyPr/>
                    <a:lstStyle/>
                    <a:p>
                      <a:pPr marL="0" marR="0" algn="l">
                        <a:spcBef>
                          <a:spcPts val="0"/>
                        </a:spcBef>
                        <a:spcAft>
                          <a:spcPts val="0"/>
                        </a:spcAft>
                        <a:buNone/>
                      </a:pPr>
                      <a:endParaRPr/>
                    </a:p>
                  </a:txBody>
                  <a:tcPr marL="0" marR="0" marT="0" marB="0" anchor="ctr">
                    <a:lnL w="12700" cap="flat" cmpd="sng" algn="ctr">
                      <a:solidFill>
                        <a:srgbClr val="FFFFFF">
                          <a:alpha val="0"/>
                        </a:srgbClr>
                      </a:solidFill>
                      <a:prstDash val="solid"/>
                    </a:lnL>
                    <a:lnR w="12700" cap="flat" cmpd="sng" algn="ctr">
                      <a:solidFill>
                        <a:srgbClr val="FFFFFF">
                          <a:alpha val="0"/>
                        </a:srgbClr>
                      </a:solidFill>
                      <a:prstDash val="solid"/>
                    </a:lnR>
                    <a:lnT w="12700" cap="flat" cmpd="sng" algn="ctr">
                      <a:solidFill>
                        <a:srgbClr val="FFFFFF">
                          <a:alpha val="0"/>
                        </a:srgbClr>
                      </a:solidFill>
                      <a:prstDash val="solid"/>
                    </a:lnT>
                    <a:lnB w="25400" cap="flat" cmpd="sng" algn="ctr">
                      <a:solidFill>
                        <a:srgbClr val="0083A9">
                          <a:alpha val="100000"/>
                        </a:srgbClr>
                      </a:solidFill>
                      <a:prstDash val="solid"/>
                    </a:lnB>
                  </a:tcPr>
                </a:tc>
                <a:tc hMerge="1">
                  <a:txBody>
                    <a:bodyPr/>
                    <a:lstStyle/>
                    <a:p>
                      <a:pPr marL="0" marR="0" algn="l">
                        <a:spcBef>
                          <a:spcPts val="0"/>
                        </a:spcBef>
                        <a:spcAft>
                          <a:spcPts val="0"/>
                        </a:spcAft>
                        <a:buNone/>
                      </a:pPr>
                      <a:endParaRPr/>
                    </a:p>
                  </a:txBody>
                  <a:tcPr marL="0" marR="0" marT="0" marB="0" anchor="ctr">
                    <a:lnL w="12700" cap="flat" cmpd="sng" algn="ctr">
                      <a:solidFill>
                        <a:srgbClr val="FFFFFF">
                          <a:alpha val="0"/>
                        </a:srgbClr>
                      </a:solidFill>
                      <a:prstDash val="solid"/>
                    </a:lnL>
                    <a:lnR w="12700" cap="flat" cmpd="sng" algn="ctr">
                      <a:solidFill>
                        <a:srgbClr val="FFFFFF">
                          <a:alpha val="0"/>
                        </a:srgbClr>
                      </a:solidFill>
                      <a:prstDash val="solid"/>
                    </a:lnR>
                    <a:lnT w="12700" cap="flat" cmpd="sng" algn="ctr">
                      <a:solidFill>
                        <a:srgbClr val="FFFFFF">
                          <a:alpha val="0"/>
                        </a:srgbClr>
                      </a:solidFill>
                      <a:prstDash val="solid"/>
                    </a:lnT>
                    <a:lnB w="25400" cap="flat" cmpd="sng" algn="ctr">
                      <a:solidFill>
                        <a:srgbClr val="0083A9">
                          <a:alpha val="100000"/>
                        </a:srgbClr>
                      </a:solidFill>
                      <a:prstDash val="solid"/>
                    </a:lnB>
                  </a:tcPr>
                </a:tc>
                <a:tc hMerge="1">
                  <a:txBody>
                    <a:bodyPr/>
                    <a:lstStyle/>
                    <a:p>
                      <a:pPr marL="0" marR="0" algn="l">
                        <a:spcBef>
                          <a:spcPts val="0"/>
                        </a:spcBef>
                        <a:spcAft>
                          <a:spcPts val="0"/>
                        </a:spcAft>
                        <a:buNone/>
                      </a:pPr>
                      <a:endParaRPr/>
                    </a:p>
                  </a:txBody>
                  <a:tcPr marL="0" marR="0" marT="0" marB="0" anchor="ctr">
                    <a:lnL w="12700" cap="flat" cmpd="sng" algn="ctr">
                      <a:solidFill>
                        <a:srgbClr val="FFFFFF">
                          <a:alpha val="0"/>
                        </a:srgbClr>
                      </a:solidFill>
                      <a:prstDash val="solid"/>
                    </a:lnL>
                    <a:lnR w="12700" cap="flat" cmpd="sng" algn="ctr">
                      <a:solidFill>
                        <a:srgbClr val="FFFFFF">
                          <a:alpha val="0"/>
                        </a:srgbClr>
                      </a:solidFill>
                      <a:prstDash val="solid"/>
                    </a:lnR>
                    <a:lnT w="12700" cap="flat" cmpd="sng" algn="ctr">
                      <a:solidFill>
                        <a:srgbClr val="FFFFFF">
                          <a:alpha val="0"/>
                        </a:srgbClr>
                      </a:solidFill>
                      <a:prstDash val="solid"/>
                    </a:lnT>
                    <a:lnB w="25400" cap="flat" cmpd="sng" algn="ctr">
                      <a:solidFill>
                        <a:srgbClr val="0083A9">
                          <a:alpha val="100000"/>
                        </a:srgbClr>
                      </a:solidFill>
                      <a:prstDash val="solid"/>
                    </a:lnB>
                  </a:tcPr>
                </a:tc>
                <a:tc hMerge="1">
                  <a:txBody>
                    <a:bodyPr/>
                    <a:lstStyle/>
                    <a:p>
                      <a:pPr marL="0" marR="0" algn="l">
                        <a:spcBef>
                          <a:spcPts val="0"/>
                        </a:spcBef>
                        <a:spcAft>
                          <a:spcPts val="0"/>
                        </a:spcAft>
                        <a:buNone/>
                      </a:pPr>
                      <a:endParaRPr/>
                    </a:p>
                  </a:txBody>
                  <a:tcPr marL="0" marR="0" marT="0" marB="0" anchor="ctr">
                    <a:lnL w="12700" cap="flat" cmpd="sng" algn="ctr">
                      <a:solidFill>
                        <a:srgbClr val="FFFFFF">
                          <a:alpha val="0"/>
                        </a:srgbClr>
                      </a:solidFill>
                      <a:prstDash val="solid"/>
                    </a:lnL>
                    <a:lnR w="12700" cap="flat" cmpd="sng" algn="ctr">
                      <a:solidFill>
                        <a:srgbClr val="FFFFFF">
                          <a:alpha val="0"/>
                        </a:srgbClr>
                      </a:solidFill>
                      <a:prstDash val="solid"/>
                    </a:lnR>
                    <a:lnT w="12700" cap="flat" cmpd="sng" algn="ctr">
                      <a:solidFill>
                        <a:srgbClr val="FFFFFF">
                          <a:alpha val="0"/>
                        </a:srgbClr>
                      </a:solidFill>
                      <a:prstDash val="solid"/>
                    </a:lnT>
                    <a:lnB w="25400" cap="flat" cmpd="sng" algn="ctr">
                      <a:solidFill>
                        <a:srgbClr val="0083A9">
                          <a:alpha val="100000"/>
                        </a:srgbClr>
                      </a:solidFill>
                      <a:prstDash val="solid"/>
                    </a:lnB>
                  </a:tcPr>
                </a:tc>
                <a:tc hMerge="1">
                  <a:txBody>
                    <a:bodyPr/>
                    <a:lstStyle/>
                    <a:p>
                      <a:pPr marL="0" marR="0" algn="l">
                        <a:spcBef>
                          <a:spcPts val="0"/>
                        </a:spcBef>
                        <a:spcAft>
                          <a:spcPts val="0"/>
                        </a:spcAft>
                        <a:buNone/>
                      </a:pPr>
                      <a:endParaRPr/>
                    </a:p>
                  </a:txBody>
                  <a:tcPr marL="0" marR="0" marT="0" marB="0" anchor="ctr">
                    <a:lnL w="12700" cap="flat" cmpd="sng" algn="ctr">
                      <a:solidFill>
                        <a:srgbClr val="FFFFFF">
                          <a:alpha val="0"/>
                        </a:srgbClr>
                      </a:solidFill>
                      <a:prstDash val="solid"/>
                    </a:lnL>
                    <a:lnR w="12700" cap="flat" cmpd="sng" algn="ctr">
                      <a:solidFill>
                        <a:srgbClr val="FFFFFF">
                          <a:alpha val="0"/>
                        </a:srgbClr>
                      </a:solidFill>
                      <a:prstDash val="solid"/>
                    </a:lnR>
                    <a:lnT w="12700" cap="flat" cmpd="sng" algn="ctr">
                      <a:solidFill>
                        <a:srgbClr val="FFFFFF">
                          <a:alpha val="0"/>
                        </a:srgbClr>
                      </a:solidFill>
                      <a:prstDash val="solid"/>
                    </a:lnT>
                    <a:lnB w="25400" cap="flat" cmpd="sng" algn="ctr">
                      <a:solidFill>
                        <a:srgbClr val="0083A9">
                          <a:alpha val="100000"/>
                        </a:srgbClr>
                      </a:solidFill>
                      <a:prstDash val="solid"/>
                    </a:lnB>
                  </a:tcPr>
                </a:tc>
                <a:tc hMerge="1">
                  <a:txBody>
                    <a:bodyPr/>
                    <a:lstStyle/>
                    <a:p>
                      <a:pPr marL="0" marR="0" algn="l">
                        <a:spcBef>
                          <a:spcPts val="0"/>
                        </a:spcBef>
                        <a:spcAft>
                          <a:spcPts val="0"/>
                        </a:spcAft>
                        <a:buNone/>
                      </a:pPr>
                      <a:endParaRPr/>
                    </a:p>
                  </a:txBody>
                  <a:tcPr marL="0" marR="0" marT="0" marB="0" anchor="ctr">
                    <a:lnL w="12700" cap="flat" cmpd="sng" algn="ctr">
                      <a:solidFill>
                        <a:srgbClr val="FFFFFF">
                          <a:alpha val="0"/>
                        </a:srgbClr>
                      </a:solidFill>
                      <a:prstDash val="solid"/>
                    </a:lnL>
                    <a:lnR w="12700" cap="flat" cmpd="sng" algn="ctr">
                      <a:solidFill>
                        <a:srgbClr val="FFFFFF">
                          <a:alpha val="0"/>
                        </a:srgbClr>
                      </a:solidFill>
                      <a:prstDash val="solid"/>
                    </a:lnR>
                    <a:lnT w="12700" cap="flat" cmpd="sng" algn="ctr">
                      <a:solidFill>
                        <a:srgbClr val="FFFFFF">
                          <a:alpha val="0"/>
                        </a:srgbClr>
                      </a:solidFill>
                      <a:prstDash val="solid"/>
                    </a:lnT>
                    <a:lnB w="25400" cap="flat" cmpd="sng" algn="ctr">
                      <a:solidFill>
                        <a:srgbClr val="0083A9">
                          <a:alpha val="100000"/>
                        </a:srgbClr>
                      </a:solidFill>
                      <a:prstDash val="solid"/>
                    </a:lnB>
                  </a:tcPr>
                </a:tc>
                <a:tc hMerge="1">
                  <a:txBody>
                    <a:bodyPr/>
                    <a:lstStyle/>
                    <a:p>
                      <a:pPr marL="0" marR="0" algn="l">
                        <a:spcBef>
                          <a:spcPts val="0"/>
                        </a:spcBef>
                        <a:spcAft>
                          <a:spcPts val="0"/>
                        </a:spcAft>
                        <a:buNone/>
                      </a:pPr>
                      <a:endParaRPr/>
                    </a:p>
                  </a:txBody>
                  <a:tcPr marL="0" marR="0" marT="0" marB="0" anchor="ctr">
                    <a:lnL w="12700" cap="flat" cmpd="sng" algn="ctr">
                      <a:solidFill>
                        <a:srgbClr val="FFFFFF">
                          <a:alpha val="0"/>
                        </a:srgbClr>
                      </a:solidFill>
                      <a:prstDash val="solid"/>
                    </a:lnL>
                    <a:lnR w="12700" cap="flat" cmpd="sng" algn="ctr">
                      <a:solidFill>
                        <a:srgbClr val="FFFFFF">
                          <a:alpha val="0"/>
                        </a:srgbClr>
                      </a:solidFill>
                      <a:prstDash val="solid"/>
                    </a:lnR>
                    <a:lnT w="12700" cap="flat" cmpd="sng" algn="ctr">
                      <a:solidFill>
                        <a:srgbClr val="FFFFFF">
                          <a:alpha val="0"/>
                        </a:srgbClr>
                      </a:solidFill>
                      <a:prstDash val="solid"/>
                    </a:lnT>
                    <a:lnB w="25400" cap="flat" cmpd="sng" algn="ctr">
                      <a:solidFill>
                        <a:srgbClr val="0083A9">
                          <a:alpha val="100000"/>
                        </a:srgbClr>
                      </a:solidFill>
                      <a:prstDash val="solid"/>
                    </a:lnB>
                  </a:tcPr>
                </a:tc>
                <a:tc hMerge="1">
                  <a:txBody>
                    <a:bodyPr/>
                    <a:lstStyle/>
                    <a:p>
                      <a:pPr marL="0" marR="0" algn="l">
                        <a:spcBef>
                          <a:spcPts val="0"/>
                        </a:spcBef>
                        <a:spcAft>
                          <a:spcPts val="0"/>
                        </a:spcAft>
                        <a:buNone/>
                      </a:pPr>
                      <a:endParaRPr/>
                    </a:p>
                  </a:txBody>
                  <a:tcPr marL="0" marR="0" marT="0" marB="0" anchor="ctr">
                    <a:lnL w="12700" cap="flat" cmpd="sng" algn="ctr">
                      <a:solidFill>
                        <a:srgbClr val="FFFFFF">
                          <a:alpha val="0"/>
                        </a:srgbClr>
                      </a:solidFill>
                      <a:prstDash val="solid"/>
                    </a:lnL>
                    <a:lnR w="12700" cap="flat" cmpd="sng" algn="ctr">
                      <a:solidFill>
                        <a:srgbClr val="FFFFFF">
                          <a:alpha val="0"/>
                        </a:srgbClr>
                      </a:solidFill>
                      <a:prstDash val="solid"/>
                    </a:lnR>
                    <a:lnT w="12700" cap="flat" cmpd="sng" algn="ctr">
                      <a:solidFill>
                        <a:srgbClr val="FFFFFF">
                          <a:alpha val="0"/>
                        </a:srgbClr>
                      </a:solidFill>
                      <a:prstDash val="solid"/>
                    </a:lnT>
                    <a:lnB w="25400" cap="flat" cmpd="sng" algn="ctr">
                      <a:solidFill>
                        <a:srgbClr val="0083A9">
                          <a:alpha val="100000"/>
                        </a:srgbClr>
                      </a:solidFill>
                      <a:prstDash val="solid"/>
                    </a:lnB>
                  </a:tcPr>
                </a:tc>
                <a:tc hMerge="1">
                  <a:txBody>
                    <a:bodyPr/>
                    <a:lstStyle/>
                    <a:p>
                      <a:pPr marL="0" marR="0" algn="l">
                        <a:spcBef>
                          <a:spcPts val="0"/>
                        </a:spcBef>
                        <a:spcAft>
                          <a:spcPts val="0"/>
                        </a:spcAft>
                        <a:buNone/>
                      </a:pPr>
                      <a:endParaRPr/>
                    </a:p>
                  </a:txBody>
                  <a:tcPr marL="0" marR="0" marT="0" marB="0" anchor="ctr">
                    <a:lnL w="12700" cap="flat" cmpd="sng" algn="ctr">
                      <a:solidFill>
                        <a:srgbClr val="FFFFFF">
                          <a:alpha val="0"/>
                        </a:srgbClr>
                      </a:solidFill>
                      <a:prstDash val="solid"/>
                    </a:lnL>
                    <a:lnR w="12700" cap="flat" cmpd="sng" algn="ctr">
                      <a:solidFill>
                        <a:srgbClr val="FFFFFF">
                          <a:alpha val="0"/>
                        </a:srgbClr>
                      </a:solidFill>
                      <a:prstDash val="solid"/>
                    </a:lnR>
                    <a:lnT w="12700" cap="flat" cmpd="sng" algn="ctr">
                      <a:solidFill>
                        <a:srgbClr val="FFFFFF">
                          <a:alpha val="0"/>
                        </a:srgbClr>
                      </a:solidFill>
                      <a:prstDash val="solid"/>
                    </a:lnT>
                    <a:lnB w="25400" cap="flat" cmpd="sng" algn="ctr">
                      <a:solidFill>
                        <a:srgbClr val="0083A9">
                          <a:alpha val="100000"/>
                        </a:srgbClr>
                      </a:solidFill>
                      <a:prstDash val="solid"/>
                    </a:lnB>
                  </a:tcPr>
                </a:tc>
                <a:extLst>
                  <a:ext uri="{0D108BD9-81ED-4DB2-BD59-A6C34878D82A}">
                    <a16:rowId xmlns:a16="http://schemas.microsoft.com/office/drawing/2014/main" val="10000"/>
                  </a:ext>
                </a:extLst>
              </a:tr>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1"/>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HRTG</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19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448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29.8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24.2%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20.1%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0.3%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12.4%</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0083A9"/>
                      </a:solidFill>
                      <a:prstDash val="solid"/>
                      <a:round/>
                      <a:headEnd type="none" w="med" len="med"/>
                      <a:tailEnd type="none" w="med" len="med"/>
                    </a:lnT>
                    <a:lnB w="12700" cap="flat" cmpd="sng" algn="ctr">
                      <a:solidFill>
                        <a:srgbClr val="D9D9D9">
                          <a:alpha val="100000"/>
                        </a:srgbClr>
                      </a:solidFill>
                      <a:prstDash val="solid"/>
                    </a:lnB>
                  </a:tcPr>
                </a:tc>
                <a:extLst>
                  <a:ext uri="{0D108BD9-81ED-4DB2-BD59-A6C34878D82A}">
                    <a16:rowId xmlns:a16="http://schemas.microsoft.com/office/drawing/2014/main" val="10002"/>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UFCS</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1,100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25.4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26.0%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7.9%</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03"/>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KMPR</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5,000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55.4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170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18.4%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5.5%</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04"/>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FNHC</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205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13.9%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5.5%</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05"/>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EIG</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1,310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31.4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23.0%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5.4%</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06"/>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KINS</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0.2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22.6%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29.0%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5.2%</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07"/>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HCI</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367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28.5%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32.6%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15.2%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4.9%</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08"/>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PGR</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42,460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593.1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27.4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814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22.4%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28.0%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4.6%</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09"/>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AFG</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8,510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89.6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470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19.3%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4.1%</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1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SAFT</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1,330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15.5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0.5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3.8%</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11"/>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PRA</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1,880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59.5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10.4%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3.8%</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12"/>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UVE</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1,070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34.8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27.1%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31.1%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3.2%</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13"/>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WRB</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10,240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127.6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13.8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668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10.8%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15.2%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17.4%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1.8%</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14"/>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CINF</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13,810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163.0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331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1.8%</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15"/>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SIGI</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3,730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56.2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0.7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0.7%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24.0%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1.7%</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16"/>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THG</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4,620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43.8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401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11.1%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15.4%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1.5%</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17"/>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HMN</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1,440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40.6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18"/>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Y</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8,760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1,120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13.6%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10.5%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1.0%</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19"/>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ACGL</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12,870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402.3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60.6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1,288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15.1%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0.9%</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2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ALL</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31,200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434.0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133.2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8,777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30.7%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28.1%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10.6%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0.8%</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21"/>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RNR</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6,080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40.9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1,312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29.9%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21.6%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0.4%</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22"/>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RE</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8,740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46.1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1,462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18.2%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0.3%</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23"/>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CB</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62,650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338.0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4,690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11.7%</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-1.5%</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24"/>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MKL</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13,680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0.2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185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11.2%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9.5%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-1.6%</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12700" cap="flat" cmpd="sng" algn="ctr">
                      <a:solidFill>
                        <a:srgbClr val="D9D9D9">
                          <a:alpha val="100000"/>
                        </a:srgbClr>
                      </a:solidFill>
                      <a:prstDash val="solid"/>
                    </a:lnB>
                  </a:tcPr>
                </a:tc>
                <a:extLst>
                  <a:ext uri="{0D108BD9-81ED-4DB2-BD59-A6C34878D82A}">
                    <a16:rowId xmlns:a16="http://schemas.microsoft.com/office/drawing/2014/main" val="10025"/>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AIZ</a:t>
                      </a:r>
                    </a:p>
                  </a:txBody>
                  <a:tcPr marL="0" marR="0" marT="0" marB="0" anchor="ctr">
                    <a:lnL w="12700" cap="flat" cmpd="sng" algn="ctr">
                      <a:solidFill>
                        <a:srgbClr val="FFFFFF">
                          <a:alpha val="10000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5,830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71.9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23.2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1,894</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32.3%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32.5%</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8.3%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6.2%</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D9D9D9">
                          <a:alpha val="100000"/>
                        </a:srgbClr>
                      </a:solidFill>
                      <a:prstDash val="soli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12700" cap="flat" cmpd="sng" algn="ctr">
                      <a:solidFill>
                        <a:srgbClr val="FFFFFF">
                          <a:alpha val="100000"/>
                        </a:srgbClr>
                      </a:solidFill>
                      <a:prstDash val="solid"/>
                    </a:lnR>
                    <a:lnT w="12700" cap="flat" cmpd="sng" algn="ctr">
                      <a:solidFill>
                        <a:srgbClr val="D9D9D9">
                          <a:alpha val="100000"/>
                        </a:srgbClr>
                      </a:solidFill>
                      <a:prstDash val="solid"/>
                    </a:lnT>
                    <a:lnB w="25400" cap="flat" cmpd="sng" algn="ctr">
                      <a:solidFill>
                        <a:srgbClr val="0083A9">
                          <a:alpha val="100000"/>
                        </a:srgbClr>
                      </a:solidFill>
                      <a:prstDash val="solid"/>
                    </a:lnB>
                  </a:tcPr>
                </a:tc>
                <a:extLst>
                  <a:ext uri="{0D108BD9-81ED-4DB2-BD59-A6C34878D82A}">
                    <a16:rowId xmlns:a16="http://schemas.microsoft.com/office/drawing/2014/main" val="1002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3001" y="3109451"/>
            <a:ext cx="9053989" cy="932159"/>
          </a:xfrm>
        </p:spPr>
        <p:txBody>
          <a:bodyPr/>
          <a:lstStyle/>
          <a:p>
            <a:r>
              <a:t>By Company Detail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00" y="455065"/>
            <a:ext cx="9067133" cy="481596"/>
          </a:xfrm>
        </p:spPr>
        <p:txBody>
          <a:bodyPr/>
          <a:lstStyle/>
          <a:p>
            <a:r>
              <a:t>Arch Capital Group Ltd.</a:t>
            </a:r>
          </a:p>
        </p:txBody>
      </p:sp>
      <p:graphicFrame>
        <p:nvGraphicFramePr>
          <p:cNvPr id="3" name="Table 2"/>
          <p:cNvGraphicFramePr>
            <a:graphicFrameLocks noGrp="1"/>
          </p:cNvGraphicFramePr>
          <p:nvPr/>
        </p:nvGraphicFramePr>
        <p:xfrm>
          <a:off x="503000" y="1305867"/>
          <a:ext cx="8394192" cy="548640"/>
        </p:xfrm>
        <a:graphic>
          <a:graphicData uri="http://schemas.openxmlformats.org/drawingml/2006/table">
            <a:tbl>
              <a:tblPr/>
              <a:tblGrid>
                <a:gridCol w="493776">
                  <a:extLst>
                    <a:ext uri="{9D8B030D-6E8A-4147-A177-3AD203B41FA5}">
                      <a16:colId xmlns:a16="http://schemas.microsoft.com/office/drawing/2014/main" val="20000"/>
                    </a:ext>
                  </a:extLst>
                </a:gridCol>
                <a:gridCol w="493776">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gridCol w="822960">
                  <a:extLst>
                    <a:ext uri="{9D8B030D-6E8A-4147-A177-3AD203B41FA5}">
                      <a16:colId xmlns:a16="http://schemas.microsoft.com/office/drawing/2014/main" val="20010"/>
                    </a:ext>
                  </a:extLst>
                </a:gridCol>
              </a:tblGrid>
              <a:tr h="202406">
                <a:tc>
                  <a:txBody>
                    <a:bodyPr/>
                    <a:lstStyle/>
                    <a:p>
                      <a:pPr marL="63500" marR="50800" algn="l">
                        <a:spcBef>
                          <a:spcPts val="200"/>
                        </a:spcBef>
                        <a:spcAft>
                          <a:spcPts val="400"/>
                        </a:spcAft>
                        <a:buNone/>
                      </a:pPr>
                      <a:r>
                        <a:rPr sz="800">
                          <a:solidFill>
                            <a:srgbClr val="0083A9">
                              <a:alpha val="100000"/>
                            </a:srgbClr>
                          </a:solidFill>
                          <a:latin typeface="Arial"/>
                          <a:cs typeface="Arial"/>
                        </a:rPr>
                        <a:t>Ticker</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r">
                        <a:spcBef>
                          <a:spcPts val="200"/>
                        </a:spcBef>
                        <a:spcAft>
                          <a:spcPts val="400"/>
                        </a:spcAft>
                        <a:buNone/>
                      </a:pPr>
                      <a:r>
                        <a:rPr sz="800">
                          <a:solidFill>
                            <a:srgbClr val="0083A9">
                              <a:alpha val="100000"/>
                            </a:srgbClr>
                          </a:solidFill>
                          <a:latin typeface="Arial"/>
                          <a:cs typeface="Arial"/>
                        </a:rPr>
                        <a:t># of quarters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Current Mkt Cap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Initial Shares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Shares Repurchased (mil)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Dollar Repurchased ($m)</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Initial Shares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Percent of Mkt Cap Repurchased</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Total Shareholder Return</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ROI</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tc>
                  <a:txBody>
                    <a:bodyPr/>
                    <a:lstStyle/>
                    <a:p>
                      <a:pPr marL="63500" marR="50800" algn="l">
                        <a:spcBef>
                          <a:spcPts val="200"/>
                        </a:spcBef>
                        <a:spcAft>
                          <a:spcPts val="400"/>
                        </a:spcAft>
                        <a:buNone/>
                      </a:pPr>
                      <a:r>
                        <a:rPr sz="800">
                          <a:solidFill>
                            <a:srgbClr val="0083A9">
                              <a:alpha val="100000"/>
                            </a:srgbClr>
                          </a:solidFill>
                          <a:latin typeface="Arial"/>
                          <a:cs typeface="Arial"/>
                        </a:rPr>
                        <a:t>Buyback Effectiveness</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25400" cap="flat" cmpd="sng" algn="ctr">
                      <a:solidFill>
                        <a:srgbClr val="0083A9">
                          <a:alpha val="100000"/>
                        </a:srgbClr>
                      </a:solidFill>
                      <a:prstDash val="solid"/>
                    </a:lnT>
                    <a:lnB w="12700" cap="flat" cmpd="sng" algn="ctr">
                      <a:solidFill>
                        <a:srgbClr val="0083A9">
                          <a:alpha val="100000"/>
                        </a:srgbClr>
                      </a:solidFill>
                      <a:prstDash val="solid"/>
                    </a:lnB>
                  </a:tcPr>
                </a:tc>
                <a:extLst>
                  <a:ext uri="{0D108BD9-81ED-4DB2-BD59-A6C34878D82A}">
                    <a16:rowId xmlns:a16="http://schemas.microsoft.com/office/drawing/2014/main" val="10000"/>
                  </a:ext>
                </a:extLst>
              </a:tr>
              <a:tr h="182880">
                <a:tc>
                  <a:txBody>
                    <a:bodyPr/>
                    <a:lstStyle/>
                    <a:p>
                      <a:pPr marL="63500" marR="50800" algn="l">
                        <a:spcBef>
                          <a:spcPts val="200"/>
                        </a:spcBef>
                        <a:spcAft>
                          <a:spcPts val="200"/>
                        </a:spcAft>
                        <a:buNone/>
                      </a:pPr>
                      <a:r>
                        <a:rPr sz="800">
                          <a:solidFill>
                            <a:srgbClr val="111111">
                              <a:alpha val="100000"/>
                            </a:srgbClr>
                          </a:solidFill>
                          <a:latin typeface="Arial"/>
                          <a:cs typeface="Arial"/>
                        </a:rPr>
                        <a:t>ACGL</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r">
                        <a:spcBef>
                          <a:spcPts val="200"/>
                        </a:spcBef>
                        <a:spcAft>
                          <a:spcPts val="200"/>
                        </a:spcAft>
                        <a:buNone/>
                      </a:pPr>
                      <a:r>
                        <a:rPr sz="800">
                          <a:solidFill>
                            <a:srgbClr val="111111">
                              <a:alpha val="100000"/>
                            </a:srgbClr>
                          </a:solidFill>
                          <a:latin typeface="Arial"/>
                          <a:cs typeface="Arial"/>
                        </a:rPr>
                        <a:t>20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12,870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402.3</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60.6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1,288</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15.1%</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10.0%</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6.6%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7.6%</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tc>
                  <a:txBody>
                    <a:bodyPr/>
                    <a:lstStyle/>
                    <a:p>
                      <a:pPr marL="63500" marR="50800" algn="l">
                        <a:spcBef>
                          <a:spcPts val="200"/>
                        </a:spcBef>
                        <a:spcAft>
                          <a:spcPts val="200"/>
                        </a:spcAft>
                        <a:buNone/>
                      </a:pPr>
                      <a:r>
                        <a:rPr sz="800">
                          <a:solidFill>
                            <a:srgbClr val="111111">
                              <a:alpha val="100000"/>
                            </a:srgbClr>
                          </a:solidFill>
                          <a:latin typeface="Arial"/>
                          <a:cs typeface="Arial"/>
                        </a:rPr>
                        <a:t>0.9%</a:t>
                      </a:r>
                    </a:p>
                  </a:txBody>
                  <a:tcPr marL="0" marR="0" marT="0" marB="0" anchor="ctr">
                    <a:lnL w="0" cap="flat" cmpd="sng" algn="ctr">
                      <a:solidFill>
                        <a:srgbClr val="FFFFFF">
                          <a:alpha val="0"/>
                        </a:srgbClr>
                      </a:solidFill>
                      <a:prstDash val="solid"/>
                    </a:lnL>
                    <a:lnR w="0" cap="flat" cmpd="sng" algn="ctr">
                      <a:solidFill>
                        <a:srgbClr val="FFFFFF">
                          <a:alpha val="0"/>
                        </a:srgbClr>
                      </a:solidFill>
                      <a:prstDash val="solid"/>
                    </a:lnR>
                    <a:lnT w="12700" cap="flat" cmpd="sng" algn="ctr">
                      <a:solidFill>
                        <a:srgbClr val="0083A9"/>
                      </a:solidFill>
                      <a:prstDash val="solid"/>
                      <a:round/>
                      <a:headEnd type="none" w="med" len="med"/>
                      <a:tailEnd type="none" w="med" len="med"/>
                    </a:lnT>
                    <a:lnB w="25400" cap="flat" cmpd="sng" algn="ctr">
                      <a:solidFill>
                        <a:srgbClr val="0083A9">
                          <a:alpha val="100000"/>
                        </a:srgbClr>
                      </a:solidFill>
                      <a:prstDash val="solid"/>
                    </a:lnB>
                  </a:tcPr>
                </a:tc>
                <a:extLst>
                  <a:ext uri="{0D108BD9-81ED-4DB2-BD59-A6C34878D82A}">
                    <a16:rowId xmlns:a16="http://schemas.microsoft.com/office/drawing/2014/main" val="10001"/>
                  </a:ext>
                </a:extLst>
              </a:tr>
            </a:tbl>
          </a:graphicData>
        </a:graphic>
      </p:graphicFrame>
      <p:pic>
        <p:nvPicPr>
          <p:cNvPr id="4" name="pic"/>
          <p:cNvPicPr/>
          <p:nvPr/>
        </p:nvPicPr>
        <p:blipFill>
          <a:blip r:embed="rId2" cstate="print"/>
          <a:stretch>
            <a:fillRect/>
          </a:stretch>
        </p:blipFill>
        <p:spPr>
          <a:xfrm>
            <a:off x="493776" y="2011680"/>
            <a:ext cx="4462272" cy="2734056"/>
          </a:xfrm>
          <a:prstGeom prst="rect">
            <a:avLst/>
          </a:prstGeom>
        </p:spPr>
      </p:pic>
      <p:pic>
        <p:nvPicPr>
          <p:cNvPr id="5" name="pic"/>
          <p:cNvPicPr/>
          <p:nvPr/>
        </p:nvPicPr>
        <p:blipFill>
          <a:blip r:embed="rId3" cstate="print"/>
          <a:stretch>
            <a:fillRect/>
          </a:stretch>
        </p:blipFill>
        <p:spPr>
          <a:xfrm>
            <a:off x="493776" y="4681728"/>
            <a:ext cx="4462272" cy="2734056"/>
          </a:xfrm>
          <a:prstGeom prst="rect">
            <a:avLst/>
          </a:prstGeom>
        </p:spPr>
      </p:pic>
      <p:pic>
        <p:nvPicPr>
          <p:cNvPr id="6" name="pic"/>
          <p:cNvPicPr/>
          <p:nvPr/>
        </p:nvPicPr>
        <p:blipFill>
          <a:blip r:embed="rId4" cstate="print"/>
          <a:stretch>
            <a:fillRect/>
          </a:stretch>
        </p:blipFill>
        <p:spPr>
          <a:xfrm>
            <a:off x="5056632" y="2011680"/>
            <a:ext cx="4663440" cy="4453128"/>
          </a:xfrm>
          <a:prstGeom prst="rect">
            <a:avLst/>
          </a:prstGeom>
        </p:spPr>
      </p:pic>
    </p:spTree>
  </p:cSld>
  <p:clrMapOvr>
    <a:masterClrMapping/>
  </p:clrMapOvr>
</p:sld>
</file>

<file path=ppt/theme/theme1.xml><?xml version="1.0" encoding="utf-8"?>
<a:theme xmlns:a="http://schemas.openxmlformats.org/drawingml/2006/main" name="Template with examples_US letter">
  <a:themeElements>
    <a:clrScheme name="Custom 11">
      <a:dk1>
        <a:srgbClr val="000000"/>
      </a:dk1>
      <a:lt1>
        <a:srgbClr val="FFFFFF"/>
      </a:lt1>
      <a:dk2>
        <a:srgbClr val="E11B22"/>
      </a:dk2>
      <a:lt2>
        <a:srgbClr val="4D4F53"/>
      </a:lt2>
      <a:accent1>
        <a:srgbClr val="F0AB00"/>
      </a:accent1>
      <a:accent2>
        <a:srgbClr val="7AB800"/>
      </a:accent2>
      <a:accent3>
        <a:srgbClr val="5EB6E4"/>
      </a:accent3>
      <a:accent4>
        <a:srgbClr val="0083A9"/>
      </a:accent4>
      <a:accent5>
        <a:srgbClr val="6E267B"/>
      </a:accent5>
      <a:accent6>
        <a:srgbClr val="D3CD8B"/>
      </a:accent6>
      <a:hlink>
        <a:srgbClr val="E11B22"/>
      </a:hlink>
      <a:folHlink>
        <a:srgbClr val="E11B22"/>
      </a:folHlink>
    </a:clrScheme>
    <a:fontScheme name="Aon_PowerPoint_Template_NoImage-3-0">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08" charset="-128"/>
          </a:defRPr>
        </a:defPPr>
      </a:lstStyle>
    </a:lnDef>
  </a:objectDefaults>
  <a:extraClrSchemeLst>
    <a:extraClrScheme>
      <a:clrScheme name="Aon_PowerPoint_Template_NoImage-3-0 1">
        <a:dk1>
          <a:srgbClr val="000000"/>
        </a:dk1>
        <a:lt1>
          <a:srgbClr val="FFFFFF"/>
        </a:lt1>
        <a:dk2>
          <a:srgbClr val="5EB6E4"/>
        </a:dk2>
        <a:lt2>
          <a:srgbClr val="4D4F53"/>
        </a:lt2>
        <a:accent1>
          <a:srgbClr val="C9CAC8"/>
        </a:accent1>
        <a:accent2>
          <a:srgbClr val="7AB800"/>
        </a:accent2>
        <a:accent3>
          <a:srgbClr val="FFFFFF"/>
        </a:accent3>
        <a:accent4>
          <a:srgbClr val="000000"/>
        </a:accent4>
        <a:accent5>
          <a:srgbClr val="E1E1E0"/>
        </a:accent5>
        <a:accent6>
          <a:srgbClr val="6EA600"/>
        </a:accent6>
        <a:hlink>
          <a:srgbClr val="F0AB00"/>
        </a:hlink>
        <a:folHlink>
          <a:srgbClr val="D3CD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BA_Template2.potm" id="{1BCDADC7-7E10-4E33-864C-06BF3A7790DD}" vid="{7C4F573F-57FC-467C-88D7-2573C1B8848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TotalTime>
  <Words>3802</Words>
  <Application>Microsoft Office PowerPoint</Application>
  <PresentationFormat>Custom</PresentationFormat>
  <Paragraphs>1317</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ＭＳ Ｐゴシック</vt:lpstr>
      <vt:lpstr>Arial</vt:lpstr>
      <vt:lpstr>Symbol</vt:lpstr>
      <vt:lpstr>Wingdings</vt:lpstr>
      <vt:lpstr>Template with examples_US letter</vt:lpstr>
      <vt:lpstr>P&amp;C (Re)Insurer’s Share Buyback ROI</vt:lpstr>
      <vt:lpstr>P&amp;C (Re)Insurer’s Share Buyback ROI</vt:lpstr>
      <vt:lpstr>P&amp;C (Re)Insurer’s Share Buyback ROI</vt:lpstr>
      <vt:lpstr>Buyback ROI by Company</vt:lpstr>
      <vt:lpstr>Buyback Effectiveness by Company</vt:lpstr>
      <vt:lpstr>Buyback ROI vs. Buyback Effectiveness by Company</vt:lpstr>
      <vt:lpstr>Top 25 most effective share repurchasers</vt:lpstr>
      <vt:lpstr>By Company Detail</vt:lpstr>
      <vt:lpstr>Arch Capital Group Ltd.</vt:lpstr>
      <vt:lpstr>American Financial Group, Inc.</vt:lpstr>
      <vt:lpstr>American International Group, Inc.</vt:lpstr>
      <vt:lpstr>Assurant, Inc.</vt:lpstr>
      <vt:lpstr>Allstate Corporation</vt:lpstr>
      <vt:lpstr>AMERISAFE, Inc.</vt:lpstr>
      <vt:lpstr>AXIS Capital Holdings Limited</vt:lpstr>
      <vt:lpstr>Chubb Limited</vt:lpstr>
      <vt:lpstr>Cincinnati Financial Corporation</vt:lpstr>
      <vt:lpstr>CNA Financial Corporation</vt:lpstr>
      <vt:lpstr>Donegal Group Inc.</vt:lpstr>
      <vt:lpstr>Employers Holdings, Inc.</vt:lpstr>
      <vt:lpstr>EMC Insurance Group Inc.</vt:lpstr>
      <vt:lpstr>Erie Indemnity Company</vt:lpstr>
      <vt:lpstr>Enstar Group Limited</vt:lpstr>
      <vt:lpstr>Federated National Holding Company</vt:lpstr>
      <vt:lpstr>Greenlight Capital Re, Ltd.</vt:lpstr>
      <vt:lpstr>Hallmark Financial Services, Inc.</vt:lpstr>
      <vt:lpstr>HCI Group, Inc.</vt:lpstr>
      <vt:lpstr>Hartford Financial Services Group, Inc.</vt:lpstr>
      <vt:lpstr>Horace Mann Educators Corporation</vt:lpstr>
      <vt:lpstr>Heritage Insurance Holdings, Inc.</vt:lpstr>
      <vt:lpstr>James River Group Holdings, Ltd.</vt:lpstr>
      <vt:lpstr>Kingsway Financial Services Inc.</vt:lpstr>
      <vt:lpstr>Kingstone Companies, Inc.</vt:lpstr>
      <vt:lpstr>Kemper Corporation</vt:lpstr>
      <vt:lpstr>Mercury General Corporation</vt:lpstr>
      <vt:lpstr>Maiden Holdings, Ltd.</vt:lpstr>
      <vt:lpstr>Markel Corporation</vt:lpstr>
      <vt:lpstr>Navigators Group, Inc.</vt:lpstr>
      <vt:lpstr>National General Holdings Corporation</vt:lpstr>
      <vt:lpstr>Old Republic International Corporation</vt:lpstr>
      <vt:lpstr>Progressive Corporation</vt:lpstr>
      <vt:lpstr>1347 Property Insurance Holdings, Inc.</vt:lpstr>
      <vt:lpstr>ProAssurance Corporation</vt:lpstr>
      <vt:lpstr>Everest Re Group, Ltd.</vt:lpstr>
      <vt:lpstr>RLI Corp.</vt:lpstr>
      <vt:lpstr>RenaissanceRe Holdings Ltd.</vt:lpstr>
      <vt:lpstr>Safety Insurance Group, Inc.</vt:lpstr>
      <vt:lpstr>Selective Insurance Group, Inc.</vt:lpstr>
      <vt:lpstr>State Auto Financial Corporation</vt:lpstr>
      <vt:lpstr>Hanover Insurance Group, Inc.</vt:lpstr>
      <vt:lpstr>Third Point Reinsurance Ltd.</vt:lpstr>
      <vt:lpstr>Travelers Companies, Inc.</vt:lpstr>
      <vt:lpstr>United Fire Group, Inc.</vt:lpstr>
      <vt:lpstr>United Insurance Holdings Corp.</vt:lpstr>
      <vt:lpstr>Universal Insurance Holdings, Inc.</vt:lpstr>
      <vt:lpstr>W. R. Berkley Corporation</vt:lpstr>
      <vt:lpstr>White Mountains Insurance Group, Ltd.</vt:lpstr>
      <vt:lpstr>Alleghany Corporation</vt:lpstr>
    </vt:vector>
  </TitlesOfParts>
  <Company>Aon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Aon Benfield Printed Report Template</dc:title>
  <dc:creator>Colleen Gore</dc:creator>
  <cp:lastModifiedBy>Adam Troyer</cp:lastModifiedBy>
  <cp:revision>17</cp:revision>
  <dcterms:created xsi:type="dcterms:W3CDTF">2017-01-26T08:12:11Z</dcterms:created>
  <dcterms:modified xsi:type="dcterms:W3CDTF">2019-03-26T16:02:00Z</dcterms:modified>
</cp:coreProperties>
</file>