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5/25/2023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71249-7A62-461F-9AD9-7923D3BF3991}"/>
              </a:ext>
            </a:extLst>
          </p:cNvPr>
          <p:cNvSpPr>
            <a:spLocks noGrp="1"/>
          </p:cNvSpPr>
          <p:nvPr>
            <p:ph type="ctrTitle"/>
          </p:nvPr>
        </p:nvSpPr>
        <p:spPr/>
        <p:txBody>
          <a:bodyPr/>
          <a:lstStyle/>
          <a:p>
            <a:r>
              <a:rPr lang="en-US" dirty="0"/>
              <a:t>Checkedlistbox </a:t>
            </a:r>
          </a:p>
        </p:txBody>
      </p:sp>
      <p:sp>
        <p:nvSpPr>
          <p:cNvPr id="3" name="Subtitle 2">
            <a:extLst>
              <a:ext uri="{FF2B5EF4-FFF2-40B4-BE49-F238E27FC236}">
                <a16:creationId xmlns:a16="http://schemas.microsoft.com/office/drawing/2014/main" id="{6415AAE9-48DF-42CA-B479-5CD993D0030A}"/>
              </a:ext>
            </a:extLst>
          </p:cNvPr>
          <p:cNvSpPr>
            <a:spLocks noGrp="1"/>
          </p:cNvSpPr>
          <p:nvPr>
            <p:ph type="subTitle" idx="1"/>
          </p:nvPr>
        </p:nvSpPr>
        <p:spPr/>
        <p:txBody>
          <a:bodyPr>
            <a:normAutofit lnSpcReduction="10000"/>
          </a:bodyPr>
          <a:lstStyle/>
          <a:p>
            <a:r>
              <a:rPr lang="en-US" b="1" dirty="0"/>
              <a:t>General info about check box</a:t>
            </a:r>
          </a:p>
          <a:p>
            <a:r>
              <a:rPr lang="en-US" b="1" dirty="0"/>
              <a:t>Destructor </a:t>
            </a:r>
          </a:p>
          <a:p>
            <a:r>
              <a:rPr lang="en-US" b="1" dirty="0"/>
              <a:t>By  Omid saadat</a:t>
            </a:r>
          </a:p>
        </p:txBody>
      </p:sp>
    </p:spTree>
    <p:extLst>
      <p:ext uri="{BB962C8B-B14F-4D97-AF65-F5344CB8AC3E}">
        <p14:creationId xmlns:p14="http://schemas.microsoft.com/office/powerpoint/2010/main" val="4237151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486A51-277D-4416-BAC7-853C6F72CB16}"/>
              </a:ext>
            </a:extLst>
          </p:cNvPr>
          <p:cNvSpPr/>
          <p:nvPr/>
        </p:nvSpPr>
        <p:spPr>
          <a:xfrm>
            <a:off x="955964" y="1228397"/>
            <a:ext cx="10792691" cy="4401205"/>
          </a:xfrm>
          <a:prstGeom prst="rect">
            <a:avLst/>
          </a:prstGeom>
        </p:spPr>
        <p:txBody>
          <a:bodyPr wrap="square">
            <a:spAutoFit/>
          </a:bodyPr>
          <a:lstStyle/>
          <a:p>
            <a:pPr marL="342900" indent="-342900">
              <a:buFont typeface="Arial" panose="020B0604020202020204" pitchFamily="34" charset="0"/>
              <a:buChar char="•"/>
            </a:pPr>
            <a:r>
              <a:rPr lang="en-US" sz="2800" dirty="0">
                <a:latin typeface="Inter"/>
              </a:rPr>
              <a:t>A checkedlistbox is a graphical user interface control element that allow</a:t>
            </a:r>
            <a:r>
              <a:rPr lang="en-US" sz="2800" dirty="0"/>
              <a:t>A checkedlistbox is a graphical user interface control element that allows users to select one or more items from a list by clicking on checkboxes displayed next to each item. It is commonly used in software applications for setting preferences, selecting multiple options, and managing lists.</a:t>
            </a:r>
            <a:r>
              <a:rPr lang="en-US" sz="2800" dirty="0">
                <a:latin typeface="Inter"/>
              </a:rPr>
              <a:t>s users to select one or more items from a list by clicking on checkboxes displayed next to each item. It is commonly used in software applications for setting preferences, selecting multiple options, and managing lists.</a:t>
            </a:r>
            <a:endParaRPr lang="en-US" sz="2800" dirty="0"/>
          </a:p>
        </p:txBody>
      </p:sp>
    </p:spTree>
    <p:extLst>
      <p:ext uri="{BB962C8B-B14F-4D97-AF65-F5344CB8AC3E}">
        <p14:creationId xmlns:p14="http://schemas.microsoft.com/office/powerpoint/2010/main" val="463226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1BA0BB9-3B85-40B0-AA1E-B5FAB321344E}"/>
              </a:ext>
            </a:extLst>
          </p:cNvPr>
          <p:cNvSpPr/>
          <p:nvPr/>
        </p:nvSpPr>
        <p:spPr>
          <a:xfrm>
            <a:off x="2466109" y="1011382"/>
            <a:ext cx="6096000" cy="5693866"/>
          </a:xfrm>
          <a:prstGeom prst="rect">
            <a:avLst/>
          </a:prstGeom>
        </p:spPr>
        <p:txBody>
          <a:bodyPr>
            <a:spAutoFit/>
          </a:bodyPr>
          <a:lstStyle/>
          <a:p>
            <a:pPr marL="457200" indent="-457200">
              <a:buFont typeface="Arial" panose="020B0604020202020204" pitchFamily="34" charset="0"/>
              <a:buChar char="•"/>
            </a:pPr>
            <a:r>
              <a:rPr lang="en-US" sz="2800" dirty="0">
                <a:latin typeface="Inter"/>
              </a:rPr>
              <a:t> In C#, you can use the CheckedListBox class to create a chec</a:t>
            </a:r>
            <a:r>
              <a:rPr lang="en-US" sz="2800" dirty="0"/>
              <a:t> In C#, you can use the CheckedListBox class to create a checkedlistbox control in your Windows Forms application.</a:t>
            </a:r>
          </a:p>
          <a:p>
            <a:pPr algn="just"/>
            <a:r>
              <a:rPr lang="en-US" sz="2800" dirty="0"/>
              <a:t>To create a checkedlistbox:</a:t>
            </a:r>
          </a:p>
          <a:p>
            <a:pPr algn="just"/>
            <a:r>
              <a:rPr lang="en-US" sz="2800" dirty="0"/>
              <a:t>Open your Windows Forms project in Visual Studio.</a:t>
            </a:r>
          </a:p>
          <a:p>
            <a:pPr algn="just"/>
            <a:r>
              <a:rPr lang="en-US" sz="2800" dirty="0"/>
              <a:t>Drag and drop a CheckedListBox control from the Toolbox onto your form.</a:t>
            </a:r>
          </a:p>
        </p:txBody>
      </p:sp>
    </p:spTree>
    <p:extLst>
      <p:ext uri="{BB962C8B-B14F-4D97-AF65-F5344CB8AC3E}">
        <p14:creationId xmlns:p14="http://schemas.microsoft.com/office/powerpoint/2010/main" val="1570347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2B0F53-EF02-4030-AADB-C421FBFFC6E2}"/>
              </a:ext>
            </a:extLst>
          </p:cNvPr>
          <p:cNvSpPr/>
          <p:nvPr/>
        </p:nvSpPr>
        <p:spPr>
          <a:xfrm>
            <a:off x="2452255" y="942461"/>
            <a:ext cx="6096000" cy="5693866"/>
          </a:xfrm>
          <a:prstGeom prst="rect">
            <a:avLst/>
          </a:prstGeom>
        </p:spPr>
        <p:txBody>
          <a:bodyPr>
            <a:spAutoFit/>
          </a:bodyPr>
          <a:lstStyle/>
          <a:p>
            <a:r>
              <a:rPr lang="en-US" sz="2800" dirty="0">
                <a:latin typeface="Inter"/>
              </a:rPr>
              <a:t>To create a checkedlistbox:</a:t>
            </a:r>
          </a:p>
          <a:p>
            <a:pPr>
              <a:buFont typeface="+mj-lt"/>
              <a:buAutoNum type="arabicPeriod"/>
            </a:pPr>
            <a:r>
              <a:rPr lang="en-US" sz="2800" dirty="0">
                <a:latin typeface="Inter"/>
              </a:rPr>
              <a:t>Open your Windows Forms project in Visual Studio.</a:t>
            </a:r>
          </a:p>
          <a:p>
            <a:pPr>
              <a:buFont typeface="+mj-lt"/>
              <a:buAutoNum type="arabicPeriod"/>
            </a:pPr>
            <a:r>
              <a:rPr lang="en-US" sz="2800" dirty="0">
                <a:latin typeface="Inter"/>
              </a:rPr>
              <a:t>Drag and drop a CheckedListBox control from the Toolbox onto your form.</a:t>
            </a:r>
          </a:p>
          <a:p>
            <a:pPr>
              <a:buFont typeface="+mj-lt"/>
              <a:buAutoNum type="arabicPeriod"/>
            </a:pPr>
            <a:r>
              <a:rPr lang="en-US" sz="2800" dirty="0">
                <a:latin typeface="Inter"/>
              </a:rPr>
              <a:t>Set the properties for the checkedlistbox, such as the items you want to display, the size, and the location.</a:t>
            </a:r>
          </a:p>
          <a:p>
            <a:pPr>
              <a:buFont typeface="+mj-lt"/>
              <a:buAutoNum type="arabicPeriod"/>
            </a:pPr>
            <a:r>
              <a:rPr lang="en-US" sz="2800" dirty="0">
                <a:latin typeface="Inter"/>
              </a:rPr>
              <a:t>Add event handlers for the </a:t>
            </a:r>
            <a:r>
              <a:rPr lang="en-US" sz="2800" dirty="0" err="1">
                <a:latin typeface="Inter"/>
              </a:rPr>
              <a:t>ItemCheck</a:t>
            </a:r>
            <a:r>
              <a:rPr lang="en-US" sz="2800" dirty="0">
                <a:latin typeface="Inter"/>
              </a:rPr>
              <a:t> or </a:t>
            </a:r>
            <a:r>
              <a:rPr lang="en-US" sz="2800" dirty="0" err="1">
                <a:latin typeface="Inter"/>
              </a:rPr>
              <a:t>SelectedIndexChanged</a:t>
            </a:r>
            <a:r>
              <a:rPr lang="en-US" sz="2800" dirty="0">
                <a:latin typeface="Inter"/>
              </a:rPr>
              <a:t> events to handle user interaction with the control.</a:t>
            </a:r>
          </a:p>
        </p:txBody>
      </p:sp>
    </p:spTree>
    <p:extLst>
      <p:ext uri="{BB962C8B-B14F-4D97-AF65-F5344CB8AC3E}">
        <p14:creationId xmlns:p14="http://schemas.microsoft.com/office/powerpoint/2010/main" val="1179197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8FF516-B02B-4A6A-A4F0-97E7FBA1F66A}"/>
              </a:ext>
            </a:extLst>
          </p:cNvPr>
          <p:cNvSpPr>
            <a:spLocks noChangeArrowheads="1"/>
          </p:cNvSpPr>
          <p:nvPr/>
        </p:nvSpPr>
        <p:spPr bwMode="auto">
          <a:xfrm>
            <a:off x="2535381" y="659011"/>
            <a:ext cx="6594764" cy="5539978"/>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FFFFFF"/>
                </a:solidFill>
                <a:effectLst/>
                <a:latin typeface="system-ui"/>
              </a:rPr>
              <a:t>/ Add items to the checkedlistbox checkedListBox1.Items.Add(</a:t>
            </a:r>
            <a:r>
              <a:rPr kumimoji="0" lang="en-US" altLang="en-US" sz="3600" b="0" i="0" u="none" strike="noStrike" cap="none" normalizeH="0" baseline="0" dirty="0">
                <a:ln>
                  <a:noFill/>
                </a:ln>
                <a:solidFill>
                  <a:srgbClr val="B5BD68"/>
                </a:solidFill>
                <a:effectLst/>
                <a:latin typeface="system-ui"/>
              </a:rPr>
              <a:t>"Item 1"</a:t>
            </a:r>
            <a:r>
              <a:rPr kumimoji="0" lang="en-US" altLang="en-US" sz="3600" b="0" i="0" u="none" strike="noStrike" cap="none" normalizeH="0" baseline="0" dirty="0">
                <a:ln>
                  <a:noFill/>
                </a:ln>
                <a:solidFill>
                  <a:srgbClr val="FFFFFF"/>
                </a:solidFill>
                <a:effectLst/>
                <a:latin typeface="system-ui"/>
              </a:rPr>
              <a:t>); checkedListBox1.Items.Add(</a:t>
            </a:r>
            <a:r>
              <a:rPr kumimoji="0" lang="en-US" altLang="en-US" sz="3600" b="0" i="0" u="none" strike="noStrike" cap="none" normalizeH="0" baseline="0" dirty="0">
                <a:ln>
                  <a:noFill/>
                </a:ln>
                <a:solidFill>
                  <a:srgbClr val="B5BD68"/>
                </a:solidFill>
                <a:effectLst/>
                <a:latin typeface="system-ui"/>
              </a:rPr>
              <a:t>"Item 2"</a:t>
            </a:r>
            <a:r>
              <a:rPr kumimoji="0" lang="en-US" altLang="en-US" sz="3600" b="0" i="0" u="none" strike="noStrike" cap="none" normalizeH="0" baseline="0" dirty="0">
                <a:ln>
                  <a:noFill/>
                </a:ln>
                <a:solidFill>
                  <a:srgbClr val="FFFFFF"/>
                </a:solidFill>
                <a:effectLst/>
                <a:latin typeface="system-ui"/>
              </a:rPr>
              <a:t>); checkedListBox1.Items.Add(</a:t>
            </a:r>
            <a:r>
              <a:rPr kumimoji="0" lang="en-US" altLang="en-US" sz="3600" b="0" i="0" u="none" strike="noStrike" cap="none" normalizeH="0" baseline="0" dirty="0">
                <a:ln>
                  <a:noFill/>
                </a:ln>
                <a:solidFill>
                  <a:srgbClr val="B5BD68"/>
                </a:solidFill>
                <a:effectLst/>
                <a:latin typeface="system-ui"/>
              </a:rPr>
              <a:t>"Item 3"</a:t>
            </a:r>
            <a:r>
              <a:rPr kumimoji="0" lang="en-US" altLang="en-US" sz="3600" b="0" i="0" u="none" strike="noStrike" cap="none" normalizeH="0" baseline="0" dirty="0">
                <a:ln>
                  <a:noFill/>
                </a:ln>
                <a:solidFill>
                  <a:srgbClr val="FFFFFF"/>
                </a:solidFill>
                <a:effectLst/>
                <a:latin typeface="system-ui"/>
              </a:rPr>
              <a:t>); // Set the check state for an item checkedListBox1.SetItemChecked(0, true);</a:t>
            </a:r>
            <a:r>
              <a:rPr kumimoji="0" lang="en-US" altLang="en-US" sz="36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1887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FBC08-8A66-B747-D090-AB73E501F906}"/>
              </a:ext>
            </a:extLst>
          </p:cNvPr>
          <p:cNvSpPr>
            <a:spLocks noGrp="1"/>
          </p:cNvSpPr>
          <p:nvPr>
            <p:ph type="title"/>
          </p:nvPr>
        </p:nvSpPr>
        <p:spPr/>
        <p:txBody>
          <a:bodyPr/>
          <a:lstStyle/>
          <a:p>
            <a:r>
              <a:rPr lang="en-US" dirty="0"/>
              <a:t>Checkbox list example</a:t>
            </a:r>
          </a:p>
        </p:txBody>
      </p:sp>
      <p:sp>
        <p:nvSpPr>
          <p:cNvPr id="3" name="Content Placeholder 2">
            <a:extLst>
              <a:ext uri="{FF2B5EF4-FFF2-40B4-BE49-F238E27FC236}">
                <a16:creationId xmlns:a16="http://schemas.microsoft.com/office/drawing/2014/main" id="{D641606B-60E4-536E-8C1F-85D61E930C3B}"/>
              </a:ext>
            </a:extLst>
          </p:cNvPr>
          <p:cNvSpPr>
            <a:spLocks noGrp="1"/>
          </p:cNvSpPr>
          <p:nvPr>
            <p:ph idx="1"/>
          </p:nvPr>
        </p:nvSpPr>
        <p:spPr/>
        <p:txBody>
          <a:bodyPr>
            <a:normAutofit/>
          </a:bodyPr>
          <a:lstStyle/>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Arial" panose="020B0604020202020204" pitchFamily="34" charset="0"/>
              </a:rPr>
              <a:t>using </a:t>
            </a:r>
            <a:r>
              <a:rPr lang="en-US" sz="2000" kern="100" dirty="0" err="1">
                <a:effectLst/>
                <a:latin typeface="Calibri" panose="020F0502020204030204" pitchFamily="34" charset="0"/>
                <a:ea typeface="Calibri" panose="020F0502020204030204" pitchFamily="34" charset="0"/>
                <a:cs typeface="Arial" panose="020B0604020202020204" pitchFamily="34" charset="0"/>
              </a:rPr>
              <a:t>System.Windows.Forms</a:t>
            </a:r>
            <a:r>
              <a:rPr lang="en-US" sz="2000" kern="100" dirty="0">
                <a:effectLst/>
                <a:latin typeface="Calibri" panose="020F0502020204030204" pitchFamily="34" charset="0"/>
                <a:ea typeface="Calibri" panose="020F0502020204030204" pitchFamily="34" charset="0"/>
                <a:cs typeface="Arial" panose="020B0604020202020204" pitchFamily="34" charset="0"/>
              </a:rPr>
              <a:t>; public class Form1 : Form { private </a:t>
            </a:r>
            <a:r>
              <a:rPr lang="en-US" sz="2000" kern="100" dirty="0" err="1">
                <a:effectLst/>
                <a:latin typeface="Calibri" panose="020F0502020204030204" pitchFamily="34" charset="0"/>
                <a:ea typeface="Calibri" panose="020F0502020204030204" pitchFamily="34" charset="0"/>
                <a:cs typeface="Arial" panose="020B0604020202020204" pitchFamily="34" charset="0"/>
              </a:rPr>
              <a:t>CheckedListBox</a:t>
            </a:r>
            <a:r>
              <a:rPr lang="en-US" sz="2000" kern="100" dirty="0">
                <a:effectLst/>
                <a:latin typeface="Calibri" panose="020F0502020204030204" pitchFamily="34" charset="0"/>
                <a:ea typeface="Calibri" panose="020F0502020204030204" pitchFamily="34" charset="0"/>
                <a:cs typeface="Arial" panose="020B0604020202020204" pitchFamily="34" charset="0"/>
              </a:rPr>
              <a:t> checkedListBox1; public Form1() { // Create a new </a:t>
            </a:r>
            <a:r>
              <a:rPr lang="en-US" sz="2000" kern="100" dirty="0" err="1">
                <a:effectLst/>
                <a:latin typeface="Calibri" panose="020F0502020204030204" pitchFamily="34" charset="0"/>
                <a:ea typeface="Calibri" panose="020F0502020204030204" pitchFamily="34" charset="0"/>
                <a:cs typeface="Arial" panose="020B0604020202020204" pitchFamily="34" charset="0"/>
              </a:rPr>
              <a:t>CheckedListBox</a:t>
            </a:r>
            <a:r>
              <a:rPr lang="en-US" sz="2000" kern="100" dirty="0">
                <a:effectLst/>
                <a:latin typeface="Calibri" panose="020F0502020204030204" pitchFamily="34" charset="0"/>
                <a:ea typeface="Calibri" panose="020F0502020204030204" pitchFamily="34" charset="0"/>
                <a:cs typeface="Arial" panose="020B0604020202020204" pitchFamily="34" charset="0"/>
              </a:rPr>
              <a:t> control and set its properties checkedListBox1 = new </a:t>
            </a:r>
            <a:r>
              <a:rPr lang="en-US" sz="2000" kern="100" dirty="0" err="1">
                <a:effectLst/>
                <a:latin typeface="Calibri" panose="020F0502020204030204" pitchFamily="34" charset="0"/>
                <a:ea typeface="Calibri" panose="020F0502020204030204" pitchFamily="34" charset="0"/>
                <a:cs typeface="Arial" panose="020B0604020202020204" pitchFamily="34" charset="0"/>
              </a:rPr>
              <a:t>CheckedListBox</a:t>
            </a:r>
            <a:r>
              <a:rPr lang="en-US" sz="2000" kern="100" dirty="0">
                <a:effectLst/>
                <a:latin typeface="Calibri" panose="020F0502020204030204" pitchFamily="34" charset="0"/>
                <a:ea typeface="Calibri" panose="020F0502020204030204" pitchFamily="34" charset="0"/>
                <a:cs typeface="Arial" panose="020B0604020202020204" pitchFamily="34" charset="0"/>
              </a:rPr>
              <a:t>(); checkedListBox1.Location = new </a:t>
            </a:r>
            <a:r>
              <a:rPr lang="en-US" sz="2000" kern="100" dirty="0" err="1">
                <a:effectLst/>
                <a:latin typeface="Calibri" panose="020F0502020204030204" pitchFamily="34" charset="0"/>
                <a:ea typeface="Calibri" panose="020F0502020204030204" pitchFamily="34" charset="0"/>
                <a:cs typeface="Arial" panose="020B0604020202020204" pitchFamily="34" charset="0"/>
              </a:rPr>
              <a:t>System.Drawing.Point</a:t>
            </a:r>
            <a:r>
              <a:rPr lang="en-US" sz="2000" kern="100" dirty="0">
                <a:effectLst/>
                <a:latin typeface="Calibri" panose="020F0502020204030204" pitchFamily="34" charset="0"/>
                <a:ea typeface="Calibri" panose="020F0502020204030204" pitchFamily="34" charset="0"/>
                <a:cs typeface="Arial" panose="020B0604020202020204" pitchFamily="34" charset="0"/>
              </a:rPr>
              <a:t>(10, 10); checkedListBox1.Size = new </a:t>
            </a:r>
            <a:r>
              <a:rPr lang="en-US" sz="2000" kern="100" dirty="0" err="1">
                <a:effectLst/>
                <a:latin typeface="Calibri" panose="020F0502020204030204" pitchFamily="34" charset="0"/>
                <a:ea typeface="Calibri" panose="020F0502020204030204" pitchFamily="34" charset="0"/>
                <a:cs typeface="Arial" panose="020B0604020202020204" pitchFamily="34" charset="0"/>
              </a:rPr>
              <a:t>System.Drawing.Size</a:t>
            </a:r>
            <a:r>
              <a:rPr lang="en-US" sz="2000" kern="100" dirty="0">
                <a:effectLst/>
                <a:latin typeface="Calibri" panose="020F0502020204030204" pitchFamily="34" charset="0"/>
                <a:ea typeface="Calibri" panose="020F0502020204030204" pitchFamily="34" charset="0"/>
                <a:cs typeface="Arial" panose="020B0604020202020204" pitchFamily="34" charset="0"/>
              </a:rPr>
              <a:t>(200, 200); // Add some items to the </a:t>
            </a:r>
            <a:r>
              <a:rPr lang="en-US" sz="2000" kern="100" dirty="0" err="1">
                <a:effectLst/>
                <a:latin typeface="Calibri" panose="020F0502020204030204" pitchFamily="34" charset="0"/>
                <a:ea typeface="Calibri" panose="020F0502020204030204" pitchFamily="34" charset="0"/>
                <a:cs typeface="Arial" panose="020B0604020202020204" pitchFamily="34" charset="0"/>
              </a:rPr>
              <a:t>CheckedListBox</a:t>
            </a:r>
            <a:r>
              <a:rPr lang="en-US" sz="2000" kern="100" dirty="0">
                <a:effectLst/>
                <a:latin typeface="Calibri" panose="020F0502020204030204" pitchFamily="34" charset="0"/>
                <a:ea typeface="Calibri" panose="020F0502020204030204" pitchFamily="34" charset="0"/>
                <a:cs typeface="Arial" panose="020B0604020202020204" pitchFamily="34" charset="0"/>
              </a:rPr>
              <a:t> checkedListBox1.Items.Add("Item 1"); checkedListBox1.Items.Add("Item 2"); checkedListBox1.Items.Add("Item 3"); // Set the check state for an item checkedListBox1.SetItemChecked(0, true); // Add the </a:t>
            </a:r>
            <a:r>
              <a:rPr lang="en-US" sz="2000" kern="100" dirty="0" err="1">
                <a:effectLst/>
                <a:latin typeface="Calibri" panose="020F0502020204030204" pitchFamily="34" charset="0"/>
                <a:ea typeface="Calibri" panose="020F0502020204030204" pitchFamily="34" charset="0"/>
                <a:cs typeface="Arial" panose="020B0604020202020204" pitchFamily="34" charset="0"/>
              </a:rPr>
              <a:t>CheckedListBox</a:t>
            </a:r>
            <a:r>
              <a:rPr lang="en-US" sz="2000" kern="100" dirty="0">
                <a:effectLst/>
                <a:latin typeface="Calibri" panose="020F0502020204030204" pitchFamily="34" charset="0"/>
                <a:ea typeface="Calibri" panose="020F0502020204030204" pitchFamily="34" charset="0"/>
                <a:cs typeface="Arial" panose="020B0604020202020204" pitchFamily="34" charset="0"/>
              </a:rPr>
              <a:t> to the form's controls </a:t>
            </a:r>
            <a:r>
              <a:rPr lang="en-US" sz="2000" kern="100" dirty="0" err="1">
                <a:effectLst/>
                <a:latin typeface="Calibri" panose="020F0502020204030204" pitchFamily="34" charset="0"/>
                <a:ea typeface="Calibri" panose="020F0502020204030204" pitchFamily="34" charset="0"/>
                <a:cs typeface="Arial" panose="020B0604020202020204" pitchFamily="34" charset="0"/>
              </a:rPr>
              <a:t>this.Controls.Add</a:t>
            </a:r>
            <a:r>
              <a:rPr lang="en-US" sz="2000" kern="100" dirty="0">
                <a:effectLst/>
                <a:latin typeface="Calibri" panose="020F0502020204030204" pitchFamily="34" charset="0"/>
                <a:ea typeface="Calibri" panose="020F0502020204030204" pitchFamily="34" charset="0"/>
                <a:cs typeface="Arial" panose="020B0604020202020204" pitchFamily="34" charset="0"/>
              </a:rPr>
              <a:t>(checkedListBox1); } } </a:t>
            </a: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Arial" panose="020B0604020202020204" pitchFamily="34" charset="0"/>
              </a:rPr>
              <a:t> </a:t>
            </a:r>
          </a:p>
          <a:p>
            <a:endParaRPr lang="en-US" sz="2000" dirty="0"/>
          </a:p>
        </p:txBody>
      </p:sp>
    </p:spTree>
    <p:extLst>
      <p:ext uri="{BB962C8B-B14F-4D97-AF65-F5344CB8AC3E}">
        <p14:creationId xmlns:p14="http://schemas.microsoft.com/office/powerpoint/2010/main" val="1977833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03A4B16-67D6-4B93-8980-390E5AFC5228}"/>
              </a:ext>
            </a:extLst>
          </p:cNvPr>
          <p:cNvSpPr/>
          <p:nvPr/>
        </p:nvSpPr>
        <p:spPr>
          <a:xfrm>
            <a:off x="1399309" y="1385456"/>
            <a:ext cx="9919855" cy="4832092"/>
          </a:xfrm>
          <a:prstGeom prst="rect">
            <a:avLst/>
          </a:prstGeom>
        </p:spPr>
        <p:txBody>
          <a:bodyPr wrap="square">
            <a:spAutoFit/>
          </a:bodyPr>
          <a:lstStyle/>
          <a:p>
            <a:r>
              <a:rPr lang="en-US" sz="2800" dirty="0">
                <a:latin typeface="Inter"/>
              </a:rPr>
              <a:t>a destructor is a special method that is automatically called when an object is destroyed or garbage collected. Its purpose is to release any resources that the object has acquired during its lifetime, such as file handles, network connections, or memory allocations.</a:t>
            </a:r>
            <a:r>
              <a:rPr lang="en-US" sz="2800" dirty="0"/>
              <a:t> The destructor method cannot be called directly, but is automatically called by the Garbage Collector when it determines that the object is no longer needed.</a:t>
            </a:r>
            <a:endParaRPr lang="en-US" sz="2800" dirty="0">
              <a:latin typeface="Inter"/>
            </a:endParaRPr>
          </a:p>
          <a:p>
            <a:br>
              <a:rPr lang="en-US" sz="2800" dirty="0"/>
            </a:br>
            <a:endParaRPr lang="en-US" sz="2800" dirty="0"/>
          </a:p>
          <a:p>
            <a:endParaRPr lang="en-US" sz="2800" dirty="0"/>
          </a:p>
        </p:txBody>
      </p:sp>
    </p:spTree>
    <p:extLst>
      <p:ext uri="{BB962C8B-B14F-4D97-AF65-F5344CB8AC3E}">
        <p14:creationId xmlns:p14="http://schemas.microsoft.com/office/powerpoint/2010/main" val="2335694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28B4BE-FAD6-42BD-A756-006F8AB0F167}"/>
              </a:ext>
            </a:extLst>
          </p:cNvPr>
          <p:cNvSpPr>
            <a:spLocks noChangeArrowheads="1"/>
          </p:cNvSpPr>
          <p:nvPr/>
        </p:nvSpPr>
        <p:spPr bwMode="auto">
          <a:xfrm>
            <a:off x="3491346" y="914529"/>
            <a:ext cx="5527964" cy="5416868"/>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a:ln>
                  <a:noFill/>
                </a:ln>
                <a:solidFill>
                  <a:srgbClr val="88AECE"/>
                </a:solidFill>
                <a:effectLst/>
                <a:latin typeface="system-ui"/>
              </a:rPr>
              <a:t>class</a:t>
            </a:r>
            <a:r>
              <a:rPr kumimoji="0" lang="en-US" altLang="en-US" sz="4400" b="0" i="0" u="none" strike="noStrike" cap="none" normalizeH="0" baseline="0" dirty="0">
                <a:ln>
                  <a:noFill/>
                </a:ln>
                <a:solidFill>
                  <a:srgbClr val="FFFFFF"/>
                </a:solidFill>
                <a:effectLst/>
                <a:latin typeface="system-ui"/>
              </a:rPr>
              <a:t> </a:t>
            </a:r>
            <a:r>
              <a:rPr kumimoji="0" lang="en-US" altLang="en-US" sz="4400" b="0" i="0" u="none" strike="noStrike" cap="none" normalizeH="0" baseline="0" dirty="0" err="1">
                <a:ln>
                  <a:noFill/>
                </a:ln>
                <a:solidFill>
                  <a:srgbClr val="F08D49"/>
                </a:solidFill>
                <a:effectLst/>
                <a:latin typeface="system-ui"/>
              </a:rPr>
              <a:t>MyClass</a:t>
            </a:r>
            <a:r>
              <a:rPr kumimoji="0" lang="en-US" altLang="en-US" sz="4400" b="0" i="0" u="none" strike="noStrike" cap="none" normalizeH="0" baseline="0" dirty="0">
                <a:ln>
                  <a:noFill/>
                </a:ln>
                <a:solidFill>
                  <a:srgbClr val="FFFFFF"/>
                </a:solidFill>
                <a:effectLst/>
                <a:latin typeface="system-ui"/>
              </a:rPr>
              <a:t> { // Constructor </a:t>
            </a:r>
            <a:r>
              <a:rPr kumimoji="0" lang="en-US" altLang="en-US" sz="4400" b="0" i="0" u="none" strike="noStrike" cap="none" normalizeH="0" baseline="0" dirty="0">
                <a:ln>
                  <a:noFill/>
                </a:ln>
                <a:solidFill>
                  <a:srgbClr val="88AECE"/>
                </a:solidFill>
                <a:effectLst/>
                <a:latin typeface="system-ui"/>
              </a:rPr>
              <a:t>public</a:t>
            </a:r>
            <a:r>
              <a:rPr kumimoji="0" lang="en-US" altLang="en-US" sz="4400" b="0" i="0" u="none" strike="noStrike" cap="none" normalizeH="0" baseline="0" dirty="0">
                <a:ln>
                  <a:noFill/>
                </a:ln>
                <a:solidFill>
                  <a:srgbClr val="FFFFFF"/>
                </a:solidFill>
                <a:effectLst/>
                <a:latin typeface="system-ui"/>
              </a:rPr>
              <a:t> </a:t>
            </a:r>
            <a:r>
              <a:rPr kumimoji="0" lang="en-US" altLang="en-US" sz="4400" b="0" i="0" u="none" strike="noStrike" cap="none" normalizeH="0" baseline="0" dirty="0" err="1">
                <a:ln>
                  <a:noFill/>
                </a:ln>
                <a:solidFill>
                  <a:srgbClr val="F08D49"/>
                </a:solidFill>
                <a:effectLst/>
                <a:latin typeface="system-ui"/>
              </a:rPr>
              <a:t>MyClass</a:t>
            </a:r>
            <a:r>
              <a:rPr kumimoji="0" lang="en-US" altLang="en-US" sz="4400" b="0" i="0" u="none" strike="noStrike" cap="none" normalizeH="0" baseline="0" dirty="0">
                <a:ln>
                  <a:noFill/>
                </a:ln>
                <a:solidFill>
                  <a:srgbClr val="FFFFFF"/>
                </a:solidFill>
                <a:effectLst/>
                <a:latin typeface="system-ui"/>
              </a:rPr>
              <a:t>() { // Constructor code here } // Destructor ~</a:t>
            </a:r>
            <a:r>
              <a:rPr kumimoji="0" lang="en-US" altLang="en-US" sz="4400" b="0" i="0" u="none" strike="noStrike" cap="none" normalizeH="0" baseline="0" dirty="0" err="1">
                <a:ln>
                  <a:noFill/>
                </a:ln>
                <a:solidFill>
                  <a:srgbClr val="FFFFFF"/>
                </a:solidFill>
                <a:effectLst/>
                <a:latin typeface="system-ui"/>
              </a:rPr>
              <a:t>MyClass</a:t>
            </a:r>
            <a:r>
              <a:rPr kumimoji="0" lang="en-US" altLang="en-US" sz="4400" b="0" i="0" u="none" strike="noStrike" cap="none" normalizeH="0" baseline="0" dirty="0">
                <a:ln>
                  <a:noFill/>
                </a:ln>
                <a:solidFill>
                  <a:srgbClr val="FFFFFF"/>
                </a:solidFill>
                <a:effectLst/>
                <a:latin typeface="system-ui"/>
              </a:rPr>
              <a:t>() { // Destructor code here } }</a:t>
            </a:r>
            <a:r>
              <a:rPr kumimoji="0" lang="en-US" altLang="en-US" sz="44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720395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56</TotalTime>
  <Words>526</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Century Gothic</vt:lpstr>
      <vt:lpstr>Inter</vt:lpstr>
      <vt:lpstr>system-ui</vt:lpstr>
      <vt:lpstr>Wingdings 3</vt:lpstr>
      <vt:lpstr>Wisp</vt:lpstr>
      <vt:lpstr>Checkedlistbox </vt:lpstr>
      <vt:lpstr>PowerPoint Presentation</vt:lpstr>
      <vt:lpstr>PowerPoint Presentation</vt:lpstr>
      <vt:lpstr>PowerPoint Presentation</vt:lpstr>
      <vt:lpstr>PowerPoint Presentation</vt:lpstr>
      <vt:lpstr>Checkbox list example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Checkedlistbox</dc:title>
  <dc:creator>Omid_Saadat</dc:creator>
  <cp:lastModifiedBy>Omid</cp:lastModifiedBy>
  <cp:revision>6</cp:revision>
  <dcterms:created xsi:type="dcterms:W3CDTF">2023-05-22T17:14:17Z</dcterms:created>
  <dcterms:modified xsi:type="dcterms:W3CDTF">2023-05-25T07:36:45Z</dcterms:modified>
</cp:coreProperties>
</file>